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9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3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06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4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642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39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9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1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8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4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8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6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5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829A-07D3-439E-806B-A769DF457854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25EF36-568D-4C59-997D-0B1EF1019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4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plane, outdoor, airplane, small&#10;&#10;Description automatically generated">
            <a:extLst>
              <a:ext uri="{FF2B5EF4-FFF2-40B4-BE49-F238E27FC236}">
                <a16:creationId xmlns:a16="http://schemas.microsoft.com/office/drawing/2014/main" id="{516C126F-8ABC-4437-8C8B-256AC3B9E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21BBC-E331-4764-8B1F-038B2D9BE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Airplane Crashes and Fatalities </a:t>
            </a:r>
            <a:r>
              <a:rPr lang="en-US">
                <a:solidFill>
                  <a:schemeClr val="tx1"/>
                </a:solidFill>
              </a:rPr>
              <a:t>Since 1908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2064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A08C-D52E-4B48-A5B4-258A05C9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EB94-BC03-4A38-B3DF-72EA759C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Date: - </a:t>
            </a:r>
            <a:r>
              <a:rPr lang="en-US" dirty="0"/>
              <a:t>date the crash had taken place</a:t>
            </a:r>
          </a:p>
          <a:p>
            <a:r>
              <a:rPr lang="en-US" b="1" dirty="0"/>
              <a:t>Time</a:t>
            </a:r>
            <a:r>
              <a:rPr lang="en-US" dirty="0"/>
              <a:t> </a:t>
            </a:r>
            <a:r>
              <a:rPr lang="en-US" b="1" dirty="0"/>
              <a:t>: -</a:t>
            </a:r>
            <a:r>
              <a:rPr lang="en-US" dirty="0"/>
              <a:t> time the crash had taken place</a:t>
            </a:r>
          </a:p>
          <a:p>
            <a:r>
              <a:rPr lang="en-US" b="1" dirty="0"/>
              <a:t>Location : - </a:t>
            </a:r>
            <a:r>
              <a:rPr lang="en-US" dirty="0"/>
              <a:t>location of Airplane crash</a:t>
            </a:r>
          </a:p>
          <a:p>
            <a:r>
              <a:rPr lang="en-US" b="1" dirty="0"/>
              <a:t>Operator : - </a:t>
            </a:r>
            <a:r>
              <a:rPr lang="en-US" dirty="0"/>
              <a:t>Operator of Airplane</a:t>
            </a:r>
          </a:p>
          <a:p>
            <a:r>
              <a:rPr lang="en-US" b="1" dirty="0"/>
              <a:t>Flight # : -</a:t>
            </a:r>
            <a:r>
              <a:rPr lang="en-US" dirty="0"/>
              <a:t> Flight Number</a:t>
            </a:r>
          </a:p>
          <a:p>
            <a:r>
              <a:rPr lang="en-US" b="1" dirty="0"/>
              <a:t>Route : -</a:t>
            </a:r>
            <a:r>
              <a:rPr lang="en-US" dirty="0"/>
              <a:t> Route of Flight</a:t>
            </a:r>
          </a:p>
          <a:p>
            <a:r>
              <a:rPr lang="en-US" b="1" dirty="0"/>
              <a:t>Type : -</a:t>
            </a:r>
            <a:r>
              <a:rPr lang="en-US" dirty="0"/>
              <a:t>Type of Flight</a:t>
            </a:r>
          </a:p>
          <a:p>
            <a:r>
              <a:rPr lang="en-US" b="1" dirty="0"/>
              <a:t>Registration : - </a:t>
            </a:r>
            <a:r>
              <a:rPr lang="en-US" dirty="0"/>
              <a:t>Registration number</a:t>
            </a:r>
          </a:p>
          <a:p>
            <a:r>
              <a:rPr lang="en-US" b="1" dirty="0"/>
              <a:t>Aboard : - </a:t>
            </a:r>
            <a:r>
              <a:rPr lang="en-US" dirty="0"/>
              <a:t>Total Number of people onboard </a:t>
            </a:r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Fatalities : - </a:t>
            </a:r>
            <a:r>
              <a:rPr lang="en-US" dirty="0"/>
              <a:t>Deaths onboards</a:t>
            </a:r>
          </a:p>
          <a:p>
            <a:r>
              <a:rPr lang="en-US" b="1" dirty="0"/>
              <a:t>Ground</a:t>
            </a:r>
            <a:r>
              <a:rPr lang="en-US" dirty="0"/>
              <a:t> : - Deaths on 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5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A90F-6985-4439-A300-5D0C7B8F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0E96-7BBC-42A3-8E61-DE515603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can we represent Airplane Crashes and the number of fatalities on the map?</a:t>
            </a:r>
          </a:p>
          <a:p>
            <a:r>
              <a:rPr lang="en-US" b="1" dirty="0"/>
              <a:t>How can we analyze which operator has most airplane crashed and numerous Fatalities?</a:t>
            </a:r>
          </a:p>
          <a:p>
            <a:r>
              <a:rPr lang="en-US" b="1" dirty="0"/>
              <a:t>How can we show which year had a more significant number of  fatalities?</a:t>
            </a:r>
          </a:p>
          <a:p>
            <a:r>
              <a:rPr lang="en-US" b="1" dirty="0"/>
              <a:t>Total Number of Deaths on Ground and Onboard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5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D930-1475-4A26-A9E7-451A304F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Total Number of Fatalities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598C6-DACA-4671-995C-1F24AA4EE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33600"/>
            <a:ext cx="891168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6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E9EF-34A9-4D04-9D94-8F916C09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operators which have caused more number of fatalities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AC582F-02E3-464D-AB8A-1328764C7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253" y="2133600"/>
            <a:ext cx="69773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2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80B5-26E8-40D8-BDD3-F87532F5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Deaths by Year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871EBF-F829-4FC6-88C8-55DA342B6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181" y="2133600"/>
            <a:ext cx="706546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6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2ADF-1C8B-4083-8E98-E8C114E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Number of Deaths on Ground and Onboard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A53371-9273-4F91-BF85-30DDD557B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77" y="2133600"/>
            <a:ext cx="739807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0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accent1">
              <a:alpha val="3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F962-EBB8-4E96-A28A-822ED07D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5802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Airplane Crashes and Fatalities Since 1908</vt:lpstr>
      <vt:lpstr>The Dataset: -</vt:lpstr>
      <vt:lpstr>Task</vt:lpstr>
      <vt:lpstr>Total Number of Fatalities by Country</vt:lpstr>
      <vt:lpstr>Top 20 operators which have caused more number of fatalities</vt:lpstr>
      <vt:lpstr>Total Deaths by Year </vt:lpstr>
      <vt:lpstr>Total Number of Deaths on Ground and Onboard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Airplane Crashes and Fatalities Since 1990</dc:title>
  <dc:creator>Dang, Priyen Yatinbhai</dc:creator>
  <cp:lastModifiedBy>Dang, Priyen Yatinbhai</cp:lastModifiedBy>
  <cp:revision>8</cp:revision>
  <dcterms:created xsi:type="dcterms:W3CDTF">2019-11-08T03:56:57Z</dcterms:created>
  <dcterms:modified xsi:type="dcterms:W3CDTF">2019-11-22T05:52:21Z</dcterms:modified>
</cp:coreProperties>
</file>