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F6A5-5461-4926-BA43-332F173A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67B1-6C9F-4D63-AAB0-70394D12D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21EF-B32F-432E-AE12-28135469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D071-5FDD-4E24-AEB4-5413BB6A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CAF5-501B-4B46-B841-89892C11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6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AD6-DEE0-45F9-9DDD-C60FE82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8BABE-FEE2-4F5B-AE32-1F92C7D9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E7B1-B737-4E05-8075-361DB36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F8B9-17BA-407A-BFF7-86C99309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5E94-3324-456A-B0B0-B16E0538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2D790-EEF1-4153-A466-545423299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3686E-FB14-4E99-AC7B-E0F1A8EE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5922-A900-4033-81B6-AC4782BA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537E-301C-47CA-B413-78482B8F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166A-3E62-4EB5-9713-2BE7C0F3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8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2DC1-60B0-499B-A9C4-F37174BF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3E0C-A87F-4C4E-B003-FA7D1784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B9A4-356F-40B9-A7C1-C8FD8B4B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12D6-D7EA-4ECC-A565-E1E67DCC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E12-8D0D-4B76-BB23-0F33710F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4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6092-21D6-4EB1-AF98-33B34A6C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3D9B-4E30-4232-8EF7-797E0C20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EC55-15F6-43EB-8CDD-B3395783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1CE9-70D9-4ABF-9F57-EE81D55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EB34-51DD-4622-8617-F20F9142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444A-6C85-4FEC-B30D-429D1CB3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2F1D-4FC1-4BFB-BEE7-4CDA7E3CB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11445-E144-45F2-B606-F04E3F40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4841-DE55-4C80-A131-6BCB135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3AD2-33B4-48CA-AF7E-0AF01415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4100C-434E-4AE8-9913-529B10B9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5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6B01-890C-4DDF-8769-B8DD942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F6D10-5B39-49CE-9F18-A9DF7D86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EEB3A-BF32-4C23-AEDD-6B48FF6C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A4F66-A3F6-4AA6-9109-C6FDC6E88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2533D-3D13-45D7-A65A-FAF0BE2F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2DE3A-3346-4182-8104-283B422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BBE51-9ED6-4021-B05E-7B4C8DA5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3D579-E4CA-4FBE-9E7A-FC1C11CF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94F7-72BB-437D-A88E-2237CAA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E39F1-E56F-4B0F-BC50-68CEEEA6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9168F-100F-471D-B804-57A9F3A5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16F1F-2988-4C1A-8709-22CAD809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40E8D-83EF-47A1-B694-98F7E46C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043B2-781C-44DB-B7F1-BD286B9C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CD16D-9463-4A6B-9AD5-6FA9769D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A8F-D84E-44A7-822C-AF6ED4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5106-9E25-443E-B5A8-9CCDCAF1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FA1A1-3E27-4ABC-B585-C780571A1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B048B-761C-4579-AE72-706FC5E5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DC9DB-8DD4-41D7-9D62-C2A88840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1D0E-A79D-4E4A-AD1B-B3C6A0CA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A516-C0B4-4DA6-B037-A752750E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7246C-D0F8-48B7-BCB9-0271E6EF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FE0F1-6427-41A5-92E5-FBCC2B00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4D4C-BDAF-44BA-BB94-8C516C7A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D2AD-1945-44BF-8D37-2C50DB01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0EC5-ABAC-40CA-BFD8-DC0925E1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9D6B-AE0E-4511-991E-6F7CBFFC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C097-6C04-4E56-AA95-8750C46C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CF48-7C32-4127-B8B2-71EDC3DB8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768A-BD3D-4D38-967F-9DFC61BE42D2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45D5-B032-4F9B-92C8-09CBD62C9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A72C-25CF-4E07-86EB-4B4638BDB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CEE9-926C-45C6-8DC5-1989CCE11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E151-A741-4035-A156-CF2E73F42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LCCI : Hands On Project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64A66-30AC-43E1-94CD-B3ED41655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Songs collection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6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BACD-5A68-4D23-A40C-6E95FA1B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6EF-041F-4A38-B6EB-BA5FB391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user I would like to be able to…</a:t>
            </a:r>
          </a:p>
          <a:p>
            <a:r>
              <a:rPr lang="en-US" dirty="0"/>
              <a:t>Add new song to my collection. </a:t>
            </a:r>
          </a:p>
          <a:p>
            <a:pPr marL="457200" lvl="1" indent="0">
              <a:buNone/>
            </a:pPr>
            <a:r>
              <a:rPr lang="en-US" dirty="0"/>
              <a:t>So I can keep track of  all my songs</a:t>
            </a:r>
          </a:p>
          <a:p>
            <a:r>
              <a:rPr lang="en-US" dirty="0"/>
              <a:t>List all the songs in my collection</a:t>
            </a:r>
          </a:p>
          <a:p>
            <a:pPr marL="457200" lvl="1" indent="0">
              <a:buNone/>
            </a:pPr>
            <a:r>
              <a:rPr lang="en-US" dirty="0"/>
              <a:t>So I can see what songs I already have</a:t>
            </a:r>
          </a:p>
          <a:p>
            <a:r>
              <a:rPr lang="en-US" dirty="0"/>
              <a:t>Find a song by using the song title</a:t>
            </a:r>
          </a:p>
          <a:p>
            <a:pPr marL="457200" lvl="1" indent="0">
              <a:buNone/>
            </a:pPr>
            <a:r>
              <a:rPr lang="en-US" dirty="0"/>
              <a:t>So I can locate a specific song easily when the collection grows</a:t>
            </a:r>
          </a:p>
        </p:txBody>
      </p:sp>
    </p:spTree>
    <p:extLst>
      <p:ext uri="{BB962C8B-B14F-4D97-AF65-F5344CB8AC3E}">
        <p14:creationId xmlns:p14="http://schemas.microsoft.com/office/powerpoint/2010/main" val="81688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23C-A3BF-497E-B75B-241D6401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Tasks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BF2C-AC52-4F13-A0F2-2E3688C3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where to store songs in the code</a:t>
            </a:r>
          </a:p>
          <a:p>
            <a:pPr marL="457200" lvl="1" indent="0">
              <a:buNone/>
            </a:pPr>
            <a:r>
              <a:rPr lang="en-US" dirty="0"/>
              <a:t>Normally we use Database. But, for this exercise store them in a python list.</a:t>
            </a:r>
          </a:p>
          <a:p>
            <a:r>
              <a:rPr lang="en-US" dirty="0"/>
              <a:t>Decide what data we want to store for each song</a:t>
            </a:r>
          </a:p>
          <a:p>
            <a:pPr marL="457200" lvl="1" indent="0">
              <a:buNone/>
            </a:pPr>
            <a:r>
              <a:rPr lang="en-US" dirty="0"/>
              <a:t>We will create a dictionary for each song. In dictionary we will store song title, singer name and release year.</a:t>
            </a:r>
          </a:p>
          <a:p>
            <a:r>
              <a:rPr lang="en-US" dirty="0"/>
              <a:t>Show the user a menu and let them pick an option</a:t>
            </a:r>
          </a:p>
          <a:p>
            <a:pPr marL="457200" lvl="1" indent="0">
              <a:buNone/>
            </a:pPr>
            <a:r>
              <a:rPr lang="en-US" dirty="0"/>
              <a:t>Get the user’s  input then run a loop and get their input again at the end</a:t>
            </a:r>
          </a:p>
          <a:p>
            <a:r>
              <a:rPr lang="en-US" dirty="0"/>
              <a:t>Implement each requirement in turn, each as a separate function</a:t>
            </a:r>
          </a:p>
          <a:p>
            <a:r>
              <a:rPr lang="en-US" dirty="0"/>
              <a:t>Stop running the program when they type ‘q’ in the menu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48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23AC-58D9-4318-9B6E-4CB3F0A2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519B-8ADC-467F-969D-BE540224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89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LCCI : Hands On Project 1</vt:lpstr>
      <vt:lpstr>Requirements</vt:lpstr>
      <vt:lpstr>Implementation Tasks </vt:lpstr>
      <vt:lpstr>Incomplete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Project 1</dc:title>
  <dc:creator>priyesh ghoradkar</dc:creator>
  <cp:lastModifiedBy>priyesh ghoradkar</cp:lastModifiedBy>
  <cp:revision>5</cp:revision>
  <dcterms:created xsi:type="dcterms:W3CDTF">2021-06-27T12:10:13Z</dcterms:created>
  <dcterms:modified xsi:type="dcterms:W3CDTF">2021-06-27T12:21:20Z</dcterms:modified>
</cp:coreProperties>
</file>