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1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1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4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7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4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8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9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3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0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0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 descr="A syringe and a bottle of vaccine&#10;&#10;Description automatically generated">
            <a:extLst>
              <a:ext uri="{FF2B5EF4-FFF2-40B4-BE49-F238E27FC236}">
                <a16:creationId xmlns:a16="http://schemas.microsoft.com/office/drawing/2014/main" id="{28A10002-6833-0061-AC92-6BB7251385E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51895" cy="6858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0DDC593-A077-953E-5BB3-172E66B9380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1771"/>
            <a:ext cx="3177915" cy="290230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43A87B5-8818-CCBA-839B-CF3128ED6F32}"/>
              </a:ext>
            </a:extLst>
          </p:cNvPr>
          <p:cNvSpPr/>
          <p:nvPr/>
        </p:nvSpPr>
        <p:spPr>
          <a:xfrm>
            <a:off x="6056923" y="-1"/>
            <a:ext cx="6294971" cy="9743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Arial Black" panose="020B0A04020102020204" pitchFamily="34" charset="0"/>
              </a:rPr>
              <a:t>COVID-19 Analysis</a:t>
            </a:r>
          </a:p>
        </p:txBody>
      </p:sp>
    </p:spTree>
    <p:extLst>
      <p:ext uri="{BB962C8B-B14F-4D97-AF65-F5344CB8AC3E}">
        <p14:creationId xmlns:p14="http://schemas.microsoft.com/office/powerpoint/2010/main" val="308699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virus&#10;&#10;Description automatically generated">
            <a:extLst>
              <a:ext uri="{FF2B5EF4-FFF2-40B4-BE49-F238E27FC236}">
                <a16:creationId xmlns:a16="http://schemas.microsoft.com/office/drawing/2014/main" id="{58196E85-C144-F620-ABF2-B7C7B24B450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9430" y="0"/>
            <a:ext cx="1354704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0BAFF7-D1D7-5BD0-3A33-F26394941E8B}"/>
              </a:ext>
            </a:extLst>
          </p:cNvPr>
          <p:cNvSpPr>
            <a:spLocks/>
          </p:cNvSpPr>
          <p:nvPr/>
        </p:nvSpPr>
        <p:spPr>
          <a:xfrm>
            <a:off x="419723" y="0"/>
            <a:ext cx="8882054" cy="8231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1-Find the number of Corona patients who faced shortness of breath.</a:t>
            </a:r>
            <a:endParaRPr lang="en-IN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23E2CA-BAB4-0CB4-1325-C3B664D60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23" y="973599"/>
            <a:ext cx="8882056" cy="2455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992020-818A-F8E1-49D9-021F3E52F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243" y="3429000"/>
            <a:ext cx="3893378" cy="229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8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virus&#10;&#10;Description automatically generated">
            <a:extLst>
              <a:ext uri="{FF2B5EF4-FFF2-40B4-BE49-F238E27FC236}">
                <a16:creationId xmlns:a16="http://schemas.microsoft.com/office/drawing/2014/main" id="{58196E85-C144-F620-ABF2-B7C7B24B450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9430" y="0"/>
            <a:ext cx="13547044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E8D2A8-30B2-0B93-C719-0DC7AD570DA1}"/>
              </a:ext>
            </a:extLst>
          </p:cNvPr>
          <p:cNvSpPr>
            <a:spLocks/>
          </p:cNvSpPr>
          <p:nvPr/>
        </p:nvSpPr>
        <p:spPr>
          <a:xfrm>
            <a:off x="374755" y="0"/>
            <a:ext cx="9908498" cy="8231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2-Find the number of negative corona patients who have a fever and sore throat.</a:t>
            </a:r>
            <a:endParaRPr lang="en-IN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FB342-E2C5-5B58-7214-D905B53C2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55" y="1026826"/>
            <a:ext cx="8275291" cy="2881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CC5FFE-C128-C956-9074-E6A95A582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256" y="3975017"/>
            <a:ext cx="4477994" cy="185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virus&#10;&#10;Description automatically generated">
            <a:extLst>
              <a:ext uri="{FF2B5EF4-FFF2-40B4-BE49-F238E27FC236}">
                <a16:creationId xmlns:a16="http://schemas.microsoft.com/office/drawing/2014/main" id="{58196E85-C144-F620-ABF2-B7C7B24B450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9430" y="0"/>
            <a:ext cx="13547044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8647D1-BF50-F80D-7441-8FC2D621E3C2}"/>
              </a:ext>
            </a:extLst>
          </p:cNvPr>
          <p:cNvSpPr>
            <a:spLocks/>
          </p:cNvSpPr>
          <p:nvPr/>
        </p:nvSpPr>
        <p:spPr>
          <a:xfrm>
            <a:off x="323095" y="49955"/>
            <a:ext cx="8556588" cy="8231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3-Group the data by month and rank the number of positive cases..</a:t>
            </a:r>
            <a:endParaRPr lang="en-IN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A4148-5E6F-C138-F28E-8DDF2FF1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95" y="923100"/>
            <a:ext cx="8556587" cy="2944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66602D-E488-66B3-B82C-DCFC3DFF4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136" y="4039784"/>
            <a:ext cx="4195547" cy="168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8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virus&#10;&#10;Description automatically generated">
            <a:extLst>
              <a:ext uri="{FF2B5EF4-FFF2-40B4-BE49-F238E27FC236}">
                <a16:creationId xmlns:a16="http://schemas.microsoft.com/office/drawing/2014/main" id="{58196E85-C144-F620-ABF2-B7C7B24B450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9430" y="0"/>
            <a:ext cx="13547044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75BB96-38D3-3A5A-B7FC-EEF27A24933E}"/>
              </a:ext>
            </a:extLst>
          </p:cNvPr>
          <p:cNvSpPr>
            <a:spLocks/>
          </p:cNvSpPr>
          <p:nvPr/>
        </p:nvSpPr>
        <p:spPr>
          <a:xfrm>
            <a:off x="464695" y="25134"/>
            <a:ext cx="9473784" cy="8231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4-Find the female negative corona patients who faced cough and headache</a:t>
            </a:r>
            <a:endParaRPr lang="en-IN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20BBA-1757-6905-C701-EFAFB89CA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95" y="873458"/>
            <a:ext cx="9009089" cy="3387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0B4036-AB5F-F104-FA2B-24CE0F846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827" y="4285623"/>
            <a:ext cx="4028289" cy="182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4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virus&#10;&#10;Description automatically generated">
            <a:extLst>
              <a:ext uri="{FF2B5EF4-FFF2-40B4-BE49-F238E27FC236}">
                <a16:creationId xmlns:a16="http://schemas.microsoft.com/office/drawing/2014/main" id="{58196E85-C144-F620-ABF2-B7C7B24B450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9430" y="0"/>
            <a:ext cx="13547044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2CA4C7-54C9-23F8-E7E2-8FDA18F85212}"/>
              </a:ext>
            </a:extLst>
          </p:cNvPr>
          <p:cNvSpPr>
            <a:spLocks/>
          </p:cNvSpPr>
          <p:nvPr/>
        </p:nvSpPr>
        <p:spPr>
          <a:xfrm>
            <a:off x="704537" y="0"/>
            <a:ext cx="8874178" cy="8231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5-How many elderly corona patients have faced breathing problems?</a:t>
            </a:r>
            <a:endParaRPr lang="en-IN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E2C9B-3459-7966-EB7B-C9C461F1A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37" y="896218"/>
            <a:ext cx="8874178" cy="2758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6FD59-1D18-82FE-4D14-76C528D1B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384" y="3654504"/>
            <a:ext cx="3503634" cy="221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4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virus&#10;&#10;Description automatically generated">
            <a:extLst>
              <a:ext uri="{FF2B5EF4-FFF2-40B4-BE49-F238E27FC236}">
                <a16:creationId xmlns:a16="http://schemas.microsoft.com/office/drawing/2014/main" id="{58196E85-C144-F620-ABF2-B7C7B24B450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9430" y="0"/>
            <a:ext cx="13547044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DF2957-FA9B-6617-EC43-5D378F30D797}"/>
              </a:ext>
            </a:extLst>
          </p:cNvPr>
          <p:cNvSpPr/>
          <p:nvPr/>
        </p:nvSpPr>
        <p:spPr>
          <a:xfrm>
            <a:off x="-456057" y="9883"/>
            <a:ext cx="10538086" cy="8231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6-Which three symptoms were more common among COVID-19-positive patients?</a:t>
            </a:r>
            <a:endParaRPr lang="en-IN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ACF51-BB7F-ECE3-115D-EE92CE94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6057" y="769122"/>
            <a:ext cx="8200128" cy="602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19F2F4-5611-DC4B-B4F7-F73B61396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941" y="1243355"/>
            <a:ext cx="3973802" cy="218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6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virus&#10;&#10;Description automatically generated">
            <a:extLst>
              <a:ext uri="{FF2B5EF4-FFF2-40B4-BE49-F238E27FC236}">
                <a16:creationId xmlns:a16="http://schemas.microsoft.com/office/drawing/2014/main" id="{58196E85-C144-F620-ABF2-B7C7B24B450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9430" y="0"/>
            <a:ext cx="13547044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4D96BE-3E51-D492-A86E-6058AC9AFA1E}"/>
              </a:ext>
            </a:extLst>
          </p:cNvPr>
          <p:cNvSpPr>
            <a:spLocks/>
          </p:cNvSpPr>
          <p:nvPr/>
        </p:nvSpPr>
        <p:spPr>
          <a:xfrm>
            <a:off x="-134912" y="0"/>
            <a:ext cx="8964119" cy="8231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7-Which symptom was less common among COVID negative people?</a:t>
            </a:r>
            <a:endParaRPr lang="en-IN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44DAA-0611-9148-ADD7-2AE7B3E84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4912" y="823190"/>
            <a:ext cx="8448101" cy="6034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50C4AD-B2D0-BFBB-F0E4-34636CED4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918" y="1352588"/>
            <a:ext cx="3487119" cy="167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7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virus&#10;&#10;Description automatically generated">
            <a:extLst>
              <a:ext uri="{FF2B5EF4-FFF2-40B4-BE49-F238E27FC236}">
                <a16:creationId xmlns:a16="http://schemas.microsoft.com/office/drawing/2014/main" id="{58196E85-C144-F620-ABF2-B7C7B24B450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9430" y="0"/>
            <a:ext cx="13547044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F39789-C7B8-E194-295F-48A04E88370E}"/>
              </a:ext>
            </a:extLst>
          </p:cNvPr>
          <p:cNvSpPr>
            <a:spLocks/>
          </p:cNvSpPr>
          <p:nvPr/>
        </p:nvSpPr>
        <p:spPr>
          <a:xfrm>
            <a:off x="-224852" y="0"/>
            <a:ext cx="12771619" cy="8231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8-What are the most common symptoms among COVID-19-positive males whose known contact was abroad?</a:t>
            </a:r>
            <a:endParaRPr lang="en-IN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38916-96D8-210E-4BA1-6BDCE12F2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4852" y="823190"/>
            <a:ext cx="8153633" cy="6131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610B53-7DE8-6625-05A3-C93BF86BC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230" y="1639689"/>
            <a:ext cx="3191093" cy="164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9057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AFA889D0E7D247AFEE035A1A4BD9A2" ma:contentTypeVersion="9" ma:contentTypeDescription="Create a new document." ma:contentTypeScope="" ma:versionID="7bfd98c41b0324fcf95adef32a916790">
  <xsd:schema xmlns:xsd="http://www.w3.org/2001/XMLSchema" xmlns:xs="http://www.w3.org/2001/XMLSchema" xmlns:p="http://schemas.microsoft.com/office/2006/metadata/properties" xmlns:ns3="1bd4701d-8265-465b-a53a-9c8f5b2981b4" targetNamespace="http://schemas.microsoft.com/office/2006/metadata/properties" ma:root="true" ma:fieldsID="e712f05e09bd92f1365083eebc42467a" ns3:_="">
    <xsd:import namespace="1bd4701d-8265-465b-a53a-9c8f5b2981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d4701d-8265-465b-a53a-9c8f5b298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E18AD8-FA22-4F8F-8279-FEF4C0501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d4701d-8265-465b-a53a-9c8f5b2981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0CCAB7-E33C-4CF0-BF19-F8F45A2033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0A39FA-D3BC-4DC7-871F-8C7AD269B92C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1bd4701d-8265-465b-a53a-9c8f5b2981b4"/>
    <ds:schemaRef ds:uri="http://www.w3.org/XML/1998/namespace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98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Bierstadt</vt:lpstr>
      <vt:lpstr>GestaltVTI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Shashank Singh</dc:creator>
  <cp:lastModifiedBy>Shashank Singh</cp:lastModifiedBy>
  <cp:revision>4</cp:revision>
  <dcterms:created xsi:type="dcterms:W3CDTF">2024-06-06T05:51:43Z</dcterms:created>
  <dcterms:modified xsi:type="dcterms:W3CDTF">2024-06-06T09:37:23Z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0x010100C7AFA889D0E7D247AFEE035A1A4BD9A2</vt:lpwstr>
  </property>
</Properties>
</file>