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E32A-C58A-4CFA-99BC-1DA279C99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054F2-C371-42A8-988B-49F8BADC6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F7B90A-AAD8-4BDC-9947-476FAFD56A0B}"/>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5" name="Footer Placeholder 4">
            <a:extLst>
              <a:ext uri="{FF2B5EF4-FFF2-40B4-BE49-F238E27FC236}">
                <a16:creationId xmlns:a16="http://schemas.microsoft.com/office/drawing/2014/main" id="{C8ECE06E-456B-46BD-97BB-E4DBEFC55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64F87-2C5B-4057-85B7-C405A0C8DA53}"/>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117877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D58D-C5AE-4816-9991-02A458568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74AD68-FF06-45F8-813B-39C4D77B4B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7882F-74D1-44A5-B29E-099911B94A2E}"/>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5" name="Footer Placeholder 4">
            <a:extLst>
              <a:ext uri="{FF2B5EF4-FFF2-40B4-BE49-F238E27FC236}">
                <a16:creationId xmlns:a16="http://schemas.microsoft.com/office/drawing/2014/main" id="{53B76882-CDEC-4467-AC98-4ADD4FBF2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52C39-1EFD-4D0A-A13E-7A227AA6B12E}"/>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54138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6B8F8-42EC-4AF4-B6E3-0EE039181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81DF4-D920-440A-8622-F887291A7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D2C4E-14F5-47C8-A524-8F48F71F2E92}"/>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5" name="Footer Placeholder 4">
            <a:extLst>
              <a:ext uri="{FF2B5EF4-FFF2-40B4-BE49-F238E27FC236}">
                <a16:creationId xmlns:a16="http://schemas.microsoft.com/office/drawing/2014/main" id="{281D8240-86D4-4119-895A-EE47792C1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51C16-2497-4DA7-A62F-7C55B3E334E8}"/>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201999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8188-6E42-4CE4-B47F-059983686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BC08-BC92-4789-A0AB-80C4D95AFE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807C4-E3F6-4DED-9658-703A8CE6B22F}"/>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5" name="Footer Placeholder 4">
            <a:extLst>
              <a:ext uri="{FF2B5EF4-FFF2-40B4-BE49-F238E27FC236}">
                <a16:creationId xmlns:a16="http://schemas.microsoft.com/office/drawing/2014/main" id="{A0BBCF3D-4701-4371-850F-A5DDD91E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70EF4-1F78-48A5-AEA2-DAAACA9F7211}"/>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126204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0209-65D0-4D5C-95CD-EC2BAAA5B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07173-FF2F-4089-A1F8-2817B1544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FD0895-3A02-441F-B8E4-0C3B4245D20A}"/>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5" name="Footer Placeholder 4">
            <a:extLst>
              <a:ext uri="{FF2B5EF4-FFF2-40B4-BE49-F238E27FC236}">
                <a16:creationId xmlns:a16="http://schemas.microsoft.com/office/drawing/2014/main" id="{B9154D79-DEA7-4942-B982-FF4CF83D3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64BEA-49B0-409C-8FFA-645D52A021A8}"/>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426239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B5FE-750B-4C01-B8F3-5372FEDBE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5D6F9-7330-45A5-B52A-4DE2A05B37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7798FA-8653-47F9-82D9-F9BFC1697E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C5A7D-FB04-4077-A042-ACD4CD24D4DB}"/>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6" name="Footer Placeholder 5">
            <a:extLst>
              <a:ext uri="{FF2B5EF4-FFF2-40B4-BE49-F238E27FC236}">
                <a16:creationId xmlns:a16="http://schemas.microsoft.com/office/drawing/2014/main" id="{75A0C082-284D-42F6-A4C5-CFBA34398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723F4-2CF9-4BF4-8457-3E601F359D10}"/>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350576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7090-1363-48A3-AC55-E480AB25B1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318AF-922C-4FD1-B8A5-131E34F07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BB064C-4C1E-4FF4-B781-14C9E9C2BB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2E873D-6B6F-4D02-9613-6152749E7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96F495-ED89-4FC0-B0EE-164707AD0B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CB1AD-376F-4C75-B3C1-00C82C9F0553}"/>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8" name="Footer Placeholder 7">
            <a:extLst>
              <a:ext uri="{FF2B5EF4-FFF2-40B4-BE49-F238E27FC236}">
                <a16:creationId xmlns:a16="http://schemas.microsoft.com/office/drawing/2014/main" id="{54F4138A-8408-4689-87E4-E6B5C62FA3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60BD53-16E9-4FAB-94A0-4E5C602B0E55}"/>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371578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6DA3-2CB8-4846-9604-C8C65F76C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D25DC-957F-431B-8360-46F32E083B30}"/>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4" name="Footer Placeholder 3">
            <a:extLst>
              <a:ext uri="{FF2B5EF4-FFF2-40B4-BE49-F238E27FC236}">
                <a16:creationId xmlns:a16="http://schemas.microsoft.com/office/drawing/2014/main" id="{C45EF770-DA42-4082-A454-6C380D1C7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955F76-8421-4584-B2FD-1A8BF4B15787}"/>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135623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538D8-6A42-4EF0-978E-91B6DECBF045}"/>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3" name="Footer Placeholder 2">
            <a:extLst>
              <a:ext uri="{FF2B5EF4-FFF2-40B4-BE49-F238E27FC236}">
                <a16:creationId xmlns:a16="http://schemas.microsoft.com/office/drawing/2014/main" id="{37C97F59-8C19-4A58-A361-921AB7ECAA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2EDC0-00CB-4B7A-8CC4-CA562BB267A5}"/>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28372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DF0D-194A-43A1-A053-A14BCAB7F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9FE5B5-76AB-4EA4-9619-4C1F77901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D9BEFC-662F-4003-92AC-A95E0628C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91815-7DD5-4466-87DE-E96F348B4B16}"/>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6" name="Footer Placeholder 5">
            <a:extLst>
              <a:ext uri="{FF2B5EF4-FFF2-40B4-BE49-F238E27FC236}">
                <a16:creationId xmlns:a16="http://schemas.microsoft.com/office/drawing/2014/main" id="{4A949C37-B5FE-4568-BDCF-C3B446DA6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F33BC-B8AB-4AF8-913F-2E79424E0F97}"/>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5462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8D60-8334-4A24-901C-36DF5659F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0130DB-0377-481F-9A25-7724BD48C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40AC67-8F8E-4A68-BC46-9E8F4E627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31E1D4-3F04-4AAE-9B49-16159D77DC30}"/>
              </a:ext>
            </a:extLst>
          </p:cNvPr>
          <p:cNvSpPr>
            <a:spLocks noGrp="1"/>
          </p:cNvSpPr>
          <p:nvPr>
            <p:ph type="dt" sz="half" idx="10"/>
          </p:nvPr>
        </p:nvSpPr>
        <p:spPr/>
        <p:txBody>
          <a:bodyPr/>
          <a:lstStyle/>
          <a:p>
            <a:fld id="{06A2BAF6-1702-470E-9B4C-6E3429A73A73}" type="datetimeFigureOut">
              <a:rPr lang="en-US" smtClean="0"/>
              <a:t>11/11/2017</a:t>
            </a:fld>
            <a:endParaRPr lang="en-US"/>
          </a:p>
        </p:txBody>
      </p:sp>
      <p:sp>
        <p:nvSpPr>
          <p:cNvPr id="6" name="Footer Placeholder 5">
            <a:extLst>
              <a:ext uri="{FF2B5EF4-FFF2-40B4-BE49-F238E27FC236}">
                <a16:creationId xmlns:a16="http://schemas.microsoft.com/office/drawing/2014/main" id="{9CB72960-13F1-46E9-BF80-34B5998B9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F0C42-0183-4776-BAFB-3863F8E5E223}"/>
              </a:ext>
            </a:extLst>
          </p:cNvPr>
          <p:cNvSpPr>
            <a:spLocks noGrp="1"/>
          </p:cNvSpPr>
          <p:nvPr>
            <p:ph type="sldNum" sz="quarter" idx="12"/>
          </p:nvPr>
        </p:nvSpPr>
        <p:spPr/>
        <p:txBody>
          <a:bodyPr/>
          <a:lstStyle/>
          <a:p>
            <a:fld id="{807AA32B-33B7-4E75-8C9A-2CA98C7DD475}" type="slidenum">
              <a:rPr lang="en-US" smtClean="0"/>
              <a:t>‹#›</a:t>
            </a:fld>
            <a:endParaRPr lang="en-US"/>
          </a:p>
        </p:txBody>
      </p:sp>
    </p:spTree>
    <p:extLst>
      <p:ext uri="{BB962C8B-B14F-4D97-AF65-F5344CB8AC3E}">
        <p14:creationId xmlns:p14="http://schemas.microsoft.com/office/powerpoint/2010/main" val="98501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FAF23-33AF-43CB-858F-3A230564C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0B31A3-7681-46EE-9824-99751DBC1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C793-54A1-41F5-8B40-DAA52427B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2BAF6-1702-470E-9B4C-6E3429A73A73}" type="datetimeFigureOut">
              <a:rPr lang="en-US" smtClean="0"/>
              <a:t>11/11/2017</a:t>
            </a:fld>
            <a:endParaRPr lang="en-US"/>
          </a:p>
        </p:txBody>
      </p:sp>
      <p:sp>
        <p:nvSpPr>
          <p:cNvPr id="5" name="Footer Placeholder 4">
            <a:extLst>
              <a:ext uri="{FF2B5EF4-FFF2-40B4-BE49-F238E27FC236}">
                <a16:creationId xmlns:a16="http://schemas.microsoft.com/office/drawing/2014/main" id="{964E3C07-356D-4262-9866-238B048DA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1B9611-780A-4B5B-B0B0-6A8A41623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AA32B-33B7-4E75-8C9A-2CA98C7DD475}" type="slidenum">
              <a:rPr lang="en-US" smtClean="0"/>
              <a:t>‹#›</a:t>
            </a:fld>
            <a:endParaRPr lang="en-US"/>
          </a:p>
        </p:txBody>
      </p:sp>
    </p:spTree>
    <p:extLst>
      <p:ext uri="{BB962C8B-B14F-4D97-AF65-F5344CB8AC3E}">
        <p14:creationId xmlns:p14="http://schemas.microsoft.com/office/powerpoint/2010/main" val="1795202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49A1-DEF7-4FD1-A4AD-CC6094E69E32}"/>
              </a:ext>
            </a:extLst>
          </p:cNvPr>
          <p:cNvSpPr>
            <a:spLocks noGrp="1"/>
          </p:cNvSpPr>
          <p:nvPr>
            <p:ph type="ctrTitle"/>
          </p:nvPr>
        </p:nvSpPr>
        <p:spPr>
          <a:xfrm>
            <a:off x="3048000" y="285784"/>
            <a:ext cx="9144000" cy="2387600"/>
          </a:xfrm>
        </p:spPr>
        <p:txBody>
          <a:bodyPr/>
          <a:lstStyle/>
          <a:p>
            <a:r>
              <a:rPr lang="en-US" dirty="0">
                <a:solidFill>
                  <a:schemeClr val="accent4"/>
                </a:solidFill>
              </a:rPr>
              <a:t>Death Analysis App</a:t>
            </a:r>
          </a:p>
        </p:txBody>
      </p:sp>
    </p:spTree>
    <p:extLst>
      <p:ext uri="{BB962C8B-B14F-4D97-AF65-F5344CB8AC3E}">
        <p14:creationId xmlns:p14="http://schemas.microsoft.com/office/powerpoint/2010/main" val="311609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9E76-89FC-4307-8BE1-8CE8120099EE}"/>
              </a:ext>
            </a:extLst>
          </p:cNvPr>
          <p:cNvSpPr>
            <a:spLocks noGrp="1"/>
          </p:cNvSpPr>
          <p:nvPr>
            <p:ph type="title"/>
          </p:nvPr>
        </p:nvSpPr>
        <p:spPr/>
        <p:txBody>
          <a:bodyPr>
            <a:normAutofit/>
          </a:bodyPr>
          <a:lstStyle/>
          <a:p>
            <a:r>
              <a:rPr lang="en-US" dirty="0">
                <a:solidFill>
                  <a:schemeClr val="accent4"/>
                </a:solidFill>
              </a:rPr>
              <a:t>Introduction</a:t>
            </a:r>
          </a:p>
        </p:txBody>
      </p:sp>
      <p:sp>
        <p:nvSpPr>
          <p:cNvPr id="3" name="Content Placeholder 2">
            <a:extLst>
              <a:ext uri="{FF2B5EF4-FFF2-40B4-BE49-F238E27FC236}">
                <a16:creationId xmlns:a16="http://schemas.microsoft.com/office/drawing/2014/main" id="{5E181DA3-2E5E-42AC-9554-C7E439EA073A}"/>
              </a:ext>
            </a:extLst>
          </p:cNvPr>
          <p:cNvSpPr>
            <a:spLocks noGrp="1"/>
          </p:cNvSpPr>
          <p:nvPr>
            <p:ph idx="1"/>
          </p:nvPr>
        </p:nvSpPr>
        <p:spPr/>
        <p:txBody>
          <a:bodyPr>
            <a:normAutofit/>
          </a:bodyPr>
          <a:lstStyle/>
          <a:p>
            <a:r>
              <a:rPr lang="en-US" dirty="0">
                <a:solidFill>
                  <a:schemeClr val="accent4"/>
                </a:solidFill>
              </a:rPr>
              <a:t>This application contains data about people’ deaths, with respect to their Ages , and the death location factor difference and enables KPI high level monitoring and drill-down analysis to order line level. The application is updated daily. </a:t>
            </a:r>
            <a:br>
              <a:rPr lang="en-US" dirty="0">
                <a:solidFill>
                  <a:schemeClr val="accent4"/>
                </a:solidFill>
              </a:rPr>
            </a:br>
            <a:r>
              <a:rPr lang="en-US" dirty="0">
                <a:solidFill>
                  <a:schemeClr val="accent4"/>
                </a:solidFill>
              </a:rPr>
              <a:t>We were given a database “</a:t>
            </a:r>
            <a:r>
              <a:rPr lang="en-US" dirty="0" err="1">
                <a:solidFill>
                  <a:schemeClr val="accent4"/>
                </a:solidFill>
              </a:rPr>
              <a:t>HowPeopleDie</a:t>
            </a:r>
            <a:r>
              <a:rPr lang="en-US" dirty="0">
                <a:solidFill>
                  <a:schemeClr val="accent4"/>
                </a:solidFill>
              </a:rPr>
              <a:t>”.</a:t>
            </a:r>
            <a:br>
              <a:rPr lang="en-US" dirty="0">
                <a:solidFill>
                  <a:schemeClr val="accent4"/>
                </a:solidFill>
              </a:rPr>
            </a:br>
            <a:r>
              <a:rPr lang="en-US" dirty="0">
                <a:solidFill>
                  <a:schemeClr val="accent4"/>
                </a:solidFill>
              </a:rPr>
              <a:t>Based on that I created an app to do analysis on where the most deaths are happening and What ages are the most vulnerable so People can be more cautious at those places and can take care well of their family or friends in that certain age group. </a:t>
            </a:r>
            <a:br>
              <a:rPr lang="en-US" dirty="0">
                <a:solidFill>
                  <a:schemeClr val="accent4"/>
                </a:solidFill>
              </a:rPr>
            </a:br>
            <a:r>
              <a:rPr lang="en-US" dirty="0">
                <a:solidFill>
                  <a:schemeClr val="accent4"/>
                </a:solidFill>
              </a:rPr>
              <a:t>Enjoy Death Analysis with QlikView! </a:t>
            </a:r>
          </a:p>
          <a:p>
            <a:endParaRPr lang="en-US" dirty="0">
              <a:solidFill>
                <a:schemeClr val="accent4"/>
              </a:solidFill>
            </a:endParaRPr>
          </a:p>
          <a:p>
            <a:endParaRPr lang="en-US" dirty="0">
              <a:solidFill>
                <a:schemeClr val="accent4"/>
              </a:solidFill>
            </a:endParaRPr>
          </a:p>
        </p:txBody>
      </p:sp>
    </p:spTree>
    <p:extLst>
      <p:ext uri="{BB962C8B-B14F-4D97-AF65-F5344CB8AC3E}">
        <p14:creationId xmlns:p14="http://schemas.microsoft.com/office/powerpoint/2010/main" val="121723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94F-4D47-490B-B66C-4F978611F5BC}"/>
              </a:ext>
            </a:extLst>
          </p:cNvPr>
          <p:cNvSpPr>
            <a:spLocks noGrp="1"/>
          </p:cNvSpPr>
          <p:nvPr>
            <p:ph type="title"/>
          </p:nvPr>
        </p:nvSpPr>
        <p:spPr/>
        <p:txBody>
          <a:bodyPr>
            <a:normAutofit/>
          </a:bodyPr>
          <a:lstStyle/>
          <a:p>
            <a:r>
              <a:rPr lang="en-US" dirty="0">
                <a:solidFill>
                  <a:schemeClr val="accent4"/>
                </a:solidFill>
              </a:rPr>
              <a:t>Problems Faced</a:t>
            </a:r>
          </a:p>
        </p:txBody>
      </p:sp>
      <p:sp>
        <p:nvSpPr>
          <p:cNvPr id="3" name="Content Placeholder 2">
            <a:extLst>
              <a:ext uri="{FF2B5EF4-FFF2-40B4-BE49-F238E27FC236}">
                <a16:creationId xmlns:a16="http://schemas.microsoft.com/office/drawing/2014/main" id="{C107D2E2-D461-419D-9214-4FF15C5538DF}"/>
              </a:ext>
            </a:extLst>
          </p:cNvPr>
          <p:cNvSpPr>
            <a:spLocks noGrp="1"/>
          </p:cNvSpPr>
          <p:nvPr>
            <p:ph idx="1"/>
          </p:nvPr>
        </p:nvSpPr>
        <p:spPr/>
        <p:txBody>
          <a:bodyPr/>
          <a:lstStyle/>
          <a:p>
            <a:r>
              <a:rPr lang="en-US" dirty="0">
                <a:solidFill>
                  <a:schemeClr val="accent4"/>
                </a:solidFill>
              </a:rPr>
              <a:t>Database was having many synthetic keys</a:t>
            </a:r>
          </a:p>
          <a:p>
            <a:r>
              <a:rPr lang="en-US" dirty="0">
                <a:solidFill>
                  <a:schemeClr val="accent4"/>
                </a:solidFill>
              </a:rPr>
              <a:t>Database was having multiple fact tables which were causing trouble</a:t>
            </a:r>
          </a:p>
          <a:p>
            <a:r>
              <a:rPr lang="en-US" dirty="0">
                <a:solidFill>
                  <a:schemeClr val="accent4"/>
                </a:solidFill>
              </a:rPr>
              <a:t>Database was having many tables with just Code and Description as columns they have to be connected to the main table “</a:t>
            </a:r>
            <a:r>
              <a:rPr lang="en-US" dirty="0" err="1">
                <a:solidFill>
                  <a:schemeClr val="accent4"/>
                </a:solidFill>
              </a:rPr>
              <a:t>DeathRecords</a:t>
            </a:r>
            <a:r>
              <a:rPr lang="en-US" dirty="0">
                <a:solidFill>
                  <a:schemeClr val="accent4"/>
                </a:solidFill>
              </a:rPr>
              <a:t>”</a:t>
            </a:r>
          </a:p>
          <a:p>
            <a:r>
              <a:rPr lang="en-US" dirty="0">
                <a:solidFill>
                  <a:schemeClr val="accent4"/>
                </a:solidFill>
              </a:rPr>
              <a:t>Downloading </a:t>
            </a:r>
            <a:r>
              <a:rPr lang="en-US" dirty="0" err="1">
                <a:solidFill>
                  <a:schemeClr val="accent4"/>
                </a:solidFill>
              </a:rPr>
              <a:t>HowPeopleDie</a:t>
            </a:r>
            <a:r>
              <a:rPr lang="en-US" dirty="0">
                <a:solidFill>
                  <a:schemeClr val="accent4"/>
                </a:solidFill>
              </a:rPr>
              <a:t> Database was downloading a corrupt file sometimes</a:t>
            </a:r>
          </a:p>
          <a:p>
            <a:r>
              <a:rPr lang="en-US" dirty="0">
                <a:solidFill>
                  <a:schemeClr val="accent4"/>
                </a:solidFill>
              </a:rPr>
              <a:t>Some fields are having value as ‘-’ or any irrelevant value such as “999” in Age field, If this error is rectified we can have better findings</a:t>
            </a:r>
          </a:p>
        </p:txBody>
      </p:sp>
    </p:spTree>
    <p:extLst>
      <p:ext uri="{BB962C8B-B14F-4D97-AF65-F5344CB8AC3E}">
        <p14:creationId xmlns:p14="http://schemas.microsoft.com/office/powerpoint/2010/main" val="157143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93A-3960-4857-8E02-B31CA1327CFF}"/>
              </a:ext>
            </a:extLst>
          </p:cNvPr>
          <p:cNvSpPr>
            <a:spLocks noGrp="1"/>
          </p:cNvSpPr>
          <p:nvPr>
            <p:ph type="title"/>
          </p:nvPr>
        </p:nvSpPr>
        <p:spPr/>
        <p:txBody>
          <a:bodyPr/>
          <a:lstStyle/>
          <a:p>
            <a:r>
              <a:rPr lang="en-US" dirty="0">
                <a:solidFill>
                  <a:schemeClr val="accent4"/>
                </a:solidFill>
              </a:rPr>
              <a:t>Findings according to data given:</a:t>
            </a:r>
          </a:p>
        </p:txBody>
      </p:sp>
      <p:sp>
        <p:nvSpPr>
          <p:cNvPr id="3" name="Content Placeholder 2">
            <a:extLst>
              <a:ext uri="{FF2B5EF4-FFF2-40B4-BE49-F238E27FC236}">
                <a16:creationId xmlns:a16="http://schemas.microsoft.com/office/drawing/2014/main" id="{C76D70FF-0E93-437A-BF28-B04774E6E8CD}"/>
              </a:ext>
            </a:extLst>
          </p:cNvPr>
          <p:cNvSpPr>
            <a:spLocks noGrp="1"/>
          </p:cNvSpPr>
          <p:nvPr>
            <p:ph idx="1"/>
          </p:nvPr>
        </p:nvSpPr>
        <p:spPr/>
        <p:txBody>
          <a:bodyPr/>
          <a:lstStyle/>
          <a:p>
            <a:r>
              <a:rPr lang="en-US" dirty="0">
                <a:solidFill>
                  <a:schemeClr val="accent4"/>
                </a:solidFill>
              </a:rPr>
              <a:t>78104 people died in age 87, this is the most risky age for both men and women</a:t>
            </a:r>
          </a:p>
          <a:p>
            <a:r>
              <a:rPr lang="en-US" dirty="0">
                <a:solidFill>
                  <a:schemeClr val="accent4"/>
                </a:solidFill>
              </a:rPr>
              <a:t>82-86 is the age group when maximum males died, for females the  age group is a bit higher i.e. : 86-90</a:t>
            </a:r>
          </a:p>
          <a:p>
            <a:r>
              <a:rPr lang="en-US" dirty="0">
                <a:solidFill>
                  <a:schemeClr val="accent4"/>
                </a:solidFill>
              </a:rPr>
              <a:t>110-118 is the age group when least number of males died</a:t>
            </a:r>
          </a:p>
          <a:p>
            <a:r>
              <a:rPr lang="en-US" dirty="0">
                <a:solidFill>
                  <a:schemeClr val="accent4"/>
                </a:solidFill>
              </a:rPr>
              <a:t>Highest number of males died in Hospitals this is the same location for women as well</a:t>
            </a:r>
          </a:p>
          <a:p>
            <a:r>
              <a:rPr lang="en-US" dirty="0">
                <a:solidFill>
                  <a:schemeClr val="accent4"/>
                </a:solidFill>
              </a:rPr>
              <a:t>Natural death is the main reason for deaths.</a:t>
            </a:r>
          </a:p>
          <a:p>
            <a:endParaRPr lang="en-US" dirty="0">
              <a:solidFill>
                <a:schemeClr val="accent4"/>
              </a:solidFill>
            </a:endParaRPr>
          </a:p>
          <a:p>
            <a:endParaRPr lang="en-US" dirty="0">
              <a:solidFill>
                <a:schemeClr val="accent4"/>
              </a:solidFill>
            </a:endParaRPr>
          </a:p>
          <a:p>
            <a:endParaRPr lang="en-US" dirty="0">
              <a:solidFill>
                <a:schemeClr val="accent4"/>
              </a:solidFill>
            </a:endParaRPr>
          </a:p>
        </p:txBody>
      </p:sp>
    </p:spTree>
    <p:extLst>
      <p:ext uri="{BB962C8B-B14F-4D97-AF65-F5344CB8AC3E}">
        <p14:creationId xmlns:p14="http://schemas.microsoft.com/office/powerpoint/2010/main" val="269792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0492-03F4-454A-A640-1F72983C1E2D}"/>
              </a:ext>
            </a:extLst>
          </p:cNvPr>
          <p:cNvSpPr>
            <a:spLocks noGrp="1"/>
          </p:cNvSpPr>
          <p:nvPr>
            <p:ph type="title"/>
          </p:nvPr>
        </p:nvSpPr>
        <p:spPr/>
        <p:txBody>
          <a:bodyPr/>
          <a:lstStyle/>
          <a:p>
            <a:r>
              <a:rPr lang="en-US" dirty="0">
                <a:solidFill>
                  <a:schemeClr val="accent4"/>
                </a:solidFill>
              </a:rPr>
              <a:t>Recommendations</a:t>
            </a:r>
          </a:p>
        </p:txBody>
      </p:sp>
      <p:sp>
        <p:nvSpPr>
          <p:cNvPr id="3" name="Content Placeholder 2">
            <a:extLst>
              <a:ext uri="{FF2B5EF4-FFF2-40B4-BE49-F238E27FC236}">
                <a16:creationId xmlns:a16="http://schemas.microsoft.com/office/drawing/2014/main" id="{FF1CF5E1-284D-4EA4-9678-651328D05C5C}"/>
              </a:ext>
            </a:extLst>
          </p:cNvPr>
          <p:cNvSpPr>
            <a:spLocks noGrp="1"/>
          </p:cNvSpPr>
          <p:nvPr>
            <p:ph idx="1"/>
          </p:nvPr>
        </p:nvSpPr>
        <p:spPr/>
        <p:txBody>
          <a:bodyPr/>
          <a:lstStyle/>
          <a:p>
            <a:r>
              <a:rPr lang="en-US" dirty="0">
                <a:solidFill>
                  <a:schemeClr val="accent4"/>
                </a:solidFill>
              </a:rPr>
              <a:t>Take good care of yourself, your friends, parents when someone/you are above 80+ they/you might have less years to live.</a:t>
            </a:r>
          </a:p>
          <a:p>
            <a:r>
              <a:rPr lang="en-US" dirty="0">
                <a:solidFill>
                  <a:schemeClr val="accent4"/>
                </a:solidFill>
              </a:rPr>
              <a:t>Live your life freely before the age of 45 as you are least likely to die( by natural death the major reason)</a:t>
            </a:r>
          </a:p>
          <a:p>
            <a:r>
              <a:rPr lang="en-US" dirty="0">
                <a:solidFill>
                  <a:schemeClr val="accent4"/>
                </a:solidFill>
              </a:rPr>
              <a:t>51-55 is the age when maximum people die via accidents so drive carefully or be watchful and cognizant</a:t>
            </a:r>
          </a:p>
          <a:p>
            <a:r>
              <a:rPr lang="en-US" dirty="0">
                <a:solidFill>
                  <a:schemeClr val="accent4"/>
                </a:solidFill>
              </a:rPr>
              <a:t>Advice to young generation (like me) Do not stress too much about anything in the end everything is going to fall in place, just do not quit, hang in there.( Suicide is one of the most common reason of death among age group 13-25)</a:t>
            </a:r>
          </a:p>
          <a:p>
            <a:endParaRPr lang="en-US" dirty="0">
              <a:solidFill>
                <a:schemeClr val="accent4"/>
              </a:solidFill>
            </a:endParaRPr>
          </a:p>
          <a:p>
            <a:endParaRPr lang="en-US" dirty="0">
              <a:solidFill>
                <a:schemeClr val="accent4"/>
              </a:solidFill>
            </a:endParaRPr>
          </a:p>
          <a:p>
            <a:pPr marL="0" indent="0">
              <a:buNone/>
            </a:pPr>
            <a:endParaRPr lang="en-US" dirty="0">
              <a:solidFill>
                <a:schemeClr val="accent4"/>
              </a:solidFill>
            </a:endParaRPr>
          </a:p>
          <a:p>
            <a:endParaRPr lang="en-US" dirty="0">
              <a:solidFill>
                <a:schemeClr val="accent4"/>
              </a:solidFill>
            </a:endParaRPr>
          </a:p>
          <a:p>
            <a:endParaRPr lang="en-US" dirty="0">
              <a:solidFill>
                <a:schemeClr val="accent4"/>
              </a:solidFill>
            </a:endParaRPr>
          </a:p>
        </p:txBody>
      </p:sp>
    </p:spTree>
    <p:extLst>
      <p:ext uri="{BB962C8B-B14F-4D97-AF65-F5344CB8AC3E}">
        <p14:creationId xmlns:p14="http://schemas.microsoft.com/office/powerpoint/2010/main" val="59874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543E-32EF-4868-9A5D-629D1EA5F7B6}"/>
              </a:ext>
            </a:extLst>
          </p:cNvPr>
          <p:cNvSpPr>
            <a:spLocks noGrp="1"/>
          </p:cNvSpPr>
          <p:nvPr>
            <p:ph type="title"/>
          </p:nvPr>
        </p:nvSpPr>
        <p:spPr>
          <a:xfrm>
            <a:off x="698241" y="2604471"/>
            <a:ext cx="10515600" cy="1325563"/>
          </a:xfrm>
        </p:spPr>
        <p:txBody>
          <a:bodyPr/>
          <a:lstStyle/>
          <a:p>
            <a:pPr algn="ctr"/>
            <a:r>
              <a:rPr lang="en-US" dirty="0">
                <a:solidFill>
                  <a:schemeClr val="accent4"/>
                </a:solidFill>
              </a:rPr>
              <a:t>Thank you</a:t>
            </a:r>
          </a:p>
        </p:txBody>
      </p:sp>
    </p:spTree>
    <p:extLst>
      <p:ext uri="{BB962C8B-B14F-4D97-AF65-F5344CB8AC3E}">
        <p14:creationId xmlns:p14="http://schemas.microsoft.com/office/powerpoint/2010/main" val="398700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334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Death Analysis App</vt:lpstr>
      <vt:lpstr>Introduction</vt:lpstr>
      <vt:lpstr>Problems Faced</vt:lpstr>
      <vt:lpstr>Findings according to data given: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Priyesh</dc:creator>
  <cp:lastModifiedBy>Agarwal, Priyesh</cp:lastModifiedBy>
  <cp:revision>8</cp:revision>
  <dcterms:created xsi:type="dcterms:W3CDTF">2017-11-12T01:25:46Z</dcterms:created>
  <dcterms:modified xsi:type="dcterms:W3CDTF">2017-11-12T03:13:55Z</dcterms:modified>
</cp:coreProperties>
</file>