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282" r:id="rId7"/>
    <p:sldId id="323" r:id="rId8"/>
    <p:sldId id="324" r:id="rId9"/>
    <p:sldId id="325" r:id="rId10"/>
    <p:sldId id="326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85097-F095-4939-84B3-8B6A1DC62F52}" v="10" dt="2024-12-24T08:19:38.323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3DFB7-7558-2F32-AECA-8517FE4C2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769E20-F326-6B5D-037F-8C7AB523B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9D336-8BD2-220C-2203-91E76D31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58A2-49A4-C394-8616-007855B5F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BD5D62-5BDE-D18F-8D19-D43192EE5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BE4FCA-66D6-DE11-7401-686AA8E3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5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88ADE-51F1-E080-DA0A-B335FE5BF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5E0BE-E018-2B93-91C3-C39FA28CD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AA3BB8-CA95-0B25-EB13-C8F8F4C1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7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6BB87-CF9D-75EA-E20B-A15C48FE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BB797-8074-530B-BD5E-71C707E0D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6863D0-3109-469B-763F-212D72F1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4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Meeting Minutes to Agile Artifacts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Technology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95" y="-288360"/>
            <a:ext cx="7965461" cy="994164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5495" y="914400"/>
            <a:ext cx="8770530" cy="5734878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To automate the creation of user stories and acceptance criteria from recorded meetings between developers and testers.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Flow: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Audio Upload:</a:t>
            </a:r>
            <a:r>
              <a:rPr lang="en-US" dirty="0"/>
              <a:t> The user uploads an audio file of the meeting (e.g., .wav, .mp3) to the UI.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Automatic Transcription:</a:t>
            </a:r>
            <a:r>
              <a:rPr lang="en-US" dirty="0"/>
              <a:t> </a:t>
            </a:r>
          </a:p>
          <a:p>
            <a:pPr marL="1257300" lvl="2" indent="-342900"/>
            <a:r>
              <a:rPr lang="en-US" dirty="0"/>
              <a:t>The system transcribes the audio using a speech-to-text engine (e.g., Google Cloud Speech-to-Text, </a:t>
            </a:r>
            <a:r>
              <a:rPr lang="en-US" dirty="0" err="1"/>
              <a:t>AssemblyAI</a:t>
            </a:r>
            <a:r>
              <a:rPr lang="en-US" dirty="0"/>
              <a:t>).</a:t>
            </a:r>
          </a:p>
          <a:p>
            <a:pPr marL="1257300" lvl="2" indent="-342900"/>
            <a:r>
              <a:rPr lang="en-US" dirty="0"/>
              <a:t>Python libraries (e.g., </a:t>
            </a:r>
            <a:r>
              <a:rPr lang="en-US" dirty="0" err="1"/>
              <a:t>SpeechRecognition</a:t>
            </a:r>
            <a:r>
              <a:rPr lang="en-US" dirty="0"/>
              <a:t>, </a:t>
            </a:r>
            <a:r>
              <a:rPr lang="en-US" dirty="0" err="1"/>
              <a:t>pyaudio</a:t>
            </a:r>
            <a:r>
              <a:rPr lang="en-US" dirty="0"/>
              <a:t>, </a:t>
            </a:r>
            <a:r>
              <a:rPr lang="en-US" dirty="0" err="1"/>
              <a:t>librosa</a:t>
            </a:r>
            <a:r>
              <a:rPr lang="en-US" dirty="0"/>
              <a:t>) extract text from the audio file.</a:t>
            </a:r>
          </a:p>
          <a:p>
            <a:pPr marL="1257300" lvl="2" indent="-342900"/>
            <a:r>
              <a:rPr lang="en-US" dirty="0"/>
              <a:t>This step can be optional, allowing users to provide their own transcripts.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Text Cleaning &amp; Processing:</a:t>
            </a:r>
            <a:r>
              <a:rPr lang="en-US" dirty="0"/>
              <a:t> </a:t>
            </a:r>
          </a:p>
          <a:p>
            <a:pPr marL="1257300" lvl="2" indent="-342900"/>
            <a:r>
              <a:rPr lang="en-US" dirty="0"/>
              <a:t>The transcribed text is cleaned (punctuation, capitalization, etc.) and potentially summarized for better LLM processing.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Embedding Generation:</a:t>
            </a:r>
            <a:r>
              <a:rPr lang="en-US" dirty="0"/>
              <a:t> </a:t>
            </a:r>
          </a:p>
          <a:p>
            <a:pPr marL="1257300" lvl="2" indent="-342900"/>
            <a:r>
              <a:rPr lang="en-US" dirty="0"/>
              <a:t>Key phrases and sentences related to user stories and acceptance criteria are extracted.</a:t>
            </a:r>
          </a:p>
          <a:p>
            <a:pPr marL="1257300" lvl="2" indent="-342900"/>
            <a:r>
              <a:rPr lang="en-US" dirty="0"/>
              <a:t>These phrases are converted into vector embeddings using a suitable model (e.g., Sentence Transformers).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Contextual Enrichment:</a:t>
            </a:r>
            <a:r>
              <a:rPr lang="en-US" dirty="0"/>
              <a:t> </a:t>
            </a:r>
          </a:p>
          <a:p>
            <a:pPr marL="1257300" lvl="2" indent="-342900"/>
            <a:r>
              <a:rPr lang="en-US" dirty="0"/>
              <a:t>Relevant information from existing project documentation (e.g., Jira tickets, design documents) is retrieved and also converted into embeddings.</a:t>
            </a:r>
          </a:p>
          <a:p>
            <a:pPr marL="12573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B2A49-84FE-214D-8AFC-425CAAD57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51BDE612-C7D0-DD08-0C7F-B6AE6D81907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697451" y="150437"/>
            <a:ext cx="9335221" cy="586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-34290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1500" b="1" dirty="0"/>
              <a:t>6. Prompt Engineering: </a:t>
            </a:r>
          </a:p>
          <a:p>
            <a:pPr marL="0" indent="-342900" fontAlgn="base">
              <a:lnSpc>
                <a:spcPct val="90000"/>
              </a:lnSpc>
              <a:spcAft>
                <a:spcPct val="0"/>
              </a:spcAft>
            </a:pPr>
            <a:r>
              <a:rPr lang="en-US" sz="1500" dirty="0"/>
              <a:t>User provides a custom prompt (e.g., "Based on the following meeting transcript, generate user stories for the     [project/feature]...") in the UI.</a:t>
            </a:r>
            <a:endParaRPr lang="en-US" altLang="en-US" sz="1500" dirty="0"/>
          </a:p>
          <a:p>
            <a:pPr marL="0" marR="0" lvl="0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7. Similarity Search: </a:t>
            </a: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1500" dirty="0"/>
              <a:t>The meeting transcript embeddings are compared to the embeddings from project documentation to find relevant context. </a:t>
            </a:r>
          </a:p>
          <a:p>
            <a:pPr marL="0" indent="-34290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500" b="1" dirty="0"/>
              <a:t>8.. LLM Generation: </a:t>
            </a:r>
          </a:p>
          <a:p>
            <a:pPr marL="0" lvl="1" indent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1500" dirty="0"/>
              <a:t>The prompt and the context (either directly or through vector similarity search) are fed to an LLM (e.g., GPT-3, Bard, Llama 2).</a:t>
            </a:r>
            <a:endParaRPr lang="en-US" altLang="en-US" sz="1500" dirty="0"/>
          </a:p>
          <a:p>
            <a:pPr marL="457200" lvl="1" indent="-34290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500" dirty="0"/>
              <a:t>The LLM (e.g., GPT-3, Bard) is prompted to generate user stories and acceptance criteria based on: </a:t>
            </a: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1500" dirty="0"/>
              <a:t>The cleaned and potentially summarized meeting transcript. </a:t>
            </a: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1500" dirty="0"/>
              <a:t>The relevant context retrieved from project documentation. </a:t>
            </a:r>
          </a:p>
          <a:p>
            <a:pPr marL="0" marR="0" lvl="0" indent="-342900" fontAlgn="base">
              <a:lnSpc>
                <a:spcPct val="90000"/>
              </a:lnSpc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9. Output Refinement: </a:t>
            </a: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1500" dirty="0"/>
              <a:t>The generated output is presented to the user for review and refinement. </a:t>
            </a: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1500" dirty="0"/>
              <a:t>The user can edit the generated text, add or modify details, and ultimately approve the final output. </a:t>
            </a:r>
          </a:p>
          <a:p>
            <a:pPr marL="0" indent="-34290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500" b="1" dirty="0"/>
              <a:t>10. Integration: </a:t>
            </a:r>
          </a:p>
          <a:p>
            <a:pPr marL="800100" lvl="1" indent="-342900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1500" dirty="0"/>
              <a:t>The approved user stories and acceptance criteria can be automatically integrated into project management tools (e.g., Jira).</a:t>
            </a:r>
          </a:p>
          <a:p>
            <a:pPr marL="0" indent="0" fontAlgn="base">
              <a:lnSpc>
                <a:spcPct val="80000"/>
              </a:lnSpc>
              <a:spcAft>
                <a:spcPct val="0"/>
              </a:spcAft>
              <a:buNone/>
            </a:pPr>
            <a:endParaRPr lang="en-US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90258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ECEC0-B231-E518-EB24-DB82EFDB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33AF-F4EA-E8A5-7777-193D84EF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95" y="-288360"/>
            <a:ext cx="7965461" cy="994164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9D16-B87D-0B1C-D8D3-AD83F2659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5495" y="914400"/>
            <a:ext cx="8770530" cy="5734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Components: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Frontend (</a:t>
            </a:r>
            <a:r>
              <a:rPr lang="en-US" b="1" dirty="0" err="1"/>
              <a:t>Streamlit</a:t>
            </a:r>
            <a:r>
              <a:rPr lang="en-US" b="1" dirty="0"/>
              <a:t>/</a:t>
            </a:r>
            <a:r>
              <a:rPr lang="en-US" b="1" dirty="0" err="1"/>
              <a:t>Gradio</a:t>
            </a:r>
            <a:r>
              <a:rPr lang="en-US" b="1" dirty="0"/>
              <a:t>):</a:t>
            </a:r>
            <a:r>
              <a:rPr lang="en-US" dirty="0"/>
              <a:t> User interface for file upload, transcription (optional), output display, and user interaction.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Backend (Python):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Audio Processing:</a:t>
            </a:r>
            <a:r>
              <a:rPr lang="en-US" dirty="0"/>
              <a:t> Handles audio upload and transcription.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Text Processing:</a:t>
            </a:r>
            <a:r>
              <a:rPr lang="en-US" dirty="0"/>
              <a:t> Cleans, summarizes, and extracts key phrases.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Embedding Generation:</a:t>
            </a:r>
            <a:r>
              <a:rPr lang="en-US" dirty="0"/>
              <a:t> Creates embeddings for meeting transcripts and project documents.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Similarity Search:</a:t>
            </a:r>
            <a:r>
              <a:rPr lang="en-US" dirty="0"/>
              <a:t> Finds relevant context using vector similarity 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LLM Interaction:</a:t>
            </a:r>
            <a:r>
              <a:rPr lang="en-US" dirty="0"/>
              <a:t> Interacts with the chosen LLM.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Speech-to-Text Service:</a:t>
            </a:r>
            <a:r>
              <a:rPr lang="en-US" dirty="0"/>
              <a:t> (e.g., Google Cloud Speech-to-Text, </a:t>
            </a:r>
            <a:r>
              <a:rPr lang="en-US" dirty="0" err="1"/>
              <a:t>AssemblyAI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Vector Database:</a:t>
            </a:r>
            <a:r>
              <a:rPr lang="en-US" dirty="0"/>
              <a:t> (e.g., Pinecone, </a:t>
            </a:r>
            <a:r>
              <a:rPr lang="en-US" dirty="0" err="1"/>
              <a:t>Faiss</a:t>
            </a:r>
            <a:r>
              <a:rPr lang="en-US" dirty="0"/>
              <a:t>, Sentence Transformers) to store and query embeddings efficiently.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Management Integration:</a:t>
            </a:r>
            <a:r>
              <a:rPr lang="en-US" dirty="0"/>
              <a:t> (e.g., Jira API) to automatically create and update tickets.</a:t>
            </a:r>
          </a:p>
        </p:txBody>
      </p:sp>
    </p:spTree>
    <p:extLst>
      <p:ext uri="{BB962C8B-B14F-4D97-AF65-F5344CB8AC3E}">
        <p14:creationId xmlns:p14="http://schemas.microsoft.com/office/powerpoint/2010/main" val="265505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6D1BE-56D9-529F-D01B-D57C57A55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0AAB-DA9E-14C1-5D0F-F3080FE2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95" y="-288360"/>
            <a:ext cx="7965461" cy="994164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1C959-4F7C-6F41-8645-81309D1F4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2804975" y="964096"/>
            <a:ext cx="8769350" cy="5012083"/>
          </a:xfrm>
        </p:spPr>
      </p:pic>
    </p:spTree>
    <p:extLst>
      <p:ext uri="{BB962C8B-B14F-4D97-AF65-F5344CB8AC3E}">
        <p14:creationId xmlns:p14="http://schemas.microsoft.com/office/powerpoint/2010/main" val="185764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C5ACA-B3F3-69D8-25B3-F1C03CD8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89AB-B8D5-E070-9918-DF8DEDD2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95" y="-288360"/>
            <a:ext cx="7965461" cy="994164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74FB27-AC2D-53DC-4AD3-6FD71A9DF3E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655888" y="760882"/>
            <a:ext cx="9360521" cy="604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Frontend: </a:t>
            </a:r>
            <a:r>
              <a:rPr lang="en-US" altLang="en-US" b="1" dirty="0" err="1"/>
              <a:t>Streamlit</a:t>
            </a:r>
            <a:r>
              <a:rPr lang="en-US" altLang="en-US" b="1" dirty="0"/>
              <a:t>/</a:t>
            </a:r>
            <a:r>
              <a:rPr lang="en-US" altLang="en-US" b="1" dirty="0" err="1"/>
              <a:t>Gradio</a:t>
            </a:r>
            <a:r>
              <a:rPr lang="en-US" altLang="en-US" b="1" dirty="0"/>
              <a:t>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Backend: Python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Audio Processing: </a:t>
            </a:r>
            <a:r>
              <a:rPr lang="en-US" altLang="en-US" b="1" dirty="0" err="1"/>
              <a:t>SpeechRecognition</a:t>
            </a:r>
            <a:r>
              <a:rPr lang="en-US" altLang="en-US" b="1" dirty="0"/>
              <a:t>, </a:t>
            </a:r>
            <a:r>
              <a:rPr lang="en-US" altLang="en-US" b="1" dirty="0" err="1"/>
              <a:t>pyaudio</a:t>
            </a:r>
            <a:r>
              <a:rPr lang="en-US" altLang="en-US" b="1" dirty="0"/>
              <a:t>, </a:t>
            </a:r>
            <a:r>
              <a:rPr lang="en-US" altLang="en-US" b="1" dirty="0" err="1"/>
              <a:t>AssemblyAI</a:t>
            </a:r>
            <a:r>
              <a:rPr lang="en-US" altLang="en-US" b="1" dirty="0"/>
              <a:t> API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Text Processing: NLTK, </a:t>
            </a:r>
            <a:r>
              <a:rPr lang="en-US" altLang="en-US" b="1" dirty="0" err="1"/>
              <a:t>spaCy</a:t>
            </a:r>
            <a:r>
              <a:rPr lang="en-US" altLang="en-US" b="1" dirty="0"/>
              <a:t>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Embedding Generation: Sentence Transformers, </a:t>
            </a:r>
            <a:r>
              <a:rPr lang="en-US" altLang="en-US" b="1" dirty="0" err="1"/>
              <a:t>PineCone</a:t>
            </a:r>
            <a:r>
              <a:rPr lang="en-US" altLang="en-US" b="1" dirty="0"/>
              <a:t>, </a:t>
            </a:r>
            <a:r>
              <a:rPr lang="en-US" altLang="en-US" b="1" dirty="0" err="1"/>
              <a:t>Faiss</a:t>
            </a:r>
            <a:r>
              <a:rPr lang="en-US" altLang="en-US" b="1" dirty="0"/>
              <a:t>…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Vector Database: Pinecone, </a:t>
            </a:r>
            <a:r>
              <a:rPr lang="en-US" altLang="en-US" b="1" dirty="0" err="1"/>
              <a:t>Faiss</a:t>
            </a:r>
            <a:r>
              <a:rPr lang="en-US" altLang="en-US" b="1" dirty="0"/>
              <a:t>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LLM: GPT-3, Bard, Hugging Face Transformers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Project Management Integration: Jira API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/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/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/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/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/>
          </a:p>
          <a:p>
            <a:pPr marL="0" marR="0" lvl="0" indent="0" fontAlgn="base"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/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38935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{10087ECE-3036-4149-AFA6-A1D8C7318BAC}tf78438558_win32</Template>
  <TotalTime>107</TotalTime>
  <Words>605</Words>
  <Application>Microsoft Office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Meeting Minutes to Agile Artifacts</vt:lpstr>
      <vt:lpstr>agenda</vt:lpstr>
      <vt:lpstr>Use Case</vt:lpstr>
      <vt:lpstr>PowerPoint Presentation</vt:lpstr>
      <vt:lpstr>Architecture</vt:lpstr>
      <vt:lpstr>Diagram</vt:lpstr>
      <vt:lpstr>Technology stack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priyesh verma</dc:creator>
  <cp:lastModifiedBy>priyesh verma</cp:lastModifiedBy>
  <cp:revision>2</cp:revision>
  <dcterms:created xsi:type="dcterms:W3CDTF">2024-12-24T06:32:18Z</dcterms:created>
  <dcterms:modified xsi:type="dcterms:W3CDTF">2024-12-24T08:21:23Z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