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300" r:id="rId2"/>
    <p:sldId id="306" r:id="rId3"/>
    <p:sldId id="304" r:id="rId4"/>
    <p:sldId id="303" r:id="rId5"/>
    <p:sldId id="292" r:id="rId6"/>
    <p:sldId id="294" r:id="rId7"/>
    <p:sldId id="301" r:id="rId8"/>
    <p:sldId id="297" r:id="rId9"/>
    <p:sldId id="302" r:id="rId10"/>
    <p:sldId id="299" r:id="rId11"/>
    <p:sldId id="269" r:id="rId12"/>
    <p:sldId id="296" r:id="rId13"/>
    <p:sldId id="295" r:id="rId14"/>
    <p:sldId id="286" r:id="rId15"/>
    <p:sldId id="293" r:id="rId16"/>
  </p:sldIdLst>
  <p:sldSz cx="9144000" cy="6858000" type="screen4x3"/>
  <p:notesSz cx="6858000" cy="9144000"/>
  <p:embeddedFontLst>
    <p:embeddedFont>
      <p:font typeface="Lato" charset="0"/>
      <p:regular r:id="rId18"/>
      <p:bold r:id="rId19"/>
      <p:italic r:id="rId20"/>
      <p:boldItalic r:id="rId21"/>
    </p:embeddedFont>
    <p:embeddedFont>
      <p:font typeface="Raleway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9DE9F-E095-41C4-AF48-8AD46FF86035}">
  <a:tblStyle styleId="{FCF9DE9F-E095-41C4-AF48-8AD46FF86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80180" autoAdjust="0"/>
  </p:normalViewPr>
  <p:slideViewPr>
    <p:cSldViewPr>
      <p:cViewPr>
        <p:scale>
          <a:sx n="81" d="100"/>
          <a:sy n="81" d="100"/>
        </p:scale>
        <p:origin x="-10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658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9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355776" cy="2310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oogle Shape;617;p38"/>
          <p:cNvGrpSpPr/>
          <p:nvPr/>
        </p:nvGrpSpPr>
        <p:grpSpPr>
          <a:xfrm>
            <a:off x="304800" y="6172200"/>
            <a:ext cx="451252" cy="432860"/>
            <a:chOff x="5241175" y="4959100"/>
            <a:chExt cx="539775" cy="517775"/>
          </a:xfrm>
        </p:grpSpPr>
        <p:sp>
          <p:nvSpPr>
            <p:cNvPr id="12" name="Google Shape;61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517862" y="414225"/>
            <a:ext cx="8245138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ROUTINE GENERATOR</a:t>
            </a:r>
          </a:p>
        </p:txBody>
      </p:sp>
    </p:spTree>
    <p:extLst>
      <p:ext uri="{BB962C8B-B14F-4D97-AF65-F5344CB8AC3E}">
        <p14:creationId xmlns:p14="http://schemas.microsoft.com/office/powerpoint/2010/main" val="745864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5C2598E-09E0-406A-81AC-A78574F8D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8C67565-52E8-4357-A604-FD34ED12CA9B}"/>
              </a:ext>
            </a:extLst>
          </p:cNvPr>
          <p:cNvSpPr/>
          <p:nvPr/>
        </p:nvSpPr>
        <p:spPr>
          <a:xfrm>
            <a:off x="609600" y="457200"/>
            <a:ext cx="7772400" cy="5816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 is written on C++ language .Though we did not follow any algorithm strictly but we adopted the idea form “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Selection Problem”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we have used some technique from following methods and algorithms :</a:t>
            </a:r>
          </a:p>
          <a:p>
            <a:pPr algn="just"/>
            <a:endParaRPr lang="en-US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cap="none" spc="0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come first serve</a:t>
            </a:r>
            <a:endParaRPr lang="en-US" sz="2800" b="0" cap="none" spc="0" dirty="0">
              <a:ln w="0"/>
              <a:solidFill>
                <a:schemeClr val="tx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0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62713" cy="96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72401" cy="55388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2236824" y="1117600"/>
            <a:ext cx="5179976" cy="45880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464612" y="1358900"/>
            <a:ext cx="47244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Showing Our Project</a:t>
            </a:r>
          </a:p>
        </p:txBody>
      </p:sp>
    </p:spTree>
    <p:extLst>
      <p:ext uri="{BB962C8B-B14F-4D97-AF65-F5344CB8AC3E}">
        <p14:creationId xmlns:p14="http://schemas.microsoft.com/office/powerpoint/2010/main" val="120724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0" y="4514850"/>
            <a:ext cx="5795963" cy="7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4294967295"/>
          </p:nvPr>
        </p:nvSpPr>
        <p:spPr>
          <a:xfrm>
            <a:off x="0" y="5080000"/>
            <a:ext cx="5795963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99"/>
            <a:ext cx="9144000" cy="5638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2800" y="228600"/>
            <a:ext cx="74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CLASS ROUTINE</a:t>
            </a:r>
          </a:p>
        </p:txBody>
      </p:sp>
    </p:spTree>
    <p:extLst>
      <p:ext uri="{BB962C8B-B14F-4D97-AF65-F5344CB8AC3E}">
        <p14:creationId xmlns:p14="http://schemas.microsoft.com/office/powerpoint/2010/main" val="609316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066800"/>
            <a:ext cx="281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358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1358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028617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GUI(Graphical User Interface) for an        attractive view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it more efficient and user friendly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similar project for universal class routine generator.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2362200" y="3505200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2514600" y="198120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6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="" xmlns:a16="http://schemas.microsoft.com/office/drawing/2014/main" id="{7978C7B9-1616-4398-B43D-6DDA0F837FF9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5561013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104;p14">
            <a:extLst>
              <a:ext uri="{FF2B5EF4-FFF2-40B4-BE49-F238E27FC236}">
                <a16:creationId xmlns="" xmlns:a16="http://schemas.microsoft.com/office/drawing/2014/main" id="{F38D5961-F7F1-4286-B904-9807F9BEDE08}"/>
              </a:ext>
            </a:extLst>
          </p:cNvPr>
          <p:cNvSpPr txBox="1">
            <a:spLocks/>
          </p:cNvSpPr>
          <p:nvPr/>
        </p:nvSpPr>
        <p:spPr>
          <a:xfrm>
            <a:off x="547036" y="1035518"/>
            <a:ext cx="8305799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Sumaiya Binte Shahid             Maleeha Kaikaus Lamis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Roll:180244                             Roll:180249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 Din Mohammad              Moinul Islam Laskar</a:t>
            </a:r>
            <a:b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180257                        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180270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351;p13">
            <a:extLst>
              <a:ext uri="{FF2B5EF4-FFF2-40B4-BE49-F238E27FC236}">
                <a16:creationId xmlns="" xmlns:a16="http://schemas.microsoft.com/office/drawing/2014/main" id="{633D3A23-0E99-4F6A-AF2B-6DF7035B183B}"/>
              </a:ext>
            </a:extLst>
          </p:cNvPr>
          <p:cNvSpPr txBox="1">
            <a:spLocks/>
          </p:cNvSpPr>
          <p:nvPr/>
        </p:nvSpPr>
        <p:spPr>
          <a:xfrm>
            <a:off x="533400" y="3200400"/>
            <a:ext cx="8094930" cy="391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Supervised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aleway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Manan Binth Taj Noor</a:t>
            </a:r>
            <a:endParaRPr lang="en-US" sz="3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kumimoji="0" lang="en-US" sz="2400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Lecturer,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Institute of Information Technology,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kumimoji="0" lang="en-US" sz="2400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Jahangirnagar University.</a:t>
            </a:r>
            <a:r>
              <a:rPr kumimoji="0" lang="en-US" sz="3200" b="1" i="0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/>
            </a:r>
            <a:br>
              <a:rPr kumimoji="0" lang="en-US" sz="3200" b="1" i="0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7ABB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/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7ABB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045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9649804-C565-4D5D-9A49-1190351ED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3D23481-8F23-4041-930E-4AB1190AF21E}"/>
              </a:ext>
            </a:extLst>
          </p:cNvPr>
          <p:cNvSpPr/>
          <p:nvPr/>
        </p:nvSpPr>
        <p:spPr>
          <a:xfrm>
            <a:off x="457201" y="1028343"/>
            <a:ext cx="8229599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8100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810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95300" indent="-4572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“IIT Class Routine Generator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basically generates class routine based on the information given to it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5300" indent="-4572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572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is used to create and manipulate the class routine of an educational institution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5300" indent="-4572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572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creating class routine with this system, teachers can save their time and it will reduce their manual activities. </a:t>
            </a:r>
          </a:p>
          <a:p>
            <a:pPr marL="38100" algn="just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990600" y="2806200"/>
            <a:ext cx="7010399" cy="24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i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one of the major problem we face in IIT?</a:t>
            </a:r>
            <a:endParaRPr sz="4800" i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6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457200" y="228600"/>
            <a:ext cx="7299325" cy="101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 Inadequecy</a:t>
            </a:r>
            <a:endParaRPr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457200" y="1524000"/>
            <a:ext cx="78486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4 classroom in IIT . But we have currently 5 batch running</a:t>
            </a:r>
            <a:r>
              <a:rPr lang="en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have shortage of classrooms and we can not have classes for all at a same time </a:t>
            </a:r>
            <a:r>
              <a:rPr lang="en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often we see our students are standing and waiting in the corridor as the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 class empty to sit.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en" sz="2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2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2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0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60814" y="1524000"/>
            <a:ext cx="75438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q"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efficient programme which ensure that at a time there is at most 4 classes are placed in the routine</a:t>
            </a:r>
            <a:r>
              <a:rPr lang="en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100" lvl="0" indent="0" algn="just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q"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Teachers to get an easy and flawless platform where he can choose schedule of his classes without getting collision with others.</a:t>
            </a:r>
            <a:endParaRPr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02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793100" cy="4736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allocating classes according to “First come First Serve” basis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means after assigning the courses to teachers , the teacher who comes first will get the schedule as he  wants as their will be more empty slots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teachers complete their schedule one by one their will be less class slot to choose.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960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107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Scenario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has given two classes schedule at a same time.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: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teachers have given a schedule for a same batch at a same time.</a:t>
            </a:r>
            <a:endParaRPr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502898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selects a schedule when all classes are full.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68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5777"/>
            <a:ext cx="6462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58777"/>
            <a:ext cx="7772400" cy="5105400"/>
          </a:xfrm>
        </p:spPr>
        <p:txBody>
          <a:bodyPr/>
          <a:lstStyle/>
          <a:p>
            <a:pPr marL="38100" indent="0" algn="just">
              <a:buNone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collision arise in a particular time slot and a teacher wishes only  to take the class at that time then ,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teacher  can replace the other teacher who is currently occupying that slot.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 teacher can replace no more than two classes.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classes will be asked by their assigned teachers to select another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753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628</TotalTime>
  <Words>503</Words>
  <Application>Microsoft Office PowerPoint</Application>
  <PresentationFormat>On-screen Show (4:3)</PresentationFormat>
  <Paragraphs>83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</vt:lpstr>
      <vt:lpstr>Times New Roman</vt:lpstr>
      <vt:lpstr>Wingdings</vt:lpstr>
      <vt:lpstr>Raleway</vt:lpstr>
      <vt:lpstr>Muli</vt:lpstr>
      <vt:lpstr>Antonio template</vt:lpstr>
      <vt:lpstr>Welcome to  our Presentation</vt:lpstr>
      <vt:lpstr>PowerPoint Presentation</vt:lpstr>
      <vt:lpstr>PowerPoint Presentation</vt:lpstr>
      <vt:lpstr>PowerPoint Presentation</vt:lpstr>
      <vt:lpstr>Classroom Inadequecy</vt:lpstr>
      <vt:lpstr>Our Goal</vt:lpstr>
      <vt:lpstr>Our Approach</vt:lpstr>
      <vt:lpstr>Collision Scenario</vt:lpstr>
      <vt:lpstr>Replacing</vt:lpstr>
      <vt:lpstr>PowerPoint Presentation</vt:lpstr>
      <vt:lpstr>      Flowchart</vt:lpstr>
      <vt:lpstr>PowerPoint Presentation</vt:lpstr>
      <vt:lpstr>Want big impact?</vt:lpstr>
      <vt:lpstr>PowerPoint Presentation</vt:lpstr>
      <vt:lpstr>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our     Presentation</dc:title>
  <dc:creator>Ash</dc:creator>
  <cp:lastModifiedBy>ismail - [2010]</cp:lastModifiedBy>
  <cp:revision>94</cp:revision>
  <dcterms:modified xsi:type="dcterms:W3CDTF">2019-09-14T17:12:08Z</dcterms:modified>
</cp:coreProperties>
</file>