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7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63" r:id="rId18"/>
    <p:sldId id="264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800" autoAdjust="0"/>
  </p:normalViewPr>
  <p:slideViewPr>
    <p:cSldViewPr>
      <p:cViewPr>
        <p:scale>
          <a:sx n="65" d="100"/>
          <a:sy n="65" d="100"/>
        </p:scale>
        <p:origin x="-1954" y="-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7298-97E1-493C-B24D-3CCF3239948F}" type="datetimeFigureOut">
              <a:rPr lang="en-US" smtClean="0"/>
              <a:t>26-Sep-18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2E9B45A-A2A3-4313-A664-FADFE0CC12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7298-97E1-493C-B24D-3CCF3239948F}" type="datetimeFigureOut">
              <a:rPr lang="en-US" smtClean="0"/>
              <a:t>26-Sep-18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B45A-A2A3-4313-A664-FADFE0CC12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7298-97E1-493C-B24D-3CCF3239948F}" type="datetimeFigureOut">
              <a:rPr lang="en-US" smtClean="0"/>
              <a:t>26-Sep-18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B45A-A2A3-4313-A664-FADFE0CC12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7298-97E1-493C-B24D-3CCF3239948F}" type="datetimeFigureOut">
              <a:rPr lang="en-US" smtClean="0"/>
              <a:t>26-Sep-18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2E9B45A-A2A3-4313-A664-FADFE0CC12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7298-97E1-493C-B24D-3CCF3239948F}" type="datetimeFigureOut">
              <a:rPr lang="en-US" smtClean="0"/>
              <a:t>26-Sep-18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B45A-A2A3-4313-A664-FADFE0CC129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7298-97E1-493C-B24D-3CCF3239948F}" type="datetimeFigureOut">
              <a:rPr lang="en-US" smtClean="0"/>
              <a:t>26-Sep-18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B45A-A2A3-4313-A664-FADFE0CC12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7298-97E1-493C-B24D-3CCF3239948F}" type="datetimeFigureOut">
              <a:rPr lang="en-US" smtClean="0"/>
              <a:t>26-Sep-18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A2E9B45A-A2A3-4313-A664-FADFE0CC129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7298-97E1-493C-B24D-3CCF3239948F}" type="datetimeFigureOut">
              <a:rPr lang="en-US" smtClean="0"/>
              <a:t>26-Sep-18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B45A-A2A3-4313-A664-FADFE0CC12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7298-97E1-493C-B24D-3CCF3239948F}" type="datetimeFigureOut">
              <a:rPr lang="en-US" smtClean="0"/>
              <a:t>26-Sep-18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B45A-A2A3-4313-A664-FADFE0CC12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7298-97E1-493C-B24D-3CCF3239948F}" type="datetimeFigureOut">
              <a:rPr lang="en-US" smtClean="0"/>
              <a:t>26-Sep-18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B45A-A2A3-4313-A664-FADFE0CC12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7298-97E1-493C-B24D-3CCF3239948F}" type="datetimeFigureOut">
              <a:rPr lang="en-US" smtClean="0"/>
              <a:t>26-Sep-18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9B45A-A2A3-4313-A664-FADFE0CC129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D447298-97E1-493C-B24D-3CCF3239948F}" type="datetimeFigureOut">
              <a:rPr lang="en-US" smtClean="0"/>
              <a:t>26-Sep-18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2E9B45A-A2A3-4313-A664-FADFE0CC129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0"/>
            <a:ext cx="6172200" cy="251460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Iit type master game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smtClean="0"/>
              <a:t>(by using C </a:t>
            </a:r>
            <a:r>
              <a:rPr lang="en-US" sz="1800" dirty="0" smtClean="0"/>
              <a:t>language)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657600"/>
            <a:ext cx="6172200" cy="28956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		        </a:t>
            </a:r>
            <a:r>
              <a:rPr lang="en-US" sz="2900" dirty="0" smtClean="0"/>
              <a:t>Submitted By</a:t>
            </a:r>
          </a:p>
          <a:p>
            <a:endParaRPr lang="en-US" sz="2400" dirty="0" smtClean="0"/>
          </a:p>
          <a:p>
            <a:r>
              <a:rPr lang="en-US" sz="2600" dirty="0" smtClean="0"/>
              <a:t>Md.Ajijul Hakim		Md.Atiqul Islam</a:t>
            </a:r>
          </a:p>
          <a:p>
            <a:r>
              <a:rPr lang="en-US" sz="2600" dirty="0" smtClean="0"/>
              <a:t>Exam roll-180268		Exam roll-180271</a:t>
            </a:r>
          </a:p>
          <a:p>
            <a:endParaRPr lang="en-US" sz="2600" dirty="0" smtClean="0"/>
          </a:p>
          <a:p>
            <a:r>
              <a:rPr lang="en-US" sz="2600" dirty="0" smtClean="0"/>
              <a:t>Sudipto Shahnawaz 	Md.Hasanul Kabir</a:t>
            </a:r>
          </a:p>
          <a:p>
            <a:r>
              <a:rPr lang="en-US" sz="2600" dirty="0" smtClean="0"/>
              <a:t>Exam roll-180269		Exam roll-180272</a:t>
            </a:r>
          </a:p>
          <a:p>
            <a:endParaRPr lang="en-US" sz="2600" dirty="0" smtClean="0"/>
          </a:p>
          <a:p>
            <a:r>
              <a:rPr lang="en-US" sz="2600" dirty="0" smtClean="0"/>
              <a:t>Moinul Islam Laskar	Mozadded-</a:t>
            </a:r>
            <a:r>
              <a:rPr lang="en-US" sz="2600" dirty="0" err="1" smtClean="0"/>
              <a:t>ul</a:t>
            </a:r>
            <a:r>
              <a:rPr lang="en-US" sz="2600" dirty="0"/>
              <a:t>-</a:t>
            </a:r>
            <a:r>
              <a:rPr lang="en-US" sz="2600" dirty="0" smtClean="0"/>
              <a:t>Islam</a:t>
            </a:r>
          </a:p>
          <a:p>
            <a:r>
              <a:rPr lang="en-US" sz="2600" dirty="0" smtClean="0"/>
              <a:t>Exam roll-180270		Exam roll-180273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86800" cy="1184825"/>
          </a:xfrm>
        </p:spPr>
        <p:txBody>
          <a:bodyPr/>
          <a:lstStyle/>
          <a:p>
            <a:pPr algn="l"/>
            <a:r>
              <a:rPr lang="en-US" dirty="0" smtClean="0"/>
              <a:t>GAME IS LOADING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5000"/>
            <a:ext cx="7577285" cy="411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6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86800" cy="1184825"/>
          </a:xfrm>
        </p:spPr>
        <p:txBody>
          <a:bodyPr/>
          <a:lstStyle/>
          <a:p>
            <a:pPr algn="l"/>
            <a:r>
              <a:rPr lang="en-US" dirty="0" smtClean="0"/>
              <a:t>game IS BEGINNING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08" y="1940294"/>
            <a:ext cx="7439553" cy="404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58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4358" y="304800"/>
            <a:ext cx="8686800" cy="1184825"/>
          </a:xfrm>
        </p:spPr>
        <p:txBody>
          <a:bodyPr/>
          <a:lstStyle/>
          <a:p>
            <a:pPr algn="l"/>
            <a:r>
              <a:rPr lang="en-US" dirty="0" smtClean="0"/>
              <a:t>Game is showing level status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5000"/>
            <a:ext cx="7459116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0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304800"/>
            <a:ext cx="8686800" cy="1184825"/>
          </a:xfrm>
        </p:spPr>
        <p:txBody>
          <a:bodyPr/>
          <a:lstStyle/>
          <a:p>
            <a:pPr algn="l"/>
            <a:r>
              <a:rPr lang="en-US" dirty="0" smtClean="0"/>
              <a:t>Game is showing a word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21" y="1905000"/>
            <a:ext cx="7354369" cy="413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86800" cy="11848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Game Status after a level completion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93" y="1981200"/>
            <a:ext cx="7602011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00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381000"/>
            <a:ext cx="8686800" cy="1184825"/>
          </a:xfrm>
        </p:spPr>
        <p:txBody>
          <a:bodyPr/>
          <a:lstStyle/>
          <a:p>
            <a:pPr algn="l"/>
            <a:r>
              <a:rPr lang="en-US" dirty="0" smtClean="0"/>
              <a:t>Game status when a level is failed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09800"/>
            <a:ext cx="7401958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7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457200"/>
            <a:ext cx="9220200" cy="12954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Final game status when a round is finished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84" y="2209801"/>
            <a:ext cx="7444316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22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3600" dirty="0" smtClean="0"/>
              <a:t>Implements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0"/>
            <a:ext cx="8686800" cy="3581400"/>
          </a:xfrm>
          <a:blipFill>
            <a:blip r:embed="rId2"/>
            <a:tile tx="0" ty="0" sx="100000" sy="100000" flip="none" algn="tl"/>
          </a:blip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3200" dirty="0" smtClean="0"/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The C Language</a:t>
            </a:r>
          </a:p>
          <a:p>
            <a:pPr>
              <a:buFont typeface="Wingdings" pitchFamily="2" charset="2"/>
              <a:buChar char="v"/>
            </a:pPr>
            <a:endParaRPr lang="en-US" sz="3200" dirty="0" smtClean="0"/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Code blocks</a:t>
            </a:r>
          </a:p>
          <a:p>
            <a:pPr>
              <a:buFont typeface="Wingdings" pitchFamily="2" charset="2"/>
              <a:buChar char="v"/>
            </a:pPr>
            <a:endParaRPr lang="en-US" sz="3200" dirty="0" smtClean="0"/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Laptops</a:t>
            </a:r>
          </a:p>
          <a:p>
            <a:pPr>
              <a:buFont typeface="Wingdings" pitchFamily="2" charset="2"/>
              <a:buChar char="v"/>
            </a:pPr>
            <a:endParaRPr lang="en-US" sz="3200" dirty="0" smtClean="0"/>
          </a:p>
          <a:p>
            <a:pPr>
              <a:buFont typeface="Wingdings" pitchFamily="2" charset="2"/>
              <a:buChar char="v"/>
            </a:pPr>
            <a:r>
              <a:rPr lang="en-US" sz="3200" dirty="0" smtClean="0"/>
              <a:t>Algorithm of the code</a:t>
            </a:r>
          </a:p>
          <a:p>
            <a:pPr>
              <a:buFont typeface="Wingdings" pitchFamily="2" charset="2"/>
              <a:buChar char="v"/>
            </a:pPr>
            <a:endParaRPr lang="en-US" sz="32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152400" y="1371600"/>
            <a:ext cx="83058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To complete  this </a:t>
            </a:r>
            <a:r>
              <a:rPr 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project </a:t>
            </a: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we have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3600" dirty="0" smtClean="0"/>
              <a:t>Future </a:t>
            </a:r>
            <a:r>
              <a:rPr lang="en-US" dirty="0" smtClean="0"/>
              <a:t>GOAL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buFont typeface="Wingdings" pitchFamily="2" charset="2"/>
              <a:buChar char="Ø"/>
            </a:pPr>
            <a:r>
              <a:rPr lang="en-US" sz="3200" dirty="0" smtClean="0"/>
              <a:t>We will try to develop this game using C++ or Java language in future &amp; make it more attractive to user.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3200" dirty="0" smtClean="0"/>
              <a:t>By using graphics and sound we will try to make this game a dynamic game.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3200" dirty="0"/>
              <a:t>We will try to make more attractive game with new innovative </a:t>
            </a:r>
            <a:r>
              <a:rPr lang="en-US" sz="3200" dirty="0" smtClean="0"/>
              <a:t>ideas.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1_XDKaCaGeLjV79lPsPz42PA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915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10934" y="482769"/>
            <a:ext cx="4090286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Supervised By</a:t>
            </a:r>
            <a:endParaRPr kumimoji="0" lang="en-GB" sz="2000" b="1" i="0" u="none" strike="noStrike" cap="none" normalizeH="0" baseline="0" dirty="0" smtClean="0">
              <a:ln>
                <a:noFill/>
              </a:ln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2000" b="1" i="0" u="none" strike="noStrike" cap="none" normalizeH="0" baseline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Risala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Tasin Khan</a:t>
            </a:r>
            <a:endParaRPr kumimoji="0" lang="en-GB" sz="2000" b="1" i="0" u="none" strike="noStrike" cap="none" normalizeH="0" baseline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Associate Professor</a:t>
            </a:r>
            <a:endParaRPr kumimoji="0" lang="en-GB" sz="2000" b="1" i="0" u="none" strike="noStrike" cap="none" normalizeH="0" baseline="0" dirty="0" smtClean="0">
              <a:ln>
                <a:noFill/>
              </a:ln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Institute of Information Technology</a:t>
            </a:r>
            <a:endParaRPr kumimoji="0" lang="en-GB" sz="2000" b="1" i="0" u="none" strike="noStrike" cap="none" normalizeH="0" baseline="0" dirty="0" smtClean="0">
              <a:ln>
                <a:noFill/>
              </a:ln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Jahangirnagar University</a:t>
            </a:r>
            <a:endParaRPr kumimoji="0" lang="en-GB" sz="2000" b="1" i="0" u="none" strike="noStrike" cap="none" normalizeH="0" baseline="0" dirty="0" smtClean="0">
              <a:ln>
                <a:noFill/>
              </a:ln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Savar, Dhaka-1342, Bangladesh</a:t>
            </a:r>
            <a:endParaRPr kumimoji="0" lang="en-GB" sz="2000" b="1" i="0" u="none" strike="noStrike" cap="none" normalizeH="0" baseline="0" dirty="0" smtClean="0">
              <a:ln>
                <a:noFill/>
              </a:ln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99778" y="5418673"/>
            <a:ext cx="3512597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Institute of Information Technology</a:t>
            </a:r>
            <a:endParaRPr kumimoji="0" lang="en-GB" sz="800" b="0" i="0" u="none" strike="noStrike" cap="none" normalizeH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Jahangirnagar University</a:t>
            </a:r>
            <a:endParaRPr kumimoji="0" lang="en-GB" sz="800" b="0" i="0" u="none" strike="noStrike" cap="none" normalizeH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26</a:t>
            </a:r>
            <a:r>
              <a:rPr kumimoji="0" lang="en-US" sz="1300" b="1" i="0" u="none" strike="noStrike" cap="none" normalizeH="0" baseline="3000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</a:t>
            </a:r>
            <a:r>
              <a:rPr kumimoji="0" lang="en-US" sz="1300" b="1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300" b="1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September, 2018</a:t>
            </a:r>
            <a:endParaRPr kumimoji="0" lang="en-US" sz="1800" b="0" i="0" u="none" strike="noStrike" cap="none" normalizeH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286" y="2895600"/>
            <a:ext cx="2209581" cy="2412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</a:t>
            </a:r>
            <a:r>
              <a:rPr lang="en-US" dirty="0" smtClean="0"/>
              <a:t>his game is named “IIT TYPEMASTER”, in this game one has to type exact words shown in the screen to gain points.</a:t>
            </a:r>
          </a:p>
          <a:p>
            <a:r>
              <a:rPr lang="en-US" dirty="0" smtClean="0"/>
              <a:t>This game can be very effective to improve keyboarding and spelling skills, specially for kids. </a:t>
            </a:r>
          </a:p>
          <a:p>
            <a:r>
              <a:rPr lang="en-US" dirty="0" smtClean="0"/>
              <a:t>As kids </a:t>
            </a:r>
            <a:r>
              <a:rPr lang="en-US" dirty="0"/>
              <a:t>love to play ,</a:t>
            </a:r>
            <a:r>
              <a:rPr lang="en-US" dirty="0" smtClean="0"/>
              <a:t>This game will help them to learn the proper spelling as well as will make sure sporting environment.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Iit type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9448"/>
            <a:ext cx="7543800" cy="4873752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3000" dirty="0" smtClean="0"/>
              <a:t>IIT TYPE MASTER is a typing related game which offers a user to increase his typing accuracy and speed.</a:t>
            </a:r>
          </a:p>
          <a:p>
            <a:pPr>
              <a:buFont typeface="Wingdings" pitchFamily="2" charset="2"/>
              <a:buChar char="Ø"/>
            </a:pPr>
            <a:r>
              <a:rPr lang="en-US" sz="3000" dirty="0" smtClean="0"/>
              <a:t>In this game some words of varying length are shown in the screen &amp; the users have to type it correctly as early as possible.</a:t>
            </a:r>
          </a:p>
          <a:p>
            <a:pPr>
              <a:buFont typeface="Wingdings" pitchFamily="2" charset="2"/>
              <a:buChar char="Ø"/>
            </a:pPr>
            <a:r>
              <a:rPr lang="en-US" sz="3000" dirty="0" smtClean="0"/>
              <a:t>There are 5 levels in the game and each level contains 5 words.</a:t>
            </a:r>
          </a:p>
          <a:p>
            <a:pPr>
              <a:buFont typeface="Wingdings" pitchFamily="2" charset="2"/>
              <a:buChar char="Ø"/>
            </a:pPr>
            <a:r>
              <a:rPr lang="en-US" sz="3000" dirty="0" smtClean="0"/>
              <a:t>After completing each level , current score will be shown and next level will start.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Iit type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868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If the user type any wrong word, then remaining levels with the current one will be terminated, his final score will be shown.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If any user complete all the </a:t>
            </a:r>
            <a:r>
              <a:rPr lang="en-US" dirty="0" smtClean="0"/>
              <a:t>levels, the </a:t>
            </a:r>
            <a:r>
              <a:rPr lang="en-US" dirty="0"/>
              <a:t>user will be considered as a winner and his final score will be shown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When the final score is shown, the game will be over and the game will restart.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3600" dirty="0" smtClean="0"/>
              <a:t>Algorithm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Step 1:    Start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Step 2:    Enter your choice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1.New 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game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2.Exit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Step 3:    Read choice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Step 4:    If (choice==1),proceed to next step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Else 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go to step 15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Step 5:    Set i=0,j=0 and point=0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Step 6:    If (i&lt;5) ,proceed to next step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Else 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go to step 12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Step 7:   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Print 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level i+1 &amp;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Print 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Enter the following words…..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Step 8:    Print array[i][j]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Step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9:  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Read input from the user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Step 10:   (Both words are same)?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Yes:  point=point + word length &amp;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         Do  j++;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No :  Go to step 13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Step 11:   (j&lt;5)?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Yes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Go to step 8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Print level i+1 complete!!! &amp;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        Do  i++  &amp; go to step 6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Step 12:   Print WINNER!!! &amp;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Print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score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Step 13:   Print GAME OVER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Step 14:   Go to step 2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Step 15:   End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457200"/>
            <a:ext cx="86868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03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itle 2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grpSp>
        <p:nvGrpSpPr>
          <p:cNvPr id="207" name="Group 206"/>
          <p:cNvGrpSpPr/>
          <p:nvPr/>
        </p:nvGrpSpPr>
        <p:grpSpPr>
          <a:xfrm>
            <a:off x="136532" y="1486687"/>
            <a:ext cx="8839202" cy="5143502"/>
            <a:chOff x="152400" y="1485900"/>
            <a:chExt cx="8839202" cy="5143502"/>
          </a:xfrm>
          <a:solidFill>
            <a:srgbClr val="92D050"/>
          </a:solidFill>
        </p:grpSpPr>
        <p:sp>
          <p:nvSpPr>
            <p:cNvPr id="3" name="Flowchart: Terminator 2"/>
            <p:cNvSpPr/>
            <p:nvPr/>
          </p:nvSpPr>
          <p:spPr>
            <a:xfrm>
              <a:off x="666784" y="1562100"/>
              <a:ext cx="933416" cy="381000"/>
            </a:xfrm>
            <a:prstGeom prst="flowChartTerminator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START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3" idx="3"/>
              <a:endCxn id="11" idx="2"/>
            </p:cNvCxnSpPr>
            <p:nvPr/>
          </p:nvCxnSpPr>
          <p:spPr>
            <a:xfrm>
              <a:off x="1600200" y="1752600"/>
              <a:ext cx="419169" cy="0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lowchart: Data 10"/>
            <p:cNvSpPr/>
            <p:nvPr/>
          </p:nvSpPr>
          <p:spPr>
            <a:xfrm>
              <a:off x="1783149" y="1485900"/>
              <a:ext cx="2362200" cy="533400"/>
            </a:xfrm>
            <a:prstGeom prst="flowChartInputOutpu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Enter your choice: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1. Play Game</a:t>
              </a:r>
              <a:br>
                <a:rPr lang="en-US" sz="1000" dirty="0" smtClean="0">
                  <a:solidFill>
                    <a:schemeClr val="tx1"/>
                  </a:solidFill>
                </a:rPr>
              </a:br>
              <a:r>
                <a:rPr lang="en-US" sz="1000" dirty="0" smtClean="0">
                  <a:solidFill>
                    <a:schemeClr val="tx1"/>
                  </a:solidFill>
                </a:rPr>
                <a:t>2.EXIT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/>
            <p:cNvCxnSpPr>
              <a:stCxn id="11" idx="4"/>
              <a:endCxn id="24" idx="0"/>
            </p:cNvCxnSpPr>
            <p:nvPr/>
          </p:nvCxnSpPr>
          <p:spPr>
            <a:xfrm>
              <a:off x="2964249" y="2019300"/>
              <a:ext cx="0" cy="383447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lowchart: Decision 23"/>
            <p:cNvSpPr/>
            <p:nvPr/>
          </p:nvSpPr>
          <p:spPr>
            <a:xfrm>
              <a:off x="2373699" y="2402747"/>
              <a:ext cx="1181100" cy="645253"/>
            </a:xfrm>
            <a:prstGeom prst="flowChartDecisi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Input choice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>
              <a:stCxn id="24" idx="1"/>
              <a:endCxn id="28" idx="3"/>
            </p:cNvCxnSpPr>
            <p:nvPr/>
          </p:nvCxnSpPr>
          <p:spPr>
            <a:xfrm flipH="1" flipV="1">
              <a:off x="1580957" y="2724497"/>
              <a:ext cx="792742" cy="877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4" idx="3"/>
              <a:endCxn id="59" idx="2"/>
            </p:cNvCxnSpPr>
            <p:nvPr/>
          </p:nvCxnSpPr>
          <p:spPr>
            <a:xfrm flipV="1">
              <a:off x="3554799" y="2725111"/>
              <a:ext cx="363188" cy="263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039222" y="2502818"/>
              <a:ext cx="1904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  <p:cxnSp>
          <p:nvCxnSpPr>
            <p:cNvPr id="52" name="Straight Arrow Connector 51"/>
            <p:cNvCxnSpPr>
              <a:stCxn id="64" idx="3"/>
              <a:endCxn id="67" idx="1"/>
            </p:cNvCxnSpPr>
            <p:nvPr/>
          </p:nvCxnSpPr>
          <p:spPr>
            <a:xfrm>
              <a:off x="7190591" y="2915620"/>
              <a:ext cx="0" cy="284780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3554799" y="2502817"/>
              <a:ext cx="27443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28" name="Flowchart: Terminator 27"/>
            <p:cNvSpPr/>
            <p:nvPr/>
          </p:nvSpPr>
          <p:spPr>
            <a:xfrm>
              <a:off x="666557" y="2553745"/>
              <a:ext cx="914400" cy="341503"/>
            </a:xfrm>
            <a:prstGeom prst="flowChartTerminator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END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9" name="Flowchart: Data 58"/>
            <p:cNvSpPr/>
            <p:nvPr/>
          </p:nvSpPr>
          <p:spPr>
            <a:xfrm>
              <a:off x="3776760" y="2516128"/>
              <a:ext cx="1412265" cy="417965"/>
            </a:xfrm>
            <a:prstGeom prst="flowChartInputOutpu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i</a:t>
              </a:r>
              <a:r>
                <a:rPr lang="en-US" sz="1000" dirty="0" smtClean="0">
                  <a:solidFill>
                    <a:schemeClr val="tx1"/>
                  </a:solidFill>
                </a:rPr>
                <a:t>nt i=0, j=0,point=0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Arrow Connector 59"/>
            <p:cNvCxnSpPr>
              <a:stCxn id="59" idx="5"/>
              <a:endCxn id="62" idx="2"/>
            </p:cNvCxnSpPr>
            <p:nvPr/>
          </p:nvCxnSpPr>
          <p:spPr>
            <a:xfrm>
              <a:off x="5047799" y="2725111"/>
              <a:ext cx="410571" cy="9883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Flowchart: Data 61"/>
            <p:cNvSpPr/>
            <p:nvPr/>
          </p:nvSpPr>
          <p:spPr>
            <a:xfrm>
              <a:off x="5330420" y="2554368"/>
              <a:ext cx="1279498" cy="361252"/>
            </a:xfrm>
            <a:prstGeom prst="flowChartInputOutpu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Print "Level i+1”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6391507" y="2763220"/>
              <a:ext cx="419169" cy="0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Flowchart: Data 63"/>
            <p:cNvSpPr/>
            <p:nvPr/>
          </p:nvSpPr>
          <p:spPr>
            <a:xfrm>
              <a:off x="6678792" y="2554368"/>
              <a:ext cx="1279498" cy="361252"/>
            </a:xfrm>
            <a:prstGeom prst="flowChartInputOutpu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Print” array[i][j]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Straight Arrow Connector 65"/>
            <p:cNvCxnSpPr>
              <a:stCxn id="67" idx="4"/>
              <a:endCxn id="68" idx="0"/>
            </p:cNvCxnSpPr>
            <p:nvPr/>
          </p:nvCxnSpPr>
          <p:spPr>
            <a:xfrm>
              <a:off x="7190591" y="3561652"/>
              <a:ext cx="0" cy="262933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lowchart: Data 66"/>
            <p:cNvSpPr/>
            <p:nvPr/>
          </p:nvSpPr>
          <p:spPr>
            <a:xfrm>
              <a:off x="6550842" y="3200400"/>
              <a:ext cx="1279498" cy="361252"/>
            </a:xfrm>
            <a:prstGeom prst="flowChartInputOutpu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Input word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Flowchart: Decision 67"/>
            <p:cNvSpPr/>
            <p:nvPr/>
          </p:nvSpPr>
          <p:spPr>
            <a:xfrm>
              <a:off x="6351562" y="3824585"/>
              <a:ext cx="1678058" cy="797382"/>
            </a:xfrm>
            <a:prstGeom prst="flowChartDecisi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Both word matched?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Straight Arrow Connector 68"/>
            <p:cNvCxnSpPr>
              <a:stCxn id="68" idx="2"/>
              <a:endCxn id="251" idx="0"/>
            </p:cNvCxnSpPr>
            <p:nvPr/>
          </p:nvCxnSpPr>
          <p:spPr>
            <a:xfrm>
              <a:off x="7190591" y="4621967"/>
              <a:ext cx="0" cy="331033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212" idx="0"/>
              <a:endCxn id="256" idx="4"/>
            </p:cNvCxnSpPr>
            <p:nvPr/>
          </p:nvCxnSpPr>
          <p:spPr>
            <a:xfrm flipV="1">
              <a:off x="1130849" y="4431345"/>
              <a:ext cx="2643" cy="1264608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Rectangle 225"/>
            <p:cNvSpPr/>
            <p:nvPr/>
          </p:nvSpPr>
          <p:spPr>
            <a:xfrm>
              <a:off x="7211468" y="4621967"/>
              <a:ext cx="41389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100" dirty="0"/>
                <a:t>YES</a:t>
              </a: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H="1">
              <a:off x="5840622" y="4223275"/>
              <a:ext cx="510940" cy="0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Rectangle 226"/>
            <p:cNvSpPr/>
            <p:nvPr/>
          </p:nvSpPr>
          <p:spPr>
            <a:xfrm>
              <a:off x="6047351" y="4013380"/>
              <a:ext cx="36740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100" dirty="0" smtClean="0"/>
                <a:t>NO</a:t>
              </a:r>
              <a:endParaRPr lang="en-US" sz="1100" dirty="0"/>
            </a:p>
          </p:txBody>
        </p:sp>
        <p:sp>
          <p:nvSpPr>
            <p:cNvPr id="75" name="Flowchart: Data 74"/>
            <p:cNvSpPr/>
            <p:nvPr/>
          </p:nvSpPr>
          <p:spPr>
            <a:xfrm>
              <a:off x="4267200" y="3982066"/>
              <a:ext cx="1791811" cy="482420"/>
            </a:xfrm>
            <a:prstGeom prst="flowChartInputOutpu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Print "LEVEL i+1 FAILED”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sz="1000" dirty="0">
                  <a:solidFill>
                    <a:schemeClr val="tx1"/>
                  </a:solidFill>
                </a:rPr>
                <a:t>P</a:t>
              </a:r>
              <a:r>
                <a:rPr lang="en-US" sz="1000" dirty="0" smtClean="0">
                  <a:solidFill>
                    <a:schemeClr val="tx1"/>
                  </a:solidFill>
                </a:rPr>
                <a:t>rint Point;”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1" name="Flowchart: Process 250"/>
            <p:cNvSpPr/>
            <p:nvPr/>
          </p:nvSpPr>
          <p:spPr>
            <a:xfrm>
              <a:off x="6351562" y="4953000"/>
              <a:ext cx="1678058" cy="533400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Point+=word length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j</a:t>
              </a:r>
              <a:r>
                <a:rPr lang="en-US" sz="1000" dirty="0" smtClean="0">
                  <a:solidFill>
                    <a:schemeClr val="tx1"/>
                  </a:solidFill>
                </a:rPr>
                <a:t>++;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7" name="Flowchart: Decision 106"/>
            <p:cNvSpPr/>
            <p:nvPr/>
          </p:nvSpPr>
          <p:spPr>
            <a:xfrm>
              <a:off x="6600041" y="5761891"/>
              <a:ext cx="1181100" cy="334109"/>
            </a:xfrm>
            <a:prstGeom prst="flowChartDecisi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J&lt;5?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20" name="Straight Arrow Connector 119"/>
            <p:cNvCxnSpPr>
              <a:stCxn id="251" idx="2"/>
              <a:endCxn id="107" idx="0"/>
            </p:cNvCxnSpPr>
            <p:nvPr/>
          </p:nvCxnSpPr>
          <p:spPr>
            <a:xfrm>
              <a:off x="7190591" y="5486400"/>
              <a:ext cx="0" cy="275491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75" idx="2"/>
              <a:endCxn id="256" idx="5"/>
            </p:cNvCxnSpPr>
            <p:nvPr/>
          </p:nvCxnSpPr>
          <p:spPr>
            <a:xfrm flipH="1" flipV="1">
              <a:off x="1698398" y="4222363"/>
              <a:ext cx="2747983" cy="913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Elbow Connector 108"/>
            <p:cNvCxnSpPr>
              <a:stCxn id="107" idx="3"/>
            </p:cNvCxnSpPr>
            <p:nvPr/>
          </p:nvCxnSpPr>
          <p:spPr>
            <a:xfrm flipV="1">
              <a:off x="7781141" y="2724848"/>
              <a:ext cx="677059" cy="3204098"/>
            </a:xfrm>
            <a:prstGeom prst="bentConnector2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endCxn id="64" idx="5"/>
            </p:cNvCxnSpPr>
            <p:nvPr/>
          </p:nvCxnSpPr>
          <p:spPr>
            <a:xfrm flipH="1">
              <a:off x="7830340" y="2730052"/>
              <a:ext cx="627860" cy="4942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/>
            <p:cNvSpPr/>
            <p:nvPr/>
          </p:nvSpPr>
          <p:spPr>
            <a:xfrm>
              <a:off x="6201066" y="5684596"/>
              <a:ext cx="34977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000" dirty="0"/>
                <a:t>NO</a:t>
              </a:r>
            </a:p>
          </p:txBody>
        </p:sp>
        <p:cxnSp>
          <p:nvCxnSpPr>
            <p:cNvPr id="161" name="Straight Arrow Connector 160"/>
            <p:cNvCxnSpPr>
              <a:stCxn id="107" idx="1"/>
              <a:endCxn id="187" idx="5"/>
            </p:cNvCxnSpPr>
            <p:nvPr/>
          </p:nvCxnSpPr>
          <p:spPr>
            <a:xfrm flipH="1" flipV="1">
              <a:off x="6042043" y="5918509"/>
              <a:ext cx="557998" cy="10437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120"/>
            <p:cNvSpPr/>
            <p:nvPr/>
          </p:nvSpPr>
          <p:spPr>
            <a:xfrm>
              <a:off x="7842359" y="5672288"/>
              <a:ext cx="39466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  <p:sp>
          <p:nvSpPr>
            <p:cNvPr id="164" name="Flowchart: Process 163"/>
            <p:cNvSpPr/>
            <p:nvPr/>
          </p:nvSpPr>
          <p:spPr>
            <a:xfrm>
              <a:off x="3545910" y="5792486"/>
              <a:ext cx="839029" cy="252045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i++;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6" name="Flowchart: Decision 175"/>
            <p:cNvSpPr/>
            <p:nvPr/>
          </p:nvSpPr>
          <p:spPr>
            <a:xfrm>
              <a:off x="2039222" y="5737883"/>
              <a:ext cx="1181100" cy="334109"/>
            </a:xfrm>
            <a:prstGeom prst="flowChartDecisi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i&lt;5?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80" name="Straight Arrow Connector 179"/>
            <p:cNvCxnSpPr>
              <a:stCxn id="176" idx="1"/>
              <a:endCxn id="212" idx="5"/>
            </p:cNvCxnSpPr>
            <p:nvPr/>
          </p:nvCxnSpPr>
          <p:spPr>
            <a:xfrm flipH="1" flipV="1">
              <a:off x="1620074" y="5904936"/>
              <a:ext cx="419148" cy="2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>
              <a:stCxn id="164" idx="1"/>
              <a:endCxn id="176" idx="3"/>
            </p:cNvCxnSpPr>
            <p:nvPr/>
          </p:nvCxnSpPr>
          <p:spPr>
            <a:xfrm flipH="1" flipV="1">
              <a:off x="3220322" y="5904938"/>
              <a:ext cx="325588" cy="13571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Flowchart: Data 186"/>
            <p:cNvSpPr/>
            <p:nvPr/>
          </p:nvSpPr>
          <p:spPr>
            <a:xfrm>
              <a:off x="4572000" y="5737883"/>
              <a:ext cx="1633381" cy="361252"/>
            </a:xfrm>
            <a:prstGeom prst="flowChartInputOutpu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Print "Level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i+1 complete”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91" name="Straight Arrow Connector 190"/>
            <p:cNvCxnSpPr>
              <a:stCxn id="187" idx="2"/>
              <a:endCxn id="164" idx="3"/>
            </p:cNvCxnSpPr>
            <p:nvPr/>
          </p:nvCxnSpPr>
          <p:spPr>
            <a:xfrm flipH="1">
              <a:off x="4384939" y="5918509"/>
              <a:ext cx="350399" cy="0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Rectangle 148"/>
            <p:cNvSpPr/>
            <p:nvPr/>
          </p:nvSpPr>
          <p:spPr>
            <a:xfrm>
              <a:off x="2751988" y="6227584"/>
              <a:ext cx="39466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lvl="0"/>
              <a:r>
                <a:rPr lang="en-US" sz="1000" dirty="0"/>
                <a:t>YES</a:t>
              </a:r>
            </a:p>
          </p:txBody>
        </p:sp>
        <p:cxnSp>
          <p:nvCxnSpPr>
            <p:cNvPr id="155" name="Elbow Connector 154"/>
            <p:cNvCxnSpPr>
              <a:stCxn id="176" idx="2"/>
            </p:cNvCxnSpPr>
            <p:nvPr/>
          </p:nvCxnSpPr>
          <p:spPr>
            <a:xfrm rot="16200000" flipH="1">
              <a:off x="5531982" y="3169781"/>
              <a:ext cx="557410" cy="6361831"/>
            </a:xfrm>
            <a:prstGeom prst="bentConnector2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Elbow Connector 165"/>
            <p:cNvCxnSpPr>
              <a:endCxn id="62" idx="1"/>
            </p:cNvCxnSpPr>
            <p:nvPr/>
          </p:nvCxnSpPr>
          <p:spPr>
            <a:xfrm rot="16200000" flipV="1">
              <a:off x="5443369" y="3081168"/>
              <a:ext cx="4075032" cy="3021431"/>
            </a:xfrm>
            <a:prstGeom prst="bentConnector3">
              <a:avLst>
                <a:gd name="adj1" fmla="val 105610"/>
              </a:avLst>
            </a:prstGeom>
            <a:grpFill/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67"/>
            <p:cNvSpPr/>
            <p:nvPr/>
          </p:nvSpPr>
          <p:spPr>
            <a:xfrm>
              <a:off x="1777911" y="5647127"/>
              <a:ext cx="34977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000" dirty="0"/>
                <a:t>NO</a:t>
              </a:r>
            </a:p>
          </p:txBody>
        </p:sp>
        <p:sp>
          <p:nvSpPr>
            <p:cNvPr id="212" name="Flowchart: Data 211"/>
            <p:cNvSpPr/>
            <p:nvPr/>
          </p:nvSpPr>
          <p:spPr>
            <a:xfrm>
              <a:off x="152400" y="5695953"/>
              <a:ext cx="1630749" cy="417965"/>
            </a:xfrm>
            <a:prstGeom prst="flowChartInputOutpu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Print </a:t>
              </a:r>
              <a:r>
                <a:rPr lang="en-US" sz="900" dirty="0" smtClean="0">
                  <a:solidFill>
                    <a:schemeClr val="tx1"/>
                  </a:solidFill>
                </a:rPr>
                <a:t>"WINNER” </a:t>
              </a:r>
              <a:r>
                <a:rPr lang="en-US" sz="1000" dirty="0" smtClean="0">
                  <a:solidFill>
                    <a:schemeClr val="tx1"/>
                  </a:solidFill>
                </a:rPr>
                <a:t>print” point”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6" name="Flowchart: Data 255"/>
            <p:cNvSpPr/>
            <p:nvPr/>
          </p:nvSpPr>
          <p:spPr>
            <a:xfrm>
              <a:off x="427359" y="4013380"/>
              <a:ext cx="1412265" cy="417965"/>
            </a:xfrm>
            <a:prstGeom prst="flowChartInputOutpu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Print "GAME OVER”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57" name="Straight Arrow Connector 256"/>
            <p:cNvCxnSpPr>
              <a:stCxn id="256" idx="1"/>
              <a:endCxn id="28" idx="2"/>
            </p:cNvCxnSpPr>
            <p:nvPr/>
          </p:nvCxnSpPr>
          <p:spPr>
            <a:xfrm flipH="1" flipV="1">
              <a:off x="1123757" y="2895248"/>
              <a:ext cx="9735" cy="1118132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307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1184825"/>
          </a:xfrm>
        </p:spPr>
        <p:txBody>
          <a:bodyPr/>
          <a:lstStyle/>
          <a:p>
            <a:pPr algn="l"/>
            <a:r>
              <a:rPr lang="en-US" dirty="0" smtClean="0"/>
              <a:t>Iit TYPEMASTAER Game WHEN Starts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28800"/>
            <a:ext cx="7620000" cy="4224950"/>
          </a:xfrm>
        </p:spPr>
      </p:pic>
    </p:spTree>
    <p:extLst>
      <p:ext uri="{BB962C8B-B14F-4D97-AF65-F5344CB8AC3E}">
        <p14:creationId xmlns:p14="http://schemas.microsoft.com/office/powerpoint/2010/main" val="216866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1405</TotalTime>
  <Words>626</Words>
  <Application>Microsoft Office PowerPoint</Application>
  <PresentationFormat>On-screen Show (4:3)</PresentationFormat>
  <Paragraphs>117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Trek</vt:lpstr>
      <vt:lpstr>       Iit type master game   (by using C language)   </vt:lpstr>
      <vt:lpstr>PowerPoint Presentation</vt:lpstr>
      <vt:lpstr>introduction</vt:lpstr>
      <vt:lpstr>Iit type master</vt:lpstr>
      <vt:lpstr>Iit type master</vt:lpstr>
      <vt:lpstr>Algorithm</vt:lpstr>
      <vt:lpstr>PowerPoint Presentation</vt:lpstr>
      <vt:lpstr>FLOWCHART</vt:lpstr>
      <vt:lpstr>Iit TYPEMASTAER Game WHEN Starts</vt:lpstr>
      <vt:lpstr>GAME IS LOADING</vt:lpstr>
      <vt:lpstr>game IS BEGINNING</vt:lpstr>
      <vt:lpstr>Game is showing level status</vt:lpstr>
      <vt:lpstr>Game is showing a word</vt:lpstr>
      <vt:lpstr>Game Status after a level completion</vt:lpstr>
      <vt:lpstr>Game status when a level is failed</vt:lpstr>
      <vt:lpstr>Final game status when a round is finished</vt:lpstr>
      <vt:lpstr>Implements</vt:lpstr>
      <vt:lpstr>Future GOAL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Iit type master game</dc:title>
  <dc:creator>t</dc:creator>
  <cp:lastModifiedBy>ismail - [2010]</cp:lastModifiedBy>
  <cp:revision>76</cp:revision>
  <dcterms:created xsi:type="dcterms:W3CDTF">2018-09-19T15:29:48Z</dcterms:created>
  <dcterms:modified xsi:type="dcterms:W3CDTF">2018-09-26T05:10:11Z</dcterms:modified>
</cp:coreProperties>
</file>