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6858000" cy="9144000"/>
  <p:embeddedFontLst>
    <p:embeddedFont>
      <p:font typeface="Dreaming Outloud Sans" charset="1" panose="00000500000000000000"/>
      <p:regular r:id="rId31"/>
    </p:embeddedFont>
    <p:embeddedFont>
      <p:font typeface="Brusher" charset="1" panose="00000500000000000000"/>
      <p:regular r:id="rId32"/>
    </p:embeddedFont>
    <p:embeddedFont>
      <p:font typeface="Canva Sans Bold" charset="1" panose="020B0803030501040103"/>
      <p:regular r:id="rId33"/>
    </p:embeddedFont>
    <p:embeddedFont>
      <p:font typeface="League Spartan" charset="1" panose="0000080000000000000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0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jpeg" Type="http://schemas.openxmlformats.org/officeDocument/2006/relationships/image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Relationship Id="rId3" Target="../media/image57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8.png" Type="http://schemas.openxmlformats.org/officeDocument/2006/relationships/image"/><Relationship Id="rId3" Target="../media/image5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2.png" Type="http://schemas.openxmlformats.org/officeDocument/2006/relationships/image"/><Relationship Id="rId14" Target="../media/image23.svg" Type="http://schemas.openxmlformats.org/officeDocument/2006/relationships/image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jpe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36.png" Type="http://schemas.openxmlformats.org/officeDocument/2006/relationships/image"/><Relationship Id="rId8" Target="../media/image3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98654" y="2147948"/>
            <a:ext cx="8628127" cy="7028375"/>
          </a:xfrm>
          <a:custGeom>
            <a:avLst/>
            <a:gdLst/>
            <a:ahLst/>
            <a:cxnLst/>
            <a:rect r="r" b="b" t="t" l="l"/>
            <a:pathLst>
              <a:path h="7028375" w="8628127">
                <a:moveTo>
                  <a:pt x="0" y="0"/>
                </a:moveTo>
                <a:lnTo>
                  <a:pt x="8628127" y="0"/>
                </a:lnTo>
                <a:lnTo>
                  <a:pt x="8628127" y="7028375"/>
                </a:lnTo>
                <a:lnTo>
                  <a:pt x="0" y="70283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781" r="0" b="-378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98654" y="581025"/>
            <a:ext cx="9997308" cy="2089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55"/>
              </a:lnSpc>
            </a:pPr>
            <a:r>
              <a:rPr lang="en-US" sz="17594" spc="-967">
                <a:solidFill>
                  <a:srgbClr val="FF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WELCOME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199086"/>
            <a:ext cx="7788556" cy="7499581"/>
          </a:xfrm>
          <a:custGeom>
            <a:avLst/>
            <a:gdLst/>
            <a:ahLst/>
            <a:cxnLst/>
            <a:rect r="r" b="b" t="t" l="l"/>
            <a:pathLst>
              <a:path h="7499581" w="7788556">
                <a:moveTo>
                  <a:pt x="0" y="0"/>
                </a:moveTo>
                <a:lnTo>
                  <a:pt x="7788556" y="0"/>
                </a:lnTo>
                <a:lnTo>
                  <a:pt x="7788556" y="7499581"/>
                </a:lnTo>
                <a:lnTo>
                  <a:pt x="0" y="74995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57440" y="2199086"/>
            <a:ext cx="8061411" cy="6479032"/>
          </a:xfrm>
          <a:custGeom>
            <a:avLst/>
            <a:gdLst/>
            <a:ahLst/>
            <a:cxnLst/>
            <a:rect r="r" b="b" t="t" l="l"/>
            <a:pathLst>
              <a:path h="6479032" w="8061411">
                <a:moveTo>
                  <a:pt x="0" y="0"/>
                </a:moveTo>
                <a:lnTo>
                  <a:pt x="8061411" y="0"/>
                </a:lnTo>
                <a:lnTo>
                  <a:pt x="8061411" y="6479032"/>
                </a:lnTo>
                <a:lnTo>
                  <a:pt x="0" y="64790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76885" y="904875"/>
            <a:ext cx="3335349" cy="111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33"/>
              </a:lnSpc>
            </a:pPr>
            <a:r>
              <a:rPr lang="en-US" sz="652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Register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952816" y="904875"/>
            <a:ext cx="2224516" cy="111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33"/>
              </a:lnSpc>
            </a:pPr>
            <a:r>
              <a:rPr lang="en-US" sz="652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Login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6343" y="2017945"/>
            <a:ext cx="17835315" cy="7733542"/>
          </a:xfrm>
          <a:custGeom>
            <a:avLst/>
            <a:gdLst/>
            <a:ahLst/>
            <a:cxnLst/>
            <a:rect r="r" b="b" t="t" l="l"/>
            <a:pathLst>
              <a:path h="7733542" w="17835315">
                <a:moveTo>
                  <a:pt x="0" y="0"/>
                </a:moveTo>
                <a:lnTo>
                  <a:pt x="17835314" y="0"/>
                </a:lnTo>
                <a:lnTo>
                  <a:pt x="17835314" y="7733543"/>
                </a:lnTo>
                <a:lnTo>
                  <a:pt x="0" y="77335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930009" y="904875"/>
            <a:ext cx="2427982" cy="111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33"/>
              </a:lnSpc>
            </a:pPr>
            <a:r>
              <a:rPr lang="en-US" sz="652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Home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9381" y="3398588"/>
            <a:ext cx="18058619" cy="6588574"/>
          </a:xfrm>
          <a:custGeom>
            <a:avLst/>
            <a:gdLst/>
            <a:ahLst/>
            <a:cxnLst/>
            <a:rect r="r" b="b" t="t" l="l"/>
            <a:pathLst>
              <a:path h="6588574" w="18058619">
                <a:moveTo>
                  <a:pt x="0" y="0"/>
                </a:moveTo>
                <a:lnTo>
                  <a:pt x="18058619" y="0"/>
                </a:lnTo>
                <a:lnTo>
                  <a:pt x="18058619" y="6588574"/>
                </a:lnTo>
                <a:lnTo>
                  <a:pt x="0" y="65885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510729" y="904875"/>
            <a:ext cx="3266542" cy="111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33"/>
              </a:lnSpc>
            </a:pPr>
            <a:r>
              <a:rPr lang="en-US" sz="652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Product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54563" y="2494568"/>
            <a:ext cx="21197127" cy="9403703"/>
          </a:xfrm>
          <a:custGeom>
            <a:avLst/>
            <a:gdLst/>
            <a:ahLst/>
            <a:cxnLst/>
            <a:rect r="r" b="b" t="t" l="l"/>
            <a:pathLst>
              <a:path h="9403703" w="21197127">
                <a:moveTo>
                  <a:pt x="0" y="0"/>
                </a:moveTo>
                <a:lnTo>
                  <a:pt x="21197126" y="0"/>
                </a:lnTo>
                <a:lnTo>
                  <a:pt x="21197126" y="9403704"/>
                </a:lnTo>
                <a:lnTo>
                  <a:pt x="0" y="9403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061900" y="904875"/>
            <a:ext cx="4164200" cy="111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33"/>
              </a:lnSpc>
            </a:pPr>
            <a:r>
              <a:rPr lang="en-US" sz="652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Catagorey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1001" y="2964827"/>
            <a:ext cx="17085999" cy="6293473"/>
          </a:xfrm>
          <a:custGeom>
            <a:avLst/>
            <a:gdLst/>
            <a:ahLst/>
            <a:cxnLst/>
            <a:rect r="r" b="b" t="t" l="l"/>
            <a:pathLst>
              <a:path h="6293473" w="17085999">
                <a:moveTo>
                  <a:pt x="0" y="0"/>
                </a:moveTo>
                <a:lnTo>
                  <a:pt x="17085998" y="0"/>
                </a:lnTo>
                <a:lnTo>
                  <a:pt x="17085998" y="6293473"/>
                </a:lnTo>
                <a:lnTo>
                  <a:pt x="0" y="6293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70403" y="904875"/>
            <a:ext cx="1747193" cy="111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33"/>
              </a:lnSpc>
            </a:pPr>
            <a:r>
              <a:rPr lang="en-US" sz="652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Cart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37515" y="989245"/>
            <a:ext cx="13500849" cy="9297755"/>
          </a:xfrm>
          <a:custGeom>
            <a:avLst/>
            <a:gdLst/>
            <a:ahLst/>
            <a:cxnLst/>
            <a:rect r="r" b="b" t="t" l="l"/>
            <a:pathLst>
              <a:path h="9297755" w="13500849">
                <a:moveTo>
                  <a:pt x="0" y="0"/>
                </a:moveTo>
                <a:lnTo>
                  <a:pt x="13500849" y="0"/>
                </a:lnTo>
                <a:lnTo>
                  <a:pt x="13500849" y="9297755"/>
                </a:lnTo>
                <a:lnTo>
                  <a:pt x="0" y="9297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79907" y="-123825"/>
            <a:ext cx="3616065" cy="111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33"/>
              </a:lnSpc>
            </a:pPr>
            <a:r>
              <a:rPr lang="en-US" sz="652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Payment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096626"/>
            <a:ext cx="9001036" cy="6693497"/>
          </a:xfrm>
          <a:custGeom>
            <a:avLst/>
            <a:gdLst/>
            <a:ahLst/>
            <a:cxnLst/>
            <a:rect r="r" b="b" t="t" l="l"/>
            <a:pathLst>
              <a:path h="6693497" w="9001036">
                <a:moveTo>
                  <a:pt x="0" y="0"/>
                </a:moveTo>
                <a:lnTo>
                  <a:pt x="9001036" y="0"/>
                </a:lnTo>
                <a:lnTo>
                  <a:pt x="9001036" y="6693498"/>
                </a:lnTo>
                <a:lnTo>
                  <a:pt x="0" y="66934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97998" y="2841942"/>
            <a:ext cx="5784428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75"/>
              </a:lnSpc>
            </a:pPr>
            <a:r>
              <a:rPr lang="en-US" sz="10500" spc="-52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Admin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549366" y="4265213"/>
            <a:ext cx="5784428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75"/>
              </a:lnSpc>
            </a:pPr>
            <a:r>
              <a:rPr lang="en-US" sz="10500" spc="-52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03572" y="5865413"/>
            <a:ext cx="5784428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75"/>
              </a:lnSpc>
            </a:pPr>
            <a:r>
              <a:rPr lang="en-US" sz="10500" spc="-52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Testing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303107"/>
            <a:ext cx="18288000" cy="5775158"/>
          </a:xfrm>
          <a:custGeom>
            <a:avLst/>
            <a:gdLst/>
            <a:ahLst/>
            <a:cxnLst/>
            <a:rect r="r" b="b" t="t" l="l"/>
            <a:pathLst>
              <a:path h="5775158" w="18288000">
                <a:moveTo>
                  <a:pt x="0" y="0"/>
                </a:moveTo>
                <a:lnTo>
                  <a:pt x="18288000" y="0"/>
                </a:lnTo>
                <a:lnTo>
                  <a:pt x="18288000" y="5775158"/>
                </a:lnTo>
                <a:lnTo>
                  <a:pt x="0" y="5775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21542" y="904875"/>
            <a:ext cx="4444916" cy="111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33"/>
              </a:lnSpc>
            </a:pPr>
            <a:r>
              <a:rPr lang="en-US" sz="652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108885"/>
            <a:ext cx="18288000" cy="5204012"/>
          </a:xfrm>
          <a:custGeom>
            <a:avLst/>
            <a:gdLst/>
            <a:ahLst/>
            <a:cxnLst/>
            <a:rect r="r" b="b" t="t" l="l"/>
            <a:pathLst>
              <a:path h="5204012" w="18288000">
                <a:moveTo>
                  <a:pt x="0" y="0"/>
                </a:moveTo>
                <a:lnTo>
                  <a:pt x="18288000" y="0"/>
                </a:lnTo>
                <a:lnTo>
                  <a:pt x="18288000" y="5204012"/>
                </a:lnTo>
                <a:lnTo>
                  <a:pt x="0" y="52040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13205" y="904875"/>
            <a:ext cx="9661590" cy="111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33"/>
              </a:lnSpc>
            </a:pPr>
            <a:r>
              <a:rPr lang="en-US" sz="652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Catagorey Management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653" y="3134160"/>
            <a:ext cx="18136347" cy="6326633"/>
          </a:xfrm>
          <a:custGeom>
            <a:avLst/>
            <a:gdLst/>
            <a:ahLst/>
            <a:cxnLst/>
            <a:rect r="r" b="b" t="t" l="l"/>
            <a:pathLst>
              <a:path h="6326633" w="18136347">
                <a:moveTo>
                  <a:pt x="0" y="0"/>
                </a:moveTo>
                <a:lnTo>
                  <a:pt x="18136347" y="0"/>
                </a:lnTo>
                <a:lnTo>
                  <a:pt x="18136347" y="6326633"/>
                </a:lnTo>
                <a:lnTo>
                  <a:pt x="0" y="63266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64311" y="904875"/>
            <a:ext cx="8959377" cy="111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33"/>
              </a:lnSpc>
            </a:pPr>
            <a:r>
              <a:rPr lang="en-US" sz="652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Product  Management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1274" y="4140980"/>
            <a:ext cx="3110618" cy="3131137"/>
            <a:chOff x="0" y="0"/>
            <a:chExt cx="807474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7474" cy="812800"/>
            </a:xfrm>
            <a:custGeom>
              <a:avLst/>
              <a:gdLst/>
              <a:ahLst/>
              <a:cxnLst/>
              <a:rect r="r" b="b" t="t" l="l"/>
              <a:pathLst>
                <a:path h="812800" w="807474">
                  <a:moveTo>
                    <a:pt x="403737" y="0"/>
                  </a:moveTo>
                  <a:cubicBezTo>
                    <a:pt x="180759" y="0"/>
                    <a:pt x="0" y="181951"/>
                    <a:pt x="0" y="406400"/>
                  </a:cubicBezTo>
                  <a:cubicBezTo>
                    <a:pt x="0" y="630849"/>
                    <a:pt x="180759" y="812800"/>
                    <a:pt x="403737" y="812800"/>
                  </a:cubicBezTo>
                  <a:cubicBezTo>
                    <a:pt x="626715" y="812800"/>
                    <a:pt x="807474" y="630849"/>
                    <a:pt x="807474" y="406400"/>
                  </a:cubicBezTo>
                  <a:cubicBezTo>
                    <a:pt x="807474" y="181951"/>
                    <a:pt x="626715" y="0"/>
                    <a:pt x="403737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38306" r="0" b="-38306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5044328" y="4063468"/>
            <a:ext cx="3286159" cy="3286159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35130" t="-75868" r="-30436" b="-44887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025813" y="4063468"/>
            <a:ext cx="3363385" cy="3182358"/>
            <a:chOff x="0" y="0"/>
            <a:chExt cx="766078" cy="7248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66078" cy="724845"/>
            </a:xfrm>
            <a:custGeom>
              <a:avLst/>
              <a:gdLst/>
              <a:ahLst/>
              <a:cxnLst/>
              <a:rect r="r" b="b" t="t" l="l"/>
              <a:pathLst>
                <a:path h="724845" w="766078">
                  <a:moveTo>
                    <a:pt x="383039" y="0"/>
                  </a:moveTo>
                  <a:cubicBezTo>
                    <a:pt x="171492" y="0"/>
                    <a:pt x="0" y="162262"/>
                    <a:pt x="0" y="362422"/>
                  </a:cubicBezTo>
                  <a:cubicBezTo>
                    <a:pt x="0" y="562583"/>
                    <a:pt x="171492" y="724845"/>
                    <a:pt x="383039" y="724845"/>
                  </a:cubicBezTo>
                  <a:cubicBezTo>
                    <a:pt x="594585" y="724845"/>
                    <a:pt x="766078" y="562583"/>
                    <a:pt x="766078" y="362422"/>
                  </a:cubicBezTo>
                  <a:cubicBezTo>
                    <a:pt x="766078" y="162262"/>
                    <a:pt x="594585" y="0"/>
                    <a:pt x="383039" y="0"/>
                  </a:cubicBezTo>
                  <a:close/>
                </a:path>
              </a:pathLst>
            </a:custGeom>
            <a:blipFill>
              <a:blip r:embed="rId4"/>
              <a:stretch>
                <a:fillRect l="-32867" t="-90621" r="-33560" b="-43905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88043" y="218786"/>
            <a:ext cx="4163849" cy="2425543"/>
          </a:xfrm>
          <a:custGeom>
            <a:avLst/>
            <a:gdLst/>
            <a:ahLst/>
            <a:cxnLst/>
            <a:rect r="r" b="b" t="t" l="l"/>
            <a:pathLst>
              <a:path h="2425543" w="4163849">
                <a:moveTo>
                  <a:pt x="0" y="0"/>
                </a:moveTo>
                <a:lnTo>
                  <a:pt x="4163849" y="0"/>
                </a:lnTo>
                <a:lnTo>
                  <a:pt x="4163849" y="2425543"/>
                </a:lnTo>
                <a:lnTo>
                  <a:pt x="0" y="24255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033166" y="7955100"/>
            <a:ext cx="7315200" cy="3497996"/>
          </a:xfrm>
          <a:custGeom>
            <a:avLst/>
            <a:gdLst/>
            <a:ahLst/>
            <a:cxnLst/>
            <a:rect r="r" b="b" t="t" l="l"/>
            <a:pathLst>
              <a:path h="3497996" w="7315200">
                <a:moveTo>
                  <a:pt x="0" y="0"/>
                </a:moveTo>
                <a:lnTo>
                  <a:pt x="7315200" y="0"/>
                </a:lnTo>
                <a:lnTo>
                  <a:pt x="7315200" y="3497996"/>
                </a:lnTo>
                <a:lnTo>
                  <a:pt x="0" y="34979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084523" y="-236168"/>
            <a:ext cx="5136453" cy="4815425"/>
          </a:xfrm>
          <a:custGeom>
            <a:avLst/>
            <a:gdLst/>
            <a:ahLst/>
            <a:cxnLst/>
            <a:rect r="r" b="b" t="t" l="l"/>
            <a:pathLst>
              <a:path h="4815425" w="5136453">
                <a:moveTo>
                  <a:pt x="0" y="0"/>
                </a:moveTo>
                <a:lnTo>
                  <a:pt x="5136453" y="0"/>
                </a:lnTo>
                <a:lnTo>
                  <a:pt x="5136453" y="4815425"/>
                </a:lnTo>
                <a:lnTo>
                  <a:pt x="0" y="48154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437867" y="-9525"/>
            <a:ext cx="5412266" cy="2653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39"/>
              </a:lnSpc>
            </a:pPr>
            <a:r>
              <a:rPr lang="en-US" sz="8699">
                <a:solidFill>
                  <a:srgbClr val="000000"/>
                </a:solidFill>
                <a:latin typeface="Brusher"/>
                <a:ea typeface="Brusher"/>
                <a:cs typeface="Brusher"/>
                <a:sym typeface="Brusher"/>
              </a:rPr>
              <a:t>Presented</a:t>
            </a:r>
          </a:p>
          <a:p>
            <a:pPr algn="ctr">
              <a:lnSpc>
                <a:spcPts val="10439"/>
              </a:lnSpc>
            </a:pPr>
            <a:r>
              <a:rPr lang="en-US" sz="8699">
                <a:solidFill>
                  <a:srgbClr val="000000"/>
                </a:solidFill>
                <a:latin typeface="Brusher"/>
                <a:ea typeface="Brusher"/>
                <a:cs typeface="Brusher"/>
                <a:sym typeface="Brusher"/>
              </a:rPr>
              <a:t>by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41274" y="7195916"/>
            <a:ext cx="3285381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Samia Nasrin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73659" y="7292161"/>
            <a:ext cx="2267694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Sifat Nur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44328" y="7273428"/>
            <a:ext cx="3646438" cy="128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Refazul Hoque</a:t>
            </a:r>
          </a:p>
          <a:p>
            <a:pPr algn="ctr">
              <a:lnSpc>
                <a:spcPts val="4900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13424495" y="4115369"/>
            <a:ext cx="3363385" cy="3182358"/>
            <a:chOff x="0" y="0"/>
            <a:chExt cx="766078" cy="72484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66078" cy="724845"/>
            </a:xfrm>
            <a:custGeom>
              <a:avLst/>
              <a:gdLst/>
              <a:ahLst/>
              <a:cxnLst/>
              <a:rect r="r" b="b" t="t" l="l"/>
              <a:pathLst>
                <a:path h="724845" w="766078">
                  <a:moveTo>
                    <a:pt x="383039" y="0"/>
                  </a:moveTo>
                  <a:cubicBezTo>
                    <a:pt x="171492" y="0"/>
                    <a:pt x="0" y="162262"/>
                    <a:pt x="0" y="362422"/>
                  </a:cubicBezTo>
                  <a:cubicBezTo>
                    <a:pt x="0" y="562583"/>
                    <a:pt x="171492" y="724845"/>
                    <a:pt x="383039" y="724845"/>
                  </a:cubicBezTo>
                  <a:cubicBezTo>
                    <a:pt x="594585" y="724845"/>
                    <a:pt x="766078" y="562583"/>
                    <a:pt x="766078" y="362422"/>
                  </a:cubicBezTo>
                  <a:cubicBezTo>
                    <a:pt x="766078" y="162262"/>
                    <a:pt x="594585" y="0"/>
                    <a:pt x="383039" y="0"/>
                  </a:cubicBezTo>
                  <a:close/>
                </a:path>
              </a:pathLst>
            </a:custGeom>
            <a:blipFill>
              <a:blip r:embed="rId10"/>
              <a:stretch>
                <a:fillRect l="0" t="-44059" r="0" b="-44059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4322006" y="7292161"/>
            <a:ext cx="2174974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Binti Das</a:t>
            </a:r>
          </a:p>
        </p:txBody>
      </p:sp>
    </p:spTree>
  </p:cSld>
  <p:clrMapOvr>
    <a:masterClrMapping/>
  </p:clrMapOvr>
  <p:transition spd="fast">
    <p:push dir="l"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108885"/>
            <a:ext cx="18140071" cy="5093123"/>
          </a:xfrm>
          <a:custGeom>
            <a:avLst/>
            <a:gdLst/>
            <a:ahLst/>
            <a:cxnLst/>
            <a:rect r="r" b="b" t="t" l="l"/>
            <a:pathLst>
              <a:path h="5093123" w="18140071">
                <a:moveTo>
                  <a:pt x="0" y="0"/>
                </a:moveTo>
                <a:lnTo>
                  <a:pt x="18140071" y="0"/>
                </a:lnTo>
                <a:lnTo>
                  <a:pt x="18140071" y="5093122"/>
                </a:lnTo>
                <a:lnTo>
                  <a:pt x="0" y="5093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58600" y="904875"/>
            <a:ext cx="7370799" cy="111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33"/>
              </a:lnSpc>
            </a:pPr>
            <a:r>
              <a:rPr lang="en-US" sz="652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Management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464" y="3388890"/>
            <a:ext cx="18111072" cy="4894524"/>
          </a:xfrm>
          <a:custGeom>
            <a:avLst/>
            <a:gdLst/>
            <a:ahLst/>
            <a:cxnLst/>
            <a:rect r="r" b="b" t="t" l="l"/>
            <a:pathLst>
              <a:path h="4894524" w="18111072">
                <a:moveTo>
                  <a:pt x="0" y="0"/>
                </a:moveTo>
                <a:lnTo>
                  <a:pt x="18111072" y="0"/>
                </a:lnTo>
                <a:lnTo>
                  <a:pt x="18111072" y="4894524"/>
                </a:lnTo>
                <a:lnTo>
                  <a:pt x="0" y="48945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29587" y="904875"/>
            <a:ext cx="7628826" cy="111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33"/>
              </a:lnSpc>
            </a:pPr>
            <a:r>
              <a:rPr lang="en-US" sz="652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Sales Management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55621" y="904875"/>
            <a:ext cx="4176758" cy="111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33"/>
              </a:lnSpc>
            </a:pPr>
            <a:r>
              <a:rPr lang="en-US" sz="652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2496859"/>
            <a:ext cx="1471850" cy="899166"/>
          </a:xfrm>
          <a:custGeom>
            <a:avLst/>
            <a:gdLst/>
            <a:ahLst/>
            <a:cxnLst/>
            <a:rect r="r" b="b" t="t" l="l"/>
            <a:pathLst>
              <a:path h="899166" w="1471850">
                <a:moveTo>
                  <a:pt x="0" y="0"/>
                </a:moveTo>
                <a:lnTo>
                  <a:pt x="1471850" y="0"/>
                </a:lnTo>
                <a:lnTo>
                  <a:pt x="1471850" y="899166"/>
                </a:lnTo>
                <a:lnTo>
                  <a:pt x="0" y="899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62887" y="2462255"/>
            <a:ext cx="522193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Payment System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3710830"/>
            <a:ext cx="1471850" cy="899166"/>
          </a:xfrm>
          <a:custGeom>
            <a:avLst/>
            <a:gdLst/>
            <a:ahLst/>
            <a:cxnLst/>
            <a:rect r="r" b="b" t="t" l="l"/>
            <a:pathLst>
              <a:path h="899166" w="1471850">
                <a:moveTo>
                  <a:pt x="0" y="0"/>
                </a:moveTo>
                <a:lnTo>
                  <a:pt x="1471850" y="0"/>
                </a:lnTo>
                <a:lnTo>
                  <a:pt x="1471850" y="899166"/>
                </a:lnTo>
                <a:lnTo>
                  <a:pt x="0" y="899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62887" y="3676225"/>
            <a:ext cx="856922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 Advanced Search Filters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4924321"/>
            <a:ext cx="1471850" cy="899166"/>
          </a:xfrm>
          <a:custGeom>
            <a:avLst/>
            <a:gdLst/>
            <a:ahLst/>
            <a:cxnLst/>
            <a:rect r="r" b="b" t="t" l="l"/>
            <a:pathLst>
              <a:path h="899166" w="1471850">
                <a:moveTo>
                  <a:pt x="0" y="0"/>
                </a:moveTo>
                <a:lnTo>
                  <a:pt x="1471850" y="0"/>
                </a:lnTo>
                <a:lnTo>
                  <a:pt x="1471850" y="899166"/>
                </a:lnTo>
                <a:lnTo>
                  <a:pt x="0" y="899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62887" y="4889717"/>
            <a:ext cx="683031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Scalability Challenges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56926" y="6137812"/>
            <a:ext cx="1471850" cy="899166"/>
          </a:xfrm>
          <a:custGeom>
            <a:avLst/>
            <a:gdLst/>
            <a:ahLst/>
            <a:cxnLst/>
            <a:rect r="r" b="b" t="t" l="l"/>
            <a:pathLst>
              <a:path h="899166" w="1471850">
                <a:moveTo>
                  <a:pt x="0" y="0"/>
                </a:moveTo>
                <a:lnTo>
                  <a:pt x="1471850" y="0"/>
                </a:lnTo>
                <a:lnTo>
                  <a:pt x="1471850" y="899167"/>
                </a:lnTo>
                <a:lnTo>
                  <a:pt x="0" y="8991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096684" y="6103208"/>
            <a:ext cx="656272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 Email Verification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FF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70570" y="904875"/>
            <a:ext cx="4546860" cy="111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33"/>
              </a:lnSpc>
            </a:pPr>
            <a:r>
              <a:rPr lang="en-US" sz="652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54583"/>
            <a:ext cx="16486641" cy="6954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53"/>
              </a:lnSpc>
            </a:pPr>
            <a:r>
              <a:rPr lang="en-US" sz="439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 conclusion, Pokiee Sneakers successfully provides an efficient and user-friendly online platform for sneaker shopping, combining secure transactions with a comprehensive admin management system. While the project meets its initial goals, there is significant potential for future improvements, such as integrating more payment gateways and enhancing scalability to accommodate a growing user base.</a:t>
            </a:r>
          </a:p>
          <a:p>
            <a:pPr algn="just">
              <a:lnSpc>
                <a:spcPts val="6153"/>
              </a:lnSpc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94748" y="3170591"/>
            <a:ext cx="905119" cy="645327"/>
          </a:xfrm>
          <a:custGeom>
            <a:avLst/>
            <a:gdLst/>
            <a:ahLst/>
            <a:cxnLst/>
            <a:rect r="r" b="b" t="t" l="l"/>
            <a:pathLst>
              <a:path h="645327" w="905119">
                <a:moveTo>
                  <a:pt x="0" y="0"/>
                </a:moveTo>
                <a:lnTo>
                  <a:pt x="905119" y="0"/>
                </a:lnTo>
                <a:lnTo>
                  <a:pt x="905119" y="645327"/>
                </a:lnTo>
                <a:lnTo>
                  <a:pt x="0" y="645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57427" y="904875"/>
            <a:ext cx="8373145" cy="111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33"/>
              </a:lnSpc>
            </a:pPr>
            <a:r>
              <a:rPr lang="en-US" sz="652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Contribution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034291"/>
            <a:ext cx="5894748" cy="78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4"/>
              </a:lnSpc>
            </a:pPr>
            <a:r>
              <a:rPr lang="en-US" sz="458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Refazul Hoque(2267)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35825" y="3034291"/>
            <a:ext cx="9988015" cy="78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4"/>
              </a:lnSpc>
            </a:pPr>
            <a:r>
              <a:rPr lang="en-US" sz="458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Admin Section Backend, Frontend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4361873"/>
            <a:ext cx="5894748" cy="78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4"/>
              </a:lnSpc>
            </a:pPr>
            <a:r>
              <a:rPr lang="en-US" sz="458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Samia Nasrin(2259)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894748" y="4523461"/>
            <a:ext cx="905119" cy="645327"/>
          </a:xfrm>
          <a:custGeom>
            <a:avLst/>
            <a:gdLst/>
            <a:ahLst/>
            <a:cxnLst/>
            <a:rect r="r" b="b" t="t" l="l"/>
            <a:pathLst>
              <a:path h="645327" w="905119">
                <a:moveTo>
                  <a:pt x="0" y="0"/>
                </a:moveTo>
                <a:lnTo>
                  <a:pt x="905119" y="0"/>
                </a:lnTo>
                <a:lnTo>
                  <a:pt x="905119" y="645327"/>
                </a:lnTo>
                <a:lnTo>
                  <a:pt x="0" y="645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799867" y="4387160"/>
            <a:ext cx="7779805" cy="78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4"/>
              </a:lnSpc>
            </a:pPr>
            <a:r>
              <a:rPr lang="en-US" sz="458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Section Beckend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5686425"/>
            <a:ext cx="5894748" cy="78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4"/>
              </a:lnSpc>
            </a:pPr>
            <a:r>
              <a:rPr lang="en-US" sz="458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Sifat Nur(2282)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5894748" y="5772150"/>
            <a:ext cx="905119" cy="645327"/>
          </a:xfrm>
          <a:custGeom>
            <a:avLst/>
            <a:gdLst/>
            <a:ahLst/>
            <a:cxnLst/>
            <a:rect r="r" b="b" t="t" l="l"/>
            <a:pathLst>
              <a:path h="645327" w="905119">
                <a:moveTo>
                  <a:pt x="0" y="0"/>
                </a:moveTo>
                <a:lnTo>
                  <a:pt x="905119" y="0"/>
                </a:lnTo>
                <a:lnTo>
                  <a:pt x="905119" y="645327"/>
                </a:lnTo>
                <a:lnTo>
                  <a:pt x="0" y="645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170143" y="5661137"/>
            <a:ext cx="9988015" cy="78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4"/>
              </a:lnSpc>
            </a:pPr>
            <a:r>
              <a:rPr lang="en-US" sz="458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Admin Section  Frontend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7087177"/>
            <a:ext cx="5894748" cy="78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4"/>
              </a:lnSpc>
            </a:pPr>
            <a:r>
              <a:rPr lang="en-US" sz="458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Binti Das(2311)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5894748" y="7223478"/>
            <a:ext cx="905119" cy="645327"/>
          </a:xfrm>
          <a:custGeom>
            <a:avLst/>
            <a:gdLst/>
            <a:ahLst/>
            <a:cxnLst/>
            <a:rect r="r" b="b" t="t" l="l"/>
            <a:pathLst>
              <a:path h="645327" w="905119">
                <a:moveTo>
                  <a:pt x="0" y="0"/>
                </a:moveTo>
                <a:lnTo>
                  <a:pt x="905119" y="0"/>
                </a:lnTo>
                <a:lnTo>
                  <a:pt x="905119" y="645327"/>
                </a:lnTo>
                <a:lnTo>
                  <a:pt x="0" y="645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149992" y="7039552"/>
            <a:ext cx="9988015" cy="78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4"/>
              </a:lnSpc>
            </a:pPr>
            <a:r>
              <a:rPr lang="en-US" sz="458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0655" y="3076830"/>
            <a:ext cx="14666690" cy="4133340"/>
          </a:xfrm>
          <a:custGeom>
            <a:avLst/>
            <a:gdLst/>
            <a:ahLst/>
            <a:cxnLst/>
            <a:rect r="r" b="b" t="t" l="l"/>
            <a:pathLst>
              <a:path h="4133340" w="14666690">
                <a:moveTo>
                  <a:pt x="0" y="0"/>
                </a:moveTo>
                <a:lnTo>
                  <a:pt x="14666690" y="0"/>
                </a:lnTo>
                <a:lnTo>
                  <a:pt x="14666690" y="4133340"/>
                </a:lnTo>
                <a:lnTo>
                  <a:pt x="0" y="413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613685"/>
            <a:ext cx="3984156" cy="1859012"/>
          </a:xfrm>
          <a:custGeom>
            <a:avLst/>
            <a:gdLst/>
            <a:ahLst/>
            <a:cxnLst/>
            <a:rect r="r" b="b" t="t" l="l"/>
            <a:pathLst>
              <a:path h="1859012" w="3984156">
                <a:moveTo>
                  <a:pt x="0" y="0"/>
                </a:moveTo>
                <a:lnTo>
                  <a:pt x="3984156" y="0"/>
                </a:lnTo>
                <a:lnTo>
                  <a:pt x="3984156" y="1859012"/>
                </a:lnTo>
                <a:lnTo>
                  <a:pt x="0" y="18590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01" r="0" b="-13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75408" y="2267199"/>
            <a:ext cx="2352538" cy="2800641"/>
          </a:xfrm>
          <a:custGeom>
            <a:avLst/>
            <a:gdLst/>
            <a:ahLst/>
            <a:cxnLst/>
            <a:rect r="r" b="b" t="t" l="l"/>
            <a:pathLst>
              <a:path h="2800641" w="2352538">
                <a:moveTo>
                  <a:pt x="0" y="0"/>
                </a:moveTo>
                <a:lnTo>
                  <a:pt x="2352539" y="0"/>
                </a:lnTo>
                <a:lnTo>
                  <a:pt x="2352539" y="2800641"/>
                </a:lnTo>
                <a:lnTo>
                  <a:pt x="0" y="28006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90499" y="2267199"/>
            <a:ext cx="2876301" cy="2876301"/>
          </a:xfrm>
          <a:custGeom>
            <a:avLst/>
            <a:gdLst/>
            <a:ahLst/>
            <a:cxnLst/>
            <a:rect r="r" b="b" t="t" l="l"/>
            <a:pathLst>
              <a:path h="2876301" w="2876301">
                <a:moveTo>
                  <a:pt x="0" y="0"/>
                </a:moveTo>
                <a:lnTo>
                  <a:pt x="2876301" y="0"/>
                </a:lnTo>
                <a:lnTo>
                  <a:pt x="2876301" y="2876301"/>
                </a:lnTo>
                <a:lnTo>
                  <a:pt x="0" y="28763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381506"/>
            <a:ext cx="3305325" cy="2992822"/>
          </a:xfrm>
          <a:custGeom>
            <a:avLst/>
            <a:gdLst/>
            <a:ahLst/>
            <a:cxnLst/>
            <a:rect r="r" b="b" t="t" l="l"/>
            <a:pathLst>
              <a:path h="2992822" w="3305325">
                <a:moveTo>
                  <a:pt x="0" y="0"/>
                </a:moveTo>
                <a:lnTo>
                  <a:pt x="3305325" y="0"/>
                </a:lnTo>
                <a:lnTo>
                  <a:pt x="3305325" y="2992821"/>
                </a:lnTo>
                <a:lnTo>
                  <a:pt x="0" y="29928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928" y="0"/>
            <a:ext cx="3654167" cy="1886879"/>
          </a:xfrm>
          <a:custGeom>
            <a:avLst/>
            <a:gdLst/>
            <a:ahLst/>
            <a:cxnLst/>
            <a:rect r="r" b="b" t="t" l="l"/>
            <a:pathLst>
              <a:path h="1886879" w="3654167">
                <a:moveTo>
                  <a:pt x="0" y="0"/>
                </a:moveTo>
                <a:lnTo>
                  <a:pt x="3654168" y="0"/>
                </a:lnTo>
                <a:lnTo>
                  <a:pt x="3654168" y="1886879"/>
                </a:lnTo>
                <a:lnTo>
                  <a:pt x="0" y="18868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340540" y="7251970"/>
            <a:ext cx="4852519" cy="3035030"/>
          </a:xfrm>
          <a:custGeom>
            <a:avLst/>
            <a:gdLst/>
            <a:ahLst/>
            <a:cxnLst/>
            <a:rect r="r" b="b" t="t" l="l"/>
            <a:pathLst>
              <a:path h="3035030" w="4852519">
                <a:moveTo>
                  <a:pt x="0" y="0"/>
                </a:moveTo>
                <a:lnTo>
                  <a:pt x="4852519" y="0"/>
                </a:lnTo>
                <a:lnTo>
                  <a:pt x="4852519" y="3035030"/>
                </a:lnTo>
                <a:lnTo>
                  <a:pt x="0" y="3035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446811" y="12420"/>
            <a:ext cx="1624977" cy="3060745"/>
          </a:xfrm>
          <a:custGeom>
            <a:avLst/>
            <a:gdLst/>
            <a:ahLst/>
            <a:cxnLst/>
            <a:rect r="r" b="b" t="t" l="l"/>
            <a:pathLst>
              <a:path h="3060745" w="1624977">
                <a:moveTo>
                  <a:pt x="0" y="0"/>
                </a:moveTo>
                <a:lnTo>
                  <a:pt x="1624978" y="0"/>
                </a:lnTo>
                <a:lnTo>
                  <a:pt x="1624978" y="3060745"/>
                </a:lnTo>
                <a:lnTo>
                  <a:pt x="0" y="30607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468693" y="390782"/>
            <a:ext cx="5350613" cy="1152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2"/>
              </a:lnSpc>
            </a:pPr>
            <a:r>
              <a:rPr lang="en-US" sz="678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49300" y="4586997"/>
            <a:ext cx="2542956" cy="2794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5"/>
              </a:lnSpc>
            </a:pPr>
            <a:r>
              <a:rPr lang="en-US" b="true" sz="4616" spc="-2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 online sneakers ordering Platform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72522" y="5434728"/>
            <a:ext cx="2542956" cy="168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5"/>
              </a:lnSpc>
            </a:pPr>
            <a:r>
              <a:rPr lang="en-US" sz="4616" spc="-2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User-Friendly Interface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589056" y="5434728"/>
            <a:ext cx="4035456" cy="168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5"/>
              </a:lnSpc>
            </a:pPr>
            <a:r>
              <a:rPr lang="en-US" sz="4616" spc="-2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Admin Management Features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96859"/>
            <a:ext cx="1471850" cy="899166"/>
          </a:xfrm>
          <a:custGeom>
            <a:avLst/>
            <a:gdLst/>
            <a:ahLst/>
            <a:cxnLst/>
            <a:rect r="r" b="b" t="t" l="l"/>
            <a:pathLst>
              <a:path h="899166" w="1471850">
                <a:moveTo>
                  <a:pt x="0" y="0"/>
                </a:moveTo>
                <a:lnTo>
                  <a:pt x="1471850" y="0"/>
                </a:lnTo>
                <a:lnTo>
                  <a:pt x="1471850" y="899166"/>
                </a:lnTo>
                <a:lnTo>
                  <a:pt x="0" y="899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714160"/>
            <a:ext cx="1471850" cy="899166"/>
          </a:xfrm>
          <a:custGeom>
            <a:avLst/>
            <a:gdLst/>
            <a:ahLst/>
            <a:cxnLst/>
            <a:rect r="r" b="b" t="t" l="l"/>
            <a:pathLst>
              <a:path h="899166" w="1471850">
                <a:moveTo>
                  <a:pt x="0" y="0"/>
                </a:moveTo>
                <a:lnTo>
                  <a:pt x="1471850" y="0"/>
                </a:lnTo>
                <a:lnTo>
                  <a:pt x="1471850" y="899167"/>
                </a:lnTo>
                <a:lnTo>
                  <a:pt x="0" y="8991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4927652"/>
            <a:ext cx="1471850" cy="899166"/>
          </a:xfrm>
          <a:custGeom>
            <a:avLst/>
            <a:gdLst/>
            <a:ahLst/>
            <a:cxnLst/>
            <a:rect r="r" b="b" t="t" l="l"/>
            <a:pathLst>
              <a:path h="899166" w="1471850">
                <a:moveTo>
                  <a:pt x="0" y="0"/>
                </a:moveTo>
                <a:lnTo>
                  <a:pt x="1471850" y="0"/>
                </a:lnTo>
                <a:lnTo>
                  <a:pt x="1471850" y="899166"/>
                </a:lnTo>
                <a:lnTo>
                  <a:pt x="0" y="899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7354634"/>
            <a:ext cx="1471850" cy="899166"/>
          </a:xfrm>
          <a:custGeom>
            <a:avLst/>
            <a:gdLst/>
            <a:ahLst/>
            <a:cxnLst/>
            <a:rect r="r" b="b" t="t" l="l"/>
            <a:pathLst>
              <a:path h="899166" w="1471850">
                <a:moveTo>
                  <a:pt x="0" y="0"/>
                </a:moveTo>
                <a:lnTo>
                  <a:pt x="1471850" y="0"/>
                </a:lnTo>
                <a:lnTo>
                  <a:pt x="1471850" y="899167"/>
                </a:lnTo>
                <a:lnTo>
                  <a:pt x="0" y="8991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6141143"/>
            <a:ext cx="1471850" cy="899166"/>
          </a:xfrm>
          <a:custGeom>
            <a:avLst/>
            <a:gdLst/>
            <a:ahLst/>
            <a:cxnLst/>
            <a:rect r="r" b="b" t="t" l="l"/>
            <a:pathLst>
              <a:path h="899166" w="1471850">
                <a:moveTo>
                  <a:pt x="0" y="0"/>
                </a:moveTo>
                <a:lnTo>
                  <a:pt x="1471850" y="0"/>
                </a:lnTo>
                <a:lnTo>
                  <a:pt x="1471850" y="899166"/>
                </a:lnTo>
                <a:lnTo>
                  <a:pt x="0" y="899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42662" y="5130529"/>
            <a:ext cx="7315200" cy="3702915"/>
          </a:xfrm>
          <a:custGeom>
            <a:avLst/>
            <a:gdLst/>
            <a:ahLst/>
            <a:cxnLst/>
            <a:rect r="r" b="b" t="t" l="l"/>
            <a:pathLst>
              <a:path h="3702915" w="7315200">
                <a:moveTo>
                  <a:pt x="0" y="0"/>
                </a:moveTo>
                <a:lnTo>
                  <a:pt x="7315200" y="0"/>
                </a:lnTo>
                <a:lnTo>
                  <a:pt x="7315200" y="3702915"/>
                </a:lnTo>
                <a:lnTo>
                  <a:pt x="0" y="37029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81700" y="315019"/>
            <a:ext cx="8324601" cy="111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33"/>
              </a:lnSpc>
            </a:pPr>
            <a:r>
              <a:rPr lang="en-US" sz="652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Organization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66847" y="3310300"/>
            <a:ext cx="2082950" cy="40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755310" y="2751500"/>
            <a:ext cx="10788975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0"/>
              </a:lnSpc>
            </a:pPr>
            <a:r>
              <a:rPr lang="en-US" sz="5000" spc="-25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Hardware Software Requirement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55310" y="3968802"/>
            <a:ext cx="10788975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0"/>
              </a:lnSpc>
            </a:pPr>
            <a:r>
              <a:rPr lang="en-US" sz="5000" spc="-25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System Architecture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55310" y="5182293"/>
            <a:ext cx="10788975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0"/>
              </a:lnSpc>
            </a:pPr>
            <a:r>
              <a:rPr lang="en-US" sz="5000" spc="-25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Class Diagram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55310" y="6398318"/>
            <a:ext cx="10788975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0"/>
              </a:lnSpc>
            </a:pPr>
            <a:r>
              <a:rPr lang="en-US" sz="5000" spc="-25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Demonstration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755310" y="7609275"/>
            <a:ext cx="10788975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0"/>
              </a:lnSpc>
            </a:pPr>
            <a:r>
              <a:rPr lang="en-US" sz="5000" spc="-25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Testing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696" y="3403502"/>
            <a:ext cx="738032" cy="738032"/>
          </a:xfrm>
          <a:custGeom>
            <a:avLst/>
            <a:gdLst/>
            <a:ahLst/>
            <a:cxnLst/>
            <a:rect r="r" b="b" t="t" l="l"/>
            <a:pathLst>
              <a:path h="738032" w="738032">
                <a:moveTo>
                  <a:pt x="0" y="0"/>
                </a:moveTo>
                <a:lnTo>
                  <a:pt x="738032" y="0"/>
                </a:lnTo>
                <a:lnTo>
                  <a:pt x="738032" y="738032"/>
                </a:lnTo>
                <a:lnTo>
                  <a:pt x="0" y="738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696" y="4405468"/>
            <a:ext cx="738032" cy="738032"/>
          </a:xfrm>
          <a:custGeom>
            <a:avLst/>
            <a:gdLst/>
            <a:ahLst/>
            <a:cxnLst/>
            <a:rect r="r" b="b" t="t" l="l"/>
            <a:pathLst>
              <a:path h="738032" w="738032">
                <a:moveTo>
                  <a:pt x="0" y="0"/>
                </a:moveTo>
                <a:lnTo>
                  <a:pt x="738032" y="0"/>
                </a:lnTo>
                <a:lnTo>
                  <a:pt x="738032" y="738032"/>
                </a:lnTo>
                <a:lnTo>
                  <a:pt x="0" y="738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84885" y="3251849"/>
            <a:ext cx="738032" cy="738032"/>
          </a:xfrm>
          <a:custGeom>
            <a:avLst/>
            <a:gdLst/>
            <a:ahLst/>
            <a:cxnLst/>
            <a:rect r="r" b="b" t="t" l="l"/>
            <a:pathLst>
              <a:path h="738032" w="738032">
                <a:moveTo>
                  <a:pt x="0" y="0"/>
                </a:moveTo>
                <a:lnTo>
                  <a:pt x="738032" y="0"/>
                </a:lnTo>
                <a:lnTo>
                  <a:pt x="738032" y="738032"/>
                </a:lnTo>
                <a:lnTo>
                  <a:pt x="0" y="738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84885" y="4405468"/>
            <a:ext cx="738032" cy="738032"/>
          </a:xfrm>
          <a:custGeom>
            <a:avLst/>
            <a:gdLst/>
            <a:ahLst/>
            <a:cxnLst/>
            <a:rect r="r" b="b" t="t" l="l"/>
            <a:pathLst>
              <a:path h="738032" w="738032">
                <a:moveTo>
                  <a:pt x="0" y="0"/>
                </a:moveTo>
                <a:lnTo>
                  <a:pt x="738032" y="0"/>
                </a:lnTo>
                <a:lnTo>
                  <a:pt x="738032" y="738032"/>
                </a:lnTo>
                <a:lnTo>
                  <a:pt x="0" y="738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784885" y="5562600"/>
            <a:ext cx="738032" cy="738032"/>
          </a:xfrm>
          <a:custGeom>
            <a:avLst/>
            <a:gdLst/>
            <a:ahLst/>
            <a:cxnLst/>
            <a:rect r="r" b="b" t="t" l="l"/>
            <a:pathLst>
              <a:path h="738032" w="738032">
                <a:moveTo>
                  <a:pt x="0" y="0"/>
                </a:moveTo>
                <a:lnTo>
                  <a:pt x="738032" y="0"/>
                </a:lnTo>
                <a:lnTo>
                  <a:pt x="738032" y="738032"/>
                </a:lnTo>
                <a:lnTo>
                  <a:pt x="0" y="738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2728" y="5562600"/>
            <a:ext cx="6201297" cy="4511444"/>
          </a:xfrm>
          <a:custGeom>
            <a:avLst/>
            <a:gdLst/>
            <a:ahLst/>
            <a:cxnLst/>
            <a:rect r="r" b="b" t="t" l="l"/>
            <a:pathLst>
              <a:path h="4511444" w="6201297">
                <a:moveTo>
                  <a:pt x="0" y="0"/>
                </a:moveTo>
                <a:lnTo>
                  <a:pt x="6201297" y="0"/>
                </a:lnTo>
                <a:lnTo>
                  <a:pt x="6201297" y="4511444"/>
                </a:lnTo>
                <a:lnTo>
                  <a:pt x="0" y="45114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401109" y="315019"/>
            <a:ext cx="5485781" cy="111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33"/>
              </a:lnSpc>
            </a:pPr>
            <a:r>
              <a:rPr lang="en-US" sz="652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Requirement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52728" y="1870335"/>
            <a:ext cx="3889222" cy="1094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7"/>
              </a:lnSpc>
            </a:pPr>
            <a:r>
              <a:rPr lang="en-US" sz="639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Hardware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63302" y="3135806"/>
            <a:ext cx="3144441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Computer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59544" y="4289424"/>
            <a:ext cx="2551956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Internet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932492" y="1789362"/>
            <a:ext cx="3917065" cy="119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2"/>
              </a:lnSpc>
            </a:pPr>
            <a:r>
              <a:rPr lang="en-US" sz="699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Software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932492" y="3135806"/>
            <a:ext cx="5997625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 Studio Code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32492" y="4310218"/>
            <a:ext cx="1773138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Xamp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107737" y="5488144"/>
            <a:ext cx="3195786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Composer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75246" y="2190289"/>
            <a:ext cx="9484054" cy="6358962"/>
          </a:xfrm>
          <a:custGeom>
            <a:avLst/>
            <a:gdLst/>
            <a:ahLst/>
            <a:cxnLst/>
            <a:rect r="r" b="b" t="t" l="l"/>
            <a:pathLst>
              <a:path h="6358962" w="9484054">
                <a:moveTo>
                  <a:pt x="0" y="0"/>
                </a:moveTo>
                <a:lnTo>
                  <a:pt x="9484054" y="0"/>
                </a:lnTo>
                <a:lnTo>
                  <a:pt x="9484054" y="6358962"/>
                </a:lnTo>
                <a:lnTo>
                  <a:pt x="0" y="6358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7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8528" y="1962800"/>
            <a:ext cx="3001100" cy="2587867"/>
          </a:xfrm>
          <a:custGeom>
            <a:avLst/>
            <a:gdLst/>
            <a:ahLst/>
            <a:cxnLst/>
            <a:rect r="r" b="b" t="t" l="l"/>
            <a:pathLst>
              <a:path h="2587867" w="3001100">
                <a:moveTo>
                  <a:pt x="0" y="0"/>
                </a:moveTo>
                <a:lnTo>
                  <a:pt x="3001100" y="0"/>
                </a:lnTo>
                <a:lnTo>
                  <a:pt x="3001100" y="2587867"/>
                </a:lnTo>
                <a:lnTo>
                  <a:pt x="0" y="25878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04477" y="4727595"/>
            <a:ext cx="2432891" cy="3057702"/>
          </a:xfrm>
          <a:custGeom>
            <a:avLst/>
            <a:gdLst/>
            <a:ahLst/>
            <a:cxnLst/>
            <a:rect r="r" b="b" t="t" l="l"/>
            <a:pathLst>
              <a:path h="3057702" w="2432891">
                <a:moveTo>
                  <a:pt x="0" y="0"/>
                </a:moveTo>
                <a:lnTo>
                  <a:pt x="2432891" y="0"/>
                </a:lnTo>
                <a:lnTo>
                  <a:pt x="2432891" y="3057702"/>
                </a:lnTo>
                <a:lnTo>
                  <a:pt x="0" y="30577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246282" y="5980876"/>
            <a:ext cx="2880512" cy="3608842"/>
          </a:xfrm>
          <a:custGeom>
            <a:avLst/>
            <a:gdLst/>
            <a:ahLst/>
            <a:cxnLst/>
            <a:rect r="r" b="b" t="t" l="l"/>
            <a:pathLst>
              <a:path h="3608842" w="2880512">
                <a:moveTo>
                  <a:pt x="0" y="0"/>
                </a:moveTo>
                <a:lnTo>
                  <a:pt x="2880512" y="0"/>
                </a:lnTo>
                <a:lnTo>
                  <a:pt x="2880512" y="3608842"/>
                </a:lnTo>
                <a:lnTo>
                  <a:pt x="0" y="36088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76001" y="315019"/>
            <a:ext cx="8335998" cy="111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33"/>
              </a:lnSpc>
            </a:pPr>
            <a:r>
              <a:rPr lang="en-US" sz="652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Architecture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83194" y="2314997"/>
            <a:ext cx="10159760" cy="7972003"/>
          </a:xfrm>
          <a:custGeom>
            <a:avLst/>
            <a:gdLst/>
            <a:ahLst/>
            <a:cxnLst/>
            <a:rect r="r" b="b" t="t" l="l"/>
            <a:pathLst>
              <a:path h="7972003" w="10159760">
                <a:moveTo>
                  <a:pt x="0" y="0"/>
                </a:moveTo>
                <a:lnTo>
                  <a:pt x="10159760" y="0"/>
                </a:lnTo>
                <a:lnTo>
                  <a:pt x="10159760" y="7972003"/>
                </a:lnTo>
                <a:lnTo>
                  <a:pt x="0" y="79720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12121" y="1103433"/>
            <a:ext cx="4163849" cy="2425543"/>
          </a:xfrm>
          <a:custGeom>
            <a:avLst/>
            <a:gdLst/>
            <a:ahLst/>
            <a:cxnLst/>
            <a:rect r="r" b="b" t="t" l="l"/>
            <a:pathLst>
              <a:path h="2425543" w="4163849">
                <a:moveTo>
                  <a:pt x="0" y="0"/>
                </a:moveTo>
                <a:lnTo>
                  <a:pt x="4163849" y="0"/>
                </a:lnTo>
                <a:lnTo>
                  <a:pt x="4163849" y="2425543"/>
                </a:lnTo>
                <a:lnTo>
                  <a:pt x="0" y="24255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50748" y="7404928"/>
            <a:ext cx="4602476" cy="2200820"/>
          </a:xfrm>
          <a:custGeom>
            <a:avLst/>
            <a:gdLst/>
            <a:ahLst/>
            <a:cxnLst/>
            <a:rect r="r" b="b" t="t" l="l"/>
            <a:pathLst>
              <a:path h="2200820" w="4602476">
                <a:moveTo>
                  <a:pt x="0" y="0"/>
                </a:moveTo>
                <a:lnTo>
                  <a:pt x="4602476" y="0"/>
                </a:lnTo>
                <a:lnTo>
                  <a:pt x="4602476" y="2200820"/>
                </a:lnTo>
                <a:lnTo>
                  <a:pt x="0" y="22008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281805" y="315019"/>
            <a:ext cx="5724390" cy="111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33"/>
              </a:lnSpc>
            </a:pPr>
            <a:r>
              <a:rPr lang="en-US" sz="652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Class Diagram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13501" y="0"/>
            <a:ext cx="4742333" cy="10536890"/>
          </a:xfrm>
          <a:custGeom>
            <a:avLst/>
            <a:gdLst/>
            <a:ahLst/>
            <a:cxnLst/>
            <a:rect r="r" b="b" t="t" l="l"/>
            <a:pathLst>
              <a:path h="10536890" w="4742333">
                <a:moveTo>
                  <a:pt x="0" y="0"/>
                </a:moveTo>
                <a:lnTo>
                  <a:pt x="4742333" y="0"/>
                </a:lnTo>
                <a:lnTo>
                  <a:pt x="4742333" y="10536890"/>
                </a:lnTo>
                <a:lnTo>
                  <a:pt x="0" y="10536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33" t="-729" r="-2677" b="-72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93285" y="2591477"/>
            <a:ext cx="7728996" cy="6666823"/>
          </a:xfrm>
          <a:custGeom>
            <a:avLst/>
            <a:gdLst/>
            <a:ahLst/>
            <a:cxnLst/>
            <a:rect r="r" b="b" t="t" l="l"/>
            <a:pathLst>
              <a:path h="6666823" w="7728996">
                <a:moveTo>
                  <a:pt x="0" y="0"/>
                </a:moveTo>
                <a:lnTo>
                  <a:pt x="7728997" y="0"/>
                </a:lnTo>
                <a:lnTo>
                  <a:pt x="7728997" y="6666823"/>
                </a:lnTo>
                <a:lnTo>
                  <a:pt x="0" y="66668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04" t="-3009" r="-70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89273" y="1478407"/>
            <a:ext cx="6137021" cy="111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33"/>
              </a:lnSpc>
            </a:pPr>
            <a:r>
              <a:rPr lang="en-US" sz="652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Demonstration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0098" y="876211"/>
            <a:ext cx="5876374" cy="6636562"/>
          </a:xfrm>
          <a:custGeom>
            <a:avLst/>
            <a:gdLst/>
            <a:ahLst/>
            <a:cxnLst/>
            <a:rect r="r" b="b" t="t" l="l"/>
            <a:pathLst>
              <a:path h="6636562" w="5876374">
                <a:moveTo>
                  <a:pt x="0" y="0"/>
                </a:moveTo>
                <a:lnTo>
                  <a:pt x="5876374" y="0"/>
                </a:lnTo>
                <a:lnTo>
                  <a:pt x="5876374" y="6636562"/>
                </a:lnTo>
                <a:lnTo>
                  <a:pt x="0" y="6636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97998" y="2841942"/>
            <a:ext cx="5784428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75"/>
              </a:lnSpc>
            </a:pPr>
            <a:r>
              <a:rPr lang="en-US" sz="10500" spc="-52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549366" y="4265213"/>
            <a:ext cx="5784428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75"/>
              </a:lnSpc>
            </a:pPr>
            <a:r>
              <a:rPr lang="en-US" sz="10500" spc="-52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03572" y="5865413"/>
            <a:ext cx="5784428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75"/>
              </a:lnSpc>
            </a:pPr>
            <a:r>
              <a:rPr lang="en-US" sz="10500" spc="-52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DAF3bqnjvkw</dc:identifier>
  <dcterms:modified xsi:type="dcterms:W3CDTF">2011-08-01T06:04:30Z</dcterms:modified>
  <cp:revision>1</cp:revision>
  <dc:title>Pokiee Sneakers</dc:title>
</cp:coreProperties>
</file>