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56" r:id="rId3"/>
    <p:sldId id="257" r:id="rId4"/>
    <p:sldId id="258" r:id="rId5"/>
    <p:sldId id="259" r:id="rId6"/>
    <p:sldId id="260" r:id="rId7"/>
    <p:sldId id="261" r:id="rId8"/>
    <p:sldId id="271" r:id="rId9"/>
    <p:sldId id="262" r:id="rId10"/>
    <p:sldId id="265" r:id="rId11"/>
    <p:sldId id="263" r:id="rId12"/>
    <p:sldId id="264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0C98BB37-AB41-44DA-9AE8-43A6E1037110}" type="datetimeFigureOut">
              <a:rPr lang="en-US" smtClean="0"/>
              <a:t>09/30/2015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E70E41CA-F820-40CE-9806-04B1C0103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8BB37-AB41-44DA-9AE8-43A6E1037110}" type="datetimeFigureOut">
              <a:rPr lang="en-US" smtClean="0"/>
              <a:t>09/30/2015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41CA-F820-40CE-9806-04B1C0103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8BB37-AB41-44DA-9AE8-43A6E1037110}" type="datetimeFigureOut">
              <a:rPr lang="en-US" smtClean="0"/>
              <a:t>09/30/2015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41CA-F820-40CE-9806-04B1C0103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8BB37-AB41-44DA-9AE8-43A6E1037110}" type="datetimeFigureOut">
              <a:rPr lang="en-US" smtClean="0"/>
              <a:t>09/30/2015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41CA-F820-40CE-9806-04B1C0103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8BB37-AB41-44DA-9AE8-43A6E1037110}" type="datetimeFigureOut">
              <a:rPr lang="en-US" smtClean="0"/>
              <a:t>09/30/2015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41CA-F820-40CE-9806-04B1C0103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8BB37-AB41-44DA-9AE8-43A6E1037110}" type="datetimeFigureOut">
              <a:rPr lang="en-US" smtClean="0"/>
              <a:t>09/30/2015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41CA-F820-40CE-9806-04B1C0103FA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8BB37-AB41-44DA-9AE8-43A6E1037110}" type="datetimeFigureOut">
              <a:rPr lang="en-US" smtClean="0"/>
              <a:t>09/30/2015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41CA-F820-40CE-9806-04B1C0103FA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8BB37-AB41-44DA-9AE8-43A6E1037110}" type="datetimeFigureOut">
              <a:rPr lang="en-US" smtClean="0"/>
              <a:t>09/30/2015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41CA-F820-40CE-9806-04B1C0103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8BB37-AB41-44DA-9AE8-43A6E1037110}" type="datetimeFigureOut">
              <a:rPr lang="en-US" smtClean="0"/>
              <a:t>09/30/2015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41CA-F820-40CE-9806-04B1C0103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0C98BB37-AB41-44DA-9AE8-43A6E1037110}" type="datetimeFigureOut">
              <a:rPr lang="en-US" smtClean="0"/>
              <a:t>09/30/2015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E70E41CA-F820-40CE-9806-04B1C0103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0C98BB37-AB41-44DA-9AE8-43A6E1037110}" type="datetimeFigureOut">
              <a:rPr lang="en-US" smtClean="0"/>
              <a:t>09/30/2015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E70E41CA-F820-40CE-9806-04B1C0103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0C98BB37-AB41-44DA-9AE8-43A6E1037110}" type="datetimeFigureOut">
              <a:rPr lang="en-US" smtClean="0"/>
              <a:t>09/30/2015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E70E41CA-F820-40CE-9806-04B1C0103FA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late.googleusercontent.com/translate_c?depth=1&amp;hl=id&amp;prev=search&amp;rurl=translate.google.co.id&amp;sl=en&amp;u=https://en.wikipedia.org/wiki/Tool&amp;usg=ALkJrhjN8qXJvpuswB-TlxXFu24RcMut1w" TargetMode="External"/><Relationship Id="rId2" Type="http://schemas.openxmlformats.org/officeDocument/2006/relationships/hyperlink" Target="https://translate.googleusercontent.com/translate_c?depth=1&amp;hl=id&amp;prev=search&amp;rurl=translate.google.co.id&amp;sl=en&amp;u=https://en.wikipedia.org/wiki/Software_application&amp;usg=ALkJrhi8S94lCw2Ufj4AAuPILbjCuY9hj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anslate.googleusercontent.com/translate_c?depth=1&amp;hl=id&amp;prev=search&amp;rurl=translate.google.co.id&amp;sl=en&amp;u=https://en.wikipedia.org/wiki/Machine&amp;usg=ALkJrhgG5wj29Ujvdar3UfRXNPTRtX1rRQ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sz="5400" b="1" dirty="0" smtClean="0"/>
              <a:t>TUJUAN RPL</a:t>
            </a:r>
            <a:endParaRPr lang="en-US" sz="5400" b="1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Nama:muhammad</a:t>
            </a:r>
            <a:r>
              <a:rPr lang="en-US" dirty="0" smtClean="0"/>
              <a:t> </a:t>
            </a:r>
            <a:r>
              <a:rPr lang="en-US" dirty="0" err="1" smtClean="0"/>
              <a:t>priyono</a:t>
            </a:r>
            <a:endParaRPr lang="en-US" dirty="0" smtClean="0"/>
          </a:p>
          <a:p>
            <a:r>
              <a:rPr lang="en-US" dirty="0" err="1" smtClean="0"/>
              <a:t>Klas</a:t>
            </a:r>
            <a:r>
              <a:rPr lang="en-US" dirty="0" smtClean="0"/>
              <a:t>  :MI5</a:t>
            </a:r>
          </a:p>
          <a:p>
            <a:r>
              <a:rPr lang="en-US" dirty="0" smtClean="0"/>
              <a:t>NIM : 1421024130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1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514600"/>
            <a:ext cx="6196405" cy="360381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Mengetahui</a:t>
            </a:r>
            <a:r>
              <a:rPr lang="en-US" sz="2800" dirty="0" smtClean="0"/>
              <a:t> </a:t>
            </a:r>
            <a:r>
              <a:rPr lang="en-US" sz="2800" dirty="0" err="1" smtClean="0"/>
              <a:t>fungsi</a:t>
            </a:r>
            <a:r>
              <a:rPr lang="en-US" sz="2800" dirty="0" smtClean="0"/>
              <a:t> </a:t>
            </a:r>
            <a:r>
              <a:rPr lang="en-US" sz="2800" dirty="0" err="1" smtClean="0"/>
              <a:t>fungsi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pemakaian</a:t>
            </a:r>
            <a:r>
              <a:rPr lang="en-US" sz="2800" dirty="0" smtClean="0"/>
              <a:t> program agar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terjadi</a:t>
            </a:r>
            <a:r>
              <a:rPr lang="en-US" sz="2800" dirty="0" smtClean="0"/>
              <a:t> </a:t>
            </a:r>
            <a:r>
              <a:rPr lang="en-US" sz="2800" dirty="0" err="1" smtClean="0"/>
              <a:t>kesalahan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pemakaiannya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5857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Ease of remembering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514600"/>
            <a:ext cx="6196405" cy="3603812"/>
          </a:xfrm>
        </p:spPr>
        <p:txBody>
          <a:bodyPr/>
          <a:lstStyle/>
          <a:p>
            <a:r>
              <a:rPr lang="en-US" sz="2800" dirty="0" err="1" smtClean="0"/>
              <a:t>Kemudahan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mengingat</a:t>
            </a:r>
            <a:r>
              <a:rPr lang="en-US" sz="2800" dirty="0" smtClean="0"/>
              <a:t> </a:t>
            </a:r>
            <a:r>
              <a:rPr lang="en-US" sz="2800" dirty="0" err="1" smtClean="0"/>
              <a:t>sesuatu</a:t>
            </a:r>
            <a:r>
              <a:rPr lang="en-US" sz="2800" dirty="0" smtClean="0"/>
              <a:t> agar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terjadi</a:t>
            </a:r>
            <a:r>
              <a:rPr lang="en-US" sz="2800" dirty="0" smtClean="0"/>
              <a:t> </a:t>
            </a:r>
            <a:r>
              <a:rPr lang="en-US" sz="2800" dirty="0" err="1" smtClean="0"/>
              <a:t>kesalahan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berakibat</a:t>
            </a:r>
            <a:r>
              <a:rPr lang="en-US" sz="2800" dirty="0" smtClean="0"/>
              <a:t> fatal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merugikan</a:t>
            </a:r>
            <a:r>
              <a:rPr lang="en-US" sz="2800" dirty="0" smtClean="0"/>
              <a:t> user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9066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Ease of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 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kemudahan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penggunaan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learnability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dari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objek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buatan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manusia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  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Objek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penggunaan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dapat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menjadi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r>
              <a:rPr lang="en-US" sz="2800" dirty="0" err="1">
                <a:hlinkClick r:id="rId2" tooltip="Aplikasi Software"/>
              </a:rPr>
              <a:t>perangkat</a:t>
            </a:r>
            <a:r>
              <a:rPr lang="en-US" sz="2800" dirty="0">
                <a:hlinkClick r:id="rId2" tooltip="Aplikasi Software"/>
              </a:rPr>
              <a:t> </a:t>
            </a:r>
            <a:r>
              <a:rPr lang="en-US" sz="2800" dirty="0" err="1">
                <a:hlinkClick r:id="rId2" tooltip="Aplikasi Software"/>
              </a:rPr>
              <a:t>lunak</a:t>
            </a:r>
            <a:r>
              <a:rPr lang="en-US" sz="2800" dirty="0">
                <a:hlinkClick r:id="rId2" tooltip="Aplikasi Software"/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hlinkClick r:id="rId2" tooltip="Aplikasi Software"/>
              </a:rPr>
              <a:t>aplikasi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 tooltip="Aplikasi Software"/>
              </a:rPr>
              <a:t>,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website,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buku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 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hlinkClick r:id="rId3" tooltip="Alat"/>
              </a:rPr>
              <a:t>alat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hlinkClick r:id="rId3" tooltip="Alat"/>
              </a:rPr>
              <a:t>,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hlinkClick r:id="rId4" tooltip="Mesin"/>
              </a:rPr>
              <a:t>mesin,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proses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atau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apa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pun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manusia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berinteraksi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dengan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242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Maintainer/modification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362200"/>
            <a:ext cx="6196405" cy="360381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Adalah</a:t>
            </a:r>
            <a:r>
              <a:rPr lang="en-US" sz="2800" dirty="0" smtClean="0"/>
              <a:t> orang yang </a:t>
            </a:r>
            <a:r>
              <a:rPr lang="en-US" sz="2800" dirty="0" err="1" smtClean="0"/>
              <a:t>bertugas</a:t>
            </a:r>
            <a:r>
              <a:rPr lang="en-US" sz="2800" dirty="0" smtClean="0"/>
              <a:t> </a:t>
            </a:r>
            <a:r>
              <a:rPr lang="en-US" sz="2800" dirty="0" err="1" smtClean="0"/>
              <a:t>merawat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memodifikasi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program agar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berjalan</a:t>
            </a:r>
            <a:r>
              <a:rPr lang="en-US" sz="2800" dirty="0" smtClean="0"/>
              <a:t> </a:t>
            </a:r>
            <a:r>
              <a:rPr lang="en-US" sz="2800" dirty="0" err="1" smtClean="0"/>
              <a:t>sesuai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diharapkan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Adapun</a:t>
            </a:r>
            <a:r>
              <a:rPr lang="en-US" sz="2800" dirty="0" smtClean="0"/>
              <a:t> </a:t>
            </a:r>
            <a:r>
              <a:rPr lang="en-US" sz="2800" dirty="0" err="1" smtClean="0"/>
              <a:t>tugasnya</a:t>
            </a:r>
            <a:r>
              <a:rPr lang="en-US" sz="2800" dirty="0"/>
              <a:t> </a:t>
            </a:r>
            <a:r>
              <a:rPr lang="en-US" sz="2800" dirty="0" err="1" smtClean="0"/>
              <a:t>meliputi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4290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</a:t>
            </a:r>
            <a:r>
              <a:rPr lang="en-US" dirty="0" err="1" smtClean="0"/>
              <a:t>eror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514600"/>
            <a:ext cx="6196405" cy="360381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Meminimilisasi</a:t>
            </a:r>
            <a:r>
              <a:rPr lang="en-US" sz="2800" dirty="0" smtClean="0"/>
              <a:t> </a:t>
            </a:r>
            <a:r>
              <a:rPr lang="en-US" sz="2800" dirty="0" err="1" smtClean="0"/>
              <a:t>eror</a:t>
            </a:r>
            <a:r>
              <a:rPr lang="en-US" sz="2800" dirty="0" smtClean="0"/>
              <a:t>/</a:t>
            </a:r>
            <a:r>
              <a:rPr lang="en-US" sz="2800" dirty="0" err="1" smtClean="0"/>
              <a:t>kesalahan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program agar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berjalan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baik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lancar</a:t>
            </a:r>
            <a:r>
              <a:rPr lang="en-US" sz="2800" dirty="0" smtClean="0"/>
              <a:t> </a:t>
            </a:r>
            <a:r>
              <a:rPr lang="en-US" sz="2800" dirty="0" err="1" smtClean="0"/>
              <a:t>sesuai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harapan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241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</a:t>
            </a:r>
            <a:r>
              <a:rPr lang="en-US" dirty="0" err="1" smtClean="0"/>
              <a:t>dokumentation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438400"/>
            <a:ext cx="6196405" cy="360381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Memperbagus</a:t>
            </a:r>
            <a:r>
              <a:rPr lang="en-US" sz="2800" dirty="0" smtClean="0"/>
              <a:t> </a:t>
            </a:r>
            <a:r>
              <a:rPr lang="en-US" sz="2800" dirty="0" err="1" smtClean="0"/>
              <a:t>tampilan</a:t>
            </a:r>
            <a:r>
              <a:rPr lang="en-US" sz="2800" dirty="0" smtClean="0"/>
              <a:t>/</a:t>
            </a:r>
            <a:r>
              <a:rPr lang="en-US" sz="2800" dirty="0" err="1" smtClean="0"/>
              <a:t>dokomentasi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program agar user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jenuh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 </a:t>
            </a:r>
            <a:r>
              <a:rPr lang="en-US" sz="2800" dirty="0" err="1" smtClean="0"/>
              <a:t>bosan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program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3722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Readable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438400"/>
            <a:ext cx="6196405" cy="360381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Kode</a:t>
            </a:r>
            <a:r>
              <a:rPr lang="en-US" sz="2800" dirty="0" smtClean="0"/>
              <a:t> yang </a:t>
            </a:r>
            <a:r>
              <a:rPr lang="en-US" sz="2800" dirty="0" err="1" smtClean="0"/>
              <a:t>dapat</a:t>
            </a:r>
            <a:r>
              <a:rPr lang="en-US" sz="2800" dirty="0" smtClean="0"/>
              <a:t> di </a:t>
            </a:r>
            <a:r>
              <a:rPr lang="en-US" sz="2800" dirty="0" err="1" smtClean="0"/>
              <a:t>baca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kode</a:t>
            </a:r>
            <a:r>
              <a:rPr lang="en-US" sz="2800" dirty="0" smtClean="0"/>
              <a:t> yang </a:t>
            </a:r>
            <a:r>
              <a:rPr lang="en-US" sz="2800" dirty="0" err="1" smtClean="0"/>
              <a:t>dapat</a:t>
            </a:r>
            <a:r>
              <a:rPr lang="en-US" sz="2800" dirty="0" smtClean="0"/>
              <a:t> di </a:t>
            </a:r>
            <a:r>
              <a:rPr lang="en-US" sz="2800" dirty="0" err="1" smtClean="0"/>
              <a:t>baca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di </a:t>
            </a:r>
            <a:r>
              <a:rPr lang="en-US" sz="2800" dirty="0" err="1" smtClean="0"/>
              <a:t>pahami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manusia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user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144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362200"/>
            <a:ext cx="6196405" cy="3603812"/>
          </a:xfrm>
        </p:spPr>
        <p:txBody>
          <a:bodyPr/>
          <a:lstStyle/>
          <a:p>
            <a:r>
              <a:rPr lang="en-US" sz="2800" dirty="0" err="1" smtClean="0"/>
              <a:t>Memperindah</a:t>
            </a:r>
            <a:r>
              <a:rPr lang="en-US" sz="2800" dirty="0" smtClean="0"/>
              <a:t> design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program agar user </a:t>
            </a:r>
            <a:r>
              <a:rPr lang="en-US" sz="2800" dirty="0" err="1" smtClean="0"/>
              <a:t>suka</a:t>
            </a:r>
            <a:r>
              <a:rPr lang="en-US" sz="2800" dirty="0" smtClean="0"/>
              <a:t> 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tertarik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program </a:t>
            </a:r>
            <a:r>
              <a:rPr lang="en-US" sz="2800" dirty="0" err="1" smtClean="0"/>
              <a:t>tersebut.dan</a:t>
            </a:r>
            <a:r>
              <a:rPr lang="en-US" sz="2800" dirty="0" smtClean="0"/>
              <a:t> </a:t>
            </a:r>
            <a:r>
              <a:rPr lang="en-US" sz="2800" dirty="0" err="1" smtClean="0"/>
              <a:t>supaya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/>
              <a:t> </a:t>
            </a:r>
            <a:r>
              <a:rPr lang="en-US" sz="2800" dirty="0" err="1" smtClean="0"/>
              <a:t>bosan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design program yang di </a:t>
            </a:r>
            <a:r>
              <a:rPr lang="en-US" sz="2800" dirty="0" err="1" smtClean="0"/>
              <a:t>buat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4707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914400"/>
            <a:ext cx="5723468" cy="1828090"/>
          </a:xfrm>
        </p:spPr>
        <p:txBody>
          <a:bodyPr/>
          <a:lstStyle/>
          <a:p>
            <a:r>
              <a:rPr lang="en-US" dirty="0" smtClean="0"/>
              <a:t>SPONSOR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3200400"/>
            <a:ext cx="5712179" cy="1524000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Flexibility =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Menyediakan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banyak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cara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bagi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user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sistem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untuk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bertukar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informasi</a:t>
            </a:r>
            <a:r>
              <a:rPr lang="en-US" sz="2800" dirty="0"/>
              <a:t> 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28811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Low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yang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memangkas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meminimalisir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menawarkan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murah</a:t>
            </a:r>
            <a:r>
              <a:rPr lang="en-US" dirty="0"/>
              <a:t>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embel-embel</a:t>
            </a:r>
            <a:r>
              <a:rPr lang="en-US" dirty="0"/>
              <a:t> (no frills)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non-</a:t>
            </a:r>
            <a:r>
              <a:rPr lang="en-US" dirty="0" err="1"/>
              <a:t>esensialnya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250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6965245" cy="12024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3. </a:t>
            </a:r>
            <a:r>
              <a:rPr lang="en-US" dirty="0" err="1"/>
              <a:t>Produktivitas</a:t>
            </a:r>
            <a:r>
              <a:rPr lang="en-US" dirty="0"/>
              <a:t> (Productivity)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Produktivitas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luaran</a:t>
            </a:r>
            <a:r>
              <a:rPr lang="en-US" dirty="0"/>
              <a:t> (output)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(input). </a:t>
            </a:r>
            <a:r>
              <a:rPr lang="en-US" dirty="0" err="1"/>
              <a:t>produktivitas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tolak</a:t>
            </a:r>
            <a:r>
              <a:rPr lang="en-US" dirty="0"/>
              <a:t> </a:t>
            </a:r>
            <a:r>
              <a:rPr lang="en-US" dirty="0" err="1"/>
              <a:t>ukur</a:t>
            </a:r>
            <a:r>
              <a:rPr lang="en-US" dirty="0"/>
              <a:t> </a:t>
            </a:r>
            <a:r>
              <a:rPr lang="en-US" dirty="0" err="1"/>
              <a:t>keberhasilan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UKM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495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b="1" dirty="0"/>
              <a:t>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438400"/>
            <a:ext cx="6196405" cy="3603812"/>
          </a:xfrm>
        </p:spPr>
        <p:txBody>
          <a:bodyPr>
            <a:normAutofit/>
          </a:bodyPr>
          <a:lstStyle/>
          <a:p>
            <a:r>
              <a:rPr lang="en-US" sz="2800" dirty="0" err="1"/>
              <a:t>penggunaan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memperhatikan</a:t>
            </a:r>
            <a:r>
              <a:rPr lang="en-US" sz="2800" dirty="0"/>
              <a:t> </a:t>
            </a:r>
            <a:r>
              <a:rPr lang="en-US" sz="2800" dirty="0" err="1"/>
              <a:t>hubungannya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yang lain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terlihat</a:t>
            </a:r>
            <a:r>
              <a:rPr lang="en-US" sz="2800" dirty="0"/>
              <a:t> </a:t>
            </a:r>
            <a:r>
              <a:rPr lang="en-US" sz="2800" dirty="0" err="1"/>
              <a:t>jelas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8624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flexibility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Kemampan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memengatur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flexsibel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134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effisiensi</a:t>
            </a:r>
            <a:r>
              <a:rPr lang="en-US" b="1" dirty="0" smtClean="0"/>
              <a:t> </a:t>
            </a:r>
            <a:r>
              <a:rPr lang="en-US" b="1" dirty="0" err="1"/>
              <a:t>adalah</a:t>
            </a:r>
            <a:r>
              <a:rPr lang="en-US" dirty="0"/>
              <a:t> (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terukur</a:t>
            </a:r>
            <a:r>
              <a:rPr lang="en-US" dirty="0"/>
              <a:t>)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pemborosan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, </a:t>
            </a:r>
            <a:r>
              <a:rPr lang="en-US" dirty="0" err="1"/>
              <a:t>energi</a:t>
            </a:r>
            <a:r>
              <a:rPr lang="en-US" dirty="0"/>
              <a:t>, </a:t>
            </a:r>
            <a:r>
              <a:rPr lang="en-US" dirty="0" err="1"/>
              <a:t>upaya</a:t>
            </a:r>
            <a:r>
              <a:rPr lang="en-US" dirty="0"/>
              <a:t>, </a:t>
            </a:r>
            <a:r>
              <a:rPr lang="en-US" dirty="0" err="1"/>
              <a:t>uang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memproduksi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312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Pemakai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362200"/>
            <a:ext cx="6196405" cy="360381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Orang yang </a:t>
            </a:r>
            <a:r>
              <a:rPr lang="en-US" sz="2800" dirty="0" err="1" smtClean="0"/>
              <a:t>memakai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program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hal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844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Ease of learning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masalah</a:t>
            </a:r>
            <a:r>
              <a:rPr lang="en-US" sz="2800" dirty="0"/>
              <a:t> yang </a:t>
            </a:r>
            <a:r>
              <a:rPr lang="en-US" sz="2800" dirty="0" err="1"/>
              <a:t>sangat</a:t>
            </a:r>
            <a:r>
              <a:rPr lang="en-US" sz="2800" dirty="0"/>
              <a:t> </a:t>
            </a:r>
            <a:r>
              <a:rPr lang="en-US" sz="2800" dirty="0" err="1"/>
              <a:t>penting</a:t>
            </a:r>
            <a:r>
              <a:rPr lang="en-US" sz="2800" dirty="0"/>
              <a:t>, </a:t>
            </a:r>
            <a:r>
              <a:rPr lang="en-US" sz="2800" dirty="0" err="1"/>
              <a:t>terutama</a:t>
            </a:r>
            <a:r>
              <a:rPr lang="en-US" sz="2800" dirty="0"/>
              <a:t> </a:t>
            </a:r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dirty="0" err="1"/>
              <a:t>sebagian</a:t>
            </a:r>
            <a:r>
              <a:rPr lang="en-US" sz="2800" dirty="0"/>
              <a:t> </a:t>
            </a:r>
            <a:r>
              <a:rPr lang="en-US" sz="2800" dirty="0" err="1"/>
              <a:t>besar</a:t>
            </a:r>
            <a:r>
              <a:rPr lang="en-US" sz="2800" dirty="0"/>
              <a:t> </a:t>
            </a:r>
            <a:r>
              <a:rPr lang="en-US" sz="2800" dirty="0" err="1"/>
              <a:t>bahasa</a:t>
            </a:r>
            <a:r>
              <a:rPr lang="en-US" sz="2800" dirty="0"/>
              <a:t> yang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nonsilabik</a:t>
            </a:r>
            <a:r>
              <a:rPr lang="en-US" sz="2800" dirty="0"/>
              <a:t> di </a:t>
            </a:r>
            <a:r>
              <a:rPr lang="en-US" sz="2800" dirty="0" err="1"/>
              <a:t>masa</a:t>
            </a:r>
            <a:r>
              <a:rPr lang="en-US" sz="2800" dirty="0"/>
              <a:t> </a:t>
            </a:r>
            <a:r>
              <a:rPr lang="en-US" sz="2800" dirty="0" err="1"/>
              <a:t>lalu</a:t>
            </a:r>
            <a:r>
              <a:rPr lang="en-US" sz="2800" dirty="0"/>
              <a:t> </a:t>
            </a:r>
            <a:r>
              <a:rPr lang="en-US" sz="2800" dirty="0" err="1"/>
              <a:t>sedang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 smtClean="0"/>
              <a:t>penurunan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3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86</TotalTime>
  <Words>318</Words>
  <Application>Microsoft Office PowerPoint</Application>
  <PresentationFormat>On-screen Show (4:3)</PresentationFormat>
  <Paragraphs>42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Pushpin</vt:lpstr>
      <vt:lpstr>RPL</vt:lpstr>
      <vt:lpstr>SPONSOR</vt:lpstr>
      <vt:lpstr>2. Low cost</vt:lpstr>
      <vt:lpstr>3. Produktivitas (Productivity) </vt:lpstr>
      <vt:lpstr>4. Readability</vt:lpstr>
      <vt:lpstr>5. flexibility</vt:lpstr>
      <vt:lpstr>6. efficiency</vt:lpstr>
      <vt:lpstr>Pemakai </vt:lpstr>
      <vt:lpstr>Ease of learning </vt:lpstr>
      <vt:lpstr>fungsibility</vt:lpstr>
      <vt:lpstr>Ease of remembering</vt:lpstr>
      <vt:lpstr>Ease of use</vt:lpstr>
      <vt:lpstr>Maintainer/modification </vt:lpstr>
      <vt:lpstr>Minimum eror </vt:lpstr>
      <vt:lpstr>Good dokumentation</vt:lpstr>
      <vt:lpstr>Readable code</vt:lpstr>
      <vt:lpstr>Good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m.priyono</dc:creator>
  <cp:lastModifiedBy>m.priyono</cp:lastModifiedBy>
  <cp:revision>11</cp:revision>
  <dcterms:created xsi:type="dcterms:W3CDTF">2015-09-29T22:13:18Z</dcterms:created>
  <dcterms:modified xsi:type="dcterms:W3CDTF">2015-09-30T09:13:58Z</dcterms:modified>
</cp:coreProperties>
</file>