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72" y="7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EB65-E1F3-4229-9043-B7A93B60A56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FB01-B799-4B1D-80CC-6C947D5CFFD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EB65-E1F3-4229-9043-B7A93B60A56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FB01-B799-4B1D-80CC-6C947D5CFF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EB65-E1F3-4229-9043-B7A93B60A56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FB01-B799-4B1D-80CC-6C947D5CFF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EB65-E1F3-4229-9043-B7A93B60A56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FB01-B799-4B1D-80CC-6C947D5CFF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EB65-E1F3-4229-9043-B7A93B60A56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FB01-B799-4B1D-80CC-6C947D5CFF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EB65-E1F3-4229-9043-B7A93B60A56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FB01-B799-4B1D-80CC-6C947D5CFF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EB65-E1F3-4229-9043-B7A93B60A56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FB01-B799-4B1D-80CC-6C947D5CFF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EB65-E1F3-4229-9043-B7A93B60A56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FB01-B799-4B1D-80CC-6C947D5CFF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EB65-E1F3-4229-9043-B7A93B60A56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FB01-B799-4B1D-80CC-6C947D5CFF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EB65-E1F3-4229-9043-B7A93B60A56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FB01-B799-4B1D-80CC-6C947D5CFF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EB65-E1F3-4229-9043-B7A93B60A56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FB01-B799-4B1D-80CC-6C947D5CFFD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0D1EB65-E1F3-4229-9043-B7A93B60A56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A8FB01-B799-4B1D-80CC-6C947D5CFFD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5200"/>
            <a:ext cx="5765205" cy="1348255"/>
          </a:xfrm>
        </p:spPr>
        <p:txBody>
          <a:bodyPr>
            <a:normAutofit fontScale="32500" lnSpcReduction="2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8000" dirty="0" smtClean="0"/>
              <a:t>I am Priyotush Roy.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8000" dirty="0" smtClean="0"/>
              <a:t>I am 23 years old.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8000" dirty="0" smtClean="0"/>
              <a:t>My home district is Habiganj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175351" cy="1793167"/>
          </a:xfrm>
        </p:spPr>
        <p:txBody>
          <a:bodyPr/>
          <a:lstStyle/>
          <a:p>
            <a:r>
              <a:rPr lang="en-US" dirty="0" smtClean="0"/>
              <a:t>Info. About Myself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9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0" y="2667000"/>
            <a:ext cx="8229600" cy="220980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At present I am studing Honours third year at Shahjalal University of science and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Technology department of Political Studies.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I completed HSC from Jalalabad Cantonment Public School and College,Sylhet.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62000" y="990600"/>
            <a:ext cx="8153400" cy="1793167"/>
          </a:xfrm>
        </p:spPr>
        <p:txBody>
          <a:bodyPr/>
          <a:lstStyle/>
          <a:p>
            <a:r>
              <a:rPr lang="en-US" dirty="0" smtClean="0"/>
              <a:t>Academic 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26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676400" y="2362200"/>
            <a:ext cx="6172200" cy="175260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Algerian" pitchFamily="82" charset="0"/>
              </a:rPr>
              <a:t>One of my favourite hobby is swimming.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Algerian" pitchFamily="82" charset="0"/>
              </a:rPr>
              <a:t>I also like to hear Rabindrasangeet.</a:t>
            </a: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38200" y="838200"/>
            <a:ext cx="8001000" cy="1793167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Hobbies and interest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82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676400" y="2743200"/>
            <a:ext cx="6400800" cy="2286000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 smtClean="0"/>
              <a:t>In future I want to serve my family and country.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/>
              <a:t>My long term aspiration to build a egalitarian society for every human beings.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14400" y="762000"/>
            <a:ext cx="8001000" cy="1793167"/>
          </a:xfrm>
        </p:spPr>
        <p:txBody>
          <a:bodyPr/>
          <a:lstStyle/>
          <a:p>
            <a:r>
              <a:rPr lang="en-US" dirty="0" smtClean="0"/>
              <a:t>Goals and Aspiration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8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47800" y="2057400"/>
            <a:ext cx="6157686" cy="3200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sz="4400" dirty="0" smtClean="0">
                <a:solidFill>
                  <a:srgbClr val="C00000"/>
                </a:solidFill>
                <a:latin typeface="Algerian" pitchFamily="82" charset="0"/>
              </a:rPr>
              <a:t>Thank You</a:t>
            </a:r>
            <a:endParaRPr lang="en-US" sz="4400" dirty="0">
              <a:solidFill>
                <a:srgbClr val="C0000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83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51</TotalTime>
  <Words>103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Slipstream</vt:lpstr>
      <vt:lpstr>Info. About Myself</vt:lpstr>
      <vt:lpstr>Academic Background</vt:lpstr>
      <vt:lpstr>Hobbies and interest</vt:lpstr>
      <vt:lpstr>Goals and Aspiration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Info. About Myself</dc:title>
  <dc:creator>Juton Deb</dc:creator>
  <cp:lastModifiedBy>Juton Deb</cp:lastModifiedBy>
  <cp:revision>8</cp:revision>
  <dcterms:created xsi:type="dcterms:W3CDTF">2025-01-27T17:10:33Z</dcterms:created>
  <dcterms:modified xsi:type="dcterms:W3CDTF">2025-01-28T05:28:14Z</dcterms:modified>
</cp:coreProperties>
</file>