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06E9C60-DF65-44B3-A03C-44296DCEE836}" type="datetimeFigureOut">
              <a:rPr lang="en-US" smtClean="0"/>
              <a:t>5/22/2021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BE38AAD-4F9F-4E6B-A71C-AD66CFBEB4E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6E9C60-DF65-44B3-A03C-44296DCEE836}"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38AAD-4F9F-4E6B-A71C-AD66CFBEB4E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6E9C60-DF65-44B3-A03C-44296DCEE836}"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38AAD-4F9F-4E6B-A71C-AD66CFBEB4E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6E9C60-DF65-44B3-A03C-44296DCEE836}"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38AAD-4F9F-4E6B-A71C-AD66CFBEB4E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06E9C60-DF65-44B3-A03C-44296DCEE836}"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38AAD-4F9F-4E6B-A71C-AD66CFBEB4E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06E9C60-DF65-44B3-A03C-44296DCEE836}"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E38AAD-4F9F-4E6B-A71C-AD66CFBEB4E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06E9C60-DF65-44B3-A03C-44296DCEE836}" type="datetimeFigureOut">
              <a:rPr lang="en-US" smtClean="0"/>
              <a:t>5/22/2021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E38AAD-4F9F-4E6B-A71C-AD66CFBEB4E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06E9C60-DF65-44B3-A03C-44296DCEE836}" type="datetimeFigureOut">
              <a:rPr lang="en-US" smtClean="0"/>
              <a:t>5/22/2021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E38AAD-4F9F-4E6B-A71C-AD66CFBEB4E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6E9C60-DF65-44B3-A03C-44296DCEE836}" type="datetimeFigureOut">
              <a:rPr lang="en-US" smtClean="0"/>
              <a:t>5/22/2021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E38AAD-4F9F-4E6B-A71C-AD66CFBEB4E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06E9C60-DF65-44B3-A03C-44296DCEE836}"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E38AAD-4F9F-4E6B-A71C-AD66CFBEB4E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06E9C60-DF65-44B3-A03C-44296DCEE836}"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BE38AAD-4F9F-4E6B-A71C-AD66CFBEB4E2}"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06E9C60-DF65-44B3-A03C-44296DCEE836}" type="datetimeFigureOut">
              <a:rPr lang="en-US" smtClean="0"/>
              <a:t>5/22/2021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BE38AAD-4F9F-4E6B-A71C-AD66CFBEB4E2}"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838200"/>
            <a:ext cx="7851648" cy="1600200"/>
          </a:xfrm>
        </p:spPr>
        <p:txBody>
          <a:bodyPr>
            <a:normAutofit/>
          </a:bodyPr>
          <a:lstStyle/>
          <a:p>
            <a:pPr algn="ctr"/>
            <a:r>
              <a:rPr lang="en-US" sz="7200" dirty="0" smtClean="0"/>
              <a:t>TRAVAHOLIC</a:t>
            </a:r>
            <a:endParaRPr lang="en-US" dirty="0"/>
          </a:p>
        </p:txBody>
      </p:sp>
      <p:sp>
        <p:nvSpPr>
          <p:cNvPr id="3" name="Subtitle 2"/>
          <p:cNvSpPr>
            <a:spLocks noGrp="1"/>
          </p:cNvSpPr>
          <p:nvPr>
            <p:ph type="subTitle" idx="1"/>
          </p:nvPr>
        </p:nvSpPr>
        <p:spPr>
          <a:xfrm>
            <a:off x="3200400" y="4648200"/>
            <a:ext cx="5943600" cy="1600200"/>
          </a:xfrm>
        </p:spPr>
        <p:txBody>
          <a:bodyPr>
            <a:normAutofit fontScale="85000" lnSpcReduction="10000"/>
          </a:bodyPr>
          <a:lstStyle/>
          <a:p>
            <a:pPr algn="l"/>
            <a:r>
              <a:rPr lang="en-US" dirty="0" smtClean="0">
                <a:latin typeface="Times New Roman" pitchFamily="18" charset="0"/>
                <a:cs typeface="Times New Roman" pitchFamily="18" charset="0"/>
              </a:rPr>
              <a:t>PROJECT DONE BY:- (TEAM SCINTILLA)</a:t>
            </a:r>
          </a:p>
          <a:p>
            <a:pPr algn="l"/>
            <a:r>
              <a:rPr lang="en-US" dirty="0" smtClean="0">
                <a:latin typeface="Times New Roman" pitchFamily="18" charset="0"/>
                <a:cs typeface="Times New Roman" pitchFamily="18" charset="0"/>
              </a:rPr>
              <a:t>		             PRIYA KUMARI</a:t>
            </a:r>
          </a:p>
          <a:p>
            <a:pPr algn="l"/>
            <a:r>
              <a:rPr lang="en-US" dirty="0" smtClean="0">
                <a:latin typeface="Times New Roman" pitchFamily="18" charset="0"/>
                <a:cs typeface="Times New Roman" pitchFamily="18" charset="0"/>
              </a:rPr>
              <a:t>		             ANISHA KUMARI ANNU</a:t>
            </a:r>
          </a:p>
          <a:p>
            <a:pPr algn="l"/>
            <a:r>
              <a:rPr lang="en-US" dirty="0" smtClean="0">
                <a:latin typeface="Times New Roman" pitchFamily="18" charset="0"/>
                <a:cs typeface="Times New Roman" pitchFamily="18" charset="0"/>
              </a:rPr>
              <a:t>		             UMANG TRIPATHI</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382000" cy="1447800"/>
          </a:xfrm>
        </p:spPr>
        <p:txBody>
          <a:bodyPr>
            <a:normAutofit/>
          </a:bodyPr>
          <a:lstStyle/>
          <a:p>
            <a:r>
              <a:rPr lang="en-US" sz="5400" dirty="0" smtClean="0"/>
              <a:t>CONTENT</a:t>
            </a:r>
            <a:endParaRPr lang="en-US" sz="5400" dirty="0"/>
          </a:p>
        </p:txBody>
      </p:sp>
      <p:sp>
        <p:nvSpPr>
          <p:cNvPr id="3" name="Content Placeholder 2"/>
          <p:cNvSpPr>
            <a:spLocks noGrp="1"/>
          </p:cNvSpPr>
          <p:nvPr>
            <p:ph idx="1"/>
          </p:nvPr>
        </p:nvSpPr>
        <p:spPr>
          <a:xfrm>
            <a:off x="304800" y="2514600"/>
            <a:ext cx="8382000" cy="3810000"/>
          </a:xfrm>
        </p:spPr>
        <p:txBody>
          <a:bodyPr/>
          <a:lstStyle/>
          <a:p>
            <a:pPr marL="514350" indent="-514350">
              <a:buClr>
                <a:schemeClr val="tx1"/>
              </a:buClr>
              <a:buFont typeface="Wingdings" pitchFamily="2" charset="2"/>
              <a:buChar char="Ø"/>
            </a:pPr>
            <a:r>
              <a:rPr lang="en-US" sz="2800" dirty="0" smtClean="0">
                <a:latin typeface="Times New Roman" pitchFamily="18" charset="0"/>
                <a:cs typeface="Times New Roman" pitchFamily="18" charset="0"/>
              </a:rPr>
              <a:t>Project Definition</a:t>
            </a:r>
          </a:p>
          <a:p>
            <a:pPr marL="514350" indent="-514350">
              <a:buClr>
                <a:schemeClr val="tx1"/>
              </a:buClr>
              <a:buFont typeface="Wingdings" pitchFamily="2" charset="2"/>
              <a:buChar char="Ø"/>
            </a:pPr>
            <a:r>
              <a:rPr lang="en-US" sz="2800" dirty="0" smtClean="0">
                <a:latin typeface="Times New Roman" pitchFamily="18" charset="0"/>
                <a:cs typeface="Times New Roman" pitchFamily="18" charset="0"/>
              </a:rPr>
              <a:t>Introduction</a:t>
            </a:r>
          </a:p>
          <a:p>
            <a:pPr marL="514350" indent="-514350">
              <a:buClr>
                <a:schemeClr val="tx1"/>
              </a:buClr>
              <a:buFont typeface="Wingdings" pitchFamily="2" charset="2"/>
              <a:buChar char="Ø"/>
            </a:pPr>
            <a:r>
              <a:rPr lang="en-US" sz="2800" dirty="0" smtClean="0">
                <a:latin typeface="Times New Roman" pitchFamily="18" charset="0"/>
                <a:cs typeface="Times New Roman" pitchFamily="18" charset="0"/>
              </a:rPr>
              <a:t>Objectives</a:t>
            </a:r>
          </a:p>
          <a:p>
            <a:pPr marL="514350" indent="-514350">
              <a:buClr>
                <a:schemeClr val="tx1"/>
              </a:buClr>
              <a:buFont typeface="Wingdings" pitchFamily="2" charset="2"/>
              <a:buChar char="Ø"/>
            </a:pPr>
            <a:r>
              <a:rPr lang="en-US" sz="2800" dirty="0" smtClean="0">
                <a:latin typeface="Times New Roman" pitchFamily="18" charset="0"/>
                <a:cs typeface="Times New Roman" pitchFamily="18" charset="0"/>
              </a:rPr>
              <a:t>Platform Used</a:t>
            </a:r>
          </a:p>
          <a:p>
            <a:pPr marL="514350" indent="-514350">
              <a:buClr>
                <a:schemeClr val="tx1"/>
              </a:buClr>
              <a:buFont typeface="Wingdings" pitchFamily="2" charset="2"/>
              <a:buChar char="Ø"/>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DEFINITION</a:t>
            </a:r>
            <a:endParaRPr lang="en-US" dirty="0"/>
          </a:p>
        </p:txBody>
      </p:sp>
      <p:sp>
        <p:nvSpPr>
          <p:cNvPr id="3" name="Content Placeholder 2"/>
          <p:cNvSpPr>
            <a:spLocks noGrp="1"/>
          </p:cNvSpPr>
          <p:nvPr>
            <p:ph idx="1"/>
          </p:nvPr>
        </p:nvSpPr>
        <p:spPr/>
        <p:txBody>
          <a:bodyPr/>
          <a:lstStyle/>
          <a:p>
            <a:pPr>
              <a:buClr>
                <a:schemeClr val="accent1">
                  <a:lumMod val="75000"/>
                </a:schemeClr>
              </a:buClr>
              <a:buFont typeface="Wingdings" pitchFamily="2" charset="2"/>
              <a:buChar char="v"/>
            </a:pPr>
            <a:r>
              <a:rPr lang="en-US" dirty="0" smtClean="0">
                <a:latin typeface="Times New Roman" pitchFamily="18" charset="0"/>
                <a:cs typeface="Times New Roman" pitchFamily="18" charset="0"/>
              </a:rPr>
              <a:t>The project ‘</a:t>
            </a:r>
            <a:r>
              <a:rPr lang="en-US" dirty="0" err="1" smtClean="0">
                <a:latin typeface="Times New Roman" pitchFamily="18" charset="0"/>
                <a:cs typeface="Times New Roman" pitchFamily="18" charset="0"/>
              </a:rPr>
              <a:t>Travaholic</a:t>
            </a:r>
            <a:r>
              <a:rPr lang="en-US" dirty="0" smtClean="0">
                <a:latin typeface="Times New Roman" pitchFamily="18" charset="0"/>
                <a:cs typeface="Times New Roman" pitchFamily="18" charset="0"/>
              </a:rPr>
              <a:t>’ is developed to help the tourist by providing them destination details.</a:t>
            </a:r>
          </a:p>
          <a:p>
            <a:pPr>
              <a:buClr>
                <a:schemeClr val="accent1">
                  <a:lumMod val="75000"/>
                </a:schemeClr>
              </a:buClr>
              <a:buNone/>
            </a:pPr>
            <a:endParaRPr lang="en-US" dirty="0" smtClean="0">
              <a:latin typeface="Times New Roman" pitchFamily="18" charset="0"/>
              <a:cs typeface="Times New Roman" pitchFamily="18" charset="0"/>
            </a:endParaRPr>
          </a:p>
          <a:p>
            <a:pPr algn="just">
              <a:buClr>
                <a:schemeClr val="accent1">
                  <a:lumMod val="75000"/>
                </a:schemeClr>
              </a:buClr>
              <a:buFont typeface="Wingdings" pitchFamily="2" charset="2"/>
              <a:buChar char="v"/>
            </a:pPr>
            <a:r>
              <a:rPr lang="en-US" dirty="0" smtClean="0">
                <a:latin typeface="Times New Roman" pitchFamily="18" charset="0"/>
                <a:cs typeface="Times New Roman" pitchFamily="18" charset="0"/>
              </a:rPr>
              <a:t>This project provide information related to flight, hotel and nearby tourist place.</a:t>
            </a:r>
          </a:p>
          <a:p>
            <a:pPr algn="just">
              <a:buClr>
                <a:schemeClr val="accent1">
                  <a:lumMod val="75000"/>
                </a:schemeClr>
              </a:buClr>
              <a:buNone/>
            </a:pPr>
            <a:endParaRPr lang="en-US" dirty="0" smtClean="0">
              <a:latin typeface="Times New Roman" pitchFamily="18" charset="0"/>
              <a:cs typeface="Times New Roman" pitchFamily="18" charset="0"/>
            </a:endParaRPr>
          </a:p>
          <a:p>
            <a:pPr algn="just">
              <a:buClr>
                <a:schemeClr val="accent1">
                  <a:lumMod val="75000"/>
                </a:schemeClr>
              </a:buClr>
              <a:buFont typeface="Wingdings" pitchFamily="2" charset="2"/>
              <a:buChar char="v"/>
            </a:pPr>
            <a:r>
              <a:rPr lang="en-US" dirty="0" smtClean="0">
                <a:latin typeface="Times New Roman" pitchFamily="18" charset="0"/>
                <a:cs typeface="Times New Roman" pitchFamily="18" charset="0"/>
              </a:rPr>
              <a:t>We had used API  in this website for collecting data related to flight &amp; hotels and display it to the user.</a:t>
            </a:r>
          </a:p>
          <a:p>
            <a:pPr algn="just">
              <a:buClr>
                <a:schemeClr val="accent1">
                  <a:lumMod val="75000"/>
                </a:schemeClr>
              </a:buClr>
              <a:buFont typeface="Wingdings" pitchFamily="2" charset="2"/>
              <a:buChar char="v"/>
            </a:pPr>
            <a:endParaRPr lang="en-US" dirty="0" smtClean="0"/>
          </a:p>
          <a:p>
            <a:pPr algn="just">
              <a:buClr>
                <a:schemeClr val="accent1">
                  <a:lumMod val="75000"/>
                </a:schemeClr>
              </a:buClr>
              <a:buFont typeface="Wingdings" pitchFamily="2" charset="2"/>
              <a:buChar char="v"/>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981200"/>
            <a:ext cx="8229600" cy="4389120"/>
          </a:xfrm>
        </p:spPr>
        <p:txBody>
          <a:bodyPr/>
          <a:lstStyle/>
          <a:p>
            <a:pPr algn="just">
              <a:buClr>
                <a:schemeClr val="accent1"/>
              </a:buClr>
              <a:buFont typeface="Wingdings" pitchFamily="2" charset="2"/>
              <a:buChar char="Ø"/>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Travaholic</a:t>
            </a:r>
            <a:r>
              <a:rPr lang="en-US" dirty="0" smtClean="0">
                <a:latin typeface="Times New Roman" pitchFamily="18" charset="0"/>
                <a:cs typeface="Times New Roman" pitchFamily="18" charset="0"/>
              </a:rPr>
              <a:t>’ is a web based application.</a:t>
            </a:r>
          </a:p>
          <a:p>
            <a:pPr algn="just">
              <a:buClr>
                <a:schemeClr val="accent1"/>
              </a:buClr>
              <a:buFont typeface="Wingdings" pitchFamily="2" charset="2"/>
              <a:buChar char="Ø"/>
            </a:pPr>
            <a:r>
              <a:rPr lang="en-US" dirty="0" smtClean="0">
                <a:latin typeface="Times New Roman" pitchFamily="18" charset="0"/>
                <a:cs typeface="Times New Roman" pitchFamily="18" charset="0"/>
              </a:rPr>
              <a:t>The main purpose of ‘</a:t>
            </a:r>
            <a:r>
              <a:rPr lang="en-US" dirty="0" err="1" smtClean="0">
                <a:latin typeface="Times New Roman" pitchFamily="18" charset="0"/>
                <a:cs typeface="Times New Roman" pitchFamily="18" charset="0"/>
              </a:rPr>
              <a:t>Travaholic</a:t>
            </a:r>
            <a:r>
              <a:rPr lang="en-US" dirty="0" smtClean="0">
                <a:latin typeface="Times New Roman" pitchFamily="18" charset="0"/>
                <a:cs typeface="Times New Roman" pitchFamily="18" charset="0"/>
              </a:rPr>
              <a:t>’ is to provide a convenient way for a customer to know about flight, hotel &amp; tourist place of near by destination.</a:t>
            </a:r>
          </a:p>
          <a:p>
            <a:pPr algn="just">
              <a:buClr>
                <a:schemeClr val="accent1"/>
              </a:buClr>
              <a:buFont typeface="Wingdings" pitchFamily="2" charset="2"/>
              <a:buChar char="Ø"/>
            </a:pPr>
            <a:r>
              <a:rPr lang="en-US" dirty="0" smtClean="0">
                <a:latin typeface="Times New Roman" pitchFamily="18" charset="0"/>
                <a:cs typeface="Times New Roman" pitchFamily="18" charset="0"/>
              </a:rPr>
              <a:t>In this project, we had made an easier task of searching details regarding flight &amp; hotels.</a:t>
            </a:r>
          </a:p>
          <a:p>
            <a:pPr algn="just">
              <a:buClr>
                <a:schemeClr val="accent1"/>
              </a:buClr>
              <a:buFont typeface="Wingdings" pitchFamily="2" charset="2"/>
              <a:buChar char="Ø"/>
            </a:pPr>
            <a:r>
              <a:rPr lang="en-US" dirty="0" smtClean="0">
                <a:latin typeface="Times New Roman" pitchFamily="18" charset="0"/>
                <a:cs typeface="Times New Roman" pitchFamily="18" charset="0"/>
              </a:rPr>
              <a:t>We provide approach skills to examine how a tourist visits and its ability to operate in an appropriate way when dealing with consequences of tourism.</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latin typeface="Times New Roman" pitchFamily="18" charset="0"/>
                <a:cs typeface="Times New Roman" pitchFamily="18" charset="0"/>
              </a:rPr>
              <a:t>This application is develop to provide best travelling services to the tourist.</a:t>
            </a:r>
          </a:p>
          <a:p>
            <a:pPr>
              <a:buFont typeface="Wingdings" pitchFamily="2" charset="2"/>
              <a:buChar char="Ø"/>
            </a:pPr>
            <a:r>
              <a:rPr lang="en-US" dirty="0" smtClean="0">
                <a:latin typeface="Times New Roman" pitchFamily="18" charset="0"/>
                <a:cs typeface="Times New Roman" pitchFamily="18" charset="0"/>
              </a:rPr>
              <a:t>We have developed this website to provide a search platform where a tourist can find their tourist places according to their choices.</a:t>
            </a:r>
          </a:p>
          <a:p>
            <a:pPr algn="just">
              <a:buFont typeface="Wingdings" pitchFamily="2" charset="2"/>
              <a:buChar char="Ø"/>
            </a:pPr>
            <a:r>
              <a:rPr lang="en-US" dirty="0" smtClean="0">
                <a:latin typeface="Times New Roman" pitchFamily="18" charset="0"/>
                <a:cs typeface="Times New Roman" pitchFamily="18" charset="0"/>
              </a:rPr>
              <a:t>We developed this system to create and promote forms of tourism that provide healthy interaction opportunities for tourists and locals and increase better understandings of different cultures, customs, lifestyle and traditional knowledge.</a:t>
            </a:r>
          </a:p>
          <a:p>
            <a:pPr>
              <a:buFont typeface="Wingdings" pitchFamily="2" charset="2"/>
              <a:buChar char="Ø"/>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USED</a:t>
            </a:r>
            <a:endParaRPr lang="en-US" dirty="0"/>
          </a:p>
        </p:txBody>
      </p:sp>
      <p:sp>
        <p:nvSpPr>
          <p:cNvPr id="3" name="Content Placeholder 2"/>
          <p:cNvSpPr>
            <a:spLocks noGrp="1"/>
          </p:cNvSpPr>
          <p:nvPr>
            <p:ph sz="half" idx="1"/>
          </p:nvPr>
        </p:nvSpPr>
        <p:spPr/>
        <p:txBody>
          <a:bodyPr/>
          <a:lstStyle/>
          <a:p>
            <a:pPr>
              <a:buClr>
                <a:schemeClr val="accent1"/>
              </a:buClr>
              <a:buFont typeface="Wingdings" pitchFamily="2" charset="2"/>
              <a:buChar char="Ø"/>
            </a:pPr>
            <a:r>
              <a:rPr lang="en-US" dirty="0" smtClean="0">
                <a:latin typeface="Times New Roman" pitchFamily="18" charset="0"/>
                <a:cs typeface="Times New Roman" pitchFamily="18" charset="0"/>
              </a:rPr>
              <a:t>FRONT-END</a:t>
            </a:r>
          </a:p>
          <a:p>
            <a:pPr>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p>
          <a:p>
            <a:pPr>
              <a:buClr>
                <a:schemeClr val="accent1"/>
              </a:buClr>
              <a:buFont typeface="Arial" pitchFamily="34" charset="0"/>
              <a:buChar char="•"/>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HTML</a:t>
            </a:r>
          </a:p>
          <a:p>
            <a:pPr>
              <a:buClr>
                <a:schemeClr val="accent1"/>
              </a:buClr>
              <a:buFont typeface="Arial" pitchFamily="34" charset="0"/>
              <a:buChar char="•"/>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CSS</a:t>
            </a:r>
          </a:p>
          <a:p>
            <a:pPr>
              <a:buClr>
                <a:schemeClr val="accent1"/>
              </a:buClr>
              <a:buFont typeface="Arial" pitchFamily="34" charset="0"/>
              <a:buChar char="•"/>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JAVASCRIPT</a:t>
            </a:r>
          </a:p>
          <a:p>
            <a:pPr>
              <a:buClr>
                <a:schemeClr val="accent1"/>
              </a:buClr>
              <a:buFont typeface="Arial" pitchFamily="34" charset="0"/>
              <a:buChar char="•"/>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BOOTSTRAP</a:t>
            </a:r>
            <a:endParaRPr lang="en-US" dirty="0" smtClean="0">
              <a:latin typeface="Times New Roman" pitchFamily="18" charset="0"/>
              <a:cs typeface="Times New Roman" pitchFamily="18" charset="0"/>
            </a:endParaRPr>
          </a:p>
        </p:txBody>
      </p:sp>
      <p:sp>
        <p:nvSpPr>
          <p:cNvPr id="4" name="Content Placeholder 3"/>
          <p:cNvSpPr>
            <a:spLocks noGrp="1"/>
          </p:cNvSpPr>
          <p:nvPr>
            <p:ph sz="half" idx="2"/>
          </p:nvPr>
        </p:nvSpPr>
        <p:spPr/>
        <p:txBody>
          <a:bodyPr/>
          <a:lstStyle/>
          <a:p>
            <a:pPr>
              <a:buClr>
                <a:schemeClr val="accent1"/>
              </a:buClr>
              <a:buFont typeface="Wingdings" pitchFamily="2" charset="2"/>
              <a:buChar char="Ø"/>
            </a:pPr>
            <a:r>
              <a:rPr lang="en-US" dirty="0" smtClean="0">
                <a:latin typeface="Times New Roman" pitchFamily="18" charset="0"/>
                <a:cs typeface="Times New Roman" pitchFamily="18" charset="0"/>
              </a:rPr>
              <a:t>BACK-END</a:t>
            </a:r>
          </a:p>
          <a:p>
            <a:pPr>
              <a:buClr>
                <a:schemeClr val="accent1"/>
              </a:buClr>
              <a:buFont typeface="Wingdings" pitchFamily="2" charset="2"/>
              <a:buChar char="Ø"/>
            </a:pPr>
            <a:endParaRPr lang="en-US" dirty="0" smtClean="0">
              <a:latin typeface="Times New Roman" pitchFamily="18" charset="0"/>
              <a:cs typeface="Times New Roman" pitchFamily="18" charset="0"/>
            </a:endParaRPr>
          </a:p>
          <a:p>
            <a:pPr>
              <a:buClr>
                <a:schemeClr val="accent1"/>
              </a:buClr>
              <a:buFont typeface="Arial" pitchFamily="34" charset="0"/>
              <a:buChar char="•"/>
            </a:pPr>
            <a:r>
              <a:rPr lang="en-US" dirty="0" smtClean="0">
                <a:latin typeface="Times New Roman" pitchFamily="18" charset="0"/>
                <a:cs typeface="Times New Roman" pitchFamily="18" charset="0"/>
              </a:rPr>
              <a:t>          API</a:t>
            </a:r>
          </a:p>
          <a:p>
            <a:pPr>
              <a:buClr>
                <a:schemeClr val="accent1"/>
              </a:buClr>
              <a:buFont typeface="Arial" pitchFamily="34" charset="0"/>
              <a:buChar char="•"/>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PHP</a:t>
            </a:r>
          </a:p>
          <a:p>
            <a:pPr>
              <a:buClr>
                <a:schemeClr val="accent1"/>
              </a:buClr>
              <a:buFont typeface="Arial" pitchFamily="34" charset="0"/>
              <a:buChar char="•"/>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PYTHON</a:t>
            </a:r>
          </a:p>
          <a:p>
            <a:pPr>
              <a:buClr>
                <a:schemeClr val="accent1"/>
              </a:buClr>
              <a:buFont typeface="Arial" pitchFamily="34" charset="0"/>
              <a:buChar char="•"/>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MySQL</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114</TotalTime>
  <Words>249</Words>
  <Application>Microsoft Office PowerPoint</Application>
  <PresentationFormat>On-screen Show (4:3)</PresentationFormat>
  <Paragraphs>38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TRAVAHOLIC</vt:lpstr>
      <vt:lpstr>CONTENT</vt:lpstr>
      <vt:lpstr>PROJECT DEFINITION</vt:lpstr>
      <vt:lpstr>INTRODUCTION</vt:lpstr>
      <vt:lpstr>OBJECTIVE</vt:lpstr>
      <vt:lpstr>PLATFORM USED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TRAVAHOLIC</dc:title>
  <dc:creator>Anisha Kumari Annu</dc:creator>
  <cp:lastModifiedBy>Anisha Kumari Annu</cp:lastModifiedBy>
  <cp:revision>15</cp:revision>
  <dcterms:created xsi:type="dcterms:W3CDTF">2021-05-22T03:27:47Z</dcterms:created>
  <dcterms:modified xsi:type="dcterms:W3CDTF">2021-05-22T05:22:19Z</dcterms:modified>
</cp:coreProperties>
</file>