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65DA-478F-49C1-B7A1-76D29DFF46D3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E9F8-A09B-4D74-AC7B-66D1CE59B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73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65DA-478F-49C1-B7A1-76D29DFF46D3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E9F8-A09B-4D74-AC7B-66D1CE59B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38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65DA-478F-49C1-B7A1-76D29DFF46D3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E9F8-A09B-4D74-AC7B-66D1CE59B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06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65DA-478F-49C1-B7A1-76D29DFF46D3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E9F8-A09B-4D74-AC7B-66D1CE59B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7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65DA-478F-49C1-B7A1-76D29DFF46D3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E9F8-A09B-4D74-AC7B-66D1CE59B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05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65DA-478F-49C1-B7A1-76D29DFF46D3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E9F8-A09B-4D74-AC7B-66D1CE59B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46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65DA-478F-49C1-B7A1-76D29DFF46D3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E9F8-A09B-4D74-AC7B-66D1CE59B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16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65DA-478F-49C1-B7A1-76D29DFF46D3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E9F8-A09B-4D74-AC7B-66D1CE59B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01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65DA-478F-49C1-B7A1-76D29DFF46D3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E9F8-A09B-4D74-AC7B-66D1CE59B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54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65DA-478F-49C1-B7A1-76D29DFF46D3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E9F8-A09B-4D74-AC7B-66D1CE59B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28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65DA-478F-49C1-B7A1-76D29DFF46D3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E9F8-A09B-4D74-AC7B-66D1CE59B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33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E65DA-478F-49C1-B7A1-76D29DFF46D3}" type="datetimeFigureOut">
              <a:rPr lang="en-IN" smtClean="0"/>
              <a:t>24-02-2018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4E9F8-A09B-4D74-AC7B-66D1CE59B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94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0C526D66-3621-4347-B1EF-342CBF4DB9C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3466"/>
            <a:ext cx="5393770" cy="6374535"/>
          </a:xfrm>
          <a:custGeom>
            <a:avLst/>
            <a:gdLst>
              <a:gd name="connsiteX0" fmla="*/ 2047752 w 5393770"/>
              <a:gd name="connsiteY0" fmla="*/ 0 h 6374535"/>
              <a:gd name="connsiteX1" fmla="*/ 5393770 w 5393770"/>
              <a:gd name="connsiteY1" fmla="*/ 3346018 h 6374535"/>
              <a:gd name="connsiteX2" fmla="*/ 3642663 w 5393770"/>
              <a:gd name="connsiteY2" fmla="*/ 6288190 h 6374535"/>
              <a:gd name="connsiteX3" fmla="*/ 3463422 w 5393770"/>
              <a:gd name="connsiteY3" fmla="*/ 6374535 h 6374535"/>
              <a:gd name="connsiteX4" fmla="*/ 624279 w 5393770"/>
              <a:gd name="connsiteY4" fmla="*/ 6374535 h 6374535"/>
              <a:gd name="connsiteX5" fmla="*/ 382249 w 5393770"/>
              <a:gd name="connsiteY5" fmla="*/ 6248727 h 6374535"/>
              <a:gd name="connsiteX6" fmla="*/ 143729 w 5393770"/>
              <a:gd name="connsiteY6" fmla="*/ 6097845 h 6374535"/>
              <a:gd name="connsiteX7" fmla="*/ 0 w 5393770"/>
              <a:gd name="connsiteY7" fmla="*/ 5989017 h 6374535"/>
              <a:gd name="connsiteX8" fmla="*/ 0 w 5393770"/>
              <a:gd name="connsiteY8" fmla="*/ 703020 h 6374535"/>
              <a:gd name="connsiteX9" fmla="*/ 143728 w 5393770"/>
              <a:gd name="connsiteY9" fmla="*/ 594191 h 6374535"/>
              <a:gd name="connsiteX10" fmla="*/ 2047752 w 5393770"/>
              <a:gd name="connsiteY10" fmla="*/ 0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93770" h="6374535">
                <a:moveTo>
                  <a:pt x="2047752" y="0"/>
                </a:moveTo>
                <a:cubicBezTo>
                  <a:pt x="3895707" y="0"/>
                  <a:pt x="5393770" y="1498063"/>
                  <a:pt x="5393770" y="3346018"/>
                </a:cubicBezTo>
                <a:cubicBezTo>
                  <a:pt x="5393770" y="4616487"/>
                  <a:pt x="4685701" y="5721578"/>
                  <a:pt x="3642663" y="6288190"/>
                </a:cubicBezTo>
                <a:lnTo>
                  <a:pt x="3463422" y="6374535"/>
                </a:lnTo>
                <a:lnTo>
                  <a:pt x="624279" y="6374535"/>
                </a:lnTo>
                <a:lnTo>
                  <a:pt x="382249" y="6248727"/>
                </a:lnTo>
                <a:cubicBezTo>
                  <a:pt x="300507" y="6201724"/>
                  <a:pt x="220937" y="6151368"/>
                  <a:pt x="143729" y="6097845"/>
                </a:cubicBezTo>
                <a:lnTo>
                  <a:pt x="0" y="5989017"/>
                </a:lnTo>
                <a:lnTo>
                  <a:pt x="0" y="703020"/>
                </a:lnTo>
                <a:lnTo>
                  <a:pt x="143728" y="594191"/>
                </a:lnTo>
                <a:cubicBezTo>
                  <a:pt x="684187" y="219535"/>
                  <a:pt x="1340332" y="0"/>
                  <a:pt x="204775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8A177BCC-4208-4795-8572-4D623BA1E2A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0193166D-DDF1-4F9A-A786-A7AEF5375C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7373"/>
            <a:ext cx="5229863" cy="6210629"/>
          </a:xfrm>
          <a:custGeom>
            <a:avLst/>
            <a:gdLst>
              <a:gd name="connsiteX0" fmla="*/ 2047751 w 5229863"/>
              <a:gd name="connsiteY0" fmla="*/ 0 h 6210629"/>
              <a:gd name="connsiteX1" fmla="*/ 5229863 w 5229863"/>
              <a:gd name="connsiteY1" fmla="*/ 3182112 h 6210629"/>
              <a:gd name="connsiteX2" fmla="*/ 3286373 w 5229863"/>
              <a:gd name="connsiteY2" fmla="*/ 6114158 h 6210629"/>
              <a:gd name="connsiteX3" fmla="*/ 3022794 w 5229863"/>
              <a:gd name="connsiteY3" fmla="*/ 6210629 h 6210629"/>
              <a:gd name="connsiteX4" fmla="*/ 1077939 w 5229863"/>
              <a:gd name="connsiteY4" fmla="*/ 6210629 h 6210629"/>
              <a:gd name="connsiteX5" fmla="*/ 953634 w 5229863"/>
              <a:gd name="connsiteY5" fmla="*/ 6171135 h 6210629"/>
              <a:gd name="connsiteX6" fmla="*/ 23632 w 5229863"/>
              <a:gd name="connsiteY6" fmla="*/ 5637585 h 6210629"/>
              <a:gd name="connsiteX7" fmla="*/ 0 w 5229863"/>
              <a:gd name="connsiteY7" fmla="*/ 5616107 h 6210629"/>
              <a:gd name="connsiteX8" fmla="*/ 0 w 5229863"/>
              <a:gd name="connsiteY8" fmla="*/ 748118 h 6210629"/>
              <a:gd name="connsiteX9" fmla="*/ 23632 w 5229863"/>
              <a:gd name="connsiteY9" fmla="*/ 726640 h 6210629"/>
              <a:gd name="connsiteX10" fmla="*/ 2047751 w 5229863"/>
              <a:gd name="connsiteY10" fmla="*/ 0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29863" h="6210629">
                <a:moveTo>
                  <a:pt x="2047751" y="0"/>
                </a:moveTo>
                <a:cubicBezTo>
                  <a:pt x="3805183" y="0"/>
                  <a:pt x="5229863" y="1424680"/>
                  <a:pt x="5229863" y="3182112"/>
                </a:cubicBezTo>
                <a:cubicBezTo>
                  <a:pt x="5229863" y="4500186"/>
                  <a:pt x="4428481" y="5631087"/>
                  <a:pt x="3286373" y="6114158"/>
                </a:cubicBezTo>
                <a:lnTo>
                  <a:pt x="3022794" y="6210629"/>
                </a:lnTo>
                <a:lnTo>
                  <a:pt x="1077939" y="6210629"/>
                </a:lnTo>
                <a:lnTo>
                  <a:pt x="953634" y="6171135"/>
                </a:lnTo>
                <a:cubicBezTo>
                  <a:pt x="612471" y="6046219"/>
                  <a:pt x="298661" y="5864559"/>
                  <a:pt x="23632" y="5637585"/>
                </a:cubicBezTo>
                <a:lnTo>
                  <a:pt x="0" y="5616107"/>
                </a:lnTo>
                <a:lnTo>
                  <a:pt x="0" y="748118"/>
                </a:lnTo>
                <a:lnTo>
                  <a:pt x="23632" y="726640"/>
                </a:lnTo>
                <a:cubicBezTo>
                  <a:pt x="573689" y="272693"/>
                  <a:pt x="1278875" y="0"/>
                  <a:pt x="204775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E4EE7214-AC05-465E-A501-65AA04EF5E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8355" y="2"/>
            <a:ext cx="4151376" cy="2349401"/>
          </a:xfrm>
          <a:custGeom>
            <a:avLst/>
            <a:gdLst>
              <a:gd name="connsiteX0" fmla="*/ 20101 w 4151376"/>
              <a:gd name="connsiteY0" fmla="*/ 0 h 2349401"/>
              <a:gd name="connsiteX1" fmla="*/ 4131276 w 4151376"/>
              <a:gd name="connsiteY1" fmla="*/ 0 h 2349401"/>
              <a:gd name="connsiteX2" fmla="*/ 4140659 w 4151376"/>
              <a:gd name="connsiteY2" fmla="*/ 61486 h 2349401"/>
              <a:gd name="connsiteX3" fmla="*/ 4151376 w 4151376"/>
              <a:gd name="connsiteY3" fmla="*/ 273713 h 2349401"/>
              <a:gd name="connsiteX4" fmla="*/ 2075688 w 4151376"/>
              <a:gd name="connsiteY4" fmla="*/ 2349401 h 2349401"/>
              <a:gd name="connsiteX5" fmla="*/ 0 w 4151376"/>
              <a:gd name="connsiteY5" fmla="*/ 273713 h 2349401"/>
              <a:gd name="connsiteX6" fmla="*/ 10717 w 4151376"/>
              <a:gd name="connsiteY6" fmla="*/ 61486 h 234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6" y="2027146"/>
            <a:ext cx="3722836" cy="37228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913" y="228553"/>
            <a:ext cx="2124076" cy="159305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72447" y="3215020"/>
            <a:ext cx="5319431" cy="752069"/>
          </a:xfrm>
        </p:spPr>
        <p:txBody>
          <a:bodyPr anchor="t">
            <a:noAutofit/>
          </a:bodyPr>
          <a:lstStyle/>
          <a:p>
            <a:pPr algn="l"/>
            <a:r>
              <a:rPr lang="en-US" sz="8000" b="1" dirty="0">
                <a:latin typeface="Bodoni MT" panose="02070603080606020203" pitchFamily="18" charset="0"/>
              </a:rPr>
              <a:t>CERBO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170921" y="4182025"/>
            <a:ext cx="5319431" cy="972180"/>
          </a:xfrm>
        </p:spPr>
        <p:txBody>
          <a:bodyPr anchor="b">
            <a:normAutofit/>
          </a:bodyPr>
          <a:lstStyle/>
          <a:p>
            <a:pPr algn="l"/>
            <a:r>
              <a:rPr lang="en-US" sz="2000" u="sng" dirty="0"/>
              <a:t>A perfect business assistance</a:t>
            </a:r>
          </a:p>
          <a:p>
            <a:pPr algn="l"/>
            <a:r>
              <a:rPr lang="en-US" sz="2000" i="1" dirty="0"/>
              <a:t>Its smart and Turbo.</a:t>
            </a:r>
          </a:p>
        </p:txBody>
      </p:sp>
    </p:spTree>
    <p:extLst>
      <p:ext uri="{BB962C8B-B14F-4D97-AF65-F5344CB8AC3E}">
        <p14:creationId xmlns:p14="http://schemas.microsoft.com/office/powerpoint/2010/main" val="3658306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038600" y="1545538"/>
            <a:ext cx="7188199" cy="37635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chemeClr val="bg1"/>
                </a:solidFill>
              </a:rPr>
              <a:t>What Brought Us Here?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551" y="5725551"/>
            <a:ext cx="1132449" cy="113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9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95" t="2803" r="3585" b="4891"/>
          <a:stretch/>
        </p:blipFill>
        <p:spPr>
          <a:xfrm>
            <a:off x="8473052" y="1820333"/>
            <a:ext cx="1500679" cy="403618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2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309" y="494770"/>
            <a:ext cx="5529943" cy="1325563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bg1"/>
                </a:solidFill>
              </a:rPr>
              <a:t>Know about CERBO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308" y="1295193"/>
            <a:ext cx="4128169" cy="33995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Catches audio input when triggered.</a:t>
            </a:r>
          </a:p>
          <a:p>
            <a:r>
              <a:rPr lang="en-US" sz="2400" dirty="0">
                <a:solidFill>
                  <a:schemeClr val="bg1"/>
                </a:solidFill>
              </a:rPr>
              <a:t>Makes notes of relevant data captured.</a:t>
            </a:r>
          </a:p>
          <a:p>
            <a:r>
              <a:rPr lang="en-US" sz="2400" dirty="0">
                <a:solidFill>
                  <a:schemeClr val="bg1"/>
                </a:solidFill>
              </a:rPr>
              <a:t>Notifies you as and when required.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551" y="5725551"/>
            <a:ext cx="1132449" cy="113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0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60" y="1715781"/>
            <a:ext cx="3425957" cy="34259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CERBO is NEW INNOVATION</a:t>
            </a:r>
            <a:r>
              <a:rPr lang="en-US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6145" y="1715781"/>
            <a:ext cx="7161017" cy="4154361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Cerbo</a:t>
            </a:r>
            <a:r>
              <a:rPr lang="en-US" dirty="0">
                <a:solidFill>
                  <a:schemeClr val="bg1"/>
                </a:solidFill>
              </a:rPr>
              <a:t> is a boon to BUSINESS. </a:t>
            </a:r>
          </a:p>
          <a:p>
            <a:r>
              <a:rPr lang="en-US" dirty="0">
                <a:solidFill>
                  <a:schemeClr val="bg1"/>
                </a:solidFill>
              </a:rPr>
              <a:t>It ensures us to record important points </a:t>
            </a:r>
            <a:r>
              <a:rPr lang="en-US" dirty="0" err="1">
                <a:solidFill>
                  <a:schemeClr val="bg1"/>
                </a:solidFill>
              </a:rPr>
              <a:t>e.g</a:t>
            </a:r>
            <a:r>
              <a:rPr lang="en-US" dirty="0">
                <a:solidFill>
                  <a:schemeClr val="bg1"/>
                </a:solidFill>
              </a:rPr>
              <a:t> important meeting dates, times.</a:t>
            </a:r>
          </a:p>
          <a:p>
            <a:r>
              <a:rPr lang="en-US" dirty="0" err="1">
                <a:solidFill>
                  <a:schemeClr val="bg1"/>
                </a:solidFill>
              </a:rPr>
              <a:t>Cerbo</a:t>
            </a:r>
            <a:r>
              <a:rPr lang="en-US" dirty="0">
                <a:solidFill>
                  <a:schemeClr val="bg1"/>
                </a:solidFill>
              </a:rPr>
              <a:t> saves time.</a:t>
            </a:r>
          </a:p>
          <a:p>
            <a:r>
              <a:rPr lang="en-US" dirty="0" err="1">
                <a:solidFill>
                  <a:schemeClr val="bg1"/>
                </a:solidFill>
              </a:rPr>
              <a:t>Cerbo</a:t>
            </a:r>
            <a:r>
              <a:rPr lang="en-US" dirty="0">
                <a:solidFill>
                  <a:schemeClr val="bg1"/>
                </a:solidFill>
              </a:rPr>
              <a:t> reminds us about our business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schedule.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551" y="5725551"/>
            <a:ext cx="1132449" cy="113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45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4" t="65038" r="66011" b="5724"/>
          <a:stretch/>
        </p:blipFill>
        <p:spPr>
          <a:xfrm>
            <a:off x="7176520" y="1820333"/>
            <a:ext cx="4093743" cy="4036181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Under the 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664" y="1690688"/>
            <a:ext cx="4128169" cy="3399518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Features platform independency.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Recordings performed using any smartphone.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AI based Speech to Text Conversion.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Provides highlighted points in the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entire conversation.</a:t>
            </a:r>
          </a:p>
          <a:p>
            <a:r>
              <a:rPr lang="en-US" sz="2000" dirty="0">
                <a:solidFill>
                  <a:schemeClr val="bg1"/>
                </a:solidFill>
              </a:rPr>
              <a:t>APIs for App integrations.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551" y="5725551"/>
            <a:ext cx="1132449" cy="113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9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98BC887-4916-4227-9F48-3B078D238FA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385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9">
            <a:extLst>
              <a:ext uri="{FF2B5EF4-FFF2-40B4-BE49-F238E27FC236}">
                <a16:creationId xmlns:a16="http://schemas.microsoft.com/office/drawing/2014/main" id="{1AD6DCFA-0E71-4650-A5E4-3C20E73EB6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5" r="-2" b="9787"/>
          <a:stretch/>
        </p:blipFill>
        <p:spPr>
          <a:xfrm>
            <a:off x="804672" y="803049"/>
            <a:ext cx="3026664" cy="2470743"/>
          </a:xfrm>
          <a:prstGeom prst="rect">
            <a:avLst/>
          </a:prstGeom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6" r="16924" b="-3"/>
          <a:stretch/>
        </p:blipFill>
        <p:spPr>
          <a:xfrm>
            <a:off x="804672" y="3461344"/>
            <a:ext cx="3026663" cy="2438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567" y="5615390"/>
            <a:ext cx="1132449" cy="11324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878" y="629266"/>
            <a:ext cx="6422849" cy="1676603"/>
          </a:xfrm>
        </p:spPr>
        <p:txBody>
          <a:bodyPr>
            <a:normAutofit/>
          </a:bodyPr>
          <a:lstStyle/>
          <a:p>
            <a:r>
              <a:rPr lang="en-US" b="1" u="sng" dirty="0"/>
              <a:t>CERBO can Earn a 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880" y="2438400"/>
            <a:ext cx="6422848" cy="3785419"/>
          </a:xfrm>
        </p:spPr>
        <p:txBody>
          <a:bodyPr>
            <a:normAutofit/>
          </a:bodyPr>
          <a:lstStyle/>
          <a:p>
            <a:r>
              <a:rPr lang="en-US" sz="2000"/>
              <a:t>In App Purchases according to Services.</a:t>
            </a:r>
          </a:p>
          <a:p>
            <a:r>
              <a:rPr lang="en-US" sz="2000"/>
              <a:t>Cost according to Storage Space.</a:t>
            </a:r>
          </a:p>
          <a:p>
            <a:r>
              <a:rPr lang="en-US" sz="2000"/>
              <a:t>Partnership with smartphone Vendors.</a:t>
            </a:r>
          </a:p>
        </p:txBody>
      </p:sp>
    </p:spTree>
    <p:extLst>
      <p:ext uri="{BB962C8B-B14F-4D97-AF65-F5344CB8AC3E}">
        <p14:creationId xmlns:p14="http://schemas.microsoft.com/office/powerpoint/2010/main" val="1165689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18" t="63586" r="36773" b="5923"/>
          <a:stretch/>
        </p:blipFill>
        <p:spPr>
          <a:xfrm>
            <a:off x="6118237" y="643467"/>
            <a:ext cx="5350498" cy="52781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100" dirty="0"/>
              <a:t>CERBO in FUTURE</a:t>
            </a:r>
            <a:r>
              <a:rPr lang="en-US" sz="3600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sz="3600" dirty="0"/>
              <a:t>    You will see </a:t>
            </a:r>
            <a:r>
              <a:rPr lang="en-US" sz="3600" dirty="0" err="1"/>
              <a:t>Cerbo</a:t>
            </a:r>
            <a:r>
              <a:rPr lang="en-US" sz="3600" dirty="0"/>
              <a:t> in..</a:t>
            </a:r>
          </a:p>
          <a:p>
            <a:r>
              <a:rPr lang="en-US" sz="2400" dirty="0"/>
              <a:t>Seminars and Meetings</a:t>
            </a:r>
          </a:p>
          <a:p>
            <a:r>
              <a:rPr lang="en-US" sz="2400" dirty="0"/>
              <a:t>Schools and Colleges</a:t>
            </a:r>
          </a:p>
          <a:p>
            <a:r>
              <a:rPr lang="en-US" sz="2400" dirty="0"/>
              <a:t>As a personal Assistant</a:t>
            </a:r>
          </a:p>
          <a:p>
            <a:r>
              <a:rPr lang="en-US" sz="2400" dirty="0"/>
              <a:t>Health care – for patients</a:t>
            </a:r>
          </a:p>
          <a:p>
            <a:r>
              <a:rPr lang="en-US" sz="2400" dirty="0"/>
              <a:t>Home makers 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Sky is the limit…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154" y="5920154"/>
            <a:ext cx="937846" cy="93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65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76E6212F-EB21-4328-8386-832840CB43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: Top Corners Rounded 10">
            <a:extLst>
              <a:ext uri="{FF2B5EF4-FFF2-40B4-BE49-F238E27FC236}">
                <a16:creationId xmlns:a16="http://schemas.microsoft.com/office/drawing/2014/main" id="{9E74304E-CF2D-41E1-92CF-7FC508311B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17401F-8127-4697-8085-3D6C69B5D25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4559531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67" y="1060735"/>
            <a:ext cx="6542117" cy="457948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2315" y="1122363"/>
            <a:ext cx="3971220" cy="32493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Questions for CERBO?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363" y="5894363"/>
            <a:ext cx="963637" cy="9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06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5" b="1"/>
          <a:stretch/>
        </p:blipFill>
        <p:spPr>
          <a:xfrm>
            <a:off x="-1" y="1"/>
            <a:ext cx="12192000" cy="61322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78A39E-7C31-46DC-BF58-1048E7CF392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51" b="26582"/>
          <a:stretch>
            <a:fillRect/>
          </a:stretch>
        </p:blipFill>
        <p:spPr>
          <a:xfrm>
            <a:off x="0" y="5029200"/>
            <a:ext cx="12192000" cy="1828800"/>
          </a:xfrm>
          <a:custGeom>
            <a:avLst/>
            <a:gdLst>
              <a:gd name="connsiteX0" fmla="*/ 0 w 12192000"/>
              <a:gd name="connsiteY0" fmla="*/ 0 h 1828800"/>
              <a:gd name="connsiteX1" fmla="*/ 12192000 w 12192000"/>
              <a:gd name="connsiteY1" fmla="*/ 0 h 1828800"/>
              <a:gd name="connsiteX2" fmla="*/ 12192000 w 12192000"/>
              <a:gd name="connsiteY2" fmla="*/ 1828800 h 1828800"/>
              <a:gd name="connsiteX3" fmla="*/ 0 w 12192000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828800">
                <a:moveTo>
                  <a:pt x="0" y="0"/>
                </a:moveTo>
                <a:lnTo>
                  <a:pt x="12192000" y="0"/>
                </a:lnTo>
                <a:lnTo>
                  <a:pt x="12192000" y="1828800"/>
                </a:lnTo>
                <a:lnTo>
                  <a:pt x="0" y="1828800"/>
                </a:lnTo>
                <a:close/>
              </a:path>
            </a:pathLst>
          </a:cu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274" y="5737274"/>
            <a:ext cx="1120726" cy="112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76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171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Bodoni MT</vt:lpstr>
      <vt:lpstr>Calibri</vt:lpstr>
      <vt:lpstr>Calibri Light</vt:lpstr>
      <vt:lpstr>Wingdings</vt:lpstr>
      <vt:lpstr>Office Theme</vt:lpstr>
      <vt:lpstr>CERBO</vt:lpstr>
      <vt:lpstr>What Brought Us Here?</vt:lpstr>
      <vt:lpstr>Know about CERBO</vt:lpstr>
      <vt:lpstr>CERBO is NEW INNOVATION!</vt:lpstr>
      <vt:lpstr>Under the Hood</vt:lpstr>
      <vt:lpstr>CERBO can Earn a Lot</vt:lpstr>
      <vt:lpstr>CERBO in FUTURE!</vt:lpstr>
      <vt:lpstr>Questions for CERBO?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Listen Bro!</dc:title>
  <dc:creator>Kartik Pawar</dc:creator>
  <cp:lastModifiedBy>Kartik Pawar</cp:lastModifiedBy>
  <cp:revision>12</cp:revision>
  <dcterms:created xsi:type="dcterms:W3CDTF">2018-02-24T04:24:31Z</dcterms:created>
  <dcterms:modified xsi:type="dcterms:W3CDTF">2018-02-24T05:54:34Z</dcterms:modified>
</cp:coreProperties>
</file>