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F95"/>
    <a:srgbClr val="1CBAAB"/>
    <a:srgbClr val="D2C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D1D4-DDD1-44B5-9744-F1D5B26AC42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A382-F91F-428C-AC69-61E399EF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8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8811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Listen Bro!</a:t>
            </a:r>
            <a:endParaRPr lang="en-US" sz="11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Didn’t Hear? Bro is here.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72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2">
                    <a:lumMod val="25000"/>
                  </a:schemeClr>
                </a:solidFill>
              </a:rPr>
              <a:t>What Brought Us Here?</a:t>
            </a:r>
            <a:endParaRPr lang="en-US" sz="72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6"/>
          <a:stretch/>
        </p:blipFill>
        <p:spPr>
          <a:xfrm>
            <a:off x="67568" y="1896035"/>
            <a:ext cx="12056863" cy="4961965"/>
          </a:xfrm>
        </p:spPr>
      </p:pic>
    </p:spTree>
    <p:extLst>
      <p:ext uri="{BB962C8B-B14F-4D97-AF65-F5344CB8AC3E}">
        <p14:creationId xmlns:p14="http://schemas.microsoft.com/office/powerpoint/2010/main" val="28336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Meet Bro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Wearable pervasive device.</a:t>
            </a:r>
          </a:p>
          <a:p>
            <a:r>
              <a:rPr lang="en-US" sz="4000" dirty="0" smtClean="0"/>
              <a:t>Catches audio input when triggered.</a:t>
            </a:r>
          </a:p>
          <a:p>
            <a:r>
              <a:rPr lang="en-US" sz="4000" dirty="0" smtClean="0"/>
              <a:t>Makes notes of relevant data captured.</a:t>
            </a:r>
          </a:p>
          <a:p>
            <a:r>
              <a:rPr lang="en-US" sz="4000" dirty="0" smtClean="0"/>
              <a:t>Notifies you as and when required</a:t>
            </a:r>
            <a:r>
              <a:rPr lang="en-US" sz="4000" dirty="0"/>
              <a:t>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5" t="2803" r="3585" b="4891"/>
          <a:stretch/>
        </p:blipFill>
        <p:spPr>
          <a:xfrm>
            <a:off x="9789458" y="1690688"/>
            <a:ext cx="1801908" cy="48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Bro is EVERYWHERE!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Seminars and </a:t>
            </a:r>
            <a:r>
              <a:rPr lang="en-US" sz="4000" dirty="0"/>
              <a:t>Meetings</a:t>
            </a:r>
          </a:p>
          <a:p>
            <a:r>
              <a:rPr lang="en-US" sz="4000" dirty="0"/>
              <a:t>Schools and </a:t>
            </a:r>
            <a:r>
              <a:rPr lang="en-US" sz="4000" dirty="0" smtClean="0"/>
              <a:t>Colleges</a:t>
            </a:r>
          </a:p>
          <a:p>
            <a:r>
              <a:rPr lang="en-US" sz="4000" dirty="0" smtClean="0"/>
              <a:t>As a personal Assistant</a:t>
            </a:r>
          </a:p>
          <a:p>
            <a:r>
              <a:rPr lang="en-US" sz="4000" dirty="0" smtClean="0"/>
              <a:t>Health care – for patients</a:t>
            </a:r>
          </a:p>
          <a:p>
            <a:r>
              <a:rPr lang="en-US" sz="4000" dirty="0" smtClean="0"/>
              <a:t>Home makers </a:t>
            </a:r>
            <a:endParaRPr lang="en-US" sz="4000" dirty="0">
              <a:sym typeface="Wingdings" panose="05000000000000000000" pitchFamily="2" charset="2"/>
            </a:endParaRPr>
          </a:p>
          <a:p>
            <a:r>
              <a:rPr lang="en-US" sz="4000" dirty="0" smtClean="0">
                <a:sym typeface="Wingdings" panose="05000000000000000000" pitchFamily="2" charset="2"/>
              </a:rPr>
              <a:t>Sky is the limit…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63586" r="36773" b="5923"/>
          <a:stretch/>
        </p:blipFill>
        <p:spPr>
          <a:xfrm>
            <a:off x="8646459" y="3711389"/>
            <a:ext cx="2191871" cy="21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Under the Hood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Microphone Imbedded on wearable devices.</a:t>
            </a:r>
          </a:p>
          <a:p>
            <a:r>
              <a:rPr lang="en-US" sz="4000" dirty="0" smtClean="0"/>
              <a:t>AI based Speech to Text Conversion.</a:t>
            </a:r>
          </a:p>
          <a:p>
            <a:r>
              <a:rPr lang="en-US" sz="4000" dirty="0" smtClean="0"/>
              <a:t>Sentiment and Intent analysis.</a:t>
            </a:r>
          </a:p>
          <a:p>
            <a:r>
              <a:rPr lang="en-US" sz="4000" dirty="0" smtClean="0"/>
              <a:t>Integrated to the Cloud.</a:t>
            </a:r>
          </a:p>
          <a:p>
            <a:r>
              <a:rPr lang="en-US" sz="4000" dirty="0" smtClean="0"/>
              <a:t>APIs for App integrations.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65038" r="66011" b="5724"/>
          <a:stretch/>
        </p:blipFill>
        <p:spPr>
          <a:xfrm>
            <a:off x="9063317" y="3872754"/>
            <a:ext cx="2084294" cy="20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Bro can Earn a Lot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App  Purchases  according to Services.</a:t>
            </a:r>
          </a:p>
          <a:p>
            <a:r>
              <a:rPr lang="en-US" sz="4000" dirty="0" smtClean="0"/>
              <a:t>Developer Integration Fee.</a:t>
            </a:r>
          </a:p>
          <a:p>
            <a:r>
              <a:rPr lang="en-US" sz="4000" dirty="0" smtClean="0"/>
              <a:t>Cost according to Storage Space.</a:t>
            </a:r>
          </a:p>
          <a:p>
            <a:r>
              <a:rPr lang="en-US" sz="4000" dirty="0" smtClean="0"/>
              <a:t>Partnership with Wearable's Vendors.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84" y="4243339"/>
            <a:ext cx="1960879" cy="17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Bro Needs Your Support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2 Year Plan</a:t>
            </a:r>
          </a:p>
          <a:p>
            <a:endParaRPr lang="en-US" sz="4000" dirty="0"/>
          </a:p>
          <a:p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/>
              <a:t> </a:t>
            </a:r>
            <a:r>
              <a:rPr lang="en-US" sz="4000" dirty="0" smtClean="0"/>
              <a:t>Semi - Product Design &amp; </a:t>
            </a:r>
            <a:r>
              <a:rPr lang="en-US" sz="4000" dirty="0"/>
              <a:t>Market Analysis</a:t>
            </a:r>
          </a:p>
          <a:p>
            <a:r>
              <a:rPr lang="en-US" sz="4000" dirty="0" smtClean="0"/>
              <a:t>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Semi - Marketing and Implementation in a 			     city.</a:t>
            </a:r>
          </a:p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Semi - Launches in multiple markets.</a:t>
            </a:r>
          </a:p>
          <a:p>
            <a:r>
              <a:rPr lang="en-US" sz="4000" dirty="0" smtClean="0"/>
              <a:t>4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Semi - Global distribution.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65873" r="66847" b="6143"/>
          <a:stretch/>
        </p:blipFill>
        <p:spPr>
          <a:xfrm>
            <a:off x="9762564" y="4639233"/>
            <a:ext cx="1873625" cy="18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72" y="875274"/>
            <a:ext cx="8785133" cy="61440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339" y="51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Questions for Bro?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675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564" y="0"/>
            <a:ext cx="14943502" cy="70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152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Listen Bro!</vt:lpstr>
      <vt:lpstr>What Brought Us Here?</vt:lpstr>
      <vt:lpstr>Meet Bro</vt:lpstr>
      <vt:lpstr>Bro is EVERYWHERE!</vt:lpstr>
      <vt:lpstr>Under the Hood</vt:lpstr>
      <vt:lpstr>Bro can Earn a Lot</vt:lpstr>
      <vt:lpstr>Bro Needs Your Support</vt:lpstr>
      <vt:lpstr>Questions for Bro?</vt:lpstr>
      <vt:lpstr>PowerPoint Presentation</vt:lpstr>
    </vt:vector>
  </TitlesOfParts>
  <Company>Persistent Systems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Bro!</dc:title>
  <dc:creator>admin</dc:creator>
  <cp:lastModifiedBy>admin</cp:lastModifiedBy>
  <cp:revision>23</cp:revision>
  <dcterms:created xsi:type="dcterms:W3CDTF">2017-11-24T08:50:04Z</dcterms:created>
  <dcterms:modified xsi:type="dcterms:W3CDTF">2017-11-24T10:39:50Z</dcterms:modified>
</cp:coreProperties>
</file>