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0" r:id="rId6"/>
    <p:sldId id="279" r:id="rId7"/>
    <p:sldId id="337" r:id="rId8"/>
    <p:sldId id="339" r:id="rId9"/>
    <p:sldId id="338" r:id="rId10"/>
    <p:sldId id="341" r:id="rId11"/>
    <p:sldId id="340" r:id="rId12"/>
    <p:sldId id="335" r:id="rId13"/>
    <p:sldId id="324" r:id="rId14"/>
    <p:sldId id="326" r:id="rId15"/>
    <p:sldId id="342" r:id="rId16"/>
    <p:sldId id="320" r:id="rId17"/>
    <p:sldId id="321" r:id="rId1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F534F425-C49A-4BBC-B7A4-6582A2F2A416}">
          <p14:sldIdLst>
            <p14:sldId id="256"/>
            <p14:sldId id="280"/>
            <p14:sldId id="279"/>
            <p14:sldId id="337"/>
            <p14:sldId id="339"/>
            <p14:sldId id="338"/>
            <p14:sldId id="341"/>
            <p14:sldId id="340"/>
            <p14:sldId id="335"/>
            <p14:sldId id="324"/>
            <p14:sldId id="326"/>
            <p14:sldId id="342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88BE7-7792-4832-8DF4-5275528CDB09}" v="12" dt="2023-07-03T00:14:36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Paulo" userId="30e065abc1f3b4a5" providerId="LiveId" clId="{FFD8ABA0-0513-4952-96C9-6C4A5FC45FE8}"/>
    <pc:docChg chg="undo custSel addSld delSld modSld modSection">
      <pc:chgData name="Pedro Paulo" userId="30e065abc1f3b4a5" providerId="LiveId" clId="{FFD8ABA0-0513-4952-96C9-6C4A5FC45FE8}" dt="2022-11-30T00:17:46.642" v="3268" actId="478"/>
      <pc:docMkLst>
        <pc:docMk/>
      </pc:docMkLst>
      <pc:sldChg chg="modSp mod">
        <pc:chgData name="Pedro Paulo" userId="30e065abc1f3b4a5" providerId="LiveId" clId="{FFD8ABA0-0513-4952-96C9-6C4A5FC45FE8}" dt="2022-11-29T17:42:55.980" v="1751" actId="20577"/>
        <pc:sldMkLst>
          <pc:docMk/>
          <pc:sldMk cId="2806257027" sldId="256"/>
        </pc:sldMkLst>
        <pc:spChg chg="mod">
          <ac:chgData name="Pedro Paulo" userId="30e065abc1f3b4a5" providerId="LiveId" clId="{FFD8ABA0-0513-4952-96C9-6C4A5FC45FE8}" dt="2022-11-29T17:42:55.980" v="1751" actId="20577"/>
          <ac:spMkLst>
            <pc:docMk/>
            <pc:sldMk cId="2806257027" sldId="256"/>
            <ac:spMk id="2" creationId="{DE3D84FB-5D02-47D2-98FD-4F01A02E2AEA}"/>
          </ac:spMkLst>
        </pc:spChg>
      </pc:sldChg>
      <pc:sldChg chg="delSp mod">
        <pc:chgData name="Pedro Paulo" userId="30e065abc1f3b4a5" providerId="LiveId" clId="{FFD8ABA0-0513-4952-96C9-6C4A5FC45FE8}" dt="2022-11-29T17:55:35.507" v="1823" actId="478"/>
        <pc:sldMkLst>
          <pc:docMk/>
          <pc:sldMk cId="2115141650" sldId="279"/>
        </pc:sldMkLst>
        <pc:spChg chg="del">
          <ac:chgData name="Pedro Paulo" userId="30e065abc1f3b4a5" providerId="LiveId" clId="{FFD8ABA0-0513-4952-96C9-6C4A5FC45FE8}" dt="2022-11-29T17:55:33.890" v="1821" actId="478"/>
          <ac:spMkLst>
            <pc:docMk/>
            <pc:sldMk cId="2115141650" sldId="279"/>
            <ac:spMk id="27" creationId="{EEAA95E5-862F-4117-94C6-1A8843C05786}"/>
          </ac:spMkLst>
        </pc:spChg>
        <pc:grpChg chg="del">
          <ac:chgData name="Pedro Paulo" userId="30e065abc1f3b4a5" providerId="LiveId" clId="{FFD8ABA0-0513-4952-96C9-6C4A5FC45FE8}" dt="2022-11-29T17:55:35.507" v="1823" actId="478"/>
          <ac:grpSpMkLst>
            <pc:docMk/>
            <pc:sldMk cId="2115141650" sldId="279"/>
            <ac:grpSpMk id="22" creationId="{A1F9F617-5EBF-421F-A056-D5263E66B982}"/>
          </ac:grpSpMkLst>
        </pc:grpChg>
        <pc:grpChg chg="del">
          <ac:chgData name="Pedro Paulo" userId="30e065abc1f3b4a5" providerId="LiveId" clId="{FFD8ABA0-0513-4952-96C9-6C4A5FC45FE8}" dt="2022-11-29T17:55:34.546" v="1822" actId="478"/>
          <ac:grpSpMkLst>
            <pc:docMk/>
            <pc:sldMk cId="2115141650" sldId="279"/>
            <ac:grpSpMk id="33" creationId="{4EC9930B-81EB-4653-8620-A6D9D2DF7973}"/>
          </ac:grpSpMkLst>
        </pc:grpChg>
      </pc:sldChg>
      <pc:sldChg chg="modSp mod">
        <pc:chgData name="Pedro Paulo" userId="30e065abc1f3b4a5" providerId="LiveId" clId="{FFD8ABA0-0513-4952-96C9-6C4A5FC45FE8}" dt="2022-11-29T12:44:39.375" v="130" actId="20577"/>
        <pc:sldMkLst>
          <pc:docMk/>
          <pc:sldMk cId="1978385361" sldId="280"/>
        </pc:sldMkLst>
        <pc:spChg chg="mod">
          <ac:chgData name="Pedro Paulo" userId="30e065abc1f3b4a5" providerId="LiveId" clId="{FFD8ABA0-0513-4952-96C9-6C4A5FC45FE8}" dt="2022-11-29T12:44:39.375" v="130" actId="20577"/>
          <ac:spMkLst>
            <pc:docMk/>
            <pc:sldMk cId="1978385361" sldId="280"/>
            <ac:spMk id="3" creationId="{5EC130BB-88C1-4FFA-BEE6-0F1264823181}"/>
          </ac:spMkLst>
        </pc:spChg>
      </pc:sldChg>
      <pc:sldChg chg="addSp delSp modSp mod">
        <pc:chgData name="Pedro Paulo" userId="30e065abc1f3b4a5" providerId="LiveId" clId="{FFD8ABA0-0513-4952-96C9-6C4A5FC45FE8}" dt="2022-11-29T17:56:34.475" v="1927" actId="20577"/>
        <pc:sldMkLst>
          <pc:docMk/>
          <pc:sldMk cId="1747614211" sldId="284"/>
        </pc:sldMkLst>
        <pc:spChg chg="del">
          <ac:chgData name="Pedro Paulo" userId="30e065abc1f3b4a5" providerId="LiveId" clId="{FFD8ABA0-0513-4952-96C9-6C4A5FC45FE8}" dt="2022-11-29T17:55:44.449" v="1826" actId="478"/>
          <ac:spMkLst>
            <pc:docMk/>
            <pc:sldMk cId="1747614211" sldId="284"/>
            <ac:spMk id="2" creationId="{CD20873F-C54F-39CD-A917-F2A617DE6CB1}"/>
          </ac:spMkLst>
        </pc:spChg>
        <pc:spChg chg="del">
          <ac:chgData name="Pedro Paulo" userId="30e065abc1f3b4a5" providerId="LiveId" clId="{FFD8ABA0-0513-4952-96C9-6C4A5FC45FE8}" dt="2022-11-29T17:55:44.449" v="1826" actId="478"/>
          <ac:spMkLst>
            <pc:docMk/>
            <pc:sldMk cId="1747614211" sldId="284"/>
            <ac:spMk id="3" creationId="{5FB6C0A6-2705-5C34-F22E-D8CF5A1486D4}"/>
          </ac:spMkLst>
        </pc:spChg>
        <pc:spChg chg="del">
          <ac:chgData name="Pedro Paulo" userId="30e065abc1f3b4a5" providerId="LiveId" clId="{FFD8ABA0-0513-4952-96C9-6C4A5FC45FE8}" dt="2022-11-29T17:55:40.354" v="1824" actId="478"/>
          <ac:spMkLst>
            <pc:docMk/>
            <pc:sldMk cId="1747614211" sldId="284"/>
            <ac:spMk id="6" creationId="{B58F3B08-A69E-4AF9-82C0-002C888192EC}"/>
          </ac:spMkLst>
        </pc:spChg>
        <pc:spChg chg="del">
          <ac:chgData name="Pedro Paulo" userId="30e065abc1f3b4a5" providerId="LiveId" clId="{FFD8ABA0-0513-4952-96C9-6C4A5FC45FE8}" dt="2022-11-29T17:55:44.449" v="1826" actId="478"/>
          <ac:spMkLst>
            <pc:docMk/>
            <pc:sldMk cId="1747614211" sldId="284"/>
            <ac:spMk id="8" creationId="{CF436DD0-FC95-4D65-85FF-9B958590DCC5}"/>
          </ac:spMkLst>
        </pc:spChg>
        <pc:spChg chg="add del mod">
          <ac:chgData name="Pedro Paulo" userId="30e065abc1f3b4a5" providerId="LiveId" clId="{FFD8ABA0-0513-4952-96C9-6C4A5FC45FE8}" dt="2022-11-29T17:55:46.890" v="1827" actId="478"/>
          <ac:spMkLst>
            <pc:docMk/>
            <pc:sldMk cId="1747614211" sldId="284"/>
            <ac:spMk id="10" creationId="{2664AC74-FF85-07F2-81CA-B1A907D06B07}"/>
          </ac:spMkLst>
        </pc:spChg>
        <pc:spChg chg="del">
          <ac:chgData name="Pedro Paulo" userId="30e065abc1f3b4a5" providerId="LiveId" clId="{FFD8ABA0-0513-4952-96C9-6C4A5FC45FE8}" dt="2022-11-29T17:55:44.449" v="1826" actId="478"/>
          <ac:spMkLst>
            <pc:docMk/>
            <pc:sldMk cId="1747614211" sldId="284"/>
            <ac:spMk id="13" creationId="{DB2C3806-FB36-4D50-8893-979E050B81E5}"/>
          </ac:spMkLst>
        </pc:spChg>
        <pc:spChg chg="del">
          <ac:chgData name="Pedro Paulo" userId="30e065abc1f3b4a5" providerId="LiveId" clId="{FFD8ABA0-0513-4952-96C9-6C4A5FC45FE8}" dt="2022-11-29T17:55:44.449" v="1826" actId="478"/>
          <ac:spMkLst>
            <pc:docMk/>
            <pc:sldMk cId="1747614211" sldId="284"/>
            <ac:spMk id="16" creationId="{67F73B7C-6E7A-479B-B87A-205F08E8AD14}"/>
          </ac:spMkLst>
        </pc:spChg>
        <pc:spChg chg="del">
          <ac:chgData name="Pedro Paulo" userId="30e065abc1f3b4a5" providerId="LiveId" clId="{FFD8ABA0-0513-4952-96C9-6C4A5FC45FE8}" dt="2022-11-29T17:55:44.449" v="1826" actId="478"/>
          <ac:spMkLst>
            <pc:docMk/>
            <pc:sldMk cId="1747614211" sldId="284"/>
            <ac:spMk id="26" creationId="{E9DA4028-F477-4C63-A4B3-62301E52EAD9}"/>
          </ac:spMkLst>
        </pc:spChg>
        <pc:spChg chg="del">
          <ac:chgData name="Pedro Paulo" userId="30e065abc1f3b4a5" providerId="LiveId" clId="{FFD8ABA0-0513-4952-96C9-6C4A5FC45FE8}" dt="2022-11-29T17:55:49.634" v="1830" actId="478"/>
          <ac:spMkLst>
            <pc:docMk/>
            <pc:sldMk cId="1747614211" sldId="284"/>
            <ac:spMk id="28" creationId="{1CABE52E-E7EF-4745-9EAB-95CDEB3C87F1}"/>
          </ac:spMkLst>
        </pc:spChg>
        <pc:spChg chg="mod">
          <ac:chgData name="Pedro Paulo" userId="30e065abc1f3b4a5" providerId="LiveId" clId="{FFD8ABA0-0513-4952-96C9-6C4A5FC45FE8}" dt="2022-11-29T17:56:34.475" v="1927" actId="20577"/>
          <ac:spMkLst>
            <pc:docMk/>
            <pc:sldMk cId="1747614211" sldId="284"/>
            <ac:spMk id="41" creationId="{DC972A9E-4B00-41EF-968E-17EE925A7FBD}"/>
          </ac:spMkLst>
        </pc:spChg>
        <pc:grpChg chg="del">
          <ac:chgData name="Pedro Paulo" userId="30e065abc1f3b4a5" providerId="LiveId" clId="{FFD8ABA0-0513-4952-96C9-6C4A5FC45FE8}" dt="2022-11-29T17:55:47.449" v="1828" actId="478"/>
          <ac:grpSpMkLst>
            <pc:docMk/>
            <pc:sldMk cId="1747614211" sldId="284"/>
            <ac:grpSpMk id="5" creationId="{87107E74-E8DA-7C13-D821-E2E169CEE261}"/>
          </ac:grpSpMkLst>
        </pc:grpChg>
        <pc:grpChg chg="del">
          <ac:chgData name="Pedro Paulo" userId="30e065abc1f3b4a5" providerId="LiveId" clId="{FFD8ABA0-0513-4952-96C9-6C4A5FC45FE8}" dt="2022-11-29T17:55:48.098" v="1829" actId="478"/>
          <ac:grpSpMkLst>
            <pc:docMk/>
            <pc:sldMk cId="1747614211" sldId="284"/>
            <ac:grpSpMk id="29" creationId="{8787C299-D4F6-4517-B0B8-825293FA0A95}"/>
          </ac:grpSpMkLst>
        </pc:grpChg>
        <pc:picChg chg="del">
          <ac:chgData name="Pedro Paulo" userId="30e065abc1f3b4a5" providerId="LiveId" clId="{FFD8ABA0-0513-4952-96C9-6C4A5FC45FE8}" dt="2022-11-29T17:55:44.449" v="1826" actId="478"/>
          <ac:picMkLst>
            <pc:docMk/>
            <pc:sldMk cId="1747614211" sldId="284"/>
            <ac:picMk id="4" creationId="{DA981FD2-BB2B-4124-8B81-B5AF4CCC4299}"/>
          </ac:picMkLst>
        </pc:picChg>
        <pc:picChg chg="del">
          <ac:chgData name="Pedro Paulo" userId="30e065abc1f3b4a5" providerId="LiveId" clId="{FFD8ABA0-0513-4952-96C9-6C4A5FC45FE8}" dt="2022-11-29T17:55:44.449" v="1826" actId="478"/>
          <ac:picMkLst>
            <pc:docMk/>
            <pc:sldMk cId="1747614211" sldId="284"/>
            <ac:picMk id="7" creationId="{C1FB9A5A-8E13-4146-AB05-CF08552163E5}"/>
          </ac:picMkLst>
        </pc:picChg>
        <pc:picChg chg="del">
          <ac:chgData name="Pedro Paulo" userId="30e065abc1f3b4a5" providerId="LiveId" clId="{FFD8ABA0-0513-4952-96C9-6C4A5FC45FE8}" dt="2022-11-29T17:55:41.194" v="1825" actId="478"/>
          <ac:picMkLst>
            <pc:docMk/>
            <pc:sldMk cId="1747614211" sldId="284"/>
            <ac:picMk id="17" creationId="{BAD843C9-0A5C-4303-97E3-38529335504A}"/>
          </ac:picMkLst>
        </pc:picChg>
        <pc:picChg chg="del">
          <ac:chgData name="Pedro Paulo" userId="30e065abc1f3b4a5" providerId="LiveId" clId="{FFD8ABA0-0513-4952-96C9-6C4A5FC45FE8}" dt="2022-11-29T17:55:44.449" v="1826" actId="478"/>
          <ac:picMkLst>
            <pc:docMk/>
            <pc:sldMk cId="1747614211" sldId="284"/>
            <ac:picMk id="27" creationId="{C77FBA9C-07CA-431E-B966-DC6701C60DEB}"/>
          </ac:picMkLst>
        </pc:picChg>
      </pc:sldChg>
      <pc:sldChg chg="addSp delSp modSp mod">
        <pc:chgData name="Pedro Paulo" userId="30e065abc1f3b4a5" providerId="LiveId" clId="{FFD8ABA0-0513-4952-96C9-6C4A5FC45FE8}" dt="2022-11-30T00:13:11.149" v="3006"/>
        <pc:sldMkLst>
          <pc:docMk/>
          <pc:sldMk cId="1864506403" sldId="316"/>
        </pc:sldMkLst>
        <pc:spChg chg="add mod">
          <ac:chgData name="Pedro Paulo" userId="30e065abc1f3b4a5" providerId="LiveId" clId="{FFD8ABA0-0513-4952-96C9-6C4A5FC45FE8}" dt="2022-11-30T00:10:57.299" v="2745" actId="207"/>
          <ac:spMkLst>
            <pc:docMk/>
            <pc:sldMk cId="1864506403" sldId="316"/>
            <ac:spMk id="3" creationId="{30903FE6-1B76-6CD1-157F-0E1D092C010C}"/>
          </ac:spMkLst>
        </pc:spChg>
        <pc:spChg chg="mod">
          <ac:chgData name="Pedro Paulo" userId="30e065abc1f3b4a5" providerId="LiveId" clId="{FFD8ABA0-0513-4952-96C9-6C4A5FC45FE8}" dt="2022-11-30T00:05:58.476" v="2345" actId="20577"/>
          <ac:spMkLst>
            <pc:docMk/>
            <pc:sldMk cId="1864506403" sldId="316"/>
            <ac:spMk id="4" creationId="{4BDC1A78-33B6-46A1-A9D8-CC62391CEA7A}"/>
          </ac:spMkLst>
        </pc:spChg>
        <pc:spChg chg="add mod">
          <ac:chgData name="Pedro Paulo" userId="30e065abc1f3b4a5" providerId="LiveId" clId="{FFD8ABA0-0513-4952-96C9-6C4A5FC45FE8}" dt="2022-11-30T00:12:55.321" v="3004" actId="1076"/>
          <ac:spMkLst>
            <pc:docMk/>
            <pc:sldMk cId="1864506403" sldId="316"/>
            <ac:spMk id="5" creationId="{4CD31B45-AAD5-8388-3B38-779F0536DF56}"/>
          </ac:spMkLst>
        </pc:spChg>
        <pc:spChg chg="del">
          <ac:chgData name="Pedro Paulo" userId="30e065abc1f3b4a5" providerId="LiveId" clId="{FFD8ABA0-0513-4952-96C9-6C4A5FC45FE8}" dt="2022-11-30T00:06:07.335" v="2348" actId="478"/>
          <ac:spMkLst>
            <pc:docMk/>
            <pc:sldMk cId="1864506403" sldId="316"/>
            <ac:spMk id="31" creationId="{0C2675DC-FAA9-48AC-80F9-772BED1FE60B}"/>
          </ac:spMkLst>
        </pc:spChg>
        <pc:graphicFrameChg chg="add mod modGraphic">
          <ac:chgData name="Pedro Paulo" userId="30e065abc1f3b4a5" providerId="LiveId" clId="{FFD8ABA0-0513-4952-96C9-6C4A5FC45FE8}" dt="2022-11-30T00:13:11.149" v="3006"/>
          <ac:graphicFrameMkLst>
            <pc:docMk/>
            <pc:sldMk cId="1864506403" sldId="316"/>
            <ac:graphicFrameMk id="2" creationId="{89FE1C45-5468-4E96-354A-4CEDD1EB05DA}"/>
          </ac:graphicFrameMkLst>
        </pc:graphicFrameChg>
        <pc:graphicFrameChg chg="del mod">
          <ac:chgData name="Pedro Paulo" userId="30e065abc1f3b4a5" providerId="LiveId" clId="{FFD8ABA0-0513-4952-96C9-6C4A5FC45FE8}" dt="2022-11-30T00:06:03.035" v="2346" actId="478"/>
          <ac:graphicFrameMkLst>
            <pc:docMk/>
            <pc:sldMk cId="1864506403" sldId="316"/>
            <ac:graphicFrameMk id="7" creationId="{F39A2FA3-E77B-4C61-9E5A-16FBAC5A9BD4}"/>
          </ac:graphicFrameMkLst>
        </pc:graphicFrameChg>
        <pc:picChg chg="del">
          <ac:chgData name="Pedro Paulo" userId="30e065abc1f3b4a5" providerId="LiveId" clId="{FFD8ABA0-0513-4952-96C9-6C4A5FC45FE8}" dt="2022-11-30T00:06:06.565" v="2347" actId="478"/>
          <ac:picMkLst>
            <pc:docMk/>
            <pc:sldMk cId="1864506403" sldId="316"/>
            <ac:picMk id="14" creationId="{9AA2D967-DC3F-4C49-8746-7C98FDFD573C}"/>
          </ac:picMkLst>
        </pc:picChg>
        <pc:picChg chg="del">
          <ac:chgData name="Pedro Paulo" userId="30e065abc1f3b4a5" providerId="LiveId" clId="{FFD8ABA0-0513-4952-96C9-6C4A5FC45FE8}" dt="2022-11-30T00:06:06.565" v="2347" actId="478"/>
          <ac:picMkLst>
            <pc:docMk/>
            <pc:sldMk cId="1864506403" sldId="316"/>
            <ac:picMk id="16" creationId="{B82BAF0E-8AA2-4E10-AA58-B9D00C3C646D}"/>
          </ac:picMkLst>
        </pc:picChg>
        <pc:picChg chg="del">
          <ac:chgData name="Pedro Paulo" userId="30e065abc1f3b4a5" providerId="LiveId" clId="{FFD8ABA0-0513-4952-96C9-6C4A5FC45FE8}" dt="2022-11-30T00:06:06.565" v="2347" actId="478"/>
          <ac:picMkLst>
            <pc:docMk/>
            <pc:sldMk cId="1864506403" sldId="316"/>
            <ac:picMk id="18" creationId="{886A17EF-2412-4A1B-B849-17DF31504B6B}"/>
          </ac:picMkLst>
        </pc:picChg>
        <pc:picChg chg="del">
          <ac:chgData name="Pedro Paulo" userId="30e065abc1f3b4a5" providerId="LiveId" clId="{FFD8ABA0-0513-4952-96C9-6C4A5FC45FE8}" dt="2022-11-30T00:06:06.565" v="2347" actId="478"/>
          <ac:picMkLst>
            <pc:docMk/>
            <pc:sldMk cId="1864506403" sldId="316"/>
            <ac:picMk id="19" creationId="{4AC4AD05-5561-4B37-AA06-3573B91117BF}"/>
          </ac:picMkLst>
        </pc:picChg>
        <pc:picChg chg="del">
          <ac:chgData name="Pedro Paulo" userId="30e065abc1f3b4a5" providerId="LiveId" clId="{FFD8ABA0-0513-4952-96C9-6C4A5FC45FE8}" dt="2022-11-30T00:06:06.565" v="2347" actId="478"/>
          <ac:picMkLst>
            <pc:docMk/>
            <pc:sldMk cId="1864506403" sldId="316"/>
            <ac:picMk id="21" creationId="{D0A68499-09A6-42D2-A9D5-54ECB8A4D873}"/>
          </ac:picMkLst>
        </pc:picChg>
        <pc:picChg chg="del">
          <ac:chgData name="Pedro Paulo" userId="30e065abc1f3b4a5" providerId="LiveId" clId="{FFD8ABA0-0513-4952-96C9-6C4A5FC45FE8}" dt="2022-11-30T00:06:06.565" v="2347" actId="478"/>
          <ac:picMkLst>
            <pc:docMk/>
            <pc:sldMk cId="1864506403" sldId="316"/>
            <ac:picMk id="27" creationId="{31F0A7C3-0A1E-42A3-9AAC-5021C45CF4AD}"/>
          </ac:picMkLst>
        </pc:picChg>
        <pc:picChg chg="del">
          <ac:chgData name="Pedro Paulo" userId="30e065abc1f3b4a5" providerId="LiveId" clId="{FFD8ABA0-0513-4952-96C9-6C4A5FC45FE8}" dt="2022-11-30T00:06:06.565" v="2347" actId="478"/>
          <ac:picMkLst>
            <pc:docMk/>
            <pc:sldMk cId="1864506403" sldId="316"/>
            <ac:picMk id="29" creationId="{E0C41DA0-8BBC-43F7-B1B8-CB119A6A7FC6}"/>
          </ac:picMkLst>
        </pc:picChg>
      </pc:sldChg>
      <pc:sldChg chg="addSp delSp modSp del mod">
        <pc:chgData name="Pedro Paulo" userId="30e065abc1f3b4a5" providerId="LiveId" clId="{FFD8ABA0-0513-4952-96C9-6C4A5FC45FE8}" dt="2022-11-29T14:46:56.507" v="1413" actId="47"/>
        <pc:sldMkLst>
          <pc:docMk/>
          <pc:sldMk cId="972005255" sldId="317"/>
        </pc:sldMkLst>
        <pc:spChg chg="mod">
          <ac:chgData name="Pedro Paulo" userId="30e065abc1f3b4a5" providerId="LiveId" clId="{FFD8ABA0-0513-4952-96C9-6C4A5FC45FE8}" dt="2022-11-29T13:01:20.140" v="283" actId="20577"/>
          <ac:spMkLst>
            <pc:docMk/>
            <pc:sldMk cId="972005255" sldId="317"/>
            <ac:spMk id="4" creationId="{4BDC1A78-33B6-46A1-A9D8-CC62391CEA7A}"/>
          </ac:spMkLst>
        </pc:spChg>
        <pc:spChg chg="del">
          <ac:chgData name="Pedro Paulo" userId="30e065abc1f3b4a5" providerId="LiveId" clId="{FFD8ABA0-0513-4952-96C9-6C4A5FC45FE8}" dt="2022-11-29T12:58:43.043" v="248" actId="478"/>
          <ac:spMkLst>
            <pc:docMk/>
            <pc:sldMk cId="972005255" sldId="317"/>
            <ac:spMk id="141" creationId="{8975D0C1-FBAF-4B81-B245-BDB5B08467D2}"/>
          </ac:spMkLst>
        </pc:spChg>
        <pc:spChg chg="del">
          <ac:chgData name="Pedro Paulo" userId="30e065abc1f3b4a5" providerId="LiveId" clId="{FFD8ABA0-0513-4952-96C9-6C4A5FC45FE8}" dt="2022-11-29T12:58:41.590" v="247" actId="478"/>
          <ac:spMkLst>
            <pc:docMk/>
            <pc:sldMk cId="972005255" sldId="317"/>
            <ac:spMk id="151" creationId="{1737FED8-DBEE-46F1-BB66-8A76DC4F6E42}"/>
          </ac:spMkLst>
        </pc:spChg>
        <pc:grpChg chg="del">
          <ac:chgData name="Pedro Paulo" userId="30e065abc1f3b4a5" providerId="LiveId" clId="{FFD8ABA0-0513-4952-96C9-6C4A5FC45FE8}" dt="2022-11-29T12:58:39.737" v="245" actId="478"/>
          <ac:grpSpMkLst>
            <pc:docMk/>
            <pc:sldMk cId="972005255" sldId="317"/>
            <ac:grpSpMk id="137" creationId="{1C0BF93A-EAD5-495E-9740-C87A9B02EF7B}"/>
          </ac:grpSpMkLst>
        </pc:grpChg>
        <pc:grpChg chg="del">
          <ac:chgData name="Pedro Paulo" userId="30e065abc1f3b4a5" providerId="LiveId" clId="{FFD8ABA0-0513-4952-96C9-6C4A5FC45FE8}" dt="2022-11-29T12:58:43.794" v="249" actId="478"/>
          <ac:grpSpMkLst>
            <pc:docMk/>
            <pc:sldMk cId="972005255" sldId="317"/>
            <ac:grpSpMk id="138" creationId="{CCDE4296-A56C-44EE-B838-92FF2CA5B8CF}"/>
          </ac:grpSpMkLst>
        </pc:grpChg>
        <pc:grpChg chg="del">
          <ac:chgData name="Pedro Paulo" userId="30e065abc1f3b4a5" providerId="LiveId" clId="{FFD8ABA0-0513-4952-96C9-6C4A5FC45FE8}" dt="2022-11-29T12:58:38.909" v="244" actId="478"/>
          <ac:grpSpMkLst>
            <pc:docMk/>
            <pc:sldMk cId="972005255" sldId="317"/>
            <ac:grpSpMk id="152" creationId="{5ED44D69-F852-4A39-8BC9-7D0BBD5F3D55}"/>
          </ac:grpSpMkLst>
        </pc:grpChg>
        <pc:picChg chg="add del mod modCrop">
          <ac:chgData name="Pedro Paulo" userId="30e065abc1f3b4a5" providerId="LiveId" clId="{FFD8ABA0-0513-4952-96C9-6C4A5FC45FE8}" dt="2022-11-29T14:46:43.755" v="1409" actId="478"/>
          <ac:picMkLst>
            <pc:docMk/>
            <pc:sldMk cId="972005255" sldId="317"/>
            <ac:picMk id="3" creationId="{E2928D63-08CD-D587-E8A1-FB93C87121A2}"/>
          </ac:picMkLst>
        </pc:picChg>
        <pc:picChg chg="add del mod">
          <ac:chgData name="Pedro Paulo" userId="30e065abc1f3b4a5" providerId="LiveId" clId="{FFD8ABA0-0513-4952-96C9-6C4A5FC45FE8}" dt="2022-11-29T13:01:53.831" v="289" actId="478"/>
          <ac:picMkLst>
            <pc:docMk/>
            <pc:sldMk cId="972005255" sldId="317"/>
            <ac:picMk id="6" creationId="{3BA51A5E-54BC-DF39-C5BC-3E80326255CE}"/>
          </ac:picMkLst>
        </pc:picChg>
        <pc:picChg chg="add del mod modCrop">
          <ac:chgData name="Pedro Paulo" userId="30e065abc1f3b4a5" providerId="LiveId" clId="{FFD8ABA0-0513-4952-96C9-6C4A5FC45FE8}" dt="2022-11-29T14:46:43.274" v="1408" actId="478"/>
          <ac:picMkLst>
            <pc:docMk/>
            <pc:sldMk cId="972005255" sldId="317"/>
            <ac:picMk id="8" creationId="{B4720E31-E7A6-A65F-05D5-FD52A3B23A0F}"/>
          </ac:picMkLst>
        </pc:picChg>
        <pc:picChg chg="add del mod modCrop">
          <ac:chgData name="Pedro Paulo" userId="30e065abc1f3b4a5" providerId="LiveId" clId="{FFD8ABA0-0513-4952-96C9-6C4A5FC45FE8}" dt="2022-11-29T14:46:44.265" v="1410" actId="478"/>
          <ac:picMkLst>
            <pc:docMk/>
            <pc:sldMk cId="972005255" sldId="317"/>
            <ac:picMk id="10" creationId="{813DC7C7-1145-ED97-1F53-E317395FFDC9}"/>
          </ac:picMkLst>
        </pc:picChg>
        <pc:picChg chg="add del mod modCrop">
          <ac:chgData name="Pedro Paulo" userId="30e065abc1f3b4a5" providerId="LiveId" clId="{FFD8ABA0-0513-4952-96C9-6C4A5FC45FE8}" dt="2022-11-29T14:46:44.652" v="1411" actId="478"/>
          <ac:picMkLst>
            <pc:docMk/>
            <pc:sldMk cId="972005255" sldId="317"/>
            <ac:picMk id="12" creationId="{9965BD5C-DCBA-8FB5-E811-8635CD7B2675}"/>
          </ac:picMkLst>
        </pc:picChg>
        <pc:picChg chg="add mod">
          <ac:chgData name="Pedro Paulo" userId="30e065abc1f3b4a5" providerId="LiveId" clId="{FFD8ABA0-0513-4952-96C9-6C4A5FC45FE8}" dt="2022-11-29T14:46:50.265" v="1412"/>
          <ac:picMkLst>
            <pc:docMk/>
            <pc:sldMk cId="972005255" sldId="317"/>
            <ac:picMk id="13" creationId="{2A6CF629-9463-ACAD-B44B-E0CBC6AA1696}"/>
          </ac:picMkLst>
        </pc:picChg>
        <pc:picChg chg="add mod">
          <ac:chgData name="Pedro Paulo" userId="30e065abc1f3b4a5" providerId="LiveId" clId="{FFD8ABA0-0513-4952-96C9-6C4A5FC45FE8}" dt="2022-11-29T14:46:50.265" v="1412"/>
          <ac:picMkLst>
            <pc:docMk/>
            <pc:sldMk cId="972005255" sldId="317"/>
            <ac:picMk id="14" creationId="{91E39576-A2EC-7117-B3F0-5FE9239E4AB0}"/>
          </ac:picMkLst>
        </pc:picChg>
        <pc:picChg chg="add mod">
          <ac:chgData name="Pedro Paulo" userId="30e065abc1f3b4a5" providerId="LiveId" clId="{FFD8ABA0-0513-4952-96C9-6C4A5FC45FE8}" dt="2022-11-29T14:46:50.265" v="1412"/>
          <ac:picMkLst>
            <pc:docMk/>
            <pc:sldMk cId="972005255" sldId="317"/>
            <ac:picMk id="15" creationId="{6088026B-CE74-EE1A-A9A3-49474E086B6D}"/>
          </ac:picMkLst>
        </pc:picChg>
        <pc:picChg chg="add mod">
          <ac:chgData name="Pedro Paulo" userId="30e065abc1f3b4a5" providerId="LiveId" clId="{FFD8ABA0-0513-4952-96C9-6C4A5FC45FE8}" dt="2022-11-29T14:46:50.265" v="1412"/>
          <ac:picMkLst>
            <pc:docMk/>
            <pc:sldMk cId="972005255" sldId="317"/>
            <ac:picMk id="16" creationId="{2F0D9BB8-AB1E-DC1F-584E-7F4308F30D3E}"/>
          </ac:picMkLst>
        </pc:picChg>
        <pc:picChg chg="del">
          <ac:chgData name="Pedro Paulo" userId="30e065abc1f3b4a5" providerId="LiveId" clId="{FFD8ABA0-0513-4952-96C9-6C4A5FC45FE8}" dt="2022-11-29T12:58:40.394" v="246" actId="478"/>
          <ac:picMkLst>
            <pc:docMk/>
            <pc:sldMk cId="972005255" sldId="317"/>
            <ac:picMk id="136" creationId="{1086B9CE-1CBB-4625-93CB-2B7A5559F586}"/>
          </ac:picMkLst>
        </pc:picChg>
        <pc:picChg chg="del">
          <ac:chgData name="Pedro Paulo" userId="30e065abc1f3b4a5" providerId="LiveId" clId="{FFD8ABA0-0513-4952-96C9-6C4A5FC45FE8}" dt="2022-11-29T12:58:45.130" v="250" actId="478"/>
          <ac:picMkLst>
            <pc:docMk/>
            <pc:sldMk cId="972005255" sldId="317"/>
            <ac:picMk id="140" creationId="{DBB8408C-0F6C-4E58-8FDE-B2188697FC50}"/>
          </ac:picMkLst>
        </pc:picChg>
      </pc:sldChg>
      <pc:sldChg chg="addSp delSp modSp mod">
        <pc:chgData name="Pedro Paulo" userId="30e065abc1f3b4a5" providerId="LiveId" clId="{FFD8ABA0-0513-4952-96C9-6C4A5FC45FE8}" dt="2022-11-29T17:53:48.170" v="1820" actId="1076"/>
        <pc:sldMkLst>
          <pc:docMk/>
          <pc:sldMk cId="599065501" sldId="319"/>
        </pc:sldMkLst>
        <pc:spChg chg="del">
          <ac:chgData name="Pedro Paulo" userId="30e065abc1f3b4a5" providerId="LiveId" clId="{FFD8ABA0-0513-4952-96C9-6C4A5FC45FE8}" dt="2022-11-29T16:33:58.673" v="1512" actId="478"/>
          <ac:spMkLst>
            <pc:docMk/>
            <pc:sldMk cId="599065501" sldId="319"/>
            <ac:spMk id="2" creationId="{AA101B25-1F95-97B8-05F7-1BB4461C0F9E}"/>
          </ac:spMkLst>
        </pc:spChg>
        <pc:spChg chg="add mod">
          <ac:chgData name="Pedro Paulo" userId="30e065abc1f3b4a5" providerId="LiveId" clId="{FFD8ABA0-0513-4952-96C9-6C4A5FC45FE8}" dt="2022-11-29T17:53:48.170" v="1820" actId="1076"/>
          <ac:spMkLst>
            <pc:docMk/>
            <pc:sldMk cId="599065501" sldId="319"/>
            <ac:spMk id="6" creationId="{2D39CCB9-064E-9FAB-946B-F324ED70D4C0}"/>
          </ac:spMkLst>
        </pc:spChg>
        <pc:spChg chg="add mod">
          <ac:chgData name="Pedro Paulo" userId="30e065abc1f3b4a5" providerId="LiveId" clId="{FFD8ABA0-0513-4952-96C9-6C4A5FC45FE8}" dt="2022-11-29T17:53:48.170" v="1820" actId="1076"/>
          <ac:spMkLst>
            <pc:docMk/>
            <pc:sldMk cId="599065501" sldId="319"/>
            <ac:spMk id="9" creationId="{1C9BC596-4064-19FC-C387-D192FE316AFA}"/>
          </ac:spMkLst>
        </pc:spChg>
        <pc:spChg chg="del">
          <ac:chgData name="Pedro Paulo" userId="30e065abc1f3b4a5" providerId="LiveId" clId="{FFD8ABA0-0513-4952-96C9-6C4A5FC45FE8}" dt="2022-11-29T16:34:00.151" v="1513" actId="478"/>
          <ac:spMkLst>
            <pc:docMk/>
            <pc:sldMk cId="599065501" sldId="319"/>
            <ac:spMk id="10" creationId="{3F144C8B-C31F-72BC-950C-842DF7063175}"/>
          </ac:spMkLst>
        </pc:spChg>
        <pc:spChg chg="del">
          <ac:chgData name="Pedro Paulo" userId="30e065abc1f3b4a5" providerId="LiveId" clId="{FFD8ABA0-0513-4952-96C9-6C4A5FC45FE8}" dt="2022-11-29T16:34:04.259" v="1517" actId="478"/>
          <ac:spMkLst>
            <pc:docMk/>
            <pc:sldMk cId="599065501" sldId="319"/>
            <ac:spMk id="11" creationId="{4EBBBEC8-61F9-C1EF-F837-18CD6BE06693}"/>
          </ac:spMkLst>
        </pc:spChg>
        <pc:spChg chg="del">
          <ac:chgData name="Pedro Paulo" userId="30e065abc1f3b4a5" providerId="LiveId" clId="{FFD8ABA0-0513-4952-96C9-6C4A5FC45FE8}" dt="2022-11-29T16:34:08.484" v="1518" actId="478"/>
          <ac:spMkLst>
            <pc:docMk/>
            <pc:sldMk cId="599065501" sldId="319"/>
            <ac:spMk id="40" creationId="{FCB7842E-0ABA-4D1F-AE2C-5312F22D394A}"/>
          </ac:spMkLst>
        </pc:spChg>
        <pc:spChg chg="del">
          <ac:chgData name="Pedro Paulo" userId="30e065abc1f3b4a5" providerId="LiveId" clId="{FFD8ABA0-0513-4952-96C9-6C4A5FC45FE8}" dt="2022-11-29T16:35:41.901" v="1582" actId="478"/>
          <ac:spMkLst>
            <pc:docMk/>
            <pc:sldMk cId="599065501" sldId="319"/>
            <ac:spMk id="41" creationId="{5A2422AC-E6CD-4C34-9B59-58E6A3FFE9D6}"/>
          </ac:spMkLst>
        </pc:spChg>
        <pc:spChg chg="del mod">
          <ac:chgData name="Pedro Paulo" userId="30e065abc1f3b4a5" providerId="LiveId" clId="{FFD8ABA0-0513-4952-96C9-6C4A5FC45FE8}" dt="2022-11-29T16:34:03.578" v="1516" actId="478"/>
          <ac:spMkLst>
            <pc:docMk/>
            <pc:sldMk cId="599065501" sldId="319"/>
            <ac:spMk id="47" creationId="{21F17B4C-942F-4C04-BDCA-34B6AB5D15BA}"/>
          </ac:spMkLst>
        </pc:spChg>
        <pc:picChg chg="add mod">
          <ac:chgData name="Pedro Paulo" userId="30e065abc1f3b4a5" providerId="LiveId" clId="{FFD8ABA0-0513-4952-96C9-6C4A5FC45FE8}" dt="2022-11-29T17:53:48.170" v="1820" actId="1076"/>
          <ac:picMkLst>
            <pc:docMk/>
            <pc:sldMk cId="599065501" sldId="319"/>
            <ac:picMk id="5" creationId="{4DEEE2E4-EFFA-036A-F770-AF666DB512A3}"/>
          </ac:picMkLst>
        </pc:picChg>
        <pc:picChg chg="add mod">
          <ac:chgData name="Pedro Paulo" userId="30e065abc1f3b4a5" providerId="LiveId" clId="{FFD8ABA0-0513-4952-96C9-6C4A5FC45FE8}" dt="2022-11-29T17:53:48.170" v="1820" actId="1076"/>
          <ac:picMkLst>
            <pc:docMk/>
            <pc:sldMk cId="599065501" sldId="319"/>
            <ac:picMk id="8" creationId="{B8B86036-FAB0-BE70-8815-88C8414F2F64}"/>
          </ac:picMkLst>
        </pc:picChg>
        <pc:picChg chg="del">
          <ac:chgData name="Pedro Paulo" userId="30e065abc1f3b4a5" providerId="LiveId" clId="{FFD8ABA0-0513-4952-96C9-6C4A5FC45FE8}" dt="2022-11-29T16:33:56.286" v="1510" actId="478"/>
          <ac:picMkLst>
            <pc:docMk/>
            <pc:sldMk cId="599065501" sldId="319"/>
            <ac:picMk id="36" creationId="{D3229E45-7EB1-490C-A67D-A7A23E93CB3C}"/>
          </ac:picMkLst>
        </pc:picChg>
        <pc:picChg chg="del">
          <ac:chgData name="Pedro Paulo" userId="30e065abc1f3b4a5" providerId="LiveId" clId="{FFD8ABA0-0513-4952-96C9-6C4A5FC45FE8}" dt="2022-11-29T16:34:00.857" v="1514" actId="478"/>
          <ac:picMkLst>
            <pc:docMk/>
            <pc:sldMk cId="599065501" sldId="319"/>
            <ac:picMk id="38" creationId="{8980F4B7-BA67-4192-93A6-3E4526251F9F}"/>
          </ac:picMkLst>
        </pc:picChg>
        <pc:picChg chg="del">
          <ac:chgData name="Pedro Paulo" userId="30e065abc1f3b4a5" providerId="LiveId" clId="{FFD8ABA0-0513-4952-96C9-6C4A5FC45FE8}" dt="2022-11-29T16:33:56.780" v="1511" actId="478"/>
          <ac:picMkLst>
            <pc:docMk/>
            <pc:sldMk cId="599065501" sldId="319"/>
            <ac:picMk id="39" creationId="{F0AFC926-4BC8-4944-98CF-CD46234B27F5}"/>
          </ac:picMkLst>
        </pc:picChg>
      </pc:sldChg>
      <pc:sldChg chg="addSp delSp">
        <pc:chgData name="Pedro Paulo" userId="30e065abc1f3b4a5" providerId="LiveId" clId="{FFD8ABA0-0513-4952-96C9-6C4A5FC45FE8}" dt="2022-11-30T00:17:46.642" v="3268" actId="478"/>
        <pc:sldMkLst>
          <pc:docMk/>
          <pc:sldMk cId="1179476739" sldId="320"/>
        </pc:sldMkLst>
        <pc:picChg chg="add del">
          <ac:chgData name="Pedro Paulo" userId="30e065abc1f3b4a5" providerId="LiveId" clId="{FFD8ABA0-0513-4952-96C9-6C4A5FC45FE8}" dt="2022-11-30T00:17:46.642" v="3268" actId="478"/>
          <ac:picMkLst>
            <pc:docMk/>
            <pc:sldMk cId="1179476739" sldId="320"/>
            <ac:picMk id="39" creationId="{F0AFC926-4BC8-4944-98CF-CD46234B27F5}"/>
          </ac:picMkLst>
        </pc:picChg>
      </pc:sldChg>
      <pc:sldChg chg="modSp mod">
        <pc:chgData name="Pedro Paulo" userId="30e065abc1f3b4a5" providerId="LiveId" clId="{FFD8ABA0-0513-4952-96C9-6C4A5FC45FE8}" dt="2022-11-30T00:17:40.614" v="3266" actId="1076"/>
        <pc:sldMkLst>
          <pc:docMk/>
          <pc:sldMk cId="4158683561" sldId="321"/>
        </pc:sldMkLst>
        <pc:spChg chg="mod">
          <ac:chgData name="Pedro Paulo" userId="30e065abc1f3b4a5" providerId="LiveId" clId="{FFD8ABA0-0513-4952-96C9-6C4A5FC45FE8}" dt="2022-11-30T00:17:40.614" v="3266" actId="1076"/>
          <ac:spMkLst>
            <pc:docMk/>
            <pc:sldMk cId="4158683561" sldId="321"/>
            <ac:spMk id="9" creationId="{B89C5319-C720-4EA8-81AC-AE600669E52D}"/>
          </ac:spMkLst>
        </pc:spChg>
      </pc:sldChg>
      <pc:sldChg chg="add del">
        <pc:chgData name="Pedro Paulo" userId="30e065abc1f3b4a5" providerId="LiveId" clId="{FFD8ABA0-0513-4952-96C9-6C4A5FC45FE8}" dt="2022-11-29T17:38:27.577" v="1737" actId="47"/>
        <pc:sldMkLst>
          <pc:docMk/>
          <pc:sldMk cId="137881963" sldId="322"/>
        </pc:sldMkLst>
      </pc:sldChg>
      <pc:sldChg chg="addSp delSp modSp add mod">
        <pc:chgData name="Pedro Paulo" userId="30e065abc1f3b4a5" providerId="LiveId" clId="{FFD8ABA0-0513-4952-96C9-6C4A5FC45FE8}" dt="2022-11-29T16:36:22.129" v="1594"/>
        <pc:sldMkLst>
          <pc:docMk/>
          <pc:sldMk cId="1762295219" sldId="323"/>
        </pc:sldMkLst>
        <pc:spChg chg="mod">
          <ac:chgData name="Pedro Paulo" userId="30e065abc1f3b4a5" providerId="LiveId" clId="{FFD8ABA0-0513-4952-96C9-6C4A5FC45FE8}" dt="2022-11-29T13:07:04.625" v="348" actId="20577"/>
          <ac:spMkLst>
            <pc:docMk/>
            <pc:sldMk cId="1762295219" sldId="323"/>
            <ac:spMk id="4" creationId="{4BDC1A78-33B6-46A1-A9D8-CC62391CEA7A}"/>
          </ac:spMkLst>
        </pc:spChg>
        <pc:spChg chg="add mod">
          <ac:chgData name="Pedro Paulo" userId="30e065abc1f3b4a5" providerId="LiveId" clId="{FFD8ABA0-0513-4952-96C9-6C4A5FC45FE8}" dt="2022-11-29T16:36:22.129" v="1594"/>
          <ac:spMkLst>
            <pc:docMk/>
            <pc:sldMk cId="1762295219" sldId="323"/>
            <ac:spMk id="23" creationId="{196EE9B3-75E1-224A-96AE-0B301688961A}"/>
          </ac:spMkLst>
        </pc:spChg>
        <pc:spChg chg="add mod">
          <ac:chgData name="Pedro Paulo" userId="30e065abc1f3b4a5" providerId="LiveId" clId="{FFD8ABA0-0513-4952-96C9-6C4A5FC45FE8}" dt="2022-11-29T16:36:22.129" v="1594"/>
          <ac:spMkLst>
            <pc:docMk/>
            <pc:sldMk cId="1762295219" sldId="323"/>
            <ac:spMk id="24" creationId="{80A6146E-DF86-F323-5943-338E359A2943}"/>
          </ac:spMkLst>
        </pc:spChg>
        <pc:picChg chg="del">
          <ac:chgData name="Pedro Paulo" userId="30e065abc1f3b4a5" providerId="LiveId" clId="{FFD8ABA0-0513-4952-96C9-6C4A5FC45FE8}" dt="2022-11-29T13:07:15.392" v="349" actId="478"/>
          <ac:picMkLst>
            <pc:docMk/>
            <pc:sldMk cId="1762295219" sldId="323"/>
            <ac:picMk id="3" creationId="{E2928D63-08CD-D587-E8A1-FB93C87121A2}"/>
          </ac:picMkLst>
        </pc:picChg>
        <pc:picChg chg="add del mod modCrop">
          <ac:chgData name="Pedro Paulo" userId="30e065abc1f3b4a5" providerId="LiveId" clId="{FFD8ABA0-0513-4952-96C9-6C4A5FC45FE8}" dt="2022-11-29T14:46:59.402" v="1415" actId="478"/>
          <ac:picMkLst>
            <pc:docMk/>
            <pc:sldMk cId="1762295219" sldId="323"/>
            <ac:picMk id="5" creationId="{F69775DD-06AC-AA9A-E416-056FF78E7136}"/>
          </ac:picMkLst>
        </pc:picChg>
        <pc:picChg chg="add del mod modCrop">
          <ac:chgData name="Pedro Paulo" userId="30e065abc1f3b4a5" providerId="LiveId" clId="{FFD8ABA0-0513-4952-96C9-6C4A5FC45FE8}" dt="2022-11-29T14:46:58.885" v="1414" actId="478"/>
          <ac:picMkLst>
            <pc:docMk/>
            <pc:sldMk cId="1762295219" sldId="323"/>
            <ac:picMk id="7" creationId="{25E6830D-CEC7-E05B-0E91-0A2964B14FD1}"/>
          </ac:picMkLst>
        </pc:picChg>
        <pc:picChg chg="del">
          <ac:chgData name="Pedro Paulo" userId="30e065abc1f3b4a5" providerId="LiveId" clId="{FFD8ABA0-0513-4952-96C9-6C4A5FC45FE8}" dt="2022-11-29T14:33:20.356" v="1316" actId="478"/>
          <ac:picMkLst>
            <pc:docMk/>
            <pc:sldMk cId="1762295219" sldId="323"/>
            <ac:picMk id="8" creationId="{B4720E31-E7A6-A65F-05D5-FD52A3B23A0F}"/>
          </ac:picMkLst>
        </pc:picChg>
        <pc:picChg chg="add del mod">
          <ac:chgData name="Pedro Paulo" userId="30e065abc1f3b4a5" providerId="LiveId" clId="{FFD8ABA0-0513-4952-96C9-6C4A5FC45FE8}" dt="2022-11-29T14:47:23.948" v="1419" actId="478"/>
          <ac:picMkLst>
            <pc:docMk/>
            <pc:sldMk cId="1762295219" sldId="323"/>
            <ac:picMk id="9" creationId="{DB9957B9-284B-8CB3-4AB7-BB4F1A563390}"/>
          </ac:picMkLst>
        </pc:picChg>
        <pc:picChg chg="del">
          <ac:chgData name="Pedro Paulo" userId="30e065abc1f3b4a5" providerId="LiveId" clId="{FFD8ABA0-0513-4952-96C9-6C4A5FC45FE8}" dt="2022-11-29T14:46:59.960" v="1416" actId="478"/>
          <ac:picMkLst>
            <pc:docMk/>
            <pc:sldMk cId="1762295219" sldId="323"/>
            <ac:picMk id="10" creationId="{813DC7C7-1145-ED97-1F53-E317395FFDC9}"/>
          </ac:picMkLst>
        </pc:picChg>
        <pc:picChg chg="add del mod">
          <ac:chgData name="Pedro Paulo" userId="30e065abc1f3b4a5" providerId="LiveId" clId="{FFD8ABA0-0513-4952-96C9-6C4A5FC45FE8}" dt="2022-11-29T14:47:52.947" v="1423" actId="478"/>
          <ac:picMkLst>
            <pc:docMk/>
            <pc:sldMk cId="1762295219" sldId="323"/>
            <ac:picMk id="11" creationId="{C353B0B4-6236-2151-31BE-A5DABF108716}"/>
          </ac:picMkLst>
        </pc:picChg>
        <pc:picChg chg="del">
          <ac:chgData name="Pedro Paulo" userId="30e065abc1f3b4a5" providerId="LiveId" clId="{FFD8ABA0-0513-4952-96C9-6C4A5FC45FE8}" dt="2022-11-29T14:47:00.451" v="1417" actId="478"/>
          <ac:picMkLst>
            <pc:docMk/>
            <pc:sldMk cId="1762295219" sldId="323"/>
            <ac:picMk id="12" creationId="{9965BD5C-DCBA-8FB5-E811-8635CD7B2675}"/>
          </ac:picMkLst>
        </pc:picChg>
        <pc:picChg chg="add del mod">
          <ac:chgData name="Pedro Paulo" userId="30e065abc1f3b4a5" providerId="LiveId" clId="{FFD8ABA0-0513-4952-96C9-6C4A5FC45FE8}" dt="2022-11-29T14:48:33.058" v="1427" actId="478"/>
          <ac:picMkLst>
            <pc:docMk/>
            <pc:sldMk cId="1762295219" sldId="323"/>
            <ac:picMk id="13" creationId="{EB6793EB-D170-A47D-F7E4-B2AB5A39FE1D}"/>
          </ac:picMkLst>
        </pc:picChg>
        <pc:picChg chg="add del mod">
          <ac:chgData name="Pedro Paulo" userId="30e065abc1f3b4a5" providerId="LiveId" clId="{FFD8ABA0-0513-4952-96C9-6C4A5FC45FE8}" dt="2022-11-29T14:49:01.890" v="1431" actId="478"/>
          <ac:picMkLst>
            <pc:docMk/>
            <pc:sldMk cId="1762295219" sldId="323"/>
            <ac:picMk id="14" creationId="{38D418DE-36B5-150D-BFE8-7120D405D15D}"/>
          </ac:picMkLst>
        </pc:picChg>
        <pc:picChg chg="add mod">
          <ac:chgData name="Pedro Paulo" userId="30e065abc1f3b4a5" providerId="LiveId" clId="{FFD8ABA0-0513-4952-96C9-6C4A5FC45FE8}" dt="2022-11-29T14:47:37.291" v="1422" actId="1076"/>
          <ac:picMkLst>
            <pc:docMk/>
            <pc:sldMk cId="1762295219" sldId="323"/>
            <ac:picMk id="16" creationId="{75B1529A-3657-67A2-0041-5D9480797A13}"/>
          </ac:picMkLst>
        </pc:picChg>
        <pc:picChg chg="add mod">
          <ac:chgData name="Pedro Paulo" userId="30e065abc1f3b4a5" providerId="LiveId" clId="{FFD8ABA0-0513-4952-96C9-6C4A5FC45FE8}" dt="2022-11-29T14:48:03.715" v="1426" actId="1076"/>
          <ac:picMkLst>
            <pc:docMk/>
            <pc:sldMk cId="1762295219" sldId="323"/>
            <ac:picMk id="18" creationId="{E47F2D8D-A142-42D6-CEE0-F179CDEEB42F}"/>
          </ac:picMkLst>
        </pc:picChg>
        <pc:picChg chg="add mod">
          <ac:chgData name="Pedro Paulo" userId="30e065abc1f3b4a5" providerId="LiveId" clId="{FFD8ABA0-0513-4952-96C9-6C4A5FC45FE8}" dt="2022-11-29T14:48:47.440" v="1430" actId="1076"/>
          <ac:picMkLst>
            <pc:docMk/>
            <pc:sldMk cId="1762295219" sldId="323"/>
            <ac:picMk id="20" creationId="{AFDD05DF-2816-BAEA-9C83-801D26C46BC8}"/>
          </ac:picMkLst>
        </pc:picChg>
        <pc:picChg chg="add mod">
          <ac:chgData name="Pedro Paulo" userId="30e065abc1f3b4a5" providerId="LiveId" clId="{FFD8ABA0-0513-4952-96C9-6C4A5FC45FE8}" dt="2022-11-29T14:49:13.743" v="1434" actId="1076"/>
          <ac:picMkLst>
            <pc:docMk/>
            <pc:sldMk cId="1762295219" sldId="323"/>
            <ac:picMk id="22" creationId="{DBEBB888-EAA3-3702-E088-E3C0A58E52C3}"/>
          </ac:picMkLst>
        </pc:picChg>
      </pc:sldChg>
      <pc:sldChg chg="addSp delSp modSp add mod">
        <pc:chgData name="Pedro Paulo" userId="30e065abc1f3b4a5" providerId="LiveId" clId="{FFD8ABA0-0513-4952-96C9-6C4A5FC45FE8}" dt="2022-11-30T00:13:36.315" v="3013" actId="20577"/>
        <pc:sldMkLst>
          <pc:docMk/>
          <pc:sldMk cId="3709568372" sldId="324"/>
        </pc:sldMkLst>
        <pc:spChg chg="mod">
          <ac:chgData name="Pedro Paulo" userId="30e065abc1f3b4a5" providerId="LiveId" clId="{FFD8ABA0-0513-4952-96C9-6C4A5FC45FE8}" dt="2022-11-29T13:09:51.671" v="390" actId="20577"/>
          <ac:spMkLst>
            <pc:docMk/>
            <pc:sldMk cId="3709568372" sldId="324"/>
            <ac:spMk id="4" creationId="{4BDC1A78-33B6-46A1-A9D8-CC62391CEA7A}"/>
          </ac:spMkLst>
        </pc:spChg>
        <pc:spChg chg="add mod">
          <ac:chgData name="Pedro Paulo" userId="30e065abc1f3b4a5" providerId="LiveId" clId="{FFD8ABA0-0513-4952-96C9-6C4A5FC45FE8}" dt="2022-11-30T00:13:36.315" v="3013" actId="20577"/>
          <ac:spMkLst>
            <pc:docMk/>
            <pc:sldMk cId="3709568372" sldId="324"/>
            <ac:spMk id="5" creationId="{40DD78DF-CC9B-CB08-6043-58533125645D}"/>
          </ac:spMkLst>
        </pc:spChg>
        <pc:spChg chg="add mod">
          <ac:chgData name="Pedro Paulo" userId="30e065abc1f3b4a5" providerId="LiveId" clId="{FFD8ABA0-0513-4952-96C9-6C4A5FC45FE8}" dt="2022-11-29T17:48:07.743" v="1755" actId="403"/>
          <ac:spMkLst>
            <pc:docMk/>
            <pc:sldMk cId="3709568372" sldId="324"/>
            <ac:spMk id="13" creationId="{CFEBD96A-5C2C-EEA0-6C99-6516E8696159}"/>
          </ac:spMkLst>
        </pc:spChg>
        <pc:spChg chg="add mod">
          <ac:chgData name="Pedro Paulo" userId="30e065abc1f3b4a5" providerId="LiveId" clId="{FFD8ABA0-0513-4952-96C9-6C4A5FC45FE8}" dt="2022-11-29T17:48:07.743" v="1755" actId="403"/>
          <ac:spMkLst>
            <pc:docMk/>
            <pc:sldMk cId="3709568372" sldId="324"/>
            <ac:spMk id="14" creationId="{2205F7FE-F396-747F-797E-8F26195CDE4D}"/>
          </ac:spMkLst>
        </pc:spChg>
        <pc:graphicFrameChg chg="add mod modGraphic">
          <ac:chgData name="Pedro Paulo" userId="30e065abc1f3b4a5" providerId="LiveId" clId="{FFD8ABA0-0513-4952-96C9-6C4A5FC45FE8}" dt="2022-11-29T13:30:59.076" v="1032" actId="20577"/>
          <ac:graphicFrameMkLst>
            <pc:docMk/>
            <pc:sldMk cId="3709568372" sldId="324"/>
            <ac:graphicFrameMk id="2" creationId="{3FBEA270-512A-FDCB-CB84-A6191D9D2550}"/>
          </ac:graphicFrameMkLst>
        </pc:graphicFrameChg>
        <pc:picChg chg="del">
          <ac:chgData name="Pedro Paulo" userId="30e065abc1f3b4a5" providerId="LiveId" clId="{FFD8ABA0-0513-4952-96C9-6C4A5FC45FE8}" dt="2022-11-29T13:09:56.543" v="392" actId="478"/>
          <ac:picMkLst>
            <pc:docMk/>
            <pc:sldMk cId="3709568372" sldId="324"/>
            <ac:picMk id="3" creationId="{E2928D63-08CD-D587-E8A1-FB93C87121A2}"/>
          </ac:picMkLst>
        </pc:picChg>
        <pc:picChg chg="add mod">
          <ac:chgData name="Pedro Paulo" userId="30e065abc1f3b4a5" providerId="LiveId" clId="{FFD8ABA0-0513-4952-96C9-6C4A5FC45FE8}" dt="2022-11-29T14:26:09.768" v="1265" actId="1076"/>
          <ac:picMkLst>
            <pc:docMk/>
            <pc:sldMk cId="3709568372" sldId="324"/>
            <ac:picMk id="7" creationId="{B4BEDEC4-E395-4D29-CAEF-FA40BDF29F6E}"/>
          </ac:picMkLst>
        </pc:picChg>
        <pc:picChg chg="del">
          <ac:chgData name="Pedro Paulo" userId="30e065abc1f3b4a5" providerId="LiveId" clId="{FFD8ABA0-0513-4952-96C9-6C4A5FC45FE8}" dt="2022-11-29T13:09:55.961" v="391" actId="478"/>
          <ac:picMkLst>
            <pc:docMk/>
            <pc:sldMk cId="3709568372" sldId="324"/>
            <ac:picMk id="8" creationId="{B4720E31-E7A6-A65F-05D5-FD52A3B23A0F}"/>
          </ac:picMkLst>
        </pc:picChg>
        <pc:picChg chg="del">
          <ac:chgData name="Pedro Paulo" userId="30e065abc1f3b4a5" providerId="LiveId" clId="{FFD8ABA0-0513-4952-96C9-6C4A5FC45FE8}" dt="2022-11-29T13:09:57.593" v="394" actId="478"/>
          <ac:picMkLst>
            <pc:docMk/>
            <pc:sldMk cId="3709568372" sldId="324"/>
            <ac:picMk id="10" creationId="{813DC7C7-1145-ED97-1F53-E317395FFDC9}"/>
          </ac:picMkLst>
        </pc:picChg>
        <pc:picChg chg="add mod">
          <ac:chgData name="Pedro Paulo" userId="30e065abc1f3b4a5" providerId="LiveId" clId="{FFD8ABA0-0513-4952-96C9-6C4A5FC45FE8}" dt="2022-11-29T14:26:12.852" v="1266" actId="1076"/>
          <ac:picMkLst>
            <pc:docMk/>
            <pc:sldMk cId="3709568372" sldId="324"/>
            <ac:picMk id="11" creationId="{29198D70-EE6B-8289-9246-C45B5E779669}"/>
          </ac:picMkLst>
        </pc:picChg>
        <pc:picChg chg="del">
          <ac:chgData name="Pedro Paulo" userId="30e065abc1f3b4a5" providerId="LiveId" clId="{FFD8ABA0-0513-4952-96C9-6C4A5FC45FE8}" dt="2022-11-29T13:09:57.152" v="393" actId="478"/>
          <ac:picMkLst>
            <pc:docMk/>
            <pc:sldMk cId="3709568372" sldId="324"/>
            <ac:picMk id="12" creationId="{9965BD5C-DCBA-8FB5-E811-8635CD7B2675}"/>
          </ac:picMkLst>
        </pc:picChg>
      </pc:sldChg>
      <pc:sldChg chg="addSp delSp modSp add mod">
        <pc:chgData name="Pedro Paulo" userId="30e065abc1f3b4a5" providerId="LiveId" clId="{FFD8ABA0-0513-4952-96C9-6C4A5FC45FE8}" dt="2022-11-29T16:37:01.683" v="1598" actId="1076"/>
        <pc:sldMkLst>
          <pc:docMk/>
          <pc:sldMk cId="3572982832" sldId="325"/>
        </pc:sldMkLst>
        <pc:spChg chg="mod">
          <ac:chgData name="Pedro Paulo" userId="30e065abc1f3b4a5" providerId="LiveId" clId="{FFD8ABA0-0513-4952-96C9-6C4A5FC45FE8}" dt="2022-11-29T14:28:19.277" v="1313" actId="20577"/>
          <ac:spMkLst>
            <pc:docMk/>
            <pc:sldMk cId="3572982832" sldId="325"/>
            <ac:spMk id="4" creationId="{4BDC1A78-33B6-46A1-A9D8-CC62391CEA7A}"/>
          </ac:spMkLst>
        </pc:spChg>
        <pc:spChg chg="add mod">
          <ac:chgData name="Pedro Paulo" userId="30e065abc1f3b4a5" providerId="LiveId" clId="{FFD8ABA0-0513-4952-96C9-6C4A5FC45FE8}" dt="2022-11-29T16:36:43.457" v="1597" actId="1076"/>
          <ac:spMkLst>
            <pc:docMk/>
            <pc:sldMk cId="3572982832" sldId="325"/>
            <ac:spMk id="23" creationId="{5AFC574F-7060-C58D-BE68-8C8CD628B1C2}"/>
          </ac:spMkLst>
        </pc:spChg>
        <pc:spChg chg="add mod">
          <ac:chgData name="Pedro Paulo" userId="30e065abc1f3b4a5" providerId="LiveId" clId="{FFD8ABA0-0513-4952-96C9-6C4A5FC45FE8}" dt="2022-11-29T16:37:01.683" v="1598" actId="1076"/>
          <ac:spMkLst>
            <pc:docMk/>
            <pc:sldMk cId="3572982832" sldId="325"/>
            <ac:spMk id="24" creationId="{13F40A5A-B8EA-4605-D1E8-A0DBBBAF2E06}"/>
          </ac:spMkLst>
        </pc:spChg>
        <pc:picChg chg="add del mod">
          <ac:chgData name="Pedro Paulo" userId="30e065abc1f3b4a5" providerId="LiveId" clId="{FFD8ABA0-0513-4952-96C9-6C4A5FC45FE8}" dt="2022-11-29T14:50:22.621" v="1440" actId="478"/>
          <ac:picMkLst>
            <pc:docMk/>
            <pc:sldMk cId="3572982832" sldId="325"/>
            <ac:picMk id="2" creationId="{2D50F83D-3072-5539-31DD-CD4B001761FC}"/>
          </ac:picMkLst>
        </pc:picChg>
        <pc:picChg chg="add del mod">
          <ac:chgData name="Pedro Paulo" userId="30e065abc1f3b4a5" providerId="LiveId" clId="{FFD8ABA0-0513-4952-96C9-6C4A5FC45FE8}" dt="2022-11-29T14:50:23.291" v="1441" actId="478"/>
          <ac:picMkLst>
            <pc:docMk/>
            <pc:sldMk cId="3572982832" sldId="325"/>
            <ac:picMk id="3" creationId="{978637BD-9CBC-151D-BBC2-AD01E4161912}"/>
          </ac:picMkLst>
        </pc:picChg>
        <pc:picChg chg="del">
          <ac:chgData name="Pedro Paulo" userId="30e065abc1f3b4a5" providerId="LiveId" clId="{FFD8ABA0-0513-4952-96C9-6C4A5FC45FE8}" dt="2022-11-29T14:49:40.601" v="1436" actId="478"/>
          <ac:picMkLst>
            <pc:docMk/>
            <pc:sldMk cId="3572982832" sldId="325"/>
            <ac:picMk id="5" creationId="{F69775DD-06AC-AA9A-E416-056FF78E7136}"/>
          </ac:picMkLst>
        </pc:picChg>
        <pc:picChg chg="add del mod">
          <ac:chgData name="Pedro Paulo" userId="30e065abc1f3b4a5" providerId="LiveId" clId="{FFD8ABA0-0513-4952-96C9-6C4A5FC45FE8}" dt="2022-11-29T14:50:24.481" v="1443" actId="478"/>
          <ac:picMkLst>
            <pc:docMk/>
            <pc:sldMk cId="3572982832" sldId="325"/>
            <ac:picMk id="6" creationId="{B47B8488-4D1C-52A4-9435-DEC9273055DE}"/>
          </ac:picMkLst>
        </pc:picChg>
        <pc:picChg chg="add del mod">
          <ac:chgData name="Pedro Paulo" userId="30e065abc1f3b4a5" providerId="LiveId" clId="{FFD8ABA0-0513-4952-96C9-6C4A5FC45FE8}" dt="2022-11-29T14:50:23.930" v="1442" actId="478"/>
          <ac:picMkLst>
            <pc:docMk/>
            <pc:sldMk cId="3572982832" sldId="325"/>
            <ac:picMk id="7" creationId="{B60878C3-F057-43A0-CDA7-B2A850608836}"/>
          </ac:picMkLst>
        </pc:picChg>
        <pc:picChg chg="del">
          <ac:chgData name="Pedro Paulo" userId="30e065abc1f3b4a5" providerId="LiveId" clId="{FFD8ABA0-0513-4952-96C9-6C4A5FC45FE8}" dt="2022-11-29T14:49:39.744" v="1435" actId="478"/>
          <ac:picMkLst>
            <pc:docMk/>
            <pc:sldMk cId="3572982832" sldId="325"/>
            <ac:picMk id="8" creationId="{B4720E31-E7A6-A65F-05D5-FD52A3B23A0F}"/>
          </ac:picMkLst>
        </pc:picChg>
        <pc:picChg chg="del">
          <ac:chgData name="Pedro Paulo" userId="30e065abc1f3b4a5" providerId="LiveId" clId="{FFD8ABA0-0513-4952-96C9-6C4A5FC45FE8}" dt="2022-11-29T14:49:41.156" v="1437" actId="478"/>
          <ac:picMkLst>
            <pc:docMk/>
            <pc:sldMk cId="3572982832" sldId="325"/>
            <ac:picMk id="10" creationId="{813DC7C7-1145-ED97-1F53-E317395FFDC9}"/>
          </ac:picMkLst>
        </pc:picChg>
        <pc:picChg chg="add mod">
          <ac:chgData name="Pedro Paulo" userId="30e065abc1f3b4a5" providerId="LiveId" clId="{FFD8ABA0-0513-4952-96C9-6C4A5FC45FE8}" dt="2022-11-29T16:36:39.294" v="1596" actId="1076"/>
          <ac:picMkLst>
            <pc:docMk/>
            <pc:sldMk cId="3572982832" sldId="325"/>
            <ac:picMk id="11" creationId="{C20897A4-C02C-C7AB-3109-BDB641FA99DF}"/>
          </ac:picMkLst>
        </pc:picChg>
        <pc:picChg chg="del">
          <ac:chgData name="Pedro Paulo" userId="30e065abc1f3b4a5" providerId="LiveId" clId="{FFD8ABA0-0513-4952-96C9-6C4A5FC45FE8}" dt="2022-11-29T14:49:41.649" v="1438" actId="478"/>
          <ac:picMkLst>
            <pc:docMk/>
            <pc:sldMk cId="3572982832" sldId="325"/>
            <ac:picMk id="12" creationId="{9965BD5C-DCBA-8FB5-E811-8635CD7B2675}"/>
          </ac:picMkLst>
        </pc:picChg>
        <pc:picChg chg="add mod">
          <ac:chgData name="Pedro Paulo" userId="30e065abc1f3b4a5" providerId="LiveId" clId="{FFD8ABA0-0513-4952-96C9-6C4A5FC45FE8}" dt="2022-11-29T16:36:39.294" v="1596" actId="1076"/>
          <ac:picMkLst>
            <pc:docMk/>
            <pc:sldMk cId="3572982832" sldId="325"/>
            <ac:picMk id="14" creationId="{F63DC933-98E8-1A4E-B2C6-903027BD2B74}"/>
          </ac:picMkLst>
        </pc:picChg>
        <pc:picChg chg="add mod">
          <ac:chgData name="Pedro Paulo" userId="30e065abc1f3b4a5" providerId="LiveId" clId="{FFD8ABA0-0513-4952-96C9-6C4A5FC45FE8}" dt="2022-11-29T16:36:39.294" v="1596" actId="1076"/>
          <ac:picMkLst>
            <pc:docMk/>
            <pc:sldMk cId="3572982832" sldId="325"/>
            <ac:picMk id="16" creationId="{1497F96D-ED40-0525-BDB6-DABBECC18C81}"/>
          </ac:picMkLst>
        </pc:picChg>
        <pc:picChg chg="add mod">
          <ac:chgData name="Pedro Paulo" userId="30e065abc1f3b4a5" providerId="LiveId" clId="{FFD8ABA0-0513-4952-96C9-6C4A5FC45FE8}" dt="2022-11-29T16:36:39.294" v="1596" actId="1076"/>
          <ac:picMkLst>
            <pc:docMk/>
            <pc:sldMk cId="3572982832" sldId="325"/>
            <ac:picMk id="18" creationId="{05FDCE07-F43F-DFB9-E04E-D83D34A20DAB}"/>
          </ac:picMkLst>
        </pc:picChg>
        <pc:picChg chg="add mod">
          <ac:chgData name="Pedro Paulo" userId="30e065abc1f3b4a5" providerId="LiveId" clId="{FFD8ABA0-0513-4952-96C9-6C4A5FC45FE8}" dt="2022-11-29T16:36:39.294" v="1596" actId="1076"/>
          <ac:picMkLst>
            <pc:docMk/>
            <pc:sldMk cId="3572982832" sldId="325"/>
            <ac:picMk id="20" creationId="{DA1CDDA3-3B0B-1E82-6F66-51170D0D6096}"/>
          </ac:picMkLst>
        </pc:picChg>
        <pc:picChg chg="add mod">
          <ac:chgData name="Pedro Paulo" userId="30e065abc1f3b4a5" providerId="LiveId" clId="{FFD8ABA0-0513-4952-96C9-6C4A5FC45FE8}" dt="2022-11-29T16:36:39.294" v="1596" actId="1076"/>
          <ac:picMkLst>
            <pc:docMk/>
            <pc:sldMk cId="3572982832" sldId="325"/>
            <ac:picMk id="22" creationId="{1149ED52-9EA9-7CFA-C794-62152DDB489D}"/>
          </ac:picMkLst>
        </pc:picChg>
      </pc:sldChg>
      <pc:sldChg chg="addSp delSp modSp add mod">
        <pc:chgData name="Pedro Paulo" userId="30e065abc1f3b4a5" providerId="LiveId" clId="{FFD8ABA0-0513-4952-96C9-6C4A5FC45FE8}" dt="2022-11-29T16:36:15.698" v="1593" actId="20577"/>
        <pc:sldMkLst>
          <pc:docMk/>
          <pc:sldMk cId="3283791317" sldId="326"/>
        </pc:sldMkLst>
        <pc:spChg chg="add mod">
          <ac:chgData name="Pedro Paulo" userId="30e065abc1f3b4a5" providerId="LiveId" clId="{FFD8ABA0-0513-4952-96C9-6C4A5FC45FE8}" dt="2022-11-29T16:36:02.921" v="1589" actId="20577"/>
          <ac:spMkLst>
            <pc:docMk/>
            <pc:sldMk cId="3283791317" sldId="326"/>
            <ac:spMk id="15" creationId="{28D41211-822A-3809-3467-FD47FF080F6B}"/>
          </ac:spMkLst>
        </pc:spChg>
        <pc:spChg chg="add mod">
          <ac:chgData name="Pedro Paulo" userId="30e065abc1f3b4a5" providerId="LiveId" clId="{FFD8ABA0-0513-4952-96C9-6C4A5FC45FE8}" dt="2022-11-29T16:36:15.698" v="1593" actId="20577"/>
          <ac:spMkLst>
            <pc:docMk/>
            <pc:sldMk cId="3283791317" sldId="326"/>
            <ac:spMk id="16" creationId="{DA2577CD-2390-535F-C9F9-71BBC79D4F42}"/>
          </ac:spMkLst>
        </pc:spChg>
        <pc:picChg chg="del">
          <ac:chgData name="Pedro Paulo" userId="30e065abc1f3b4a5" providerId="LiveId" clId="{FFD8ABA0-0513-4952-96C9-6C4A5FC45FE8}" dt="2022-11-29T14:44:09.252" v="1388" actId="478"/>
          <ac:picMkLst>
            <pc:docMk/>
            <pc:sldMk cId="3283791317" sldId="326"/>
            <ac:picMk id="3" creationId="{E2928D63-08CD-D587-E8A1-FB93C87121A2}"/>
          </ac:picMkLst>
        </pc:picChg>
        <pc:picChg chg="add mod">
          <ac:chgData name="Pedro Paulo" userId="30e065abc1f3b4a5" providerId="LiveId" clId="{FFD8ABA0-0513-4952-96C9-6C4A5FC45FE8}" dt="2022-11-29T14:45:10.759" v="1398" actId="1076"/>
          <ac:picMkLst>
            <pc:docMk/>
            <pc:sldMk cId="3283791317" sldId="326"/>
            <ac:picMk id="5" creationId="{18EE41D3-488F-F54F-E99E-0B1431EB6BEA}"/>
          </ac:picMkLst>
        </pc:picChg>
        <pc:picChg chg="add mod">
          <ac:chgData name="Pedro Paulo" userId="30e065abc1f3b4a5" providerId="LiveId" clId="{FFD8ABA0-0513-4952-96C9-6C4A5FC45FE8}" dt="2022-11-29T14:45:08.951" v="1397" actId="1076"/>
          <ac:picMkLst>
            <pc:docMk/>
            <pc:sldMk cId="3283791317" sldId="326"/>
            <ac:picMk id="7" creationId="{FB7E8325-4C2B-567C-17C0-B2B85ABC135A}"/>
          </ac:picMkLst>
        </pc:picChg>
        <pc:picChg chg="del">
          <ac:chgData name="Pedro Paulo" userId="30e065abc1f3b4a5" providerId="LiveId" clId="{FFD8ABA0-0513-4952-96C9-6C4A5FC45FE8}" dt="2022-11-29T14:43:58.562" v="1384" actId="478"/>
          <ac:picMkLst>
            <pc:docMk/>
            <pc:sldMk cId="3283791317" sldId="326"/>
            <ac:picMk id="8" creationId="{B4720E31-E7A6-A65F-05D5-FD52A3B23A0F}"/>
          </ac:picMkLst>
        </pc:picChg>
        <pc:picChg chg="del">
          <ac:chgData name="Pedro Paulo" userId="30e065abc1f3b4a5" providerId="LiveId" clId="{FFD8ABA0-0513-4952-96C9-6C4A5FC45FE8}" dt="2022-11-29T14:45:05.298" v="1395" actId="478"/>
          <ac:picMkLst>
            <pc:docMk/>
            <pc:sldMk cId="3283791317" sldId="326"/>
            <ac:picMk id="10" creationId="{813DC7C7-1145-ED97-1F53-E317395FFDC9}"/>
          </ac:picMkLst>
        </pc:picChg>
        <pc:picChg chg="add mod">
          <ac:chgData name="Pedro Paulo" userId="30e065abc1f3b4a5" providerId="LiveId" clId="{FFD8ABA0-0513-4952-96C9-6C4A5FC45FE8}" dt="2022-11-29T14:46:32.725" v="1407" actId="1076"/>
          <ac:picMkLst>
            <pc:docMk/>
            <pc:sldMk cId="3283791317" sldId="326"/>
            <ac:picMk id="11" creationId="{BFB15523-4FB9-BB3D-2DB9-6CFE1F235C00}"/>
          </ac:picMkLst>
        </pc:picChg>
        <pc:picChg chg="del">
          <ac:chgData name="Pedro Paulo" userId="30e065abc1f3b4a5" providerId="LiveId" clId="{FFD8ABA0-0513-4952-96C9-6C4A5FC45FE8}" dt="2022-11-29T14:45:06.212" v="1396" actId="478"/>
          <ac:picMkLst>
            <pc:docMk/>
            <pc:sldMk cId="3283791317" sldId="326"/>
            <ac:picMk id="12" creationId="{9965BD5C-DCBA-8FB5-E811-8635CD7B2675}"/>
          </ac:picMkLst>
        </pc:picChg>
        <pc:picChg chg="add mod">
          <ac:chgData name="Pedro Paulo" userId="30e065abc1f3b4a5" providerId="LiveId" clId="{FFD8ABA0-0513-4952-96C9-6C4A5FC45FE8}" dt="2022-11-29T14:46:23.104" v="1406" actId="1076"/>
          <ac:picMkLst>
            <pc:docMk/>
            <pc:sldMk cId="3283791317" sldId="326"/>
            <ac:picMk id="14" creationId="{455391D1-2E4C-F640-A94C-87631CECEF34}"/>
          </ac:picMkLst>
        </pc:picChg>
      </pc:sldChg>
      <pc:sldChg chg="modSp add del mod">
        <pc:chgData name="Pedro Paulo" userId="30e065abc1f3b4a5" providerId="LiveId" clId="{FFD8ABA0-0513-4952-96C9-6C4A5FC45FE8}" dt="2022-11-29T16:37:15.390" v="1599" actId="47"/>
        <pc:sldMkLst>
          <pc:docMk/>
          <pc:sldMk cId="2198935461" sldId="327"/>
        </pc:sldMkLst>
        <pc:picChg chg="mod">
          <ac:chgData name="Pedro Paulo" userId="30e065abc1f3b4a5" providerId="LiveId" clId="{FFD8ABA0-0513-4952-96C9-6C4A5FC45FE8}" dt="2022-11-29T14:53:58.089" v="1467" actId="1582"/>
          <ac:picMkLst>
            <pc:docMk/>
            <pc:sldMk cId="2198935461" sldId="327"/>
            <ac:picMk id="20" creationId="{DA1CDDA3-3B0B-1E82-6F66-51170D0D6096}"/>
          </ac:picMkLst>
        </pc:picChg>
      </pc:sldChg>
      <pc:sldChg chg="addSp delSp modSp add del mod modShow">
        <pc:chgData name="Pedro Paulo" userId="30e065abc1f3b4a5" providerId="LiveId" clId="{FFD8ABA0-0513-4952-96C9-6C4A5FC45FE8}" dt="2022-11-29T18:01:20.453" v="1949" actId="47"/>
        <pc:sldMkLst>
          <pc:docMk/>
          <pc:sldMk cId="1155827507" sldId="328"/>
        </pc:sldMkLst>
        <pc:spChg chg="mod">
          <ac:chgData name="Pedro Paulo" userId="30e065abc1f3b4a5" providerId="LiveId" clId="{FFD8ABA0-0513-4952-96C9-6C4A5FC45FE8}" dt="2022-11-29T16:13:34.970" v="1479" actId="20577"/>
          <ac:spMkLst>
            <pc:docMk/>
            <pc:sldMk cId="1155827507" sldId="328"/>
            <ac:spMk id="4" creationId="{4BDC1A78-33B6-46A1-A9D8-CC62391CEA7A}"/>
          </ac:spMkLst>
        </pc:spChg>
        <pc:picChg chg="add mod">
          <ac:chgData name="Pedro Paulo" userId="30e065abc1f3b4a5" providerId="LiveId" clId="{FFD8ABA0-0513-4952-96C9-6C4A5FC45FE8}" dt="2022-11-29T16:14:17.734" v="1487" actId="1076"/>
          <ac:picMkLst>
            <pc:docMk/>
            <pc:sldMk cId="1155827507" sldId="328"/>
            <ac:picMk id="3" creationId="{7A50B792-AB0A-4BBC-04CB-3646E6C38F10}"/>
          </ac:picMkLst>
        </pc:picChg>
        <pc:picChg chg="add mod">
          <ac:chgData name="Pedro Paulo" userId="30e065abc1f3b4a5" providerId="LiveId" clId="{FFD8ABA0-0513-4952-96C9-6C4A5FC45FE8}" dt="2022-11-29T16:14:46.147" v="1491" actId="1076"/>
          <ac:picMkLst>
            <pc:docMk/>
            <pc:sldMk cId="1155827507" sldId="328"/>
            <ac:picMk id="6" creationId="{0DC7B6D3-0843-63CB-B43D-6FA924C273E7}"/>
          </ac:picMkLst>
        </pc:picChg>
        <pc:picChg chg="add mod">
          <ac:chgData name="Pedro Paulo" userId="30e065abc1f3b4a5" providerId="LiveId" clId="{FFD8ABA0-0513-4952-96C9-6C4A5FC45FE8}" dt="2022-11-29T16:15:09.831" v="1495" actId="1076"/>
          <ac:picMkLst>
            <pc:docMk/>
            <pc:sldMk cId="1155827507" sldId="328"/>
            <ac:picMk id="8" creationId="{87688C28-3515-3FF6-2F1A-FBA6A943ECC3}"/>
          </ac:picMkLst>
        </pc:picChg>
        <pc:picChg chg="add mod">
          <ac:chgData name="Pedro Paulo" userId="30e065abc1f3b4a5" providerId="LiveId" clId="{FFD8ABA0-0513-4952-96C9-6C4A5FC45FE8}" dt="2022-11-29T16:15:45.808" v="1499" actId="1076"/>
          <ac:picMkLst>
            <pc:docMk/>
            <pc:sldMk cId="1155827507" sldId="328"/>
            <ac:picMk id="10" creationId="{1CC4CC5F-647F-ACF5-9A31-5417BD1E06FE}"/>
          </ac:picMkLst>
        </pc:picChg>
        <pc:picChg chg="add del">
          <ac:chgData name="Pedro Paulo" userId="30e065abc1f3b4a5" providerId="LiveId" clId="{FFD8ABA0-0513-4952-96C9-6C4A5FC45FE8}" dt="2022-11-29T16:13:43.584" v="1484" actId="478"/>
          <ac:picMkLst>
            <pc:docMk/>
            <pc:sldMk cId="1155827507" sldId="328"/>
            <ac:picMk id="11" creationId="{C20897A4-C02C-C7AB-3109-BDB641FA99DF}"/>
          </ac:picMkLst>
        </pc:picChg>
        <pc:picChg chg="add mod">
          <ac:chgData name="Pedro Paulo" userId="30e065abc1f3b4a5" providerId="LiveId" clId="{FFD8ABA0-0513-4952-96C9-6C4A5FC45FE8}" dt="2022-11-29T16:16:04.927" v="1503" actId="1076"/>
          <ac:picMkLst>
            <pc:docMk/>
            <pc:sldMk cId="1155827507" sldId="328"/>
            <ac:picMk id="13" creationId="{E0763A1C-393A-E4A6-7C23-41C08BBF6DF5}"/>
          </ac:picMkLst>
        </pc:picChg>
        <pc:picChg chg="add del">
          <ac:chgData name="Pedro Paulo" userId="30e065abc1f3b4a5" providerId="LiveId" clId="{FFD8ABA0-0513-4952-96C9-6C4A5FC45FE8}" dt="2022-11-29T16:14:34.294" v="1488" actId="478"/>
          <ac:picMkLst>
            <pc:docMk/>
            <pc:sldMk cId="1155827507" sldId="328"/>
            <ac:picMk id="14" creationId="{F63DC933-98E8-1A4E-B2C6-903027BD2B74}"/>
          </ac:picMkLst>
        </pc:picChg>
        <pc:picChg chg="del">
          <ac:chgData name="Pedro Paulo" userId="30e065abc1f3b4a5" providerId="LiveId" clId="{FFD8ABA0-0513-4952-96C9-6C4A5FC45FE8}" dt="2022-11-29T16:15:00.206" v="1492" actId="478"/>
          <ac:picMkLst>
            <pc:docMk/>
            <pc:sldMk cId="1155827507" sldId="328"/>
            <ac:picMk id="16" creationId="{1497F96D-ED40-0525-BDB6-DABBECC18C81}"/>
          </ac:picMkLst>
        </pc:picChg>
        <pc:picChg chg="add mod">
          <ac:chgData name="Pedro Paulo" userId="30e065abc1f3b4a5" providerId="LiveId" clId="{FFD8ABA0-0513-4952-96C9-6C4A5FC45FE8}" dt="2022-11-29T16:16:31.008" v="1508" actId="1076"/>
          <ac:picMkLst>
            <pc:docMk/>
            <pc:sldMk cId="1155827507" sldId="328"/>
            <ac:picMk id="17" creationId="{BA555740-584A-CAFD-CC71-E5B5D9B39B83}"/>
          </ac:picMkLst>
        </pc:picChg>
        <pc:picChg chg="del">
          <ac:chgData name="Pedro Paulo" userId="30e065abc1f3b4a5" providerId="LiveId" clId="{FFD8ABA0-0513-4952-96C9-6C4A5FC45FE8}" dt="2022-11-29T16:15:35.287" v="1496" actId="478"/>
          <ac:picMkLst>
            <pc:docMk/>
            <pc:sldMk cId="1155827507" sldId="328"/>
            <ac:picMk id="18" creationId="{05FDCE07-F43F-DFB9-E04E-D83D34A20DAB}"/>
          </ac:picMkLst>
        </pc:picChg>
        <pc:picChg chg="del">
          <ac:chgData name="Pedro Paulo" userId="30e065abc1f3b4a5" providerId="LiveId" clId="{FFD8ABA0-0513-4952-96C9-6C4A5FC45FE8}" dt="2022-11-29T16:15:53.014" v="1500" actId="478"/>
          <ac:picMkLst>
            <pc:docMk/>
            <pc:sldMk cId="1155827507" sldId="328"/>
            <ac:picMk id="20" creationId="{DA1CDDA3-3B0B-1E82-6F66-51170D0D6096}"/>
          </ac:picMkLst>
        </pc:picChg>
        <pc:picChg chg="del">
          <ac:chgData name="Pedro Paulo" userId="30e065abc1f3b4a5" providerId="LiveId" clId="{FFD8ABA0-0513-4952-96C9-6C4A5FC45FE8}" dt="2022-11-29T16:16:14.496" v="1504" actId="478"/>
          <ac:picMkLst>
            <pc:docMk/>
            <pc:sldMk cId="1155827507" sldId="328"/>
            <ac:picMk id="22" creationId="{1149ED52-9EA9-7CFA-C794-62152DDB489D}"/>
          </ac:picMkLst>
        </pc:picChg>
      </pc:sldChg>
      <pc:sldChg chg="modSp add mod">
        <pc:chgData name="Pedro Paulo" userId="30e065abc1f3b4a5" providerId="LiveId" clId="{FFD8ABA0-0513-4952-96C9-6C4A5FC45FE8}" dt="2022-11-29T16:37:27.982" v="1602" actId="1582"/>
        <pc:sldMkLst>
          <pc:docMk/>
          <pc:sldMk cId="3470896127" sldId="329"/>
        </pc:sldMkLst>
        <pc:picChg chg="mod">
          <ac:chgData name="Pedro Paulo" userId="30e065abc1f3b4a5" providerId="LiveId" clId="{FFD8ABA0-0513-4952-96C9-6C4A5FC45FE8}" dt="2022-11-29T16:37:27.982" v="1602" actId="1582"/>
          <ac:picMkLst>
            <pc:docMk/>
            <pc:sldMk cId="3470896127" sldId="329"/>
            <ac:picMk id="20" creationId="{DA1CDDA3-3B0B-1E82-6F66-51170D0D6096}"/>
          </ac:picMkLst>
        </pc:picChg>
      </pc:sldChg>
      <pc:sldChg chg="addSp delSp modSp add del mod">
        <pc:chgData name="Pedro Paulo" userId="30e065abc1f3b4a5" providerId="LiveId" clId="{FFD8ABA0-0513-4952-96C9-6C4A5FC45FE8}" dt="2022-11-29T17:50:47.687" v="1812" actId="47"/>
        <pc:sldMkLst>
          <pc:docMk/>
          <pc:sldMk cId="1817297040" sldId="330"/>
        </pc:sldMkLst>
        <pc:spChg chg="add del mod">
          <ac:chgData name="Pedro Paulo" userId="30e065abc1f3b4a5" providerId="LiveId" clId="{FFD8ABA0-0513-4952-96C9-6C4A5FC45FE8}" dt="2022-11-29T16:40:42.354" v="1620" actId="478"/>
          <ac:spMkLst>
            <pc:docMk/>
            <pc:sldMk cId="1817297040" sldId="330"/>
            <ac:spMk id="3" creationId="{5A445D19-55B4-2D6E-DBA1-28384C8F6584}"/>
          </ac:spMkLst>
        </pc:spChg>
        <pc:spChg chg="del mod">
          <ac:chgData name="Pedro Paulo" userId="30e065abc1f3b4a5" providerId="LiveId" clId="{FFD8ABA0-0513-4952-96C9-6C4A5FC45FE8}" dt="2022-11-29T16:40:31.399" v="1615" actId="478"/>
          <ac:spMkLst>
            <pc:docMk/>
            <pc:sldMk cId="1817297040" sldId="330"/>
            <ac:spMk id="4" creationId="{4BDC1A78-33B6-46A1-A9D8-CC62391CEA7A}"/>
          </ac:spMkLst>
        </pc:spChg>
        <pc:spChg chg="mod">
          <ac:chgData name="Pedro Paulo" userId="30e065abc1f3b4a5" providerId="LiveId" clId="{FFD8ABA0-0513-4952-96C9-6C4A5FC45FE8}" dt="2022-11-29T16:47:51.390" v="1678" actId="1076"/>
          <ac:spMkLst>
            <pc:docMk/>
            <pc:sldMk cId="1817297040" sldId="330"/>
            <ac:spMk id="6" creationId="{2D39CCB9-064E-9FAB-946B-F324ED70D4C0}"/>
          </ac:spMkLst>
        </pc:spChg>
        <pc:spChg chg="add del mod">
          <ac:chgData name="Pedro Paulo" userId="30e065abc1f3b4a5" providerId="LiveId" clId="{FFD8ABA0-0513-4952-96C9-6C4A5FC45FE8}" dt="2022-11-29T16:40:40.548" v="1619"/>
          <ac:spMkLst>
            <pc:docMk/>
            <pc:sldMk cId="1817297040" sldId="330"/>
            <ac:spMk id="7" creationId="{3BB7112F-2CAB-9D86-DBFA-8C9EE38A1A03}"/>
          </ac:spMkLst>
        </pc:spChg>
        <pc:spChg chg="mod">
          <ac:chgData name="Pedro Paulo" userId="30e065abc1f3b4a5" providerId="LiveId" clId="{FFD8ABA0-0513-4952-96C9-6C4A5FC45FE8}" dt="2022-11-29T16:47:51.390" v="1678" actId="1076"/>
          <ac:spMkLst>
            <pc:docMk/>
            <pc:sldMk cId="1817297040" sldId="330"/>
            <ac:spMk id="9" creationId="{1C9BC596-4064-19FC-C387-D192FE316AFA}"/>
          </ac:spMkLst>
        </pc:spChg>
        <pc:spChg chg="add mod">
          <ac:chgData name="Pedro Paulo" userId="30e065abc1f3b4a5" providerId="LiveId" clId="{FFD8ABA0-0513-4952-96C9-6C4A5FC45FE8}" dt="2022-11-29T16:40:58.505" v="1645" actId="20577"/>
          <ac:spMkLst>
            <pc:docMk/>
            <pc:sldMk cId="1817297040" sldId="330"/>
            <ac:spMk id="10" creationId="{BAA7E531-B0E1-8BE9-1D2C-4D6FBACA6FA0}"/>
          </ac:spMkLst>
        </pc:spChg>
        <pc:spChg chg="add del mod">
          <ac:chgData name="Pedro Paulo" userId="30e065abc1f3b4a5" providerId="LiveId" clId="{FFD8ABA0-0513-4952-96C9-6C4A5FC45FE8}" dt="2022-11-29T16:50:14.702" v="1688" actId="478"/>
          <ac:spMkLst>
            <pc:docMk/>
            <pc:sldMk cId="1817297040" sldId="330"/>
            <ac:spMk id="17" creationId="{ED182461-AC2E-9ABD-99E3-0CB49F57F1C7}"/>
          </ac:spMkLst>
        </pc:spChg>
        <pc:spChg chg="add mod">
          <ac:chgData name="Pedro Paulo" userId="30e065abc1f3b4a5" providerId="LiveId" clId="{FFD8ABA0-0513-4952-96C9-6C4A5FC45FE8}" dt="2022-11-29T17:09:50.949" v="1707" actId="14100"/>
          <ac:spMkLst>
            <pc:docMk/>
            <pc:sldMk cId="1817297040" sldId="330"/>
            <ac:spMk id="18" creationId="{89F797ED-1EC8-DCC8-73EA-45142C3650C1}"/>
          </ac:spMkLst>
        </pc:spChg>
        <pc:spChg chg="add mod">
          <ac:chgData name="Pedro Paulo" userId="30e065abc1f3b4a5" providerId="LiveId" clId="{FFD8ABA0-0513-4952-96C9-6C4A5FC45FE8}" dt="2022-11-29T17:09:37.663" v="1706" actId="1076"/>
          <ac:spMkLst>
            <pc:docMk/>
            <pc:sldMk cId="1817297040" sldId="330"/>
            <ac:spMk id="19" creationId="{4AD2BC90-7B9E-C296-32C6-4E947BF69EBB}"/>
          </ac:spMkLst>
        </pc:spChg>
        <pc:spChg chg="add mod">
          <ac:chgData name="Pedro Paulo" userId="30e065abc1f3b4a5" providerId="LiveId" clId="{FFD8ABA0-0513-4952-96C9-6C4A5FC45FE8}" dt="2022-11-29T17:37:04.446" v="1736" actId="14100"/>
          <ac:spMkLst>
            <pc:docMk/>
            <pc:sldMk cId="1817297040" sldId="330"/>
            <ac:spMk id="20" creationId="{01B8F424-D714-6EAC-35A1-BB5799032F10}"/>
          </ac:spMkLst>
        </pc:spChg>
        <pc:picChg chg="del mod">
          <ac:chgData name="Pedro Paulo" userId="30e065abc1f3b4a5" providerId="LiveId" clId="{FFD8ABA0-0513-4952-96C9-6C4A5FC45FE8}" dt="2022-11-29T16:46:48.167" v="1672" actId="478"/>
          <ac:picMkLst>
            <pc:docMk/>
            <pc:sldMk cId="1817297040" sldId="330"/>
            <ac:picMk id="5" creationId="{4DEEE2E4-EFFA-036A-F770-AF666DB512A3}"/>
          </ac:picMkLst>
        </pc:picChg>
        <pc:picChg chg="del mod">
          <ac:chgData name="Pedro Paulo" userId="30e065abc1f3b4a5" providerId="LiveId" clId="{FFD8ABA0-0513-4952-96C9-6C4A5FC45FE8}" dt="2022-11-29T16:47:19.551" v="1677" actId="478"/>
          <ac:picMkLst>
            <pc:docMk/>
            <pc:sldMk cId="1817297040" sldId="330"/>
            <ac:picMk id="8" creationId="{B8B86036-FAB0-BE70-8815-88C8414F2F64}"/>
          </ac:picMkLst>
        </pc:picChg>
        <pc:picChg chg="add mod ord">
          <ac:chgData name="Pedro Paulo" userId="30e065abc1f3b4a5" providerId="LiveId" clId="{FFD8ABA0-0513-4952-96C9-6C4A5FC45FE8}" dt="2022-11-29T16:47:51.390" v="1678" actId="1076"/>
          <ac:picMkLst>
            <pc:docMk/>
            <pc:sldMk cId="1817297040" sldId="330"/>
            <ac:picMk id="12" creationId="{E0B76C15-0A33-BA4C-D394-7FC08CEC3B83}"/>
          </ac:picMkLst>
        </pc:picChg>
        <pc:picChg chg="add mod ord">
          <ac:chgData name="Pedro Paulo" userId="30e065abc1f3b4a5" providerId="LiveId" clId="{FFD8ABA0-0513-4952-96C9-6C4A5FC45FE8}" dt="2022-11-29T16:47:51.390" v="1678" actId="1076"/>
          <ac:picMkLst>
            <pc:docMk/>
            <pc:sldMk cId="1817297040" sldId="330"/>
            <ac:picMk id="14" creationId="{31A85595-41D3-41C9-AE37-F73EDD3EE3F6}"/>
          </ac:picMkLst>
        </pc:picChg>
        <pc:picChg chg="add mod">
          <ac:chgData name="Pedro Paulo" userId="30e065abc1f3b4a5" providerId="LiveId" clId="{FFD8ABA0-0513-4952-96C9-6C4A5FC45FE8}" dt="2022-11-29T16:49:42.312" v="1682" actId="1076"/>
          <ac:picMkLst>
            <pc:docMk/>
            <pc:sldMk cId="1817297040" sldId="330"/>
            <ac:picMk id="16" creationId="{08B34117-B7DB-3070-BF0E-3ACDB36CC2E3}"/>
          </ac:picMkLst>
        </pc:picChg>
        <pc:picChg chg="add mod">
          <ac:chgData name="Pedro Paulo" userId="30e065abc1f3b4a5" providerId="LiveId" clId="{FFD8ABA0-0513-4952-96C9-6C4A5FC45FE8}" dt="2022-11-29T17:36:38.121" v="1730" actId="14100"/>
          <ac:picMkLst>
            <pc:docMk/>
            <pc:sldMk cId="1817297040" sldId="330"/>
            <ac:picMk id="22" creationId="{EB8906F1-86B3-A176-D9B3-4E42ECCCAB0C}"/>
          </ac:picMkLst>
        </pc:picChg>
      </pc:sldChg>
      <pc:sldChg chg="addSp delSp modSp add mod">
        <pc:chgData name="Pedro Paulo" userId="30e065abc1f3b4a5" providerId="LiveId" clId="{FFD8ABA0-0513-4952-96C9-6C4A5FC45FE8}" dt="2022-11-29T17:50:42.765" v="1811" actId="14100"/>
        <pc:sldMkLst>
          <pc:docMk/>
          <pc:sldMk cId="2680351532" sldId="331"/>
        </pc:sldMkLst>
        <pc:spChg chg="add mod">
          <ac:chgData name="Pedro Paulo" userId="30e065abc1f3b4a5" providerId="LiveId" clId="{FFD8ABA0-0513-4952-96C9-6C4A5FC45FE8}" dt="2022-11-29T17:50:42.765" v="1811" actId="14100"/>
          <ac:spMkLst>
            <pc:docMk/>
            <pc:sldMk cId="2680351532" sldId="331"/>
            <ac:spMk id="2" creationId="{C036D803-8969-1EFE-A2FA-53EC361ECCCE}"/>
          </ac:spMkLst>
        </pc:spChg>
        <pc:spChg chg="mod">
          <ac:chgData name="Pedro Paulo" userId="30e065abc1f3b4a5" providerId="LiveId" clId="{FFD8ABA0-0513-4952-96C9-6C4A5FC45FE8}" dt="2022-11-29T17:50:24.877" v="1809" actId="1037"/>
          <ac:spMkLst>
            <pc:docMk/>
            <pc:sldMk cId="2680351532" sldId="331"/>
            <ac:spMk id="18" creationId="{89F797ED-1EC8-DCC8-73EA-45142C3650C1}"/>
          </ac:spMkLst>
        </pc:spChg>
        <pc:spChg chg="mod">
          <ac:chgData name="Pedro Paulo" userId="30e065abc1f3b4a5" providerId="LiveId" clId="{FFD8ABA0-0513-4952-96C9-6C4A5FC45FE8}" dt="2022-11-29T17:50:24.877" v="1809" actId="1037"/>
          <ac:spMkLst>
            <pc:docMk/>
            <pc:sldMk cId="2680351532" sldId="331"/>
            <ac:spMk id="19" creationId="{4AD2BC90-7B9E-C296-32C6-4E947BF69EBB}"/>
          </ac:spMkLst>
        </pc:spChg>
        <pc:spChg chg="del">
          <ac:chgData name="Pedro Paulo" userId="30e065abc1f3b4a5" providerId="LiveId" clId="{FFD8ABA0-0513-4952-96C9-6C4A5FC45FE8}" dt="2022-11-29T17:36:54.845" v="1735" actId="478"/>
          <ac:spMkLst>
            <pc:docMk/>
            <pc:sldMk cId="2680351532" sldId="331"/>
            <ac:spMk id="20" creationId="{01B8F424-D714-6EAC-35A1-BB5799032F10}"/>
          </ac:spMkLst>
        </pc:spChg>
        <pc:picChg chg="add mod">
          <ac:chgData name="Pedro Paulo" userId="30e065abc1f3b4a5" providerId="LiveId" clId="{FFD8ABA0-0513-4952-96C9-6C4A5FC45FE8}" dt="2022-11-29T17:50:34.460" v="1810"/>
          <ac:picMkLst>
            <pc:docMk/>
            <pc:sldMk cId="2680351532" sldId="331"/>
            <ac:picMk id="3" creationId="{2A4DB894-00FF-9F32-69D5-B704E8FDCE31}"/>
          </ac:picMkLst>
        </pc:picChg>
        <pc:picChg chg="mod">
          <ac:chgData name="Pedro Paulo" userId="30e065abc1f3b4a5" providerId="LiveId" clId="{FFD8ABA0-0513-4952-96C9-6C4A5FC45FE8}" dt="2022-11-29T17:50:24.877" v="1809" actId="1037"/>
          <ac:picMkLst>
            <pc:docMk/>
            <pc:sldMk cId="2680351532" sldId="331"/>
            <ac:picMk id="16" creationId="{08B34117-B7DB-3070-BF0E-3ACDB36CC2E3}"/>
          </ac:picMkLst>
        </pc:picChg>
        <pc:picChg chg="del">
          <ac:chgData name="Pedro Paulo" userId="30e065abc1f3b4a5" providerId="LiveId" clId="{FFD8ABA0-0513-4952-96C9-6C4A5FC45FE8}" dt="2022-11-29T17:36:54.165" v="1734" actId="478"/>
          <ac:picMkLst>
            <pc:docMk/>
            <pc:sldMk cId="2680351532" sldId="331"/>
            <ac:picMk id="22" creationId="{EB8906F1-86B3-A176-D9B3-4E42ECCCAB0C}"/>
          </ac:picMkLst>
        </pc:picChg>
      </pc:sldChg>
      <pc:sldChg chg="delSp add mod">
        <pc:chgData name="Pedro Paulo" userId="30e065abc1f3b4a5" providerId="LiveId" clId="{FFD8ABA0-0513-4952-96C9-6C4A5FC45FE8}" dt="2022-11-29T17:50:56.720" v="1815" actId="478"/>
        <pc:sldMkLst>
          <pc:docMk/>
          <pc:sldMk cId="4195523918" sldId="332"/>
        </pc:sldMkLst>
        <pc:spChg chg="del">
          <ac:chgData name="Pedro Paulo" userId="30e065abc1f3b4a5" providerId="LiveId" clId="{FFD8ABA0-0513-4952-96C9-6C4A5FC45FE8}" dt="2022-11-29T17:50:56.720" v="1815" actId="478"/>
          <ac:spMkLst>
            <pc:docMk/>
            <pc:sldMk cId="4195523918" sldId="332"/>
            <ac:spMk id="2" creationId="{C036D803-8969-1EFE-A2FA-53EC361ECCCE}"/>
          </ac:spMkLst>
        </pc:spChg>
        <pc:picChg chg="del">
          <ac:chgData name="Pedro Paulo" userId="30e065abc1f3b4a5" providerId="LiveId" clId="{FFD8ABA0-0513-4952-96C9-6C4A5FC45FE8}" dt="2022-11-29T17:50:54.601" v="1814" actId="478"/>
          <ac:picMkLst>
            <pc:docMk/>
            <pc:sldMk cId="4195523918" sldId="332"/>
            <ac:picMk id="3" creationId="{2A4DB894-00FF-9F32-69D5-B704E8FDCE31}"/>
          </ac:picMkLst>
        </pc:picChg>
      </pc:sldChg>
      <pc:sldChg chg="delSp modSp add mod">
        <pc:chgData name="Pedro Paulo" userId="30e065abc1f3b4a5" providerId="LiveId" clId="{FFD8ABA0-0513-4952-96C9-6C4A5FC45FE8}" dt="2022-11-29T17:53:08.060" v="1819" actId="478"/>
        <pc:sldMkLst>
          <pc:docMk/>
          <pc:sldMk cId="88897267" sldId="333"/>
        </pc:sldMkLst>
        <pc:spChg chg="del">
          <ac:chgData name="Pedro Paulo" userId="30e065abc1f3b4a5" providerId="LiveId" clId="{FFD8ABA0-0513-4952-96C9-6C4A5FC45FE8}" dt="2022-11-29T17:53:08.060" v="1819" actId="478"/>
          <ac:spMkLst>
            <pc:docMk/>
            <pc:sldMk cId="88897267" sldId="333"/>
            <ac:spMk id="18" creationId="{89F797ED-1EC8-DCC8-73EA-45142C3650C1}"/>
          </ac:spMkLst>
        </pc:spChg>
        <pc:spChg chg="del mod">
          <ac:chgData name="Pedro Paulo" userId="30e065abc1f3b4a5" providerId="LiveId" clId="{FFD8ABA0-0513-4952-96C9-6C4A5FC45FE8}" dt="2022-11-29T17:53:07.023" v="1818" actId="478"/>
          <ac:spMkLst>
            <pc:docMk/>
            <pc:sldMk cId="88897267" sldId="333"/>
            <ac:spMk id="19" creationId="{4AD2BC90-7B9E-C296-32C6-4E947BF69EBB}"/>
          </ac:spMkLst>
        </pc:spChg>
      </pc:sldChg>
      <pc:sldChg chg="addSp delSp modSp add mod modShow">
        <pc:chgData name="Pedro Paulo" userId="30e065abc1f3b4a5" providerId="LiveId" clId="{FFD8ABA0-0513-4952-96C9-6C4A5FC45FE8}" dt="2022-11-29T18:01:23.090" v="1950" actId="729"/>
        <pc:sldMkLst>
          <pc:docMk/>
          <pc:sldMk cId="2494723555" sldId="334"/>
        </pc:sldMkLst>
        <pc:spChg chg="mod">
          <ac:chgData name="Pedro Paulo" userId="30e065abc1f3b4a5" providerId="LiveId" clId="{FFD8ABA0-0513-4952-96C9-6C4A5FC45FE8}" dt="2022-11-29T18:00:51.458" v="1939" actId="20577"/>
          <ac:spMkLst>
            <pc:docMk/>
            <pc:sldMk cId="2494723555" sldId="334"/>
            <ac:spMk id="4" creationId="{4BDC1A78-33B6-46A1-A9D8-CC62391CEA7A}"/>
          </ac:spMkLst>
        </pc:spChg>
        <pc:picChg chg="add mod ord">
          <ac:chgData name="Pedro Paulo" userId="30e065abc1f3b4a5" providerId="LiveId" clId="{FFD8ABA0-0513-4952-96C9-6C4A5FC45FE8}" dt="2022-11-29T18:01:10.202" v="1942" actId="167"/>
          <ac:picMkLst>
            <pc:docMk/>
            <pc:sldMk cId="2494723555" sldId="334"/>
            <ac:picMk id="2" creationId="{E8A595BC-37E1-A8FD-431D-83759F8EC4C5}"/>
          </ac:picMkLst>
        </pc:picChg>
        <pc:picChg chg="add mod ord">
          <ac:chgData name="Pedro Paulo" userId="30e065abc1f3b4a5" providerId="LiveId" clId="{FFD8ABA0-0513-4952-96C9-6C4A5FC45FE8}" dt="2022-11-29T18:01:10.202" v="1942" actId="167"/>
          <ac:picMkLst>
            <pc:docMk/>
            <pc:sldMk cId="2494723555" sldId="334"/>
            <ac:picMk id="3" creationId="{E3044FAF-4D1D-6161-36AC-64959B4C0CB9}"/>
          </ac:picMkLst>
        </pc:picChg>
        <pc:picChg chg="add mod ord">
          <ac:chgData name="Pedro Paulo" userId="30e065abc1f3b4a5" providerId="LiveId" clId="{FFD8ABA0-0513-4952-96C9-6C4A5FC45FE8}" dt="2022-11-29T18:01:10.202" v="1942" actId="167"/>
          <ac:picMkLst>
            <pc:docMk/>
            <pc:sldMk cId="2494723555" sldId="334"/>
            <ac:picMk id="5" creationId="{303B6EB5-DDC7-ACC9-4D45-73F60F765D2C}"/>
          </ac:picMkLst>
        </pc:picChg>
        <pc:picChg chg="add mod ord">
          <ac:chgData name="Pedro Paulo" userId="30e065abc1f3b4a5" providerId="LiveId" clId="{FFD8ABA0-0513-4952-96C9-6C4A5FC45FE8}" dt="2022-11-29T18:01:10.202" v="1942" actId="167"/>
          <ac:picMkLst>
            <pc:docMk/>
            <pc:sldMk cId="2494723555" sldId="334"/>
            <ac:picMk id="6" creationId="{3E2B35B5-E2AE-BCD7-6A79-BDA495428F39}"/>
          </ac:picMkLst>
        </pc:picChg>
        <pc:picChg chg="add mod ord">
          <ac:chgData name="Pedro Paulo" userId="30e065abc1f3b4a5" providerId="LiveId" clId="{FFD8ABA0-0513-4952-96C9-6C4A5FC45FE8}" dt="2022-11-29T18:01:10.202" v="1942" actId="167"/>
          <ac:picMkLst>
            <pc:docMk/>
            <pc:sldMk cId="2494723555" sldId="334"/>
            <ac:picMk id="7" creationId="{E3D9537A-1758-D1CF-8DCC-467E2033F310}"/>
          </ac:picMkLst>
        </pc:picChg>
        <pc:picChg chg="add mod ord">
          <ac:chgData name="Pedro Paulo" userId="30e065abc1f3b4a5" providerId="LiveId" clId="{FFD8ABA0-0513-4952-96C9-6C4A5FC45FE8}" dt="2022-11-29T18:01:10.202" v="1942" actId="167"/>
          <ac:picMkLst>
            <pc:docMk/>
            <pc:sldMk cId="2494723555" sldId="334"/>
            <ac:picMk id="8" creationId="{1AB7926A-5F5E-973E-18F9-E6E089DD62E7}"/>
          </ac:picMkLst>
        </pc:picChg>
        <pc:picChg chg="del">
          <ac:chgData name="Pedro Paulo" userId="30e065abc1f3b4a5" providerId="LiveId" clId="{FFD8ABA0-0513-4952-96C9-6C4A5FC45FE8}" dt="2022-11-29T18:01:12.157" v="1943" actId="478"/>
          <ac:picMkLst>
            <pc:docMk/>
            <pc:sldMk cId="2494723555" sldId="334"/>
            <ac:picMk id="11" creationId="{C20897A4-C02C-C7AB-3109-BDB641FA99DF}"/>
          </ac:picMkLst>
        </pc:picChg>
        <pc:picChg chg="del">
          <ac:chgData name="Pedro Paulo" userId="30e065abc1f3b4a5" providerId="LiveId" clId="{FFD8ABA0-0513-4952-96C9-6C4A5FC45FE8}" dt="2022-11-29T18:01:12.814" v="1944" actId="478"/>
          <ac:picMkLst>
            <pc:docMk/>
            <pc:sldMk cId="2494723555" sldId="334"/>
            <ac:picMk id="14" creationId="{F63DC933-98E8-1A4E-B2C6-903027BD2B74}"/>
          </ac:picMkLst>
        </pc:picChg>
        <pc:picChg chg="del">
          <ac:chgData name="Pedro Paulo" userId="30e065abc1f3b4a5" providerId="LiveId" clId="{FFD8ABA0-0513-4952-96C9-6C4A5FC45FE8}" dt="2022-11-29T18:01:13.494" v="1945" actId="478"/>
          <ac:picMkLst>
            <pc:docMk/>
            <pc:sldMk cId="2494723555" sldId="334"/>
            <ac:picMk id="16" creationId="{1497F96D-ED40-0525-BDB6-DABBECC18C81}"/>
          </ac:picMkLst>
        </pc:picChg>
        <pc:picChg chg="del">
          <ac:chgData name="Pedro Paulo" userId="30e065abc1f3b4a5" providerId="LiveId" clId="{FFD8ABA0-0513-4952-96C9-6C4A5FC45FE8}" dt="2022-11-29T18:01:14.483" v="1946" actId="478"/>
          <ac:picMkLst>
            <pc:docMk/>
            <pc:sldMk cId="2494723555" sldId="334"/>
            <ac:picMk id="18" creationId="{05FDCE07-F43F-DFB9-E04E-D83D34A20DAB}"/>
          </ac:picMkLst>
        </pc:picChg>
        <pc:picChg chg="del">
          <ac:chgData name="Pedro Paulo" userId="30e065abc1f3b4a5" providerId="LiveId" clId="{FFD8ABA0-0513-4952-96C9-6C4A5FC45FE8}" dt="2022-11-29T18:01:15.106" v="1947" actId="478"/>
          <ac:picMkLst>
            <pc:docMk/>
            <pc:sldMk cId="2494723555" sldId="334"/>
            <ac:picMk id="20" creationId="{DA1CDDA3-3B0B-1E82-6F66-51170D0D6096}"/>
          </ac:picMkLst>
        </pc:picChg>
        <pc:picChg chg="del">
          <ac:chgData name="Pedro Paulo" userId="30e065abc1f3b4a5" providerId="LiveId" clId="{FFD8ABA0-0513-4952-96C9-6C4A5FC45FE8}" dt="2022-11-29T18:01:15.905" v="1948" actId="478"/>
          <ac:picMkLst>
            <pc:docMk/>
            <pc:sldMk cId="2494723555" sldId="334"/>
            <ac:picMk id="22" creationId="{1149ED52-9EA9-7CFA-C794-62152DDB489D}"/>
          </ac:picMkLst>
        </pc:picChg>
      </pc:sldChg>
      <pc:sldChg chg="addSp delSp modSp add mod">
        <pc:chgData name="Pedro Paulo" userId="30e065abc1f3b4a5" providerId="LiveId" clId="{FFD8ABA0-0513-4952-96C9-6C4A5FC45FE8}" dt="2022-11-30T00:05:40.110" v="2331" actId="1076"/>
        <pc:sldMkLst>
          <pc:docMk/>
          <pc:sldMk cId="791571674" sldId="335"/>
        </pc:sldMkLst>
        <pc:spChg chg="mod">
          <ac:chgData name="Pedro Paulo" userId="30e065abc1f3b4a5" providerId="LiveId" clId="{FFD8ABA0-0513-4952-96C9-6C4A5FC45FE8}" dt="2022-11-29T23:57:41.487" v="2022" actId="20577"/>
          <ac:spMkLst>
            <pc:docMk/>
            <pc:sldMk cId="791571674" sldId="335"/>
            <ac:spMk id="4" creationId="{4BDC1A78-33B6-46A1-A9D8-CC62391CEA7A}"/>
          </ac:spMkLst>
        </pc:spChg>
        <pc:spChg chg="add mod">
          <ac:chgData name="Pedro Paulo" userId="30e065abc1f3b4a5" providerId="LiveId" clId="{FFD8ABA0-0513-4952-96C9-6C4A5FC45FE8}" dt="2022-11-30T00:04:12.202" v="2220" actId="1038"/>
          <ac:spMkLst>
            <pc:docMk/>
            <pc:sldMk cId="791571674" sldId="335"/>
            <ac:spMk id="13" creationId="{3D5EA0FA-9397-669A-1AC2-5E4F43236ED1}"/>
          </ac:spMkLst>
        </pc:spChg>
        <pc:spChg chg="add mod">
          <ac:chgData name="Pedro Paulo" userId="30e065abc1f3b4a5" providerId="LiveId" clId="{FFD8ABA0-0513-4952-96C9-6C4A5FC45FE8}" dt="2022-11-30T00:04:12.202" v="2220" actId="1038"/>
          <ac:spMkLst>
            <pc:docMk/>
            <pc:sldMk cId="791571674" sldId="335"/>
            <ac:spMk id="15" creationId="{0F3D8509-B432-20B2-25D4-8F29C691D106}"/>
          </ac:spMkLst>
        </pc:spChg>
        <pc:spChg chg="add del mod">
          <ac:chgData name="Pedro Paulo" userId="30e065abc1f3b4a5" providerId="LiveId" clId="{FFD8ABA0-0513-4952-96C9-6C4A5FC45FE8}" dt="2022-11-29T23:59:58.993" v="2052" actId="478"/>
          <ac:spMkLst>
            <pc:docMk/>
            <pc:sldMk cId="791571674" sldId="335"/>
            <ac:spMk id="17" creationId="{E700E81B-5A8A-2F21-5EBE-2236C4EE5819}"/>
          </ac:spMkLst>
        </pc:spChg>
        <pc:spChg chg="add del mod">
          <ac:chgData name="Pedro Paulo" userId="30e065abc1f3b4a5" providerId="LiveId" clId="{FFD8ABA0-0513-4952-96C9-6C4A5FC45FE8}" dt="2022-11-29T23:59:57.060" v="2051" actId="478"/>
          <ac:spMkLst>
            <pc:docMk/>
            <pc:sldMk cId="791571674" sldId="335"/>
            <ac:spMk id="20" creationId="{9D89A146-F69D-5ECC-97DD-F35FB245D998}"/>
          </ac:spMkLst>
        </pc:spChg>
        <pc:spChg chg="add mod">
          <ac:chgData name="Pedro Paulo" userId="30e065abc1f3b4a5" providerId="LiveId" clId="{FFD8ABA0-0513-4952-96C9-6C4A5FC45FE8}" dt="2022-11-30T00:04:12.202" v="2220" actId="1038"/>
          <ac:spMkLst>
            <pc:docMk/>
            <pc:sldMk cId="791571674" sldId="335"/>
            <ac:spMk id="28" creationId="{175F39AA-91F6-A9EA-6064-04E83683CB7A}"/>
          </ac:spMkLst>
        </pc:spChg>
        <pc:spChg chg="del">
          <ac:chgData name="Pedro Paulo" userId="30e065abc1f3b4a5" providerId="LiveId" clId="{FFD8ABA0-0513-4952-96C9-6C4A5FC45FE8}" dt="2022-11-29T23:58:13.272" v="2027" actId="478"/>
          <ac:spMkLst>
            <pc:docMk/>
            <pc:sldMk cId="791571674" sldId="335"/>
            <ac:spMk id="31" creationId="{0C2675DC-FAA9-48AC-80F9-772BED1FE60B}"/>
          </ac:spMkLst>
        </pc:spChg>
        <pc:spChg chg="add mod">
          <ac:chgData name="Pedro Paulo" userId="30e065abc1f3b4a5" providerId="LiveId" clId="{FFD8ABA0-0513-4952-96C9-6C4A5FC45FE8}" dt="2022-11-30T00:05:40.110" v="2331" actId="1076"/>
          <ac:spMkLst>
            <pc:docMk/>
            <pc:sldMk cId="791571674" sldId="335"/>
            <ac:spMk id="32" creationId="{BC1D3605-3F2D-89F4-AAA0-DEB9A4AD167F}"/>
          </ac:spMkLst>
        </pc:spChg>
        <pc:spChg chg="add mod">
          <ac:chgData name="Pedro Paulo" userId="30e065abc1f3b4a5" providerId="LiveId" clId="{FFD8ABA0-0513-4952-96C9-6C4A5FC45FE8}" dt="2022-11-30T00:04:12.202" v="2220" actId="1038"/>
          <ac:spMkLst>
            <pc:docMk/>
            <pc:sldMk cId="791571674" sldId="335"/>
            <ac:spMk id="33" creationId="{F4C69556-4396-6F62-FC32-F2611BBA4394}"/>
          </ac:spMkLst>
        </pc:spChg>
        <pc:spChg chg="add mod">
          <ac:chgData name="Pedro Paulo" userId="30e065abc1f3b4a5" providerId="LiveId" clId="{FFD8ABA0-0513-4952-96C9-6C4A5FC45FE8}" dt="2022-11-30T00:04:12.202" v="2220" actId="1038"/>
          <ac:spMkLst>
            <pc:docMk/>
            <pc:sldMk cId="791571674" sldId="335"/>
            <ac:spMk id="36" creationId="{D3F00C8E-56A3-B2DB-342D-24B78DB80B52}"/>
          </ac:spMkLst>
        </pc:spChg>
        <pc:spChg chg="add mod">
          <ac:chgData name="Pedro Paulo" userId="30e065abc1f3b4a5" providerId="LiveId" clId="{FFD8ABA0-0513-4952-96C9-6C4A5FC45FE8}" dt="2022-11-29T23:58:16.890" v="2029"/>
          <ac:spMkLst>
            <pc:docMk/>
            <pc:sldMk cId="791571674" sldId="335"/>
            <ac:spMk id="38" creationId="{8AD6BE40-C95F-71A1-C20F-2215CD3D25B5}"/>
          </ac:spMkLst>
        </pc:spChg>
        <pc:spChg chg="add del mod">
          <ac:chgData name="Pedro Paulo" userId="30e065abc1f3b4a5" providerId="LiveId" clId="{FFD8ABA0-0513-4952-96C9-6C4A5FC45FE8}" dt="2022-11-30T00:02:09.288" v="2162" actId="478"/>
          <ac:spMkLst>
            <pc:docMk/>
            <pc:sldMk cId="791571674" sldId="335"/>
            <ac:spMk id="39" creationId="{0CD6A4E6-B773-649C-8E0C-B74EAD4A57F1}"/>
          </ac:spMkLst>
        </pc:spChg>
        <pc:spChg chg="add mod">
          <ac:chgData name="Pedro Paulo" userId="30e065abc1f3b4a5" providerId="LiveId" clId="{FFD8ABA0-0513-4952-96C9-6C4A5FC45FE8}" dt="2022-11-30T00:04:50.656" v="2267" actId="1076"/>
          <ac:spMkLst>
            <pc:docMk/>
            <pc:sldMk cId="791571674" sldId="335"/>
            <ac:spMk id="66" creationId="{7F964511-FF33-E969-0869-96142ED8D7B8}"/>
          </ac:spMkLst>
        </pc:spChg>
        <pc:graphicFrameChg chg="del mod">
          <ac:chgData name="Pedro Paulo" userId="30e065abc1f3b4a5" providerId="LiveId" clId="{FFD8ABA0-0513-4952-96C9-6C4A5FC45FE8}" dt="2022-11-29T23:58:11.672" v="2026" actId="478"/>
          <ac:graphicFrameMkLst>
            <pc:docMk/>
            <pc:sldMk cId="791571674" sldId="335"/>
            <ac:graphicFrameMk id="7" creationId="{F39A2FA3-E77B-4C61-9E5A-16FBAC5A9BD4}"/>
          </ac:graphicFrameMkLst>
        </pc:graphicFrameChg>
        <pc:picChg chg="add mod">
          <ac:chgData name="Pedro Paulo" userId="30e065abc1f3b4a5" providerId="LiveId" clId="{FFD8ABA0-0513-4952-96C9-6C4A5FC45FE8}" dt="2022-11-30T00:04:12.202" v="2220" actId="1038"/>
          <ac:picMkLst>
            <pc:docMk/>
            <pc:sldMk cId="791571674" sldId="335"/>
            <ac:picMk id="2" creationId="{A5B84946-B490-4A70-08BE-54FD5252B5E7}"/>
          </ac:picMkLst>
        </pc:picChg>
        <pc:picChg chg="add mod">
          <ac:chgData name="Pedro Paulo" userId="30e065abc1f3b4a5" providerId="LiveId" clId="{FFD8ABA0-0513-4952-96C9-6C4A5FC45FE8}" dt="2022-11-30T00:04:12.202" v="2220" actId="1038"/>
          <ac:picMkLst>
            <pc:docMk/>
            <pc:sldMk cId="791571674" sldId="335"/>
            <ac:picMk id="5" creationId="{5D1FF93E-1D1B-9DDB-35C8-399CE26BE9B9}"/>
          </ac:picMkLst>
        </pc:picChg>
        <pc:picChg chg="add mod">
          <ac:chgData name="Pedro Paulo" userId="30e065abc1f3b4a5" providerId="LiveId" clId="{FFD8ABA0-0513-4952-96C9-6C4A5FC45FE8}" dt="2022-11-30T00:04:12.202" v="2220" actId="1038"/>
          <ac:picMkLst>
            <pc:docMk/>
            <pc:sldMk cId="791571674" sldId="335"/>
            <ac:picMk id="6" creationId="{B198E1DB-D7C4-9A0D-3237-40D6AAEDD2CD}"/>
          </ac:picMkLst>
        </pc:picChg>
        <pc:picChg chg="add del mod">
          <ac:chgData name="Pedro Paulo" userId="30e065abc1f3b4a5" providerId="LiveId" clId="{FFD8ABA0-0513-4952-96C9-6C4A5FC45FE8}" dt="2022-11-29T23:59:55.045" v="2050" actId="478"/>
          <ac:picMkLst>
            <pc:docMk/>
            <pc:sldMk cId="791571674" sldId="335"/>
            <ac:picMk id="9" creationId="{9BE9E56A-EFE9-E2E6-9B83-263B7FFCE09C}"/>
          </ac:picMkLst>
        </pc:picChg>
        <pc:picChg chg="add del mod">
          <ac:chgData name="Pedro Paulo" userId="30e065abc1f3b4a5" providerId="LiveId" clId="{FFD8ABA0-0513-4952-96C9-6C4A5FC45FE8}" dt="2022-11-29T23:59:54.336" v="2049" actId="478"/>
          <ac:picMkLst>
            <pc:docMk/>
            <pc:sldMk cId="791571674" sldId="335"/>
            <ac:picMk id="10" creationId="{4B1ED884-204B-BECF-DAB1-43D63ACBBD2B}"/>
          </ac:picMkLst>
        </pc:picChg>
        <pc:picChg chg="del">
          <ac:chgData name="Pedro Paulo" userId="30e065abc1f3b4a5" providerId="LiveId" clId="{FFD8ABA0-0513-4952-96C9-6C4A5FC45FE8}" dt="2022-11-29T23:58:15.826" v="2028" actId="478"/>
          <ac:picMkLst>
            <pc:docMk/>
            <pc:sldMk cId="791571674" sldId="335"/>
            <ac:picMk id="14" creationId="{9AA2D967-DC3F-4C49-8746-7C98FDFD573C}"/>
          </ac:picMkLst>
        </pc:picChg>
        <pc:picChg chg="del">
          <ac:chgData name="Pedro Paulo" userId="30e065abc1f3b4a5" providerId="LiveId" clId="{FFD8ABA0-0513-4952-96C9-6C4A5FC45FE8}" dt="2022-11-29T23:58:15.826" v="2028" actId="478"/>
          <ac:picMkLst>
            <pc:docMk/>
            <pc:sldMk cId="791571674" sldId="335"/>
            <ac:picMk id="16" creationId="{B82BAF0E-8AA2-4E10-AA58-B9D00C3C646D}"/>
          </ac:picMkLst>
        </pc:picChg>
        <pc:picChg chg="del">
          <ac:chgData name="Pedro Paulo" userId="30e065abc1f3b4a5" providerId="LiveId" clId="{FFD8ABA0-0513-4952-96C9-6C4A5FC45FE8}" dt="2022-11-29T23:58:15.826" v="2028" actId="478"/>
          <ac:picMkLst>
            <pc:docMk/>
            <pc:sldMk cId="791571674" sldId="335"/>
            <ac:picMk id="18" creationId="{886A17EF-2412-4A1B-B849-17DF31504B6B}"/>
          </ac:picMkLst>
        </pc:picChg>
        <pc:picChg chg="del">
          <ac:chgData name="Pedro Paulo" userId="30e065abc1f3b4a5" providerId="LiveId" clId="{FFD8ABA0-0513-4952-96C9-6C4A5FC45FE8}" dt="2022-11-29T23:58:08.466" v="2023" actId="478"/>
          <ac:picMkLst>
            <pc:docMk/>
            <pc:sldMk cId="791571674" sldId="335"/>
            <ac:picMk id="19" creationId="{4AC4AD05-5561-4B37-AA06-3573B91117BF}"/>
          </ac:picMkLst>
        </pc:picChg>
        <pc:picChg chg="del">
          <ac:chgData name="Pedro Paulo" userId="30e065abc1f3b4a5" providerId="LiveId" clId="{FFD8ABA0-0513-4952-96C9-6C4A5FC45FE8}" dt="2022-11-29T23:58:15.826" v="2028" actId="478"/>
          <ac:picMkLst>
            <pc:docMk/>
            <pc:sldMk cId="791571674" sldId="335"/>
            <ac:picMk id="21" creationId="{D0A68499-09A6-42D2-A9D5-54ECB8A4D873}"/>
          </ac:picMkLst>
        </pc:picChg>
        <pc:picChg chg="add mod">
          <ac:chgData name="Pedro Paulo" userId="30e065abc1f3b4a5" providerId="LiveId" clId="{FFD8ABA0-0513-4952-96C9-6C4A5FC45FE8}" dt="2022-11-30T00:04:12.202" v="2220" actId="1038"/>
          <ac:picMkLst>
            <pc:docMk/>
            <pc:sldMk cId="791571674" sldId="335"/>
            <ac:picMk id="22" creationId="{716C1976-4D1B-7F9F-5D89-7C043D5B20F6}"/>
          </ac:picMkLst>
        </pc:picChg>
        <pc:picChg chg="del">
          <ac:chgData name="Pedro Paulo" userId="30e065abc1f3b4a5" providerId="LiveId" clId="{FFD8ABA0-0513-4952-96C9-6C4A5FC45FE8}" dt="2022-11-29T23:58:15.826" v="2028" actId="478"/>
          <ac:picMkLst>
            <pc:docMk/>
            <pc:sldMk cId="791571674" sldId="335"/>
            <ac:picMk id="27" creationId="{31F0A7C3-0A1E-42A3-9AAC-5021C45CF4AD}"/>
          </ac:picMkLst>
        </pc:picChg>
        <pc:picChg chg="del">
          <ac:chgData name="Pedro Paulo" userId="30e065abc1f3b4a5" providerId="LiveId" clId="{FFD8ABA0-0513-4952-96C9-6C4A5FC45FE8}" dt="2022-11-29T23:58:09.271" v="2024" actId="478"/>
          <ac:picMkLst>
            <pc:docMk/>
            <pc:sldMk cId="791571674" sldId="335"/>
            <ac:picMk id="29" creationId="{E0C41DA0-8BBC-43F7-B1B8-CB119A6A7FC6}"/>
          </ac:picMkLst>
        </pc:picChg>
        <pc:picChg chg="add mod">
          <ac:chgData name="Pedro Paulo" userId="30e065abc1f3b4a5" providerId="LiveId" clId="{FFD8ABA0-0513-4952-96C9-6C4A5FC45FE8}" dt="2022-11-30T00:04:12.202" v="2220" actId="1038"/>
          <ac:picMkLst>
            <pc:docMk/>
            <pc:sldMk cId="791571674" sldId="335"/>
            <ac:picMk id="30" creationId="{1989BDD0-D6AA-3AB4-5789-64F126573F88}"/>
          </ac:picMkLst>
        </pc:picChg>
        <pc:picChg chg="add mod">
          <ac:chgData name="Pedro Paulo" userId="30e065abc1f3b4a5" providerId="LiveId" clId="{FFD8ABA0-0513-4952-96C9-6C4A5FC45FE8}" dt="2022-11-30T00:04:12.202" v="2220" actId="1038"/>
          <ac:picMkLst>
            <pc:docMk/>
            <pc:sldMk cId="791571674" sldId="335"/>
            <ac:picMk id="34" creationId="{21A3F402-6A06-D367-E2A9-5C00EEF1AFB4}"/>
          </ac:picMkLst>
        </pc:picChg>
        <pc:picChg chg="add mod">
          <ac:chgData name="Pedro Paulo" userId="30e065abc1f3b4a5" providerId="LiveId" clId="{FFD8ABA0-0513-4952-96C9-6C4A5FC45FE8}" dt="2022-11-30T00:04:12.202" v="2220" actId="1038"/>
          <ac:picMkLst>
            <pc:docMk/>
            <pc:sldMk cId="791571674" sldId="335"/>
            <ac:picMk id="55" creationId="{8C94A972-F055-244B-2E4C-6FC800D346C3}"/>
          </ac:picMkLst>
        </pc:picChg>
        <pc:cxnChg chg="add mod">
          <ac:chgData name="Pedro Paulo" userId="30e065abc1f3b4a5" providerId="LiveId" clId="{FFD8ABA0-0513-4952-96C9-6C4A5FC45FE8}" dt="2022-11-30T00:04:12.202" v="2220" actId="1038"/>
          <ac:cxnSpMkLst>
            <pc:docMk/>
            <pc:sldMk cId="791571674" sldId="335"/>
            <ac:cxnSpMk id="3" creationId="{D2BFEFFF-6E32-4CC1-4598-CAD7FB63D2FD}"/>
          </ac:cxnSpMkLst>
        </pc:cxnChg>
        <pc:cxnChg chg="add mod">
          <ac:chgData name="Pedro Paulo" userId="30e065abc1f3b4a5" providerId="LiveId" clId="{FFD8ABA0-0513-4952-96C9-6C4A5FC45FE8}" dt="2022-11-30T00:04:12.202" v="2220" actId="1038"/>
          <ac:cxnSpMkLst>
            <pc:docMk/>
            <pc:sldMk cId="791571674" sldId="335"/>
            <ac:cxnSpMk id="8" creationId="{B0E355F3-7390-F44F-1ECA-90DDC9242736}"/>
          </ac:cxnSpMkLst>
        </pc:cxnChg>
        <pc:cxnChg chg="add del mod">
          <ac:chgData name="Pedro Paulo" userId="30e065abc1f3b4a5" providerId="LiveId" clId="{FFD8ABA0-0513-4952-96C9-6C4A5FC45FE8}" dt="2022-11-30T00:00:10.199" v="2055" actId="478"/>
          <ac:cxnSpMkLst>
            <pc:docMk/>
            <pc:sldMk cId="791571674" sldId="335"/>
            <ac:cxnSpMk id="11" creationId="{230269A1-F554-27AE-B8F5-3B07A287421D}"/>
          </ac:cxnSpMkLst>
        </pc:cxnChg>
        <pc:cxnChg chg="add mod">
          <ac:chgData name="Pedro Paulo" userId="30e065abc1f3b4a5" providerId="LiveId" clId="{FFD8ABA0-0513-4952-96C9-6C4A5FC45FE8}" dt="2022-11-30T00:04:12.202" v="2220" actId="1038"/>
          <ac:cxnSpMkLst>
            <pc:docMk/>
            <pc:sldMk cId="791571674" sldId="335"/>
            <ac:cxnSpMk id="12" creationId="{7939CB81-5C0A-37AE-886C-0F32BF93E597}"/>
          </ac:cxnSpMkLst>
        </pc:cxnChg>
        <pc:cxnChg chg="add del mod">
          <ac:chgData name="Pedro Paulo" userId="30e065abc1f3b4a5" providerId="LiveId" clId="{FFD8ABA0-0513-4952-96C9-6C4A5FC45FE8}" dt="2022-11-30T00:00:05.609" v="2053" actId="478"/>
          <ac:cxnSpMkLst>
            <pc:docMk/>
            <pc:sldMk cId="791571674" sldId="335"/>
            <ac:cxnSpMk id="23" creationId="{B5A62139-853A-3A9C-FE1D-A44441F7A06D}"/>
          </ac:cxnSpMkLst>
        </pc:cxnChg>
        <pc:cxnChg chg="add mod">
          <ac:chgData name="Pedro Paulo" userId="30e065abc1f3b4a5" providerId="LiveId" clId="{FFD8ABA0-0513-4952-96C9-6C4A5FC45FE8}" dt="2022-11-30T00:04:12.202" v="2220" actId="1038"/>
          <ac:cxnSpMkLst>
            <pc:docMk/>
            <pc:sldMk cId="791571674" sldId="335"/>
            <ac:cxnSpMk id="24" creationId="{C3EADAB9-72B0-25F9-ED24-AA4A84BBDBB1}"/>
          </ac:cxnSpMkLst>
        </pc:cxnChg>
        <pc:cxnChg chg="add mod">
          <ac:chgData name="Pedro Paulo" userId="30e065abc1f3b4a5" providerId="LiveId" clId="{FFD8ABA0-0513-4952-96C9-6C4A5FC45FE8}" dt="2022-11-30T00:04:12.202" v="2220" actId="1038"/>
          <ac:cxnSpMkLst>
            <pc:docMk/>
            <pc:sldMk cId="791571674" sldId="335"/>
            <ac:cxnSpMk id="25" creationId="{FCB0A163-266F-B7B4-C23E-EBBD14654CA0}"/>
          </ac:cxnSpMkLst>
        </pc:cxnChg>
        <pc:cxnChg chg="add del mod">
          <ac:chgData name="Pedro Paulo" userId="30e065abc1f3b4a5" providerId="LiveId" clId="{FFD8ABA0-0513-4952-96C9-6C4A5FC45FE8}" dt="2022-11-30T00:00:06.574" v="2054" actId="478"/>
          <ac:cxnSpMkLst>
            <pc:docMk/>
            <pc:sldMk cId="791571674" sldId="335"/>
            <ac:cxnSpMk id="26" creationId="{9255A3D7-C629-BD3A-7DDC-279B69B05BF0}"/>
          </ac:cxnSpMkLst>
        </pc:cxnChg>
        <pc:cxnChg chg="add mod">
          <ac:chgData name="Pedro Paulo" userId="30e065abc1f3b4a5" providerId="LiveId" clId="{FFD8ABA0-0513-4952-96C9-6C4A5FC45FE8}" dt="2022-11-30T00:04:12.202" v="2220" actId="1038"/>
          <ac:cxnSpMkLst>
            <pc:docMk/>
            <pc:sldMk cId="791571674" sldId="335"/>
            <ac:cxnSpMk id="35" creationId="{7610876F-75C2-F2E6-9148-B35BBADD3AE5}"/>
          </ac:cxnSpMkLst>
        </pc:cxnChg>
        <pc:cxnChg chg="add del mod">
          <ac:chgData name="Pedro Paulo" userId="30e065abc1f3b4a5" providerId="LiveId" clId="{FFD8ABA0-0513-4952-96C9-6C4A5FC45FE8}" dt="2022-11-30T00:02:13.878" v="2163" actId="478"/>
          <ac:cxnSpMkLst>
            <pc:docMk/>
            <pc:sldMk cId="791571674" sldId="335"/>
            <ac:cxnSpMk id="37" creationId="{065FD943-E089-C538-DADC-28BBE0662EAD}"/>
          </ac:cxnSpMkLst>
        </pc:cxnChg>
        <pc:cxnChg chg="add mod">
          <ac:chgData name="Pedro Paulo" userId="30e065abc1f3b4a5" providerId="LiveId" clId="{FFD8ABA0-0513-4952-96C9-6C4A5FC45FE8}" dt="2022-11-30T00:04:12.202" v="2220" actId="1038"/>
          <ac:cxnSpMkLst>
            <pc:docMk/>
            <pc:sldMk cId="791571674" sldId="335"/>
            <ac:cxnSpMk id="61" creationId="{4B187EEE-0384-A31F-8C9D-5BE87BFF05CD}"/>
          </ac:cxnSpMkLst>
        </pc:cxnChg>
      </pc:sldChg>
    </pc:docChg>
  </pc:docChgLst>
  <pc:docChgLst>
    <pc:chgData name="Felipe da Costa Pereira" userId="9da7774e-0bca-4473-9368-37b6a1415b57" providerId="ADAL" clId="{37FD1FE1-8824-43C7-B29C-7CF0DF7AFB56}"/>
    <pc:docChg chg="undo redo custSel addSld delSld modSld sldOrd modMainMaster modSection">
      <pc:chgData name="Felipe da Costa Pereira" userId="9da7774e-0bca-4473-9368-37b6a1415b57" providerId="ADAL" clId="{37FD1FE1-8824-43C7-B29C-7CF0DF7AFB56}" dt="2022-12-05T15:26:30.573" v="2279" actId="20577"/>
      <pc:docMkLst>
        <pc:docMk/>
      </pc:docMkLst>
      <pc:sldChg chg="modSp mod">
        <pc:chgData name="Felipe da Costa Pereira" userId="9da7774e-0bca-4473-9368-37b6a1415b57" providerId="ADAL" clId="{37FD1FE1-8824-43C7-B29C-7CF0DF7AFB56}" dt="2022-11-30T11:55:29.535" v="1197" actId="6549"/>
        <pc:sldMkLst>
          <pc:docMk/>
          <pc:sldMk cId="2806257027" sldId="256"/>
        </pc:sldMkLst>
        <pc:spChg chg="mod">
          <ac:chgData name="Felipe da Costa Pereira" userId="9da7774e-0bca-4473-9368-37b6a1415b57" providerId="ADAL" clId="{37FD1FE1-8824-43C7-B29C-7CF0DF7AFB56}" dt="2022-11-30T11:55:29.535" v="1197" actId="6549"/>
          <ac:spMkLst>
            <pc:docMk/>
            <pc:sldMk cId="2806257027" sldId="256"/>
            <ac:spMk id="2" creationId="{DE3D84FB-5D02-47D2-98FD-4F01A02E2AEA}"/>
          </ac:spMkLst>
        </pc:spChg>
      </pc:sldChg>
      <pc:sldChg chg="addSp delSp modSp mod">
        <pc:chgData name="Felipe da Costa Pereira" userId="9da7774e-0bca-4473-9368-37b6a1415b57" providerId="ADAL" clId="{37FD1FE1-8824-43C7-B29C-7CF0DF7AFB56}" dt="2022-12-05T15:26:30.573" v="2279" actId="20577"/>
        <pc:sldMkLst>
          <pc:docMk/>
          <pc:sldMk cId="2115141650" sldId="279"/>
        </pc:sldMkLst>
        <pc:spChg chg="add mod">
          <ac:chgData name="Felipe da Costa Pereira" userId="9da7774e-0bca-4473-9368-37b6a1415b57" providerId="ADAL" clId="{37FD1FE1-8824-43C7-B29C-7CF0DF7AFB56}" dt="2022-12-05T15:26:30.573" v="2279" actId="20577"/>
          <ac:spMkLst>
            <pc:docMk/>
            <pc:sldMk cId="2115141650" sldId="279"/>
            <ac:spMk id="2" creationId="{18F9A519-DB9B-0C1D-7C32-653319F96548}"/>
          </ac:spMkLst>
        </pc:spChg>
        <pc:spChg chg="mod">
          <ac:chgData name="Felipe da Costa Pereira" userId="9da7774e-0bca-4473-9368-37b6a1415b57" providerId="ADAL" clId="{37FD1FE1-8824-43C7-B29C-7CF0DF7AFB56}" dt="2022-11-30T11:25:56.603" v="176"/>
          <ac:spMkLst>
            <pc:docMk/>
            <pc:sldMk cId="2115141650" sldId="279"/>
            <ac:spMk id="5" creationId="{B130681B-30D1-50E1-DC4D-1CF529B22296}"/>
          </ac:spMkLst>
        </pc:spChg>
        <pc:spChg chg="mod">
          <ac:chgData name="Felipe da Costa Pereira" userId="9da7774e-0bca-4473-9368-37b6a1415b57" providerId="ADAL" clId="{37FD1FE1-8824-43C7-B29C-7CF0DF7AFB56}" dt="2022-11-30T11:25:56.603" v="176"/>
          <ac:spMkLst>
            <pc:docMk/>
            <pc:sldMk cId="2115141650" sldId="279"/>
            <ac:spMk id="6" creationId="{6E6A0E6C-2406-3E26-79AB-AA929C9DF61F}"/>
          </ac:spMkLst>
        </pc:spChg>
        <pc:spChg chg="mod">
          <ac:chgData name="Felipe da Costa Pereira" userId="9da7774e-0bca-4473-9368-37b6a1415b57" providerId="ADAL" clId="{37FD1FE1-8824-43C7-B29C-7CF0DF7AFB56}" dt="2022-11-30T11:26:08.536" v="178"/>
          <ac:spMkLst>
            <pc:docMk/>
            <pc:sldMk cId="2115141650" sldId="279"/>
            <ac:spMk id="9" creationId="{444DF763-CEF0-3CAA-C858-A18B5231B5AB}"/>
          </ac:spMkLst>
        </pc:spChg>
        <pc:spChg chg="mod">
          <ac:chgData name="Felipe da Costa Pereira" userId="9da7774e-0bca-4473-9368-37b6a1415b57" providerId="ADAL" clId="{37FD1FE1-8824-43C7-B29C-7CF0DF7AFB56}" dt="2022-11-30T11:26:08.536" v="178"/>
          <ac:spMkLst>
            <pc:docMk/>
            <pc:sldMk cId="2115141650" sldId="279"/>
            <ac:spMk id="11" creationId="{368AE71E-6611-20E9-EC7A-8B5EEA2B8CB8}"/>
          </ac:spMkLst>
        </pc:spChg>
        <pc:spChg chg="mod">
          <ac:chgData name="Felipe da Costa Pereira" userId="9da7774e-0bca-4473-9368-37b6a1415b57" providerId="ADAL" clId="{37FD1FE1-8824-43C7-B29C-7CF0DF7AFB56}" dt="2022-11-30T11:26:08.536" v="178"/>
          <ac:spMkLst>
            <pc:docMk/>
            <pc:sldMk cId="2115141650" sldId="279"/>
            <ac:spMk id="14" creationId="{0F9E6870-A799-A717-BC27-5E00331F4D21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15" creationId="{7B2D51B8-F880-3308-C217-17B987447211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16" creationId="{D313908E-BBAF-F9C8-E72D-49EDC084E310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18" creationId="{BF91FCEE-E926-D704-1783-EBA21E086BAC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19" creationId="{AC389156-ECB4-53D1-4244-7B953CBAADD6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20" creationId="{3E05BC74-433D-D1ED-B804-3CBAE69901B6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21" creationId="{5401AD13-E0AE-D7C8-C379-26E1C51B657E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22" creationId="{E5D6B0D8-80F9-C3F9-C6BE-8F7B78E6075C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23" creationId="{A4219EF6-8466-C370-680B-556DD0EDE2C0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24" creationId="{164E6D40-C883-187E-B3EC-DC5606A0237A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25" creationId="{D5DA4225-5CDB-2D3A-B4A3-ED6FFB0BBE0D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26" creationId="{ABD305A3-A7EC-EB92-C5A8-3B283C2FD571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27" creationId="{CFFC3023-01EA-41BD-0EC6-DA3B90AC73AA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28" creationId="{FE188C97-7A0E-458E-66DF-76282FDAB53D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29" creationId="{546ADB84-41CE-3BB5-DF59-5BD2C2194FFD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30" creationId="{3E92932C-B488-D5F4-EB57-B0FF56B42CFA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31" creationId="{B0250421-C846-2D56-05F4-2422BF1D150B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32" creationId="{26FD6130-E45D-E754-9D4F-B856C548038B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33" creationId="{84D9D634-1701-DF11-DF4C-08D55ED075D5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34" creationId="{6E2B7686-6021-9A7B-2394-2F4E9912714B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35" creationId="{1AAAE32F-03B9-1CF8-0F33-14DE1BC2196C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36" creationId="{317FF41F-534F-242C-2ACF-600813243364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37" creationId="{FD3F7354-2099-3503-7908-B5A4F4DC7C57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38" creationId="{609899CD-FDB4-7457-48B2-8E2DFA4E69F4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39" creationId="{816716AE-554E-A953-B932-C73956F87298}"/>
          </ac:spMkLst>
        </pc:spChg>
        <pc:spChg chg="add del mod">
          <ac:chgData name="Felipe da Costa Pereira" userId="9da7774e-0bca-4473-9368-37b6a1415b57" providerId="ADAL" clId="{37FD1FE1-8824-43C7-B29C-7CF0DF7AFB56}" dt="2022-11-30T12:11:54.852" v="2070"/>
          <ac:spMkLst>
            <pc:docMk/>
            <pc:sldMk cId="2115141650" sldId="279"/>
            <ac:spMk id="40" creationId="{E0FCBD7C-F7A7-F029-9D45-55E47BE3F798}"/>
          </ac:spMkLst>
        </pc:spChg>
        <pc:grpChg chg="add mod">
          <ac:chgData name="Felipe da Costa Pereira" userId="9da7774e-0bca-4473-9368-37b6a1415b57" providerId="ADAL" clId="{37FD1FE1-8824-43C7-B29C-7CF0DF7AFB56}" dt="2022-11-30T11:25:59.209" v="177" actId="1076"/>
          <ac:grpSpMkLst>
            <pc:docMk/>
            <pc:sldMk cId="2115141650" sldId="279"/>
            <ac:grpSpMk id="3" creationId="{1D3C97E5-F690-0370-22F2-26D0FE11D79E}"/>
          </ac:grpSpMkLst>
        </pc:grpChg>
        <pc:grpChg chg="add mod">
          <ac:chgData name="Felipe da Costa Pereira" userId="9da7774e-0bca-4473-9368-37b6a1415b57" providerId="ADAL" clId="{37FD1FE1-8824-43C7-B29C-7CF0DF7AFB56}" dt="2022-11-30T11:26:10.228" v="179" actId="1076"/>
          <ac:grpSpMkLst>
            <pc:docMk/>
            <pc:sldMk cId="2115141650" sldId="279"/>
            <ac:grpSpMk id="7" creationId="{02E5BFC6-CC30-983C-18BA-DDC7374A9B43}"/>
          </ac:grpSpMkLst>
        </pc:grpChg>
        <pc:grpChg chg="mod">
          <ac:chgData name="Felipe da Costa Pereira" userId="9da7774e-0bca-4473-9368-37b6a1415b57" providerId="ADAL" clId="{37FD1FE1-8824-43C7-B29C-7CF0DF7AFB56}" dt="2022-11-30T11:26:08.536" v="178"/>
          <ac:grpSpMkLst>
            <pc:docMk/>
            <pc:sldMk cId="2115141650" sldId="279"/>
            <ac:grpSpMk id="8" creationId="{87BCE0EA-1314-E38A-EAC3-84BCCBF1F4FE}"/>
          </ac:grpSpMkLst>
        </pc:grpChg>
        <pc:grpChg chg="add mod">
          <ac:chgData name="Felipe da Costa Pereira" userId="9da7774e-0bca-4473-9368-37b6a1415b57" providerId="ADAL" clId="{37FD1FE1-8824-43C7-B29C-7CF0DF7AFB56}" dt="2022-11-30T11:26:10.228" v="179" actId="1076"/>
          <ac:grpSpMkLst>
            <pc:docMk/>
            <pc:sldMk cId="2115141650" sldId="279"/>
            <ac:grpSpMk id="12" creationId="{283F8021-D285-C02D-ED56-BA82DFBB3B78}"/>
          </ac:grpSpMkLst>
        </pc:grpChg>
        <pc:picChg chg="mod">
          <ac:chgData name="Felipe da Costa Pereira" userId="9da7774e-0bca-4473-9368-37b6a1415b57" providerId="ADAL" clId="{37FD1FE1-8824-43C7-B29C-7CF0DF7AFB56}" dt="2022-11-30T11:25:56.603" v="176"/>
          <ac:picMkLst>
            <pc:docMk/>
            <pc:sldMk cId="2115141650" sldId="279"/>
            <ac:picMk id="4" creationId="{DA9BEBE1-1EFD-245E-C0FF-C1667DC03FE9}"/>
          </ac:picMkLst>
        </pc:picChg>
        <pc:picChg chg="mod">
          <ac:chgData name="Felipe da Costa Pereira" userId="9da7774e-0bca-4473-9368-37b6a1415b57" providerId="ADAL" clId="{37FD1FE1-8824-43C7-B29C-7CF0DF7AFB56}" dt="2022-11-30T11:26:08.536" v="178"/>
          <ac:picMkLst>
            <pc:docMk/>
            <pc:sldMk cId="2115141650" sldId="279"/>
            <ac:picMk id="10" creationId="{98B501DD-71A3-BCC0-CAC1-CA1632D2EE65}"/>
          </ac:picMkLst>
        </pc:picChg>
        <pc:picChg chg="mod">
          <ac:chgData name="Felipe da Costa Pereira" userId="9da7774e-0bca-4473-9368-37b6a1415b57" providerId="ADAL" clId="{37FD1FE1-8824-43C7-B29C-7CF0DF7AFB56}" dt="2022-11-30T11:26:08.536" v="178"/>
          <ac:picMkLst>
            <pc:docMk/>
            <pc:sldMk cId="2115141650" sldId="279"/>
            <ac:picMk id="13" creationId="{03819C2D-96D4-3049-32D2-A8D6E0833D8F}"/>
          </ac:picMkLst>
        </pc:picChg>
      </pc:sldChg>
      <pc:sldChg chg="addSp delSp modSp mod">
        <pc:chgData name="Felipe da Costa Pereira" userId="9da7774e-0bca-4473-9368-37b6a1415b57" providerId="ADAL" clId="{37FD1FE1-8824-43C7-B29C-7CF0DF7AFB56}" dt="2022-11-30T12:12:16.777" v="2094" actId="20577"/>
        <pc:sldMkLst>
          <pc:docMk/>
          <pc:sldMk cId="1978385361" sldId="280"/>
        </pc:sldMkLst>
        <pc:spChg chg="mod">
          <ac:chgData name="Felipe da Costa Pereira" userId="9da7774e-0bca-4473-9368-37b6a1415b57" providerId="ADAL" clId="{37FD1FE1-8824-43C7-B29C-7CF0DF7AFB56}" dt="2022-11-30T12:08:25.088" v="1754" actId="1076"/>
          <ac:spMkLst>
            <pc:docMk/>
            <pc:sldMk cId="1978385361" sldId="280"/>
            <ac:spMk id="2" creationId="{D35ABC88-7550-483F-A6A1-D2F3415BDC5C}"/>
          </ac:spMkLst>
        </pc:spChg>
        <pc:spChg chg="mod">
          <ac:chgData name="Felipe da Costa Pereira" userId="9da7774e-0bca-4473-9368-37b6a1415b57" providerId="ADAL" clId="{37FD1FE1-8824-43C7-B29C-7CF0DF7AFB56}" dt="2022-11-30T12:12:16.777" v="2094" actId="20577"/>
          <ac:spMkLst>
            <pc:docMk/>
            <pc:sldMk cId="1978385361" sldId="280"/>
            <ac:spMk id="3" creationId="{5EC130BB-88C1-4FFA-BEE6-0F1264823181}"/>
          </ac:spMkLst>
        </pc:spChg>
        <pc:spChg chg="add del mod">
          <ac:chgData name="Felipe da Costa Pereira" userId="9da7774e-0bca-4473-9368-37b6a1415b57" providerId="ADAL" clId="{37FD1FE1-8824-43C7-B29C-7CF0DF7AFB56}" dt="2022-11-30T12:12:02.503" v="2081" actId="478"/>
          <ac:spMkLst>
            <pc:docMk/>
            <pc:sldMk cId="1978385361" sldId="280"/>
            <ac:spMk id="4" creationId="{E2B00F15-EB91-1EA0-55CD-213DEDA9BEF7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5" creationId="{CABD46C9-0994-F708-FA42-F299C9F48AF5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6" creationId="{CF42A304-8522-A0AE-55CB-77973CFCB29A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7" creationId="{DD01B495-FA6A-AB4C-7CCF-75C0D29A94AA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8" creationId="{CEAA482B-09F1-4D5C-3B56-0F44E757721D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9" creationId="{D5E64E7D-1AB1-C565-3ECE-F414982209FC}"/>
          </ac:spMkLst>
        </pc:spChg>
        <pc:spChg chg="add del mod">
          <ac:chgData name="Felipe da Costa Pereira" userId="9da7774e-0bca-4473-9368-37b6a1415b57" providerId="ADAL" clId="{37FD1FE1-8824-43C7-B29C-7CF0DF7AFB56}" dt="2022-11-30T12:06:21.978" v="1501" actId="478"/>
          <ac:spMkLst>
            <pc:docMk/>
            <pc:sldMk cId="1978385361" sldId="280"/>
            <ac:spMk id="10" creationId="{4E7F85B8-8ECD-53E9-1741-83B3A7D41E60}"/>
          </ac:spMkLst>
        </pc:spChg>
        <pc:spChg chg="add del mod">
          <ac:chgData name="Felipe da Costa Pereira" userId="9da7774e-0bca-4473-9368-37b6a1415b57" providerId="ADAL" clId="{37FD1FE1-8824-43C7-B29C-7CF0DF7AFB56}" dt="2022-11-30T12:06:21.978" v="1501" actId="478"/>
          <ac:spMkLst>
            <pc:docMk/>
            <pc:sldMk cId="1978385361" sldId="280"/>
            <ac:spMk id="11" creationId="{987F1076-29B5-8FEE-BF1A-E0E76AF82A6D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12" creationId="{CAA62627-36AE-3F35-05A8-35D88A4B263D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13" creationId="{398FEEE6-E439-1BBD-AC7A-A0607B414CEA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14" creationId="{2BBBCDA6-8F01-247B-D98D-6AB36B2AB526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15" creationId="{86705BE9-9768-BBAD-A232-230EB092AC4A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16" creationId="{42E4D509-6D33-EB20-A017-118A7DF83A52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17" creationId="{18979EE1-3C19-6212-CBF5-67335C99852E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18" creationId="{017D9DC9-5874-E59B-4FF7-C9B2C830AA6A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19" creationId="{8EC572DF-CA97-023F-C4E0-07176C36383A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20" creationId="{C8E9BA6F-5B19-87F6-7BC7-6DB78BEB6B9C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21" creationId="{B7E92B42-7A51-EE45-D380-2427AF3471A4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22" creationId="{21A5C3B8-4C9B-8EB0-A3FC-F11A19C5B919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23" creationId="{5EC771A8-886C-4EFD-5CA3-1C20336D56B4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24" creationId="{7F76C198-A783-95D8-2487-DDA72396B334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25" creationId="{E7671668-7EDB-B003-1540-06CF49FBDB45}"/>
          </ac:spMkLst>
        </pc:spChg>
        <pc:spChg chg="add del mod">
          <ac:chgData name="Felipe da Costa Pereira" userId="9da7774e-0bca-4473-9368-37b6a1415b57" providerId="ADAL" clId="{37FD1FE1-8824-43C7-B29C-7CF0DF7AFB56}" dt="2022-11-30T12:05:32.619" v="1397" actId="478"/>
          <ac:spMkLst>
            <pc:docMk/>
            <pc:sldMk cId="1978385361" sldId="280"/>
            <ac:spMk id="26" creationId="{6E6D6061-4DC8-061D-3101-42A8C953D290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27" creationId="{C7FF76F4-8EE5-CBB1-32AA-13C8801AFA97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28" creationId="{49D06E74-CBC7-FF9F-8F15-3FA772D5E97E}"/>
          </ac:spMkLst>
        </pc:spChg>
        <pc:spChg chg="add del mod">
          <ac:chgData name="Felipe da Costa Pereira" userId="9da7774e-0bca-4473-9368-37b6a1415b57" providerId="ADAL" clId="{37FD1FE1-8824-43C7-B29C-7CF0DF7AFB56}" dt="2022-11-30T12:06:06.563" v="1488" actId="478"/>
          <ac:spMkLst>
            <pc:docMk/>
            <pc:sldMk cId="1978385361" sldId="280"/>
            <ac:spMk id="29" creationId="{095DF765-C0AC-B1D6-27B0-2B1C843B3F13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30" creationId="{6A037718-E283-86FB-83E8-516EC37C7B61}"/>
          </ac:spMkLst>
        </pc:spChg>
        <pc:spChg chg="add del mod">
          <ac:chgData name="Felipe da Costa Pereira" userId="9da7774e-0bca-4473-9368-37b6a1415b57" providerId="ADAL" clId="{37FD1FE1-8824-43C7-B29C-7CF0DF7AFB56}" dt="2022-11-30T12:06:17.579" v="1500" actId="478"/>
          <ac:spMkLst>
            <pc:docMk/>
            <pc:sldMk cId="1978385361" sldId="280"/>
            <ac:spMk id="31" creationId="{970C75FD-71E4-8F2F-117A-CADD51B4F776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32" creationId="{6D8B78C1-303E-4A32-BD11-741D6D9AB93F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33" creationId="{7C75E183-BDD8-9986-B9D1-CE5EFB93F1D9}"/>
          </ac:spMkLst>
        </pc:spChg>
        <pc:spChg chg="add mod">
          <ac:chgData name="Felipe da Costa Pereira" userId="9da7774e-0bca-4473-9368-37b6a1415b57" providerId="ADAL" clId="{37FD1FE1-8824-43C7-B29C-7CF0DF7AFB56}" dt="2022-11-30T12:06:27.596" v="1503" actId="571"/>
          <ac:spMkLst>
            <pc:docMk/>
            <pc:sldMk cId="1978385361" sldId="280"/>
            <ac:spMk id="34" creationId="{82347360-9D36-E475-C8D7-DE1843832980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35" creationId="{6D3F68F0-82BA-A9C0-E02D-FD1E929BFBCE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36" creationId="{1862378E-2335-2A99-5CE5-F5C0E28406E7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37" creationId="{A19E0893-6F85-9F33-EA9E-E5A827F7DF31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38" creationId="{AEA78D53-80DE-37CF-94DA-13F2AB039113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39" creationId="{FE40872C-30BB-80B3-76E9-CC4ECAA7D0AA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40" creationId="{7E494EA7-55A4-4816-EB07-8A1333715BEE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41" creationId="{22DCC563-5A7F-4A0D-E35E-6F7C360EAAEB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42" creationId="{B293CBC8-8020-CC0C-2B9A-89C5779AF2D2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43" creationId="{BF019A95-8E46-D86E-38A2-FCAD05F12D6B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44" creationId="{544B98C8-507A-2247-5262-5B4B0EA16434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45" creationId="{19FB428F-8ACB-D9FB-EC91-B8285B9E7964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46" creationId="{54D52B92-7363-7424-9CF4-2EBCDC77DA1D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47" creationId="{E08A2A63-0A2A-D046-75F6-E46D5678B8AD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48" creationId="{1ACCE85B-B76B-08CA-05BC-D2CC1EE98080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49" creationId="{EB7E4AA4-05B6-0A7E-BAE1-5065818D0251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50" creationId="{3FF67A44-2D5C-1EF9-7296-99FA22E10D45}"/>
          </ac:spMkLst>
        </pc:spChg>
        <pc:spChg chg="add del mod">
          <ac:chgData name="Felipe da Costa Pereira" userId="9da7774e-0bca-4473-9368-37b6a1415b57" providerId="ADAL" clId="{37FD1FE1-8824-43C7-B29C-7CF0DF7AFB56}" dt="2022-11-30T12:11:59.202" v="2080" actId="478"/>
          <ac:spMkLst>
            <pc:docMk/>
            <pc:sldMk cId="1978385361" sldId="280"/>
            <ac:spMk id="51" creationId="{A99426F8-78D3-95C7-E280-3FD68AE4A508}"/>
          </ac:spMkLst>
        </pc:spChg>
      </pc:sldChg>
      <pc:sldChg chg="addSp delSp modSp mod">
        <pc:chgData name="Felipe da Costa Pereira" userId="9da7774e-0bca-4473-9368-37b6a1415b57" providerId="ADAL" clId="{37FD1FE1-8824-43C7-B29C-7CF0DF7AFB56}" dt="2022-12-02T18:15:43.575" v="2243" actId="2711"/>
        <pc:sldMkLst>
          <pc:docMk/>
          <pc:sldMk cId="1747614211" sldId="284"/>
        </pc:sldMkLst>
        <pc:spChg chg="mod">
          <ac:chgData name="Felipe da Costa Pereira" userId="9da7774e-0bca-4473-9368-37b6a1415b57" providerId="ADAL" clId="{37FD1FE1-8824-43C7-B29C-7CF0DF7AFB56}" dt="2022-12-02T18:15:43.575" v="2243" actId="2711"/>
          <ac:spMkLst>
            <pc:docMk/>
            <pc:sldMk cId="1747614211" sldId="284"/>
            <ac:spMk id="3" creationId="{7A0B179E-B1FC-6D9C-C5F6-91BCA89AE4C0}"/>
          </ac:spMkLst>
        </pc:spChg>
        <pc:spChg chg="mod">
          <ac:chgData name="Felipe da Costa Pereira" userId="9da7774e-0bca-4473-9368-37b6a1415b57" providerId="ADAL" clId="{37FD1FE1-8824-43C7-B29C-7CF0DF7AFB56}" dt="2022-12-02T18:15:38.977" v="2242" actId="2711"/>
          <ac:spMkLst>
            <pc:docMk/>
            <pc:sldMk cId="1747614211" sldId="284"/>
            <ac:spMk id="4" creationId="{21547F1D-C5F2-89D8-E631-76CB14CDEFCE}"/>
          </ac:spMkLst>
        </pc:spChg>
        <pc:spChg chg="add mod">
          <ac:chgData name="Felipe da Costa Pereira" userId="9da7774e-0bca-4473-9368-37b6a1415b57" providerId="ADAL" clId="{37FD1FE1-8824-43C7-B29C-7CF0DF7AFB56}" dt="2022-11-30T11:27:09.639" v="188" actId="1076"/>
          <ac:spMkLst>
            <pc:docMk/>
            <pc:sldMk cId="1747614211" sldId="284"/>
            <ac:spMk id="5" creationId="{2A9CF309-9882-205D-D3C7-8E3E31ED6801}"/>
          </ac:spMkLst>
        </pc:spChg>
        <pc:spChg chg="add mod">
          <ac:chgData name="Felipe da Costa Pereira" userId="9da7774e-0bca-4473-9368-37b6a1415b57" providerId="ADAL" clId="{37FD1FE1-8824-43C7-B29C-7CF0DF7AFB56}" dt="2022-11-30T11:27:09.639" v="188" actId="1076"/>
          <ac:spMkLst>
            <pc:docMk/>
            <pc:sldMk cId="1747614211" sldId="284"/>
            <ac:spMk id="8" creationId="{709B0242-7C1F-5A8E-2C03-32614ABB6102}"/>
          </ac:spMkLst>
        </pc:spChg>
        <pc:spChg chg="add mod">
          <ac:chgData name="Felipe da Costa Pereira" userId="9da7774e-0bca-4473-9368-37b6a1415b57" providerId="ADAL" clId="{37FD1FE1-8824-43C7-B29C-7CF0DF7AFB56}" dt="2022-11-30T11:27:09.639" v="188" actId="1076"/>
          <ac:spMkLst>
            <pc:docMk/>
            <pc:sldMk cId="1747614211" sldId="284"/>
            <ac:spMk id="10" creationId="{F063F135-626D-C3C9-9C60-C1BCC924F200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12" creationId="{9301CEB9-5CD9-777E-AA25-217D0AECA189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13" creationId="{466B3964-9DFC-B7B9-DB73-6FED682AE149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14" creationId="{2F1F3EB2-018D-6B18-9A46-522039D63124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15" creationId="{295EEA7A-51C7-D212-9F17-232796CBCF77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16" creationId="{4B577813-2C77-F0AB-6A8E-91C46F9F2CB4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17" creationId="{4287994F-59C4-06BE-331B-F1565AE5ECBD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18" creationId="{70B8DFAF-0F90-47C9-165B-54E631FFD2A6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19" creationId="{11331636-6F68-A9CE-188F-B39ED0F07F65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20" creationId="{0BF23BD3-A5AB-B234-F871-2E32EF8F841B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21" creationId="{115C7AAB-4411-FE73-2FE9-D83B1A6D4EF5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22" creationId="{78C4ED0E-D6DE-10B6-E2DC-7574782AD975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23" creationId="{9E79C491-FC5C-2BF8-DBAA-BE669C410EAD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24" creationId="{203DC3E7-9762-34FF-1FB0-2FCF94618254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25" creationId="{D987C8BF-1252-DB22-DB32-9903F903F126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26" creationId="{7D022231-DCAF-3F65-B56B-ACC33A8F8F96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27" creationId="{0740F491-06CC-2000-9464-F633456ACB12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28" creationId="{76D4B7CB-EF91-F2C8-4A13-B047E2016264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29" creationId="{87448CA3-F95F-2DDE-75D4-63361FABC755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30" creationId="{9C67E588-3B97-ED5D-B665-0F3C54BE422A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31" creationId="{AD8D5FEA-61EC-B7EE-0A21-EE3B234C03E5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32" creationId="{BF2D6AEA-C800-60D1-0CB4-8429C90BDA7D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33" creationId="{1357AE0F-4D1A-357D-E317-F16780DD634B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34" creationId="{EA5D4DDD-3643-3024-B57B-4207F5E33D7F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35" creationId="{38FB7996-9D1B-9BC0-EF60-5617B619EDBE}"/>
          </ac:spMkLst>
        </pc:spChg>
        <pc:spChg chg="add del mod">
          <ac:chgData name="Felipe da Costa Pereira" userId="9da7774e-0bca-4473-9368-37b6a1415b57" providerId="ADAL" clId="{37FD1FE1-8824-43C7-B29C-7CF0DF7AFB56}" dt="2022-11-30T12:11:54.819" v="2069"/>
          <ac:spMkLst>
            <pc:docMk/>
            <pc:sldMk cId="1747614211" sldId="284"/>
            <ac:spMk id="36" creationId="{87AA1BA5-32CF-5164-C93B-489FE377224D}"/>
          </ac:spMkLst>
        </pc:spChg>
        <pc:spChg chg="mod">
          <ac:chgData name="Felipe da Costa Pereira" userId="9da7774e-0bca-4473-9368-37b6a1415b57" providerId="ADAL" clId="{37FD1FE1-8824-43C7-B29C-7CF0DF7AFB56}" dt="2022-11-30T11:27:03.978" v="187" actId="6549"/>
          <ac:spMkLst>
            <pc:docMk/>
            <pc:sldMk cId="1747614211" sldId="284"/>
            <ac:spMk id="41" creationId="{DC972A9E-4B00-41EF-968E-17EE925A7FBD}"/>
          </ac:spMkLst>
        </pc:spChg>
        <pc:grpChg chg="add mod">
          <ac:chgData name="Felipe da Costa Pereira" userId="9da7774e-0bca-4473-9368-37b6a1415b57" providerId="ADAL" clId="{37FD1FE1-8824-43C7-B29C-7CF0DF7AFB56}" dt="2022-11-30T11:27:09.639" v="188" actId="1076"/>
          <ac:grpSpMkLst>
            <pc:docMk/>
            <pc:sldMk cId="1747614211" sldId="284"/>
            <ac:grpSpMk id="2" creationId="{CC94123E-D6AF-B635-D3D7-8CA9D2660644}"/>
          </ac:grpSpMkLst>
        </pc:grpChg>
        <pc:picChg chg="add mod">
          <ac:chgData name="Felipe da Costa Pereira" userId="9da7774e-0bca-4473-9368-37b6a1415b57" providerId="ADAL" clId="{37FD1FE1-8824-43C7-B29C-7CF0DF7AFB56}" dt="2022-11-30T11:27:09.639" v="188" actId="1076"/>
          <ac:picMkLst>
            <pc:docMk/>
            <pc:sldMk cId="1747614211" sldId="284"/>
            <ac:picMk id="6" creationId="{1F77B5F8-2F88-9E2B-775C-2ADB1FF9C646}"/>
          </ac:picMkLst>
        </pc:picChg>
        <pc:picChg chg="add mod">
          <ac:chgData name="Felipe da Costa Pereira" userId="9da7774e-0bca-4473-9368-37b6a1415b57" providerId="ADAL" clId="{37FD1FE1-8824-43C7-B29C-7CF0DF7AFB56}" dt="2022-11-30T11:27:09.639" v="188" actId="1076"/>
          <ac:picMkLst>
            <pc:docMk/>
            <pc:sldMk cId="1747614211" sldId="284"/>
            <ac:picMk id="7" creationId="{A8C4D875-F2CB-DEFD-CCED-C582D1C30FA7}"/>
          </ac:picMkLst>
        </pc:picChg>
        <pc:picChg chg="add mod">
          <ac:chgData name="Felipe da Costa Pereira" userId="9da7774e-0bca-4473-9368-37b6a1415b57" providerId="ADAL" clId="{37FD1FE1-8824-43C7-B29C-7CF0DF7AFB56}" dt="2022-11-30T11:27:09.639" v="188" actId="1076"/>
          <ac:picMkLst>
            <pc:docMk/>
            <pc:sldMk cId="1747614211" sldId="284"/>
            <ac:picMk id="9" creationId="{C00B662F-427D-F77D-72C7-5EFE9325A8D7}"/>
          </ac:picMkLst>
        </pc:picChg>
        <pc:picChg chg="add mod">
          <ac:chgData name="Felipe da Costa Pereira" userId="9da7774e-0bca-4473-9368-37b6a1415b57" providerId="ADAL" clId="{37FD1FE1-8824-43C7-B29C-7CF0DF7AFB56}" dt="2022-11-30T11:27:09.639" v="188" actId="1076"/>
          <ac:picMkLst>
            <pc:docMk/>
            <pc:sldMk cId="1747614211" sldId="284"/>
            <ac:picMk id="11" creationId="{476EC10E-8DF6-8464-6347-6B89D954E6A6}"/>
          </ac:picMkLst>
        </pc:picChg>
      </pc:sldChg>
      <pc:sldChg chg="addSp delSp modSp mod">
        <pc:chgData name="Felipe da Costa Pereira" userId="9da7774e-0bca-4473-9368-37b6a1415b57" providerId="ADAL" clId="{37FD1FE1-8824-43C7-B29C-7CF0DF7AFB56}" dt="2022-11-30T12:11:54.732" v="2066"/>
        <pc:sldMkLst>
          <pc:docMk/>
          <pc:sldMk cId="1864506403" sldId="316"/>
        </pc:sldMkLst>
        <pc:spChg chg="mod">
          <ac:chgData name="Felipe da Costa Pereira" userId="9da7774e-0bca-4473-9368-37b6a1415b57" providerId="ADAL" clId="{37FD1FE1-8824-43C7-B29C-7CF0DF7AFB56}" dt="2022-11-30T11:32:40.735" v="263" actId="1076"/>
          <ac:spMkLst>
            <pc:docMk/>
            <pc:sldMk cId="1864506403" sldId="316"/>
            <ac:spMk id="3" creationId="{30903FE6-1B76-6CD1-157F-0E1D092C010C}"/>
          </ac:spMkLst>
        </pc:spChg>
        <pc:spChg chg="mod">
          <ac:chgData name="Felipe da Costa Pereira" userId="9da7774e-0bca-4473-9368-37b6a1415b57" providerId="ADAL" clId="{37FD1FE1-8824-43C7-B29C-7CF0DF7AFB56}" dt="2022-11-30T11:32:33.247" v="262" actId="20577"/>
          <ac:spMkLst>
            <pc:docMk/>
            <pc:sldMk cId="1864506403" sldId="316"/>
            <ac:spMk id="4" creationId="{4BDC1A78-33B6-46A1-A9D8-CC62391CEA7A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6" creationId="{74162485-9B37-6F28-7821-295DCB250581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7" creationId="{B23EE8A1-2767-8B77-286D-7876DE0220C5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8" creationId="{923B4D36-BB6F-5E88-E2D4-C611740B8C2E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9" creationId="{3DA81DE7-672D-175B-C180-86C861E47F94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10" creationId="{A6EA41AC-EBF7-7D65-47ED-37589B5E8711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11" creationId="{A957728F-560D-81A0-1813-0690DFEB029F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12" creationId="{29436520-14A1-7888-FFE4-9E8E61BFD8E0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13" creationId="{6DBDFEEC-6D22-AB93-D768-120050FF8FCA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14" creationId="{AEBDEBFA-DEA3-1F0C-3BD4-9F87DDB1DD49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15" creationId="{C3B7ECD3-A109-C79C-5F94-84076BC85EC2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16" creationId="{73015F14-6178-0185-4820-1FE0674600E3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17" creationId="{3DED8BA8-2DD1-03EA-9E0F-2B95E1EC10B0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18" creationId="{9E511869-8FEB-29AC-5F58-52E332DDEE21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19" creationId="{46445611-B487-09C2-F0C5-597871EC53B2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20" creationId="{B6C6674E-A2E3-4FA9-68D9-6AFDEB34E5A1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21" creationId="{E72DF761-1E85-9443-3529-A2C1D37C64F6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22" creationId="{2D728C72-908D-AA14-C8CE-F7E67DC4CD4E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23" creationId="{5F3B63DE-19D3-99FE-55F0-6F8609BFD60D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24" creationId="{D5706559-9015-BED6-14DB-5C445851A1B9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25" creationId="{6DAD89FE-56FE-E306-9880-8B856618D880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26" creationId="{81F11E0B-DD72-EC22-89DC-7BF011D8C0F5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27" creationId="{26698EF8-DDC0-0130-3E66-052674E15C3C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28" creationId="{A6A99EE9-E602-50EC-C345-90327EE01DFD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29" creationId="{61E0FD14-310E-8957-0D9F-EAA0B23593E8}"/>
          </ac:spMkLst>
        </pc:spChg>
        <pc:spChg chg="add del mod">
          <ac:chgData name="Felipe da Costa Pereira" userId="9da7774e-0bca-4473-9368-37b6a1415b57" providerId="ADAL" clId="{37FD1FE1-8824-43C7-B29C-7CF0DF7AFB56}" dt="2022-11-30T12:11:54.732" v="2066"/>
          <ac:spMkLst>
            <pc:docMk/>
            <pc:sldMk cId="1864506403" sldId="316"/>
            <ac:spMk id="30" creationId="{6DFF487C-F5FB-AE51-33B5-5A5B2E95A208}"/>
          </ac:spMkLst>
        </pc:spChg>
        <pc:graphicFrameChg chg="mod">
          <ac:chgData name="Felipe da Costa Pereira" userId="9da7774e-0bca-4473-9368-37b6a1415b57" providerId="ADAL" clId="{37FD1FE1-8824-43C7-B29C-7CF0DF7AFB56}" dt="2022-11-30T11:58:43.456" v="1262"/>
          <ac:graphicFrameMkLst>
            <pc:docMk/>
            <pc:sldMk cId="1864506403" sldId="316"/>
            <ac:graphicFrameMk id="2" creationId="{89FE1C45-5468-4E96-354A-4CEDD1EB05DA}"/>
          </ac:graphicFrameMkLst>
        </pc:graphicFrameChg>
      </pc:sldChg>
      <pc:sldChg chg="del">
        <pc:chgData name="Felipe da Costa Pereira" userId="9da7774e-0bca-4473-9368-37b6a1415b57" providerId="ADAL" clId="{37FD1FE1-8824-43C7-B29C-7CF0DF7AFB56}" dt="2022-11-30T11:33:23.129" v="264" actId="47"/>
        <pc:sldMkLst>
          <pc:docMk/>
          <pc:sldMk cId="365737481" sldId="318"/>
        </pc:sldMkLst>
      </pc:sldChg>
      <pc:sldChg chg="addSp delSp modSp mod">
        <pc:chgData name="Felipe da Costa Pereira" userId="9da7774e-0bca-4473-9368-37b6a1415b57" providerId="ADAL" clId="{37FD1FE1-8824-43C7-B29C-7CF0DF7AFB56}" dt="2022-11-30T12:13:40.929" v="2095" actId="404"/>
        <pc:sldMkLst>
          <pc:docMk/>
          <pc:sldMk cId="1179476739" sldId="320"/>
        </pc:sldMkLst>
        <pc:spChg chg="add del mod">
          <ac:chgData name="Felipe da Costa Pereira" userId="9da7774e-0bca-4473-9368-37b6a1415b57" providerId="ADAL" clId="{37FD1FE1-8824-43C7-B29C-7CF0DF7AFB56}" dt="2022-11-30T12:13:40.929" v="2095" actId="404"/>
          <ac:spMkLst>
            <pc:docMk/>
            <pc:sldMk cId="1179476739" sldId="320"/>
            <ac:spMk id="9" creationId="{B89C5319-C720-4EA8-81AC-AE600669E52D}"/>
          </ac:spMkLst>
        </pc:spChg>
        <pc:picChg chg="del">
          <ac:chgData name="Felipe da Costa Pereira" userId="9da7774e-0bca-4473-9368-37b6a1415b57" providerId="ADAL" clId="{37FD1FE1-8824-43C7-B29C-7CF0DF7AFB56}" dt="2022-11-30T11:19:39.341" v="1" actId="478"/>
          <ac:picMkLst>
            <pc:docMk/>
            <pc:sldMk cId="1179476739" sldId="320"/>
            <ac:picMk id="39" creationId="{F0AFC926-4BC8-4944-98CF-CD46234B27F5}"/>
          </ac:picMkLst>
        </pc:picChg>
      </pc:sldChg>
      <pc:sldChg chg="modSp mod">
        <pc:chgData name="Felipe da Costa Pereira" userId="9da7774e-0bca-4473-9368-37b6a1415b57" providerId="ADAL" clId="{37FD1FE1-8824-43C7-B29C-7CF0DF7AFB56}" dt="2022-12-05T15:08:45.719" v="2278" actId="6549"/>
        <pc:sldMkLst>
          <pc:docMk/>
          <pc:sldMk cId="4158683561" sldId="321"/>
        </pc:sldMkLst>
        <pc:spChg chg="mod">
          <ac:chgData name="Felipe da Costa Pereira" userId="9da7774e-0bca-4473-9368-37b6a1415b57" providerId="ADAL" clId="{37FD1FE1-8824-43C7-B29C-7CF0DF7AFB56}" dt="2022-12-05T15:08:45.719" v="2278" actId="6549"/>
          <ac:spMkLst>
            <pc:docMk/>
            <pc:sldMk cId="4158683561" sldId="321"/>
            <ac:spMk id="9" creationId="{B89C5319-C720-4EA8-81AC-AE600669E52D}"/>
          </ac:spMkLst>
        </pc:spChg>
      </pc:sldChg>
      <pc:sldChg chg="addSp delSp modSp mod">
        <pc:chgData name="Felipe da Costa Pereira" userId="9da7774e-0bca-4473-9368-37b6a1415b57" providerId="ADAL" clId="{37FD1FE1-8824-43C7-B29C-7CF0DF7AFB56}" dt="2022-11-30T12:11:54.598" v="2063"/>
        <pc:sldMkLst>
          <pc:docMk/>
          <pc:sldMk cId="1762295219" sldId="323"/>
        </pc:sldMkLst>
        <pc:spChg chg="add mod">
          <ac:chgData name="Felipe da Costa Pereira" userId="9da7774e-0bca-4473-9368-37b6a1415b57" providerId="ADAL" clId="{37FD1FE1-8824-43C7-B29C-7CF0DF7AFB56}" dt="2022-11-30T12:00:47.983" v="1340" actId="207"/>
          <ac:spMkLst>
            <pc:docMk/>
            <pc:sldMk cId="1762295219" sldId="323"/>
            <ac:spMk id="2" creationId="{58953721-7F0E-91CC-ACB9-2880EB34A842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3" creationId="{75FA8D64-8624-5689-7AB7-FDC16A62CAE3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5" creationId="{3F19B52A-7C7C-00F5-5C5B-7733A424D998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6" creationId="{29F28C98-D00A-E8E5-F2D5-645ABA52BD0E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7" creationId="{AA7B90EE-B267-AF79-6597-981CF2EE06A0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8" creationId="{41ACA943-E625-3CD4-3572-164D53CD5DFE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9" creationId="{C0801079-B586-196A-51BC-457BB3B1A5E2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10" creationId="{6A4D9B2E-1CFC-C502-87E7-1D239D08AD0D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11" creationId="{795B0F5C-8008-ADA7-7DF6-D3A593F59960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12" creationId="{9C16CB31-9E19-33EB-2536-714C93EA4918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13" creationId="{2A40F451-3C02-91D0-EA73-0705AD5F966D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14" creationId="{9C15168A-2C03-A55D-2D0B-17E56DDA7F1C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15" creationId="{2D0A10C9-88E2-4439-998E-794F02419B69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17" creationId="{B4034C05-8C7A-1971-F6C5-E859C9105345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19" creationId="{E925680B-71B6-27A5-DF88-86F05305D154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21" creationId="{FA7A3697-32DF-9089-40B5-59E0B196A0FE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25" creationId="{83BB95CC-4EDD-F011-5B50-544328E65421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26" creationId="{A23BE258-D617-F5C4-A159-8C7C03169737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27" creationId="{9090672B-FF59-4988-6636-3E566C13ED03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28" creationId="{0676A56C-AB2F-957D-DF77-3676EBF4B903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29" creationId="{71CC6964-06AE-EEA8-DF18-B3E20C13BC7A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30" creationId="{04B56D72-D481-D711-0C3C-58FDEF88F56E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31" creationId="{E311E914-F0B6-2C62-5A59-6620A17AE878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32" creationId="{869517A7-D2C9-0F98-4A09-4BDE2316BEEC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33" creationId="{FF3ED1B6-CE17-233D-39B8-A59828BEF184}"/>
          </ac:spMkLst>
        </pc:spChg>
        <pc:spChg chg="add del mod">
          <ac:chgData name="Felipe da Costa Pereira" userId="9da7774e-0bca-4473-9368-37b6a1415b57" providerId="ADAL" clId="{37FD1FE1-8824-43C7-B29C-7CF0DF7AFB56}" dt="2022-11-30T12:11:54.598" v="2063"/>
          <ac:spMkLst>
            <pc:docMk/>
            <pc:sldMk cId="1762295219" sldId="323"/>
            <ac:spMk id="34" creationId="{FA378EEB-DF60-0038-18B4-611D48082B71}"/>
          </ac:spMkLst>
        </pc:spChg>
        <pc:picChg chg="mod">
          <ac:chgData name="Felipe da Costa Pereira" userId="9da7774e-0bca-4473-9368-37b6a1415b57" providerId="ADAL" clId="{37FD1FE1-8824-43C7-B29C-7CF0DF7AFB56}" dt="2022-11-30T12:00:39.959" v="1338" actId="1076"/>
          <ac:picMkLst>
            <pc:docMk/>
            <pc:sldMk cId="1762295219" sldId="323"/>
            <ac:picMk id="16" creationId="{75B1529A-3657-67A2-0041-5D9480797A13}"/>
          </ac:picMkLst>
        </pc:picChg>
      </pc:sldChg>
      <pc:sldChg chg="addSp delSp modSp mod">
        <pc:chgData name="Felipe da Costa Pereira" userId="9da7774e-0bca-4473-9368-37b6a1415b57" providerId="ADAL" clId="{37FD1FE1-8824-43C7-B29C-7CF0DF7AFB56}" dt="2022-11-30T12:14:11.703" v="2096" actId="1076"/>
        <pc:sldMkLst>
          <pc:docMk/>
          <pc:sldMk cId="3709568372" sldId="324"/>
        </pc:sldMkLst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3" creationId="{92C8064E-3E6C-C9A5-16E8-9E993DF0C84C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6" creationId="{F225FC7C-AE60-72FA-D62C-12622F0C9F94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8" creationId="{6E105C7A-E781-AC29-CBD9-87D8B9278909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9" creationId="{5DA6FFBB-3636-48ED-A80A-9C32BE85E076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10" creationId="{2C45C52E-D759-2FF1-EEBB-CAE4A3F00315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12" creationId="{1CF51CAB-38C0-36F5-508B-BC391C98299C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15" creationId="{476F45C3-6542-992B-96BB-7EF05C64A71A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16" creationId="{65F818CD-96B6-9F95-2707-3E89F58D0C3A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17" creationId="{8D162079-45C4-8150-EF8A-71BF08DDF0ED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18" creationId="{1300F15F-66F7-2136-60DA-791AA0688055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19" creationId="{C8ABAB00-014D-016A-B807-53A4F6B2775D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20" creationId="{4314651E-46C7-13E3-FA65-68F645924624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21" creationId="{1CE3FA12-8EBF-0FE9-EEF1-B0DDAA5E9124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22" creationId="{C51F160B-4449-0FAE-4394-7F3BD773AAD3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23" creationId="{2F79B7F7-765F-7CC3-0E10-2AE3F535212A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24" creationId="{23AD37FA-BEE7-8A93-BFC6-4B80B525844C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25" creationId="{5C6F9CA7-30BA-737C-5850-2F794681D1E4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26" creationId="{6124EF4E-48CC-C357-E6C4-9A4DB7049C10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27" creationId="{FED7608F-2A4D-5737-E555-D02411A192AF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28" creationId="{AD7D50EB-1938-6410-0320-0FD739E9C69F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29" creationId="{0A443266-E750-68C3-C173-F9E7366B3DD7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30" creationId="{78419B24-5115-9FEA-ED0C-8B595E04BFC1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31" creationId="{D1950428-5463-630A-107A-4543569A423E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32" creationId="{F31FB983-2BE6-AF1B-0939-26F38EAE101C}"/>
          </ac:spMkLst>
        </pc:spChg>
        <pc:spChg chg="add del mod">
          <ac:chgData name="Felipe da Costa Pereira" userId="9da7774e-0bca-4473-9368-37b6a1415b57" providerId="ADAL" clId="{37FD1FE1-8824-43C7-B29C-7CF0DF7AFB56}" dt="2022-11-30T12:11:54.702" v="2065"/>
          <ac:spMkLst>
            <pc:docMk/>
            <pc:sldMk cId="3709568372" sldId="324"/>
            <ac:spMk id="33" creationId="{86D3C296-E20F-BB8D-1070-91C201A2013E}"/>
          </ac:spMkLst>
        </pc:spChg>
        <pc:graphicFrameChg chg="mod modGraphic">
          <ac:chgData name="Felipe da Costa Pereira" userId="9da7774e-0bca-4473-9368-37b6a1415b57" providerId="ADAL" clId="{37FD1FE1-8824-43C7-B29C-7CF0DF7AFB56}" dt="2022-11-30T12:14:11.703" v="2096" actId="1076"/>
          <ac:graphicFrameMkLst>
            <pc:docMk/>
            <pc:sldMk cId="3709568372" sldId="324"/>
            <ac:graphicFrameMk id="2" creationId="{3FBEA270-512A-FDCB-CB84-A6191D9D2550}"/>
          </ac:graphicFrameMkLst>
        </pc:graphicFrameChg>
      </pc:sldChg>
      <pc:sldChg chg="addSp delSp modSp">
        <pc:chgData name="Felipe da Costa Pereira" userId="9da7774e-0bca-4473-9368-37b6a1415b57" providerId="ADAL" clId="{37FD1FE1-8824-43C7-B29C-7CF0DF7AFB56}" dt="2022-11-30T12:11:54.578" v="2062"/>
        <pc:sldMkLst>
          <pc:docMk/>
          <pc:sldMk cId="3572982832" sldId="325"/>
        </pc:sldMkLst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2" creationId="{D99192F8-323E-79C0-C2A5-2BD4CB0C0506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3" creationId="{A4291204-5062-7168-31D4-7CEB9D7200E1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5" creationId="{80970AD7-8F7C-C95D-EB4C-BB92BD961D1E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6" creationId="{9A5BF4C5-2A75-2648-2CDB-45B676097E2F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7" creationId="{3B7F1943-5A4F-05DC-DE7F-0B93C73D23C6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8" creationId="{EED77447-4EAB-78DD-FBAE-91207B4D2F23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9" creationId="{466B79B1-0BD0-313A-AECE-A86A8485F937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10" creationId="{9419A224-6A66-B992-6662-4A30820C5082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12" creationId="{55289864-4A00-A5AD-6932-B090FC225C69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13" creationId="{34BDCC3D-58FC-A2F4-DB36-55D153E52725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15" creationId="{17D199C2-3214-C088-EF24-15913C95C551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17" creationId="{BA3923CD-E63E-2D21-A9E9-0C0FEB65AA4B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19" creationId="{9E81FF41-10FA-49B5-C318-2EB0D1BB39E3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21" creationId="{61EE3965-D87C-1373-85A7-185F19C8650D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25" creationId="{8DCF4E2F-E1B9-7396-15B7-7F075063A170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26" creationId="{096F2B52-705B-0D33-B269-B3CCBAEB00FE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27" creationId="{8464FF53-97AC-F68F-43EB-5249AD1C0928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28" creationId="{DBE9346A-2B76-52D9-86CB-380DDDC4E07E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29" creationId="{B2FBCD2A-B23D-DB30-2079-35815172E6D9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30" creationId="{CB420FC0-F538-417A-D149-A9A5F6FEFDE7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31" creationId="{8AA1814F-0EA6-3266-B430-BC27B8EF4D58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32" creationId="{AD92228A-F919-2FD4-B7D5-AFD9E3F4C1FD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33" creationId="{88AAE952-B9BC-727F-BD0A-944270A518EF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34" creationId="{1762BAE9-931C-407E-68D6-99581F00DBC2}"/>
          </ac:spMkLst>
        </pc:spChg>
        <pc:spChg chg="add del mod">
          <ac:chgData name="Felipe da Costa Pereira" userId="9da7774e-0bca-4473-9368-37b6a1415b57" providerId="ADAL" clId="{37FD1FE1-8824-43C7-B29C-7CF0DF7AFB56}" dt="2022-11-30T12:11:54.578" v="2062"/>
          <ac:spMkLst>
            <pc:docMk/>
            <pc:sldMk cId="3572982832" sldId="325"/>
            <ac:spMk id="35" creationId="{277E996E-2DCC-CC92-52BF-D88D63EBCC49}"/>
          </ac:spMkLst>
        </pc:spChg>
      </pc:sldChg>
      <pc:sldChg chg="addSp delSp modSp ord">
        <pc:chgData name="Felipe da Costa Pereira" userId="9da7774e-0bca-4473-9368-37b6a1415b57" providerId="ADAL" clId="{37FD1FE1-8824-43C7-B29C-7CF0DF7AFB56}" dt="2022-11-30T12:11:54.633" v="2064"/>
        <pc:sldMkLst>
          <pc:docMk/>
          <pc:sldMk cId="3283791317" sldId="326"/>
        </pc:sldMkLst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2" creationId="{456858FD-37DB-E460-8098-1F0B94EE0855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3" creationId="{77291DCB-6B8F-30D0-336D-9DC5D7933962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6" creationId="{A02F67FD-7D8A-9623-4FBF-0CB1230610DB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8" creationId="{26C97045-A9EA-72FD-3239-70E27A5CAF4E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9" creationId="{BD4AB334-6FC2-163D-D667-934277CC395E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10" creationId="{B392E6DF-6A75-1A61-7BB9-EBA3D3C69CDE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12" creationId="{C4141D88-443B-00DF-9185-EA02DE269C2E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13" creationId="{4B6C4E12-EE77-39AB-8B08-EB9CDC7FC96D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17" creationId="{84BD8FBB-C597-DDF8-DC24-443DEFF1DD22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18" creationId="{8881395B-B49F-BB1C-991B-27ACA8A21492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19" creationId="{3967DC1B-FD88-F692-82B2-CB652F678040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20" creationId="{35ECE063-DABA-2F30-259F-27CBC17039E5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21" creationId="{C0AE3C3E-A579-E70C-7071-CF720887FD1B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22" creationId="{0C5B6ECA-16D4-8A78-A21C-6F7F6E7BE09E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23" creationId="{ADAA564C-E9C1-D318-63E9-DBFE79358B2D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24" creationId="{EFADB91C-0DFB-46B0-6511-B77733419A59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25" creationId="{77BAFC0B-E441-EECB-057A-A1C0C686432D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26" creationId="{A763F1D0-0E64-9D5B-4156-1049F70BED73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27" creationId="{A1A1ABBF-A4A1-BC02-E60F-63AD89636A11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28" creationId="{7A173B03-2869-E165-0C5A-5B34A54A1F93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29" creationId="{DAB8BCCC-5B2E-BC4E-14E4-059654922C1B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30" creationId="{51282B7E-9A73-D2E4-DA37-560050315383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31" creationId="{7F1429E7-FEDE-D22D-3C13-D79A4700279D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32" creationId="{D00FC9BC-8B30-84D2-3D9F-213AE34D7EA9}"/>
          </ac:spMkLst>
        </pc:spChg>
        <pc:spChg chg="add del mod">
          <ac:chgData name="Felipe da Costa Pereira" userId="9da7774e-0bca-4473-9368-37b6a1415b57" providerId="ADAL" clId="{37FD1FE1-8824-43C7-B29C-7CF0DF7AFB56}" dt="2022-11-30T12:11:54.633" v="2064"/>
          <ac:spMkLst>
            <pc:docMk/>
            <pc:sldMk cId="3283791317" sldId="326"/>
            <ac:spMk id="33" creationId="{0D587F7A-ADB0-20D3-D73C-ADD4D0447502}"/>
          </ac:spMkLst>
        </pc:spChg>
      </pc:sldChg>
      <pc:sldChg chg="addSp delSp modSp">
        <pc:chgData name="Felipe da Costa Pereira" userId="9da7774e-0bca-4473-9368-37b6a1415b57" providerId="ADAL" clId="{37FD1FE1-8824-43C7-B29C-7CF0DF7AFB56}" dt="2022-11-30T12:11:54.532" v="2061"/>
        <pc:sldMkLst>
          <pc:docMk/>
          <pc:sldMk cId="3470896127" sldId="329"/>
        </pc:sldMkLst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2" creationId="{225A2C6F-DFC1-AEB1-4DC5-6077181D20FC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3" creationId="{92AAD72A-90BC-F8BE-F4CA-1868D7303953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5" creationId="{A54CC4CB-C60C-D1B6-716F-6445946D6E55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6" creationId="{E0C00A09-2B50-0ACB-972B-D2E3A1FDF5BC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7" creationId="{642947A7-A74B-146E-6526-03087FA291FA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8" creationId="{712189EE-0C44-8CF2-96CC-8BB77829CC8A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9" creationId="{68ADE05F-3A0F-3041-F1D3-FAB021A4C758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10" creationId="{83975EEB-DD4B-D030-D6F5-42053532AB2E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12" creationId="{C2628247-83CA-F4A9-02FA-03AC24F4F8D7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13" creationId="{CB0498FA-7848-7323-9349-98463D56005E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15" creationId="{40265506-2B06-20B0-4F5E-17EC3923EEB9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17" creationId="{E627E74C-96A1-308D-C1F0-056A63D3252A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19" creationId="{65356E96-3841-E8C2-4CEA-AE3D7A9368B2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21" creationId="{15BA73DC-83F5-3EF0-032A-3E6DB39AB1A5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25" creationId="{1D5C1D10-F68E-44DD-69F5-85D091F3B852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26" creationId="{AF350E8A-D5BE-E8BF-D1C8-0B2C54954E9D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27" creationId="{6AEEC81E-08A4-513A-2784-1B49E85C8446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28" creationId="{8838A56B-41A8-6BA0-86B0-C495A1A0C309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29" creationId="{AF41EA7A-1EE8-FD1D-4439-2258D7257152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30" creationId="{F77BBB83-AF13-0670-E04A-D351E20F41B4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31" creationId="{9E9832C3-00FE-CA82-E00D-983A7A059EDE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32" creationId="{A0F57891-CFE7-D0A9-24A6-1529594F1E76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33" creationId="{7BD49374-C9AA-2C99-7231-C0FB43F775EC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34" creationId="{556EB39A-3476-CA8F-E2A8-264EF132438A}"/>
          </ac:spMkLst>
        </pc:spChg>
        <pc:spChg chg="add del mod">
          <ac:chgData name="Felipe da Costa Pereira" userId="9da7774e-0bca-4473-9368-37b6a1415b57" providerId="ADAL" clId="{37FD1FE1-8824-43C7-B29C-7CF0DF7AFB56}" dt="2022-11-30T12:11:54.532" v="2061"/>
          <ac:spMkLst>
            <pc:docMk/>
            <pc:sldMk cId="3470896127" sldId="329"/>
            <ac:spMk id="35" creationId="{892BADBB-1F9D-8BDE-1048-77F5FEE9B9B3}"/>
          </ac:spMkLst>
        </pc:spChg>
      </pc:sldChg>
      <pc:sldChg chg="addSp delSp modSp">
        <pc:chgData name="Felipe da Costa Pereira" userId="9da7774e-0bca-4473-9368-37b6a1415b57" providerId="ADAL" clId="{37FD1FE1-8824-43C7-B29C-7CF0DF7AFB56}" dt="2022-11-30T12:11:54.014" v="2060"/>
        <pc:sldMkLst>
          <pc:docMk/>
          <pc:sldMk cId="2494723555" sldId="334"/>
        </pc:sldMkLst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9" creationId="{A8BF4714-41D5-1986-DC70-8A963E0DDE73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10" creationId="{E3CBA308-58CA-27B8-7F9F-AAB00EB212CF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11" creationId="{CF8C80EF-83EC-3507-DFF8-A27538B23C2E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12" creationId="{D57A9E40-B7F3-EABA-0160-7C079C135385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13" creationId="{5ED136BE-FB1A-C4DC-3A4B-DA05B821314C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14" creationId="{85110137-8896-FB50-0DE7-CF761009BFEF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15" creationId="{ECC2659A-957F-2CA4-2EE8-43538165AF9C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16" creationId="{D090C4BB-7DCF-0751-E246-1C1395A728C4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17" creationId="{F6991671-D165-4D59-41BB-C54E77288A91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18" creationId="{DC17DD9E-9443-2701-1A04-0B1898B37885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19" creationId="{6BA6D770-5F8E-4B2B-CBD2-7C6FA1DAF6D8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20" creationId="{DD7B6853-B341-7664-F856-6E74F913F7BE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21" creationId="{8335B906-C0AF-98E9-0C10-FAA070B1239C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22" creationId="{81FD8988-DBD2-D329-9AD2-84771F3A18F3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25" creationId="{A50CBDE6-67FB-0866-10C3-0441CFF37FD7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26" creationId="{5FF8CF56-C1F1-950F-3CCB-D6B2AF487101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27" creationId="{CC3DC3DA-585F-3C46-43D5-CFD40E17823D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28" creationId="{206998B4-2149-6F91-1A90-42C60A33EE89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29" creationId="{F45D5676-40A3-3EF0-2229-44B1C6AEBDAE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30" creationId="{88CC18B0-9185-D7AD-BE9F-9B195C9C3E66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31" creationId="{332C7530-7282-CCC5-6DAE-1D597F5BAE92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32" creationId="{1BA66DD6-4F37-E148-8537-056B986D6CC7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33" creationId="{46297D36-5459-E102-A58B-FC1F1AAE558E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34" creationId="{F9838F0D-EC30-4AEA-9FE8-03381664B177}"/>
          </ac:spMkLst>
        </pc:spChg>
        <pc:spChg chg="add del mod">
          <ac:chgData name="Felipe da Costa Pereira" userId="9da7774e-0bca-4473-9368-37b6a1415b57" providerId="ADAL" clId="{37FD1FE1-8824-43C7-B29C-7CF0DF7AFB56}" dt="2022-11-30T12:11:54.014" v="2060"/>
          <ac:spMkLst>
            <pc:docMk/>
            <pc:sldMk cId="2494723555" sldId="334"/>
            <ac:spMk id="35" creationId="{78625404-7C35-1000-7953-C4B679AF103D}"/>
          </ac:spMkLst>
        </pc:spChg>
      </pc:sldChg>
      <pc:sldChg chg="addSp delSp modSp mod">
        <pc:chgData name="Felipe da Costa Pereira" userId="9da7774e-0bca-4473-9368-37b6a1415b57" providerId="ADAL" clId="{37FD1FE1-8824-43C7-B29C-7CF0DF7AFB56}" dt="2022-11-30T12:11:54.752" v="2067"/>
        <pc:sldMkLst>
          <pc:docMk/>
          <pc:sldMk cId="791571674" sldId="335"/>
        </pc:sldMkLst>
        <pc:spChg chg="mod">
          <ac:chgData name="Felipe da Costa Pereira" userId="9da7774e-0bca-4473-9368-37b6a1415b57" providerId="ADAL" clId="{37FD1FE1-8824-43C7-B29C-7CF0DF7AFB56}" dt="2022-11-30T11:32:02.470" v="251" actId="20577"/>
          <ac:spMkLst>
            <pc:docMk/>
            <pc:sldMk cId="791571674" sldId="335"/>
            <ac:spMk id="4" creationId="{4BDC1A78-33B6-46A1-A9D8-CC62391CEA7A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7" creationId="{92EF5888-927C-909E-BB84-A87AD129D69D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9" creationId="{B057D350-2E7A-DB5A-873F-BE3F50FD7E1B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10" creationId="{CEF97FD4-432E-F5B7-C230-33BD36EDC64B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11" creationId="{B2E36BA5-4B50-D79C-4EAA-CC6D2ED805E5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14" creationId="{B1E41C98-6B40-6EDE-FBC3-BF59A60A6DA7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16" creationId="{0B027831-D8FA-4B57-5939-7605BA2B0916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17" creationId="{2E6705FF-305F-BB4B-9712-94BC8CF81926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18" creationId="{FFC2AA25-8CAF-96AF-7926-DA902A24E5B3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19" creationId="{D5D5FE07-7998-8BDD-96A5-A1267B76B4CF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20" creationId="{2BC8C091-4264-F090-7E57-EFFBCBD1C1FE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21" creationId="{F1A92303-EF66-908C-38C6-C8FF75E8C41E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23" creationId="{7FBAE539-277F-A32C-96D9-F0E04ABE09B8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26" creationId="{98D98DC8-8A9E-D31F-1711-0E1C0846D6D5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27" creationId="{F29A3B48-9A19-9FBC-8942-358C02B65301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29" creationId="{B4029F84-7C3F-E307-7356-FDF8A7B1DD2C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31" creationId="{7E460C06-DE5B-2157-198D-4CFEC8738AA7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37" creationId="{52C038FC-08FF-5AFE-3AC1-D254424FB61C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39" creationId="{00659B04-1C64-479F-8B37-589DCF53F6DB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40" creationId="{5AE266AF-29AD-E691-AE88-55C36A3551D2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41" creationId="{EB378066-3D89-6764-CECE-B8CE48123B56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42" creationId="{95F302CD-9153-9A5D-ED12-26552752B9AA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43" creationId="{14FB66C4-F2B7-9507-1D86-5DDCC3CB52CC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44" creationId="{59975DBA-8B0D-014F-4524-6F00E5A59013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45" creationId="{F40547EC-789D-6FAB-C001-45D7ABB0805C}"/>
          </ac:spMkLst>
        </pc:spChg>
        <pc:spChg chg="add del mod">
          <ac:chgData name="Felipe da Costa Pereira" userId="9da7774e-0bca-4473-9368-37b6a1415b57" providerId="ADAL" clId="{37FD1FE1-8824-43C7-B29C-7CF0DF7AFB56}" dt="2022-11-30T12:11:54.752" v="2067"/>
          <ac:spMkLst>
            <pc:docMk/>
            <pc:sldMk cId="791571674" sldId="335"/>
            <ac:spMk id="46" creationId="{3A712A6D-0DFD-2122-CD61-D9F8B28DEEFC}"/>
          </ac:spMkLst>
        </pc:spChg>
      </pc:sldChg>
      <pc:sldChg chg="delSp add del mod">
        <pc:chgData name="Felipe da Costa Pereira" userId="9da7774e-0bca-4473-9368-37b6a1415b57" providerId="ADAL" clId="{37FD1FE1-8824-43C7-B29C-7CF0DF7AFB56}" dt="2022-11-30T11:28:40.994" v="230" actId="47"/>
        <pc:sldMkLst>
          <pc:docMk/>
          <pc:sldMk cId="2758147269" sldId="336"/>
        </pc:sldMkLst>
        <pc:spChg chg="del">
          <ac:chgData name="Felipe da Costa Pereira" userId="9da7774e-0bca-4473-9368-37b6a1415b57" providerId="ADAL" clId="{37FD1FE1-8824-43C7-B29C-7CF0DF7AFB56}" dt="2022-11-30T11:27:16.226" v="190" actId="478"/>
          <ac:spMkLst>
            <pc:docMk/>
            <pc:sldMk cId="2758147269" sldId="336"/>
            <ac:spMk id="5" creationId="{2A9CF309-9882-205D-D3C7-8E3E31ED6801}"/>
          </ac:spMkLst>
        </pc:spChg>
        <pc:spChg chg="del">
          <ac:chgData name="Felipe da Costa Pereira" userId="9da7774e-0bca-4473-9368-37b6a1415b57" providerId="ADAL" clId="{37FD1FE1-8824-43C7-B29C-7CF0DF7AFB56}" dt="2022-11-30T11:27:16.226" v="190" actId="478"/>
          <ac:spMkLst>
            <pc:docMk/>
            <pc:sldMk cId="2758147269" sldId="336"/>
            <ac:spMk id="8" creationId="{709B0242-7C1F-5A8E-2C03-32614ABB6102}"/>
          </ac:spMkLst>
        </pc:spChg>
        <pc:spChg chg="del">
          <ac:chgData name="Felipe da Costa Pereira" userId="9da7774e-0bca-4473-9368-37b6a1415b57" providerId="ADAL" clId="{37FD1FE1-8824-43C7-B29C-7CF0DF7AFB56}" dt="2022-11-30T11:27:16.226" v="190" actId="478"/>
          <ac:spMkLst>
            <pc:docMk/>
            <pc:sldMk cId="2758147269" sldId="336"/>
            <ac:spMk id="10" creationId="{F063F135-626D-C3C9-9C60-C1BCC924F200}"/>
          </ac:spMkLst>
        </pc:spChg>
        <pc:grpChg chg="del">
          <ac:chgData name="Felipe da Costa Pereira" userId="9da7774e-0bca-4473-9368-37b6a1415b57" providerId="ADAL" clId="{37FD1FE1-8824-43C7-B29C-7CF0DF7AFB56}" dt="2022-11-30T11:27:16.226" v="190" actId="478"/>
          <ac:grpSpMkLst>
            <pc:docMk/>
            <pc:sldMk cId="2758147269" sldId="336"/>
            <ac:grpSpMk id="2" creationId="{CC94123E-D6AF-B635-D3D7-8CA9D2660644}"/>
          </ac:grpSpMkLst>
        </pc:grpChg>
        <pc:picChg chg="del">
          <ac:chgData name="Felipe da Costa Pereira" userId="9da7774e-0bca-4473-9368-37b6a1415b57" providerId="ADAL" clId="{37FD1FE1-8824-43C7-B29C-7CF0DF7AFB56}" dt="2022-11-30T11:27:16.226" v="190" actId="478"/>
          <ac:picMkLst>
            <pc:docMk/>
            <pc:sldMk cId="2758147269" sldId="336"/>
            <ac:picMk id="6" creationId="{1F77B5F8-2F88-9E2B-775C-2ADB1FF9C646}"/>
          </ac:picMkLst>
        </pc:picChg>
        <pc:picChg chg="del">
          <ac:chgData name="Felipe da Costa Pereira" userId="9da7774e-0bca-4473-9368-37b6a1415b57" providerId="ADAL" clId="{37FD1FE1-8824-43C7-B29C-7CF0DF7AFB56}" dt="2022-11-30T11:27:16.226" v="190" actId="478"/>
          <ac:picMkLst>
            <pc:docMk/>
            <pc:sldMk cId="2758147269" sldId="336"/>
            <ac:picMk id="7" creationId="{A8C4D875-F2CB-DEFD-CCED-C582D1C30FA7}"/>
          </ac:picMkLst>
        </pc:picChg>
        <pc:picChg chg="del">
          <ac:chgData name="Felipe da Costa Pereira" userId="9da7774e-0bca-4473-9368-37b6a1415b57" providerId="ADAL" clId="{37FD1FE1-8824-43C7-B29C-7CF0DF7AFB56}" dt="2022-11-30T11:27:16.226" v="190" actId="478"/>
          <ac:picMkLst>
            <pc:docMk/>
            <pc:sldMk cId="2758147269" sldId="336"/>
            <ac:picMk id="9" creationId="{C00B662F-427D-F77D-72C7-5EFE9325A8D7}"/>
          </ac:picMkLst>
        </pc:picChg>
        <pc:picChg chg="del">
          <ac:chgData name="Felipe da Costa Pereira" userId="9da7774e-0bca-4473-9368-37b6a1415b57" providerId="ADAL" clId="{37FD1FE1-8824-43C7-B29C-7CF0DF7AFB56}" dt="2022-11-30T11:27:16.226" v="190" actId="478"/>
          <ac:picMkLst>
            <pc:docMk/>
            <pc:sldMk cId="2758147269" sldId="336"/>
            <ac:picMk id="11" creationId="{476EC10E-8DF6-8464-6347-6B89D954E6A6}"/>
          </ac:picMkLst>
        </pc:picChg>
      </pc:sldChg>
      <pc:sldChg chg="addSp delSp modSp add mod">
        <pc:chgData name="Felipe da Costa Pereira" userId="9da7774e-0bca-4473-9368-37b6a1415b57" providerId="ADAL" clId="{37FD1FE1-8824-43C7-B29C-7CF0DF7AFB56}" dt="2022-12-02T18:15:23.581" v="2238" actId="2711"/>
        <pc:sldMkLst>
          <pc:docMk/>
          <pc:sldMk cId="1051440042" sldId="337"/>
        </pc:sldMkLst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2" creationId="{56F389AC-037D-23A8-C572-48F2D4E41802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3" creationId="{CF38A3AF-666A-2DB2-3DC3-1A80194B843B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4" creationId="{05B8211F-B731-2A91-B1AF-D0CC5B4AC707}"/>
          </ac:spMkLst>
        </pc:spChg>
        <pc:spChg chg="del">
          <ac:chgData name="Felipe da Costa Pereira" userId="9da7774e-0bca-4473-9368-37b6a1415b57" providerId="ADAL" clId="{37FD1FE1-8824-43C7-B29C-7CF0DF7AFB56}" dt="2022-11-30T11:27:59.817" v="192" actId="478"/>
          <ac:spMkLst>
            <pc:docMk/>
            <pc:sldMk cId="1051440042" sldId="337"/>
            <ac:spMk id="5" creationId="{2A9CF309-9882-205D-D3C7-8E3E31ED6801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5" creationId="{C66E1ADB-64AA-9ADD-D429-585CCDCEEB6F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6" creationId="{7E9806A4-CEB0-F6EA-3A32-3E26FF813D0E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7" creationId="{8EC802E5-3B4F-0397-9252-E6298E638A82}"/>
          </ac:spMkLst>
        </pc:spChg>
        <pc:spChg chg="del">
          <ac:chgData name="Felipe da Costa Pereira" userId="9da7774e-0bca-4473-9368-37b6a1415b57" providerId="ADAL" clId="{37FD1FE1-8824-43C7-B29C-7CF0DF7AFB56}" dt="2022-11-30T11:27:59.817" v="192" actId="478"/>
          <ac:spMkLst>
            <pc:docMk/>
            <pc:sldMk cId="1051440042" sldId="337"/>
            <ac:spMk id="8" creationId="{709B0242-7C1F-5A8E-2C03-32614ABB6102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8" creationId="{9F94F5D0-B2AA-83A4-0CB5-F3F22DD58663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9" creationId="{C60E9FD5-0875-09F2-6278-88CD45FBA4F1}"/>
          </ac:spMkLst>
        </pc:spChg>
        <pc:spChg chg="del">
          <ac:chgData name="Felipe da Costa Pereira" userId="9da7774e-0bca-4473-9368-37b6a1415b57" providerId="ADAL" clId="{37FD1FE1-8824-43C7-B29C-7CF0DF7AFB56}" dt="2022-11-30T11:27:59.817" v="192" actId="478"/>
          <ac:spMkLst>
            <pc:docMk/>
            <pc:sldMk cId="1051440042" sldId="337"/>
            <ac:spMk id="10" creationId="{F063F135-626D-C3C9-9C60-C1BCC924F200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10" creationId="{F322F051-D7D7-48E5-5409-0775CADC1B01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11" creationId="{1A703347-1088-4AC2-A56B-13FC90EEB1A4}"/>
          </ac:spMkLst>
        </pc:spChg>
        <pc:spChg chg="add mod">
          <ac:chgData name="Felipe da Costa Pereira" userId="9da7774e-0bca-4473-9368-37b6a1415b57" providerId="ADAL" clId="{37FD1FE1-8824-43C7-B29C-7CF0DF7AFB56}" dt="2022-11-30T11:28:25.162" v="223" actId="1076"/>
          <ac:spMkLst>
            <pc:docMk/>
            <pc:sldMk cId="1051440042" sldId="337"/>
            <ac:spMk id="13" creationId="{2BA25716-95B4-5A0D-937A-DA489E07E22B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14" creationId="{9319CF55-02A0-D4E5-35F8-8BA88407DD0D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15" creationId="{6D4DE9AA-4963-7EB7-0017-56D330598A3F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16" creationId="{F8EB2642-1925-2098-D5E0-36F2D3985A3F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17" creationId="{CA1141BD-872C-474E-022D-7DDD85D38210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18" creationId="{C16D005C-754B-208D-600C-49453148EAF2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19" creationId="{6BA671C3-A2CF-E390-4EC3-300145DD127C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20" creationId="{CA52D9EC-44C2-7582-85FE-AC899F3FA91B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21" creationId="{285AD369-CB3A-FBED-BCF1-30A84B603865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22" creationId="{A2D077BE-3324-32DA-E259-481A168350CF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23" creationId="{92EA0624-1040-A721-9D09-E635EFC3A067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24" creationId="{05DD1D2A-FE15-3A6E-F57C-5323EBACE42C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25" creationId="{CBE88533-AE9F-764E-37A3-AB5FC89CBB31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26" creationId="{C9C6E3A3-6596-8E5B-2F43-76E14347A35C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27" creationId="{648D6DCC-1949-A6BC-D254-1A68E89718E9}"/>
          </ac:spMkLst>
        </pc:spChg>
        <pc:spChg chg="add del mod">
          <ac:chgData name="Felipe da Costa Pereira" userId="9da7774e-0bca-4473-9368-37b6a1415b57" providerId="ADAL" clId="{37FD1FE1-8824-43C7-B29C-7CF0DF7AFB56}" dt="2022-11-30T12:11:54.795" v="2068"/>
          <ac:spMkLst>
            <pc:docMk/>
            <pc:sldMk cId="1051440042" sldId="337"/>
            <ac:spMk id="28" creationId="{64EC530D-5B46-FA05-A847-8599F1E02E03}"/>
          </ac:spMkLst>
        </pc:spChg>
        <pc:spChg chg="mod">
          <ac:chgData name="Felipe da Costa Pereira" userId="9da7774e-0bca-4473-9368-37b6a1415b57" providerId="ADAL" clId="{37FD1FE1-8824-43C7-B29C-7CF0DF7AFB56}" dt="2022-11-30T11:28:11.506" v="221" actId="404"/>
          <ac:spMkLst>
            <pc:docMk/>
            <pc:sldMk cId="1051440042" sldId="337"/>
            <ac:spMk id="41" creationId="{DC972A9E-4B00-41EF-968E-17EE925A7FBD}"/>
          </ac:spMkLst>
        </pc:spChg>
        <pc:grpChg chg="del">
          <ac:chgData name="Felipe da Costa Pereira" userId="9da7774e-0bca-4473-9368-37b6a1415b57" providerId="ADAL" clId="{37FD1FE1-8824-43C7-B29C-7CF0DF7AFB56}" dt="2022-11-30T11:27:59.817" v="192" actId="478"/>
          <ac:grpSpMkLst>
            <pc:docMk/>
            <pc:sldMk cId="1051440042" sldId="337"/>
            <ac:grpSpMk id="2" creationId="{CC94123E-D6AF-B635-D3D7-8CA9D2660644}"/>
          </ac:grpSpMkLst>
        </pc:grpChg>
        <pc:graphicFrameChg chg="add mod modGraphic">
          <ac:chgData name="Felipe da Costa Pereira" userId="9da7774e-0bca-4473-9368-37b6a1415b57" providerId="ADAL" clId="{37FD1FE1-8824-43C7-B29C-7CF0DF7AFB56}" dt="2022-12-02T18:15:23.581" v="2238" actId="2711"/>
          <ac:graphicFrameMkLst>
            <pc:docMk/>
            <pc:sldMk cId="1051440042" sldId="337"/>
            <ac:graphicFrameMk id="12" creationId="{64B237FD-DD64-D320-61FA-43C5D70F232A}"/>
          </ac:graphicFrameMkLst>
        </pc:graphicFrameChg>
        <pc:picChg chg="del">
          <ac:chgData name="Felipe da Costa Pereira" userId="9da7774e-0bca-4473-9368-37b6a1415b57" providerId="ADAL" clId="{37FD1FE1-8824-43C7-B29C-7CF0DF7AFB56}" dt="2022-11-30T11:27:59.817" v="192" actId="478"/>
          <ac:picMkLst>
            <pc:docMk/>
            <pc:sldMk cId="1051440042" sldId="337"/>
            <ac:picMk id="6" creationId="{1F77B5F8-2F88-9E2B-775C-2ADB1FF9C646}"/>
          </ac:picMkLst>
        </pc:picChg>
        <pc:picChg chg="del">
          <ac:chgData name="Felipe da Costa Pereira" userId="9da7774e-0bca-4473-9368-37b6a1415b57" providerId="ADAL" clId="{37FD1FE1-8824-43C7-B29C-7CF0DF7AFB56}" dt="2022-11-30T11:27:59.817" v="192" actId="478"/>
          <ac:picMkLst>
            <pc:docMk/>
            <pc:sldMk cId="1051440042" sldId="337"/>
            <ac:picMk id="7" creationId="{A8C4D875-F2CB-DEFD-CCED-C582D1C30FA7}"/>
          </ac:picMkLst>
        </pc:picChg>
        <pc:picChg chg="del">
          <ac:chgData name="Felipe da Costa Pereira" userId="9da7774e-0bca-4473-9368-37b6a1415b57" providerId="ADAL" clId="{37FD1FE1-8824-43C7-B29C-7CF0DF7AFB56}" dt="2022-11-30T11:27:59.817" v="192" actId="478"/>
          <ac:picMkLst>
            <pc:docMk/>
            <pc:sldMk cId="1051440042" sldId="337"/>
            <ac:picMk id="9" creationId="{C00B662F-427D-F77D-72C7-5EFE9325A8D7}"/>
          </ac:picMkLst>
        </pc:picChg>
        <pc:picChg chg="del">
          <ac:chgData name="Felipe da Costa Pereira" userId="9da7774e-0bca-4473-9368-37b6a1415b57" providerId="ADAL" clId="{37FD1FE1-8824-43C7-B29C-7CF0DF7AFB56}" dt="2022-11-30T11:27:59.817" v="192" actId="478"/>
          <ac:picMkLst>
            <pc:docMk/>
            <pc:sldMk cId="1051440042" sldId="337"/>
            <ac:picMk id="11" creationId="{476EC10E-8DF6-8464-6347-6B89D954E6A6}"/>
          </ac:picMkLst>
        </pc:picChg>
      </pc:sldChg>
      <pc:sldChg chg="addSp delSp modSp mod">
        <pc:chgData name="Felipe da Costa Pereira" userId="9da7774e-0bca-4473-9368-37b6a1415b57" providerId="ADAL" clId="{37FD1FE1-8824-43C7-B29C-7CF0DF7AFB56}" dt="2022-12-02T18:15:51.677" v="2245" actId="2711"/>
        <pc:sldMkLst>
          <pc:docMk/>
          <pc:sldMk cId="1795216498" sldId="338"/>
        </pc:sldMkLst>
        <pc:spChg chg="mod">
          <ac:chgData name="Felipe da Costa Pereira" userId="9da7774e-0bca-4473-9368-37b6a1415b57" providerId="ADAL" clId="{37FD1FE1-8824-43C7-B29C-7CF0DF7AFB56}" dt="2022-12-02T18:11:43.563" v="2151" actId="20577"/>
          <ac:spMkLst>
            <pc:docMk/>
            <pc:sldMk cId="1795216498" sldId="338"/>
            <ac:spMk id="4" creationId="{4BDC1A78-33B6-46A1-A9D8-CC62391CEA7A}"/>
          </ac:spMkLst>
        </pc:spChg>
        <pc:spChg chg="add del mod">
          <ac:chgData name="Felipe da Costa Pereira" userId="9da7774e-0bca-4473-9368-37b6a1415b57" providerId="ADAL" clId="{37FD1FE1-8824-43C7-B29C-7CF0DF7AFB56}" dt="2022-12-02T18:11:44.560" v="2157"/>
          <ac:spMkLst>
            <pc:docMk/>
            <pc:sldMk cId="1795216498" sldId="338"/>
            <ac:spMk id="6" creationId="{C65A0D62-1348-819D-9AB4-FF7ED4BDEE98}"/>
          </ac:spMkLst>
        </pc:spChg>
        <pc:spChg chg="mod">
          <ac:chgData name="Felipe da Costa Pereira" userId="9da7774e-0bca-4473-9368-37b6a1415b57" providerId="ADAL" clId="{37FD1FE1-8824-43C7-B29C-7CF0DF7AFB56}" dt="2022-12-02T18:10:50.914" v="2099"/>
          <ac:spMkLst>
            <pc:docMk/>
            <pc:sldMk cId="1795216498" sldId="338"/>
            <ac:spMk id="8" creationId="{268376F6-B6AD-D283-7C70-942F0076CF4C}"/>
          </ac:spMkLst>
        </pc:spChg>
        <pc:spChg chg="mod">
          <ac:chgData name="Felipe da Costa Pereira" userId="9da7774e-0bca-4473-9368-37b6a1415b57" providerId="ADAL" clId="{37FD1FE1-8824-43C7-B29C-7CF0DF7AFB56}" dt="2022-12-02T18:10:50.914" v="2099"/>
          <ac:spMkLst>
            <pc:docMk/>
            <pc:sldMk cId="1795216498" sldId="338"/>
            <ac:spMk id="9" creationId="{9BEA22CC-73BE-F890-95AB-833760B70A3F}"/>
          </ac:spMkLst>
        </pc:spChg>
        <pc:spChg chg="add mod">
          <ac:chgData name="Felipe da Costa Pereira" userId="9da7774e-0bca-4473-9368-37b6a1415b57" providerId="ADAL" clId="{37FD1FE1-8824-43C7-B29C-7CF0DF7AFB56}" dt="2022-12-02T18:11:51.199" v="2158"/>
          <ac:spMkLst>
            <pc:docMk/>
            <pc:sldMk cId="1795216498" sldId="338"/>
            <ac:spMk id="10" creationId="{482F8079-0621-45DE-2F3D-F07F5718B80B}"/>
          </ac:spMkLst>
        </pc:spChg>
        <pc:spChg chg="del mod">
          <ac:chgData name="Felipe da Costa Pereira" userId="9da7774e-0bca-4473-9368-37b6a1415b57" providerId="ADAL" clId="{37FD1FE1-8824-43C7-B29C-7CF0DF7AFB56}" dt="2022-12-02T18:10:50.595" v="2098" actId="478"/>
          <ac:spMkLst>
            <pc:docMk/>
            <pc:sldMk cId="1795216498" sldId="338"/>
            <ac:spMk id="11" creationId="{716D3C3F-9A60-410F-50EB-6C8202450CDC}"/>
          </ac:spMkLst>
        </pc:spChg>
        <pc:spChg chg="add mod">
          <ac:chgData name="Felipe da Costa Pereira" userId="9da7774e-0bca-4473-9368-37b6a1415b57" providerId="ADAL" clId="{37FD1FE1-8824-43C7-B29C-7CF0DF7AFB56}" dt="2022-12-02T18:12:50.704" v="2190" actId="1036"/>
          <ac:spMkLst>
            <pc:docMk/>
            <pc:sldMk cId="1795216498" sldId="338"/>
            <ac:spMk id="16" creationId="{A20693D5-49CC-58E7-366B-093BE01C21C9}"/>
          </ac:spMkLst>
        </pc:spChg>
        <pc:spChg chg="mod">
          <ac:chgData name="Felipe da Costa Pereira" userId="9da7774e-0bca-4473-9368-37b6a1415b57" providerId="ADAL" clId="{37FD1FE1-8824-43C7-B29C-7CF0DF7AFB56}" dt="2022-12-02T18:15:49.456" v="2244" actId="2711"/>
          <ac:spMkLst>
            <pc:docMk/>
            <pc:sldMk cId="1795216498" sldId="338"/>
            <ac:spMk id="18" creationId="{0C11A910-9E6C-4E91-5A21-62CB2BFCB4C1}"/>
          </ac:spMkLst>
        </pc:spChg>
        <pc:spChg chg="mod">
          <ac:chgData name="Felipe da Costa Pereira" userId="9da7774e-0bca-4473-9368-37b6a1415b57" providerId="ADAL" clId="{37FD1FE1-8824-43C7-B29C-7CF0DF7AFB56}" dt="2022-12-02T18:15:51.677" v="2245" actId="2711"/>
          <ac:spMkLst>
            <pc:docMk/>
            <pc:sldMk cId="1795216498" sldId="338"/>
            <ac:spMk id="19" creationId="{3015513F-7B8E-1BEF-CDE7-5C828D3A9F93}"/>
          </ac:spMkLst>
        </pc:spChg>
        <pc:spChg chg="add mod">
          <ac:chgData name="Felipe da Costa Pereira" userId="9da7774e-0bca-4473-9368-37b6a1415b57" providerId="ADAL" clId="{37FD1FE1-8824-43C7-B29C-7CF0DF7AFB56}" dt="2022-12-02T18:12:46.358" v="2172" actId="571"/>
          <ac:spMkLst>
            <pc:docMk/>
            <pc:sldMk cId="1795216498" sldId="338"/>
            <ac:spMk id="20" creationId="{CBA4899D-8379-ADA3-3A74-C4B8E23C21F5}"/>
          </ac:spMkLst>
        </pc:spChg>
        <pc:grpChg chg="add del mod">
          <ac:chgData name="Felipe da Costa Pereira" userId="9da7774e-0bca-4473-9368-37b6a1415b57" providerId="ADAL" clId="{37FD1FE1-8824-43C7-B29C-7CF0DF7AFB56}" dt="2022-12-02T18:11:44.560" v="2157"/>
          <ac:grpSpMkLst>
            <pc:docMk/>
            <pc:sldMk cId="1795216498" sldId="338"/>
            <ac:grpSpMk id="7" creationId="{A2F31E17-D10A-A691-5E38-D95D5FCF0696}"/>
          </ac:grpSpMkLst>
        </pc:grpChg>
        <pc:grpChg chg="add mod">
          <ac:chgData name="Felipe da Costa Pereira" userId="9da7774e-0bca-4473-9368-37b6a1415b57" providerId="ADAL" clId="{37FD1FE1-8824-43C7-B29C-7CF0DF7AFB56}" dt="2022-12-02T18:14:36.823" v="2235" actId="14100"/>
          <ac:grpSpMkLst>
            <pc:docMk/>
            <pc:sldMk cId="1795216498" sldId="338"/>
            <ac:grpSpMk id="17" creationId="{BD78ACDE-3DDC-9735-7DAC-7196C15AF372}"/>
          </ac:grpSpMkLst>
        </pc:grpChg>
        <pc:picChg chg="add del mod">
          <ac:chgData name="Felipe da Costa Pereira" userId="9da7774e-0bca-4473-9368-37b6a1415b57" providerId="ADAL" clId="{37FD1FE1-8824-43C7-B29C-7CF0DF7AFB56}" dt="2022-12-02T18:11:44.560" v="2157"/>
          <ac:picMkLst>
            <pc:docMk/>
            <pc:sldMk cId="1795216498" sldId="338"/>
            <ac:picMk id="2" creationId="{B7E27441-8513-AAD1-5066-D138989C8E21}"/>
          </ac:picMkLst>
        </pc:picChg>
        <pc:picChg chg="add del mod">
          <ac:chgData name="Felipe da Costa Pereira" userId="9da7774e-0bca-4473-9368-37b6a1415b57" providerId="ADAL" clId="{37FD1FE1-8824-43C7-B29C-7CF0DF7AFB56}" dt="2022-12-02T18:11:44.560" v="2157"/>
          <ac:picMkLst>
            <pc:docMk/>
            <pc:sldMk cId="1795216498" sldId="338"/>
            <ac:picMk id="3" creationId="{396F4A4B-4080-F78F-DA00-974A17C3A242}"/>
          </ac:picMkLst>
        </pc:picChg>
        <pc:picChg chg="add del mod">
          <ac:chgData name="Felipe da Costa Pereira" userId="9da7774e-0bca-4473-9368-37b6a1415b57" providerId="ADAL" clId="{37FD1FE1-8824-43C7-B29C-7CF0DF7AFB56}" dt="2022-12-02T18:11:44.560" v="2157"/>
          <ac:picMkLst>
            <pc:docMk/>
            <pc:sldMk cId="1795216498" sldId="338"/>
            <ac:picMk id="5" creationId="{7872CFE0-C5D2-2006-CCE7-8A8F999AE58A}"/>
          </ac:picMkLst>
        </pc:picChg>
        <pc:picChg chg="add mod">
          <ac:chgData name="Felipe da Costa Pereira" userId="9da7774e-0bca-4473-9368-37b6a1415b57" providerId="ADAL" clId="{37FD1FE1-8824-43C7-B29C-7CF0DF7AFB56}" dt="2022-12-02T18:12:50.704" v="2190" actId="1036"/>
          <ac:picMkLst>
            <pc:docMk/>
            <pc:sldMk cId="1795216498" sldId="338"/>
            <ac:picMk id="12" creationId="{0A6341E4-FE44-F513-C379-1C3FD0AD3DB1}"/>
          </ac:picMkLst>
        </pc:picChg>
        <pc:picChg chg="add mod">
          <ac:chgData name="Felipe da Costa Pereira" userId="9da7774e-0bca-4473-9368-37b6a1415b57" providerId="ADAL" clId="{37FD1FE1-8824-43C7-B29C-7CF0DF7AFB56}" dt="2022-12-02T18:12:50.704" v="2190" actId="1036"/>
          <ac:picMkLst>
            <pc:docMk/>
            <pc:sldMk cId="1795216498" sldId="338"/>
            <ac:picMk id="13" creationId="{68732F0B-869A-91FD-ED98-3EDAB532C935}"/>
          </ac:picMkLst>
        </pc:picChg>
        <pc:picChg chg="add del">
          <ac:chgData name="Felipe da Costa Pereira" userId="9da7774e-0bca-4473-9368-37b6a1415b57" providerId="ADAL" clId="{37FD1FE1-8824-43C7-B29C-7CF0DF7AFB56}" dt="2022-12-02T18:11:56.840" v="2160" actId="478"/>
          <ac:picMkLst>
            <pc:docMk/>
            <pc:sldMk cId="1795216498" sldId="338"/>
            <ac:picMk id="14" creationId="{B0507F6F-D079-FB82-047E-5E427E31C3F8}"/>
          </ac:picMkLst>
        </pc:picChg>
        <pc:picChg chg="add mod">
          <ac:chgData name="Felipe da Costa Pereira" userId="9da7774e-0bca-4473-9368-37b6a1415b57" providerId="ADAL" clId="{37FD1FE1-8824-43C7-B29C-7CF0DF7AFB56}" dt="2022-12-02T18:12:50.704" v="2190" actId="1036"/>
          <ac:picMkLst>
            <pc:docMk/>
            <pc:sldMk cId="1795216498" sldId="338"/>
            <ac:picMk id="15" creationId="{618CF5ED-03E9-BDD9-CF72-5B91F8DEB768}"/>
          </ac:picMkLst>
        </pc:picChg>
      </pc:sldChg>
      <pc:sldMasterChg chg="addSp modSp mod">
        <pc:chgData name="Felipe da Costa Pereira" userId="9da7774e-0bca-4473-9368-37b6a1415b57" providerId="ADAL" clId="{37FD1FE1-8824-43C7-B29C-7CF0DF7AFB56}" dt="2022-11-30T11:53:54.882" v="1196"/>
        <pc:sldMasterMkLst>
          <pc:docMk/>
          <pc:sldMasterMk cId="0" sldId="2147483648"/>
        </pc:sldMasterMkLst>
        <pc:spChg chg="add mod ord modVis">
          <ac:chgData name="Felipe da Costa Pereira" userId="9da7774e-0bca-4473-9368-37b6a1415b57" providerId="ADAL" clId="{37FD1FE1-8824-43C7-B29C-7CF0DF7AFB56}" dt="2022-11-30T11:53:54.882" v="1196"/>
          <ac:spMkLst>
            <pc:docMk/>
            <pc:sldMasterMk cId="0" sldId="2147483648"/>
            <ac:spMk id="8" creationId="{A4EA1FBB-C89E-5373-E757-678216A70359}"/>
          </ac:spMkLst>
        </pc:spChg>
      </pc:sldMasterChg>
    </pc:docChg>
  </pc:docChgLst>
  <pc:docChgLst>
    <pc:chgData name="Pedro Henrique Cardoso Paulo" userId="a2967595-4c36-4cb9-9d7a-25162316b230" providerId="ADAL" clId="{D24C551D-FC27-4A96-8F90-90EE75131315}"/>
    <pc:docChg chg="undo redo custSel addSld modSld">
      <pc:chgData name="Pedro Henrique Cardoso Paulo" userId="a2967595-4c36-4cb9-9d7a-25162316b230" providerId="ADAL" clId="{D24C551D-FC27-4A96-8F90-90EE75131315}" dt="2022-12-01T19:46:57.003" v="595" actId="14100"/>
      <pc:docMkLst>
        <pc:docMk/>
      </pc:docMkLst>
      <pc:sldChg chg="modSp mod">
        <pc:chgData name="Pedro Henrique Cardoso Paulo" userId="a2967595-4c36-4cb9-9d7a-25162316b230" providerId="ADAL" clId="{D24C551D-FC27-4A96-8F90-90EE75131315}" dt="2022-11-30T12:37:55.641" v="42" actId="20577"/>
        <pc:sldMkLst>
          <pc:docMk/>
          <pc:sldMk cId="1747614211" sldId="284"/>
        </pc:sldMkLst>
        <pc:spChg chg="mod">
          <ac:chgData name="Pedro Henrique Cardoso Paulo" userId="a2967595-4c36-4cb9-9d7a-25162316b230" providerId="ADAL" clId="{D24C551D-FC27-4A96-8F90-90EE75131315}" dt="2022-11-30T12:37:55.641" v="42" actId="20577"/>
          <ac:spMkLst>
            <pc:docMk/>
            <pc:sldMk cId="1747614211" sldId="284"/>
            <ac:spMk id="41" creationId="{DC972A9E-4B00-41EF-968E-17EE925A7FBD}"/>
          </ac:spMkLst>
        </pc:spChg>
      </pc:sldChg>
      <pc:sldChg chg="addSp delSp modSp mod">
        <pc:chgData name="Pedro Henrique Cardoso Paulo" userId="a2967595-4c36-4cb9-9d7a-25162316b230" providerId="ADAL" clId="{D24C551D-FC27-4A96-8F90-90EE75131315}" dt="2022-11-30T13:36:58.903" v="413" actId="20577"/>
        <pc:sldMkLst>
          <pc:docMk/>
          <pc:sldMk cId="1864506403" sldId="316"/>
        </pc:sldMkLst>
        <pc:spChg chg="add del mod">
          <ac:chgData name="Pedro Henrique Cardoso Paulo" userId="a2967595-4c36-4cb9-9d7a-25162316b230" providerId="ADAL" clId="{D24C551D-FC27-4A96-8F90-90EE75131315}" dt="2022-11-30T13:36:44.523" v="405" actId="478"/>
          <ac:spMkLst>
            <pc:docMk/>
            <pc:sldMk cId="1864506403" sldId="316"/>
            <ac:spMk id="6" creationId="{865FA15F-7F14-117C-D801-456548F5ECA3}"/>
          </ac:spMkLst>
        </pc:spChg>
        <pc:graphicFrameChg chg="mod">
          <ac:chgData name="Pedro Henrique Cardoso Paulo" userId="a2967595-4c36-4cb9-9d7a-25162316b230" providerId="ADAL" clId="{D24C551D-FC27-4A96-8F90-90EE75131315}" dt="2022-11-30T13:36:58.903" v="413" actId="20577"/>
          <ac:graphicFrameMkLst>
            <pc:docMk/>
            <pc:sldMk cId="1864506403" sldId="316"/>
            <ac:graphicFrameMk id="2" creationId="{89FE1C45-5468-4E96-354A-4CEDD1EB05DA}"/>
          </ac:graphicFrameMkLst>
        </pc:graphicFrameChg>
      </pc:sldChg>
      <pc:sldChg chg="modSp mod">
        <pc:chgData name="Pedro Henrique Cardoso Paulo" userId="a2967595-4c36-4cb9-9d7a-25162316b230" providerId="ADAL" clId="{D24C551D-FC27-4A96-8F90-90EE75131315}" dt="2022-11-30T13:16:36.309" v="219" actId="313"/>
        <pc:sldMkLst>
          <pc:docMk/>
          <pc:sldMk cId="1179476739" sldId="320"/>
        </pc:sldMkLst>
        <pc:spChg chg="mod">
          <ac:chgData name="Pedro Henrique Cardoso Paulo" userId="a2967595-4c36-4cb9-9d7a-25162316b230" providerId="ADAL" clId="{D24C551D-FC27-4A96-8F90-90EE75131315}" dt="2022-11-30T13:16:36.309" v="219" actId="313"/>
          <ac:spMkLst>
            <pc:docMk/>
            <pc:sldMk cId="1179476739" sldId="320"/>
            <ac:spMk id="9" creationId="{B89C5319-C720-4EA8-81AC-AE600669E52D}"/>
          </ac:spMkLst>
        </pc:spChg>
      </pc:sldChg>
      <pc:sldChg chg="delSp mod">
        <pc:chgData name="Pedro Henrique Cardoso Paulo" userId="a2967595-4c36-4cb9-9d7a-25162316b230" providerId="ADAL" clId="{D24C551D-FC27-4A96-8F90-90EE75131315}" dt="2022-11-30T13:12:55.189" v="43" actId="478"/>
        <pc:sldMkLst>
          <pc:docMk/>
          <pc:sldMk cId="1762295219" sldId="323"/>
        </pc:sldMkLst>
        <pc:spChg chg="del">
          <ac:chgData name="Pedro Henrique Cardoso Paulo" userId="a2967595-4c36-4cb9-9d7a-25162316b230" providerId="ADAL" clId="{D24C551D-FC27-4A96-8F90-90EE75131315}" dt="2022-11-30T13:12:55.189" v="43" actId="478"/>
          <ac:spMkLst>
            <pc:docMk/>
            <pc:sldMk cId="1762295219" sldId="323"/>
            <ac:spMk id="2" creationId="{58953721-7F0E-91CC-ACB9-2880EB34A842}"/>
          </ac:spMkLst>
        </pc:spChg>
      </pc:sldChg>
      <pc:sldChg chg="modSp mod">
        <pc:chgData name="Pedro Henrique Cardoso Paulo" userId="a2967595-4c36-4cb9-9d7a-25162316b230" providerId="ADAL" clId="{D24C551D-FC27-4A96-8F90-90EE75131315}" dt="2022-11-30T13:21:34.110" v="279" actId="20577"/>
        <pc:sldMkLst>
          <pc:docMk/>
          <pc:sldMk cId="3709568372" sldId="324"/>
        </pc:sldMkLst>
        <pc:spChg chg="mod">
          <ac:chgData name="Pedro Henrique Cardoso Paulo" userId="a2967595-4c36-4cb9-9d7a-25162316b230" providerId="ADAL" clId="{D24C551D-FC27-4A96-8F90-90EE75131315}" dt="2022-11-30T13:21:34.110" v="279" actId="20577"/>
          <ac:spMkLst>
            <pc:docMk/>
            <pc:sldMk cId="3709568372" sldId="324"/>
            <ac:spMk id="5" creationId="{40DD78DF-CC9B-CB08-6043-58533125645D}"/>
          </ac:spMkLst>
        </pc:spChg>
        <pc:spChg chg="mod">
          <ac:chgData name="Pedro Henrique Cardoso Paulo" userId="a2967595-4c36-4cb9-9d7a-25162316b230" providerId="ADAL" clId="{D24C551D-FC27-4A96-8F90-90EE75131315}" dt="2022-11-30T13:20:43.086" v="234" actId="1076"/>
          <ac:spMkLst>
            <pc:docMk/>
            <pc:sldMk cId="3709568372" sldId="324"/>
            <ac:spMk id="13" creationId="{CFEBD96A-5C2C-EEA0-6C99-6516E8696159}"/>
          </ac:spMkLst>
        </pc:spChg>
        <pc:spChg chg="mod">
          <ac:chgData name="Pedro Henrique Cardoso Paulo" userId="a2967595-4c36-4cb9-9d7a-25162316b230" providerId="ADAL" clId="{D24C551D-FC27-4A96-8F90-90EE75131315}" dt="2022-11-30T13:20:43.086" v="234" actId="1076"/>
          <ac:spMkLst>
            <pc:docMk/>
            <pc:sldMk cId="3709568372" sldId="324"/>
            <ac:spMk id="14" creationId="{2205F7FE-F396-747F-797E-8F26195CDE4D}"/>
          </ac:spMkLst>
        </pc:spChg>
        <pc:picChg chg="mod">
          <ac:chgData name="Pedro Henrique Cardoso Paulo" userId="a2967595-4c36-4cb9-9d7a-25162316b230" providerId="ADAL" clId="{D24C551D-FC27-4A96-8F90-90EE75131315}" dt="2022-11-30T13:20:43.086" v="234" actId="1076"/>
          <ac:picMkLst>
            <pc:docMk/>
            <pc:sldMk cId="3709568372" sldId="324"/>
            <ac:picMk id="7" creationId="{B4BEDEC4-E395-4D29-CAEF-FA40BDF29F6E}"/>
          </ac:picMkLst>
        </pc:picChg>
        <pc:picChg chg="mod">
          <ac:chgData name="Pedro Henrique Cardoso Paulo" userId="a2967595-4c36-4cb9-9d7a-25162316b230" providerId="ADAL" clId="{D24C551D-FC27-4A96-8F90-90EE75131315}" dt="2022-11-30T13:20:43.086" v="234" actId="1076"/>
          <ac:picMkLst>
            <pc:docMk/>
            <pc:sldMk cId="3709568372" sldId="324"/>
            <ac:picMk id="11" creationId="{29198D70-EE6B-8289-9246-C45B5E779669}"/>
          </ac:picMkLst>
        </pc:picChg>
      </pc:sldChg>
      <pc:sldChg chg="addSp delSp modSp mod">
        <pc:chgData name="Pedro Henrique Cardoso Paulo" userId="a2967595-4c36-4cb9-9d7a-25162316b230" providerId="ADAL" clId="{D24C551D-FC27-4A96-8F90-90EE75131315}" dt="2022-11-30T13:24:54.687" v="371" actId="1076"/>
        <pc:sldMkLst>
          <pc:docMk/>
          <pc:sldMk cId="791571674" sldId="335"/>
        </pc:sldMkLst>
        <pc:spChg chg="add mod">
          <ac:chgData name="Pedro Henrique Cardoso Paulo" userId="a2967595-4c36-4cb9-9d7a-25162316b230" providerId="ADAL" clId="{D24C551D-FC27-4A96-8F90-90EE75131315}" dt="2022-11-30T13:23:46.440" v="332" actId="207"/>
          <ac:spMkLst>
            <pc:docMk/>
            <pc:sldMk cId="791571674" sldId="335"/>
            <ac:spMk id="7" creationId="{657236C3-5690-1B45-D555-F880AF91F2D9}"/>
          </ac:spMkLst>
        </pc:spChg>
        <pc:spChg chg="mod">
          <ac:chgData name="Pedro Henrique Cardoso Paulo" userId="a2967595-4c36-4cb9-9d7a-25162316b230" providerId="ADAL" clId="{D24C551D-FC27-4A96-8F90-90EE75131315}" dt="2022-11-30T13:24:54.687" v="371" actId="1076"/>
          <ac:spMkLst>
            <pc:docMk/>
            <pc:sldMk cId="791571674" sldId="335"/>
            <ac:spMk id="32" creationId="{BC1D3605-3F2D-89F4-AAA0-DEB9A4AD167F}"/>
          </ac:spMkLst>
        </pc:spChg>
        <pc:spChg chg="del">
          <ac:chgData name="Pedro Henrique Cardoso Paulo" userId="a2967595-4c36-4cb9-9d7a-25162316b230" providerId="ADAL" clId="{D24C551D-FC27-4A96-8F90-90EE75131315}" dt="2022-11-30T13:24:11.391" v="333" actId="478"/>
          <ac:spMkLst>
            <pc:docMk/>
            <pc:sldMk cId="791571674" sldId="335"/>
            <ac:spMk id="38" creationId="{8AD6BE40-C95F-71A1-C20F-2215CD3D25B5}"/>
          </ac:spMkLst>
        </pc:spChg>
      </pc:sldChg>
      <pc:sldChg chg="modSp mod">
        <pc:chgData name="Pedro Henrique Cardoso Paulo" userId="a2967595-4c36-4cb9-9d7a-25162316b230" providerId="ADAL" clId="{D24C551D-FC27-4A96-8F90-90EE75131315}" dt="2022-11-30T13:38:01.598" v="415" actId="1076"/>
        <pc:sldMkLst>
          <pc:docMk/>
          <pc:sldMk cId="1051440042" sldId="337"/>
        </pc:sldMkLst>
        <pc:spChg chg="mod">
          <ac:chgData name="Pedro Henrique Cardoso Paulo" userId="a2967595-4c36-4cb9-9d7a-25162316b230" providerId="ADAL" clId="{D24C551D-FC27-4A96-8F90-90EE75131315}" dt="2022-11-30T13:38:01.598" v="415" actId="1076"/>
          <ac:spMkLst>
            <pc:docMk/>
            <pc:sldMk cId="1051440042" sldId="337"/>
            <ac:spMk id="13" creationId="{2BA25716-95B4-5A0D-937A-DA489E07E22B}"/>
          </ac:spMkLst>
        </pc:spChg>
        <pc:graphicFrameChg chg="mod modGraphic">
          <ac:chgData name="Pedro Henrique Cardoso Paulo" userId="a2967595-4c36-4cb9-9d7a-25162316b230" providerId="ADAL" clId="{D24C551D-FC27-4A96-8F90-90EE75131315}" dt="2022-11-30T13:37:54.798" v="414" actId="1076"/>
          <ac:graphicFrameMkLst>
            <pc:docMk/>
            <pc:sldMk cId="1051440042" sldId="337"/>
            <ac:graphicFrameMk id="12" creationId="{64B237FD-DD64-D320-61FA-43C5D70F232A}"/>
          </ac:graphicFrameMkLst>
        </pc:graphicFrameChg>
      </pc:sldChg>
      <pc:sldChg chg="addSp modSp add mod">
        <pc:chgData name="Pedro Henrique Cardoso Paulo" userId="a2967595-4c36-4cb9-9d7a-25162316b230" providerId="ADAL" clId="{D24C551D-FC27-4A96-8F90-90EE75131315}" dt="2022-12-01T19:46:57.003" v="595" actId="14100"/>
        <pc:sldMkLst>
          <pc:docMk/>
          <pc:sldMk cId="1795216498" sldId="338"/>
        </pc:sldMkLst>
        <pc:spChg chg="add mod">
          <ac:chgData name="Pedro Henrique Cardoso Paulo" userId="a2967595-4c36-4cb9-9d7a-25162316b230" providerId="ADAL" clId="{D24C551D-FC27-4A96-8F90-90EE75131315}" dt="2022-12-01T19:46:57.003" v="595" actId="14100"/>
          <ac:spMkLst>
            <pc:docMk/>
            <pc:sldMk cId="1795216498" sldId="338"/>
            <ac:spMk id="9" creationId="{A691A11D-7BEA-EAFD-656C-E1DEDE8269BB}"/>
          </ac:spMkLst>
        </pc:spChg>
        <pc:spChg chg="add mod">
          <ac:chgData name="Pedro Henrique Cardoso Paulo" userId="a2967595-4c36-4cb9-9d7a-25162316b230" providerId="ADAL" clId="{D24C551D-FC27-4A96-8F90-90EE75131315}" dt="2022-11-30T18:15:50.412" v="594" actId="1076"/>
          <ac:spMkLst>
            <pc:docMk/>
            <pc:sldMk cId="1795216498" sldId="338"/>
            <ac:spMk id="11" creationId="{716D3C3F-9A60-410F-50EB-6C8202450CDC}"/>
          </ac:spMkLst>
        </pc:spChg>
        <pc:picChg chg="add mod">
          <ac:chgData name="Pedro Henrique Cardoso Paulo" userId="a2967595-4c36-4cb9-9d7a-25162316b230" providerId="ADAL" clId="{D24C551D-FC27-4A96-8F90-90EE75131315}" dt="2022-11-30T18:14:02.975" v="424" actId="1076"/>
          <ac:picMkLst>
            <pc:docMk/>
            <pc:sldMk cId="1795216498" sldId="338"/>
            <ac:picMk id="10" creationId="{0E4D7F86-B632-60D6-1CCC-8A07BC8FBB68}"/>
          </ac:picMkLst>
        </pc:picChg>
      </pc:sldChg>
    </pc:docChg>
  </pc:docChgLst>
  <pc:docChgLst>
    <pc:chgData name="Pedro Paulo" userId="30e065abc1f3b4a5" providerId="LiveId" clId="{EC388BE7-7792-4832-8DF4-5275528CDB09}"/>
    <pc:docChg chg="undo custSel addSld delSld modSld sldOrd modSection">
      <pc:chgData name="Pedro Paulo" userId="30e065abc1f3b4a5" providerId="LiveId" clId="{EC388BE7-7792-4832-8DF4-5275528CDB09}" dt="2023-07-03T19:24:54.122" v="1679" actId="20577"/>
      <pc:docMkLst>
        <pc:docMk/>
      </pc:docMkLst>
      <pc:sldChg chg="modSp mod">
        <pc:chgData name="Pedro Paulo" userId="30e065abc1f3b4a5" providerId="LiveId" clId="{EC388BE7-7792-4832-8DF4-5275528CDB09}" dt="2023-07-03T19:24:54.122" v="1679" actId="20577"/>
        <pc:sldMkLst>
          <pc:docMk/>
          <pc:sldMk cId="2806257027" sldId="256"/>
        </pc:sldMkLst>
        <pc:spChg chg="mod">
          <ac:chgData name="Pedro Paulo" userId="30e065abc1f3b4a5" providerId="LiveId" clId="{EC388BE7-7792-4832-8DF4-5275528CDB09}" dt="2023-07-03T19:24:26.195" v="1645" actId="20577"/>
          <ac:spMkLst>
            <pc:docMk/>
            <pc:sldMk cId="2806257027" sldId="256"/>
            <ac:spMk id="2" creationId="{DE3D84FB-5D02-47D2-98FD-4F01A02E2AEA}"/>
          </ac:spMkLst>
        </pc:spChg>
        <pc:spChg chg="mod">
          <ac:chgData name="Pedro Paulo" userId="30e065abc1f3b4a5" providerId="LiveId" clId="{EC388BE7-7792-4832-8DF4-5275528CDB09}" dt="2023-07-03T19:24:54.122" v="1679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del">
        <pc:chgData name="Pedro Paulo" userId="30e065abc1f3b4a5" providerId="LiveId" clId="{EC388BE7-7792-4832-8DF4-5275528CDB09}" dt="2023-07-02T14:30:02.317" v="11" actId="47"/>
        <pc:sldMkLst>
          <pc:docMk/>
          <pc:sldMk cId="1747614211" sldId="284"/>
        </pc:sldMkLst>
      </pc:sldChg>
      <pc:sldChg chg="del">
        <pc:chgData name="Pedro Paulo" userId="30e065abc1f3b4a5" providerId="LiveId" clId="{EC388BE7-7792-4832-8DF4-5275528CDB09}" dt="2023-07-02T14:29:20.758" v="10" actId="47"/>
        <pc:sldMkLst>
          <pc:docMk/>
          <pc:sldMk cId="1864506403" sldId="316"/>
        </pc:sldMkLst>
      </pc:sldChg>
      <pc:sldChg chg="del">
        <pc:chgData name="Pedro Paulo" userId="30e065abc1f3b4a5" providerId="LiveId" clId="{EC388BE7-7792-4832-8DF4-5275528CDB09}" dt="2023-07-02T20:59:01.711" v="66" actId="47"/>
        <pc:sldMkLst>
          <pc:docMk/>
          <pc:sldMk cId="599065501" sldId="319"/>
        </pc:sldMkLst>
      </pc:sldChg>
      <pc:sldChg chg="modSp mod">
        <pc:chgData name="Pedro Paulo" userId="30e065abc1f3b4a5" providerId="LiveId" clId="{EC388BE7-7792-4832-8DF4-5275528CDB09}" dt="2023-07-03T00:21:17.038" v="1623" actId="1076"/>
        <pc:sldMkLst>
          <pc:docMk/>
          <pc:sldMk cId="1179476739" sldId="320"/>
        </pc:sldMkLst>
        <pc:spChg chg="mod">
          <ac:chgData name="Pedro Paulo" userId="30e065abc1f3b4a5" providerId="LiveId" clId="{EC388BE7-7792-4832-8DF4-5275528CDB09}" dt="2023-07-03T00:21:17.038" v="1623" actId="1076"/>
          <ac:spMkLst>
            <pc:docMk/>
            <pc:sldMk cId="1179476739" sldId="320"/>
            <ac:spMk id="9" creationId="{B89C5319-C720-4EA8-81AC-AE600669E52D}"/>
          </ac:spMkLst>
        </pc:spChg>
      </pc:sldChg>
      <pc:sldChg chg="modSp mod">
        <pc:chgData name="Pedro Paulo" userId="30e065abc1f3b4a5" providerId="LiveId" clId="{EC388BE7-7792-4832-8DF4-5275528CDB09}" dt="2023-07-03T00:22:08.152" v="1639" actId="20577"/>
        <pc:sldMkLst>
          <pc:docMk/>
          <pc:sldMk cId="4158683561" sldId="321"/>
        </pc:sldMkLst>
        <pc:spChg chg="mod">
          <ac:chgData name="Pedro Paulo" userId="30e065abc1f3b4a5" providerId="LiveId" clId="{EC388BE7-7792-4832-8DF4-5275528CDB09}" dt="2023-07-03T00:22:08.152" v="1639" actId="20577"/>
          <ac:spMkLst>
            <pc:docMk/>
            <pc:sldMk cId="4158683561" sldId="321"/>
            <ac:spMk id="9" creationId="{B89C5319-C720-4EA8-81AC-AE600669E52D}"/>
          </ac:spMkLst>
        </pc:spChg>
      </pc:sldChg>
      <pc:sldChg chg="del">
        <pc:chgData name="Pedro Paulo" userId="30e065abc1f3b4a5" providerId="LiveId" clId="{EC388BE7-7792-4832-8DF4-5275528CDB09}" dt="2023-07-02T20:59:01.711" v="66" actId="47"/>
        <pc:sldMkLst>
          <pc:docMk/>
          <pc:sldMk cId="1762295219" sldId="323"/>
        </pc:sldMkLst>
      </pc:sldChg>
      <pc:sldChg chg="addSp delSp modSp mod">
        <pc:chgData name="Pedro Paulo" userId="30e065abc1f3b4a5" providerId="LiveId" clId="{EC388BE7-7792-4832-8DF4-5275528CDB09}" dt="2023-07-02T21:41:23.772" v="663" actId="1076"/>
        <pc:sldMkLst>
          <pc:docMk/>
          <pc:sldMk cId="3709568372" sldId="324"/>
        </pc:sldMkLst>
        <pc:spChg chg="mod">
          <ac:chgData name="Pedro Paulo" userId="30e065abc1f3b4a5" providerId="LiveId" clId="{EC388BE7-7792-4832-8DF4-5275528CDB09}" dt="2023-07-02T21:40:52.838" v="658" actId="20577"/>
          <ac:spMkLst>
            <pc:docMk/>
            <pc:sldMk cId="3709568372" sldId="324"/>
            <ac:spMk id="4" creationId="{4BDC1A78-33B6-46A1-A9D8-CC62391CEA7A}"/>
          </ac:spMkLst>
        </pc:spChg>
        <pc:spChg chg="del">
          <ac:chgData name="Pedro Paulo" userId="30e065abc1f3b4a5" providerId="LiveId" clId="{EC388BE7-7792-4832-8DF4-5275528CDB09}" dt="2023-07-02T21:39:46.154" v="638" actId="478"/>
          <ac:spMkLst>
            <pc:docMk/>
            <pc:sldMk cId="3709568372" sldId="324"/>
            <ac:spMk id="5" creationId="{40DD78DF-CC9B-CB08-6043-58533125645D}"/>
          </ac:spMkLst>
        </pc:spChg>
        <pc:spChg chg="del">
          <ac:chgData name="Pedro Paulo" userId="30e065abc1f3b4a5" providerId="LiveId" clId="{EC388BE7-7792-4832-8DF4-5275528CDB09}" dt="2023-07-02T21:39:48.588" v="640" actId="478"/>
          <ac:spMkLst>
            <pc:docMk/>
            <pc:sldMk cId="3709568372" sldId="324"/>
            <ac:spMk id="13" creationId="{CFEBD96A-5C2C-EEA0-6C99-6516E8696159}"/>
          </ac:spMkLst>
        </pc:spChg>
        <pc:spChg chg="del">
          <ac:chgData name="Pedro Paulo" userId="30e065abc1f3b4a5" providerId="LiveId" clId="{EC388BE7-7792-4832-8DF4-5275528CDB09}" dt="2023-07-02T21:39:50.837" v="642" actId="478"/>
          <ac:spMkLst>
            <pc:docMk/>
            <pc:sldMk cId="3709568372" sldId="324"/>
            <ac:spMk id="14" creationId="{2205F7FE-F396-747F-797E-8F26195CDE4D}"/>
          </ac:spMkLst>
        </pc:spChg>
        <pc:graphicFrameChg chg="del">
          <ac:chgData name="Pedro Paulo" userId="30e065abc1f3b4a5" providerId="LiveId" clId="{EC388BE7-7792-4832-8DF4-5275528CDB09}" dt="2023-07-02T21:39:44.551" v="637" actId="478"/>
          <ac:graphicFrameMkLst>
            <pc:docMk/>
            <pc:sldMk cId="3709568372" sldId="324"/>
            <ac:graphicFrameMk id="2" creationId="{3FBEA270-512A-FDCB-CB84-A6191D9D2550}"/>
          </ac:graphicFrameMkLst>
        </pc:graphicFrameChg>
        <pc:picChg chg="add mod">
          <ac:chgData name="Pedro Paulo" userId="30e065abc1f3b4a5" providerId="LiveId" clId="{EC388BE7-7792-4832-8DF4-5275528CDB09}" dt="2023-07-02T21:41:23.772" v="663" actId="1076"/>
          <ac:picMkLst>
            <pc:docMk/>
            <pc:sldMk cId="3709568372" sldId="324"/>
            <ac:picMk id="6" creationId="{BD59C7E8-877B-D5D8-F0CB-A300189D3EFD}"/>
          </ac:picMkLst>
        </pc:picChg>
        <pc:picChg chg="del">
          <ac:chgData name="Pedro Paulo" userId="30e065abc1f3b4a5" providerId="LiveId" clId="{EC388BE7-7792-4832-8DF4-5275528CDB09}" dt="2023-07-02T21:39:49.349" v="641" actId="478"/>
          <ac:picMkLst>
            <pc:docMk/>
            <pc:sldMk cId="3709568372" sldId="324"/>
            <ac:picMk id="7" creationId="{B4BEDEC4-E395-4D29-CAEF-FA40BDF29F6E}"/>
          </ac:picMkLst>
        </pc:picChg>
        <pc:picChg chg="add mod">
          <ac:chgData name="Pedro Paulo" userId="30e065abc1f3b4a5" providerId="LiveId" clId="{EC388BE7-7792-4832-8DF4-5275528CDB09}" dt="2023-07-02T21:41:21.285" v="662" actId="1076"/>
          <ac:picMkLst>
            <pc:docMk/>
            <pc:sldMk cId="3709568372" sldId="324"/>
            <ac:picMk id="9" creationId="{1DC44D89-1298-FB9F-BA1F-B1A8A967173A}"/>
          </ac:picMkLst>
        </pc:picChg>
        <pc:picChg chg="del">
          <ac:chgData name="Pedro Paulo" userId="30e065abc1f3b4a5" providerId="LiveId" clId="{EC388BE7-7792-4832-8DF4-5275528CDB09}" dt="2023-07-02T21:39:47.050" v="639" actId="478"/>
          <ac:picMkLst>
            <pc:docMk/>
            <pc:sldMk cId="3709568372" sldId="324"/>
            <ac:picMk id="11" creationId="{29198D70-EE6B-8289-9246-C45B5E779669}"/>
          </ac:picMkLst>
        </pc:picChg>
      </pc:sldChg>
      <pc:sldChg chg="del">
        <pc:chgData name="Pedro Paulo" userId="30e065abc1f3b4a5" providerId="LiveId" clId="{EC388BE7-7792-4832-8DF4-5275528CDB09}" dt="2023-07-02T20:59:01.711" v="66" actId="47"/>
        <pc:sldMkLst>
          <pc:docMk/>
          <pc:sldMk cId="3572982832" sldId="325"/>
        </pc:sldMkLst>
      </pc:sldChg>
      <pc:sldChg chg="addSp delSp modSp mod">
        <pc:chgData name="Pedro Paulo" userId="30e065abc1f3b4a5" providerId="LiveId" clId="{EC388BE7-7792-4832-8DF4-5275528CDB09}" dt="2023-07-02T21:43:12.299" v="707" actId="1076"/>
        <pc:sldMkLst>
          <pc:docMk/>
          <pc:sldMk cId="3283791317" sldId="326"/>
        </pc:sldMkLst>
        <pc:spChg chg="mod">
          <ac:chgData name="Pedro Paulo" userId="30e065abc1f3b4a5" providerId="LiveId" clId="{EC388BE7-7792-4832-8DF4-5275528CDB09}" dt="2023-07-02T21:41:36.421" v="683" actId="20577"/>
          <ac:spMkLst>
            <pc:docMk/>
            <pc:sldMk cId="3283791317" sldId="326"/>
            <ac:spMk id="4" creationId="{4BDC1A78-33B6-46A1-A9D8-CC62391CEA7A}"/>
          </ac:spMkLst>
        </pc:spChg>
        <pc:spChg chg="del">
          <ac:chgData name="Pedro Paulo" userId="30e065abc1f3b4a5" providerId="LiveId" clId="{EC388BE7-7792-4832-8DF4-5275528CDB09}" dt="2023-07-02T21:41:43.197" v="688" actId="478"/>
          <ac:spMkLst>
            <pc:docMk/>
            <pc:sldMk cId="3283791317" sldId="326"/>
            <ac:spMk id="15" creationId="{28D41211-822A-3809-3467-FD47FF080F6B}"/>
          </ac:spMkLst>
        </pc:spChg>
        <pc:spChg chg="del">
          <ac:chgData name="Pedro Paulo" userId="30e065abc1f3b4a5" providerId="LiveId" clId="{EC388BE7-7792-4832-8DF4-5275528CDB09}" dt="2023-07-02T21:41:45.197" v="689" actId="478"/>
          <ac:spMkLst>
            <pc:docMk/>
            <pc:sldMk cId="3283791317" sldId="326"/>
            <ac:spMk id="16" creationId="{DA2577CD-2390-535F-C9F9-71BBC79D4F42}"/>
          </ac:spMkLst>
        </pc:spChg>
        <pc:picChg chg="add mod">
          <ac:chgData name="Pedro Paulo" userId="30e065abc1f3b4a5" providerId="LiveId" clId="{EC388BE7-7792-4832-8DF4-5275528CDB09}" dt="2023-07-02T21:43:12.299" v="707" actId="1076"/>
          <ac:picMkLst>
            <pc:docMk/>
            <pc:sldMk cId="3283791317" sldId="326"/>
            <ac:picMk id="3" creationId="{29BF99E3-AD83-189B-0CE7-B32EC8A7B174}"/>
          </ac:picMkLst>
        </pc:picChg>
        <pc:picChg chg="del">
          <ac:chgData name="Pedro Paulo" userId="30e065abc1f3b4a5" providerId="LiveId" clId="{EC388BE7-7792-4832-8DF4-5275528CDB09}" dt="2023-07-02T21:41:38.583" v="684" actId="478"/>
          <ac:picMkLst>
            <pc:docMk/>
            <pc:sldMk cId="3283791317" sldId="326"/>
            <ac:picMk id="5" creationId="{18EE41D3-488F-F54F-E99E-0B1431EB6BEA}"/>
          </ac:picMkLst>
        </pc:picChg>
        <pc:picChg chg="del">
          <ac:chgData name="Pedro Paulo" userId="30e065abc1f3b4a5" providerId="LiveId" clId="{EC388BE7-7792-4832-8DF4-5275528CDB09}" dt="2023-07-02T21:41:39.716" v="685" actId="478"/>
          <ac:picMkLst>
            <pc:docMk/>
            <pc:sldMk cId="3283791317" sldId="326"/>
            <ac:picMk id="7" creationId="{FB7E8325-4C2B-567C-17C0-B2B85ABC135A}"/>
          </ac:picMkLst>
        </pc:picChg>
        <pc:picChg chg="add mod">
          <ac:chgData name="Pedro Paulo" userId="30e065abc1f3b4a5" providerId="LiveId" clId="{EC388BE7-7792-4832-8DF4-5275528CDB09}" dt="2023-07-02T21:43:08.235" v="706" actId="1076"/>
          <ac:picMkLst>
            <pc:docMk/>
            <pc:sldMk cId="3283791317" sldId="326"/>
            <ac:picMk id="8" creationId="{221C664B-CC22-48C4-30A5-F2DE7A8683D5}"/>
          </ac:picMkLst>
        </pc:picChg>
        <pc:picChg chg="del">
          <ac:chgData name="Pedro Paulo" userId="30e065abc1f3b4a5" providerId="LiveId" clId="{EC388BE7-7792-4832-8DF4-5275528CDB09}" dt="2023-07-02T21:41:40.548" v="686" actId="478"/>
          <ac:picMkLst>
            <pc:docMk/>
            <pc:sldMk cId="3283791317" sldId="326"/>
            <ac:picMk id="11" creationId="{BFB15523-4FB9-BB3D-2DB9-6CFE1F235C00}"/>
          </ac:picMkLst>
        </pc:picChg>
        <pc:picChg chg="del">
          <ac:chgData name="Pedro Paulo" userId="30e065abc1f3b4a5" providerId="LiveId" clId="{EC388BE7-7792-4832-8DF4-5275528CDB09}" dt="2023-07-02T21:41:41.076" v="687" actId="478"/>
          <ac:picMkLst>
            <pc:docMk/>
            <pc:sldMk cId="3283791317" sldId="326"/>
            <ac:picMk id="14" creationId="{455391D1-2E4C-F640-A94C-87631CECEF34}"/>
          </ac:picMkLst>
        </pc:picChg>
      </pc:sldChg>
      <pc:sldChg chg="del">
        <pc:chgData name="Pedro Paulo" userId="30e065abc1f3b4a5" providerId="LiveId" clId="{EC388BE7-7792-4832-8DF4-5275528CDB09}" dt="2023-07-02T20:59:01.711" v="66" actId="47"/>
        <pc:sldMkLst>
          <pc:docMk/>
          <pc:sldMk cId="3470896127" sldId="329"/>
        </pc:sldMkLst>
      </pc:sldChg>
      <pc:sldChg chg="del">
        <pc:chgData name="Pedro Paulo" userId="30e065abc1f3b4a5" providerId="LiveId" clId="{EC388BE7-7792-4832-8DF4-5275528CDB09}" dt="2023-07-02T20:58:50.265" v="63" actId="47"/>
        <pc:sldMkLst>
          <pc:docMk/>
          <pc:sldMk cId="2680351532" sldId="331"/>
        </pc:sldMkLst>
      </pc:sldChg>
      <pc:sldChg chg="del">
        <pc:chgData name="Pedro Paulo" userId="30e065abc1f3b4a5" providerId="LiveId" clId="{EC388BE7-7792-4832-8DF4-5275528CDB09}" dt="2023-07-02T20:58:53.086" v="64" actId="47"/>
        <pc:sldMkLst>
          <pc:docMk/>
          <pc:sldMk cId="4195523918" sldId="332"/>
        </pc:sldMkLst>
      </pc:sldChg>
      <pc:sldChg chg="del">
        <pc:chgData name="Pedro Paulo" userId="30e065abc1f3b4a5" providerId="LiveId" clId="{EC388BE7-7792-4832-8DF4-5275528CDB09}" dt="2023-07-02T20:58:54.893" v="65" actId="47"/>
        <pc:sldMkLst>
          <pc:docMk/>
          <pc:sldMk cId="88897267" sldId="333"/>
        </pc:sldMkLst>
      </pc:sldChg>
      <pc:sldChg chg="del">
        <pc:chgData name="Pedro Paulo" userId="30e065abc1f3b4a5" providerId="LiveId" clId="{EC388BE7-7792-4832-8DF4-5275528CDB09}" dt="2023-07-02T20:59:01.711" v="66" actId="47"/>
        <pc:sldMkLst>
          <pc:docMk/>
          <pc:sldMk cId="2494723555" sldId="334"/>
        </pc:sldMkLst>
      </pc:sldChg>
      <pc:sldChg chg="addSp delSp modSp mod">
        <pc:chgData name="Pedro Paulo" userId="30e065abc1f3b4a5" providerId="LiveId" clId="{EC388BE7-7792-4832-8DF4-5275528CDB09}" dt="2023-07-02T21:20:53.989" v="124" actId="20577"/>
        <pc:sldMkLst>
          <pc:docMk/>
          <pc:sldMk cId="791571674" sldId="335"/>
        </pc:sldMkLst>
        <pc:spChg chg="mod">
          <ac:chgData name="Pedro Paulo" userId="30e065abc1f3b4a5" providerId="LiveId" clId="{EC388BE7-7792-4832-8DF4-5275528CDB09}" dt="2023-07-02T21:20:53.989" v="124" actId="20577"/>
          <ac:spMkLst>
            <pc:docMk/>
            <pc:sldMk cId="791571674" sldId="335"/>
            <ac:spMk id="4" creationId="{4BDC1A78-33B6-46A1-A9D8-CC62391CEA7A}"/>
          </ac:spMkLst>
        </pc:spChg>
        <pc:spChg chg="del">
          <ac:chgData name="Pedro Paulo" userId="30e065abc1f3b4a5" providerId="LiveId" clId="{EC388BE7-7792-4832-8DF4-5275528CDB09}" dt="2023-07-02T14:29:10.438" v="7" actId="478"/>
          <ac:spMkLst>
            <pc:docMk/>
            <pc:sldMk cId="791571674" sldId="335"/>
            <ac:spMk id="7" creationId="{657236C3-5690-1B45-D555-F880AF91F2D9}"/>
          </ac:spMkLst>
        </pc:spChg>
        <pc:spChg chg="del">
          <ac:chgData name="Pedro Paulo" userId="30e065abc1f3b4a5" providerId="LiveId" clId="{EC388BE7-7792-4832-8DF4-5275528CDB09}" dt="2023-07-02T14:29:10.438" v="7" actId="478"/>
          <ac:spMkLst>
            <pc:docMk/>
            <pc:sldMk cId="791571674" sldId="335"/>
            <ac:spMk id="13" creationId="{3D5EA0FA-9397-669A-1AC2-5E4F43236ED1}"/>
          </ac:spMkLst>
        </pc:spChg>
        <pc:spChg chg="del">
          <ac:chgData name="Pedro Paulo" userId="30e065abc1f3b4a5" providerId="LiveId" clId="{EC388BE7-7792-4832-8DF4-5275528CDB09}" dt="2023-07-02T14:29:10.438" v="7" actId="478"/>
          <ac:spMkLst>
            <pc:docMk/>
            <pc:sldMk cId="791571674" sldId="335"/>
            <ac:spMk id="15" creationId="{0F3D8509-B432-20B2-25D4-8F29C691D106}"/>
          </ac:spMkLst>
        </pc:spChg>
        <pc:spChg chg="del">
          <ac:chgData name="Pedro Paulo" userId="30e065abc1f3b4a5" providerId="LiveId" clId="{EC388BE7-7792-4832-8DF4-5275528CDB09}" dt="2023-07-02T14:29:10.438" v="7" actId="478"/>
          <ac:spMkLst>
            <pc:docMk/>
            <pc:sldMk cId="791571674" sldId="335"/>
            <ac:spMk id="28" creationId="{175F39AA-91F6-A9EA-6064-04E83683CB7A}"/>
          </ac:spMkLst>
        </pc:spChg>
        <pc:spChg chg="del">
          <ac:chgData name="Pedro Paulo" userId="30e065abc1f3b4a5" providerId="LiveId" clId="{EC388BE7-7792-4832-8DF4-5275528CDB09}" dt="2023-07-02T14:29:10.438" v="7" actId="478"/>
          <ac:spMkLst>
            <pc:docMk/>
            <pc:sldMk cId="791571674" sldId="335"/>
            <ac:spMk id="32" creationId="{BC1D3605-3F2D-89F4-AAA0-DEB9A4AD167F}"/>
          </ac:spMkLst>
        </pc:spChg>
        <pc:spChg chg="del">
          <ac:chgData name="Pedro Paulo" userId="30e065abc1f3b4a5" providerId="LiveId" clId="{EC388BE7-7792-4832-8DF4-5275528CDB09}" dt="2023-07-02T14:29:10.438" v="7" actId="478"/>
          <ac:spMkLst>
            <pc:docMk/>
            <pc:sldMk cId="791571674" sldId="335"/>
            <ac:spMk id="33" creationId="{F4C69556-4396-6F62-FC32-F2611BBA4394}"/>
          </ac:spMkLst>
        </pc:spChg>
        <pc:spChg chg="del">
          <ac:chgData name="Pedro Paulo" userId="30e065abc1f3b4a5" providerId="LiveId" clId="{EC388BE7-7792-4832-8DF4-5275528CDB09}" dt="2023-07-02T14:29:10.438" v="7" actId="478"/>
          <ac:spMkLst>
            <pc:docMk/>
            <pc:sldMk cId="791571674" sldId="335"/>
            <ac:spMk id="36" creationId="{D3F00C8E-56A3-B2DB-342D-24B78DB80B52}"/>
          </ac:spMkLst>
        </pc:spChg>
        <pc:spChg chg="del">
          <ac:chgData name="Pedro Paulo" userId="30e065abc1f3b4a5" providerId="LiveId" clId="{EC388BE7-7792-4832-8DF4-5275528CDB09}" dt="2023-07-02T14:29:10.438" v="7" actId="478"/>
          <ac:spMkLst>
            <pc:docMk/>
            <pc:sldMk cId="791571674" sldId="335"/>
            <ac:spMk id="66" creationId="{7F964511-FF33-E969-0869-96142ED8D7B8}"/>
          </ac:spMkLst>
        </pc:spChg>
        <pc:graphicFrameChg chg="add mod">
          <ac:chgData name="Pedro Paulo" userId="30e065abc1f3b4a5" providerId="LiveId" clId="{EC388BE7-7792-4832-8DF4-5275528CDB09}" dt="2023-07-02T20:59:38.798" v="71"/>
          <ac:graphicFrameMkLst>
            <pc:docMk/>
            <pc:sldMk cId="791571674" sldId="335"/>
            <ac:graphicFrameMk id="11" creationId="{CE17B32A-3C27-F90F-F90B-E6E7D92193E2}"/>
          </ac:graphicFrameMkLst>
        </pc:graphicFrameChg>
        <pc:picChg chg="del">
          <ac:chgData name="Pedro Paulo" userId="30e065abc1f3b4a5" providerId="LiveId" clId="{EC388BE7-7792-4832-8DF4-5275528CDB09}" dt="2023-07-02T14:29:10.438" v="7" actId="478"/>
          <ac:picMkLst>
            <pc:docMk/>
            <pc:sldMk cId="791571674" sldId="335"/>
            <ac:picMk id="2" creationId="{A5B84946-B490-4A70-08BE-54FD5252B5E7}"/>
          </ac:picMkLst>
        </pc:picChg>
        <pc:picChg chg="del">
          <ac:chgData name="Pedro Paulo" userId="30e065abc1f3b4a5" providerId="LiveId" clId="{EC388BE7-7792-4832-8DF4-5275528CDB09}" dt="2023-07-02T14:29:10.438" v="7" actId="478"/>
          <ac:picMkLst>
            <pc:docMk/>
            <pc:sldMk cId="791571674" sldId="335"/>
            <ac:picMk id="5" creationId="{5D1FF93E-1D1B-9DDB-35C8-399CE26BE9B9}"/>
          </ac:picMkLst>
        </pc:picChg>
        <pc:picChg chg="del">
          <ac:chgData name="Pedro Paulo" userId="30e065abc1f3b4a5" providerId="LiveId" clId="{EC388BE7-7792-4832-8DF4-5275528CDB09}" dt="2023-07-02T14:29:10.438" v="7" actId="478"/>
          <ac:picMkLst>
            <pc:docMk/>
            <pc:sldMk cId="791571674" sldId="335"/>
            <ac:picMk id="6" creationId="{B198E1DB-D7C4-9A0D-3237-40D6AAEDD2CD}"/>
          </ac:picMkLst>
        </pc:picChg>
        <pc:picChg chg="add del mod">
          <ac:chgData name="Pedro Paulo" userId="30e065abc1f3b4a5" providerId="LiveId" clId="{EC388BE7-7792-4832-8DF4-5275528CDB09}" dt="2023-07-02T14:29:06.822" v="6"/>
          <ac:picMkLst>
            <pc:docMk/>
            <pc:sldMk cId="791571674" sldId="335"/>
            <ac:picMk id="9" creationId="{AAD4B133-5D05-E1F4-5844-482F7A27B792}"/>
          </ac:picMkLst>
        </pc:picChg>
        <pc:picChg chg="add del mod">
          <ac:chgData name="Pedro Paulo" userId="30e065abc1f3b4a5" providerId="LiveId" clId="{EC388BE7-7792-4832-8DF4-5275528CDB09}" dt="2023-07-02T20:59:27.150" v="70" actId="478"/>
          <ac:picMkLst>
            <pc:docMk/>
            <pc:sldMk cId="791571674" sldId="335"/>
            <ac:picMk id="10" creationId="{6D9516C8-E4E8-2E5D-D678-7692FA0206B8}"/>
          </ac:picMkLst>
        </pc:picChg>
        <pc:picChg chg="del">
          <ac:chgData name="Pedro Paulo" userId="30e065abc1f3b4a5" providerId="LiveId" clId="{EC388BE7-7792-4832-8DF4-5275528CDB09}" dt="2023-07-02T14:29:10.438" v="7" actId="478"/>
          <ac:picMkLst>
            <pc:docMk/>
            <pc:sldMk cId="791571674" sldId="335"/>
            <ac:picMk id="22" creationId="{716C1976-4D1B-7F9F-5D89-7C043D5B20F6}"/>
          </ac:picMkLst>
        </pc:picChg>
        <pc:picChg chg="del">
          <ac:chgData name="Pedro Paulo" userId="30e065abc1f3b4a5" providerId="LiveId" clId="{EC388BE7-7792-4832-8DF4-5275528CDB09}" dt="2023-07-02T14:29:10.438" v="7" actId="478"/>
          <ac:picMkLst>
            <pc:docMk/>
            <pc:sldMk cId="791571674" sldId="335"/>
            <ac:picMk id="30" creationId="{1989BDD0-D6AA-3AB4-5789-64F126573F88}"/>
          </ac:picMkLst>
        </pc:picChg>
        <pc:picChg chg="del">
          <ac:chgData name="Pedro Paulo" userId="30e065abc1f3b4a5" providerId="LiveId" clId="{EC388BE7-7792-4832-8DF4-5275528CDB09}" dt="2023-07-02T14:29:10.438" v="7" actId="478"/>
          <ac:picMkLst>
            <pc:docMk/>
            <pc:sldMk cId="791571674" sldId="335"/>
            <ac:picMk id="34" creationId="{21A3F402-6A06-D367-E2A9-5C00EEF1AFB4}"/>
          </ac:picMkLst>
        </pc:picChg>
        <pc:picChg chg="del">
          <ac:chgData name="Pedro Paulo" userId="30e065abc1f3b4a5" providerId="LiveId" clId="{EC388BE7-7792-4832-8DF4-5275528CDB09}" dt="2023-07-02T14:29:10.438" v="7" actId="478"/>
          <ac:picMkLst>
            <pc:docMk/>
            <pc:sldMk cId="791571674" sldId="335"/>
            <ac:picMk id="55" creationId="{8C94A972-F055-244B-2E4C-6FC800D346C3}"/>
          </ac:picMkLst>
        </pc:picChg>
        <pc:cxnChg chg="del mod">
          <ac:chgData name="Pedro Paulo" userId="30e065abc1f3b4a5" providerId="LiveId" clId="{EC388BE7-7792-4832-8DF4-5275528CDB09}" dt="2023-07-02T14:29:10.438" v="7" actId="478"/>
          <ac:cxnSpMkLst>
            <pc:docMk/>
            <pc:sldMk cId="791571674" sldId="335"/>
            <ac:cxnSpMk id="3" creationId="{D2BFEFFF-6E32-4CC1-4598-CAD7FB63D2FD}"/>
          </ac:cxnSpMkLst>
        </pc:cxnChg>
        <pc:cxnChg chg="del mod">
          <ac:chgData name="Pedro Paulo" userId="30e065abc1f3b4a5" providerId="LiveId" clId="{EC388BE7-7792-4832-8DF4-5275528CDB09}" dt="2023-07-02T14:29:10.438" v="7" actId="478"/>
          <ac:cxnSpMkLst>
            <pc:docMk/>
            <pc:sldMk cId="791571674" sldId="335"/>
            <ac:cxnSpMk id="8" creationId="{B0E355F3-7390-F44F-1ECA-90DDC9242736}"/>
          </ac:cxnSpMkLst>
        </pc:cxnChg>
        <pc:cxnChg chg="del mod">
          <ac:chgData name="Pedro Paulo" userId="30e065abc1f3b4a5" providerId="LiveId" clId="{EC388BE7-7792-4832-8DF4-5275528CDB09}" dt="2023-07-02T14:29:10.438" v="7" actId="478"/>
          <ac:cxnSpMkLst>
            <pc:docMk/>
            <pc:sldMk cId="791571674" sldId="335"/>
            <ac:cxnSpMk id="12" creationId="{7939CB81-5C0A-37AE-886C-0F32BF93E597}"/>
          </ac:cxnSpMkLst>
        </pc:cxnChg>
        <pc:cxnChg chg="del mod">
          <ac:chgData name="Pedro Paulo" userId="30e065abc1f3b4a5" providerId="LiveId" clId="{EC388BE7-7792-4832-8DF4-5275528CDB09}" dt="2023-07-02T14:29:10.438" v="7" actId="478"/>
          <ac:cxnSpMkLst>
            <pc:docMk/>
            <pc:sldMk cId="791571674" sldId="335"/>
            <ac:cxnSpMk id="24" creationId="{C3EADAB9-72B0-25F9-ED24-AA4A84BBDBB1}"/>
          </ac:cxnSpMkLst>
        </pc:cxnChg>
        <pc:cxnChg chg="del mod">
          <ac:chgData name="Pedro Paulo" userId="30e065abc1f3b4a5" providerId="LiveId" clId="{EC388BE7-7792-4832-8DF4-5275528CDB09}" dt="2023-07-02T14:29:10.438" v="7" actId="478"/>
          <ac:cxnSpMkLst>
            <pc:docMk/>
            <pc:sldMk cId="791571674" sldId="335"/>
            <ac:cxnSpMk id="25" creationId="{FCB0A163-266F-B7B4-C23E-EBBD14654CA0}"/>
          </ac:cxnSpMkLst>
        </pc:cxnChg>
        <pc:cxnChg chg="del mod">
          <ac:chgData name="Pedro Paulo" userId="30e065abc1f3b4a5" providerId="LiveId" clId="{EC388BE7-7792-4832-8DF4-5275528CDB09}" dt="2023-07-02T14:29:10.438" v="7" actId="478"/>
          <ac:cxnSpMkLst>
            <pc:docMk/>
            <pc:sldMk cId="791571674" sldId="335"/>
            <ac:cxnSpMk id="35" creationId="{7610876F-75C2-F2E6-9148-B35BBADD3AE5}"/>
          </ac:cxnSpMkLst>
        </pc:cxnChg>
        <pc:cxnChg chg="del mod">
          <ac:chgData name="Pedro Paulo" userId="30e065abc1f3b4a5" providerId="LiveId" clId="{EC388BE7-7792-4832-8DF4-5275528CDB09}" dt="2023-07-02T14:29:10.438" v="7" actId="478"/>
          <ac:cxnSpMkLst>
            <pc:docMk/>
            <pc:sldMk cId="791571674" sldId="335"/>
            <ac:cxnSpMk id="61" creationId="{4B187EEE-0384-A31F-8C9D-5BE87BFF05CD}"/>
          </ac:cxnSpMkLst>
        </pc:cxnChg>
      </pc:sldChg>
      <pc:sldChg chg="modSp mod">
        <pc:chgData name="Pedro Paulo" userId="30e065abc1f3b4a5" providerId="LiveId" clId="{EC388BE7-7792-4832-8DF4-5275528CDB09}" dt="2023-07-02T14:30:13.801" v="27" actId="20577"/>
        <pc:sldMkLst>
          <pc:docMk/>
          <pc:sldMk cId="1051440042" sldId="337"/>
        </pc:sldMkLst>
        <pc:spChg chg="mod">
          <ac:chgData name="Pedro Paulo" userId="30e065abc1f3b4a5" providerId="LiveId" clId="{EC388BE7-7792-4832-8DF4-5275528CDB09}" dt="2023-07-02T14:30:13.801" v="27" actId="20577"/>
          <ac:spMkLst>
            <pc:docMk/>
            <pc:sldMk cId="1051440042" sldId="337"/>
            <ac:spMk id="41" creationId="{DC972A9E-4B00-41EF-968E-17EE925A7FBD}"/>
          </ac:spMkLst>
        </pc:spChg>
      </pc:sldChg>
      <pc:sldChg chg="addSp delSp modSp add mod">
        <pc:chgData name="Pedro Paulo" userId="30e065abc1f3b4a5" providerId="LiveId" clId="{EC388BE7-7792-4832-8DF4-5275528CDB09}" dt="2023-07-02T21:38:12.151" v="611" actId="20577"/>
        <pc:sldMkLst>
          <pc:docMk/>
          <pc:sldMk cId="2730217133" sldId="339"/>
        </pc:sldMkLst>
        <pc:spChg chg="add mod">
          <ac:chgData name="Pedro Paulo" userId="30e065abc1f3b4a5" providerId="LiveId" clId="{EC388BE7-7792-4832-8DF4-5275528CDB09}" dt="2023-07-02T21:38:12.151" v="611" actId="20577"/>
          <ac:spMkLst>
            <pc:docMk/>
            <pc:sldMk cId="2730217133" sldId="339"/>
            <ac:spMk id="2" creationId="{4CA023D1-1940-F536-DB8C-7E52998526F9}"/>
          </ac:spMkLst>
        </pc:spChg>
        <pc:spChg chg="mod">
          <ac:chgData name="Pedro Paulo" userId="30e065abc1f3b4a5" providerId="LiveId" clId="{EC388BE7-7792-4832-8DF4-5275528CDB09}" dt="2023-07-02T14:56:49.821" v="62" actId="20577"/>
          <ac:spMkLst>
            <pc:docMk/>
            <pc:sldMk cId="2730217133" sldId="339"/>
            <ac:spMk id="41" creationId="{DC972A9E-4B00-41EF-968E-17EE925A7FBD}"/>
          </ac:spMkLst>
        </pc:spChg>
        <pc:graphicFrameChg chg="del">
          <ac:chgData name="Pedro Paulo" userId="30e065abc1f3b4a5" providerId="LiveId" clId="{EC388BE7-7792-4832-8DF4-5275528CDB09}" dt="2023-07-02T21:33:36.908" v="548" actId="478"/>
          <ac:graphicFrameMkLst>
            <pc:docMk/>
            <pc:sldMk cId="2730217133" sldId="339"/>
            <ac:graphicFrameMk id="12" creationId="{64B237FD-DD64-D320-61FA-43C5D70F232A}"/>
          </ac:graphicFrameMkLst>
        </pc:graphicFrameChg>
      </pc:sldChg>
      <pc:sldChg chg="del">
        <pc:chgData name="Pedro Paulo" userId="30e065abc1f3b4a5" providerId="LiveId" clId="{EC388BE7-7792-4832-8DF4-5275528CDB09}" dt="2023-07-02T14:29:17.574" v="9" actId="47"/>
        <pc:sldMkLst>
          <pc:docMk/>
          <pc:sldMk cId="3781627165" sldId="339"/>
        </pc:sldMkLst>
      </pc:sldChg>
      <pc:sldChg chg="modSp add mod ord">
        <pc:chgData name="Pedro Paulo" userId="30e065abc1f3b4a5" providerId="LiveId" clId="{EC388BE7-7792-4832-8DF4-5275528CDB09}" dt="2023-07-02T21:20:45.515" v="110" actId="20577"/>
        <pc:sldMkLst>
          <pc:docMk/>
          <pc:sldMk cId="3453918282" sldId="340"/>
        </pc:sldMkLst>
        <pc:spChg chg="mod">
          <ac:chgData name="Pedro Paulo" userId="30e065abc1f3b4a5" providerId="LiveId" clId="{EC388BE7-7792-4832-8DF4-5275528CDB09}" dt="2023-07-02T21:20:45.515" v="110" actId="20577"/>
          <ac:spMkLst>
            <pc:docMk/>
            <pc:sldMk cId="3453918282" sldId="340"/>
            <ac:spMk id="4" creationId="{4BDC1A78-33B6-46A1-A9D8-CC62391CEA7A}"/>
          </ac:spMkLst>
        </pc:spChg>
      </pc:sldChg>
      <pc:sldChg chg="addSp delSp modSp add mod">
        <pc:chgData name="Pedro Paulo" userId="30e065abc1f3b4a5" providerId="LiveId" clId="{EC388BE7-7792-4832-8DF4-5275528CDB09}" dt="2023-07-02T21:45:40.107" v="846" actId="20577"/>
        <pc:sldMkLst>
          <pc:docMk/>
          <pc:sldMk cId="2998039669" sldId="341"/>
        </pc:sldMkLst>
        <pc:spChg chg="mod">
          <ac:chgData name="Pedro Paulo" userId="30e065abc1f3b4a5" providerId="LiveId" clId="{EC388BE7-7792-4832-8DF4-5275528CDB09}" dt="2023-07-02T20:59:55.094" v="96" actId="20577"/>
          <ac:spMkLst>
            <pc:docMk/>
            <pc:sldMk cId="2998039669" sldId="341"/>
            <ac:spMk id="4" creationId="{4BDC1A78-33B6-46A1-A9D8-CC62391CEA7A}"/>
          </ac:spMkLst>
        </pc:spChg>
        <pc:spChg chg="mod">
          <ac:chgData name="Pedro Paulo" userId="30e065abc1f3b4a5" providerId="LiveId" clId="{EC388BE7-7792-4832-8DF4-5275528CDB09}" dt="2023-07-02T21:00:06.352" v="98"/>
          <ac:spMkLst>
            <pc:docMk/>
            <pc:sldMk cId="2998039669" sldId="341"/>
            <ac:spMk id="5" creationId="{1D708886-59CC-02FF-7AB1-3320334DE459}"/>
          </ac:spMkLst>
        </pc:spChg>
        <pc:spChg chg="mod">
          <ac:chgData name="Pedro Paulo" userId="30e065abc1f3b4a5" providerId="LiveId" clId="{EC388BE7-7792-4832-8DF4-5275528CDB09}" dt="2023-07-02T21:00:06.352" v="98"/>
          <ac:spMkLst>
            <pc:docMk/>
            <pc:sldMk cId="2998039669" sldId="341"/>
            <ac:spMk id="6" creationId="{84FF372C-7F7F-F2AF-D254-E9B739E65A7B}"/>
          </ac:spMkLst>
        </pc:spChg>
        <pc:spChg chg="mod">
          <ac:chgData name="Pedro Paulo" userId="30e065abc1f3b4a5" providerId="LiveId" clId="{EC388BE7-7792-4832-8DF4-5275528CDB09}" dt="2023-07-02T21:00:06.352" v="98"/>
          <ac:spMkLst>
            <pc:docMk/>
            <pc:sldMk cId="2998039669" sldId="341"/>
            <ac:spMk id="7" creationId="{771794B0-FAE2-19C0-A0D0-1B085F7A0114}"/>
          </ac:spMkLst>
        </pc:spChg>
        <pc:spChg chg="mod">
          <ac:chgData name="Pedro Paulo" userId="30e065abc1f3b4a5" providerId="LiveId" clId="{EC388BE7-7792-4832-8DF4-5275528CDB09}" dt="2023-07-02T21:00:06.352" v="98"/>
          <ac:spMkLst>
            <pc:docMk/>
            <pc:sldMk cId="2998039669" sldId="341"/>
            <ac:spMk id="8" creationId="{F6B7D0F2-2BF4-1A3F-1DA7-4DD7703DA357}"/>
          </ac:spMkLst>
        </pc:spChg>
        <pc:spChg chg="mod">
          <ac:chgData name="Pedro Paulo" userId="30e065abc1f3b4a5" providerId="LiveId" clId="{EC388BE7-7792-4832-8DF4-5275528CDB09}" dt="2023-07-02T21:00:06.352" v="98"/>
          <ac:spMkLst>
            <pc:docMk/>
            <pc:sldMk cId="2998039669" sldId="341"/>
            <ac:spMk id="12" creationId="{BFC63C59-BF49-DA2B-5DF2-5A87B7CD2986}"/>
          </ac:spMkLst>
        </pc:spChg>
        <pc:spChg chg="mod">
          <ac:chgData name="Pedro Paulo" userId="30e065abc1f3b4a5" providerId="LiveId" clId="{EC388BE7-7792-4832-8DF4-5275528CDB09}" dt="2023-07-02T21:00:06.352" v="98"/>
          <ac:spMkLst>
            <pc:docMk/>
            <pc:sldMk cId="2998039669" sldId="341"/>
            <ac:spMk id="13" creationId="{FCA9DA2A-BE5D-57DE-F10C-7F0DCB5E0528}"/>
          </ac:spMkLst>
        </pc:spChg>
        <pc:spChg chg="mod">
          <ac:chgData name="Pedro Paulo" userId="30e065abc1f3b4a5" providerId="LiveId" clId="{EC388BE7-7792-4832-8DF4-5275528CDB09}" dt="2023-07-02T21:00:06.352" v="98"/>
          <ac:spMkLst>
            <pc:docMk/>
            <pc:sldMk cId="2998039669" sldId="341"/>
            <ac:spMk id="14" creationId="{5F1CCBC5-F8D7-613A-B88A-422130EA66C2}"/>
          </ac:spMkLst>
        </pc:spChg>
        <pc:spChg chg="mod">
          <ac:chgData name="Pedro Paulo" userId="30e065abc1f3b4a5" providerId="LiveId" clId="{EC388BE7-7792-4832-8DF4-5275528CDB09}" dt="2023-07-02T21:00:06.352" v="98"/>
          <ac:spMkLst>
            <pc:docMk/>
            <pc:sldMk cId="2998039669" sldId="341"/>
            <ac:spMk id="15" creationId="{DBEAFD1C-F4A0-97B8-8114-A780A35E45A6}"/>
          </ac:spMkLst>
        </pc:spChg>
        <pc:spChg chg="add mod">
          <ac:chgData name="Pedro Paulo" userId="30e065abc1f3b4a5" providerId="LiveId" clId="{EC388BE7-7792-4832-8DF4-5275528CDB09}" dt="2023-07-02T21:45:40.107" v="846" actId="20577"/>
          <ac:spMkLst>
            <pc:docMk/>
            <pc:sldMk cId="2998039669" sldId="341"/>
            <ac:spMk id="16" creationId="{3A1CF198-6A51-C38F-6F82-2B0629CF853E}"/>
          </ac:spMkLst>
        </pc:spChg>
        <pc:grpChg chg="add mod">
          <ac:chgData name="Pedro Paulo" userId="30e065abc1f3b4a5" providerId="LiveId" clId="{EC388BE7-7792-4832-8DF4-5275528CDB09}" dt="2023-07-02T21:00:15.196" v="100" actId="1076"/>
          <ac:grpSpMkLst>
            <pc:docMk/>
            <pc:sldMk cId="2998039669" sldId="341"/>
            <ac:grpSpMk id="2" creationId="{933E5CC2-F6D7-ACEF-56ED-80FD48054E99}"/>
          </ac:grpSpMkLst>
        </pc:grpChg>
        <pc:grpChg chg="mod">
          <ac:chgData name="Pedro Paulo" userId="30e065abc1f3b4a5" providerId="LiveId" clId="{EC388BE7-7792-4832-8DF4-5275528CDB09}" dt="2023-07-02T21:00:06.352" v="98"/>
          <ac:grpSpMkLst>
            <pc:docMk/>
            <pc:sldMk cId="2998039669" sldId="341"/>
            <ac:grpSpMk id="9" creationId="{4109F1B1-A435-FD17-79EE-F4B95038AB7A}"/>
          </ac:grpSpMkLst>
        </pc:grpChg>
        <pc:grpChg chg="mod">
          <ac:chgData name="Pedro Paulo" userId="30e065abc1f3b4a5" providerId="LiveId" clId="{EC388BE7-7792-4832-8DF4-5275528CDB09}" dt="2023-07-02T21:00:06.352" v="98"/>
          <ac:grpSpMkLst>
            <pc:docMk/>
            <pc:sldMk cId="2998039669" sldId="341"/>
            <ac:grpSpMk id="10" creationId="{7A3D3B9A-2740-CAE2-954D-77CFAC65BE8F}"/>
          </ac:grpSpMkLst>
        </pc:grpChg>
        <pc:graphicFrameChg chg="mod">
          <ac:chgData name="Pedro Paulo" userId="30e065abc1f3b4a5" providerId="LiveId" clId="{EC388BE7-7792-4832-8DF4-5275528CDB09}" dt="2023-07-02T21:00:06.352" v="98"/>
          <ac:graphicFrameMkLst>
            <pc:docMk/>
            <pc:sldMk cId="2998039669" sldId="341"/>
            <ac:graphicFrameMk id="3" creationId="{8E9386A7-B9B8-8CD4-6192-9DBBB99F729F}"/>
          </ac:graphicFrameMkLst>
        </pc:graphicFrameChg>
        <pc:graphicFrameChg chg="del">
          <ac:chgData name="Pedro Paulo" userId="30e065abc1f3b4a5" providerId="LiveId" clId="{EC388BE7-7792-4832-8DF4-5275528CDB09}" dt="2023-07-02T20:59:58.228" v="97" actId="478"/>
          <ac:graphicFrameMkLst>
            <pc:docMk/>
            <pc:sldMk cId="2998039669" sldId="341"/>
            <ac:graphicFrameMk id="11" creationId="{CE17B32A-3C27-F90F-F90B-E6E7D92193E2}"/>
          </ac:graphicFrameMkLst>
        </pc:graphicFrameChg>
      </pc:sldChg>
      <pc:sldChg chg="addSp delSp modSp add mod">
        <pc:chgData name="Pedro Paulo" userId="30e065abc1f3b4a5" providerId="LiveId" clId="{EC388BE7-7792-4832-8DF4-5275528CDB09}" dt="2023-07-03T00:15:44.664" v="1072" actId="1076"/>
        <pc:sldMkLst>
          <pc:docMk/>
          <pc:sldMk cId="3234518411" sldId="342"/>
        </pc:sldMkLst>
        <pc:spChg chg="mod">
          <ac:chgData name="Pedro Paulo" userId="30e065abc1f3b4a5" providerId="LiveId" clId="{EC388BE7-7792-4832-8DF4-5275528CDB09}" dt="2023-07-02T21:43:29.516" v="725" actId="20577"/>
          <ac:spMkLst>
            <pc:docMk/>
            <pc:sldMk cId="3234518411" sldId="342"/>
            <ac:spMk id="4" creationId="{4BDC1A78-33B6-46A1-A9D8-CC62391CEA7A}"/>
          </ac:spMkLst>
        </pc:spChg>
        <pc:spChg chg="add mod">
          <ac:chgData name="Pedro Paulo" userId="30e065abc1f3b4a5" providerId="LiveId" clId="{EC388BE7-7792-4832-8DF4-5275528CDB09}" dt="2023-07-03T00:15:44.664" v="1072" actId="1076"/>
          <ac:spMkLst>
            <pc:docMk/>
            <pc:sldMk cId="3234518411" sldId="342"/>
            <ac:spMk id="6" creationId="{E0234E4B-E815-3632-7890-3397D5CF2C1B}"/>
          </ac:spMkLst>
        </pc:spChg>
        <pc:picChg chg="del">
          <ac:chgData name="Pedro Paulo" userId="30e065abc1f3b4a5" providerId="LiveId" clId="{EC388BE7-7792-4832-8DF4-5275528CDB09}" dt="2023-07-02T21:43:31.581" v="726" actId="478"/>
          <ac:picMkLst>
            <pc:docMk/>
            <pc:sldMk cId="3234518411" sldId="342"/>
            <ac:picMk id="3" creationId="{29BF99E3-AD83-189B-0CE7-B32EC8A7B174}"/>
          </ac:picMkLst>
        </pc:picChg>
        <pc:picChg chg="add mod">
          <ac:chgData name="Pedro Paulo" userId="30e065abc1f3b4a5" providerId="LiveId" clId="{EC388BE7-7792-4832-8DF4-5275528CDB09}" dt="2023-07-02T21:43:55.329" v="730" actId="1076"/>
          <ac:picMkLst>
            <pc:docMk/>
            <pc:sldMk cId="3234518411" sldId="342"/>
            <ac:picMk id="5" creationId="{C274E873-983B-3236-0092-091D981FF65D}"/>
          </ac:picMkLst>
        </pc:picChg>
        <pc:picChg chg="del">
          <ac:chgData name="Pedro Paulo" userId="30e065abc1f3b4a5" providerId="LiveId" clId="{EC388BE7-7792-4832-8DF4-5275528CDB09}" dt="2023-07-02T21:43:32.091" v="727" actId="478"/>
          <ac:picMkLst>
            <pc:docMk/>
            <pc:sldMk cId="3234518411" sldId="342"/>
            <ac:picMk id="8" creationId="{221C664B-CC22-48C4-30A5-F2DE7A8683D5}"/>
          </ac:picMkLst>
        </pc:picChg>
      </pc:sldChg>
    </pc:docChg>
  </pc:docChgLst>
  <pc:docChgLst>
    <pc:chgData name="Felipe da Costa Pereira" userId="9da7774e-0bca-4473-9368-37b6a1415b57" providerId="ADAL" clId="{4858DD2A-701C-41D1-A9F1-C07DAAE72C93}"/>
    <pc:docChg chg="modSld">
      <pc:chgData name="Felipe da Costa Pereira" userId="9da7774e-0bca-4473-9368-37b6a1415b57" providerId="ADAL" clId="{4858DD2A-701C-41D1-A9F1-C07DAAE72C93}" dt="2022-06-20T11:48:43.015" v="1" actId="1076"/>
      <pc:docMkLst>
        <pc:docMk/>
      </pc:docMkLst>
      <pc:sldChg chg="modSp mod">
        <pc:chgData name="Felipe da Costa Pereira" userId="9da7774e-0bca-4473-9368-37b6a1415b57" providerId="ADAL" clId="{4858DD2A-701C-41D1-A9F1-C07DAAE72C93}" dt="2022-06-20T11:48:43.015" v="1" actId="1076"/>
        <pc:sldMkLst>
          <pc:docMk/>
          <pc:sldMk cId="1747614211" sldId="284"/>
        </pc:sldMkLst>
        <pc:spChg chg="mod">
          <ac:chgData name="Felipe da Costa Pereira" userId="9da7774e-0bca-4473-9368-37b6a1415b57" providerId="ADAL" clId="{4858DD2A-701C-41D1-A9F1-C07DAAE72C93}" dt="2022-06-20T11:48:39.189" v="0" actId="1076"/>
          <ac:spMkLst>
            <pc:docMk/>
            <pc:sldMk cId="1747614211" sldId="284"/>
            <ac:spMk id="2" creationId="{CD20873F-C54F-39CD-A917-F2A617DE6CB1}"/>
          </ac:spMkLst>
        </pc:spChg>
        <pc:spChg chg="mod">
          <ac:chgData name="Felipe da Costa Pereira" userId="9da7774e-0bca-4473-9368-37b6a1415b57" providerId="ADAL" clId="{4858DD2A-701C-41D1-A9F1-C07DAAE72C93}" dt="2022-06-20T11:48:43.015" v="1" actId="1076"/>
          <ac:spMkLst>
            <pc:docMk/>
            <pc:sldMk cId="1747614211" sldId="284"/>
            <ac:spMk id="3" creationId="{5FB6C0A6-2705-5C34-F22E-D8CF5A1486D4}"/>
          </ac:spMkLst>
        </pc:spChg>
      </pc:sldChg>
    </pc:docChg>
  </pc:docChgLst>
  <pc:docChgLst>
    <pc:chgData name="Pedro Henrique Cardoso Paulo" userId="a2967595-4c36-4cb9-9d7a-25162316b230" providerId="ADAL" clId="{7B82A7D9-5FBE-4C15-A31D-EA55261B2AAB}"/>
    <pc:docChg chg="undo custSel modSld sldOrd">
      <pc:chgData name="Pedro Henrique Cardoso Paulo" userId="a2967595-4c36-4cb9-9d7a-25162316b230" providerId="ADAL" clId="{7B82A7D9-5FBE-4C15-A31D-EA55261B2AAB}" dt="2022-12-02T18:09:30.753" v="68"/>
      <pc:docMkLst>
        <pc:docMk/>
      </pc:docMkLst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2806257027" sldId="256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2115141650" sldId="279"/>
        </pc:sldMkLst>
      </pc:sldChg>
      <pc:sldChg chg="modSp mod 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1978385361" sldId="280"/>
        </pc:sldMkLst>
        <pc:spChg chg="mod">
          <ac:chgData name="Pedro Henrique Cardoso Paulo" userId="a2967595-4c36-4cb9-9d7a-25162316b230" providerId="ADAL" clId="{7B82A7D9-5FBE-4C15-A31D-EA55261B2AAB}" dt="2022-12-02T17:56:14.315" v="67" actId="20577"/>
          <ac:spMkLst>
            <pc:docMk/>
            <pc:sldMk cId="1978385361" sldId="280"/>
            <ac:spMk id="3" creationId="{5EC130BB-88C1-4FFA-BEE6-0F1264823181}"/>
          </ac:spMkLst>
        </pc:spChg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1747614211" sldId="284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1864506403" sldId="316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599065501" sldId="319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1179476739" sldId="320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1762295219" sldId="323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3709568372" sldId="324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3572982832" sldId="325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3283791317" sldId="326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3470896127" sldId="329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2680351532" sldId="331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4195523918" sldId="332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88897267" sldId="333"/>
        </pc:sldMkLst>
      </pc:sldChg>
      <pc:sldChg chg="ord 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791571674" sldId="335"/>
        </pc:sldMkLst>
      </pc:sldChg>
      <pc:sldChg chg="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1051440042" sldId="337"/>
        </pc:sldMkLst>
      </pc:sldChg>
      <pc:sldChg chg="addSp delSp modSp mod modTransition">
        <pc:chgData name="Pedro Henrique Cardoso Paulo" userId="a2967595-4c36-4cb9-9d7a-25162316b230" providerId="ADAL" clId="{7B82A7D9-5FBE-4C15-A31D-EA55261B2AAB}" dt="2022-12-02T18:09:30.753" v="68"/>
        <pc:sldMkLst>
          <pc:docMk/>
          <pc:sldMk cId="1795216498" sldId="338"/>
        </pc:sldMkLst>
        <pc:spChg chg="mod">
          <ac:chgData name="Pedro Henrique Cardoso Paulo" userId="a2967595-4c36-4cb9-9d7a-25162316b230" providerId="ADAL" clId="{7B82A7D9-5FBE-4C15-A31D-EA55261B2AAB}" dt="2022-12-02T17:42:01.450" v="31" actId="20577"/>
          <ac:spMkLst>
            <pc:docMk/>
            <pc:sldMk cId="1795216498" sldId="338"/>
            <ac:spMk id="4" creationId="{4BDC1A78-33B6-46A1-A9D8-CC62391CEA7A}"/>
          </ac:spMkLst>
        </pc:spChg>
        <pc:spChg chg="del">
          <ac:chgData name="Pedro Henrique Cardoso Paulo" userId="a2967595-4c36-4cb9-9d7a-25162316b230" providerId="ADAL" clId="{7B82A7D9-5FBE-4C15-A31D-EA55261B2AAB}" dt="2022-12-02T17:42:14.856" v="35" actId="478"/>
          <ac:spMkLst>
            <pc:docMk/>
            <pc:sldMk cId="1795216498" sldId="338"/>
            <ac:spMk id="7" creationId="{657236C3-5690-1B45-D555-F880AF91F2D9}"/>
          </ac:spMkLst>
        </pc:spChg>
        <pc:spChg chg="del">
          <ac:chgData name="Pedro Henrique Cardoso Paulo" userId="a2967595-4c36-4cb9-9d7a-25162316b230" providerId="ADAL" clId="{7B82A7D9-5FBE-4C15-A31D-EA55261B2AAB}" dt="2022-12-02T17:42:08.434" v="33" actId="478"/>
          <ac:spMkLst>
            <pc:docMk/>
            <pc:sldMk cId="1795216498" sldId="338"/>
            <ac:spMk id="9" creationId="{A691A11D-7BEA-EAFD-656C-E1DEDE8269BB}"/>
          </ac:spMkLst>
        </pc:spChg>
        <pc:spChg chg="add del mod">
          <ac:chgData name="Pedro Henrique Cardoso Paulo" userId="a2967595-4c36-4cb9-9d7a-25162316b230" providerId="ADAL" clId="{7B82A7D9-5FBE-4C15-A31D-EA55261B2AAB}" dt="2022-12-02T17:42:41.278" v="52" actId="478"/>
          <ac:spMkLst>
            <pc:docMk/>
            <pc:sldMk cId="1795216498" sldId="338"/>
            <ac:spMk id="11" creationId="{716D3C3F-9A60-410F-50EB-6C8202450CDC}"/>
          </ac:spMkLst>
        </pc:spChg>
        <pc:spChg chg="del">
          <ac:chgData name="Pedro Henrique Cardoso Paulo" userId="a2967595-4c36-4cb9-9d7a-25162316b230" providerId="ADAL" clId="{7B82A7D9-5FBE-4C15-A31D-EA55261B2AAB}" dt="2022-12-02T17:42:22.001" v="38" actId="478"/>
          <ac:spMkLst>
            <pc:docMk/>
            <pc:sldMk cId="1795216498" sldId="338"/>
            <ac:spMk id="13" creationId="{3D5EA0FA-9397-669A-1AC2-5E4F43236ED1}"/>
          </ac:spMkLst>
        </pc:spChg>
        <pc:spChg chg="del">
          <ac:chgData name="Pedro Henrique Cardoso Paulo" userId="a2967595-4c36-4cb9-9d7a-25162316b230" providerId="ADAL" clId="{7B82A7D9-5FBE-4C15-A31D-EA55261B2AAB}" dt="2022-12-02T17:42:25.906" v="41" actId="478"/>
          <ac:spMkLst>
            <pc:docMk/>
            <pc:sldMk cId="1795216498" sldId="338"/>
            <ac:spMk id="15" creationId="{0F3D8509-B432-20B2-25D4-8F29C691D106}"/>
          </ac:spMkLst>
        </pc:spChg>
        <pc:spChg chg="del">
          <ac:chgData name="Pedro Henrique Cardoso Paulo" userId="a2967595-4c36-4cb9-9d7a-25162316b230" providerId="ADAL" clId="{7B82A7D9-5FBE-4C15-A31D-EA55261B2AAB}" dt="2022-12-02T17:42:35.500" v="47" actId="478"/>
          <ac:spMkLst>
            <pc:docMk/>
            <pc:sldMk cId="1795216498" sldId="338"/>
            <ac:spMk id="28" creationId="{175F39AA-91F6-A9EA-6064-04E83683CB7A}"/>
          </ac:spMkLst>
        </pc:spChg>
        <pc:spChg chg="del">
          <ac:chgData name="Pedro Henrique Cardoso Paulo" userId="a2967595-4c36-4cb9-9d7a-25162316b230" providerId="ADAL" clId="{7B82A7D9-5FBE-4C15-A31D-EA55261B2AAB}" dt="2022-12-02T17:42:45.622" v="54" actId="478"/>
          <ac:spMkLst>
            <pc:docMk/>
            <pc:sldMk cId="1795216498" sldId="338"/>
            <ac:spMk id="32" creationId="{BC1D3605-3F2D-89F4-AAA0-DEB9A4AD167F}"/>
          </ac:spMkLst>
        </pc:spChg>
        <pc:spChg chg="del">
          <ac:chgData name="Pedro Henrique Cardoso Paulo" userId="a2967595-4c36-4cb9-9d7a-25162316b230" providerId="ADAL" clId="{7B82A7D9-5FBE-4C15-A31D-EA55261B2AAB}" dt="2022-12-02T17:42:28.434" v="43" actId="478"/>
          <ac:spMkLst>
            <pc:docMk/>
            <pc:sldMk cId="1795216498" sldId="338"/>
            <ac:spMk id="33" creationId="{F4C69556-4396-6F62-FC32-F2611BBA4394}"/>
          </ac:spMkLst>
        </pc:spChg>
        <pc:spChg chg="del">
          <ac:chgData name="Pedro Henrique Cardoso Paulo" userId="a2967595-4c36-4cb9-9d7a-25162316b230" providerId="ADAL" clId="{7B82A7D9-5FBE-4C15-A31D-EA55261B2AAB}" dt="2022-12-02T17:42:30.965" v="45" actId="478"/>
          <ac:spMkLst>
            <pc:docMk/>
            <pc:sldMk cId="1795216498" sldId="338"/>
            <ac:spMk id="36" creationId="{D3F00C8E-56A3-B2DB-342D-24B78DB80B52}"/>
          </ac:spMkLst>
        </pc:spChg>
        <pc:spChg chg="del">
          <ac:chgData name="Pedro Henrique Cardoso Paulo" userId="a2967595-4c36-4cb9-9d7a-25162316b230" providerId="ADAL" clId="{7B82A7D9-5FBE-4C15-A31D-EA55261B2AAB}" dt="2022-12-02T17:42:14.856" v="35" actId="478"/>
          <ac:spMkLst>
            <pc:docMk/>
            <pc:sldMk cId="1795216498" sldId="338"/>
            <ac:spMk id="66" creationId="{7F964511-FF33-E969-0869-96142ED8D7B8}"/>
          </ac:spMkLst>
        </pc:spChg>
        <pc:picChg chg="del">
          <ac:chgData name="Pedro Henrique Cardoso Paulo" userId="a2967595-4c36-4cb9-9d7a-25162316b230" providerId="ADAL" clId="{7B82A7D9-5FBE-4C15-A31D-EA55261B2AAB}" dt="2022-12-02T17:42:14.856" v="35" actId="478"/>
          <ac:picMkLst>
            <pc:docMk/>
            <pc:sldMk cId="1795216498" sldId="338"/>
            <ac:picMk id="2" creationId="{A5B84946-B490-4A70-08BE-54FD5252B5E7}"/>
          </ac:picMkLst>
        </pc:picChg>
        <pc:picChg chg="del">
          <ac:chgData name="Pedro Henrique Cardoso Paulo" userId="a2967595-4c36-4cb9-9d7a-25162316b230" providerId="ADAL" clId="{7B82A7D9-5FBE-4C15-A31D-EA55261B2AAB}" dt="2022-12-02T17:42:15.981" v="36" actId="478"/>
          <ac:picMkLst>
            <pc:docMk/>
            <pc:sldMk cId="1795216498" sldId="338"/>
            <ac:picMk id="5" creationId="{5D1FF93E-1D1B-9DDB-35C8-399CE26BE9B9}"/>
          </ac:picMkLst>
        </pc:picChg>
        <pc:picChg chg="del">
          <ac:chgData name="Pedro Henrique Cardoso Paulo" userId="a2967595-4c36-4cb9-9d7a-25162316b230" providerId="ADAL" clId="{7B82A7D9-5FBE-4C15-A31D-EA55261B2AAB}" dt="2022-12-02T17:42:24.153" v="40" actId="478"/>
          <ac:picMkLst>
            <pc:docMk/>
            <pc:sldMk cId="1795216498" sldId="338"/>
            <ac:picMk id="6" creationId="{B198E1DB-D7C4-9A0D-3237-40D6AAEDD2CD}"/>
          </ac:picMkLst>
        </pc:picChg>
        <pc:picChg chg="mod">
          <ac:chgData name="Pedro Henrique Cardoso Paulo" userId="a2967595-4c36-4cb9-9d7a-25162316b230" providerId="ADAL" clId="{7B82A7D9-5FBE-4C15-A31D-EA55261B2AAB}" dt="2022-12-02T17:42:06.305" v="32" actId="1076"/>
          <ac:picMkLst>
            <pc:docMk/>
            <pc:sldMk cId="1795216498" sldId="338"/>
            <ac:picMk id="14" creationId="{B0507F6F-D079-FB82-047E-5E427E31C3F8}"/>
          </ac:picMkLst>
        </pc:picChg>
        <pc:picChg chg="del">
          <ac:chgData name="Pedro Henrique Cardoso Paulo" userId="a2967595-4c36-4cb9-9d7a-25162316b230" providerId="ADAL" clId="{7B82A7D9-5FBE-4C15-A31D-EA55261B2AAB}" dt="2022-12-02T17:42:36.294" v="48" actId="478"/>
          <ac:picMkLst>
            <pc:docMk/>
            <pc:sldMk cId="1795216498" sldId="338"/>
            <ac:picMk id="22" creationId="{716C1976-4D1B-7F9F-5D89-7C043D5B20F6}"/>
          </ac:picMkLst>
        </pc:picChg>
        <pc:picChg chg="del">
          <ac:chgData name="Pedro Henrique Cardoso Paulo" userId="a2967595-4c36-4cb9-9d7a-25162316b230" providerId="ADAL" clId="{7B82A7D9-5FBE-4C15-A31D-EA55261B2AAB}" dt="2022-12-02T17:42:29.247" v="44" actId="478"/>
          <ac:picMkLst>
            <pc:docMk/>
            <pc:sldMk cId="1795216498" sldId="338"/>
            <ac:picMk id="30" creationId="{1989BDD0-D6AA-3AB4-5789-64F126573F88}"/>
          </ac:picMkLst>
        </pc:picChg>
        <pc:picChg chg="del">
          <ac:chgData name="Pedro Henrique Cardoso Paulo" userId="a2967595-4c36-4cb9-9d7a-25162316b230" providerId="ADAL" clId="{7B82A7D9-5FBE-4C15-A31D-EA55261B2AAB}" dt="2022-12-02T17:42:38.746" v="50" actId="478"/>
          <ac:picMkLst>
            <pc:docMk/>
            <pc:sldMk cId="1795216498" sldId="338"/>
            <ac:picMk id="34" creationId="{21A3F402-6A06-D367-E2A9-5C00EEF1AFB4}"/>
          </ac:picMkLst>
        </pc:picChg>
        <pc:picChg chg="del">
          <ac:chgData name="Pedro Henrique Cardoso Paulo" userId="a2967595-4c36-4cb9-9d7a-25162316b230" providerId="ADAL" clId="{7B82A7D9-5FBE-4C15-A31D-EA55261B2AAB}" dt="2022-12-02T17:42:14.856" v="35" actId="478"/>
          <ac:picMkLst>
            <pc:docMk/>
            <pc:sldMk cId="1795216498" sldId="338"/>
            <ac:picMk id="55" creationId="{8C94A972-F055-244B-2E4C-6FC800D346C3}"/>
          </ac:picMkLst>
        </pc:picChg>
        <pc:cxnChg chg="del mod">
          <ac:chgData name="Pedro Henrique Cardoso Paulo" userId="a2967595-4c36-4cb9-9d7a-25162316b230" providerId="ADAL" clId="{7B82A7D9-5FBE-4C15-A31D-EA55261B2AAB}" dt="2022-12-02T17:42:17.247" v="37" actId="478"/>
          <ac:cxnSpMkLst>
            <pc:docMk/>
            <pc:sldMk cId="1795216498" sldId="338"/>
            <ac:cxnSpMk id="3" creationId="{D2BFEFFF-6E32-4CC1-4598-CAD7FB63D2FD}"/>
          </ac:cxnSpMkLst>
        </pc:cxnChg>
        <pc:cxnChg chg="del mod">
          <ac:chgData name="Pedro Henrique Cardoso Paulo" userId="a2967595-4c36-4cb9-9d7a-25162316b230" providerId="ADAL" clId="{7B82A7D9-5FBE-4C15-A31D-EA55261B2AAB}" dt="2022-12-02T17:42:23.278" v="39" actId="478"/>
          <ac:cxnSpMkLst>
            <pc:docMk/>
            <pc:sldMk cId="1795216498" sldId="338"/>
            <ac:cxnSpMk id="8" creationId="{B0E355F3-7390-F44F-1ECA-90DDC9242736}"/>
          </ac:cxnSpMkLst>
        </pc:cxnChg>
        <pc:cxnChg chg="del mod">
          <ac:chgData name="Pedro Henrique Cardoso Paulo" userId="a2967595-4c36-4cb9-9d7a-25162316b230" providerId="ADAL" clId="{7B82A7D9-5FBE-4C15-A31D-EA55261B2AAB}" dt="2022-12-02T17:42:37.762" v="49" actId="478"/>
          <ac:cxnSpMkLst>
            <pc:docMk/>
            <pc:sldMk cId="1795216498" sldId="338"/>
            <ac:cxnSpMk id="12" creationId="{7939CB81-5C0A-37AE-886C-0F32BF93E597}"/>
          </ac:cxnSpMkLst>
        </pc:cxnChg>
        <pc:cxnChg chg="del mod">
          <ac:chgData name="Pedro Henrique Cardoso Paulo" userId="a2967595-4c36-4cb9-9d7a-25162316b230" providerId="ADAL" clId="{7B82A7D9-5FBE-4C15-A31D-EA55261B2AAB}" dt="2022-12-02T17:42:32.825" v="46" actId="478"/>
          <ac:cxnSpMkLst>
            <pc:docMk/>
            <pc:sldMk cId="1795216498" sldId="338"/>
            <ac:cxnSpMk id="24" creationId="{C3EADAB9-72B0-25F9-ED24-AA4A84BBDBB1}"/>
          </ac:cxnSpMkLst>
        </pc:cxnChg>
        <pc:cxnChg chg="del mod">
          <ac:chgData name="Pedro Henrique Cardoso Paulo" userId="a2967595-4c36-4cb9-9d7a-25162316b230" providerId="ADAL" clId="{7B82A7D9-5FBE-4C15-A31D-EA55261B2AAB}" dt="2022-12-02T17:42:26.778" v="42" actId="478"/>
          <ac:cxnSpMkLst>
            <pc:docMk/>
            <pc:sldMk cId="1795216498" sldId="338"/>
            <ac:cxnSpMk id="25" creationId="{FCB0A163-266F-B7B4-C23E-EBBD14654CA0}"/>
          </ac:cxnSpMkLst>
        </pc:cxnChg>
        <pc:cxnChg chg="del mod">
          <ac:chgData name="Pedro Henrique Cardoso Paulo" userId="a2967595-4c36-4cb9-9d7a-25162316b230" providerId="ADAL" clId="{7B82A7D9-5FBE-4C15-A31D-EA55261B2AAB}" dt="2022-12-02T17:42:43.966" v="53" actId="478"/>
          <ac:cxnSpMkLst>
            <pc:docMk/>
            <pc:sldMk cId="1795216498" sldId="338"/>
            <ac:cxnSpMk id="35" creationId="{7610876F-75C2-F2E6-9148-B35BBADD3AE5}"/>
          </ac:cxnSpMkLst>
        </pc:cxnChg>
        <pc:cxnChg chg="del mod">
          <ac:chgData name="Pedro Henrique Cardoso Paulo" userId="a2967595-4c36-4cb9-9d7a-25162316b230" providerId="ADAL" clId="{7B82A7D9-5FBE-4C15-A31D-EA55261B2AAB}" dt="2022-12-02T17:42:14.856" v="35" actId="478"/>
          <ac:cxnSpMkLst>
            <pc:docMk/>
            <pc:sldMk cId="1795216498" sldId="338"/>
            <ac:cxnSpMk id="61" creationId="{4B187EEE-0384-A31F-8C9D-5BE87BFF05CD}"/>
          </ac:cxnSpMkLst>
        </pc:cxnChg>
      </pc:sldChg>
    </pc:docChg>
  </pc:docChgLst>
  <pc:docChgLst>
    <pc:chgData name="Felipe da Costa Pereira" userId="9da7774e-0bca-4473-9368-37b6a1415b57" providerId="ADAL" clId="{9BCC6AAA-8F64-4153-AA42-94068F9E5CAD}"/>
    <pc:docChg chg="undo redo custSel addSld delSld modSld sldOrd modMainMaster addSection delSection modSection">
      <pc:chgData name="Felipe da Costa Pereira" userId="9da7774e-0bca-4473-9368-37b6a1415b57" providerId="ADAL" clId="{9BCC6AAA-8F64-4153-AA42-94068F9E5CAD}" dt="2022-06-20T11:23:04.441" v="7109" actId="6549"/>
      <pc:docMkLst>
        <pc:docMk/>
      </pc:docMkLst>
      <pc:sldChg chg="modSp mod">
        <pc:chgData name="Felipe da Costa Pereira" userId="9da7774e-0bca-4473-9368-37b6a1415b57" providerId="ADAL" clId="{9BCC6AAA-8F64-4153-AA42-94068F9E5CAD}" dt="2022-06-19T12:07:23.257" v="4056" actId="6549"/>
        <pc:sldMkLst>
          <pc:docMk/>
          <pc:sldMk cId="2806257027" sldId="256"/>
        </pc:sldMkLst>
        <pc:spChg chg="mod">
          <ac:chgData name="Felipe da Costa Pereira" userId="9da7774e-0bca-4473-9368-37b6a1415b57" providerId="ADAL" clId="{9BCC6AAA-8F64-4153-AA42-94068F9E5CAD}" dt="2022-06-19T12:07:23.257" v="4056" actId="6549"/>
          <ac:spMkLst>
            <pc:docMk/>
            <pc:sldMk cId="2806257027" sldId="256"/>
            <ac:spMk id="2" creationId="{DE3D84FB-5D02-47D2-98FD-4F01A02E2AEA}"/>
          </ac:spMkLst>
        </pc:spChg>
      </pc:sldChg>
      <pc:sldChg chg="del">
        <pc:chgData name="Felipe da Costa Pereira" userId="9da7774e-0bca-4473-9368-37b6a1415b57" providerId="ADAL" clId="{9BCC6AAA-8F64-4153-AA42-94068F9E5CAD}" dt="2022-06-19T13:14:32.535" v="6442" actId="47"/>
        <pc:sldMkLst>
          <pc:docMk/>
          <pc:sldMk cId="1401741552" sldId="277"/>
        </pc:sldMkLst>
      </pc:sldChg>
      <pc:sldChg chg="addSp delSp modSp mod modShow">
        <pc:chgData name="Felipe da Costa Pereira" userId="9da7774e-0bca-4473-9368-37b6a1415b57" providerId="ADAL" clId="{9BCC6AAA-8F64-4153-AA42-94068F9E5CAD}" dt="2022-06-19T13:12:34.225" v="6427" actId="1076"/>
        <pc:sldMkLst>
          <pc:docMk/>
          <pc:sldMk cId="2115141650" sldId="279"/>
        </pc:sldMkLst>
        <pc:spChg chg="del mod">
          <ac:chgData name="Felipe da Costa Pereira" userId="9da7774e-0bca-4473-9368-37b6a1415b57" providerId="ADAL" clId="{9BCC6AAA-8F64-4153-AA42-94068F9E5CAD}" dt="2022-06-17T18:48:27.536" v="240" actId="478"/>
          <ac:spMkLst>
            <pc:docMk/>
            <pc:sldMk cId="2115141650" sldId="279"/>
            <ac:spMk id="2" creationId="{E08E4962-80C9-4438-9C1F-B5504BB6DCA7}"/>
          </ac:spMkLst>
        </pc:spChg>
        <pc:spChg chg="add del">
          <ac:chgData name="Felipe da Costa Pereira" userId="9da7774e-0bca-4473-9368-37b6a1415b57" providerId="ADAL" clId="{9BCC6AAA-8F64-4153-AA42-94068F9E5CAD}" dt="2022-06-17T18:33:34.531" v="13" actId="22"/>
          <ac:spMkLst>
            <pc:docMk/>
            <pc:sldMk cId="2115141650" sldId="279"/>
            <ac:spMk id="6" creationId="{EAA143BA-6814-4532-8513-268E73B3FC7A}"/>
          </ac:spMkLst>
        </pc:spChg>
        <pc:spChg chg="add del mod topLvl">
          <ac:chgData name="Felipe da Costa Pereira" userId="9da7774e-0bca-4473-9368-37b6a1415b57" providerId="ADAL" clId="{9BCC6AAA-8F64-4153-AA42-94068F9E5CAD}" dt="2022-06-17T19:11:56.302" v="863" actId="478"/>
          <ac:spMkLst>
            <pc:docMk/>
            <pc:sldMk cId="2115141650" sldId="279"/>
            <ac:spMk id="8" creationId="{BB60845C-79BC-4F13-B65D-C889006949FD}"/>
          </ac:spMkLst>
        </pc:spChg>
        <pc:spChg chg="add mod ord topLvl">
          <ac:chgData name="Felipe da Costa Pereira" userId="9da7774e-0bca-4473-9368-37b6a1415b57" providerId="ADAL" clId="{9BCC6AAA-8F64-4153-AA42-94068F9E5CAD}" dt="2022-06-17T19:12:17.865" v="867" actId="1076"/>
          <ac:spMkLst>
            <pc:docMk/>
            <pc:sldMk cId="2115141650" sldId="279"/>
            <ac:spMk id="10" creationId="{90CCE3DE-6D7F-4326-ADE5-4C015A2C9766}"/>
          </ac:spMkLst>
        </pc:spChg>
        <pc:spChg chg="add mod topLvl">
          <ac:chgData name="Felipe da Costa Pereira" userId="9da7774e-0bca-4473-9368-37b6a1415b57" providerId="ADAL" clId="{9BCC6AAA-8F64-4153-AA42-94068F9E5CAD}" dt="2022-06-17T19:11:13.830" v="840" actId="571"/>
          <ac:spMkLst>
            <pc:docMk/>
            <pc:sldMk cId="2115141650" sldId="279"/>
            <ac:spMk id="14" creationId="{1BC0390F-BD6B-4A93-8A54-C691D34AA0C2}"/>
          </ac:spMkLst>
        </pc:spChg>
        <pc:spChg chg="add mod topLvl">
          <ac:chgData name="Felipe da Costa Pereira" userId="9da7774e-0bca-4473-9368-37b6a1415b57" providerId="ADAL" clId="{9BCC6AAA-8F64-4153-AA42-94068F9E5CAD}" dt="2022-06-17T19:12:37.967" v="875" actId="164"/>
          <ac:spMkLst>
            <pc:docMk/>
            <pc:sldMk cId="2115141650" sldId="279"/>
            <ac:spMk id="15" creationId="{454DB641-7167-49AE-BD07-87B6BE00339C}"/>
          </ac:spMkLst>
        </pc:spChg>
        <pc:spChg chg="add mod">
          <ac:chgData name="Felipe da Costa Pereira" userId="9da7774e-0bca-4473-9368-37b6a1415b57" providerId="ADAL" clId="{9BCC6AAA-8F64-4153-AA42-94068F9E5CAD}" dt="2022-06-17T20:00:41.589" v="1493" actId="790"/>
          <ac:spMkLst>
            <pc:docMk/>
            <pc:sldMk cId="2115141650" sldId="279"/>
            <ac:spMk id="17" creationId="{A57A8EF5-AED6-42DD-A5BA-DE37F55DD623}"/>
          </ac:spMkLst>
        </pc:spChg>
        <pc:spChg chg="add del mod">
          <ac:chgData name="Felipe da Costa Pereira" userId="9da7774e-0bca-4473-9368-37b6a1415b57" providerId="ADAL" clId="{9BCC6AAA-8F64-4153-AA42-94068F9E5CAD}" dt="2022-06-17T18:48:28.674" v="242"/>
          <ac:spMkLst>
            <pc:docMk/>
            <pc:sldMk cId="2115141650" sldId="279"/>
            <ac:spMk id="18" creationId="{A0EB9F24-6B07-4C92-A7FC-EF854EDA3599}"/>
          </ac:spMkLst>
        </pc:spChg>
        <pc:spChg chg="add del mod">
          <ac:chgData name="Felipe da Costa Pereira" userId="9da7774e-0bca-4473-9368-37b6a1415b57" providerId="ADAL" clId="{9BCC6AAA-8F64-4153-AA42-94068F9E5CAD}" dt="2022-06-17T18:50:18.274" v="305" actId="478"/>
          <ac:spMkLst>
            <pc:docMk/>
            <pc:sldMk cId="2115141650" sldId="279"/>
            <ac:spMk id="25" creationId="{6D9C42EA-7910-4EA4-A057-CF65E132F7BF}"/>
          </ac:spMkLst>
        </pc:spChg>
        <pc:spChg chg="add mod">
          <ac:chgData name="Felipe da Costa Pereira" userId="9da7774e-0bca-4473-9368-37b6a1415b57" providerId="ADAL" clId="{9BCC6AAA-8F64-4153-AA42-94068F9E5CAD}" dt="2022-06-19T13:12:27.058" v="6425" actId="14100"/>
          <ac:spMkLst>
            <pc:docMk/>
            <pc:sldMk cId="2115141650" sldId="279"/>
            <ac:spMk id="27" creationId="{EEAA95E5-862F-4117-94C6-1A8843C05786}"/>
          </ac:spMkLst>
        </pc:spChg>
        <pc:spChg chg="add mod">
          <ac:chgData name="Felipe da Costa Pereira" userId="9da7774e-0bca-4473-9368-37b6a1415b57" providerId="ADAL" clId="{9BCC6AAA-8F64-4153-AA42-94068F9E5CAD}" dt="2022-06-17T19:11:13.830" v="840" actId="571"/>
          <ac:spMkLst>
            <pc:docMk/>
            <pc:sldMk cId="2115141650" sldId="279"/>
            <ac:spMk id="28" creationId="{50FCFA48-9403-4B9A-81DC-AE15061C94A0}"/>
          </ac:spMkLst>
        </pc:spChg>
        <pc:spChg chg="add del">
          <ac:chgData name="Felipe da Costa Pereira" userId="9da7774e-0bca-4473-9368-37b6a1415b57" providerId="ADAL" clId="{9BCC6AAA-8F64-4153-AA42-94068F9E5CAD}" dt="2022-06-17T19:11:19.038" v="842" actId="22"/>
          <ac:spMkLst>
            <pc:docMk/>
            <pc:sldMk cId="2115141650" sldId="279"/>
            <ac:spMk id="30" creationId="{B95FE1E8-8525-480C-B366-4A9201CC7CF5}"/>
          </ac:spMkLst>
        </pc:spChg>
        <pc:spChg chg="add mod">
          <ac:chgData name="Felipe da Costa Pereira" userId="9da7774e-0bca-4473-9368-37b6a1415b57" providerId="ADAL" clId="{9BCC6AAA-8F64-4153-AA42-94068F9E5CAD}" dt="2022-06-19T13:12:34.225" v="6427" actId="1076"/>
          <ac:spMkLst>
            <pc:docMk/>
            <pc:sldMk cId="2115141650" sldId="279"/>
            <ac:spMk id="32" creationId="{C14EA849-4CE9-4B3D-B20D-BA6AF248CE08}"/>
          </ac:spMkLst>
        </pc:spChg>
        <pc:spChg chg="mod">
          <ac:chgData name="Felipe da Costa Pereira" userId="9da7774e-0bca-4473-9368-37b6a1415b57" providerId="ADAL" clId="{9BCC6AAA-8F64-4153-AA42-94068F9E5CAD}" dt="2022-06-17T19:59:41.248" v="1467"/>
          <ac:spMkLst>
            <pc:docMk/>
            <pc:sldMk cId="2115141650" sldId="279"/>
            <ac:spMk id="36" creationId="{66E364CE-B42E-45A1-AE2A-CEB432E972AA}"/>
          </ac:spMkLst>
        </pc:spChg>
        <pc:spChg chg="mod">
          <ac:chgData name="Felipe da Costa Pereira" userId="9da7774e-0bca-4473-9368-37b6a1415b57" providerId="ADAL" clId="{9BCC6AAA-8F64-4153-AA42-94068F9E5CAD}" dt="2022-06-17T19:59:41.248" v="1467"/>
          <ac:spMkLst>
            <pc:docMk/>
            <pc:sldMk cId="2115141650" sldId="279"/>
            <ac:spMk id="37" creationId="{3FE1AD29-1F97-4C31-81A2-2F0CA67407EC}"/>
          </ac:spMkLst>
        </pc:spChg>
        <pc:spChg chg="add del mod">
          <ac:chgData name="Felipe da Costa Pereira" userId="9da7774e-0bca-4473-9368-37b6a1415b57" providerId="ADAL" clId="{9BCC6AAA-8F64-4153-AA42-94068F9E5CAD}" dt="2022-06-17T20:00:21.975" v="1489" actId="478"/>
          <ac:spMkLst>
            <pc:docMk/>
            <pc:sldMk cId="2115141650" sldId="279"/>
            <ac:spMk id="38" creationId="{504726ED-D1CE-4AFF-9627-7A941E8DD670}"/>
          </ac:spMkLst>
        </pc:spChg>
        <pc:spChg chg="add del mod">
          <ac:chgData name="Felipe da Costa Pereira" userId="9da7774e-0bca-4473-9368-37b6a1415b57" providerId="ADAL" clId="{9BCC6AAA-8F64-4153-AA42-94068F9E5CAD}" dt="2022-06-17T20:00:26.188" v="1491" actId="478"/>
          <ac:spMkLst>
            <pc:docMk/>
            <pc:sldMk cId="2115141650" sldId="279"/>
            <ac:spMk id="39" creationId="{57B5080F-B71E-4FA5-88EC-B5D529ABB184}"/>
          </ac:spMkLst>
        </pc:spChg>
        <pc:spChg chg="add del mod">
          <ac:chgData name="Felipe da Costa Pereira" userId="9da7774e-0bca-4473-9368-37b6a1415b57" providerId="ADAL" clId="{9BCC6AAA-8F64-4153-AA42-94068F9E5CAD}" dt="2022-06-17T20:00:29.005" v="1492" actId="478"/>
          <ac:spMkLst>
            <pc:docMk/>
            <pc:sldMk cId="2115141650" sldId="279"/>
            <ac:spMk id="40" creationId="{80938F1E-0FE3-4634-B9FF-F4152C74D71C}"/>
          </ac:spMkLst>
        </pc:spChg>
        <pc:grpChg chg="add del mod topLvl">
          <ac:chgData name="Felipe da Costa Pereira" userId="9da7774e-0bca-4473-9368-37b6a1415b57" providerId="ADAL" clId="{9BCC6AAA-8F64-4153-AA42-94068F9E5CAD}" dt="2022-06-17T19:11:56.302" v="863" actId="478"/>
          <ac:grpSpMkLst>
            <pc:docMk/>
            <pc:sldMk cId="2115141650" sldId="279"/>
            <ac:grpSpMk id="13" creationId="{D3CC3BF7-2D42-47F7-BF58-C2EA5B5B9070}"/>
          </ac:grpSpMkLst>
        </pc:grpChg>
        <pc:grpChg chg="add del mod">
          <ac:chgData name="Felipe da Costa Pereira" userId="9da7774e-0bca-4473-9368-37b6a1415b57" providerId="ADAL" clId="{9BCC6AAA-8F64-4153-AA42-94068F9E5CAD}" dt="2022-06-17T18:49:30.127" v="292" actId="165"/>
          <ac:grpSpMkLst>
            <pc:docMk/>
            <pc:sldMk cId="2115141650" sldId="279"/>
            <ac:grpSpMk id="20" creationId="{740BAF07-5D1F-4B19-98EE-C2AFAC84AD55}"/>
          </ac:grpSpMkLst>
        </pc:grpChg>
        <pc:grpChg chg="add mod">
          <ac:chgData name="Felipe da Costa Pereira" userId="9da7774e-0bca-4473-9368-37b6a1415b57" providerId="ADAL" clId="{9BCC6AAA-8F64-4153-AA42-94068F9E5CAD}" dt="2022-06-17T18:49:16.370" v="287" actId="164"/>
          <ac:grpSpMkLst>
            <pc:docMk/>
            <pc:sldMk cId="2115141650" sldId="279"/>
            <ac:grpSpMk id="21" creationId="{BC476272-EAD9-4109-ACE8-7A382A47F312}"/>
          </ac:grpSpMkLst>
        </pc:grpChg>
        <pc:grpChg chg="add mod">
          <ac:chgData name="Felipe da Costa Pereira" userId="9da7774e-0bca-4473-9368-37b6a1415b57" providerId="ADAL" clId="{9BCC6AAA-8F64-4153-AA42-94068F9E5CAD}" dt="2022-06-19T12:10:38.338" v="4136" actId="1076"/>
          <ac:grpSpMkLst>
            <pc:docMk/>
            <pc:sldMk cId="2115141650" sldId="279"/>
            <ac:grpSpMk id="22" creationId="{A1F9F617-5EBF-421F-A056-D5263E66B982}"/>
          </ac:grpSpMkLst>
        </pc:grpChg>
        <pc:grpChg chg="add del mod">
          <ac:chgData name="Felipe da Costa Pereira" userId="9da7774e-0bca-4473-9368-37b6a1415b57" providerId="ADAL" clId="{9BCC6AAA-8F64-4153-AA42-94068F9E5CAD}" dt="2022-06-17T19:09:55.416" v="798" actId="165"/>
          <ac:grpSpMkLst>
            <pc:docMk/>
            <pc:sldMk cId="2115141650" sldId="279"/>
            <ac:grpSpMk id="23" creationId="{2C048206-AF66-4E2E-B4E7-B21A395B6D34}"/>
          </ac:grpSpMkLst>
        </pc:grpChg>
        <pc:grpChg chg="add mod">
          <ac:chgData name="Felipe da Costa Pereira" userId="9da7774e-0bca-4473-9368-37b6a1415b57" providerId="ADAL" clId="{9BCC6AAA-8F64-4153-AA42-94068F9E5CAD}" dt="2022-06-19T12:10:23.872" v="4133" actId="1076"/>
          <ac:grpSpMkLst>
            <pc:docMk/>
            <pc:sldMk cId="2115141650" sldId="279"/>
            <ac:grpSpMk id="33" creationId="{4EC9930B-81EB-4653-8620-A6D9D2DF7973}"/>
          </ac:grpSpMkLst>
        </pc:grpChg>
        <pc:grpChg chg="add del mod">
          <ac:chgData name="Felipe da Costa Pereira" userId="9da7774e-0bca-4473-9368-37b6a1415b57" providerId="ADAL" clId="{9BCC6AAA-8F64-4153-AA42-94068F9E5CAD}" dt="2022-06-17T20:00:24.125" v="1490" actId="478"/>
          <ac:grpSpMkLst>
            <pc:docMk/>
            <pc:sldMk cId="2115141650" sldId="279"/>
            <ac:grpSpMk id="34" creationId="{6FDC838B-8DCC-4824-97F5-BD2DE3CD50AC}"/>
          </ac:grpSpMkLst>
        </pc:grpChg>
        <pc:picChg chg="add mod topLvl">
          <ac:chgData name="Felipe da Costa Pereira" userId="9da7774e-0bca-4473-9368-37b6a1415b57" providerId="ADAL" clId="{9BCC6AAA-8F64-4153-AA42-94068F9E5CAD}" dt="2022-06-17T19:12:37.967" v="875" actId="164"/>
          <ac:picMkLst>
            <pc:docMk/>
            <pc:sldMk cId="2115141650" sldId="279"/>
            <ac:picMk id="4" creationId="{77C80542-DD05-4468-95F2-51A18E5839DA}"/>
          </ac:picMkLst>
        </pc:picChg>
        <pc:picChg chg="add mod topLvl">
          <ac:chgData name="Felipe da Costa Pereira" userId="9da7774e-0bca-4473-9368-37b6a1415b57" providerId="ADAL" clId="{9BCC6AAA-8F64-4153-AA42-94068F9E5CAD}" dt="2022-06-17T19:11:13.830" v="840" actId="571"/>
          <ac:picMkLst>
            <pc:docMk/>
            <pc:sldMk cId="2115141650" sldId="279"/>
            <ac:picMk id="12" creationId="{0452743A-DA2E-4CAF-8FEC-70AF0CA48F8F}"/>
          </ac:picMkLst>
        </pc:picChg>
        <pc:picChg chg="add mod">
          <ac:chgData name="Felipe da Costa Pereira" userId="9da7774e-0bca-4473-9368-37b6a1415b57" providerId="ADAL" clId="{9BCC6AAA-8F64-4153-AA42-94068F9E5CAD}" dt="2022-06-17T18:48:41.737" v="271" actId="571"/>
          <ac:picMkLst>
            <pc:docMk/>
            <pc:sldMk cId="2115141650" sldId="279"/>
            <ac:picMk id="19" creationId="{60A5FB6E-669A-4AED-846B-A0249A6D3525}"/>
          </ac:picMkLst>
        </pc:picChg>
        <pc:picChg chg="add del mod">
          <ac:chgData name="Felipe da Costa Pereira" userId="9da7774e-0bca-4473-9368-37b6a1415b57" providerId="ADAL" clId="{9BCC6AAA-8F64-4153-AA42-94068F9E5CAD}" dt="2022-06-17T18:50:15.341" v="304" actId="478"/>
          <ac:picMkLst>
            <pc:docMk/>
            <pc:sldMk cId="2115141650" sldId="279"/>
            <ac:picMk id="24" creationId="{4A24BDC9-4EE2-4E62-8C12-2B991C36FFA5}"/>
          </ac:picMkLst>
        </pc:picChg>
        <pc:picChg chg="mod">
          <ac:chgData name="Felipe da Costa Pereira" userId="9da7774e-0bca-4473-9368-37b6a1415b57" providerId="ADAL" clId="{9BCC6AAA-8F64-4153-AA42-94068F9E5CAD}" dt="2022-06-17T19:59:41.248" v="1467"/>
          <ac:picMkLst>
            <pc:docMk/>
            <pc:sldMk cId="2115141650" sldId="279"/>
            <ac:picMk id="35" creationId="{FF4A9673-723E-4314-A615-F00AC59C9D74}"/>
          </ac:picMkLst>
        </pc:picChg>
      </pc:sldChg>
      <pc:sldChg chg="modSp mod">
        <pc:chgData name="Felipe da Costa Pereira" userId="9da7774e-0bca-4473-9368-37b6a1415b57" providerId="ADAL" clId="{9BCC6AAA-8F64-4153-AA42-94068F9E5CAD}" dt="2022-06-18T12:17:49.363" v="1551" actId="403"/>
        <pc:sldMkLst>
          <pc:docMk/>
          <pc:sldMk cId="1978385361" sldId="280"/>
        </pc:sldMkLst>
        <pc:spChg chg="mod">
          <ac:chgData name="Felipe da Costa Pereira" userId="9da7774e-0bca-4473-9368-37b6a1415b57" providerId="ADAL" clId="{9BCC6AAA-8F64-4153-AA42-94068F9E5CAD}" dt="2022-06-18T12:17:49.363" v="1551" actId="403"/>
          <ac:spMkLst>
            <pc:docMk/>
            <pc:sldMk cId="1978385361" sldId="280"/>
            <ac:spMk id="3" creationId="{5EC130BB-88C1-4FFA-BEE6-0F1264823181}"/>
          </ac:spMkLst>
        </pc:spChg>
      </pc:sldChg>
      <pc:sldChg chg="del">
        <pc:chgData name="Felipe da Costa Pereira" userId="9da7774e-0bca-4473-9368-37b6a1415b57" providerId="ADAL" clId="{9BCC6AAA-8F64-4153-AA42-94068F9E5CAD}" dt="2022-06-17T19:19:19.672" v="930" actId="47"/>
        <pc:sldMkLst>
          <pc:docMk/>
          <pc:sldMk cId="1170031209" sldId="281"/>
        </pc:sldMkLst>
      </pc:sldChg>
      <pc:sldChg chg="del">
        <pc:chgData name="Felipe da Costa Pereira" userId="9da7774e-0bca-4473-9368-37b6a1415b57" providerId="ADAL" clId="{9BCC6AAA-8F64-4153-AA42-94068F9E5CAD}" dt="2022-06-17T19:19:18.876" v="929" actId="47"/>
        <pc:sldMkLst>
          <pc:docMk/>
          <pc:sldMk cId="1846059656" sldId="283"/>
        </pc:sldMkLst>
      </pc:sldChg>
      <pc:sldChg chg="addSp delSp modSp mod ord">
        <pc:chgData name="Felipe da Costa Pereira" userId="9da7774e-0bca-4473-9368-37b6a1415b57" providerId="ADAL" clId="{9BCC6AAA-8F64-4153-AA42-94068F9E5CAD}" dt="2022-06-20T11:11:34.690" v="7108" actId="1076"/>
        <pc:sldMkLst>
          <pc:docMk/>
          <pc:sldMk cId="1747614211" sldId="284"/>
        </pc:sldMkLst>
        <pc:spChg chg="add mod">
          <ac:chgData name="Felipe da Costa Pereira" userId="9da7774e-0bca-4473-9368-37b6a1415b57" providerId="ADAL" clId="{9BCC6AAA-8F64-4153-AA42-94068F9E5CAD}" dt="2022-06-20T10:59:11.965" v="7088" actId="1076"/>
          <ac:spMkLst>
            <pc:docMk/>
            <pc:sldMk cId="1747614211" sldId="284"/>
            <ac:spMk id="2" creationId="{CD20873F-C54F-39CD-A917-F2A617DE6CB1}"/>
          </ac:spMkLst>
        </pc:spChg>
        <pc:spChg chg="del">
          <ac:chgData name="Felipe da Costa Pereira" userId="9da7774e-0bca-4473-9368-37b6a1415b57" providerId="ADAL" clId="{9BCC6AAA-8F64-4153-AA42-94068F9E5CAD}" dt="2022-06-17T19:59:46.040" v="1468" actId="478"/>
          <ac:spMkLst>
            <pc:docMk/>
            <pc:sldMk cId="1747614211" sldId="284"/>
            <ac:spMk id="2" creationId="{D35ABC88-7550-483F-A6A1-D2F3415BDC5C}"/>
          </ac:spMkLst>
        </pc:spChg>
        <pc:spChg chg="add mod">
          <ac:chgData name="Felipe da Costa Pereira" userId="9da7774e-0bca-4473-9368-37b6a1415b57" providerId="ADAL" clId="{9BCC6AAA-8F64-4153-AA42-94068F9E5CAD}" dt="2022-06-20T10:59:22.559" v="7092" actId="20577"/>
          <ac:spMkLst>
            <pc:docMk/>
            <pc:sldMk cId="1747614211" sldId="284"/>
            <ac:spMk id="3" creationId="{5FB6C0A6-2705-5C34-F22E-D8CF5A1486D4}"/>
          </ac:spMkLst>
        </pc:spChg>
        <pc:spChg chg="add mod">
          <ac:chgData name="Felipe da Costa Pereira" userId="9da7774e-0bca-4473-9368-37b6a1415b57" providerId="ADAL" clId="{9BCC6AAA-8F64-4153-AA42-94068F9E5CAD}" dt="2022-06-18T13:55:10.384" v="3987" actId="6549"/>
          <ac:spMkLst>
            <pc:docMk/>
            <pc:sldMk cId="1747614211" sldId="284"/>
            <ac:spMk id="6" creationId="{B58F3B08-A69E-4AF9-82C0-002C888192EC}"/>
          </ac:spMkLst>
        </pc:spChg>
        <pc:spChg chg="mod">
          <ac:chgData name="Felipe da Costa Pereira" userId="9da7774e-0bca-4473-9368-37b6a1415b57" providerId="ADAL" clId="{9BCC6AAA-8F64-4153-AA42-94068F9E5CAD}" dt="2022-06-17T19:51:48.102" v="1246" actId="1076"/>
          <ac:spMkLst>
            <pc:docMk/>
            <pc:sldMk cId="1747614211" sldId="284"/>
            <ac:spMk id="8" creationId="{CF436DD0-FC95-4D65-85FF-9B958590DCC5}"/>
          </ac:spMkLst>
        </pc:spChg>
        <pc:spChg chg="add del mod">
          <ac:chgData name="Felipe da Costa Pereira" userId="9da7774e-0bca-4473-9368-37b6a1415b57" providerId="ADAL" clId="{9BCC6AAA-8F64-4153-AA42-94068F9E5CAD}" dt="2022-06-17T19:55:00.472" v="1351" actId="478"/>
          <ac:spMkLst>
            <pc:docMk/>
            <pc:sldMk cId="1747614211" sldId="284"/>
            <ac:spMk id="11" creationId="{174F4899-1C04-435E-B2B9-B6A527767330}"/>
          </ac:spMkLst>
        </pc:spChg>
        <pc:spChg chg="add del mod">
          <ac:chgData name="Felipe da Costa Pereira" userId="9da7774e-0bca-4473-9368-37b6a1415b57" providerId="ADAL" clId="{9BCC6AAA-8F64-4153-AA42-94068F9E5CAD}" dt="2022-06-17T19:54:59.775" v="1350" actId="478"/>
          <ac:spMkLst>
            <pc:docMk/>
            <pc:sldMk cId="1747614211" sldId="284"/>
            <ac:spMk id="12" creationId="{36F2774A-9413-42B6-B111-00AE3BB13F6A}"/>
          </ac:spMkLst>
        </pc:spChg>
        <pc:spChg chg="add mod">
          <ac:chgData name="Felipe da Costa Pereira" userId="9da7774e-0bca-4473-9368-37b6a1415b57" providerId="ADAL" clId="{9BCC6AAA-8F64-4153-AA42-94068F9E5CAD}" dt="2022-06-17T20:14:08.440" v="1549" actId="1076"/>
          <ac:spMkLst>
            <pc:docMk/>
            <pc:sldMk cId="1747614211" sldId="284"/>
            <ac:spMk id="13" creationId="{DB2C3806-FB36-4D50-8893-979E050B81E5}"/>
          </ac:spMkLst>
        </pc:spChg>
        <pc:spChg chg="add del mod">
          <ac:chgData name="Felipe da Costa Pereira" userId="9da7774e-0bca-4473-9368-37b6a1415b57" providerId="ADAL" clId="{9BCC6AAA-8F64-4153-AA42-94068F9E5CAD}" dt="2022-06-17T19:55:04.408" v="1353" actId="478"/>
          <ac:spMkLst>
            <pc:docMk/>
            <pc:sldMk cId="1747614211" sldId="284"/>
            <ac:spMk id="14" creationId="{04B2E633-75F8-471C-841D-55CEA2E2E9F9}"/>
          </ac:spMkLst>
        </pc:spChg>
        <pc:spChg chg="add del mod">
          <ac:chgData name="Felipe da Costa Pereira" userId="9da7774e-0bca-4473-9368-37b6a1415b57" providerId="ADAL" clId="{9BCC6AAA-8F64-4153-AA42-94068F9E5CAD}" dt="2022-06-17T19:55:03.791" v="1352" actId="478"/>
          <ac:spMkLst>
            <pc:docMk/>
            <pc:sldMk cId="1747614211" sldId="284"/>
            <ac:spMk id="15" creationId="{9BAA20BB-FC5F-4B3E-B54C-3A7FED8B4B04}"/>
          </ac:spMkLst>
        </pc:spChg>
        <pc:spChg chg="add mod">
          <ac:chgData name="Felipe da Costa Pereira" userId="9da7774e-0bca-4473-9368-37b6a1415b57" providerId="ADAL" clId="{9BCC6AAA-8F64-4153-AA42-94068F9E5CAD}" dt="2022-06-17T20:14:08.440" v="1549" actId="1076"/>
          <ac:spMkLst>
            <pc:docMk/>
            <pc:sldMk cId="1747614211" sldId="284"/>
            <ac:spMk id="16" creationId="{67F73B7C-6E7A-479B-B87A-205F08E8AD14}"/>
          </ac:spMkLst>
        </pc:spChg>
        <pc:spChg chg="mod">
          <ac:chgData name="Felipe da Costa Pereira" userId="9da7774e-0bca-4473-9368-37b6a1415b57" providerId="ADAL" clId="{9BCC6AAA-8F64-4153-AA42-94068F9E5CAD}" dt="2022-06-17T19:51:28.458" v="1234"/>
          <ac:spMkLst>
            <pc:docMk/>
            <pc:sldMk cId="1747614211" sldId="284"/>
            <ac:spMk id="20" creationId="{30223120-89C2-47BD-9F13-1157E73FB0FE}"/>
          </ac:spMkLst>
        </pc:spChg>
        <pc:spChg chg="mod">
          <ac:chgData name="Felipe da Costa Pereira" userId="9da7774e-0bca-4473-9368-37b6a1415b57" providerId="ADAL" clId="{9BCC6AAA-8F64-4153-AA42-94068F9E5CAD}" dt="2022-06-17T19:51:28.458" v="1234"/>
          <ac:spMkLst>
            <pc:docMk/>
            <pc:sldMk cId="1747614211" sldId="284"/>
            <ac:spMk id="21" creationId="{6058C4EB-1A61-4929-89B7-D24CF9DC2BDC}"/>
          </ac:spMkLst>
        </pc:spChg>
        <pc:spChg chg="add del mod">
          <ac:chgData name="Felipe da Costa Pereira" userId="9da7774e-0bca-4473-9368-37b6a1415b57" providerId="ADAL" clId="{9BCC6AAA-8F64-4153-AA42-94068F9E5CAD}" dt="2022-06-20T10:57:51.925" v="7047" actId="478"/>
          <ac:spMkLst>
            <pc:docMk/>
            <pc:sldMk cId="1747614211" sldId="284"/>
            <ac:spMk id="22" creationId="{04B93B18-E690-48A7-9D5D-198C194B293B}"/>
          </ac:spMkLst>
        </pc:spChg>
        <pc:spChg chg="add mod">
          <ac:chgData name="Felipe da Costa Pereira" userId="9da7774e-0bca-4473-9368-37b6a1415b57" providerId="ADAL" clId="{9BCC6AAA-8F64-4153-AA42-94068F9E5CAD}" dt="2022-06-17T19:58:53.545" v="1460" actId="1076"/>
          <ac:spMkLst>
            <pc:docMk/>
            <pc:sldMk cId="1747614211" sldId="284"/>
            <ac:spMk id="23" creationId="{2D29D638-C377-4004-A5EE-500BA3834132}"/>
          </ac:spMkLst>
        </pc:spChg>
        <pc:spChg chg="add del mod">
          <ac:chgData name="Felipe da Costa Pereira" userId="9da7774e-0bca-4473-9368-37b6a1415b57" providerId="ADAL" clId="{9BCC6AAA-8F64-4153-AA42-94068F9E5CAD}" dt="2022-06-20T10:57:51.925" v="7047" actId="478"/>
          <ac:spMkLst>
            <pc:docMk/>
            <pc:sldMk cId="1747614211" sldId="284"/>
            <ac:spMk id="24" creationId="{D763D06B-18E2-43EA-A308-6D99F1023A5D}"/>
          </ac:spMkLst>
        </pc:spChg>
        <pc:spChg chg="add mod">
          <ac:chgData name="Felipe da Costa Pereira" userId="9da7774e-0bca-4473-9368-37b6a1415b57" providerId="ADAL" clId="{9BCC6AAA-8F64-4153-AA42-94068F9E5CAD}" dt="2022-06-17T19:51:42.178" v="1242" actId="571"/>
          <ac:spMkLst>
            <pc:docMk/>
            <pc:sldMk cId="1747614211" sldId="284"/>
            <ac:spMk id="25" creationId="{1C9C963D-755B-4175-9A49-AF1A0AFC4F64}"/>
          </ac:spMkLst>
        </pc:spChg>
        <pc:spChg chg="add mod">
          <ac:chgData name="Felipe da Costa Pereira" userId="9da7774e-0bca-4473-9368-37b6a1415b57" providerId="ADAL" clId="{9BCC6AAA-8F64-4153-AA42-94068F9E5CAD}" dt="2022-06-20T11:11:26.426" v="7105" actId="122"/>
          <ac:spMkLst>
            <pc:docMk/>
            <pc:sldMk cId="1747614211" sldId="284"/>
            <ac:spMk id="26" creationId="{E9DA4028-F477-4C63-A4B3-62301E52EAD9}"/>
          </ac:spMkLst>
        </pc:spChg>
        <pc:spChg chg="add mod">
          <ac:chgData name="Felipe da Costa Pereira" userId="9da7774e-0bca-4473-9368-37b6a1415b57" providerId="ADAL" clId="{9BCC6AAA-8F64-4153-AA42-94068F9E5CAD}" dt="2022-06-20T11:11:34.690" v="7108" actId="1076"/>
          <ac:spMkLst>
            <pc:docMk/>
            <pc:sldMk cId="1747614211" sldId="284"/>
            <ac:spMk id="28" creationId="{1CABE52E-E7EF-4745-9EAB-95CDEB3C87F1}"/>
          </ac:spMkLst>
        </pc:spChg>
        <pc:spChg chg="add del mod">
          <ac:chgData name="Felipe da Costa Pereira" userId="9da7774e-0bca-4473-9368-37b6a1415b57" providerId="ADAL" clId="{9BCC6AAA-8F64-4153-AA42-94068F9E5CAD}" dt="2022-06-17T19:59:50.119" v="1469" actId="478"/>
          <ac:spMkLst>
            <pc:docMk/>
            <pc:sldMk cId="1747614211" sldId="284"/>
            <ac:spMk id="31" creationId="{8F9A067F-7ABB-4AFA-97C8-74E66364B095}"/>
          </ac:spMkLst>
        </pc:spChg>
        <pc:spChg chg="mod">
          <ac:chgData name="Felipe da Costa Pereira" userId="9da7774e-0bca-4473-9368-37b6a1415b57" providerId="ADAL" clId="{9BCC6AAA-8F64-4153-AA42-94068F9E5CAD}" dt="2022-06-17T19:59:50.392" v="1470"/>
          <ac:spMkLst>
            <pc:docMk/>
            <pc:sldMk cId="1747614211" sldId="284"/>
            <ac:spMk id="34" creationId="{7D41154B-9F10-4B03-97A6-EC55B22AEC7B}"/>
          </ac:spMkLst>
        </pc:spChg>
        <pc:spChg chg="mod">
          <ac:chgData name="Felipe da Costa Pereira" userId="9da7774e-0bca-4473-9368-37b6a1415b57" providerId="ADAL" clId="{9BCC6AAA-8F64-4153-AA42-94068F9E5CAD}" dt="2022-06-17T19:59:50.392" v="1470"/>
          <ac:spMkLst>
            <pc:docMk/>
            <pc:sldMk cId="1747614211" sldId="284"/>
            <ac:spMk id="35" creationId="{D9629507-A25C-4214-AF19-11583ADFD110}"/>
          </ac:spMkLst>
        </pc:spChg>
        <pc:spChg chg="add del mod">
          <ac:chgData name="Felipe da Costa Pereira" userId="9da7774e-0bca-4473-9368-37b6a1415b57" providerId="ADAL" clId="{9BCC6AAA-8F64-4153-AA42-94068F9E5CAD}" dt="2022-06-17T19:59:51.452" v="1471"/>
          <ac:spMkLst>
            <pc:docMk/>
            <pc:sldMk cId="1747614211" sldId="284"/>
            <ac:spMk id="36" creationId="{3B366576-8939-4908-A50B-0985BEFFB3DE}"/>
          </ac:spMkLst>
        </pc:spChg>
        <pc:spChg chg="add del mod">
          <ac:chgData name="Felipe da Costa Pereira" userId="9da7774e-0bca-4473-9368-37b6a1415b57" providerId="ADAL" clId="{9BCC6AAA-8F64-4153-AA42-94068F9E5CAD}" dt="2022-06-17T19:59:51.452" v="1471"/>
          <ac:spMkLst>
            <pc:docMk/>
            <pc:sldMk cId="1747614211" sldId="284"/>
            <ac:spMk id="37" creationId="{0A3CC7B4-ED0E-48C2-A92F-16E0B5E17CF5}"/>
          </ac:spMkLst>
        </pc:spChg>
        <pc:spChg chg="add del mod">
          <ac:chgData name="Felipe da Costa Pereira" userId="9da7774e-0bca-4473-9368-37b6a1415b57" providerId="ADAL" clId="{9BCC6AAA-8F64-4153-AA42-94068F9E5CAD}" dt="2022-06-17T19:59:51.452" v="1471"/>
          <ac:spMkLst>
            <pc:docMk/>
            <pc:sldMk cId="1747614211" sldId="284"/>
            <ac:spMk id="38" creationId="{37B8B22D-DBC7-4199-8962-A3C9FF74CFDD}"/>
          </ac:spMkLst>
        </pc:spChg>
        <pc:spChg chg="add del mod">
          <ac:chgData name="Felipe da Costa Pereira" userId="9da7774e-0bca-4473-9368-37b6a1415b57" providerId="ADAL" clId="{9BCC6AAA-8F64-4153-AA42-94068F9E5CAD}" dt="2022-06-17T20:00:47.039" v="1494" actId="478"/>
          <ac:spMkLst>
            <pc:docMk/>
            <pc:sldMk cId="1747614211" sldId="284"/>
            <ac:spMk id="39" creationId="{CDDCB5C1-C05F-4594-BA25-C6D5454DFAE6}"/>
          </ac:spMkLst>
        </pc:spChg>
        <pc:spChg chg="add mod">
          <ac:chgData name="Felipe da Costa Pereira" userId="9da7774e-0bca-4473-9368-37b6a1415b57" providerId="ADAL" clId="{9BCC6AAA-8F64-4153-AA42-94068F9E5CAD}" dt="2022-06-20T10:59:51.386" v="7102" actId="404"/>
          <ac:spMkLst>
            <pc:docMk/>
            <pc:sldMk cId="1747614211" sldId="284"/>
            <ac:spMk id="41" creationId="{DC972A9E-4B00-41EF-968E-17EE925A7FBD}"/>
          </ac:spMkLst>
        </pc:spChg>
        <pc:grpChg chg="add mod">
          <ac:chgData name="Felipe da Costa Pereira" userId="9da7774e-0bca-4473-9368-37b6a1415b57" providerId="ADAL" clId="{9BCC6AAA-8F64-4153-AA42-94068F9E5CAD}" dt="2022-06-17T19:58:43.696" v="1458" actId="164"/>
          <ac:grpSpMkLst>
            <pc:docMk/>
            <pc:sldMk cId="1747614211" sldId="284"/>
            <ac:grpSpMk id="18" creationId="{D3E664F5-85BD-4E2E-BDB7-1AB799658387}"/>
          </ac:grpSpMkLst>
        </pc:grpChg>
        <pc:grpChg chg="add mod">
          <ac:chgData name="Felipe da Costa Pereira" userId="9da7774e-0bca-4473-9368-37b6a1415b57" providerId="ADAL" clId="{9BCC6AAA-8F64-4153-AA42-94068F9E5CAD}" dt="2022-06-18T13:55:26.377" v="3997" actId="1037"/>
          <ac:grpSpMkLst>
            <pc:docMk/>
            <pc:sldMk cId="1747614211" sldId="284"/>
            <ac:grpSpMk id="29" creationId="{8787C299-D4F6-4517-B0B8-825293FA0A95}"/>
          </ac:grpSpMkLst>
        </pc:grpChg>
        <pc:grpChg chg="add del mod">
          <ac:chgData name="Felipe da Costa Pereira" userId="9da7774e-0bca-4473-9368-37b6a1415b57" providerId="ADAL" clId="{9BCC6AAA-8F64-4153-AA42-94068F9E5CAD}" dt="2022-06-17T19:59:51.452" v="1471"/>
          <ac:grpSpMkLst>
            <pc:docMk/>
            <pc:sldMk cId="1747614211" sldId="284"/>
            <ac:grpSpMk id="32" creationId="{1F393903-B26B-4EAC-8546-BF0E4DC50A5E}"/>
          </ac:grpSpMkLst>
        </pc:grpChg>
        <pc:picChg chg="add mod">
          <ac:chgData name="Felipe da Costa Pereira" userId="9da7774e-0bca-4473-9368-37b6a1415b57" providerId="ADAL" clId="{9BCC6AAA-8F64-4153-AA42-94068F9E5CAD}" dt="2022-06-17T20:14:08.440" v="1549" actId="1076"/>
          <ac:picMkLst>
            <pc:docMk/>
            <pc:sldMk cId="1747614211" sldId="284"/>
            <ac:picMk id="4" creationId="{DA981FD2-BB2B-4124-8B81-B5AF4CCC4299}"/>
          </ac:picMkLst>
        </pc:picChg>
        <pc:picChg chg="mod">
          <ac:chgData name="Felipe da Costa Pereira" userId="9da7774e-0bca-4473-9368-37b6a1415b57" providerId="ADAL" clId="{9BCC6AAA-8F64-4153-AA42-94068F9E5CAD}" dt="2022-06-17T19:56:12.850" v="1408" actId="1076"/>
          <ac:picMkLst>
            <pc:docMk/>
            <pc:sldMk cId="1747614211" sldId="284"/>
            <ac:picMk id="7" creationId="{C1FB9A5A-8E13-4146-AB05-CF08552163E5}"/>
          </ac:picMkLst>
        </pc:picChg>
        <pc:picChg chg="add del mod">
          <ac:chgData name="Felipe da Costa Pereira" userId="9da7774e-0bca-4473-9368-37b6a1415b57" providerId="ADAL" clId="{9BCC6AAA-8F64-4153-AA42-94068F9E5CAD}" dt="2022-06-17T19:44:31.797" v="1155" actId="478"/>
          <ac:picMkLst>
            <pc:docMk/>
            <pc:sldMk cId="1747614211" sldId="284"/>
            <ac:picMk id="9" creationId="{0BEC8861-3834-418C-AE1C-848F285B813F}"/>
          </ac:picMkLst>
        </pc:picChg>
        <pc:picChg chg="del mod">
          <ac:chgData name="Felipe da Costa Pereira" userId="9da7774e-0bca-4473-9368-37b6a1415b57" providerId="ADAL" clId="{9BCC6AAA-8F64-4153-AA42-94068F9E5CAD}" dt="2022-06-17T19:16:47.090" v="927" actId="478"/>
          <ac:picMkLst>
            <pc:docMk/>
            <pc:sldMk cId="1747614211" sldId="284"/>
            <ac:picMk id="10" creationId="{21D3B354-FAB4-4962-9379-454F0D359F09}"/>
          </ac:picMkLst>
        </pc:picChg>
        <pc:picChg chg="add mod">
          <ac:chgData name="Felipe da Costa Pereira" userId="9da7774e-0bca-4473-9368-37b6a1415b57" providerId="ADAL" clId="{9BCC6AAA-8F64-4153-AA42-94068F9E5CAD}" dt="2022-06-20T11:11:29.347" v="7106" actId="1076"/>
          <ac:picMkLst>
            <pc:docMk/>
            <pc:sldMk cId="1747614211" sldId="284"/>
            <ac:picMk id="17" creationId="{BAD843C9-0A5C-4303-97E3-38529335504A}"/>
          </ac:picMkLst>
        </pc:picChg>
        <pc:picChg chg="mod">
          <ac:chgData name="Felipe da Costa Pereira" userId="9da7774e-0bca-4473-9368-37b6a1415b57" providerId="ADAL" clId="{9BCC6AAA-8F64-4153-AA42-94068F9E5CAD}" dt="2022-06-17T19:51:28.458" v="1234"/>
          <ac:picMkLst>
            <pc:docMk/>
            <pc:sldMk cId="1747614211" sldId="284"/>
            <ac:picMk id="19" creationId="{82B404AD-7163-4C68-AB13-CE9E78CB69F1}"/>
          </ac:picMkLst>
        </pc:picChg>
        <pc:picChg chg="add mod">
          <ac:chgData name="Felipe da Costa Pereira" userId="9da7774e-0bca-4473-9368-37b6a1415b57" providerId="ADAL" clId="{9BCC6AAA-8F64-4153-AA42-94068F9E5CAD}" dt="2022-06-20T11:11:31.776" v="7107" actId="1076"/>
          <ac:picMkLst>
            <pc:docMk/>
            <pc:sldMk cId="1747614211" sldId="284"/>
            <ac:picMk id="27" creationId="{C77FBA9C-07CA-431E-B966-DC6701C60DEB}"/>
          </ac:picMkLst>
        </pc:picChg>
        <pc:picChg chg="mod">
          <ac:chgData name="Felipe da Costa Pereira" userId="9da7774e-0bca-4473-9368-37b6a1415b57" providerId="ADAL" clId="{9BCC6AAA-8F64-4153-AA42-94068F9E5CAD}" dt="2022-06-17T19:59:50.392" v="1470"/>
          <ac:picMkLst>
            <pc:docMk/>
            <pc:sldMk cId="1747614211" sldId="284"/>
            <ac:picMk id="33" creationId="{0812CD23-08B4-4B71-A7DB-5DA3E2A8612A}"/>
          </ac:picMkLst>
        </pc:picChg>
      </pc:sldChg>
      <pc:sldChg chg="del">
        <pc:chgData name="Felipe da Costa Pereira" userId="9da7774e-0bca-4473-9368-37b6a1415b57" providerId="ADAL" clId="{9BCC6AAA-8F64-4153-AA42-94068F9E5CAD}" dt="2022-06-17T19:19:20.192" v="931" actId="47"/>
        <pc:sldMkLst>
          <pc:docMk/>
          <pc:sldMk cId="241162787" sldId="285"/>
        </pc:sldMkLst>
      </pc:sldChg>
      <pc:sldChg chg="del">
        <pc:chgData name="Felipe da Costa Pereira" userId="9da7774e-0bca-4473-9368-37b6a1415b57" providerId="ADAL" clId="{9BCC6AAA-8F64-4153-AA42-94068F9E5CAD}" dt="2022-06-19T13:14:33.508" v="6443" actId="47"/>
        <pc:sldMkLst>
          <pc:docMk/>
          <pc:sldMk cId="2391655319" sldId="286"/>
        </pc:sldMkLst>
      </pc:sldChg>
      <pc:sldChg chg="del">
        <pc:chgData name="Felipe da Costa Pereira" userId="9da7774e-0bca-4473-9368-37b6a1415b57" providerId="ADAL" clId="{9BCC6AAA-8F64-4153-AA42-94068F9E5CAD}" dt="2022-06-19T13:14:35.184" v="6444" actId="47"/>
        <pc:sldMkLst>
          <pc:docMk/>
          <pc:sldMk cId="4190973651" sldId="288"/>
        </pc:sldMkLst>
      </pc:sldChg>
      <pc:sldChg chg="del">
        <pc:chgData name="Felipe da Costa Pereira" userId="9da7774e-0bca-4473-9368-37b6a1415b57" providerId="ADAL" clId="{9BCC6AAA-8F64-4153-AA42-94068F9E5CAD}" dt="2022-06-19T13:14:38.267" v="6446" actId="47"/>
        <pc:sldMkLst>
          <pc:docMk/>
          <pc:sldMk cId="3113441824" sldId="289"/>
        </pc:sldMkLst>
      </pc:sldChg>
      <pc:sldChg chg="del">
        <pc:chgData name="Felipe da Costa Pereira" userId="9da7774e-0bca-4473-9368-37b6a1415b57" providerId="ADAL" clId="{9BCC6AAA-8F64-4153-AA42-94068F9E5CAD}" dt="2022-06-19T13:14:43.299" v="6448" actId="47"/>
        <pc:sldMkLst>
          <pc:docMk/>
          <pc:sldMk cId="3982104836" sldId="291"/>
        </pc:sldMkLst>
      </pc:sldChg>
      <pc:sldChg chg="del">
        <pc:chgData name="Felipe da Costa Pereira" userId="9da7774e-0bca-4473-9368-37b6a1415b57" providerId="ADAL" clId="{9BCC6AAA-8F64-4153-AA42-94068F9E5CAD}" dt="2022-06-17T19:19:20.729" v="932" actId="47"/>
        <pc:sldMkLst>
          <pc:docMk/>
          <pc:sldMk cId="2562179995" sldId="292"/>
        </pc:sldMkLst>
      </pc:sldChg>
      <pc:sldChg chg="del">
        <pc:chgData name="Felipe da Costa Pereira" userId="9da7774e-0bca-4473-9368-37b6a1415b57" providerId="ADAL" clId="{9BCC6AAA-8F64-4153-AA42-94068F9E5CAD}" dt="2022-06-17T19:19:21.232" v="933" actId="47"/>
        <pc:sldMkLst>
          <pc:docMk/>
          <pc:sldMk cId="3444838758" sldId="293"/>
        </pc:sldMkLst>
      </pc:sldChg>
      <pc:sldChg chg="del">
        <pc:chgData name="Felipe da Costa Pereira" userId="9da7774e-0bca-4473-9368-37b6a1415b57" providerId="ADAL" clId="{9BCC6AAA-8F64-4153-AA42-94068F9E5CAD}" dt="2022-06-17T19:19:21.644" v="934" actId="47"/>
        <pc:sldMkLst>
          <pc:docMk/>
          <pc:sldMk cId="775530825" sldId="294"/>
        </pc:sldMkLst>
      </pc:sldChg>
      <pc:sldChg chg="modSp del mod">
        <pc:chgData name="Felipe da Costa Pereira" userId="9da7774e-0bca-4473-9368-37b6a1415b57" providerId="ADAL" clId="{9BCC6AAA-8F64-4153-AA42-94068F9E5CAD}" dt="2022-06-19T13:14:39.604" v="6447" actId="47"/>
        <pc:sldMkLst>
          <pc:docMk/>
          <pc:sldMk cId="3078080921" sldId="297"/>
        </pc:sldMkLst>
        <pc:picChg chg="mod">
          <ac:chgData name="Felipe da Costa Pereira" userId="9da7774e-0bca-4473-9368-37b6a1415b57" providerId="ADAL" clId="{9BCC6AAA-8F64-4153-AA42-94068F9E5CAD}" dt="2022-06-19T12:11:45.442" v="4144" actId="1076"/>
          <ac:picMkLst>
            <pc:docMk/>
            <pc:sldMk cId="3078080921" sldId="297"/>
            <ac:picMk id="6" creationId="{717AA4C7-4326-12BB-0048-F232B050C0E0}"/>
          </ac:picMkLst>
        </pc:picChg>
      </pc:sldChg>
      <pc:sldChg chg="del">
        <pc:chgData name="Felipe da Costa Pereira" userId="9da7774e-0bca-4473-9368-37b6a1415b57" providerId="ADAL" clId="{9BCC6AAA-8F64-4153-AA42-94068F9E5CAD}" dt="2022-06-19T13:14:47.370" v="6449" actId="47"/>
        <pc:sldMkLst>
          <pc:docMk/>
          <pc:sldMk cId="163645239" sldId="298"/>
        </pc:sldMkLst>
      </pc:sldChg>
      <pc:sldChg chg="del">
        <pc:chgData name="Felipe da Costa Pereira" userId="9da7774e-0bca-4473-9368-37b6a1415b57" providerId="ADAL" clId="{9BCC6AAA-8F64-4153-AA42-94068F9E5CAD}" dt="2022-06-19T13:14:35.634" v="6445" actId="47"/>
        <pc:sldMkLst>
          <pc:docMk/>
          <pc:sldMk cId="196954956" sldId="300"/>
        </pc:sldMkLst>
      </pc:sldChg>
      <pc:sldChg chg="del">
        <pc:chgData name="Felipe da Costa Pereira" userId="9da7774e-0bca-4473-9368-37b6a1415b57" providerId="ADAL" clId="{9BCC6AAA-8F64-4153-AA42-94068F9E5CAD}" dt="2022-06-17T20:05:10.541" v="1543" actId="47"/>
        <pc:sldMkLst>
          <pc:docMk/>
          <pc:sldMk cId="1578964091" sldId="301"/>
        </pc:sldMkLst>
      </pc:sldChg>
      <pc:sldChg chg="del">
        <pc:chgData name="Felipe da Costa Pereira" userId="9da7774e-0bca-4473-9368-37b6a1415b57" providerId="ADAL" clId="{9BCC6AAA-8F64-4153-AA42-94068F9E5CAD}" dt="2022-06-17T19:19:22.115" v="935" actId="47"/>
        <pc:sldMkLst>
          <pc:docMk/>
          <pc:sldMk cId="4225178689" sldId="302"/>
        </pc:sldMkLst>
      </pc:sldChg>
      <pc:sldChg chg="del">
        <pc:chgData name="Felipe da Costa Pereira" userId="9da7774e-0bca-4473-9368-37b6a1415b57" providerId="ADAL" clId="{9BCC6AAA-8F64-4153-AA42-94068F9E5CAD}" dt="2022-06-17T19:19:22.584" v="936" actId="47"/>
        <pc:sldMkLst>
          <pc:docMk/>
          <pc:sldMk cId="3865854603" sldId="303"/>
        </pc:sldMkLst>
      </pc:sldChg>
      <pc:sldChg chg="del">
        <pc:chgData name="Felipe da Costa Pereira" userId="9da7774e-0bca-4473-9368-37b6a1415b57" providerId="ADAL" clId="{9BCC6AAA-8F64-4153-AA42-94068F9E5CAD}" dt="2022-06-17T19:19:23.116" v="937" actId="47"/>
        <pc:sldMkLst>
          <pc:docMk/>
          <pc:sldMk cId="3717422506" sldId="304"/>
        </pc:sldMkLst>
      </pc:sldChg>
      <pc:sldChg chg="del">
        <pc:chgData name="Felipe da Costa Pereira" userId="9da7774e-0bca-4473-9368-37b6a1415b57" providerId="ADAL" clId="{9BCC6AAA-8F64-4153-AA42-94068F9E5CAD}" dt="2022-06-17T19:19:23.715" v="938" actId="47"/>
        <pc:sldMkLst>
          <pc:docMk/>
          <pc:sldMk cId="2081250646" sldId="305"/>
        </pc:sldMkLst>
      </pc:sldChg>
      <pc:sldChg chg="del">
        <pc:chgData name="Felipe da Costa Pereira" userId="9da7774e-0bca-4473-9368-37b6a1415b57" providerId="ADAL" clId="{9BCC6AAA-8F64-4153-AA42-94068F9E5CAD}" dt="2022-06-17T20:09:02.501" v="1544" actId="47"/>
        <pc:sldMkLst>
          <pc:docMk/>
          <pc:sldMk cId="2882548175" sldId="306"/>
        </pc:sldMkLst>
      </pc:sldChg>
      <pc:sldChg chg="del">
        <pc:chgData name="Felipe da Costa Pereira" userId="9da7774e-0bca-4473-9368-37b6a1415b57" providerId="ADAL" clId="{9BCC6AAA-8F64-4153-AA42-94068F9E5CAD}" dt="2022-06-19T13:14:50.562" v="6451" actId="47"/>
        <pc:sldMkLst>
          <pc:docMk/>
          <pc:sldMk cId="2690699676" sldId="307"/>
        </pc:sldMkLst>
      </pc:sldChg>
      <pc:sldChg chg="del">
        <pc:chgData name="Felipe da Costa Pereira" userId="9da7774e-0bca-4473-9368-37b6a1415b57" providerId="ADAL" clId="{9BCC6AAA-8F64-4153-AA42-94068F9E5CAD}" dt="2022-06-19T13:15:02.305" v="6455" actId="47"/>
        <pc:sldMkLst>
          <pc:docMk/>
          <pc:sldMk cId="2691154432" sldId="308"/>
        </pc:sldMkLst>
      </pc:sldChg>
      <pc:sldChg chg="del">
        <pc:chgData name="Felipe da Costa Pereira" userId="9da7774e-0bca-4473-9368-37b6a1415b57" providerId="ADAL" clId="{9BCC6AAA-8F64-4153-AA42-94068F9E5CAD}" dt="2022-06-19T13:15:01.372" v="6454" actId="47"/>
        <pc:sldMkLst>
          <pc:docMk/>
          <pc:sldMk cId="4274427619" sldId="309"/>
        </pc:sldMkLst>
      </pc:sldChg>
      <pc:sldChg chg="del">
        <pc:chgData name="Felipe da Costa Pereira" userId="9da7774e-0bca-4473-9368-37b6a1415b57" providerId="ADAL" clId="{9BCC6AAA-8F64-4153-AA42-94068F9E5CAD}" dt="2022-06-19T13:14:49.174" v="6450" actId="47"/>
        <pc:sldMkLst>
          <pc:docMk/>
          <pc:sldMk cId="2835719374" sldId="310"/>
        </pc:sldMkLst>
      </pc:sldChg>
      <pc:sldChg chg="del">
        <pc:chgData name="Felipe da Costa Pereira" userId="9da7774e-0bca-4473-9368-37b6a1415b57" providerId="ADAL" clId="{9BCC6AAA-8F64-4153-AA42-94068F9E5CAD}" dt="2022-06-19T13:15:00.215" v="6453" actId="47"/>
        <pc:sldMkLst>
          <pc:docMk/>
          <pc:sldMk cId="3964939679" sldId="311"/>
        </pc:sldMkLst>
      </pc:sldChg>
      <pc:sldChg chg="del">
        <pc:chgData name="Felipe da Costa Pereira" userId="9da7774e-0bca-4473-9368-37b6a1415b57" providerId="ADAL" clId="{9BCC6AAA-8F64-4153-AA42-94068F9E5CAD}" dt="2022-06-17T19:59:34.554" v="1466" actId="47"/>
        <pc:sldMkLst>
          <pc:docMk/>
          <pc:sldMk cId="1120498452" sldId="312"/>
        </pc:sldMkLst>
      </pc:sldChg>
      <pc:sldChg chg="del">
        <pc:chgData name="Felipe da Costa Pereira" userId="9da7774e-0bca-4473-9368-37b6a1415b57" providerId="ADAL" clId="{9BCC6AAA-8F64-4153-AA42-94068F9E5CAD}" dt="2022-06-19T13:14:58.895" v="6452" actId="47"/>
        <pc:sldMkLst>
          <pc:docMk/>
          <pc:sldMk cId="1377733149" sldId="313"/>
        </pc:sldMkLst>
      </pc:sldChg>
      <pc:sldChg chg="addSp delSp modSp del mod">
        <pc:chgData name="Felipe da Costa Pereira" userId="9da7774e-0bca-4473-9368-37b6a1415b57" providerId="ADAL" clId="{9BCC6AAA-8F64-4153-AA42-94068F9E5CAD}" dt="2022-06-19T13:25:29.467" v="7045" actId="47"/>
        <pc:sldMkLst>
          <pc:docMk/>
          <pc:sldMk cId="4099943444" sldId="314"/>
        </pc:sldMkLst>
        <pc:spChg chg="del">
          <ac:chgData name="Felipe da Costa Pereira" userId="9da7774e-0bca-4473-9368-37b6a1415b57" providerId="ADAL" clId="{9BCC6AAA-8F64-4153-AA42-94068F9E5CAD}" dt="2022-06-19T13:15:40.215" v="6460" actId="21"/>
          <ac:spMkLst>
            <pc:docMk/>
            <pc:sldMk cId="4099943444" sldId="314"/>
            <ac:spMk id="3" creationId="{C2A654B9-E980-48F4-837D-92F858F9F80D}"/>
          </ac:spMkLst>
        </pc:spChg>
        <pc:spChg chg="add mod">
          <ac:chgData name="Felipe da Costa Pereira" userId="9da7774e-0bca-4473-9368-37b6a1415b57" providerId="ADAL" clId="{9BCC6AAA-8F64-4153-AA42-94068F9E5CAD}" dt="2022-06-19T13:15:40.215" v="6460" actId="21"/>
          <ac:spMkLst>
            <pc:docMk/>
            <pc:sldMk cId="4099943444" sldId="314"/>
            <ac:spMk id="5" creationId="{0BC80B13-EFD7-4EFC-98AD-589D0570DC30}"/>
          </ac:spMkLst>
        </pc:spChg>
      </pc:sldChg>
      <pc:sldChg chg="del">
        <pc:chgData name="Felipe da Costa Pereira" userId="9da7774e-0bca-4473-9368-37b6a1415b57" providerId="ADAL" clId="{9BCC6AAA-8F64-4153-AA42-94068F9E5CAD}" dt="2022-06-19T13:25:29.632" v="7046" actId="47"/>
        <pc:sldMkLst>
          <pc:docMk/>
          <pc:sldMk cId="2229676288" sldId="315"/>
        </pc:sldMkLst>
      </pc:sldChg>
      <pc:sldChg chg="del">
        <pc:chgData name="Felipe da Costa Pereira" userId="9da7774e-0bca-4473-9368-37b6a1415b57" providerId="ADAL" clId="{9BCC6AAA-8F64-4153-AA42-94068F9E5CAD}" dt="2022-06-17T19:06:24.916" v="761" actId="47"/>
        <pc:sldMkLst>
          <pc:docMk/>
          <pc:sldMk cId="787684099" sldId="316"/>
        </pc:sldMkLst>
      </pc:sldChg>
      <pc:sldChg chg="addSp delSp modSp add mod ord">
        <pc:chgData name="Felipe da Costa Pereira" userId="9da7774e-0bca-4473-9368-37b6a1415b57" providerId="ADAL" clId="{9BCC6AAA-8F64-4153-AA42-94068F9E5CAD}" dt="2022-06-19T13:13:00.517" v="6428" actId="20577"/>
        <pc:sldMkLst>
          <pc:docMk/>
          <pc:sldMk cId="1864506403" sldId="316"/>
        </pc:sldMkLst>
        <pc:spChg chg="del">
          <ac:chgData name="Felipe da Costa Pereira" userId="9da7774e-0bca-4473-9368-37b6a1415b57" providerId="ADAL" clId="{9BCC6AAA-8F64-4153-AA42-94068F9E5CAD}" dt="2022-06-18T12:18:14.252" v="1554" actId="478"/>
          <ac:spMkLst>
            <pc:docMk/>
            <pc:sldMk cId="1864506403" sldId="316"/>
            <ac:spMk id="2" creationId="{8AC86197-D1CF-4958-B482-6341AA6D9BC1}"/>
          </ac:spMkLst>
        </pc:spChg>
        <pc:spChg chg="add mod">
          <ac:chgData name="Felipe da Costa Pereira" userId="9da7774e-0bca-4473-9368-37b6a1415b57" providerId="ADAL" clId="{9BCC6AAA-8F64-4153-AA42-94068F9E5CAD}" dt="2022-06-18T12:35:48.900" v="2108" actId="313"/>
          <ac:spMkLst>
            <pc:docMk/>
            <pc:sldMk cId="1864506403" sldId="316"/>
            <ac:spMk id="4" creationId="{4BDC1A78-33B6-46A1-A9D8-CC62391CEA7A}"/>
          </ac:spMkLst>
        </pc:spChg>
        <pc:spChg chg="del">
          <ac:chgData name="Felipe da Costa Pereira" userId="9da7774e-0bca-4473-9368-37b6a1415b57" providerId="ADAL" clId="{9BCC6AAA-8F64-4153-AA42-94068F9E5CAD}" dt="2022-06-17T20:09:47.924" v="1546" actId="478"/>
          <ac:spMkLst>
            <pc:docMk/>
            <pc:sldMk cId="1864506403" sldId="316"/>
            <ac:spMk id="8" creationId="{0DB4F5E9-BA5B-D85B-27B5-040A5D22CA36}"/>
          </ac:spMkLst>
        </pc:spChg>
        <pc:spChg chg="add mod">
          <ac:chgData name="Felipe da Costa Pereira" userId="9da7774e-0bca-4473-9368-37b6a1415b57" providerId="ADAL" clId="{9BCC6AAA-8F64-4153-AA42-94068F9E5CAD}" dt="2022-06-18T12:43:13.074" v="2194" actId="571"/>
          <ac:spMkLst>
            <pc:docMk/>
            <pc:sldMk cId="1864506403" sldId="316"/>
            <ac:spMk id="30" creationId="{2F024109-C9F1-448D-A0EF-32A6ECD5C881}"/>
          </ac:spMkLst>
        </pc:spChg>
        <pc:spChg chg="add mod ord">
          <ac:chgData name="Felipe da Costa Pereira" userId="9da7774e-0bca-4473-9368-37b6a1415b57" providerId="ADAL" clId="{9BCC6AAA-8F64-4153-AA42-94068F9E5CAD}" dt="2022-06-18T14:03:47.015" v="4044" actId="1076"/>
          <ac:spMkLst>
            <pc:docMk/>
            <pc:sldMk cId="1864506403" sldId="316"/>
            <ac:spMk id="31" creationId="{0C2675DC-FAA9-48AC-80F9-772BED1FE60B}"/>
          </ac:spMkLst>
        </pc:spChg>
        <pc:grpChg chg="add del mod">
          <ac:chgData name="Felipe da Costa Pereira" userId="9da7774e-0bca-4473-9368-37b6a1415b57" providerId="ADAL" clId="{9BCC6AAA-8F64-4153-AA42-94068F9E5CAD}" dt="2022-06-18T12:18:35.810" v="1586" actId="21"/>
          <ac:grpSpMkLst>
            <pc:docMk/>
            <pc:sldMk cId="1864506403" sldId="316"/>
            <ac:grpSpMk id="5" creationId="{14ABBC3D-7EEE-49F4-B6D7-57B96F84ABFC}"/>
          </ac:grpSpMkLst>
        </pc:grpChg>
        <pc:graphicFrameChg chg="del mod">
          <ac:chgData name="Felipe da Costa Pereira" userId="9da7774e-0bca-4473-9368-37b6a1415b57" providerId="ADAL" clId="{9BCC6AAA-8F64-4153-AA42-94068F9E5CAD}" dt="2022-06-18T12:31:01.110" v="2040" actId="478"/>
          <ac:graphicFrameMkLst>
            <pc:docMk/>
            <pc:sldMk cId="1864506403" sldId="316"/>
            <ac:graphicFrameMk id="6" creationId="{9448DFCC-610B-439A-9513-A20C625FE8F6}"/>
          </ac:graphicFrameMkLst>
        </pc:graphicFrameChg>
        <pc:graphicFrameChg chg="mod topLvl modGraphic">
          <ac:chgData name="Felipe da Costa Pereira" userId="9da7774e-0bca-4473-9368-37b6a1415b57" providerId="ADAL" clId="{9BCC6AAA-8F64-4153-AA42-94068F9E5CAD}" dt="2022-06-19T13:13:00.517" v="6428" actId="20577"/>
          <ac:graphicFrameMkLst>
            <pc:docMk/>
            <pc:sldMk cId="1864506403" sldId="316"/>
            <ac:graphicFrameMk id="7" creationId="{F39A2FA3-E77B-4C61-9E5A-16FBAC5A9BD4}"/>
          </ac:graphicFrameMkLst>
        </pc:graphicFrameChg>
        <pc:picChg chg="del mod">
          <ac:chgData name="Felipe da Costa Pereira" userId="9da7774e-0bca-4473-9368-37b6a1415b57" providerId="ADAL" clId="{9BCC6AAA-8F64-4153-AA42-94068F9E5CAD}" dt="2022-06-18T12:18:35.810" v="1586" actId="21"/>
          <ac:picMkLst>
            <pc:docMk/>
            <pc:sldMk cId="1864506403" sldId="316"/>
            <ac:picMk id="9" creationId="{16DCCBA8-6007-4A43-B780-351A420433E9}"/>
          </ac:picMkLst>
        </pc:picChg>
        <pc:picChg chg="del mod">
          <ac:chgData name="Felipe da Costa Pereira" userId="9da7774e-0bca-4473-9368-37b6a1415b57" providerId="ADAL" clId="{9BCC6AAA-8F64-4153-AA42-94068F9E5CAD}" dt="2022-06-18T12:18:35.810" v="1586" actId="21"/>
          <ac:picMkLst>
            <pc:docMk/>
            <pc:sldMk cId="1864506403" sldId="316"/>
            <ac:picMk id="10" creationId="{DC76F6FB-1832-4406-A897-450C399E9B65}"/>
          </ac:picMkLst>
        </pc:picChg>
        <pc:picChg chg="del mod topLvl">
          <ac:chgData name="Felipe da Costa Pereira" userId="9da7774e-0bca-4473-9368-37b6a1415b57" providerId="ADAL" clId="{9BCC6AAA-8F64-4153-AA42-94068F9E5CAD}" dt="2022-06-18T12:18:35.810" v="1586" actId="21"/>
          <ac:picMkLst>
            <pc:docMk/>
            <pc:sldMk cId="1864506403" sldId="316"/>
            <ac:picMk id="11" creationId="{F8C1164E-4180-4209-9467-09D9E2F13FAE}"/>
          </ac:picMkLst>
        </pc:picChg>
        <pc:picChg chg="del mod">
          <ac:chgData name="Felipe da Costa Pereira" userId="9da7774e-0bca-4473-9368-37b6a1415b57" providerId="ADAL" clId="{9BCC6AAA-8F64-4153-AA42-94068F9E5CAD}" dt="2022-06-18T12:18:35.810" v="1586" actId="21"/>
          <ac:picMkLst>
            <pc:docMk/>
            <pc:sldMk cId="1864506403" sldId="316"/>
            <ac:picMk id="12" creationId="{B9CD8AA7-9615-4FE4-A9DB-CA2627176000}"/>
          </ac:picMkLst>
        </pc:picChg>
        <pc:picChg chg="del mod">
          <ac:chgData name="Felipe da Costa Pereira" userId="9da7774e-0bca-4473-9368-37b6a1415b57" providerId="ADAL" clId="{9BCC6AAA-8F64-4153-AA42-94068F9E5CAD}" dt="2022-06-18T12:18:35.810" v="1586" actId="21"/>
          <ac:picMkLst>
            <pc:docMk/>
            <pc:sldMk cId="1864506403" sldId="316"/>
            <ac:picMk id="13" creationId="{162FB78F-2671-4466-8C13-DAE6E24633C6}"/>
          </ac:picMkLst>
        </pc:picChg>
        <pc:picChg chg="add mod">
          <ac:chgData name="Felipe da Costa Pereira" userId="9da7774e-0bca-4473-9368-37b6a1415b57" providerId="ADAL" clId="{9BCC6AAA-8F64-4153-AA42-94068F9E5CAD}" dt="2022-06-18T12:43:22.816" v="2218" actId="1037"/>
          <ac:picMkLst>
            <pc:docMk/>
            <pc:sldMk cId="1864506403" sldId="316"/>
            <ac:picMk id="14" creationId="{9AA2D967-DC3F-4C49-8746-7C98FDFD573C}"/>
          </ac:picMkLst>
        </pc:picChg>
        <pc:picChg chg="add del mod">
          <ac:chgData name="Felipe da Costa Pereira" userId="9da7774e-0bca-4473-9368-37b6a1415b57" providerId="ADAL" clId="{9BCC6AAA-8F64-4153-AA42-94068F9E5CAD}" dt="2022-06-18T12:40:24.395" v="2145" actId="478"/>
          <ac:picMkLst>
            <pc:docMk/>
            <pc:sldMk cId="1864506403" sldId="316"/>
            <ac:picMk id="15" creationId="{D87C8F47-035C-4FF7-A065-17ED638FAA9C}"/>
          </ac:picMkLst>
        </pc:picChg>
        <pc:picChg chg="add mod">
          <ac:chgData name="Felipe da Costa Pereira" userId="9da7774e-0bca-4473-9368-37b6a1415b57" providerId="ADAL" clId="{9BCC6AAA-8F64-4153-AA42-94068F9E5CAD}" dt="2022-06-18T12:43:22.816" v="2218" actId="1037"/>
          <ac:picMkLst>
            <pc:docMk/>
            <pc:sldMk cId="1864506403" sldId="316"/>
            <ac:picMk id="16" creationId="{B82BAF0E-8AA2-4E10-AA58-B9D00C3C646D}"/>
          </ac:picMkLst>
        </pc:picChg>
        <pc:picChg chg="add del mod">
          <ac:chgData name="Felipe da Costa Pereira" userId="9da7774e-0bca-4473-9368-37b6a1415b57" providerId="ADAL" clId="{9BCC6AAA-8F64-4153-AA42-94068F9E5CAD}" dt="2022-06-18T12:39:56.180" v="2137" actId="478"/>
          <ac:picMkLst>
            <pc:docMk/>
            <pc:sldMk cId="1864506403" sldId="316"/>
            <ac:picMk id="17" creationId="{71D05D7D-A40D-497C-8BFC-996F0EB461AD}"/>
          </ac:picMkLst>
        </pc:picChg>
        <pc:picChg chg="add mod">
          <ac:chgData name="Felipe da Costa Pereira" userId="9da7774e-0bca-4473-9368-37b6a1415b57" providerId="ADAL" clId="{9BCC6AAA-8F64-4153-AA42-94068F9E5CAD}" dt="2022-06-18T12:43:22.816" v="2218" actId="1037"/>
          <ac:picMkLst>
            <pc:docMk/>
            <pc:sldMk cId="1864506403" sldId="316"/>
            <ac:picMk id="18" creationId="{886A17EF-2412-4A1B-B849-17DF31504B6B}"/>
          </ac:picMkLst>
        </pc:picChg>
        <pc:picChg chg="add mod">
          <ac:chgData name="Felipe da Costa Pereira" userId="9da7774e-0bca-4473-9368-37b6a1415b57" providerId="ADAL" clId="{9BCC6AAA-8F64-4153-AA42-94068F9E5CAD}" dt="2022-06-18T12:43:22.816" v="2218" actId="1037"/>
          <ac:picMkLst>
            <pc:docMk/>
            <pc:sldMk cId="1864506403" sldId="316"/>
            <ac:picMk id="19" creationId="{4AC4AD05-5561-4B37-AA06-3573B91117BF}"/>
          </ac:picMkLst>
        </pc:picChg>
        <pc:picChg chg="add mod">
          <ac:chgData name="Felipe da Costa Pereira" userId="9da7774e-0bca-4473-9368-37b6a1415b57" providerId="ADAL" clId="{9BCC6AAA-8F64-4153-AA42-94068F9E5CAD}" dt="2022-06-18T12:43:22.816" v="2218" actId="1037"/>
          <ac:picMkLst>
            <pc:docMk/>
            <pc:sldMk cId="1864506403" sldId="316"/>
            <ac:picMk id="21" creationId="{D0A68499-09A6-42D2-A9D5-54ECB8A4D873}"/>
          </ac:picMkLst>
        </pc:picChg>
        <pc:picChg chg="add del mod">
          <ac:chgData name="Felipe da Costa Pereira" userId="9da7774e-0bca-4473-9368-37b6a1415b57" providerId="ADAL" clId="{9BCC6AAA-8F64-4153-AA42-94068F9E5CAD}" dt="2022-06-18T12:39:24.699" v="2129" actId="478"/>
          <ac:picMkLst>
            <pc:docMk/>
            <pc:sldMk cId="1864506403" sldId="316"/>
            <ac:picMk id="23" creationId="{C538B067-14B6-4B38-AE64-1C719877CFCA}"/>
          </ac:picMkLst>
        </pc:picChg>
        <pc:picChg chg="add del mod">
          <ac:chgData name="Felipe da Costa Pereira" userId="9da7774e-0bca-4473-9368-37b6a1415b57" providerId="ADAL" clId="{9BCC6AAA-8F64-4153-AA42-94068F9E5CAD}" dt="2022-06-18T12:39:25.702" v="2131" actId="478"/>
          <ac:picMkLst>
            <pc:docMk/>
            <pc:sldMk cId="1864506403" sldId="316"/>
            <ac:picMk id="25" creationId="{3EEDDF33-B60C-48CA-ACEC-E881C131F801}"/>
          </ac:picMkLst>
        </pc:picChg>
        <pc:picChg chg="add mod">
          <ac:chgData name="Felipe da Costa Pereira" userId="9da7774e-0bca-4473-9368-37b6a1415b57" providerId="ADAL" clId="{9BCC6AAA-8F64-4153-AA42-94068F9E5CAD}" dt="2022-06-18T12:43:22.816" v="2218" actId="1037"/>
          <ac:picMkLst>
            <pc:docMk/>
            <pc:sldMk cId="1864506403" sldId="316"/>
            <ac:picMk id="27" creationId="{31F0A7C3-0A1E-42A3-9AAC-5021C45CF4AD}"/>
          </ac:picMkLst>
        </pc:picChg>
        <pc:picChg chg="add mod">
          <ac:chgData name="Felipe da Costa Pereira" userId="9da7774e-0bca-4473-9368-37b6a1415b57" providerId="ADAL" clId="{9BCC6AAA-8F64-4153-AA42-94068F9E5CAD}" dt="2022-06-18T12:43:22.816" v="2218" actId="1037"/>
          <ac:picMkLst>
            <pc:docMk/>
            <pc:sldMk cId="1864506403" sldId="316"/>
            <ac:picMk id="29" creationId="{E0C41DA0-8BBC-43F7-B1B8-CB119A6A7FC6}"/>
          </ac:picMkLst>
        </pc:picChg>
      </pc:sldChg>
      <pc:sldChg chg="addSp delSp modSp add mod ord">
        <pc:chgData name="Felipe da Costa Pereira" userId="9da7774e-0bca-4473-9368-37b6a1415b57" providerId="ADAL" clId="{9BCC6AAA-8F64-4153-AA42-94068F9E5CAD}" dt="2022-06-20T11:23:04.441" v="7109" actId="6549"/>
        <pc:sldMkLst>
          <pc:docMk/>
          <pc:sldMk cId="972005255" sldId="317"/>
        </pc:sldMkLst>
        <pc:spChg chg="mod">
          <ac:chgData name="Felipe da Costa Pereira" userId="9da7774e-0bca-4473-9368-37b6a1415b57" providerId="ADAL" clId="{9BCC6AAA-8F64-4153-AA42-94068F9E5CAD}" dt="2022-06-19T12:30:01.654" v="4500" actId="20577"/>
          <ac:spMkLst>
            <pc:docMk/>
            <pc:sldMk cId="972005255" sldId="317"/>
            <ac:spMk id="4" creationId="{4BDC1A78-33B6-46A1-A9D8-CC62391CEA7A}"/>
          </ac:spMkLst>
        </pc:spChg>
        <pc:spChg chg="del">
          <ac:chgData name="Felipe da Costa Pereira" userId="9da7774e-0bca-4473-9368-37b6a1415b57" providerId="ADAL" clId="{9BCC6AAA-8F64-4153-AA42-94068F9E5CAD}" dt="2022-06-18T12:47:03.244" v="2391" actId="478"/>
          <ac:spMkLst>
            <pc:docMk/>
            <pc:sldMk cId="972005255" sldId="317"/>
            <ac:spMk id="31" creationId="{0C2675DC-FAA9-48AC-80F9-772BED1FE60B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43" creationId="{E8C03710-8304-4A66-8B35-1254F80C91E0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44" creationId="{11D06172-8325-41FA-A4F7-4B91F1E6A7F6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45" creationId="{65781A50-D956-4824-AE5A-56202D06887D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46" creationId="{CC9BE320-5321-4A2E-AFD8-D2BB3C7D1765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70" creationId="{6EEA2B6B-2784-4B69-92B2-0D073D6A3079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83" creationId="{15BB984D-1532-4E52-B130-74C26E5153B8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92" creationId="{C728272C-8D3F-4922-851B-3B6C0EBFF859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108" creationId="{BC50AA7F-9A65-47C5-9972-8F2138AB9E5D}"/>
          </ac:spMkLst>
        </pc:spChg>
        <pc:spChg chg="add del mod">
          <ac:chgData name="Felipe da Costa Pereira" userId="9da7774e-0bca-4473-9368-37b6a1415b57" providerId="ADAL" clId="{9BCC6AAA-8F64-4153-AA42-94068F9E5CAD}" dt="2022-06-18T13:28:00.435" v="3109"/>
          <ac:spMkLst>
            <pc:docMk/>
            <pc:sldMk cId="972005255" sldId="317"/>
            <ac:spMk id="113" creationId="{4188CAF3-D672-4C6A-BAA7-2BFEDDF57A85}"/>
          </ac:spMkLst>
        </pc:spChg>
        <pc:spChg chg="add del mod">
          <ac:chgData name="Felipe da Costa Pereira" userId="9da7774e-0bca-4473-9368-37b6a1415b57" providerId="ADAL" clId="{9BCC6AAA-8F64-4153-AA42-94068F9E5CAD}" dt="2022-06-18T13:47:34.294" v="3699" actId="478"/>
          <ac:spMkLst>
            <pc:docMk/>
            <pc:sldMk cId="972005255" sldId="317"/>
            <ac:spMk id="115" creationId="{AC776B42-EB40-4C1A-B962-1D3CAE5163DB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122" creationId="{78D07B17-E83D-4B00-A746-7EBFC1BF64F5}"/>
          </ac:spMkLst>
        </pc:spChg>
        <pc:spChg chg="add del mod">
          <ac:chgData name="Felipe da Costa Pereira" userId="9da7774e-0bca-4473-9368-37b6a1415b57" providerId="ADAL" clId="{9BCC6AAA-8F64-4153-AA42-94068F9E5CAD}" dt="2022-06-18T13:56:54.047" v="4019" actId="478"/>
          <ac:spMkLst>
            <pc:docMk/>
            <pc:sldMk cId="972005255" sldId="317"/>
            <ac:spMk id="123" creationId="{E37F67D8-AC1C-49AE-B44E-4416F2669AA7}"/>
          </ac:spMkLst>
        </pc:spChg>
        <pc:spChg chg="add mod">
          <ac:chgData name="Felipe da Costa Pereira" userId="9da7774e-0bca-4473-9368-37b6a1415b57" providerId="ADAL" clId="{9BCC6AAA-8F64-4153-AA42-94068F9E5CAD}" dt="2022-06-19T12:26:20.388" v="4327" actId="20577"/>
          <ac:spMkLst>
            <pc:docMk/>
            <pc:sldMk cId="972005255" sldId="317"/>
            <ac:spMk id="125" creationId="{AE05E541-A524-474A-9CE7-ECD121FC0650}"/>
          </ac:spMkLst>
        </pc:spChg>
        <pc:spChg chg="add mod">
          <ac:chgData name="Felipe da Costa Pereira" userId="9da7774e-0bca-4473-9368-37b6a1415b57" providerId="ADAL" clId="{9BCC6AAA-8F64-4153-AA42-94068F9E5CAD}" dt="2022-06-19T12:26:54.580" v="4340" actId="14100"/>
          <ac:spMkLst>
            <pc:docMk/>
            <pc:sldMk cId="972005255" sldId="317"/>
            <ac:spMk id="128" creationId="{2305D635-27AE-4351-9DC4-CAC39E3E80D9}"/>
          </ac:spMkLst>
        </pc:spChg>
        <pc:spChg chg="add mod topLvl">
          <ac:chgData name="Felipe da Costa Pereira" userId="9da7774e-0bca-4473-9368-37b6a1415b57" providerId="ADAL" clId="{9BCC6AAA-8F64-4153-AA42-94068F9E5CAD}" dt="2022-06-19T12:30:51.889" v="4534" actId="164"/>
          <ac:spMkLst>
            <pc:docMk/>
            <pc:sldMk cId="972005255" sldId="317"/>
            <ac:spMk id="134" creationId="{A4A76ED6-C127-4B02-A7B7-75860CDF0AB6}"/>
          </ac:spMkLst>
        </pc:spChg>
        <pc:spChg chg="add mod">
          <ac:chgData name="Felipe da Costa Pereira" userId="9da7774e-0bca-4473-9368-37b6a1415b57" providerId="ADAL" clId="{9BCC6AAA-8F64-4153-AA42-94068F9E5CAD}" dt="2022-06-19T12:29:20.503" v="4455" actId="1076"/>
          <ac:spMkLst>
            <pc:docMk/>
            <pc:sldMk cId="972005255" sldId="317"/>
            <ac:spMk id="141" creationId="{8975D0C1-FBAF-4B81-B245-BDB5B08467D2}"/>
          </ac:spMkLst>
        </pc:spChg>
        <pc:spChg chg="mod">
          <ac:chgData name="Felipe da Costa Pereira" userId="9da7774e-0bca-4473-9368-37b6a1415b57" providerId="ADAL" clId="{9BCC6AAA-8F64-4153-AA42-94068F9E5CAD}" dt="2022-06-19T12:27:24.124" v="4351" actId="571"/>
          <ac:spMkLst>
            <pc:docMk/>
            <pc:sldMk cId="972005255" sldId="317"/>
            <ac:spMk id="144" creationId="{47E82915-BA2B-475C-9ACF-6954D5E65718}"/>
          </ac:spMkLst>
        </pc:spChg>
        <pc:spChg chg="add del mod">
          <ac:chgData name="Felipe da Costa Pereira" userId="9da7774e-0bca-4473-9368-37b6a1415b57" providerId="ADAL" clId="{9BCC6AAA-8F64-4153-AA42-94068F9E5CAD}" dt="2022-06-19T12:28:14.857" v="4360" actId="478"/>
          <ac:spMkLst>
            <pc:docMk/>
            <pc:sldMk cId="972005255" sldId="317"/>
            <ac:spMk id="150" creationId="{B8CBF75C-2E0B-49DC-B30F-DA59D0DF7F13}"/>
          </ac:spMkLst>
        </pc:spChg>
        <pc:spChg chg="add mod">
          <ac:chgData name="Felipe da Costa Pereira" userId="9da7774e-0bca-4473-9368-37b6a1415b57" providerId="ADAL" clId="{9BCC6AAA-8F64-4153-AA42-94068F9E5CAD}" dt="2022-06-20T11:23:04.441" v="7109" actId="6549"/>
          <ac:spMkLst>
            <pc:docMk/>
            <pc:sldMk cId="972005255" sldId="317"/>
            <ac:spMk id="151" creationId="{1737FED8-DBEE-46F1-BB66-8A76DC4F6E42}"/>
          </ac:spMkLst>
        </pc:spChg>
        <pc:grpChg chg="add del mod topLvl">
          <ac:chgData name="Felipe da Costa Pereira" userId="9da7774e-0bca-4473-9368-37b6a1415b57" providerId="ADAL" clId="{9BCC6AAA-8F64-4153-AA42-94068F9E5CAD}" dt="2022-06-19T12:27:31.971" v="4353" actId="165"/>
          <ac:grpSpMkLst>
            <pc:docMk/>
            <pc:sldMk cId="972005255" sldId="317"/>
            <ac:grpSpMk id="129" creationId="{D7476E77-97A4-4346-ACAF-D98DF7715198}"/>
          </ac:grpSpMkLst>
        </pc:grpChg>
        <pc:grpChg chg="del mod topLvl">
          <ac:chgData name="Felipe da Costa Pereira" userId="9da7774e-0bca-4473-9368-37b6a1415b57" providerId="ADAL" clId="{9BCC6AAA-8F64-4153-AA42-94068F9E5CAD}" dt="2022-06-19T12:27:36.156" v="4354" actId="165"/>
          <ac:grpSpMkLst>
            <pc:docMk/>
            <pc:sldMk cId="972005255" sldId="317"/>
            <ac:grpSpMk id="130" creationId="{239623EC-BC12-496F-8649-7FE06FC8DB5B}"/>
          </ac:grpSpMkLst>
        </pc:grpChg>
        <pc:grpChg chg="add mod">
          <ac:chgData name="Felipe da Costa Pereira" userId="9da7774e-0bca-4473-9368-37b6a1415b57" providerId="ADAL" clId="{9BCC6AAA-8F64-4153-AA42-94068F9E5CAD}" dt="2022-06-19T12:29:10.249" v="4453" actId="1035"/>
          <ac:grpSpMkLst>
            <pc:docMk/>
            <pc:sldMk cId="972005255" sldId="317"/>
            <ac:grpSpMk id="137" creationId="{1C0BF93A-EAD5-495E-9740-C87A9B02EF7B}"/>
          </ac:grpSpMkLst>
        </pc:grpChg>
        <pc:grpChg chg="add mod">
          <ac:chgData name="Felipe da Costa Pereira" userId="9da7774e-0bca-4473-9368-37b6a1415b57" providerId="ADAL" clId="{9BCC6AAA-8F64-4153-AA42-94068F9E5CAD}" dt="2022-06-19T12:29:15.643" v="4454" actId="14100"/>
          <ac:grpSpMkLst>
            <pc:docMk/>
            <pc:sldMk cId="972005255" sldId="317"/>
            <ac:grpSpMk id="138" creationId="{CCDE4296-A56C-44EE-B838-92FF2CA5B8CF}"/>
          </ac:grpSpMkLst>
        </pc:grpChg>
        <pc:grpChg chg="add del mod">
          <ac:chgData name="Felipe da Costa Pereira" userId="9da7774e-0bca-4473-9368-37b6a1415b57" providerId="ADAL" clId="{9BCC6AAA-8F64-4153-AA42-94068F9E5CAD}" dt="2022-06-19T12:27:27.586" v="4352" actId="165"/>
          <ac:grpSpMkLst>
            <pc:docMk/>
            <pc:sldMk cId="972005255" sldId="317"/>
            <ac:grpSpMk id="139" creationId="{7D58E9C3-5155-496E-A01D-A2D258EF98E5}"/>
          </ac:grpSpMkLst>
        </pc:grpChg>
        <pc:grpChg chg="add mod">
          <ac:chgData name="Felipe da Costa Pereira" userId="9da7774e-0bca-4473-9368-37b6a1415b57" providerId="ADAL" clId="{9BCC6AAA-8F64-4153-AA42-94068F9E5CAD}" dt="2022-06-19T12:27:24.124" v="4351" actId="571"/>
          <ac:grpSpMkLst>
            <pc:docMk/>
            <pc:sldMk cId="972005255" sldId="317"/>
            <ac:grpSpMk id="142" creationId="{1453BEB8-4093-445B-AD3D-1EF14F61F1F1}"/>
          </ac:grpSpMkLst>
        </pc:grpChg>
        <pc:grpChg chg="mod">
          <ac:chgData name="Felipe da Costa Pereira" userId="9da7774e-0bca-4473-9368-37b6a1415b57" providerId="ADAL" clId="{9BCC6AAA-8F64-4153-AA42-94068F9E5CAD}" dt="2022-06-19T12:27:24.124" v="4351" actId="571"/>
          <ac:grpSpMkLst>
            <pc:docMk/>
            <pc:sldMk cId="972005255" sldId="317"/>
            <ac:grpSpMk id="143" creationId="{DD336324-03EB-4C1A-B3D3-C8EA7C259B19}"/>
          </ac:grpSpMkLst>
        </pc:grpChg>
        <pc:grpChg chg="mod">
          <ac:chgData name="Felipe da Costa Pereira" userId="9da7774e-0bca-4473-9368-37b6a1415b57" providerId="ADAL" clId="{9BCC6AAA-8F64-4153-AA42-94068F9E5CAD}" dt="2022-06-19T12:27:24.124" v="4351" actId="571"/>
          <ac:grpSpMkLst>
            <pc:docMk/>
            <pc:sldMk cId="972005255" sldId="317"/>
            <ac:grpSpMk id="145" creationId="{ECEB0236-3B37-4E7D-8FE9-01D070AD6EBC}"/>
          </ac:grpSpMkLst>
        </pc:grpChg>
        <pc:grpChg chg="add mod">
          <ac:chgData name="Felipe da Costa Pereira" userId="9da7774e-0bca-4473-9368-37b6a1415b57" providerId="ADAL" clId="{9BCC6AAA-8F64-4153-AA42-94068F9E5CAD}" dt="2022-06-19T12:31:07.084" v="4539" actId="1076"/>
          <ac:grpSpMkLst>
            <pc:docMk/>
            <pc:sldMk cId="972005255" sldId="317"/>
            <ac:grpSpMk id="152" creationId="{5ED44D69-F852-4A39-8BC9-7D0BBD5F3D55}"/>
          </ac:grpSpMkLst>
        </pc:grpChg>
        <pc:graphicFrameChg chg="del">
          <ac:chgData name="Felipe da Costa Pereira" userId="9da7774e-0bca-4473-9368-37b6a1415b57" providerId="ADAL" clId="{9BCC6AAA-8F64-4153-AA42-94068F9E5CAD}" dt="2022-06-18T12:47:01.225" v="2390" actId="478"/>
          <ac:graphicFrameMkLst>
            <pc:docMk/>
            <pc:sldMk cId="972005255" sldId="317"/>
            <ac:graphicFrameMk id="7" creationId="{F39A2FA3-E77B-4C61-9E5A-16FBAC5A9BD4}"/>
          </ac:graphicFrameMkLst>
        </pc:graphicFrameChg>
        <pc:graphicFrameChg chg="add del mod modGraphic">
          <ac:chgData name="Felipe da Costa Pereira" userId="9da7774e-0bca-4473-9368-37b6a1415b57" providerId="ADAL" clId="{9BCC6AAA-8F64-4153-AA42-94068F9E5CAD}" dt="2022-06-18T13:56:50.699" v="4018" actId="478"/>
          <ac:graphicFrameMkLst>
            <pc:docMk/>
            <pc:sldMk cId="972005255" sldId="317"/>
            <ac:graphicFrameMk id="112" creationId="{257A2F36-0A43-48AD-81DA-20E92DB69EFA}"/>
          </ac:graphicFrameMkLst>
        </pc:graphicFrame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12" creationId="{6DA841B9-E990-48A4-B109-A1D7D86C8941}"/>
          </ac:picMkLst>
        </pc:picChg>
        <pc:picChg chg="del">
          <ac:chgData name="Felipe da Costa Pereira" userId="9da7774e-0bca-4473-9368-37b6a1415b57" providerId="ADAL" clId="{9BCC6AAA-8F64-4153-AA42-94068F9E5CAD}" dt="2022-06-18T12:47:01.225" v="2390" actId="478"/>
          <ac:picMkLst>
            <pc:docMk/>
            <pc:sldMk cId="972005255" sldId="317"/>
            <ac:picMk id="14" creationId="{9AA2D967-DC3F-4C49-8746-7C98FDFD573C}"/>
          </ac:picMkLst>
        </pc:picChg>
        <pc:picChg chg="del">
          <ac:chgData name="Felipe da Costa Pereira" userId="9da7774e-0bca-4473-9368-37b6a1415b57" providerId="ADAL" clId="{9BCC6AAA-8F64-4153-AA42-94068F9E5CAD}" dt="2022-06-18T12:47:01.225" v="2390" actId="478"/>
          <ac:picMkLst>
            <pc:docMk/>
            <pc:sldMk cId="972005255" sldId="317"/>
            <ac:picMk id="16" creationId="{B82BAF0E-8AA2-4E10-AA58-B9D00C3C646D}"/>
          </ac:picMkLst>
        </pc:pic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17" creationId="{3688ECB7-F2AC-4174-8AE5-45C9AAB4623D}"/>
          </ac:picMkLst>
        </pc:picChg>
        <pc:picChg chg="del">
          <ac:chgData name="Felipe da Costa Pereira" userId="9da7774e-0bca-4473-9368-37b6a1415b57" providerId="ADAL" clId="{9BCC6AAA-8F64-4153-AA42-94068F9E5CAD}" dt="2022-06-18T12:47:01.225" v="2390" actId="478"/>
          <ac:picMkLst>
            <pc:docMk/>
            <pc:sldMk cId="972005255" sldId="317"/>
            <ac:picMk id="18" creationId="{886A17EF-2412-4A1B-B849-17DF31504B6B}"/>
          </ac:picMkLst>
        </pc:picChg>
        <pc:picChg chg="del">
          <ac:chgData name="Felipe da Costa Pereira" userId="9da7774e-0bca-4473-9368-37b6a1415b57" providerId="ADAL" clId="{9BCC6AAA-8F64-4153-AA42-94068F9E5CAD}" dt="2022-06-18T12:47:01.225" v="2390" actId="478"/>
          <ac:picMkLst>
            <pc:docMk/>
            <pc:sldMk cId="972005255" sldId="317"/>
            <ac:picMk id="19" creationId="{4AC4AD05-5561-4B37-AA06-3573B91117BF}"/>
          </ac:picMkLst>
        </pc:picChg>
        <pc:picChg chg="del">
          <ac:chgData name="Felipe da Costa Pereira" userId="9da7774e-0bca-4473-9368-37b6a1415b57" providerId="ADAL" clId="{9BCC6AAA-8F64-4153-AA42-94068F9E5CAD}" dt="2022-06-18T12:47:01.225" v="2390" actId="478"/>
          <ac:picMkLst>
            <pc:docMk/>
            <pc:sldMk cId="972005255" sldId="317"/>
            <ac:picMk id="21" creationId="{D0A68499-09A6-42D2-A9D5-54ECB8A4D873}"/>
          </ac:picMkLst>
        </pc:pic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23" creationId="{4875ACE0-9D20-4D6B-8AF3-72A69D70B529}"/>
          </ac:picMkLst>
        </pc:picChg>
        <pc:picChg chg="del">
          <ac:chgData name="Felipe da Costa Pereira" userId="9da7774e-0bca-4473-9368-37b6a1415b57" providerId="ADAL" clId="{9BCC6AAA-8F64-4153-AA42-94068F9E5CAD}" dt="2022-06-18T12:47:01.225" v="2390" actId="478"/>
          <ac:picMkLst>
            <pc:docMk/>
            <pc:sldMk cId="972005255" sldId="317"/>
            <ac:picMk id="27" creationId="{31F0A7C3-0A1E-42A3-9AAC-5021C45CF4AD}"/>
          </ac:picMkLst>
        </pc:picChg>
        <pc:picChg chg="del">
          <ac:chgData name="Felipe da Costa Pereira" userId="9da7774e-0bca-4473-9368-37b6a1415b57" providerId="ADAL" clId="{9BCC6AAA-8F64-4153-AA42-94068F9E5CAD}" dt="2022-06-18T12:47:01.225" v="2390" actId="478"/>
          <ac:picMkLst>
            <pc:docMk/>
            <pc:sldMk cId="972005255" sldId="317"/>
            <ac:picMk id="29" creationId="{E0C41DA0-8BBC-43F7-B1B8-CB119A6A7FC6}"/>
          </ac:picMkLst>
        </pc:pic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32" creationId="{8F3A125D-5CCE-42AC-A967-CE0382F46727}"/>
          </ac:picMkLst>
        </pc:pic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33" creationId="{DB658C54-E147-4FFD-98BA-254DD12B150B}"/>
          </ac:picMkLst>
        </pc:pic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48" creationId="{3C81F831-36A1-4686-B159-FBE783F1C0F2}"/>
          </ac:picMkLst>
        </pc:pic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78" creationId="{B184F364-50BC-4B8D-A25A-D256A51653FA}"/>
          </ac:picMkLst>
        </pc:picChg>
        <pc:picChg chg="add del mod">
          <ac:chgData name="Felipe da Costa Pereira" userId="9da7774e-0bca-4473-9368-37b6a1415b57" providerId="ADAL" clId="{9BCC6AAA-8F64-4153-AA42-94068F9E5CAD}" dt="2022-06-18T13:18:31.882" v="2738" actId="478"/>
          <ac:picMkLst>
            <pc:docMk/>
            <pc:sldMk cId="972005255" sldId="317"/>
            <ac:picMk id="98" creationId="{33AACC00-2383-4854-A984-C7233CBB5578}"/>
          </ac:picMkLst>
        </pc:picChg>
        <pc:picChg chg="add del mod">
          <ac:chgData name="Felipe da Costa Pereira" userId="9da7774e-0bca-4473-9368-37b6a1415b57" providerId="ADAL" clId="{9BCC6AAA-8F64-4153-AA42-94068F9E5CAD}" dt="2022-06-18T13:56:54.047" v="4019" actId="478"/>
          <ac:picMkLst>
            <pc:docMk/>
            <pc:sldMk cId="972005255" sldId="317"/>
            <ac:picMk id="100" creationId="{582E6D03-1E79-4585-8253-64493B8B1374}"/>
          </ac:picMkLst>
        </pc:picChg>
        <pc:picChg chg="add del mod">
          <ac:chgData name="Felipe da Costa Pereira" userId="9da7774e-0bca-4473-9368-37b6a1415b57" providerId="ADAL" clId="{9BCC6AAA-8F64-4153-AA42-94068F9E5CAD}" dt="2022-06-18T13:35:58.656" v="3469" actId="478"/>
          <ac:picMkLst>
            <pc:docMk/>
            <pc:sldMk cId="972005255" sldId="317"/>
            <ac:picMk id="114" creationId="{FE1076C4-5D0F-4B36-BF32-93E5FA6B0F07}"/>
          </ac:picMkLst>
        </pc:picChg>
        <pc:picChg chg="add mod ord modCrop">
          <ac:chgData name="Felipe da Costa Pereira" userId="9da7774e-0bca-4473-9368-37b6a1415b57" providerId="ADAL" clId="{9BCC6AAA-8F64-4153-AA42-94068F9E5CAD}" dt="2022-06-19T12:24:10.050" v="4205" actId="1076"/>
          <ac:picMkLst>
            <pc:docMk/>
            <pc:sldMk cId="972005255" sldId="317"/>
            <ac:picMk id="126" creationId="{00E62801-A62D-480D-A009-087907422D73}"/>
          </ac:picMkLst>
        </pc:picChg>
        <pc:picChg chg="add mod modCrop">
          <ac:chgData name="Felipe da Costa Pereira" userId="9da7774e-0bca-4473-9368-37b6a1415b57" providerId="ADAL" clId="{9BCC6AAA-8F64-4153-AA42-94068F9E5CAD}" dt="2022-06-19T12:24:05.560" v="4203" actId="14100"/>
          <ac:picMkLst>
            <pc:docMk/>
            <pc:sldMk cId="972005255" sldId="317"/>
            <ac:picMk id="127" creationId="{5FFB2D6A-680A-486C-AA2F-EFB5520D958E}"/>
          </ac:picMkLst>
        </pc:picChg>
        <pc:picChg chg="mod topLvl">
          <ac:chgData name="Felipe da Costa Pereira" userId="9da7774e-0bca-4473-9368-37b6a1415b57" providerId="ADAL" clId="{9BCC6AAA-8F64-4153-AA42-94068F9E5CAD}" dt="2022-06-19T12:30:51.889" v="4534" actId="164"/>
          <ac:picMkLst>
            <pc:docMk/>
            <pc:sldMk cId="972005255" sldId="317"/>
            <ac:picMk id="131" creationId="{B527C4F4-8747-45A7-9343-08E214937DED}"/>
          </ac:picMkLst>
        </pc:picChg>
        <pc:picChg chg="mod topLvl">
          <ac:chgData name="Felipe da Costa Pereira" userId="9da7774e-0bca-4473-9368-37b6a1415b57" providerId="ADAL" clId="{9BCC6AAA-8F64-4153-AA42-94068F9E5CAD}" dt="2022-06-19T12:30:51.889" v="4534" actId="164"/>
          <ac:picMkLst>
            <pc:docMk/>
            <pc:sldMk cId="972005255" sldId="317"/>
            <ac:picMk id="132" creationId="{398E4725-2861-476B-B1FF-47B429F3F091}"/>
          </ac:picMkLst>
        </pc:picChg>
        <pc:picChg chg="mod topLvl">
          <ac:chgData name="Felipe da Costa Pereira" userId="9da7774e-0bca-4473-9368-37b6a1415b57" providerId="ADAL" clId="{9BCC6AAA-8F64-4153-AA42-94068F9E5CAD}" dt="2022-06-19T12:30:51.889" v="4534" actId="164"/>
          <ac:picMkLst>
            <pc:docMk/>
            <pc:sldMk cId="972005255" sldId="317"/>
            <ac:picMk id="133" creationId="{A4840CB7-8895-41D1-B824-3104966B7363}"/>
          </ac:picMkLst>
        </pc:picChg>
        <pc:picChg chg="add mod">
          <ac:chgData name="Felipe da Costa Pereira" userId="9da7774e-0bca-4473-9368-37b6a1415b57" providerId="ADAL" clId="{9BCC6AAA-8F64-4153-AA42-94068F9E5CAD}" dt="2022-06-19T12:29:20.503" v="4455" actId="1076"/>
          <ac:picMkLst>
            <pc:docMk/>
            <pc:sldMk cId="972005255" sldId="317"/>
            <ac:picMk id="136" creationId="{1086B9CE-1CBB-4625-93CB-2B7A5559F586}"/>
          </ac:picMkLst>
        </pc:picChg>
        <pc:picChg chg="add mod topLvl">
          <ac:chgData name="Felipe da Costa Pereira" userId="9da7774e-0bca-4473-9368-37b6a1415b57" providerId="ADAL" clId="{9BCC6AAA-8F64-4153-AA42-94068F9E5CAD}" dt="2022-06-19T12:31:04.294" v="4537" actId="1076"/>
          <ac:picMkLst>
            <pc:docMk/>
            <pc:sldMk cId="972005255" sldId="317"/>
            <ac:picMk id="140" creationId="{DBB8408C-0F6C-4E58-8FDE-B2188697FC50}"/>
          </ac:picMkLst>
        </pc:picChg>
        <pc:picChg chg="mod">
          <ac:chgData name="Felipe da Costa Pereira" userId="9da7774e-0bca-4473-9368-37b6a1415b57" providerId="ADAL" clId="{9BCC6AAA-8F64-4153-AA42-94068F9E5CAD}" dt="2022-06-19T12:27:24.124" v="4351" actId="571"/>
          <ac:picMkLst>
            <pc:docMk/>
            <pc:sldMk cId="972005255" sldId="317"/>
            <ac:picMk id="146" creationId="{57F74C81-7182-4751-8145-538BCEE0A909}"/>
          </ac:picMkLst>
        </pc:picChg>
        <pc:picChg chg="mod">
          <ac:chgData name="Felipe da Costa Pereira" userId="9da7774e-0bca-4473-9368-37b6a1415b57" providerId="ADAL" clId="{9BCC6AAA-8F64-4153-AA42-94068F9E5CAD}" dt="2022-06-19T12:27:24.124" v="4351" actId="571"/>
          <ac:picMkLst>
            <pc:docMk/>
            <pc:sldMk cId="972005255" sldId="317"/>
            <ac:picMk id="147" creationId="{90BAC1C3-9A03-4C56-AC96-62EE22D8D105}"/>
          </ac:picMkLst>
        </pc:picChg>
        <pc:picChg chg="mod">
          <ac:chgData name="Felipe da Costa Pereira" userId="9da7774e-0bca-4473-9368-37b6a1415b57" providerId="ADAL" clId="{9BCC6AAA-8F64-4153-AA42-94068F9E5CAD}" dt="2022-06-19T12:27:24.124" v="4351" actId="571"/>
          <ac:picMkLst>
            <pc:docMk/>
            <pc:sldMk cId="972005255" sldId="317"/>
            <ac:picMk id="148" creationId="{7E740D42-2459-4C79-8F8F-6D8F76A6E71E}"/>
          </ac:picMkLst>
        </pc:picChg>
        <pc:picChg chg="mod">
          <ac:chgData name="Felipe da Costa Pereira" userId="9da7774e-0bca-4473-9368-37b6a1415b57" providerId="ADAL" clId="{9BCC6AAA-8F64-4153-AA42-94068F9E5CAD}" dt="2022-06-19T12:27:24.124" v="4351" actId="571"/>
          <ac:picMkLst>
            <pc:docMk/>
            <pc:sldMk cId="972005255" sldId="317"/>
            <ac:picMk id="149" creationId="{58EDA723-FA28-476D-90F4-30FB3ECAF50F}"/>
          </ac:picMkLst>
        </pc:pic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3" creationId="{C3573D01-7A8C-489D-98BB-5076960D7FAA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24" creationId="{21A21115-798B-443D-990D-2F93CFED701E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34" creationId="{7F4EF6B3-56B3-4944-AF14-A94E992D81B4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35" creationId="{528D66D5-7A54-45FC-83C2-BE0201832784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49" creationId="{7059B71F-8588-48C4-A8D9-0533C8635CBA}"/>
          </ac:cxnSpMkLst>
        </pc:cxnChg>
        <pc:cxnChg chg="add mod">
          <ac:chgData name="Felipe da Costa Pereira" userId="9da7774e-0bca-4473-9368-37b6a1415b57" providerId="ADAL" clId="{9BCC6AAA-8F64-4153-AA42-94068F9E5CAD}" dt="2022-06-18T13:03:06.030" v="2520"/>
          <ac:cxnSpMkLst>
            <pc:docMk/>
            <pc:sldMk cId="972005255" sldId="317"/>
            <ac:cxnSpMk id="50" creationId="{C9A136B1-8FB3-460D-8512-E9A0900E1616}"/>
          </ac:cxnSpMkLst>
        </pc:cxnChg>
        <pc:cxnChg chg="add mod">
          <ac:chgData name="Felipe da Costa Pereira" userId="9da7774e-0bca-4473-9368-37b6a1415b57" providerId="ADAL" clId="{9BCC6AAA-8F64-4153-AA42-94068F9E5CAD}" dt="2022-06-18T13:03:05.478" v="2519"/>
          <ac:cxnSpMkLst>
            <pc:docMk/>
            <pc:sldMk cId="972005255" sldId="317"/>
            <ac:cxnSpMk id="51" creationId="{93930F3A-5AC6-4489-80E7-F9B3A2D4A6F0}"/>
          </ac:cxnSpMkLst>
        </pc:cxnChg>
        <pc:cxnChg chg="add mod">
          <ac:chgData name="Felipe da Costa Pereira" userId="9da7774e-0bca-4473-9368-37b6a1415b57" providerId="ADAL" clId="{9BCC6AAA-8F64-4153-AA42-94068F9E5CAD}" dt="2022-06-18T13:03:05.300" v="2518"/>
          <ac:cxnSpMkLst>
            <pc:docMk/>
            <pc:sldMk cId="972005255" sldId="317"/>
            <ac:cxnSpMk id="52" creationId="{27944A96-2839-40B3-99CA-685D8762B629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53" creationId="{BE426C98-2C1C-43FA-B62C-F05396FBEA24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54" creationId="{8D14F11B-2902-47E5-B3C8-7F327DEB7DEA}"/>
          </ac:cxnSpMkLst>
        </pc:cxnChg>
        <pc:cxnChg chg="add del mod">
          <ac:chgData name="Felipe da Costa Pereira" userId="9da7774e-0bca-4473-9368-37b6a1415b57" providerId="ADAL" clId="{9BCC6AAA-8F64-4153-AA42-94068F9E5CAD}" dt="2022-06-18T13:11:25.238" v="2712" actId="478"/>
          <ac:cxnSpMkLst>
            <pc:docMk/>
            <pc:sldMk cId="972005255" sldId="317"/>
            <ac:cxnSpMk id="55" creationId="{6FF1C179-885C-4D7F-8F7F-35ADA16A76A9}"/>
          </ac:cxnSpMkLst>
        </pc:cxnChg>
        <pc:cxnChg chg="add del mod">
          <ac:chgData name="Felipe da Costa Pereira" userId="9da7774e-0bca-4473-9368-37b6a1415b57" providerId="ADAL" clId="{9BCC6AAA-8F64-4153-AA42-94068F9E5CAD}" dt="2022-06-18T13:11:25.238" v="2712" actId="478"/>
          <ac:cxnSpMkLst>
            <pc:docMk/>
            <pc:sldMk cId="972005255" sldId="317"/>
            <ac:cxnSpMk id="56" creationId="{F223FBE3-A5C4-4CF9-A436-6F9AE1F7F809}"/>
          </ac:cxnSpMkLst>
        </pc:cxnChg>
        <pc:cxnChg chg="add del mod">
          <ac:chgData name="Felipe da Costa Pereira" userId="9da7774e-0bca-4473-9368-37b6a1415b57" providerId="ADAL" clId="{9BCC6AAA-8F64-4153-AA42-94068F9E5CAD}" dt="2022-06-18T13:11:25.238" v="2712" actId="478"/>
          <ac:cxnSpMkLst>
            <pc:docMk/>
            <pc:sldMk cId="972005255" sldId="317"/>
            <ac:cxnSpMk id="57" creationId="{050C3AEF-F9E1-4F25-82CD-6EC15B202598}"/>
          </ac:cxnSpMkLst>
        </pc:cxnChg>
        <pc:cxnChg chg="add del mod">
          <ac:chgData name="Felipe da Costa Pereira" userId="9da7774e-0bca-4473-9368-37b6a1415b57" providerId="ADAL" clId="{9BCC6AAA-8F64-4153-AA42-94068F9E5CAD}" dt="2022-06-18T13:11:25.238" v="2712" actId="478"/>
          <ac:cxnSpMkLst>
            <pc:docMk/>
            <pc:sldMk cId="972005255" sldId="317"/>
            <ac:cxnSpMk id="58" creationId="{C8E64FC9-8741-482A-A0C3-89BF3439FA5E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67" creationId="{E9F44D87-BC8F-443B-893B-6CDF875B5E16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101" creationId="{C014765C-6825-4D2F-AAE4-CAAA8E2F61F0}"/>
          </ac:cxnSpMkLst>
        </pc:cxnChg>
        <pc:cxnChg chg="add del mod">
          <ac:chgData name="Felipe da Costa Pereira" userId="9da7774e-0bca-4473-9368-37b6a1415b57" providerId="ADAL" clId="{9BCC6AAA-8F64-4153-AA42-94068F9E5CAD}" dt="2022-06-18T13:56:54.047" v="4019" actId="478"/>
          <ac:cxnSpMkLst>
            <pc:docMk/>
            <pc:sldMk cId="972005255" sldId="317"/>
            <ac:cxnSpMk id="116" creationId="{6BE96AB3-4162-4B95-AE4E-F15152621F12}"/>
          </ac:cxnSpMkLst>
        </pc:cxnChg>
      </pc:sldChg>
      <pc:sldChg chg="add">
        <pc:chgData name="Felipe da Costa Pereira" userId="9da7774e-0bca-4473-9368-37b6a1415b57" providerId="ADAL" clId="{9BCC6AAA-8F64-4153-AA42-94068F9E5CAD}" dt="2022-06-18T13:56:46.097" v="4017" actId="2890"/>
        <pc:sldMkLst>
          <pc:docMk/>
          <pc:sldMk cId="365737481" sldId="318"/>
        </pc:sldMkLst>
      </pc:sldChg>
      <pc:sldChg chg="addSp delSp modSp add mod">
        <pc:chgData name="Felipe da Costa Pereira" userId="9da7774e-0bca-4473-9368-37b6a1415b57" providerId="ADAL" clId="{9BCC6AAA-8F64-4153-AA42-94068F9E5CAD}" dt="2022-06-19T13:13:58.087" v="6429" actId="1076"/>
        <pc:sldMkLst>
          <pc:docMk/>
          <pc:sldMk cId="599065501" sldId="319"/>
        </pc:sldMkLst>
        <pc:spChg chg="add mod">
          <ac:chgData name="Felipe da Costa Pereira" userId="9da7774e-0bca-4473-9368-37b6a1415b57" providerId="ADAL" clId="{9BCC6AAA-8F64-4153-AA42-94068F9E5CAD}" dt="2022-06-19T12:57:53.756" v="5798" actId="1076"/>
          <ac:spMkLst>
            <pc:docMk/>
            <pc:sldMk cId="599065501" sldId="319"/>
            <ac:spMk id="40" creationId="{FCB7842E-0ABA-4D1F-AE2C-5312F22D394A}"/>
          </ac:spMkLst>
        </pc:spChg>
        <pc:spChg chg="add mod">
          <ac:chgData name="Felipe da Costa Pereira" userId="9da7774e-0bca-4473-9368-37b6a1415b57" providerId="ADAL" clId="{9BCC6AAA-8F64-4153-AA42-94068F9E5CAD}" dt="2022-06-19T12:46:14.981" v="5044" actId="1076"/>
          <ac:spMkLst>
            <pc:docMk/>
            <pc:sldMk cId="599065501" sldId="319"/>
            <ac:spMk id="41" creationId="{5A2422AC-E6CD-4C34-9B59-58E6A3FFE9D6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43" creationId="{E8C03710-8304-4A66-8B35-1254F80C91E0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44" creationId="{11D06172-8325-41FA-A4F7-4B91F1E6A7F6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45" creationId="{65781A50-D956-4824-AE5A-56202D06887D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46" creationId="{CC9BE320-5321-4A2E-AFD8-D2BB3C7D1765}"/>
          </ac:spMkLst>
        </pc:spChg>
        <pc:spChg chg="add mod">
          <ac:chgData name="Felipe da Costa Pereira" userId="9da7774e-0bca-4473-9368-37b6a1415b57" providerId="ADAL" clId="{9BCC6AAA-8F64-4153-AA42-94068F9E5CAD}" dt="2022-06-19T13:13:58.087" v="6429" actId="1076"/>
          <ac:spMkLst>
            <pc:docMk/>
            <pc:sldMk cId="599065501" sldId="319"/>
            <ac:spMk id="47" creationId="{21F17B4C-942F-4C04-BDCA-34B6AB5D15BA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70" creationId="{6EEA2B6B-2784-4B69-92B2-0D073D6A3079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83" creationId="{15BB984D-1532-4E52-B130-74C26E5153B8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92" creationId="{C728272C-8D3F-4922-851B-3B6C0EBFF859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108" creationId="{BC50AA7F-9A65-47C5-9972-8F2138AB9E5D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122" creationId="{78D07B17-E83D-4B00-A746-7EBFC1BF64F5}"/>
          </ac:spMkLst>
        </pc:spChg>
        <pc:spChg chg="del">
          <ac:chgData name="Felipe da Costa Pereira" userId="9da7774e-0bca-4473-9368-37b6a1415b57" providerId="ADAL" clId="{9BCC6AAA-8F64-4153-AA42-94068F9E5CAD}" dt="2022-06-19T12:31:37.757" v="4541" actId="478"/>
          <ac:spMkLst>
            <pc:docMk/>
            <pc:sldMk cId="599065501" sldId="319"/>
            <ac:spMk id="123" creationId="{E37F67D8-AC1C-49AE-B44E-4416F2669AA7}"/>
          </ac:spMkLst>
        </pc:spChg>
        <pc:graphicFrameChg chg="del">
          <ac:chgData name="Felipe da Costa Pereira" userId="9da7774e-0bca-4473-9368-37b6a1415b57" providerId="ADAL" clId="{9BCC6AAA-8F64-4153-AA42-94068F9E5CAD}" dt="2022-06-19T12:33:11.570" v="4543" actId="478"/>
          <ac:graphicFrameMkLst>
            <pc:docMk/>
            <pc:sldMk cId="599065501" sldId="319"/>
            <ac:graphicFrameMk id="112" creationId="{257A2F36-0A43-48AD-81DA-20E92DB69EFA}"/>
          </ac:graphicFrameMkLst>
        </pc:graphicFrame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12" creationId="{6DA841B9-E990-48A4-B109-A1D7D86C8941}"/>
          </ac:picMkLst>
        </pc:pic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17" creationId="{3688ECB7-F2AC-4174-8AE5-45C9AAB4623D}"/>
          </ac:picMkLst>
        </pc:pic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23" creationId="{4875ACE0-9D20-4D6B-8AF3-72A69D70B529}"/>
          </ac:picMkLst>
        </pc:pic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32" creationId="{8F3A125D-5CCE-42AC-A967-CE0382F46727}"/>
          </ac:picMkLst>
        </pc:pic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33" creationId="{DB658C54-E147-4FFD-98BA-254DD12B150B}"/>
          </ac:picMkLst>
        </pc:picChg>
        <pc:picChg chg="add mod">
          <ac:chgData name="Felipe da Costa Pereira" userId="9da7774e-0bca-4473-9368-37b6a1415b57" providerId="ADAL" clId="{9BCC6AAA-8F64-4153-AA42-94068F9E5CAD}" dt="2022-06-19T12:40:07.930" v="4664" actId="1076"/>
          <ac:picMkLst>
            <pc:docMk/>
            <pc:sldMk cId="599065501" sldId="319"/>
            <ac:picMk id="36" creationId="{D3229E45-7EB1-490C-A67D-A7A23E93CB3C}"/>
          </ac:picMkLst>
        </pc:picChg>
        <pc:picChg chg="add del mod">
          <ac:chgData name="Felipe da Costa Pereira" userId="9da7774e-0bca-4473-9368-37b6a1415b57" providerId="ADAL" clId="{9BCC6AAA-8F64-4153-AA42-94068F9E5CAD}" dt="2022-06-19T12:34:58.064" v="4557" actId="478"/>
          <ac:picMkLst>
            <pc:docMk/>
            <pc:sldMk cId="599065501" sldId="319"/>
            <ac:picMk id="37" creationId="{B90335DB-B7CA-4596-ABFF-FEA31C97A0CD}"/>
          </ac:picMkLst>
        </pc:picChg>
        <pc:picChg chg="add mod">
          <ac:chgData name="Felipe da Costa Pereira" userId="9da7774e-0bca-4473-9368-37b6a1415b57" providerId="ADAL" clId="{9BCC6AAA-8F64-4153-AA42-94068F9E5CAD}" dt="2022-06-19T12:46:14.981" v="5044" actId="1076"/>
          <ac:picMkLst>
            <pc:docMk/>
            <pc:sldMk cId="599065501" sldId="319"/>
            <ac:picMk id="38" creationId="{8980F4B7-BA67-4192-93A6-3E4526251F9F}"/>
          </ac:picMkLst>
        </pc:picChg>
        <pc:picChg chg="add mod">
          <ac:chgData name="Felipe da Costa Pereira" userId="9da7774e-0bca-4473-9368-37b6a1415b57" providerId="ADAL" clId="{9BCC6AAA-8F64-4153-AA42-94068F9E5CAD}" dt="2022-06-19T12:40:07.930" v="4664" actId="1076"/>
          <ac:picMkLst>
            <pc:docMk/>
            <pc:sldMk cId="599065501" sldId="319"/>
            <ac:picMk id="39" creationId="{F0AFC926-4BC8-4944-98CF-CD46234B27F5}"/>
          </ac:picMkLst>
        </pc:picChg>
        <pc:picChg chg="add mod">
          <ac:chgData name="Felipe da Costa Pereira" userId="9da7774e-0bca-4473-9368-37b6a1415b57" providerId="ADAL" clId="{9BCC6AAA-8F64-4153-AA42-94068F9E5CAD}" dt="2022-06-19T12:40:04.752" v="4663" actId="571"/>
          <ac:picMkLst>
            <pc:docMk/>
            <pc:sldMk cId="599065501" sldId="319"/>
            <ac:picMk id="42" creationId="{64DE5E9E-BA83-4536-BB1D-5E3E50F72C6F}"/>
          </ac:picMkLst>
        </pc:pic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48" creationId="{3C81F831-36A1-4686-B159-FBE783F1C0F2}"/>
          </ac:picMkLst>
        </pc:pic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78" creationId="{B184F364-50BC-4B8D-A25A-D256A51653FA}"/>
          </ac:picMkLst>
        </pc:picChg>
        <pc:picChg chg="del">
          <ac:chgData name="Felipe da Costa Pereira" userId="9da7774e-0bca-4473-9368-37b6a1415b57" providerId="ADAL" clId="{9BCC6AAA-8F64-4153-AA42-94068F9E5CAD}" dt="2022-06-19T12:31:37.757" v="4541" actId="478"/>
          <ac:picMkLst>
            <pc:docMk/>
            <pc:sldMk cId="599065501" sldId="319"/>
            <ac:picMk id="100" creationId="{582E6D03-1E79-4585-8253-64493B8B1374}"/>
          </ac:picMkLst>
        </pc:pic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3" creationId="{C3573D01-7A8C-489D-98BB-5076960D7FAA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24" creationId="{21A21115-798B-443D-990D-2F93CFED701E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34" creationId="{7F4EF6B3-56B3-4944-AF14-A94E992D81B4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35" creationId="{528D66D5-7A54-45FC-83C2-BE0201832784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49" creationId="{7059B71F-8588-48C4-A8D9-0533C8635CBA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53" creationId="{BE426C98-2C1C-43FA-B62C-F05396FBEA24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54" creationId="{8D14F11B-2902-47E5-B3C8-7F327DEB7DEA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67" creationId="{E9F44D87-BC8F-443B-893B-6CDF875B5E16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101" creationId="{C014765C-6825-4D2F-AAE4-CAAA8E2F61F0}"/>
          </ac:cxnSpMkLst>
        </pc:cxnChg>
        <pc:cxnChg chg="del mod">
          <ac:chgData name="Felipe da Costa Pereira" userId="9da7774e-0bca-4473-9368-37b6a1415b57" providerId="ADAL" clId="{9BCC6AAA-8F64-4153-AA42-94068F9E5CAD}" dt="2022-06-19T12:31:37.757" v="4541" actId="478"/>
          <ac:cxnSpMkLst>
            <pc:docMk/>
            <pc:sldMk cId="599065501" sldId="319"/>
            <ac:cxnSpMk id="116" creationId="{6BE96AB3-4162-4B95-AE4E-F15152621F12}"/>
          </ac:cxnSpMkLst>
        </pc:cxnChg>
      </pc:sldChg>
      <pc:sldChg chg="addSp delSp modSp add mod">
        <pc:chgData name="Felipe da Costa Pereira" userId="9da7774e-0bca-4473-9368-37b6a1415b57" providerId="ADAL" clId="{9BCC6AAA-8F64-4153-AA42-94068F9E5CAD}" dt="2022-06-19T13:20:31.650" v="6681" actId="14100"/>
        <pc:sldMkLst>
          <pc:docMk/>
          <pc:sldMk cId="1179476739" sldId="320"/>
        </pc:sldMkLst>
        <pc:spChg chg="add del mod">
          <ac:chgData name="Felipe da Costa Pereira" userId="9da7774e-0bca-4473-9368-37b6a1415b57" providerId="ADAL" clId="{9BCC6AAA-8F64-4153-AA42-94068F9E5CAD}" dt="2022-06-19T13:18:05.406" v="6617" actId="478"/>
          <ac:spMkLst>
            <pc:docMk/>
            <pc:sldMk cId="1179476739" sldId="320"/>
            <ac:spMk id="3" creationId="{4B36D9E2-82B6-4C3E-BBBD-71B7E714B7C3}"/>
          </ac:spMkLst>
        </pc:spChg>
        <pc:spChg chg="mod">
          <ac:chgData name="Felipe da Costa Pereira" userId="9da7774e-0bca-4473-9368-37b6a1415b57" providerId="ADAL" clId="{9BCC6AAA-8F64-4153-AA42-94068F9E5CAD}" dt="2022-06-19T12:47:33.960" v="5101" actId="20577"/>
          <ac:spMkLst>
            <pc:docMk/>
            <pc:sldMk cId="1179476739" sldId="320"/>
            <ac:spMk id="4" creationId="{4BDC1A78-33B6-46A1-A9D8-CC62391CEA7A}"/>
          </ac:spMkLst>
        </pc:spChg>
        <pc:spChg chg="add mod">
          <ac:chgData name="Felipe da Costa Pereira" userId="9da7774e-0bca-4473-9368-37b6a1415b57" providerId="ADAL" clId="{9BCC6AAA-8F64-4153-AA42-94068F9E5CAD}" dt="2022-06-19T13:20:31.650" v="6681" actId="14100"/>
          <ac:spMkLst>
            <pc:docMk/>
            <pc:sldMk cId="1179476739" sldId="320"/>
            <ac:spMk id="9" creationId="{B89C5319-C720-4EA8-81AC-AE600669E52D}"/>
          </ac:spMkLst>
        </pc:spChg>
        <pc:spChg chg="add del mod">
          <ac:chgData name="Felipe da Costa Pereira" userId="9da7774e-0bca-4473-9368-37b6a1415b57" providerId="ADAL" clId="{9BCC6AAA-8F64-4153-AA42-94068F9E5CAD}" dt="2022-06-19T13:17:58.988" v="6616" actId="478"/>
          <ac:spMkLst>
            <pc:docMk/>
            <pc:sldMk cId="1179476739" sldId="320"/>
            <ac:spMk id="10" creationId="{CBB77AD3-C451-4DF3-AD69-09027C7EEF0F}"/>
          </ac:spMkLst>
        </pc:spChg>
        <pc:spChg chg="del">
          <ac:chgData name="Felipe da Costa Pereira" userId="9da7774e-0bca-4473-9368-37b6a1415b57" providerId="ADAL" clId="{9BCC6AAA-8F64-4153-AA42-94068F9E5CAD}" dt="2022-06-19T12:48:07.715" v="5110" actId="478"/>
          <ac:spMkLst>
            <pc:docMk/>
            <pc:sldMk cId="1179476739" sldId="320"/>
            <ac:spMk id="40" creationId="{FCB7842E-0ABA-4D1F-AE2C-5312F22D394A}"/>
          </ac:spMkLst>
        </pc:spChg>
        <pc:spChg chg="del">
          <ac:chgData name="Felipe da Costa Pereira" userId="9da7774e-0bca-4473-9368-37b6a1415b57" providerId="ADAL" clId="{9BCC6AAA-8F64-4153-AA42-94068F9E5CAD}" dt="2022-06-19T12:47:38.901" v="5102" actId="478"/>
          <ac:spMkLst>
            <pc:docMk/>
            <pc:sldMk cId="1179476739" sldId="320"/>
            <ac:spMk id="41" creationId="{5A2422AC-E6CD-4C34-9B59-58E6A3FFE9D6}"/>
          </ac:spMkLst>
        </pc:spChg>
        <pc:spChg chg="del">
          <ac:chgData name="Felipe da Costa Pereira" userId="9da7774e-0bca-4473-9368-37b6a1415b57" providerId="ADAL" clId="{9BCC6AAA-8F64-4153-AA42-94068F9E5CAD}" dt="2022-06-19T12:48:10.931" v="5112" actId="478"/>
          <ac:spMkLst>
            <pc:docMk/>
            <pc:sldMk cId="1179476739" sldId="320"/>
            <ac:spMk id="47" creationId="{21F17B4C-942F-4C04-BDCA-34B6AB5D15BA}"/>
          </ac:spMkLst>
        </pc:spChg>
        <pc:picChg chg="del mod">
          <ac:chgData name="Felipe da Costa Pereira" userId="9da7774e-0bca-4473-9368-37b6a1415b57" providerId="ADAL" clId="{9BCC6AAA-8F64-4153-AA42-94068F9E5CAD}" dt="2022-06-19T12:47:54.864" v="5105" actId="478"/>
          <ac:picMkLst>
            <pc:docMk/>
            <pc:sldMk cId="1179476739" sldId="320"/>
            <ac:picMk id="36" creationId="{D3229E45-7EB1-490C-A67D-A7A23E93CB3C}"/>
          </ac:picMkLst>
        </pc:picChg>
        <pc:picChg chg="del">
          <ac:chgData name="Felipe da Costa Pereira" userId="9da7774e-0bca-4473-9368-37b6a1415b57" providerId="ADAL" clId="{9BCC6AAA-8F64-4153-AA42-94068F9E5CAD}" dt="2022-06-19T12:47:40.547" v="5103" actId="478"/>
          <ac:picMkLst>
            <pc:docMk/>
            <pc:sldMk cId="1179476739" sldId="320"/>
            <ac:picMk id="38" creationId="{8980F4B7-BA67-4192-93A6-3E4526251F9F}"/>
          </ac:picMkLst>
        </pc:picChg>
        <pc:picChg chg="mod">
          <ac:chgData name="Felipe da Costa Pereira" userId="9da7774e-0bca-4473-9368-37b6a1415b57" providerId="ADAL" clId="{9BCC6AAA-8F64-4153-AA42-94068F9E5CAD}" dt="2022-06-19T13:10:14.263" v="6395" actId="1076"/>
          <ac:picMkLst>
            <pc:docMk/>
            <pc:sldMk cId="1179476739" sldId="320"/>
            <ac:picMk id="39" creationId="{F0AFC926-4BC8-4944-98CF-CD46234B27F5}"/>
          </ac:picMkLst>
        </pc:picChg>
      </pc:sldChg>
      <pc:sldChg chg="delSp modSp add mod">
        <pc:chgData name="Felipe da Costa Pereira" userId="9da7774e-0bca-4473-9368-37b6a1415b57" providerId="ADAL" clId="{9BCC6AAA-8F64-4153-AA42-94068F9E5CAD}" dt="2022-06-19T13:25:14.240" v="7044" actId="20577"/>
        <pc:sldMkLst>
          <pc:docMk/>
          <pc:sldMk cId="4158683561" sldId="321"/>
        </pc:sldMkLst>
        <pc:spChg chg="mod">
          <ac:chgData name="Felipe da Costa Pereira" userId="9da7774e-0bca-4473-9368-37b6a1415b57" providerId="ADAL" clId="{9BCC6AAA-8F64-4153-AA42-94068F9E5CAD}" dt="2022-06-19T13:14:19.472" v="6441" actId="20577"/>
          <ac:spMkLst>
            <pc:docMk/>
            <pc:sldMk cId="4158683561" sldId="321"/>
            <ac:spMk id="4" creationId="{4BDC1A78-33B6-46A1-A9D8-CC62391CEA7A}"/>
          </ac:spMkLst>
        </pc:spChg>
        <pc:spChg chg="mod">
          <ac:chgData name="Felipe da Costa Pereira" userId="9da7774e-0bca-4473-9368-37b6a1415b57" providerId="ADAL" clId="{9BCC6AAA-8F64-4153-AA42-94068F9E5CAD}" dt="2022-06-19T13:25:14.240" v="7044" actId="20577"/>
          <ac:spMkLst>
            <pc:docMk/>
            <pc:sldMk cId="4158683561" sldId="321"/>
            <ac:spMk id="9" creationId="{B89C5319-C720-4EA8-81AC-AE600669E52D}"/>
          </ac:spMkLst>
        </pc:spChg>
        <pc:picChg chg="del mod">
          <ac:chgData name="Felipe da Costa Pereira" userId="9da7774e-0bca-4473-9368-37b6a1415b57" providerId="ADAL" clId="{9BCC6AAA-8F64-4153-AA42-94068F9E5CAD}" dt="2022-06-19T13:15:07.055" v="6457" actId="478"/>
          <ac:picMkLst>
            <pc:docMk/>
            <pc:sldMk cId="4158683561" sldId="321"/>
            <ac:picMk id="39" creationId="{F0AFC926-4BC8-4944-98CF-CD46234B27F5}"/>
          </ac:picMkLst>
        </pc:picChg>
      </pc:sldChg>
      <pc:sldMasterChg chg="modSp mod">
        <pc:chgData name="Felipe da Costa Pereira" userId="9da7774e-0bca-4473-9368-37b6a1415b57" providerId="ADAL" clId="{9BCC6AAA-8F64-4153-AA42-94068F9E5CAD}" dt="2022-06-17T18:48:01.940" v="239" actId="1076"/>
        <pc:sldMasterMkLst>
          <pc:docMk/>
          <pc:sldMasterMk cId="0" sldId="2147483648"/>
        </pc:sldMasterMkLst>
        <pc:spChg chg="mod">
          <ac:chgData name="Felipe da Costa Pereira" userId="9da7774e-0bca-4473-9368-37b6a1415b57" providerId="ADAL" clId="{9BCC6AAA-8F64-4153-AA42-94068F9E5CAD}" dt="2022-06-17T18:48:01.940" v="239" actId="1076"/>
          <ac:spMkLst>
            <pc:docMk/>
            <pc:sldMasterMk cId="0" sldId="2147483648"/>
            <ac:spMk id="2" creationId="{00000000-0000-0000-0000-000000000000}"/>
          </ac:spMkLst>
        </pc:spChg>
        <pc:cxnChg chg="mod">
          <ac:chgData name="Felipe da Costa Pereira" userId="9da7774e-0bca-4473-9368-37b6a1415b57" providerId="ADAL" clId="{9BCC6AAA-8F64-4153-AA42-94068F9E5CAD}" dt="2022-06-17T18:47:58.761" v="238" actId="1076"/>
          <ac:cxnSpMkLst>
            <pc:docMk/>
            <pc:sldMasterMk cId="0" sldId="2147483648"/>
            <ac:cxnSpMk id="7" creationId="{00000000-0000-0000-0000-000000000000}"/>
          </ac:cxnSpMkLst>
        </pc:cxnChg>
      </pc:sldMasterChg>
    </pc:docChg>
  </pc:docChgLst>
  <pc:docChgLst>
    <pc:chgData name="Pedro Henrique Cardoso Paulo" userId="S::pedro.cardosopaulo@petrobras.com.br::a2967595-4c36-4cb9-9d7a-25162316b230" providerId="AD" clId="Web-{05EC1CDB-6DB1-4ACA-8967-4C6ED92DAD54}"/>
    <pc:docChg chg="modSld">
      <pc:chgData name="Pedro Henrique Cardoso Paulo" userId="S::pedro.cardosopaulo@petrobras.com.br::a2967595-4c36-4cb9-9d7a-25162316b230" providerId="AD" clId="Web-{05EC1CDB-6DB1-4ACA-8967-4C6ED92DAD54}" dt="2022-12-02T11:32:01.913" v="3" actId="1076"/>
      <pc:docMkLst>
        <pc:docMk/>
      </pc:docMkLst>
      <pc:sldChg chg="addSp delSp modSp">
        <pc:chgData name="Pedro Henrique Cardoso Paulo" userId="S::pedro.cardosopaulo@petrobras.com.br::a2967595-4c36-4cb9-9d7a-25162316b230" providerId="AD" clId="Web-{05EC1CDB-6DB1-4ACA-8967-4C6ED92DAD54}" dt="2022-12-02T11:32:01.913" v="3" actId="1076"/>
        <pc:sldMkLst>
          <pc:docMk/>
          <pc:sldMk cId="1795216498" sldId="338"/>
        </pc:sldMkLst>
        <pc:picChg chg="del">
          <ac:chgData name="Pedro Henrique Cardoso Paulo" userId="S::pedro.cardosopaulo@petrobras.com.br::a2967595-4c36-4cb9-9d7a-25162316b230" providerId="AD" clId="Web-{05EC1CDB-6DB1-4ACA-8967-4C6ED92DAD54}" dt="2022-12-02T11:31:53.116" v="0"/>
          <ac:picMkLst>
            <pc:docMk/>
            <pc:sldMk cId="1795216498" sldId="338"/>
            <ac:picMk id="10" creationId="{0E4D7F86-B632-60D6-1CCC-8A07BC8FBB68}"/>
          </ac:picMkLst>
        </pc:picChg>
        <pc:picChg chg="add mod">
          <ac:chgData name="Pedro Henrique Cardoso Paulo" userId="S::pedro.cardosopaulo@petrobras.com.br::a2967595-4c36-4cb9-9d7a-25162316b230" providerId="AD" clId="Web-{05EC1CDB-6DB1-4ACA-8967-4C6ED92DAD54}" dt="2022-12-02T11:32:01.913" v="3" actId="1076"/>
          <ac:picMkLst>
            <pc:docMk/>
            <pc:sldMk cId="1795216498" sldId="338"/>
            <ac:picMk id="14" creationId="{B0507F6F-D079-FB82-047E-5E427E31C3F8}"/>
          </ac:picMkLst>
        </pc:picChg>
      </pc:sldChg>
    </pc:docChg>
  </pc:docChgLst>
  <pc:docChgLst>
    <pc:chgData name="Pedro Paulo" userId="30e065abc1f3b4a5" providerId="LiveId" clId="{6404FCDA-B988-4C6A-A848-E05957DCB293}"/>
    <pc:docChg chg="undo custSel addSld modSld">
      <pc:chgData name="Pedro Paulo" userId="30e065abc1f3b4a5" providerId="LiveId" clId="{6404FCDA-B988-4C6A-A848-E05957DCB293}" dt="2023-01-27T17:50:31.492" v="335" actId="1076"/>
      <pc:docMkLst>
        <pc:docMk/>
      </pc:docMkLst>
      <pc:sldChg chg="addSp delSp modSp add mod modShow">
        <pc:chgData name="Pedro Paulo" userId="30e065abc1f3b4a5" providerId="LiveId" clId="{6404FCDA-B988-4C6A-A848-E05957DCB293}" dt="2023-01-27T17:50:31.492" v="335" actId="1076"/>
        <pc:sldMkLst>
          <pc:docMk/>
          <pc:sldMk cId="3781627165" sldId="339"/>
        </pc:sldMkLst>
        <pc:spChg chg="del">
          <ac:chgData name="Pedro Paulo" userId="30e065abc1f3b4a5" providerId="LiveId" clId="{6404FCDA-B988-4C6A-A848-E05957DCB293}" dt="2023-01-05T19:32:02.985" v="179" actId="478"/>
          <ac:spMkLst>
            <pc:docMk/>
            <pc:sldMk cId="3781627165" sldId="339"/>
            <ac:spMk id="4" creationId="{4BDC1A78-33B6-46A1-A9D8-CC62391CEA7A}"/>
          </ac:spMkLst>
        </pc:spChg>
        <pc:spChg chg="mod">
          <ac:chgData name="Pedro Paulo" userId="30e065abc1f3b4a5" providerId="LiveId" clId="{6404FCDA-B988-4C6A-A848-E05957DCB293}" dt="2023-01-27T11:49:44.314" v="323" actId="1076"/>
          <ac:spMkLst>
            <pc:docMk/>
            <pc:sldMk cId="3781627165" sldId="339"/>
            <ac:spMk id="7" creationId="{657236C3-5690-1B45-D555-F880AF91F2D9}"/>
          </ac:spMkLst>
        </pc:spChg>
        <pc:spChg chg="mod">
          <ac:chgData name="Pedro Paulo" userId="30e065abc1f3b4a5" providerId="LiveId" clId="{6404FCDA-B988-4C6A-A848-E05957DCB293}" dt="2023-01-27T11:49:28.774" v="318" actId="1076"/>
          <ac:spMkLst>
            <pc:docMk/>
            <pc:sldMk cId="3781627165" sldId="339"/>
            <ac:spMk id="13" creationId="{3D5EA0FA-9397-669A-1AC2-5E4F43236ED1}"/>
          </ac:spMkLst>
        </pc:spChg>
        <pc:spChg chg="mod">
          <ac:chgData name="Pedro Paulo" userId="30e065abc1f3b4a5" providerId="LiveId" clId="{6404FCDA-B988-4C6A-A848-E05957DCB293}" dt="2023-01-27T11:49:25.843" v="317" actId="1076"/>
          <ac:spMkLst>
            <pc:docMk/>
            <pc:sldMk cId="3781627165" sldId="339"/>
            <ac:spMk id="15" creationId="{0F3D8509-B432-20B2-25D4-8F29C691D106}"/>
          </ac:spMkLst>
        </pc:spChg>
        <pc:spChg chg="add mod">
          <ac:chgData name="Pedro Paulo" userId="30e065abc1f3b4a5" providerId="LiveId" clId="{6404FCDA-B988-4C6A-A848-E05957DCB293}" dt="2023-01-27T11:49:38.828" v="321" actId="1076"/>
          <ac:spMkLst>
            <pc:docMk/>
            <pc:sldMk cId="3781627165" sldId="339"/>
            <ac:spMk id="26" creationId="{9FD7F72B-14D2-6478-3C75-51E4AB08BF9C}"/>
          </ac:spMkLst>
        </pc:spChg>
        <pc:spChg chg="mod">
          <ac:chgData name="Pedro Paulo" userId="30e065abc1f3b4a5" providerId="LiveId" clId="{6404FCDA-B988-4C6A-A848-E05957DCB293}" dt="2023-01-27T11:50:33.894" v="332" actId="1076"/>
          <ac:spMkLst>
            <pc:docMk/>
            <pc:sldMk cId="3781627165" sldId="339"/>
            <ac:spMk id="28" creationId="{175F39AA-91F6-A9EA-6064-04E83683CB7A}"/>
          </ac:spMkLst>
        </pc:spChg>
        <pc:spChg chg="mod">
          <ac:chgData name="Pedro Paulo" userId="30e065abc1f3b4a5" providerId="LiveId" clId="{6404FCDA-B988-4C6A-A848-E05957DCB293}" dt="2023-01-27T11:48:31.007" v="303" actId="1076"/>
          <ac:spMkLst>
            <pc:docMk/>
            <pc:sldMk cId="3781627165" sldId="339"/>
            <ac:spMk id="32" creationId="{BC1D3605-3F2D-89F4-AAA0-DEB9A4AD167F}"/>
          </ac:spMkLst>
        </pc:spChg>
        <pc:spChg chg="mod">
          <ac:chgData name="Pedro Paulo" userId="30e065abc1f3b4a5" providerId="LiveId" clId="{6404FCDA-B988-4C6A-A848-E05957DCB293}" dt="2023-01-27T11:50:38.964" v="333" actId="1076"/>
          <ac:spMkLst>
            <pc:docMk/>
            <pc:sldMk cId="3781627165" sldId="339"/>
            <ac:spMk id="33" creationId="{F4C69556-4396-6F62-FC32-F2611BBA4394}"/>
          </ac:spMkLst>
        </pc:spChg>
        <pc:spChg chg="mod">
          <ac:chgData name="Pedro Paulo" userId="30e065abc1f3b4a5" providerId="LiveId" clId="{6404FCDA-B988-4C6A-A848-E05957DCB293}" dt="2023-01-27T11:50:16.628" v="329" actId="14100"/>
          <ac:spMkLst>
            <pc:docMk/>
            <pc:sldMk cId="3781627165" sldId="339"/>
            <ac:spMk id="36" creationId="{D3F00C8E-56A3-B2DB-342D-24B78DB80B52}"/>
          </ac:spMkLst>
        </pc:spChg>
        <pc:spChg chg="add del mod">
          <ac:chgData name="Pedro Paulo" userId="30e065abc1f3b4a5" providerId="LiveId" clId="{6404FCDA-B988-4C6A-A848-E05957DCB293}" dt="2023-01-05T19:32:05.134" v="180" actId="478"/>
          <ac:spMkLst>
            <pc:docMk/>
            <pc:sldMk cId="3781627165" sldId="339"/>
            <ac:spMk id="43" creationId="{433D3B18-D928-9210-F4CE-D52656A3AF9C}"/>
          </ac:spMkLst>
        </pc:spChg>
        <pc:spChg chg="mod">
          <ac:chgData name="Pedro Paulo" userId="30e065abc1f3b4a5" providerId="LiveId" clId="{6404FCDA-B988-4C6A-A848-E05957DCB293}" dt="2023-01-27T11:49:34.921" v="320" actId="1076"/>
          <ac:spMkLst>
            <pc:docMk/>
            <pc:sldMk cId="3781627165" sldId="339"/>
            <ac:spMk id="66" creationId="{7F964511-FF33-E969-0869-96142ED8D7B8}"/>
          </ac:spMkLst>
        </pc:spChg>
        <pc:spChg chg="add mod">
          <ac:chgData name="Pedro Paulo" userId="30e065abc1f3b4a5" providerId="LiveId" clId="{6404FCDA-B988-4C6A-A848-E05957DCB293}" dt="2023-01-27T11:50:11.817" v="328" actId="1076"/>
          <ac:spMkLst>
            <pc:docMk/>
            <pc:sldMk cId="3781627165" sldId="339"/>
            <ac:spMk id="70" creationId="{F1F5DC15-C116-7F24-56CA-0696E94E21CA}"/>
          </ac:spMkLst>
        </pc:spChg>
        <pc:picChg chg="mod">
          <ac:chgData name="Pedro Paulo" userId="30e065abc1f3b4a5" providerId="LiveId" clId="{6404FCDA-B988-4C6A-A848-E05957DCB293}" dt="2023-01-05T19:30:19.265" v="89" actId="1076"/>
          <ac:picMkLst>
            <pc:docMk/>
            <pc:sldMk cId="3781627165" sldId="339"/>
            <ac:picMk id="2" creationId="{A5B84946-B490-4A70-08BE-54FD5252B5E7}"/>
          </ac:picMkLst>
        </pc:picChg>
        <pc:picChg chg="mod">
          <ac:chgData name="Pedro Paulo" userId="30e065abc1f3b4a5" providerId="LiveId" clId="{6404FCDA-B988-4C6A-A848-E05957DCB293}" dt="2023-01-27T11:49:13.377" v="315" actId="1036"/>
          <ac:picMkLst>
            <pc:docMk/>
            <pc:sldMk cId="3781627165" sldId="339"/>
            <ac:picMk id="5" creationId="{5D1FF93E-1D1B-9DDB-35C8-399CE26BE9B9}"/>
          </ac:picMkLst>
        </pc:picChg>
        <pc:picChg chg="mod">
          <ac:chgData name="Pedro Paulo" userId="30e065abc1f3b4a5" providerId="LiveId" clId="{6404FCDA-B988-4C6A-A848-E05957DCB293}" dt="2023-01-27T11:49:21.192" v="316" actId="1076"/>
          <ac:picMkLst>
            <pc:docMk/>
            <pc:sldMk cId="3781627165" sldId="339"/>
            <ac:picMk id="6" creationId="{B198E1DB-D7C4-9A0D-3237-40D6AAEDD2CD}"/>
          </ac:picMkLst>
        </pc:picChg>
        <pc:picChg chg="add del mod">
          <ac:chgData name="Pedro Paulo" userId="30e065abc1f3b4a5" providerId="LiveId" clId="{6404FCDA-B988-4C6A-A848-E05957DCB293}" dt="2023-01-05T19:29:45.129" v="86" actId="478"/>
          <ac:picMkLst>
            <pc:docMk/>
            <pc:sldMk cId="3781627165" sldId="339"/>
            <ac:picMk id="14" creationId="{2AC26D40-E8B8-1618-CEB4-BA18DF5877F2}"/>
          </ac:picMkLst>
        </pc:picChg>
        <pc:picChg chg="add mod">
          <ac:chgData name="Pedro Paulo" userId="30e065abc1f3b4a5" providerId="LiveId" clId="{6404FCDA-B988-4C6A-A848-E05957DCB293}" dt="2023-01-05T19:30:19.265" v="89" actId="1076"/>
          <ac:picMkLst>
            <pc:docMk/>
            <pc:sldMk cId="3781627165" sldId="339"/>
            <ac:picMk id="17" creationId="{9E1FAB82-9EC8-44D0-40FB-EBBD125EA25B}"/>
          </ac:picMkLst>
        </pc:picChg>
        <pc:picChg chg="mod">
          <ac:chgData name="Pedro Paulo" userId="30e065abc1f3b4a5" providerId="LiveId" clId="{6404FCDA-B988-4C6A-A848-E05957DCB293}" dt="2023-01-27T11:50:11.817" v="328" actId="1076"/>
          <ac:picMkLst>
            <pc:docMk/>
            <pc:sldMk cId="3781627165" sldId="339"/>
            <ac:picMk id="22" creationId="{716C1976-4D1B-7F9F-5D89-7C043D5B20F6}"/>
          </ac:picMkLst>
        </pc:picChg>
        <pc:picChg chg="mod">
          <ac:chgData name="Pedro Paulo" userId="30e065abc1f3b4a5" providerId="LiveId" clId="{6404FCDA-B988-4C6A-A848-E05957DCB293}" dt="2023-01-05T19:33:13.712" v="185" actId="1076"/>
          <ac:picMkLst>
            <pc:docMk/>
            <pc:sldMk cId="3781627165" sldId="339"/>
            <ac:picMk id="30" creationId="{1989BDD0-D6AA-3AB4-5789-64F126573F88}"/>
          </ac:picMkLst>
        </pc:picChg>
        <pc:picChg chg="mod">
          <ac:chgData name="Pedro Paulo" userId="30e065abc1f3b4a5" providerId="LiveId" clId="{6404FCDA-B988-4C6A-A848-E05957DCB293}" dt="2023-01-05T19:36:44.054" v="293" actId="1076"/>
          <ac:picMkLst>
            <pc:docMk/>
            <pc:sldMk cId="3781627165" sldId="339"/>
            <ac:picMk id="34" creationId="{21A3F402-6A06-D367-E2A9-5C00EEF1AFB4}"/>
          </ac:picMkLst>
        </pc:picChg>
        <pc:picChg chg="add mod">
          <ac:chgData name="Pedro Paulo" userId="30e065abc1f3b4a5" providerId="LiveId" clId="{6404FCDA-B988-4C6A-A848-E05957DCB293}" dt="2023-01-27T17:50:31.492" v="335" actId="1076"/>
          <ac:picMkLst>
            <pc:docMk/>
            <pc:sldMk cId="3781627165" sldId="339"/>
            <ac:picMk id="46" creationId="{ED22438D-C6DE-DD32-F79E-66F94FC9E9CD}"/>
          </ac:picMkLst>
        </pc:picChg>
        <pc:picChg chg="mod">
          <ac:chgData name="Pedro Paulo" userId="30e065abc1f3b4a5" providerId="LiveId" clId="{6404FCDA-B988-4C6A-A848-E05957DCB293}" dt="2023-01-05T19:30:19.265" v="89" actId="1076"/>
          <ac:picMkLst>
            <pc:docMk/>
            <pc:sldMk cId="3781627165" sldId="339"/>
            <ac:picMk id="55" creationId="{8C94A972-F055-244B-2E4C-6FC800D346C3}"/>
          </ac:picMkLst>
        </pc:picChg>
        <pc:picChg chg="add del mod">
          <ac:chgData name="Pedro Paulo" userId="30e065abc1f3b4a5" providerId="LiveId" clId="{6404FCDA-B988-4C6A-A848-E05957DCB293}" dt="2023-01-27T11:47:47.866" v="297" actId="478"/>
          <ac:picMkLst>
            <pc:docMk/>
            <pc:sldMk cId="3781627165" sldId="339"/>
            <ac:picMk id="78" creationId="{CE38B88B-6DB6-C713-C1FF-AE89054D454B}"/>
          </ac:picMkLst>
        </pc:picChg>
        <pc:cxnChg chg="mod">
          <ac:chgData name="Pedro Paulo" userId="30e065abc1f3b4a5" providerId="LiveId" clId="{6404FCDA-B988-4C6A-A848-E05957DCB293}" dt="2023-01-27T11:49:13.377" v="315" actId="1036"/>
          <ac:cxnSpMkLst>
            <pc:docMk/>
            <pc:sldMk cId="3781627165" sldId="339"/>
            <ac:cxnSpMk id="3" creationId="{D2BFEFFF-6E32-4CC1-4598-CAD7FB63D2FD}"/>
          </ac:cxnSpMkLst>
        </pc:cxnChg>
        <pc:cxnChg chg="mod">
          <ac:chgData name="Pedro Paulo" userId="30e065abc1f3b4a5" providerId="LiveId" clId="{6404FCDA-B988-4C6A-A848-E05957DCB293}" dt="2023-01-27T11:49:21.192" v="316" actId="1076"/>
          <ac:cxnSpMkLst>
            <pc:docMk/>
            <pc:sldMk cId="3781627165" sldId="339"/>
            <ac:cxnSpMk id="8" creationId="{B0E355F3-7390-F44F-1ECA-90DDC9242736}"/>
          </ac:cxnSpMkLst>
        </pc:cxnChg>
        <pc:cxnChg chg="mod">
          <ac:chgData name="Pedro Paulo" userId="30e065abc1f3b4a5" providerId="LiveId" clId="{6404FCDA-B988-4C6A-A848-E05957DCB293}" dt="2023-01-27T11:50:11.817" v="328" actId="1076"/>
          <ac:cxnSpMkLst>
            <pc:docMk/>
            <pc:sldMk cId="3781627165" sldId="339"/>
            <ac:cxnSpMk id="12" creationId="{7939CB81-5C0A-37AE-886C-0F32BF93E597}"/>
          </ac:cxnSpMkLst>
        </pc:cxnChg>
        <pc:cxnChg chg="mod">
          <ac:chgData name="Pedro Paulo" userId="30e065abc1f3b4a5" providerId="LiveId" clId="{6404FCDA-B988-4C6A-A848-E05957DCB293}" dt="2023-01-27T11:50:30.742" v="331" actId="14100"/>
          <ac:cxnSpMkLst>
            <pc:docMk/>
            <pc:sldMk cId="3781627165" sldId="339"/>
            <ac:cxnSpMk id="24" creationId="{C3EADAB9-72B0-25F9-ED24-AA4A84BBDBB1}"/>
          </ac:cxnSpMkLst>
        </pc:cxnChg>
        <pc:cxnChg chg="mod">
          <ac:chgData name="Pedro Paulo" userId="30e065abc1f3b4a5" providerId="LiveId" clId="{6404FCDA-B988-4C6A-A848-E05957DCB293}" dt="2023-01-27T11:49:21.192" v="316" actId="1076"/>
          <ac:cxnSpMkLst>
            <pc:docMk/>
            <pc:sldMk cId="3781627165" sldId="339"/>
            <ac:cxnSpMk id="25" creationId="{FCB0A163-266F-B7B4-C23E-EBBD14654CA0}"/>
          </ac:cxnSpMkLst>
        </pc:cxnChg>
        <pc:cxnChg chg="add mod">
          <ac:chgData name="Pedro Paulo" userId="30e065abc1f3b4a5" providerId="LiveId" clId="{6404FCDA-B988-4C6A-A848-E05957DCB293}" dt="2023-01-05T19:30:19.265" v="89" actId="1076"/>
          <ac:cxnSpMkLst>
            <pc:docMk/>
            <pc:sldMk cId="3781627165" sldId="339"/>
            <ac:cxnSpMk id="27" creationId="{834879E3-CBB9-37FA-16C5-C8F31C29233F}"/>
          </ac:cxnSpMkLst>
        </pc:cxnChg>
        <pc:cxnChg chg="mod">
          <ac:chgData name="Pedro Paulo" userId="30e065abc1f3b4a5" providerId="LiveId" clId="{6404FCDA-B988-4C6A-A848-E05957DCB293}" dt="2023-01-27T11:50:11.817" v="328" actId="1076"/>
          <ac:cxnSpMkLst>
            <pc:docMk/>
            <pc:sldMk cId="3781627165" sldId="339"/>
            <ac:cxnSpMk id="35" creationId="{7610876F-75C2-F2E6-9148-B35BBADD3AE5}"/>
          </ac:cxnSpMkLst>
        </pc:cxnChg>
        <pc:cxnChg chg="mod">
          <ac:chgData name="Pedro Paulo" userId="30e065abc1f3b4a5" providerId="LiveId" clId="{6404FCDA-B988-4C6A-A848-E05957DCB293}" dt="2023-01-05T19:30:19.265" v="89" actId="1076"/>
          <ac:cxnSpMkLst>
            <pc:docMk/>
            <pc:sldMk cId="3781627165" sldId="339"/>
            <ac:cxnSpMk id="61" creationId="{4B187EEE-0384-A31F-8C9D-5BE87BFF05CD}"/>
          </ac:cxnSpMkLst>
        </pc:cxnChg>
      </pc:sldChg>
    </pc:docChg>
  </pc:docChgLst>
  <pc:docChgLst>
    <pc:chgData name="Felipe da Costa Pereira" userId="9da7774e-0bca-4473-9368-37b6a1415b57" providerId="ADAL" clId="{E58EBF16-5DBC-40C5-9352-AD5E1B39013F}"/>
    <pc:docChg chg="undo custSel modSld">
      <pc:chgData name="Felipe da Costa Pereira" userId="9da7774e-0bca-4473-9368-37b6a1415b57" providerId="ADAL" clId="{E58EBF16-5DBC-40C5-9352-AD5E1B39013F}" dt="2022-06-23T17:17:49.831" v="469" actId="729"/>
      <pc:docMkLst>
        <pc:docMk/>
      </pc:docMkLst>
      <pc:sldChg chg="modSp mod">
        <pc:chgData name="Felipe da Costa Pereira" userId="9da7774e-0bca-4473-9368-37b6a1415b57" providerId="ADAL" clId="{E58EBF16-5DBC-40C5-9352-AD5E1B39013F}" dt="2022-06-20T11:57:29.013" v="2" actId="6549"/>
        <pc:sldMkLst>
          <pc:docMk/>
          <pc:sldMk cId="2115141650" sldId="279"/>
        </pc:sldMkLst>
        <pc:spChg chg="mod">
          <ac:chgData name="Felipe da Costa Pereira" userId="9da7774e-0bca-4473-9368-37b6a1415b57" providerId="ADAL" clId="{E58EBF16-5DBC-40C5-9352-AD5E1B39013F}" dt="2022-06-20T11:57:29.013" v="2" actId="6549"/>
          <ac:spMkLst>
            <pc:docMk/>
            <pc:sldMk cId="2115141650" sldId="279"/>
            <ac:spMk id="27" creationId="{EEAA95E5-862F-4117-94C6-1A8843C05786}"/>
          </ac:spMkLst>
        </pc:spChg>
      </pc:sldChg>
      <pc:sldChg chg="mod modShow">
        <pc:chgData name="Felipe da Costa Pereira" userId="9da7774e-0bca-4473-9368-37b6a1415b57" providerId="ADAL" clId="{E58EBF16-5DBC-40C5-9352-AD5E1B39013F}" dt="2022-06-23T17:17:49.831" v="469" actId="729"/>
        <pc:sldMkLst>
          <pc:docMk/>
          <pc:sldMk cId="1978385361" sldId="280"/>
        </pc:sldMkLst>
      </pc:sldChg>
      <pc:sldChg chg="addSp modSp mod">
        <pc:chgData name="Felipe da Costa Pereira" userId="9da7774e-0bca-4473-9368-37b6a1415b57" providerId="ADAL" clId="{E58EBF16-5DBC-40C5-9352-AD5E1B39013F}" dt="2022-06-21T19:37:35.572" v="468" actId="14100"/>
        <pc:sldMkLst>
          <pc:docMk/>
          <pc:sldMk cId="1747614211" sldId="284"/>
        </pc:sldMkLst>
        <pc:spChg chg="mod">
          <ac:chgData name="Felipe da Costa Pereira" userId="9da7774e-0bca-4473-9368-37b6a1415b57" providerId="ADAL" clId="{E58EBF16-5DBC-40C5-9352-AD5E1B39013F}" dt="2022-06-21T17:47:46.553" v="187" actId="1076"/>
          <ac:spMkLst>
            <pc:docMk/>
            <pc:sldMk cId="1747614211" sldId="284"/>
            <ac:spMk id="2" creationId="{CD20873F-C54F-39CD-A917-F2A617DE6CB1}"/>
          </ac:spMkLst>
        </pc:spChg>
        <pc:spChg chg="mod">
          <ac:chgData name="Felipe da Costa Pereira" userId="9da7774e-0bca-4473-9368-37b6a1415b57" providerId="ADAL" clId="{E58EBF16-5DBC-40C5-9352-AD5E1B39013F}" dt="2022-06-21T17:47:46.553" v="187" actId="1076"/>
          <ac:spMkLst>
            <pc:docMk/>
            <pc:sldMk cId="1747614211" sldId="284"/>
            <ac:spMk id="3" creationId="{5FB6C0A6-2705-5C34-F22E-D8CF5A1486D4}"/>
          </ac:spMkLst>
        </pc:spChg>
        <pc:spChg chg="mod">
          <ac:chgData name="Felipe da Costa Pereira" userId="9da7774e-0bca-4473-9368-37b6a1415b57" providerId="ADAL" clId="{E58EBF16-5DBC-40C5-9352-AD5E1B39013F}" dt="2022-06-21T19:35:08" v="357" actId="14100"/>
          <ac:spMkLst>
            <pc:docMk/>
            <pc:sldMk cId="1747614211" sldId="284"/>
            <ac:spMk id="6" creationId="{B58F3B08-A69E-4AF9-82C0-002C888192EC}"/>
          </ac:spMkLst>
        </pc:spChg>
        <pc:spChg chg="mod">
          <ac:chgData name="Felipe da Costa Pereira" userId="9da7774e-0bca-4473-9368-37b6a1415b57" providerId="ADAL" clId="{E58EBF16-5DBC-40C5-9352-AD5E1B39013F}" dt="2022-06-20T12:14:42.851" v="154" actId="1076"/>
          <ac:spMkLst>
            <pc:docMk/>
            <pc:sldMk cId="1747614211" sldId="284"/>
            <ac:spMk id="8" creationId="{CF436DD0-FC95-4D65-85FF-9B958590DCC5}"/>
          </ac:spMkLst>
        </pc:spChg>
        <pc:spChg chg="mod">
          <ac:chgData name="Felipe da Costa Pereira" userId="9da7774e-0bca-4473-9368-37b6a1415b57" providerId="ADAL" clId="{E58EBF16-5DBC-40C5-9352-AD5E1B39013F}" dt="2022-06-20T12:15:01.465" v="179" actId="1035"/>
          <ac:spMkLst>
            <pc:docMk/>
            <pc:sldMk cId="1747614211" sldId="284"/>
            <ac:spMk id="13" creationId="{DB2C3806-FB36-4D50-8893-979E050B81E5}"/>
          </ac:spMkLst>
        </pc:spChg>
        <pc:spChg chg="mod">
          <ac:chgData name="Felipe da Costa Pereira" userId="9da7774e-0bca-4473-9368-37b6a1415b57" providerId="ADAL" clId="{E58EBF16-5DBC-40C5-9352-AD5E1B39013F}" dt="2022-06-20T12:15:01.465" v="179" actId="1035"/>
          <ac:spMkLst>
            <pc:docMk/>
            <pc:sldMk cId="1747614211" sldId="284"/>
            <ac:spMk id="16" creationId="{67F73B7C-6E7A-479B-B87A-205F08E8AD14}"/>
          </ac:spMkLst>
        </pc:spChg>
        <pc:spChg chg="add mod">
          <ac:chgData name="Felipe da Costa Pereira" userId="9da7774e-0bca-4473-9368-37b6a1415b57" providerId="ADAL" clId="{E58EBF16-5DBC-40C5-9352-AD5E1B39013F}" dt="2022-06-21T19:37:35.572" v="468" actId="14100"/>
          <ac:spMkLst>
            <pc:docMk/>
            <pc:sldMk cId="1747614211" sldId="284"/>
            <ac:spMk id="25" creationId="{1D2581B1-7264-A4D5-35A9-2DEEE317344E}"/>
          </ac:spMkLst>
        </pc:spChg>
        <pc:spChg chg="mod">
          <ac:chgData name="Felipe da Costa Pereira" userId="9da7774e-0bca-4473-9368-37b6a1415b57" providerId="ADAL" clId="{E58EBF16-5DBC-40C5-9352-AD5E1B39013F}" dt="2022-06-21T17:47:46.553" v="187" actId="1076"/>
          <ac:spMkLst>
            <pc:docMk/>
            <pc:sldMk cId="1747614211" sldId="284"/>
            <ac:spMk id="26" creationId="{E9DA4028-F477-4C63-A4B3-62301E52EAD9}"/>
          </ac:spMkLst>
        </pc:spChg>
        <pc:spChg chg="mod">
          <ac:chgData name="Felipe da Costa Pereira" userId="9da7774e-0bca-4473-9368-37b6a1415b57" providerId="ADAL" clId="{E58EBF16-5DBC-40C5-9352-AD5E1B39013F}" dt="2022-06-20T12:15:22.494" v="183" actId="1076"/>
          <ac:spMkLst>
            <pc:docMk/>
            <pc:sldMk cId="1747614211" sldId="284"/>
            <ac:spMk id="28" creationId="{1CABE52E-E7EF-4745-9EAB-95CDEB3C87F1}"/>
          </ac:spMkLst>
        </pc:spChg>
        <pc:grpChg chg="add mod">
          <ac:chgData name="Felipe da Costa Pereira" userId="9da7774e-0bca-4473-9368-37b6a1415b57" providerId="ADAL" clId="{E58EBF16-5DBC-40C5-9352-AD5E1B39013F}" dt="2022-06-21T19:37:35.572" v="468" actId="14100"/>
          <ac:grpSpMkLst>
            <pc:docMk/>
            <pc:sldMk cId="1747614211" sldId="284"/>
            <ac:grpSpMk id="5" creationId="{87107E74-E8DA-7C13-D821-E2E169CEE261}"/>
          </ac:grpSpMkLst>
        </pc:grpChg>
        <pc:grpChg chg="mod">
          <ac:chgData name="Felipe da Costa Pereira" userId="9da7774e-0bca-4473-9368-37b6a1415b57" providerId="ADAL" clId="{E58EBF16-5DBC-40C5-9352-AD5E1B39013F}" dt="2022-06-21T19:35:33.240" v="364" actId="1076"/>
          <ac:grpSpMkLst>
            <pc:docMk/>
            <pc:sldMk cId="1747614211" sldId="284"/>
            <ac:grpSpMk id="29" creationId="{8787C299-D4F6-4517-B0B8-825293FA0A95}"/>
          </ac:grpSpMkLst>
        </pc:grpChg>
        <pc:picChg chg="mod">
          <ac:chgData name="Felipe da Costa Pereira" userId="9da7774e-0bca-4473-9368-37b6a1415b57" providerId="ADAL" clId="{E58EBF16-5DBC-40C5-9352-AD5E1B39013F}" dt="2022-06-20T12:15:01.465" v="179" actId="1035"/>
          <ac:picMkLst>
            <pc:docMk/>
            <pc:sldMk cId="1747614211" sldId="284"/>
            <ac:picMk id="4" creationId="{DA981FD2-BB2B-4124-8B81-B5AF4CCC4299}"/>
          </ac:picMkLst>
        </pc:picChg>
        <pc:picChg chg="mod">
          <ac:chgData name="Felipe da Costa Pereira" userId="9da7774e-0bca-4473-9368-37b6a1415b57" providerId="ADAL" clId="{E58EBF16-5DBC-40C5-9352-AD5E1B39013F}" dt="2022-06-20T12:14:46.531" v="155" actId="1076"/>
          <ac:picMkLst>
            <pc:docMk/>
            <pc:sldMk cId="1747614211" sldId="284"/>
            <ac:picMk id="7" creationId="{C1FB9A5A-8E13-4146-AB05-CF08552163E5}"/>
          </ac:picMkLst>
        </pc:picChg>
        <pc:picChg chg="mod">
          <ac:chgData name="Felipe da Costa Pereira" userId="9da7774e-0bca-4473-9368-37b6a1415b57" providerId="ADAL" clId="{E58EBF16-5DBC-40C5-9352-AD5E1B39013F}" dt="2022-06-21T17:47:46.553" v="187" actId="1076"/>
          <ac:picMkLst>
            <pc:docMk/>
            <pc:sldMk cId="1747614211" sldId="284"/>
            <ac:picMk id="17" creationId="{BAD843C9-0A5C-4303-97E3-38529335504A}"/>
          </ac:picMkLst>
        </pc:picChg>
        <pc:picChg chg="add mod">
          <ac:chgData name="Felipe da Costa Pereira" userId="9da7774e-0bca-4473-9368-37b6a1415b57" providerId="ADAL" clId="{E58EBF16-5DBC-40C5-9352-AD5E1B39013F}" dt="2022-06-20T12:14:13.629" v="143" actId="14100"/>
          <ac:picMkLst>
            <pc:docMk/>
            <pc:sldMk cId="1747614211" sldId="284"/>
            <ac:picMk id="22" creationId="{02FEDE66-8E64-FD58-11EB-35782DDEF968}"/>
          </ac:picMkLst>
        </pc:picChg>
        <pc:picChg chg="mod">
          <ac:chgData name="Felipe da Costa Pereira" userId="9da7774e-0bca-4473-9368-37b6a1415b57" providerId="ADAL" clId="{E58EBF16-5DBC-40C5-9352-AD5E1B39013F}" dt="2022-06-21T19:37:35.572" v="468" actId="14100"/>
          <ac:picMkLst>
            <pc:docMk/>
            <pc:sldMk cId="1747614211" sldId="284"/>
            <ac:picMk id="24" creationId="{5BF100F6-5CED-9C62-B2DF-D0B099609BC0}"/>
          </ac:picMkLst>
        </pc:picChg>
        <pc:picChg chg="mod">
          <ac:chgData name="Felipe da Costa Pereira" userId="9da7774e-0bca-4473-9368-37b6a1415b57" providerId="ADAL" clId="{E58EBF16-5DBC-40C5-9352-AD5E1B39013F}" dt="2022-06-20T12:15:20.479" v="182" actId="1076"/>
          <ac:picMkLst>
            <pc:docMk/>
            <pc:sldMk cId="1747614211" sldId="284"/>
            <ac:picMk id="27" creationId="{C77FBA9C-07CA-431E-B966-DC6701C60DEB}"/>
          </ac:picMkLst>
        </pc:picChg>
      </pc:sldChg>
      <pc:sldChg chg="modSp mod">
        <pc:chgData name="Felipe da Costa Pereira" userId="9da7774e-0bca-4473-9368-37b6a1415b57" providerId="ADAL" clId="{E58EBF16-5DBC-40C5-9352-AD5E1B39013F}" dt="2022-06-21T19:16:35.930" v="343" actId="14100"/>
        <pc:sldMkLst>
          <pc:docMk/>
          <pc:sldMk cId="972005255" sldId="317"/>
        </pc:sldMkLst>
        <pc:spChg chg="mod">
          <ac:chgData name="Felipe da Costa Pereira" userId="9da7774e-0bca-4473-9368-37b6a1415b57" providerId="ADAL" clId="{E58EBF16-5DBC-40C5-9352-AD5E1B39013F}" dt="2022-06-21T19:16:35.930" v="343" actId="14100"/>
          <ac:spMkLst>
            <pc:docMk/>
            <pc:sldMk cId="972005255" sldId="317"/>
            <ac:spMk id="125" creationId="{AE05E541-A524-474A-9CE7-ECD121FC0650}"/>
          </ac:spMkLst>
        </pc:spChg>
        <pc:grpChg chg="mod">
          <ac:chgData name="Felipe da Costa Pereira" userId="9da7774e-0bca-4473-9368-37b6a1415b57" providerId="ADAL" clId="{E58EBF16-5DBC-40C5-9352-AD5E1B39013F}" dt="2022-06-21T19:16:31.072" v="342" actId="14100"/>
          <ac:grpSpMkLst>
            <pc:docMk/>
            <pc:sldMk cId="972005255" sldId="317"/>
            <ac:grpSpMk id="137" creationId="{1C0BF93A-EAD5-495E-9740-C87A9B02EF7B}"/>
          </ac:grpSpMkLst>
        </pc:grpChg>
        <pc:grpChg chg="mod">
          <ac:chgData name="Felipe da Costa Pereira" userId="9da7774e-0bca-4473-9368-37b6a1415b57" providerId="ADAL" clId="{E58EBF16-5DBC-40C5-9352-AD5E1B39013F}" dt="2022-06-21T19:16:26.637" v="341" actId="1076"/>
          <ac:grpSpMkLst>
            <pc:docMk/>
            <pc:sldMk cId="972005255" sldId="317"/>
            <ac:grpSpMk id="138" creationId="{CCDE4296-A56C-44EE-B838-92FF2CA5B8CF}"/>
          </ac:grpSpMkLst>
        </pc:grpChg>
      </pc:sldChg>
      <pc:sldChg chg="modSp mod">
        <pc:chgData name="Felipe da Costa Pereira" userId="9da7774e-0bca-4473-9368-37b6a1415b57" providerId="ADAL" clId="{E58EBF16-5DBC-40C5-9352-AD5E1B39013F}" dt="2022-06-20T12:07:28.707" v="33" actId="14100"/>
        <pc:sldMkLst>
          <pc:docMk/>
          <pc:sldMk cId="365737481" sldId="318"/>
        </pc:sldMkLst>
        <pc:spChg chg="mod">
          <ac:chgData name="Felipe da Costa Pereira" userId="9da7774e-0bca-4473-9368-37b6a1415b57" providerId="ADAL" clId="{E58EBF16-5DBC-40C5-9352-AD5E1B39013F}" dt="2022-06-20T12:07:07.399" v="27" actId="20577"/>
          <ac:spMkLst>
            <pc:docMk/>
            <pc:sldMk cId="365737481" sldId="318"/>
            <ac:spMk id="83" creationId="{15BB984D-1532-4E52-B130-74C26E5153B8}"/>
          </ac:spMkLst>
        </pc:spChg>
        <pc:graphicFrameChg chg="modGraphic">
          <ac:chgData name="Felipe da Costa Pereira" userId="9da7774e-0bca-4473-9368-37b6a1415b57" providerId="ADAL" clId="{E58EBF16-5DBC-40C5-9352-AD5E1B39013F}" dt="2022-06-20T12:07:28.707" v="33" actId="14100"/>
          <ac:graphicFrameMkLst>
            <pc:docMk/>
            <pc:sldMk cId="365737481" sldId="318"/>
            <ac:graphicFrameMk id="112" creationId="{257A2F36-0A43-48AD-81DA-20E92DB69EFA}"/>
          </ac:graphicFrameMkLst>
        </pc:graphicFrameChg>
      </pc:sldChg>
      <pc:sldChg chg="addSp modSp mod">
        <pc:chgData name="Felipe da Costa Pereira" userId="9da7774e-0bca-4473-9368-37b6a1415b57" providerId="ADAL" clId="{E58EBF16-5DBC-40C5-9352-AD5E1B39013F}" dt="2022-06-21T19:18:36.196" v="344" actId="1076"/>
        <pc:sldMkLst>
          <pc:docMk/>
          <pc:sldMk cId="599065501" sldId="319"/>
        </pc:sldMkLst>
        <pc:spChg chg="add mod">
          <ac:chgData name="Felipe da Costa Pereira" userId="9da7774e-0bca-4473-9368-37b6a1415b57" providerId="ADAL" clId="{E58EBF16-5DBC-40C5-9352-AD5E1B39013F}" dt="2022-06-21T19:05:07.423" v="201" actId="1036"/>
          <ac:spMkLst>
            <pc:docMk/>
            <pc:sldMk cId="599065501" sldId="319"/>
            <ac:spMk id="2" creationId="{AA101B25-1F95-97B8-05F7-1BB4461C0F9E}"/>
          </ac:spMkLst>
        </pc:spChg>
        <pc:spChg chg="add mod">
          <ac:chgData name="Felipe da Costa Pereira" userId="9da7774e-0bca-4473-9368-37b6a1415b57" providerId="ADAL" clId="{E58EBF16-5DBC-40C5-9352-AD5E1B39013F}" dt="2022-06-21T19:05:16.432" v="336" actId="1036"/>
          <ac:spMkLst>
            <pc:docMk/>
            <pc:sldMk cId="599065501" sldId="319"/>
            <ac:spMk id="10" creationId="{3F144C8B-C31F-72BC-950C-842DF7063175}"/>
          </ac:spMkLst>
        </pc:spChg>
        <pc:spChg chg="add mod">
          <ac:chgData name="Felipe da Costa Pereira" userId="9da7774e-0bca-4473-9368-37b6a1415b57" providerId="ADAL" clId="{E58EBF16-5DBC-40C5-9352-AD5E1B39013F}" dt="2022-06-21T19:08:59.948" v="339" actId="14100"/>
          <ac:spMkLst>
            <pc:docMk/>
            <pc:sldMk cId="599065501" sldId="319"/>
            <ac:spMk id="11" creationId="{4EBBBEC8-61F9-C1EF-F837-18CD6BE06693}"/>
          </ac:spMkLst>
        </pc:spChg>
        <pc:spChg chg="mod">
          <ac:chgData name="Felipe da Costa Pereira" userId="9da7774e-0bca-4473-9368-37b6a1415b57" providerId="ADAL" clId="{E58EBF16-5DBC-40C5-9352-AD5E1B39013F}" dt="2022-06-21T19:18:36.196" v="344" actId="1076"/>
          <ac:spMkLst>
            <pc:docMk/>
            <pc:sldMk cId="599065501" sldId="319"/>
            <ac:spMk id="47" creationId="{21F17B4C-942F-4C04-BDCA-34B6AB5D15BA}"/>
          </ac:spMkLst>
        </pc:spChg>
      </pc:sldChg>
      <pc:sldChg chg="modSp mod">
        <pc:chgData name="Felipe da Costa Pereira" userId="9da7774e-0bca-4473-9368-37b6a1415b57" providerId="ADAL" clId="{E58EBF16-5DBC-40C5-9352-AD5E1B39013F}" dt="2022-06-20T12:12:04.163" v="122" actId="20577"/>
        <pc:sldMkLst>
          <pc:docMk/>
          <pc:sldMk cId="4158683561" sldId="321"/>
        </pc:sldMkLst>
        <pc:spChg chg="mod">
          <ac:chgData name="Felipe da Costa Pereira" userId="9da7774e-0bca-4473-9368-37b6a1415b57" providerId="ADAL" clId="{E58EBF16-5DBC-40C5-9352-AD5E1B39013F}" dt="2022-06-20T12:12:04.163" v="122" actId="20577"/>
          <ac:spMkLst>
            <pc:docMk/>
            <pc:sldMk cId="4158683561" sldId="321"/>
            <ac:spMk id="9" creationId="{B89C5319-C720-4EA8-81AC-AE600669E52D}"/>
          </ac:spMkLst>
        </pc:spChg>
      </pc:sldChg>
    </pc:docChg>
  </pc:docChgLst>
  <pc:docChgLst>
    <pc:chgData name="Pedro" userId="a2967595-4c36-4cb9-9d7a-25162316b230" providerId="ADAL" clId="{C2F29ED9-1340-42DC-B50E-C35CC01BD26A}"/>
    <pc:docChg chg="custSel modSld">
      <pc:chgData name="Pedro" userId="a2967595-4c36-4cb9-9d7a-25162316b230" providerId="ADAL" clId="{C2F29ED9-1340-42DC-B50E-C35CC01BD26A}" dt="2022-06-20T23:36:28.128" v="6" actId="1076"/>
      <pc:docMkLst>
        <pc:docMk/>
      </pc:docMkLst>
      <pc:sldChg chg="addSp delSp modSp mod">
        <pc:chgData name="Pedro" userId="a2967595-4c36-4cb9-9d7a-25162316b230" providerId="ADAL" clId="{C2F29ED9-1340-42DC-B50E-C35CC01BD26A}" dt="2022-06-20T23:36:28.128" v="6" actId="1076"/>
        <pc:sldMkLst>
          <pc:docMk/>
          <pc:sldMk cId="1747614211" sldId="284"/>
        </pc:sldMkLst>
        <pc:picChg chg="del">
          <ac:chgData name="Pedro" userId="a2967595-4c36-4cb9-9d7a-25162316b230" providerId="ADAL" clId="{C2F29ED9-1340-42DC-B50E-C35CC01BD26A}" dt="2022-06-20T22:33:42.525" v="0" actId="478"/>
          <ac:picMkLst>
            <pc:docMk/>
            <pc:sldMk cId="1747614211" sldId="284"/>
            <ac:picMk id="22" creationId="{02FEDE66-8E64-FD58-11EB-35782DDEF968}"/>
          </ac:picMkLst>
        </pc:picChg>
        <pc:picChg chg="add mod">
          <ac:chgData name="Pedro" userId="a2967595-4c36-4cb9-9d7a-25162316b230" providerId="ADAL" clId="{C2F29ED9-1340-42DC-B50E-C35CC01BD26A}" dt="2022-06-20T23:36:28.128" v="6" actId="1076"/>
          <ac:picMkLst>
            <pc:docMk/>
            <pc:sldMk cId="1747614211" sldId="284"/>
            <ac:picMk id="24" creationId="{5BF100F6-5CED-9C62-B2DF-D0B099609BC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A3640-AFA0-46C0-B9BF-A6662A5ABC46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FDFC129D-F889-4425-AEC6-457AC842D693}">
      <dgm:prSet phldrT="[Texto]"/>
      <dgm:spPr/>
      <dgm:t>
        <a:bodyPr/>
        <a:lstStyle/>
        <a:p>
          <a:r>
            <a:rPr lang="pt-BR" dirty="0"/>
            <a:t>Data input (6 x </a:t>
          </a:r>
          <a:r>
            <a:rPr lang="pt-BR" dirty="0" err="1"/>
            <a:t>memory</a:t>
          </a:r>
          <a:r>
            <a:rPr lang="pt-BR" dirty="0"/>
            <a:t>)</a:t>
          </a:r>
        </a:p>
      </dgm:t>
    </dgm:pt>
    <dgm:pt modelId="{6B9B20A0-2645-462A-9FA5-A0A66ED05B29}" type="parTrans" cxnId="{9495B6D5-A8CB-4636-AD4B-44DDE5136318}">
      <dgm:prSet/>
      <dgm:spPr/>
      <dgm:t>
        <a:bodyPr/>
        <a:lstStyle/>
        <a:p>
          <a:endParaRPr lang="pt-BR"/>
        </a:p>
      </dgm:t>
    </dgm:pt>
    <dgm:pt modelId="{DE4EA718-CB60-4457-9F76-9151F25754D2}" type="sibTrans" cxnId="{9495B6D5-A8CB-4636-AD4B-44DDE5136318}">
      <dgm:prSet/>
      <dgm:spPr/>
      <dgm:t>
        <a:bodyPr/>
        <a:lstStyle/>
        <a:p>
          <a:endParaRPr lang="pt-BR"/>
        </a:p>
      </dgm:t>
    </dgm:pt>
    <dgm:pt modelId="{FA8252CA-5800-41AE-8B0E-6BF3E8726938}">
      <dgm:prSet phldrT="[Texto]"/>
      <dgm:spPr/>
      <dgm:t>
        <a:bodyPr/>
        <a:lstStyle/>
        <a:p>
          <a:r>
            <a:rPr lang="pt-BR" dirty="0" err="1"/>
            <a:t>Transformer</a:t>
          </a:r>
          <a:r>
            <a:rPr lang="pt-BR" dirty="0"/>
            <a:t> </a:t>
          </a:r>
          <a:r>
            <a:rPr lang="pt-BR" dirty="0" err="1"/>
            <a:t>Encoder</a:t>
          </a:r>
          <a:r>
            <a:rPr lang="pt-BR" dirty="0"/>
            <a:t> </a:t>
          </a:r>
          <a:r>
            <a:rPr lang="pt-BR" dirty="0" err="1"/>
            <a:t>Layer</a:t>
          </a:r>
          <a:endParaRPr lang="pt-BR" dirty="0"/>
        </a:p>
      </dgm:t>
    </dgm:pt>
    <dgm:pt modelId="{FB6D7606-B480-4BCF-A4F9-21B8909E7976}" type="parTrans" cxnId="{6CB5FC45-7947-4BA2-A05C-1C796901DD42}">
      <dgm:prSet/>
      <dgm:spPr/>
      <dgm:t>
        <a:bodyPr/>
        <a:lstStyle/>
        <a:p>
          <a:endParaRPr lang="pt-BR"/>
        </a:p>
      </dgm:t>
    </dgm:pt>
    <dgm:pt modelId="{A5652996-8FB5-4DFF-A10F-0E76D9F18116}" type="sibTrans" cxnId="{6CB5FC45-7947-4BA2-A05C-1C796901DD42}">
      <dgm:prSet/>
      <dgm:spPr/>
      <dgm:t>
        <a:bodyPr/>
        <a:lstStyle/>
        <a:p>
          <a:endParaRPr lang="pt-BR"/>
        </a:p>
      </dgm:t>
    </dgm:pt>
    <dgm:pt modelId="{C1361313-5879-4915-BE16-16A684B1E982}">
      <dgm:prSet phldrT="[Texto]"/>
      <dgm:spPr/>
      <dgm:t>
        <a:bodyPr/>
        <a:lstStyle/>
        <a:p>
          <a:r>
            <a:rPr lang="pt-BR" dirty="0"/>
            <a:t>Linear </a:t>
          </a:r>
          <a:r>
            <a:rPr lang="pt-BR" dirty="0" err="1"/>
            <a:t>Layer</a:t>
          </a:r>
          <a:r>
            <a:rPr lang="pt-BR" dirty="0"/>
            <a:t> (6 x 1)</a:t>
          </a:r>
        </a:p>
      </dgm:t>
    </dgm:pt>
    <dgm:pt modelId="{908A63FA-A23F-4BB4-875B-B4E688265662}" type="parTrans" cxnId="{B601F593-CE0F-43DA-85F6-AC4B68171A93}">
      <dgm:prSet/>
      <dgm:spPr/>
      <dgm:t>
        <a:bodyPr/>
        <a:lstStyle/>
        <a:p>
          <a:endParaRPr lang="pt-BR"/>
        </a:p>
      </dgm:t>
    </dgm:pt>
    <dgm:pt modelId="{137CF266-B2D6-46B7-B791-07A6F7DEA38E}" type="sibTrans" cxnId="{B601F593-CE0F-43DA-85F6-AC4B68171A93}">
      <dgm:prSet/>
      <dgm:spPr/>
      <dgm:t>
        <a:bodyPr/>
        <a:lstStyle/>
        <a:p>
          <a:endParaRPr lang="pt-BR"/>
        </a:p>
      </dgm:t>
    </dgm:pt>
    <dgm:pt modelId="{CC51DA13-5C7C-4C75-8033-21D9F6DE2C37}">
      <dgm:prSet phldrT="[Texto]"/>
      <dgm:spPr/>
      <dgm:t>
        <a:bodyPr/>
        <a:lstStyle/>
        <a:p>
          <a:r>
            <a:rPr lang="pt-BR" dirty="0" err="1"/>
            <a:t>Predicted</a:t>
          </a:r>
          <a:r>
            <a:rPr lang="pt-BR" dirty="0"/>
            <a:t> </a:t>
          </a:r>
          <a:r>
            <a:rPr lang="pt-BR" dirty="0" err="1"/>
            <a:t>value</a:t>
          </a:r>
          <a:r>
            <a:rPr lang="pt-BR" dirty="0"/>
            <a:t> (1x </a:t>
          </a:r>
          <a:r>
            <a:rPr lang="pt-BR" dirty="0" err="1"/>
            <a:t>memory</a:t>
          </a:r>
          <a:r>
            <a:rPr lang="pt-BR" dirty="0"/>
            <a:t>)</a:t>
          </a:r>
        </a:p>
      </dgm:t>
    </dgm:pt>
    <dgm:pt modelId="{6BAD8CB2-758F-4B36-8C34-B3A78AE33D9F}" type="parTrans" cxnId="{1B587A8B-C619-4DC9-9BF1-5F7CCFD69F27}">
      <dgm:prSet/>
      <dgm:spPr/>
      <dgm:t>
        <a:bodyPr/>
        <a:lstStyle/>
        <a:p>
          <a:endParaRPr lang="pt-BR"/>
        </a:p>
      </dgm:t>
    </dgm:pt>
    <dgm:pt modelId="{0EF076DD-82DC-4E8B-BFC9-83FD01170313}" type="sibTrans" cxnId="{1B587A8B-C619-4DC9-9BF1-5F7CCFD69F27}">
      <dgm:prSet/>
      <dgm:spPr/>
      <dgm:t>
        <a:bodyPr/>
        <a:lstStyle/>
        <a:p>
          <a:endParaRPr lang="pt-BR"/>
        </a:p>
      </dgm:t>
    </dgm:pt>
    <dgm:pt modelId="{38F86A2E-0E39-46A4-B52D-169E74DFF747}">
      <dgm:prSet phldrT="[Texto]"/>
      <dgm:spPr/>
      <dgm:t>
        <a:bodyPr/>
        <a:lstStyle/>
        <a:p>
          <a:r>
            <a:rPr lang="pt-BR" dirty="0" err="1"/>
            <a:t>Fully-Connected</a:t>
          </a:r>
          <a:r>
            <a:rPr lang="pt-BR" dirty="0"/>
            <a:t> </a:t>
          </a:r>
          <a:r>
            <a:rPr lang="pt-BR" dirty="0" err="1"/>
            <a:t>Layers</a:t>
          </a:r>
          <a:r>
            <a:rPr lang="pt-BR" dirty="0"/>
            <a:t> </a:t>
          </a:r>
          <a:r>
            <a:rPr lang="pt-BR" dirty="0" err="1"/>
            <a:t>with</a:t>
          </a:r>
          <a:r>
            <a:rPr lang="pt-BR" dirty="0"/>
            <a:t> </a:t>
          </a:r>
          <a:r>
            <a:rPr lang="pt-BR" dirty="0" err="1"/>
            <a:t>ReLU</a:t>
          </a:r>
          <a:r>
            <a:rPr lang="pt-BR" dirty="0"/>
            <a:t> </a:t>
          </a:r>
          <a:r>
            <a:rPr lang="pt-BR" dirty="0" err="1"/>
            <a:t>Activation</a:t>
          </a:r>
          <a:r>
            <a:rPr lang="pt-BR" dirty="0"/>
            <a:t> (6 x 6)</a:t>
          </a:r>
        </a:p>
      </dgm:t>
    </dgm:pt>
    <dgm:pt modelId="{BB8A93CF-18CA-4FFA-857B-15D00E718F81}" type="parTrans" cxnId="{CB0651C4-0C60-41F3-B7D0-9B7AEBB9E486}">
      <dgm:prSet/>
      <dgm:spPr/>
      <dgm:t>
        <a:bodyPr/>
        <a:lstStyle/>
        <a:p>
          <a:endParaRPr lang="pt-BR"/>
        </a:p>
      </dgm:t>
    </dgm:pt>
    <dgm:pt modelId="{DE6680CE-31D3-414C-91A6-6BFF4F9F582E}" type="sibTrans" cxnId="{CB0651C4-0C60-41F3-B7D0-9B7AEBB9E486}">
      <dgm:prSet/>
      <dgm:spPr/>
      <dgm:t>
        <a:bodyPr/>
        <a:lstStyle/>
        <a:p>
          <a:endParaRPr lang="pt-BR"/>
        </a:p>
      </dgm:t>
    </dgm:pt>
    <dgm:pt modelId="{8320579D-8447-4D1C-AA14-D2504E4D7524}" type="pres">
      <dgm:prSet presAssocID="{EA6A3640-AFA0-46C0-B9BF-A6662A5ABC46}" presName="linearFlow" presStyleCnt="0">
        <dgm:presLayoutVars>
          <dgm:resizeHandles val="exact"/>
        </dgm:presLayoutVars>
      </dgm:prSet>
      <dgm:spPr/>
    </dgm:pt>
    <dgm:pt modelId="{B1C9B1DA-D0D5-43E9-A72B-1C4368BE8918}" type="pres">
      <dgm:prSet presAssocID="{FDFC129D-F889-4425-AEC6-457AC842D693}" presName="node" presStyleLbl="node1" presStyleIdx="0" presStyleCnt="5">
        <dgm:presLayoutVars>
          <dgm:bulletEnabled val="1"/>
        </dgm:presLayoutVars>
      </dgm:prSet>
      <dgm:spPr/>
    </dgm:pt>
    <dgm:pt modelId="{263DC438-BFC2-4B64-ACBD-7BC47FCD0838}" type="pres">
      <dgm:prSet presAssocID="{DE4EA718-CB60-4457-9F76-9151F25754D2}" presName="sibTrans" presStyleLbl="sibTrans2D1" presStyleIdx="0" presStyleCnt="4"/>
      <dgm:spPr/>
    </dgm:pt>
    <dgm:pt modelId="{9D875C1C-C94D-4B03-A4F4-E03C00214292}" type="pres">
      <dgm:prSet presAssocID="{DE4EA718-CB60-4457-9F76-9151F25754D2}" presName="connectorText" presStyleLbl="sibTrans2D1" presStyleIdx="0" presStyleCnt="4"/>
      <dgm:spPr/>
    </dgm:pt>
    <dgm:pt modelId="{B79BCD60-C8D3-4200-A0D8-846E62914112}" type="pres">
      <dgm:prSet presAssocID="{FA8252CA-5800-41AE-8B0E-6BF3E8726938}" presName="node" presStyleLbl="node1" presStyleIdx="1" presStyleCnt="5">
        <dgm:presLayoutVars>
          <dgm:bulletEnabled val="1"/>
        </dgm:presLayoutVars>
      </dgm:prSet>
      <dgm:spPr/>
    </dgm:pt>
    <dgm:pt modelId="{FE1BDCCB-DACF-42CD-921C-7BFA72887C63}" type="pres">
      <dgm:prSet presAssocID="{A5652996-8FB5-4DFF-A10F-0E76D9F18116}" presName="sibTrans" presStyleLbl="sibTrans2D1" presStyleIdx="1" presStyleCnt="4"/>
      <dgm:spPr/>
    </dgm:pt>
    <dgm:pt modelId="{0A0BEDC5-E605-43EA-B59A-3BE3FBAEB957}" type="pres">
      <dgm:prSet presAssocID="{A5652996-8FB5-4DFF-A10F-0E76D9F18116}" presName="connectorText" presStyleLbl="sibTrans2D1" presStyleIdx="1" presStyleCnt="4"/>
      <dgm:spPr/>
    </dgm:pt>
    <dgm:pt modelId="{4C64A501-A08E-428A-99CE-36A03786D00F}" type="pres">
      <dgm:prSet presAssocID="{38F86A2E-0E39-46A4-B52D-169E74DFF747}" presName="node" presStyleLbl="node1" presStyleIdx="2" presStyleCnt="5">
        <dgm:presLayoutVars>
          <dgm:bulletEnabled val="1"/>
        </dgm:presLayoutVars>
      </dgm:prSet>
      <dgm:spPr/>
    </dgm:pt>
    <dgm:pt modelId="{2B5C519A-B308-4A44-A0BF-C2227BB6851E}" type="pres">
      <dgm:prSet presAssocID="{DE6680CE-31D3-414C-91A6-6BFF4F9F582E}" presName="sibTrans" presStyleLbl="sibTrans2D1" presStyleIdx="2" presStyleCnt="4"/>
      <dgm:spPr/>
    </dgm:pt>
    <dgm:pt modelId="{8E38C231-AF80-42B9-8968-9C9DDCEA1CFB}" type="pres">
      <dgm:prSet presAssocID="{DE6680CE-31D3-414C-91A6-6BFF4F9F582E}" presName="connectorText" presStyleLbl="sibTrans2D1" presStyleIdx="2" presStyleCnt="4"/>
      <dgm:spPr/>
    </dgm:pt>
    <dgm:pt modelId="{5DE3192F-3146-45DD-ADA9-006150282B17}" type="pres">
      <dgm:prSet presAssocID="{C1361313-5879-4915-BE16-16A684B1E982}" presName="node" presStyleLbl="node1" presStyleIdx="3" presStyleCnt="5">
        <dgm:presLayoutVars>
          <dgm:bulletEnabled val="1"/>
        </dgm:presLayoutVars>
      </dgm:prSet>
      <dgm:spPr/>
    </dgm:pt>
    <dgm:pt modelId="{0BC9DB73-D682-4CF8-8178-5099F200965B}" type="pres">
      <dgm:prSet presAssocID="{137CF266-B2D6-46B7-B791-07A6F7DEA38E}" presName="sibTrans" presStyleLbl="sibTrans2D1" presStyleIdx="3" presStyleCnt="4"/>
      <dgm:spPr/>
    </dgm:pt>
    <dgm:pt modelId="{FF7F1904-3EFC-440C-BAB3-531BD4AB2E89}" type="pres">
      <dgm:prSet presAssocID="{137CF266-B2D6-46B7-B791-07A6F7DEA38E}" presName="connectorText" presStyleLbl="sibTrans2D1" presStyleIdx="3" presStyleCnt="4"/>
      <dgm:spPr/>
    </dgm:pt>
    <dgm:pt modelId="{688D5D30-F87D-4B3D-A01B-75E8047ABCFF}" type="pres">
      <dgm:prSet presAssocID="{CC51DA13-5C7C-4C75-8033-21D9F6DE2C37}" presName="node" presStyleLbl="node1" presStyleIdx="4" presStyleCnt="5">
        <dgm:presLayoutVars>
          <dgm:bulletEnabled val="1"/>
        </dgm:presLayoutVars>
      </dgm:prSet>
      <dgm:spPr/>
    </dgm:pt>
  </dgm:ptLst>
  <dgm:cxnLst>
    <dgm:cxn modelId="{F802A208-229E-43D6-A25A-B9D8ED802FC9}" type="presOf" srcId="{FA8252CA-5800-41AE-8B0E-6BF3E8726938}" destId="{B79BCD60-C8D3-4200-A0D8-846E62914112}" srcOrd="0" destOrd="0" presId="urn:microsoft.com/office/officeart/2005/8/layout/process2"/>
    <dgm:cxn modelId="{70A8D612-ED42-46D2-8141-7ECC2F7A7FDF}" type="presOf" srcId="{A5652996-8FB5-4DFF-A10F-0E76D9F18116}" destId="{FE1BDCCB-DACF-42CD-921C-7BFA72887C63}" srcOrd="0" destOrd="0" presId="urn:microsoft.com/office/officeart/2005/8/layout/process2"/>
    <dgm:cxn modelId="{0A59E625-66BF-4E65-91A8-4B7F902FE77F}" type="presOf" srcId="{FDFC129D-F889-4425-AEC6-457AC842D693}" destId="{B1C9B1DA-D0D5-43E9-A72B-1C4368BE8918}" srcOrd="0" destOrd="0" presId="urn:microsoft.com/office/officeart/2005/8/layout/process2"/>
    <dgm:cxn modelId="{051E683D-CE9F-4FF6-9031-5FB815918AF8}" type="presOf" srcId="{38F86A2E-0E39-46A4-B52D-169E74DFF747}" destId="{4C64A501-A08E-428A-99CE-36A03786D00F}" srcOrd="0" destOrd="0" presId="urn:microsoft.com/office/officeart/2005/8/layout/process2"/>
    <dgm:cxn modelId="{2D444C5C-2284-4A43-857E-3077BF5A22E6}" type="presOf" srcId="{DE4EA718-CB60-4457-9F76-9151F25754D2}" destId="{263DC438-BFC2-4B64-ACBD-7BC47FCD0838}" srcOrd="0" destOrd="0" presId="urn:microsoft.com/office/officeart/2005/8/layout/process2"/>
    <dgm:cxn modelId="{6CB5FC45-7947-4BA2-A05C-1C796901DD42}" srcId="{EA6A3640-AFA0-46C0-B9BF-A6662A5ABC46}" destId="{FA8252CA-5800-41AE-8B0E-6BF3E8726938}" srcOrd="1" destOrd="0" parTransId="{FB6D7606-B480-4BCF-A4F9-21B8909E7976}" sibTransId="{A5652996-8FB5-4DFF-A10F-0E76D9F18116}"/>
    <dgm:cxn modelId="{69A09C7B-1BE7-4E70-8656-6FE2F8CA546F}" type="presOf" srcId="{137CF266-B2D6-46B7-B791-07A6F7DEA38E}" destId="{0BC9DB73-D682-4CF8-8178-5099F200965B}" srcOrd="0" destOrd="0" presId="urn:microsoft.com/office/officeart/2005/8/layout/process2"/>
    <dgm:cxn modelId="{1B587A8B-C619-4DC9-9BF1-5F7CCFD69F27}" srcId="{EA6A3640-AFA0-46C0-B9BF-A6662A5ABC46}" destId="{CC51DA13-5C7C-4C75-8033-21D9F6DE2C37}" srcOrd="4" destOrd="0" parTransId="{6BAD8CB2-758F-4B36-8C34-B3A78AE33D9F}" sibTransId="{0EF076DD-82DC-4E8B-BFC9-83FD01170313}"/>
    <dgm:cxn modelId="{B601F593-CE0F-43DA-85F6-AC4B68171A93}" srcId="{EA6A3640-AFA0-46C0-B9BF-A6662A5ABC46}" destId="{C1361313-5879-4915-BE16-16A684B1E982}" srcOrd="3" destOrd="0" parTransId="{908A63FA-A23F-4BB4-875B-B4E688265662}" sibTransId="{137CF266-B2D6-46B7-B791-07A6F7DEA38E}"/>
    <dgm:cxn modelId="{5D5303AC-CA2E-49D0-B016-5AE8832F52A7}" type="presOf" srcId="{EA6A3640-AFA0-46C0-B9BF-A6662A5ABC46}" destId="{8320579D-8447-4D1C-AA14-D2504E4D7524}" srcOrd="0" destOrd="0" presId="urn:microsoft.com/office/officeart/2005/8/layout/process2"/>
    <dgm:cxn modelId="{A21C2FB2-6B8A-4697-98E7-7DB325AFB5BF}" type="presOf" srcId="{A5652996-8FB5-4DFF-A10F-0E76D9F18116}" destId="{0A0BEDC5-E605-43EA-B59A-3BE3FBAEB957}" srcOrd="1" destOrd="0" presId="urn:microsoft.com/office/officeart/2005/8/layout/process2"/>
    <dgm:cxn modelId="{6D6E56BA-C689-4C1D-B476-719C66B37675}" type="presOf" srcId="{C1361313-5879-4915-BE16-16A684B1E982}" destId="{5DE3192F-3146-45DD-ADA9-006150282B17}" srcOrd="0" destOrd="0" presId="urn:microsoft.com/office/officeart/2005/8/layout/process2"/>
    <dgm:cxn modelId="{CB0651C4-0C60-41F3-B7D0-9B7AEBB9E486}" srcId="{EA6A3640-AFA0-46C0-B9BF-A6662A5ABC46}" destId="{38F86A2E-0E39-46A4-B52D-169E74DFF747}" srcOrd="2" destOrd="0" parTransId="{BB8A93CF-18CA-4FFA-857B-15D00E718F81}" sibTransId="{DE6680CE-31D3-414C-91A6-6BFF4F9F582E}"/>
    <dgm:cxn modelId="{EDADC5C6-0DC9-47BF-94B7-8615830D3D4F}" type="presOf" srcId="{DE4EA718-CB60-4457-9F76-9151F25754D2}" destId="{9D875C1C-C94D-4B03-A4F4-E03C00214292}" srcOrd="1" destOrd="0" presId="urn:microsoft.com/office/officeart/2005/8/layout/process2"/>
    <dgm:cxn modelId="{69CDC5C8-7465-4F25-B4CD-F4421A5993BC}" type="presOf" srcId="{CC51DA13-5C7C-4C75-8033-21D9F6DE2C37}" destId="{688D5D30-F87D-4B3D-A01B-75E8047ABCFF}" srcOrd="0" destOrd="0" presId="urn:microsoft.com/office/officeart/2005/8/layout/process2"/>
    <dgm:cxn modelId="{64F28ACC-6D8E-4228-AB9E-8B90BCBB1FE4}" type="presOf" srcId="{DE6680CE-31D3-414C-91A6-6BFF4F9F582E}" destId="{8E38C231-AF80-42B9-8968-9C9DDCEA1CFB}" srcOrd="1" destOrd="0" presId="urn:microsoft.com/office/officeart/2005/8/layout/process2"/>
    <dgm:cxn modelId="{1DC4B1CC-1F73-4AA0-8D58-F8BA2C39C36A}" type="presOf" srcId="{DE6680CE-31D3-414C-91A6-6BFF4F9F582E}" destId="{2B5C519A-B308-4A44-A0BF-C2227BB6851E}" srcOrd="0" destOrd="0" presId="urn:microsoft.com/office/officeart/2005/8/layout/process2"/>
    <dgm:cxn modelId="{9356D0D3-E599-4EED-B79C-1991ECC723E9}" type="presOf" srcId="{137CF266-B2D6-46B7-B791-07A6F7DEA38E}" destId="{FF7F1904-3EFC-440C-BAB3-531BD4AB2E89}" srcOrd="1" destOrd="0" presId="urn:microsoft.com/office/officeart/2005/8/layout/process2"/>
    <dgm:cxn modelId="{9495B6D5-A8CB-4636-AD4B-44DDE5136318}" srcId="{EA6A3640-AFA0-46C0-B9BF-A6662A5ABC46}" destId="{FDFC129D-F889-4425-AEC6-457AC842D693}" srcOrd="0" destOrd="0" parTransId="{6B9B20A0-2645-462A-9FA5-A0A66ED05B29}" sibTransId="{DE4EA718-CB60-4457-9F76-9151F25754D2}"/>
    <dgm:cxn modelId="{121AF7A5-0007-4781-9E8B-7199154F361D}" type="presParOf" srcId="{8320579D-8447-4D1C-AA14-D2504E4D7524}" destId="{B1C9B1DA-D0D5-43E9-A72B-1C4368BE8918}" srcOrd="0" destOrd="0" presId="urn:microsoft.com/office/officeart/2005/8/layout/process2"/>
    <dgm:cxn modelId="{62073B58-D293-4808-839A-86C4102F4037}" type="presParOf" srcId="{8320579D-8447-4D1C-AA14-D2504E4D7524}" destId="{263DC438-BFC2-4B64-ACBD-7BC47FCD0838}" srcOrd="1" destOrd="0" presId="urn:microsoft.com/office/officeart/2005/8/layout/process2"/>
    <dgm:cxn modelId="{E9CCE1E6-0B3B-4C23-9A09-A5FCEBF3F0BE}" type="presParOf" srcId="{263DC438-BFC2-4B64-ACBD-7BC47FCD0838}" destId="{9D875C1C-C94D-4B03-A4F4-E03C00214292}" srcOrd="0" destOrd="0" presId="urn:microsoft.com/office/officeart/2005/8/layout/process2"/>
    <dgm:cxn modelId="{30A80206-E15E-4A80-822C-135F1E69970C}" type="presParOf" srcId="{8320579D-8447-4D1C-AA14-D2504E4D7524}" destId="{B79BCD60-C8D3-4200-A0D8-846E62914112}" srcOrd="2" destOrd="0" presId="urn:microsoft.com/office/officeart/2005/8/layout/process2"/>
    <dgm:cxn modelId="{FFD5405D-8338-438F-8A9C-2A62621F3657}" type="presParOf" srcId="{8320579D-8447-4D1C-AA14-D2504E4D7524}" destId="{FE1BDCCB-DACF-42CD-921C-7BFA72887C63}" srcOrd="3" destOrd="0" presId="urn:microsoft.com/office/officeart/2005/8/layout/process2"/>
    <dgm:cxn modelId="{5AA0B970-A2C1-4B0E-9FE5-61F096FA29F6}" type="presParOf" srcId="{FE1BDCCB-DACF-42CD-921C-7BFA72887C63}" destId="{0A0BEDC5-E605-43EA-B59A-3BE3FBAEB957}" srcOrd="0" destOrd="0" presId="urn:microsoft.com/office/officeart/2005/8/layout/process2"/>
    <dgm:cxn modelId="{320270DD-0CCE-42C9-A95C-48D89D6F7A40}" type="presParOf" srcId="{8320579D-8447-4D1C-AA14-D2504E4D7524}" destId="{4C64A501-A08E-428A-99CE-36A03786D00F}" srcOrd="4" destOrd="0" presId="urn:microsoft.com/office/officeart/2005/8/layout/process2"/>
    <dgm:cxn modelId="{116B08F9-DFAF-4CE8-8A09-1586FA2FC1D0}" type="presParOf" srcId="{8320579D-8447-4D1C-AA14-D2504E4D7524}" destId="{2B5C519A-B308-4A44-A0BF-C2227BB6851E}" srcOrd="5" destOrd="0" presId="urn:microsoft.com/office/officeart/2005/8/layout/process2"/>
    <dgm:cxn modelId="{9CBED85E-C1F9-456A-A0D8-6B9F4281C26F}" type="presParOf" srcId="{2B5C519A-B308-4A44-A0BF-C2227BB6851E}" destId="{8E38C231-AF80-42B9-8968-9C9DDCEA1CFB}" srcOrd="0" destOrd="0" presId="urn:microsoft.com/office/officeart/2005/8/layout/process2"/>
    <dgm:cxn modelId="{0D212AE1-F13F-4F6B-A5FB-BF44912F5720}" type="presParOf" srcId="{8320579D-8447-4D1C-AA14-D2504E4D7524}" destId="{5DE3192F-3146-45DD-ADA9-006150282B17}" srcOrd="6" destOrd="0" presId="urn:microsoft.com/office/officeart/2005/8/layout/process2"/>
    <dgm:cxn modelId="{A6BF2D56-EEE7-4F14-8AC2-A39C1A328B4B}" type="presParOf" srcId="{8320579D-8447-4D1C-AA14-D2504E4D7524}" destId="{0BC9DB73-D682-4CF8-8178-5099F200965B}" srcOrd="7" destOrd="0" presId="urn:microsoft.com/office/officeart/2005/8/layout/process2"/>
    <dgm:cxn modelId="{5D78E2D7-F174-42D9-9462-221F1B4FEDE2}" type="presParOf" srcId="{0BC9DB73-D682-4CF8-8178-5099F200965B}" destId="{FF7F1904-3EFC-440C-BAB3-531BD4AB2E89}" srcOrd="0" destOrd="0" presId="urn:microsoft.com/office/officeart/2005/8/layout/process2"/>
    <dgm:cxn modelId="{0425BDFC-1597-4A36-8C00-F2D915980B20}" type="presParOf" srcId="{8320579D-8447-4D1C-AA14-D2504E4D7524}" destId="{688D5D30-F87D-4B3D-A01B-75E8047ABCFF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8C2B0D-8D5E-4683-B974-3D9040BC0078}" type="doc">
      <dgm:prSet loTypeId="urn:microsoft.com/office/officeart/2005/8/layout/h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6D779124-590B-4DA7-A5F5-BAEB81E6BD37}">
      <dgm:prSet phldrT="[Texto]"/>
      <dgm:spPr/>
      <dgm:t>
        <a:bodyPr/>
        <a:lstStyle/>
        <a:p>
          <a:r>
            <a:rPr lang="pt-BR" dirty="0" err="1"/>
            <a:t>Read</a:t>
          </a:r>
          <a:r>
            <a:rPr lang="pt-BR" dirty="0"/>
            <a:t> data</a:t>
          </a:r>
        </a:p>
      </dgm:t>
    </dgm:pt>
    <dgm:pt modelId="{7B632F4C-2FA0-419D-BFD7-030C69EC2C46}" type="parTrans" cxnId="{0DA9D5D9-60DC-4AD9-8515-C29F70CB5BE0}">
      <dgm:prSet/>
      <dgm:spPr/>
      <dgm:t>
        <a:bodyPr/>
        <a:lstStyle/>
        <a:p>
          <a:endParaRPr lang="pt-BR"/>
        </a:p>
      </dgm:t>
    </dgm:pt>
    <dgm:pt modelId="{C6B7817E-A2F9-4066-B372-99016803D2D1}" type="sibTrans" cxnId="{0DA9D5D9-60DC-4AD9-8515-C29F70CB5BE0}">
      <dgm:prSet/>
      <dgm:spPr/>
      <dgm:t>
        <a:bodyPr/>
        <a:lstStyle/>
        <a:p>
          <a:endParaRPr lang="pt-BR"/>
        </a:p>
      </dgm:t>
    </dgm:pt>
    <dgm:pt modelId="{46CCF55D-CE72-4341-A3B4-8629A67A57A7}">
      <dgm:prSet phldrT="[Texto]"/>
      <dgm:spPr/>
      <dgm:t>
        <a:bodyPr/>
        <a:lstStyle/>
        <a:p>
          <a:r>
            <a:rPr lang="pt-BR" dirty="0" err="1"/>
            <a:t>Select</a:t>
          </a:r>
          <a:r>
            <a:rPr lang="pt-BR" dirty="0"/>
            <a:t> input </a:t>
          </a:r>
          <a:r>
            <a:rPr lang="pt-BR" dirty="0" err="1"/>
            <a:t>variables</a:t>
          </a:r>
          <a:endParaRPr lang="pt-BR" dirty="0"/>
        </a:p>
      </dgm:t>
    </dgm:pt>
    <dgm:pt modelId="{707B668C-C656-4067-9C73-BD32297FB46A}" type="parTrans" cxnId="{7DC99DDD-8CE3-4EFA-9CC8-BDFC2863E331}">
      <dgm:prSet/>
      <dgm:spPr/>
      <dgm:t>
        <a:bodyPr/>
        <a:lstStyle/>
        <a:p>
          <a:endParaRPr lang="pt-BR"/>
        </a:p>
      </dgm:t>
    </dgm:pt>
    <dgm:pt modelId="{16614434-1DD8-4332-B4F3-52B69F8E4702}" type="sibTrans" cxnId="{7DC99DDD-8CE3-4EFA-9CC8-BDFC2863E331}">
      <dgm:prSet/>
      <dgm:spPr/>
      <dgm:t>
        <a:bodyPr/>
        <a:lstStyle/>
        <a:p>
          <a:endParaRPr lang="pt-BR"/>
        </a:p>
      </dgm:t>
    </dgm:pt>
    <dgm:pt modelId="{609A398F-DE51-43C2-A384-AA6CDEB1D4C5}">
      <dgm:prSet phldrT="[Texto]"/>
      <dgm:spPr/>
      <dgm:t>
        <a:bodyPr/>
        <a:lstStyle/>
        <a:p>
          <a:r>
            <a:rPr lang="pt-BR" dirty="0" err="1"/>
            <a:t>Select</a:t>
          </a:r>
          <a:r>
            <a:rPr lang="pt-BR" dirty="0"/>
            <a:t> output</a:t>
          </a:r>
        </a:p>
      </dgm:t>
    </dgm:pt>
    <dgm:pt modelId="{4DFEA8A2-A61B-4CB3-ACC7-DB0F6FFB1031}" type="parTrans" cxnId="{7DFE4915-862B-4CB5-9B3F-F9144793996B}">
      <dgm:prSet/>
      <dgm:spPr/>
      <dgm:t>
        <a:bodyPr/>
        <a:lstStyle/>
        <a:p>
          <a:endParaRPr lang="pt-BR"/>
        </a:p>
      </dgm:t>
    </dgm:pt>
    <dgm:pt modelId="{9BAC9BF2-E502-4677-A35C-309A863EA6EA}" type="sibTrans" cxnId="{7DFE4915-862B-4CB5-9B3F-F9144793996B}">
      <dgm:prSet/>
      <dgm:spPr/>
      <dgm:t>
        <a:bodyPr/>
        <a:lstStyle/>
        <a:p>
          <a:endParaRPr lang="pt-BR"/>
        </a:p>
      </dgm:t>
    </dgm:pt>
    <dgm:pt modelId="{45AA424D-A784-494A-95F1-6B51D2E3F674}">
      <dgm:prSet phldrT="[Texto]"/>
      <dgm:spPr/>
      <dgm:t>
        <a:bodyPr/>
        <a:lstStyle/>
        <a:p>
          <a:r>
            <a:rPr lang="pt-BR" dirty="0"/>
            <a:t>Normalize data</a:t>
          </a:r>
        </a:p>
      </dgm:t>
    </dgm:pt>
    <dgm:pt modelId="{5BFB843C-DE1B-4F30-B502-069537995BC1}" type="parTrans" cxnId="{E9C691FA-F299-4769-BBEC-D90A14E1D4B3}">
      <dgm:prSet/>
      <dgm:spPr/>
      <dgm:t>
        <a:bodyPr/>
        <a:lstStyle/>
        <a:p>
          <a:endParaRPr lang="pt-BR"/>
        </a:p>
      </dgm:t>
    </dgm:pt>
    <dgm:pt modelId="{B776933B-A6BF-4634-B4E0-1786B4F9B32B}" type="sibTrans" cxnId="{E9C691FA-F299-4769-BBEC-D90A14E1D4B3}">
      <dgm:prSet/>
      <dgm:spPr/>
      <dgm:t>
        <a:bodyPr/>
        <a:lstStyle/>
        <a:p>
          <a:endParaRPr lang="pt-BR"/>
        </a:p>
      </dgm:t>
    </dgm:pt>
    <dgm:pt modelId="{D2858DE8-4AF0-454E-AD42-358DCCB18D75}">
      <dgm:prSet phldrT="[Texto]"/>
      <dgm:spPr/>
      <dgm:t>
        <a:bodyPr/>
        <a:lstStyle/>
        <a:p>
          <a:r>
            <a:rPr lang="pt-BR" dirty="0"/>
            <a:t>Divide </a:t>
          </a:r>
          <a:r>
            <a:rPr lang="pt-BR" dirty="0" err="1"/>
            <a:t>by</a:t>
          </a:r>
          <a:r>
            <a:rPr lang="pt-BR" dirty="0"/>
            <a:t> q95</a:t>
          </a:r>
        </a:p>
      </dgm:t>
    </dgm:pt>
    <dgm:pt modelId="{0B3960A7-1151-490B-A289-5965B78A13F7}" type="parTrans" cxnId="{7E5A878C-E128-4F2B-878A-DC1CF2A2D8E4}">
      <dgm:prSet/>
      <dgm:spPr/>
      <dgm:t>
        <a:bodyPr/>
        <a:lstStyle/>
        <a:p>
          <a:endParaRPr lang="pt-BR"/>
        </a:p>
      </dgm:t>
    </dgm:pt>
    <dgm:pt modelId="{42F5E643-9A07-4ED2-8F24-C28481A1E4CD}" type="sibTrans" cxnId="{7E5A878C-E128-4F2B-878A-DC1CF2A2D8E4}">
      <dgm:prSet/>
      <dgm:spPr/>
      <dgm:t>
        <a:bodyPr/>
        <a:lstStyle/>
        <a:p>
          <a:endParaRPr lang="pt-BR"/>
        </a:p>
      </dgm:t>
    </dgm:pt>
    <dgm:pt modelId="{173ED29A-425A-4F59-8CBE-41C58DF622AA}">
      <dgm:prSet phldrT="[Texto]"/>
      <dgm:spPr/>
      <dgm:t>
        <a:bodyPr/>
        <a:lstStyle/>
        <a:p>
          <a:r>
            <a:rPr lang="pt-BR" dirty="0" err="1"/>
            <a:t>Create</a:t>
          </a:r>
          <a:r>
            <a:rPr lang="pt-BR" dirty="0"/>
            <a:t> data </a:t>
          </a:r>
          <a:r>
            <a:rPr lang="pt-BR" dirty="0" err="1"/>
            <a:t>windows</a:t>
          </a:r>
          <a:endParaRPr lang="pt-BR" dirty="0"/>
        </a:p>
      </dgm:t>
    </dgm:pt>
    <dgm:pt modelId="{14FE3D76-71DA-4480-A2F8-9896C89CAD62}" type="parTrans" cxnId="{C934B70E-9A61-415C-8F69-0E04B39AD4D4}">
      <dgm:prSet/>
      <dgm:spPr/>
      <dgm:t>
        <a:bodyPr/>
        <a:lstStyle/>
        <a:p>
          <a:endParaRPr lang="pt-BR"/>
        </a:p>
      </dgm:t>
    </dgm:pt>
    <dgm:pt modelId="{55437D30-6ABD-46A6-9227-08DA38A96BE9}" type="sibTrans" cxnId="{C934B70E-9A61-415C-8F69-0E04B39AD4D4}">
      <dgm:prSet/>
      <dgm:spPr/>
      <dgm:t>
        <a:bodyPr/>
        <a:lstStyle/>
        <a:p>
          <a:endParaRPr lang="pt-BR"/>
        </a:p>
      </dgm:t>
    </dgm:pt>
    <dgm:pt modelId="{DB261A1B-828C-49FE-9597-2207DB910E1B}">
      <dgm:prSet phldrT="[Texto]"/>
      <dgm:spPr/>
      <dgm:t>
        <a:bodyPr/>
        <a:lstStyle/>
        <a:p>
          <a:r>
            <a:rPr lang="pt-BR" dirty="0"/>
            <a:t>Input </a:t>
          </a:r>
          <a:r>
            <a:rPr lang="pt-BR" dirty="0" err="1"/>
            <a:t>containing</a:t>
          </a:r>
          <a:r>
            <a:rPr lang="pt-BR" dirty="0"/>
            <a:t>  input </a:t>
          </a:r>
          <a:r>
            <a:rPr lang="pt-BR" dirty="0" err="1"/>
            <a:t>and</a:t>
          </a:r>
          <a:r>
            <a:rPr lang="pt-BR" dirty="0"/>
            <a:t> output </a:t>
          </a:r>
          <a:r>
            <a:rPr lang="pt-BR" dirty="0" err="1"/>
            <a:t>variables</a:t>
          </a:r>
          <a:r>
            <a:rPr lang="pt-BR" dirty="0"/>
            <a:t> </a:t>
          </a:r>
          <a:r>
            <a:rPr lang="pt-BR" dirty="0" err="1"/>
            <a:t>of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previous</a:t>
          </a:r>
          <a:r>
            <a:rPr lang="pt-BR" dirty="0"/>
            <a:t> </a:t>
          </a:r>
          <a:r>
            <a:rPr lang="pt-BR" dirty="0" err="1"/>
            <a:t>timestep</a:t>
          </a:r>
          <a:endParaRPr lang="pt-BR" dirty="0"/>
        </a:p>
      </dgm:t>
    </dgm:pt>
    <dgm:pt modelId="{6430B51D-3B2B-4333-98D0-401788A52BB1}" type="parTrans" cxnId="{2DDBC230-9ED4-4AD6-B7BD-178A906F3DC7}">
      <dgm:prSet/>
      <dgm:spPr/>
      <dgm:t>
        <a:bodyPr/>
        <a:lstStyle/>
        <a:p>
          <a:endParaRPr lang="pt-BR"/>
        </a:p>
      </dgm:t>
    </dgm:pt>
    <dgm:pt modelId="{6A113614-4C11-417D-9902-8EC2CC73DBB2}" type="sibTrans" cxnId="{2DDBC230-9ED4-4AD6-B7BD-178A906F3DC7}">
      <dgm:prSet/>
      <dgm:spPr/>
      <dgm:t>
        <a:bodyPr/>
        <a:lstStyle/>
        <a:p>
          <a:endParaRPr lang="pt-BR"/>
        </a:p>
      </dgm:t>
    </dgm:pt>
    <dgm:pt modelId="{7FD12795-C0DF-4D9A-B789-7E2AFB37C6BD}">
      <dgm:prSet phldrT="[Texto]"/>
      <dgm:spPr/>
      <dgm:t>
        <a:bodyPr/>
        <a:lstStyle/>
        <a:p>
          <a:r>
            <a:rPr lang="pt-BR" dirty="0" err="1"/>
            <a:t>Consider</a:t>
          </a:r>
          <a:r>
            <a:rPr lang="pt-BR" dirty="0"/>
            <a:t> </a:t>
          </a:r>
          <a:r>
            <a:rPr lang="pt-BR" dirty="0" err="1"/>
            <a:t>only</a:t>
          </a:r>
          <a:r>
            <a:rPr lang="pt-BR" dirty="0"/>
            <a:t> </a:t>
          </a:r>
          <a:r>
            <a:rPr lang="pt-BR" dirty="0" err="1"/>
            <a:t>train</a:t>
          </a:r>
          <a:r>
            <a:rPr lang="pt-BR" dirty="0"/>
            <a:t> data </a:t>
          </a:r>
        </a:p>
      </dgm:t>
    </dgm:pt>
    <dgm:pt modelId="{CE9CC6A6-35A8-4D6A-8AD8-10E3F7D53CC9}" type="parTrans" cxnId="{B8023DA9-AF5E-4E19-B5E7-73D6BE4F71CC}">
      <dgm:prSet/>
      <dgm:spPr/>
      <dgm:t>
        <a:bodyPr/>
        <a:lstStyle/>
        <a:p>
          <a:endParaRPr lang="pt-BR"/>
        </a:p>
      </dgm:t>
    </dgm:pt>
    <dgm:pt modelId="{35407369-48B9-43BB-99A4-5008ECFE2904}" type="sibTrans" cxnId="{B8023DA9-AF5E-4E19-B5E7-73D6BE4F71CC}">
      <dgm:prSet/>
      <dgm:spPr/>
      <dgm:t>
        <a:bodyPr/>
        <a:lstStyle/>
        <a:p>
          <a:endParaRPr lang="pt-BR"/>
        </a:p>
      </dgm:t>
    </dgm:pt>
    <dgm:pt modelId="{72C7BE2C-C208-4C89-8F14-67741CF230BD}">
      <dgm:prSet phldrT="[Texto]"/>
      <dgm:spPr/>
      <dgm:t>
        <a:bodyPr/>
        <a:lstStyle/>
        <a:p>
          <a:r>
            <a:rPr lang="pt-BR" dirty="0"/>
            <a:t>Split </a:t>
          </a:r>
          <a:r>
            <a:rPr lang="pt-BR" dirty="0" err="1"/>
            <a:t>the</a:t>
          </a:r>
          <a:r>
            <a:rPr lang="pt-BR" dirty="0"/>
            <a:t> data</a:t>
          </a:r>
        </a:p>
      </dgm:t>
    </dgm:pt>
    <dgm:pt modelId="{C8744977-C3F3-435E-B7BE-046600F3D6A3}" type="parTrans" cxnId="{9E1237F4-7699-46CB-84AA-1E1583925F7B}">
      <dgm:prSet/>
      <dgm:spPr/>
      <dgm:t>
        <a:bodyPr/>
        <a:lstStyle/>
        <a:p>
          <a:endParaRPr lang="pt-BR"/>
        </a:p>
      </dgm:t>
    </dgm:pt>
    <dgm:pt modelId="{53691FBE-BF1C-40AD-9011-FEA777DA216E}" type="sibTrans" cxnId="{9E1237F4-7699-46CB-84AA-1E1583925F7B}">
      <dgm:prSet/>
      <dgm:spPr/>
      <dgm:t>
        <a:bodyPr/>
        <a:lstStyle/>
        <a:p>
          <a:endParaRPr lang="pt-BR"/>
        </a:p>
      </dgm:t>
    </dgm:pt>
    <dgm:pt modelId="{63924599-2FFD-4B56-8984-E409BF58BDA4}">
      <dgm:prSet phldrT="[Texto]"/>
      <dgm:spPr/>
      <dgm:t>
        <a:bodyPr/>
        <a:lstStyle/>
        <a:p>
          <a:r>
            <a:rPr lang="pt-BR" dirty="0"/>
            <a:t>60% </a:t>
          </a:r>
          <a:r>
            <a:rPr lang="pt-BR" dirty="0" err="1"/>
            <a:t>train</a:t>
          </a:r>
          <a:endParaRPr lang="pt-BR" dirty="0"/>
        </a:p>
      </dgm:t>
    </dgm:pt>
    <dgm:pt modelId="{B31813DC-5C75-44BE-9FAF-422871D63F30}" type="parTrans" cxnId="{B7E86B5E-8E15-461C-AD81-2CCAAA872E0A}">
      <dgm:prSet/>
      <dgm:spPr/>
      <dgm:t>
        <a:bodyPr/>
        <a:lstStyle/>
        <a:p>
          <a:endParaRPr lang="pt-BR"/>
        </a:p>
      </dgm:t>
    </dgm:pt>
    <dgm:pt modelId="{3C60E3C2-C29A-4C19-AF0D-B63BCFF83676}" type="sibTrans" cxnId="{B7E86B5E-8E15-461C-AD81-2CCAAA872E0A}">
      <dgm:prSet/>
      <dgm:spPr/>
      <dgm:t>
        <a:bodyPr/>
        <a:lstStyle/>
        <a:p>
          <a:endParaRPr lang="pt-BR"/>
        </a:p>
      </dgm:t>
    </dgm:pt>
    <dgm:pt modelId="{2B391265-5A06-4FCF-B6E1-96963FBA0681}">
      <dgm:prSet phldrT="[Texto]"/>
      <dgm:spPr/>
      <dgm:t>
        <a:bodyPr/>
        <a:lstStyle/>
        <a:p>
          <a:r>
            <a:rPr lang="pt-BR" dirty="0"/>
            <a:t>10% </a:t>
          </a:r>
          <a:r>
            <a:rPr lang="pt-BR" dirty="0" err="1"/>
            <a:t>validation</a:t>
          </a:r>
          <a:endParaRPr lang="pt-BR" dirty="0"/>
        </a:p>
      </dgm:t>
    </dgm:pt>
    <dgm:pt modelId="{C35122C7-7EA9-4075-A766-677B721210EA}" type="parTrans" cxnId="{C8E64E62-FCF5-49B6-961F-7AFDD2945488}">
      <dgm:prSet/>
      <dgm:spPr/>
      <dgm:t>
        <a:bodyPr/>
        <a:lstStyle/>
        <a:p>
          <a:endParaRPr lang="pt-BR"/>
        </a:p>
      </dgm:t>
    </dgm:pt>
    <dgm:pt modelId="{4DA033D6-88D5-4818-B0FF-52FE45DFD5AE}" type="sibTrans" cxnId="{C8E64E62-FCF5-49B6-961F-7AFDD2945488}">
      <dgm:prSet/>
      <dgm:spPr/>
      <dgm:t>
        <a:bodyPr/>
        <a:lstStyle/>
        <a:p>
          <a:endParaRPr lang="pt-BR"/>
        </a:p>
      </dgm:t>
    </dgm:pt>
    <dgm:pt modelId="{05C94912-19BD-493D-90DA-8A5E9ADA406D}">
      <dgm:prSet phldrT="[Texto]"/>
      <dgm:spPr/>
      <dgm:t>
        <a:bodyPr/>
        <a:lstStyle/>
        <a:p>
          <a:r>
            <a:rPr lang="pt-BR" dirty="0"/>
            <a:t>20% </a:t>
          </a:r>
          <a:r>
            <a:rPr lang="pt-BR" dirty="0" err="1"/>
            <a:t>test</a:t>
          </a:r>
          <a:endParaRPr lang="pt-BR" dirty="0"/>
        </a:p>
      </dgm:t>
    </dgm:pt>
    <dgm:pt modelId="{74BBA0A4-F844-49F4-A99C-D035B4DAA17D}" type="parTrans" cxnId="{9EDF447A-2E06-415D-9BE6-25C6E86F4D9C}">
      <dgm:prSet/>
      <dgm:spPr/>
      <dgm:t>
        <a:bodyPr/>
        <a:lstStyle/>
        <a:p>
          <a:endParaRPr lang="pt-BR"/>
        </a:p>
      </dgm:t>
    </dgm:pt>
    <dgm:pt modelId="{71E527D5-F4A9-4FDC-B8FC-0B8E57AE4114}" type="sibTrans" cxnId="{9EDF447A-2E06-415D-9BE6-25C6E86F4D9C}">
      <dgm:prSet/>
      <dgm:spPr/>
      <dgm:t>
        <a:bodyPr/>
        <a:lstStyle/>
        <a:p>
          <a:endParaRPr lang="pt-BR"/>
        </a:p>
      </dgm:t>
    </dgm:pt>
    <dgm:pt modelId="{7B4D9A80-EFEB-457A-9C3F-D9E50514996E}">
      <dgm:prSet phldrT="[Texto]"/>
      <dgm:spPr/>
      <dgm:t>
        <a:bodyPr/>
        <a:lstStyle/>
        <a:p>
          <a:r>
            <a:rPr lang="pt-BR" dirty="0" err="1"/>
            <a:t>Create</a:t>
          </a:r>
          <a:r>
            <a:rPr lang="pt-BR" dirty="0"/>
            <a:t> batches</a:t>
          </a:r>
        </a:p>
      </dgm:t>
    </dgm:pt>
    <dgm:pt modelId="{6F1F473C-08DE-402D-8F0E-4DD007B14A93}" type="parTrans" cxnId="{22FEBC83-2613-461E-B6FD-D9913FE9835F}">
      <dgm:prSet/>
      <dgm:spPr/>
      <dgm:t>
        <a:bodyPr/>
        <a:lstStyle/>
        <a:p>
          <a:endParaRPr lang="pt-BR"/>
        </a:p>
      </dgm:t>
    </dgm:pt>
    <dgm:pt modelId="{D134CE7B-EDD0-4198-9371-BCB29934B75E}" type="sibTrans" cxnId="{22FEBC83-2613-461E-B6FD-D9913FE9835F}">
      <dgm:prSet/>
      <dgm:spPr/>
      <dgm:t>
        <a:bodyPr/>
        <a:lstStyle/>
        <a:p>
          <a:endParaRPr lang="pt-BR"/>
        </a:p>
      </dgm:t>
    </dgm:pt>
    <dgm:pt modelId="{9E595EF8-E334-490A-91E6-F46C3CADD60A}">
      <dgm:prSet phldrT="[Texto]"/>
      <dgm:spPr/>
      <dgm:t>
        <a:bodyPr/>
        <a:lstStyle/>
        <a:p>
          <a:r>
            <a:rPr lang="pt-BR" dirty="0"/>
            <a:t>4 Windows in </a:t>
          </a:r>
          <a:r>
            <a:rPr lang="pt-BR" dirty="0" err="1"/>
            <a:t>each</a:t>
          </a:r>
          <a:r>
            <a:rPr lang="pt-BR" dirty="0"/>
            <a:t> batch</a:t>
          </a:r>
        </a:p>
      </dgm:t>
    </dgm:pt>
    <dgm:pt modelId="{7F88F454-C37D-4E81-BC03-F6C45918EF12}" type="parTrans" cxnId="{770158D7-3C62-4AF5-9BB2-2FFDC4746C8F}">
      <dgm:prSet/>
      <dgm:spPr/>
      <dgm:t>
        <a:bodyPr/>
        <a:lstStyle/>
        <a:p>
          <a:endParaRPr lang="pt-BR"/>
        </a:p>
      </dgm:t>
    </dgm:pt>
    <dgm:pt modelId="{16CD0A47-D275-4F4C-8CA0-4403E8BEBF81}" type="sibTrans" cxnId="{770158D7-3C62-4AF5-9BB2-2FFDC4746C8F}">
      <dgm:prSet/>
      <dgm:spPr/>
      <dgm:t>
        <a:bodyPr/>
        <a:lstStyle/>
        <a:p>
          <a:endParaRPr lang="pt-BR"/>
        </a:p>
      </dgm:t>
    </dgm:pt>
    <dgm:pt modelId="{E3936AB3-6C24-4B5C-91B1-B3B3AC85C9AB}">
      <dgm:prSet phldrT="[Texto]"/>
      <dgm:spPr/>
      <dgm:t>
        <a:bodyPr/>
        <a:lstStyle/>
        <a:p>
          <a:r>
            <a:rPr lang="pt-BR" dirty="0" err="1"/>
            <a:t>Train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network</a:t>
          </a:r>
        </a:p>
      </dgm:t>
    </dgm:pt>
    <dgm:pt modelId="{6523C46E-F991-46B4-911C-356074545CAF}" type="parTrans" cxnId="{0B399C75-7C33-4953-9521-A9AE46325A63}">
      <dgm:prSet/>
      <dgm:spPr/>
      <dgm:t>
        <a:bodyPr/>
        <a:lstStyle/>
        <a:p>
          <a:endParaRPr lang="pt-BR"/>
        </a:p>
      </dgm:t>
    </dgm:pt>
    <dgm:pt modelId="{F87C871C-A2BD-4383-AA1B-D13DBFDB7657}" type="sibTrans" cxnId="{0B399C75-7C33-4953-9521-A9AE46325A63}">
      <dgm:prSet/>
      <dgm:spPr/>
      <dgm:t>
        <a:bodyPr/>
        <a:lstStyle/>
        <a:p>
          <a:endParaRPr lang="pt-BR"/>
        </a:p>
      </dgm:t>
    </dgm:pt>
    <dgm:pt modelId="{98FF1FE2-B2FA-4EDA-B16B-E87DE7F0B9AF}">
      <dgm:prSet phldrT="[Texto]"/>
      <dgm:spPr/>
      <dgm:t>
        <a:bodyPr/>
        <a:lstStyle/>
        <a:p>
          <a:r>
            <a:rPr lang="pt-BR" dirty="0" err="1"/>
            <a:t>Optimizer</a:t>
          </a:r>
          <a:r>
            <a:rPr lang="pt-BR" dirty="0"/>
            <a:t>: </a:t>
          </a:r>
          <a:r>
            <a:rPr lang="pt-BR" dirty="0" err="1"/>
            <a:t>AdamW</a:t>
          </a:r>
          <a:endParaRPr lang="pt-BR" dirty="0"/>
        </a:p>
      </dgm:t>
    </dgm:pt>
    <dgm:pt modelId="{7F15882F-79FE-42E4-9933-1FF0A873C888}" type="parTrans" cxnId="{2C61E7DD-826C-4055-AA0D-DDD5C9323681}">
      <dgm:prSet/>
      <dgm:spPr/>
      <dgm:t>
        <a:bodyPr/>
        <a:lstStyle/>
        <a:p>
          <a:endParaRPr lang="pt-BR"/>
        </a:p>
      </dgm:t>
    </dgm:pt>
    <dgm:pt modelId="{33D35BDE-C5C9-4557-AF9E-C12B8498DD44}" type="sibTrans" cxnId="{2C61E7DD-826C-4055-AA0D-DDD5C9323681}">
      <dgm:prSet/>
      <dgm:spPr/>
      <dgm:t>
        <a:bodyPr/>
        <a:lstStyle/>
        <a:p>
          <a:endParaRPr lang="pt-BR"/>
        </a:p>
      </dgm:t>
    </dgm:pt>
    <dgm:pt modelId="{053E7337-2BEF-45D5-9244-812B0765C0F8}">
      <dgm:prSet phldrT="[Texto]"/>
      <dgm:spPr/>
      <dgm:t>
        <a:bodyPr/>
        <a:lstStyle/>
        <a:p>
          <a:r>
            <a:rPr lang="pt-BR" dirty="0"/>
            <a:t>LR: 5 x 10</a:t>
          </a:r>
          <a:r>
            <a:rPr lang="pt-BR" baseline="30000" dirty="0"/>
            <a:t>-4</a:t>
          </a:r>
          <a:endParaRPr lang="pt-BR" dirty="0"/>
        </a:p>
      </dgm:t>
    </dgm:pt>
    <dgm:pt modelId="{65E4854C-80ED-44A7-AE07-5F6BF07970B3}" type="parTrans" cxnId="{093F149E-26E5-4D5E-87F5-061DF92224C0}">
      <dgm:prSet/>
      <dgm:spPr/>
      <dgm:t>
        <a:bodyPr/>
        <a:lstStyle/>
        <a:p>
          <a:endParaRPr lang="pt-BR"/>
        </a:p>
      </dgm:t>
    </dgm:pt>
    <dgm:pt modelId="{19F5151D-3F5C-4D1E-AC8E-3FF541A119CC}" type="sibTrans" cxnId="{093F149E-26E5-4D5E-87F5-061DF92224C0}">
      <dgm:prSet/>
      <dgm:spPr/>
      <dgm:t>
        <a:bodyPr/>
        <a:lstStyle/>
        <a:p>
          <a:endParaRPr lang="pt-BR"/>
        </a:p>
      </dgm:t>
    </dgm:pt>
    <dgm:pt modelId="{F99E4918-5573-411B-82D3-E2AC5871165D}">
      <dgm:prSet phldrT="[Texto]"/>
      <dgm:spPr/>
      <dgm:t>
        <a:bodyPr/>
        <a:lstStyle/>
        <a:p>
          <a:r>
            <a:rPr lang="pt-BR" dirty="0" err="1"/>
            <a:t>Patience</a:t>
          </a:r>
          <a:r>
            <a:rPr lang="pt-BR" dirty="0"/>
            <a:t>: 20 </a:t>
          </a:r>
          <a:r>
            <a:rPr lang="pt-BR" dirty="0" err="1"/>
            <a:t>epochs</a:t>
          </a:r>
          <a:endParaRPr lang="pt-BR" dirty="0"/>
        </a:p>
      </dgm:t>
    </dgm:pt>
    <dgm:pt modelId="{F5E0D8CC-FD44-49A2-9340-D758A3578EA0}" type="parTrans" cxnId="{E889F3C7-D4C8-4BCD-9584-D78ED8627FD1}">
      <dgm:prSet/>
      <dgm:spPr/>
      <dgm:t>
        <a:bodyPr/>
        <a:lstStyle/>
        <a:p>
          <a:endParaRPr lang="pt-BR"/>
        </a:p>
      </dgm:t>
    </dgm:pt>
    <dgm:pt modelId="{DE5608D0-B0F4-49EE-ACE8-8C9293E345B9}" type="sibTrans" cxnId="{E889F3C7-D4C8-4BCD-9584-D78ED8627FD1}">
      <dgm:prSet/>
      <dgm:spPr/>
      <dgm:t>
        <a:bodyPr/>
        <a:lstStyle/>
        <a:p>
          <a:endParaRPr lang="pt-BR"/>
        </a:p>
      </dgm:t>
    </dgm:pt>
    <dgm:pt modelId="{378E2773-6913-4F3C-A11D-6157F98635CB}">
      <dgm:prSet phldrT="[Texto]"/>
      <dgm:spPr/>
      <dgm:t>
        <a:bodyPr/>
        <a:lstStyle/>
        <a:p>
          <a:r>
            <a:rPr lang="pt-BR" dirty="0" err="1"/>
            <a:t>Evaluate</a:t>
          </a:r>
          <a:r>
            <a:rPr lang="pt-BR" dirty="0"/>
            <a:t> model</a:t>
          </a:r>
        </a:p>
      </dgm:t>
    </dgm:pt>
    <dgm:pt modelId="{06601AE6-90B2-41A6-8FDC-BB82782644A0}" type="parTrans" cxnId="{789C4D13-433D-432C-8DB1-FCEDD542086E}">
      <dgm:prSet/>
      <dgm:spPr/>
      <dgm:t>
        <a:bodyPr/>
        <a:lstStyle/>
        <a:p>
          <a:endParaRPr lang="pt-BR"/>
        </a:p>
      </dgm:t>
    </dgm:pt>
    <dgm:pt modelId="{228832F9-D0B7-4FE9-BE3E-88AF5662F677}" type="sibTrans" cxnId="{789C4D13-433D-432C-8DB1-FCEDD542086E}">
      <dgm:prSet/>
      <dgm:spPr/>
      <dgm:t>
        <a:bodyPr/>
        <a:lstStyle/>
        <a:p>
          <a:endParaRPr lang="pt-BR"/>
        </a:p>
      </dgm:t>
    </dgm:pt>
    <dgm:pt modelId="{5AD4D936-6D0F-4001-8D95-3448DBADD1D8}">
      <dgm:prSet phldrT="[Texto]"/>
      <dgm:spPr/>
      <dgm:t>
        <a:bodyPr/>
        <a:lstStyle/>
        <a:p>
          <a:r>
            <a:rPr lang="pt-BR" dirty="0"/>
            <a:t>RMSE</a:t>
          </a:r>
        </a:p>
      </dgm:t>
    </dgm:pt>
    <dgm:pt modelId="{E2392093-3DA3-439B-91E5-3529A4DEC743}" type="parTrans" cxnId="{59A2C157-A351-4E5D-99D8-A8CC34C83311}">
      <dgm:prSet/>
      <dgm:spPr/>
      <dgm:t>
        <a:bodyPr/>
        <a:lstStyle/>
        <a:p>
          <a:endParaRPr lang="pt-BR"/>
        </a:p>
      </dgm:t>
    </dgm:pt>
    <dgm:pt modelId="{93D24E54-9EAD-433B-A412-383C0661ADBC}" type="sibTrans" cxnId="{59A2C157-A351-4E5D-99D8-A8CC34C83311}">
      <dgm:prSet/>
      <dgm:spPr/>
      <dgm:t>
        <a:bodyPr/>
        <a:lstStyle/>
        <a:p>
          <a:endParaRPr lang="pt-BR"/>
        </a:p>
      </dgm:t>
    </dgm:pt>
    <dgm:pt modelId="{CC4ED29E-F3F9-411F-BEBD-EB0408962092}">
      <dgm:prSet phldrT="[Texto]"/>
      <dgm:spPr/>
      <dgm:t>
        <a:bodyPr/>
        <a:lstStyle/>
        <a:p>
          <a:r>
            <a:rPr lang="pt-BR" dirty="0"/>
            <a:t>R</a:t>
          </a:r>
          <a:r>
            <a:rPr lang="pt-BR" baseline="30000" dirty="0"/>
            <a:t>2</a:t>
          </a:r>
          <a:endParaRPr lang="pt-BR" dirty="0"/>
        </a:p>
      </dgm:t>
    </dgm:pt>
    <dgm:pt modelId="{F6A21415-0D83-443C-9680-CD8C0F74FD01}" type="parTrans" cxnId="{D0CD62AC-FE5B-4352-9187-4BACC96B87BD}">
      <dgm:prSet/>
      <dgm:spPr/>
      <dgm:t>
        <a:bodyPr/>
        <a:lstStyle/>
        <a:p>
          <a:endParaRPr lang="pt-BR"/>
        </a:p>
      </dgm:t>
    </dgm:pt>
    <dgm:pt modelId="{D02B997F-E2F2-4361-8E1C-B08248D509A5}" type="sibTrans" cxnId="{D0CD62AC-FE5B-4352-9187-4BACC96B87BD}">
      <dgm:prSet/>
      <dgm:spPr/>
      <dgm:t>
        <a:bodyPr/>
        <a:lstStyle/>
        <a:p>
          <a:endParaRPr lang="pt-BR"/>
        </a:p>
      </dgm:t>
    </dgm:pt>
    <dgm:pt modelId="{B3E8CC34-EEC4-436C-A93A-6D8DD6158555}">
      <dgm:prSet phldrT="[Texto]"/>
      <dgm:spPr/>
      <dgm:t>
        <a:bodyPr/>
        <a:lstStyle/>
        <a:p>
          <a:r>
            <a:rPr lang="pt-BR" dirty="0" err="1"/>
            <a:t>Loss</a:t>
          </a:r>
          <a:r>
            <a:rPr lang="pt-BR" dirty="0"/>
            <a:t>: MSE (</a:t>
          </a:r>
          <a:r>
            <a:rPr lang="pt-BR" dirty="0" err="1"/>
            <a:t>considering</a:t>
          </a:r>
          <a:r>
            <a:rPr lang="pt-BR" dirty="0"/>
            <a:t> full </a:t>
          </a:r>
          <a:r>
            <a:rPr lang="pt-BR" dirty="0" err="1"/>
            <a:t>window</a:t>
          </a:r>
          <a:r>
            <a:rPr lang="pt-BR" dirty="0"/>
            <a:t>)</a:t>
          </a:r>
        </a:p>
      </dgm:t>
    </dgm:pt>
    <dgm:pt modelId="{62D07405-D7F5-496F-B089-3E980CEC7A8C}" type="parTrans" cxnId="{AA0FC97A-6D18-445C-AF64-E51370E4E252}">
      <dgm:prSet/>
      <dgm:spPr/>
      <dgm:t>
        <a:bodyPr/>
        <a:lstStyle/>
        <a:p>
          <a:endParaRPr lang="pt-BR"/>
        </a:p>
      </dgm:t>
    </dgm:pt>
    <dgm:pt modelId="{9973BAC8-8DFF-45A0-9432-790BBE1A3C1D}" type="sibTrans" cxnId="{AA0FC97A-6D18-445C-AF64-E51370E4E252}">
      <dgm:prSet/>
      <dgm:spPr/>
      <dgm:t>
        <a:bodyPr/>
        <a:lstStyle/>
        <a:p>
          <a:endParaRPr lang="pt-BR"/>
        </a:p>
      </dgm:t>
    </dgm:pt>
    <dgm:pt modelId="{6175DF72-2FB6-457F-B591-AFCA698C4098}" type="pres">
      <dgm:prSet presAssocID="{748C2B0D-8D5E-4683-B974-3D9040BC0078}" presName="Name0" presStyleCnt="0">
        <dgm:presLayoutVars>
          <dgm:dir/>
          <dgm:animLvl val="lvl"/>
          <dgm:resizeHandles val="exact"/>
        </dgm:presLayoutVars>
      </dgm:prSet>
      <dgm:spPr/>
    </dgm:pt>
    <dgm:pt modelId="{8C3B444F-09A9-4E79-B402-32E03BC128E7}" type="pres">
      <dgm:prSet presAssocID="{748C2B0D-8D5E-4683-B974-3D9040BC0078}" presName="tSp" presStyleCnt="0"/>
      <dgm:spPr/>
    </dgm:pt>
    <dgm:pt modelId="{04A285FA-13AF-47AD-948E-EB22DA82F9E4}" type="pres">
      <dgm:prSet presAssocID="{748C2B0D-8D5E-4683-B974-3D9040BC0078}" presName="bSp" presStyleCnt="0"/>
      <dgm:spPr/>
    </dgm:pt>
    <dgm:pt modelId="{2421D1AD-F791-4A76-AA67-FE57AF68C1D0}" type="pres">
      <dgm:prSet presAssocID="{748C2B0D-8D5E-4683-B974-3D9040BC0078}" presName="process" presStyleCnt="0"/>
      <dgm:spPr/>
    </dgm:pt>
    <dgm:pt modelId="{543846BC-6DFB-4373-86C3-33D77B820748}" type="pres">
      <dgm:prSet presAssocID="{6D779124-590B-4DA7-A5F5-BAEB81E6BD37}" presName="composite1" presStyleCnt="0"/>
      <dgm:spPr/>
    </dgm:pt>
    <dgm:pt modelId="{1289AA4B-50BD-4D02-8E2C-E3DDF2D86B09}" type="pres">
      <dgm:prSet presAssocID="{6D779124-590B-4DA7-A5F5-BAEB81E6BD37}" presName="dummyNode1" presStyleLbl="node1" presStyleIdx="0" presStyleCnt="7"/>
      <dgm:spPr/>
    </dgm:pt>
    <dgm:pt modelId="{3DF6C427-378A-4A9D-9F94-88F45EFF0C3A}" type="pres">
      <dgm:prSet presAssocID="{6D779124-590B-4DA7-A5F5-BAEB81E6BD37}" presName="childNode1" presStyleLbl="bgAcc1" presStyleIdx="0" presStyleCnt="7">
        <dgm:presLayoutVars>
          <dgm:bulletEnabled val="1"/>
        </dgm:presLayoutVars>
      </dgm:prSet>
      <dgm:spPr/>
    </dgm:pt>
    <dgm:pt modelId="{D5F86133-3244-481F-9801-785E8C2548D1}" type="pres">
      <dgm:prSet presAssocID="{6D779124-590B-4DA7-A5F5-BAEB81E6BD37}" presName="childNode1tx" presStyleLbl="bgAcc1" presStyleIdx="0" presStyleCnt="7">
        <dgm:presLayoutVars>
          <dgm:bulletEnabled val="1"/>
        </dgm:presLayoutVars>
      </dgm:prSet>
      <dgm:spPr/>
    </dgm:pt>
    <dgm:pt modelId="{9E0CE575-DF87-4C91-BB27-5235A9974FD0}" type="pres">
      <dgm:prSet presAssocID="{6D779124-590B-4DA7-A5F5-BAEB81E6BD37}" presName="parentNode1" presStyleLbl="node1" presStyleIdx="0" presStyleCnt="7">
        <dgm:presLayoutVars>
          <dgm:chMax val="1"/>
          <dgm:bulletEnabled val="1"/>
        </dgm:presLayoutVars>
      </dgm:prSet>
      <dgm:spPr/>
    </dgm:pt>
    <dgm:pt modelId="{A1448734-5D00-4336-813C-4EC5B27DB27D}" type="pres">
      <dgm:prSet presAssocID="{6D779124-590B-4DA7-A5F5-BAEB81E6BD37}" presName="connSite1" presStyleCnt="0"/>
      <dgm:spPr/>
    </dgm:pt>
    <dgm:pt modelId="{0884A023-BBCA-405D-A7E1-2DA2B9D73A62}" type="pres">
      <dgm:prSet presAssocID="{C6B7817E-A2F9-4066-B372-99016803D2D1}" presName="Name9" presStyleLbl="sibTrans2D1" presStyleIdx="0" presStyleCnt="6"/>
      <dgm:spPr/>
    </dgm:pt>
    <dgm:pt modelId="{BA703BEA-8DD0-4BAA-9A87-BC5C6A9828D5}" type="pres">
      <dgm:prSet presAssocID="{45AA424D-A784-494A-95F1-6B51D2E3F674}" presName="composite2" presStyleCnt="0"/>
      <dgm:spPr/>
    </dgm:pt>
    <dgm:pt modelId="{E79F8AE8-7CFB-47C4-B810-5162C9B3D502}" type="pres">
      <dgm:prSet presAssocID="{45AA424D-A784-494A-95F1-6B51D2E3F674}" presName="dummyNode2" presStyleLbl="node1" presStyleIdx="0" presStyleCnt="7"/>
      <dgm:spPr/>
    </dgm:pt>
    <dgm:pt modelId="{FDFB62F7-A3FB-46CD-A974-A43CD84E53A6}" type="pres">
      <dgm:prSet presAssocID="{45AA424D-A784-494A-95F1-6B51D2E3F674}" presName="childNode2" presStyleLbl="bgAcc1" presStyleIdx="1" presStyleCnt="7">
        <dgm:presLayoutVars>
          <dgm:bulletEnabled val="1"/>
        </dgm:presLayoutVars>
      </dgm:prSet>
      <dgm:spPr/>
    </dgm:pt>
    <dgm:pt modelId="{3688C3D4-2571-4B9F-9862-EF8C98DE3BA3}" type="pres">
      <dgm:prSet presAssocID="{45AA424D-A784-494A-95F1-6B51D2E3F674}" presName="childNode2tx" presStyleLbl="bgAcc1" presStyleIdx="1" presStyleCnt="7">
        <dgm:presLayoutVars>
          <dgm:bulletEnabled val="1"/>
        </dgm:presLayoutVars>
      </dgm:prSet>
      <dgm:spPr/>
    </dgm:pt>
    <dgm:pt modelId="{DAA7D48C-F0F1-4920-8C7C-F2C6FC495EDE}" type="pres">
      <dgm:prSet presAssocID="{45AA424D-A784-494A-95F1-6B51D2E3F674}" presName="parentNode2" presStyleLbl="node1" presStyleIdx="1" presStyleCnt="7">
        <dgm:presLayoutVars>
          <dgm:chMax val="0"/>
          <dgm:bulletEnabled val="1"/>
        </dgm:presLayoutVars>
      </dgm:prSet>
      <dgm:spPr/>
    </dgm:pt>
    <dgm:pt modelId="{357FE0EB-DAF2-48D7-92A4-CB9D57BB5A6F}" type="pres">
      <dgm:prSet presAssocID="{45AA424D-A784-494A-95F1-6B51D2E3F674}" presName="connSite2" presStyleCnt="0"/>
      <dgm:spPr/>
    </dgm:pt>
    <dgm:pt modelId="{47DB167F-B395-4C93-98B1-6658A1D67EFE}" type="pres">
      <dgm:prSet presAssocID="{B776933B-A6BF-4634-B4E0-1786B4F9B32B}" presName="Name18" presStyleLbl="sibTrans2D1" presStyleIdx="1" presStyleCnt="6"/>
      <dgm:spPr/>
    </dgm:pt>
    <dgm:pt modelId="{8307238A-0E20-4D10-8A98-6398F818BDAB}" type="pres">
      <dgm:prSet presAssocID="{173ED29A-425A-4F59-8CBE-41C58DF622AA}" presName="composite1" presStyleCnt="0"/>
      <dgm:spPr/>
    </dgm:pt>
    <dgm:pt modelId="{ECE90D61-4D73-4470-96ED-4CBEE798C2C8}" type="pres">
      <dgm:prSet presAssocID="{173ED29A-425A-4F59-8CBE-41C58DF622AA}" presName="dummyNode1" presStyleLbl="node1" presStyleIdx="1" presStyleCnt="7"/>
      <dgm:spPr/>
    </dgm:pt>
    <dgm:pt modelId="{CF7F584B-7D1F-434C-81AA-42F1E83FF2AF}" type="pres">
      <dgm:prSet presAssocID="{173ED29A-425A-4F59-8CBE-41C58DF622AA}" presName="childNode1" presStyleLbl="bgAcc1" presStyleIdx="2" presStyleCnt="7">
        <dgm:presLayoutVars>
          <dgm:bulletEnabled val="1"/>
        </dgm:presLayoutVars>
      </dgm:prSet>
      <dgm:spPr/>
    </dgm:pt>
    <dgm:pt modelId="{2452A29A-954D-468B-A8C1-7097294A4C48}" type="pres">
      <dgm:prSet presAssocID="{173ED29A-425A-4F59-8CBE-41C58DF622AA}" presName="childNode1tx" presStyleLbl="bgAcc1" presStyleIdx="2" presStyleCnt="7">
        <dgm:presLayoutVars>
          <dgm:bulletEnabled val="1"/>
        </dgm:presLayoutVars>
      </dgm:prSet>
      <dgm:spPr/>
    </dgm:pt>
    <dgm:pt modelId="{9DDD224E-5040-41BF-BA08-8AD271329EED}" type="pres">
      <dgm:prSet presAssocID="{173ED29A-425A-4F59-8CBE-41C58DF622AA}" presName="parentNode1" presStyleLbl="node1" presStyleIdx="2" presStyleCnt="7">
        <dgm:presLayoutVars>
          <dgm:chMax val="1"/>
          <dgm:bulletEnabled val="1"/>
        </dgm:presLayoutVars>
      </dgm:prSet>
      <dgm:spPr/>
    </dgm:pt>
    <dgm:pt modelId="{57616A2B-92C5-4A04-AE21-8B40E744991D}" type="pres">
      <dgm:prSet presAssocID="{173ED29A-425A-4F59-8CBE-41C58DF622AA}" presName="connSite1" presStyleCnt="0"/>
      <dgm:spPr/>
    </dgm:pt>
    <dgm:pt modelId="{1152953C-789B-47D7-BA75-5543E7597670}" type="pres">
      <dgm:prSet presAssocID="{55437D30-6ABD-46A6-9227-08DA38A96BE9}" presName="Name9" presStyleLbl="sibTrans2D1" presStyleIdx="2" presStyleCnt="6"/>
      <dgm:spPr/>
    </dgm:pt>
    <dgm:pt modelId="{BA2F89E6-1355-4E2F-B418-C61B86DC8117}" type="pres">
      <dgm:prSet presAssocID="{72C7BE2C-C208-4C89-8F14-67741CF230BD}" presName="composite2" presStyleCnt="0"/>
      <dgm:spPr/>
    </dgm:pt>
    <dgm:pt modelId="{D92D20D1-7B52-4423-8B5E-B099AFEAD162}" type="pres">
      <dgm:prSet presAssocID="{72C7BE2C-C208-4C89-8F14-67741CF230BD}" presName="dummyNode2" presStyleLbl="node1" presStyleIdx="2" presStyleCnt="7"/>
      <dgm:spPr/>
    </dgm:pt>
    <dgm:pt modelId="{A71B821F-7B76-43F9-85FA-366E2F185948}" type="pres">
      <dgm:prSet presAssocID="{72C7BE2C-C208-4C89-8F14-67741CF230BD}" presName="childNode2" presStyleLbl="bgAcc1" presStyleIdx="3" presStyleCnt="7">
        <dgm:presLayoutVars>
          <dgm:bulletEnabled val="1"/>
        </dgm:presLayoutVars>
      </dgm:prSet>
      <dgm:spPr/>
    </dgm:pt>
    <dgm:pt modelId="{A3B9BA81-9963-42EA-850E-C8C9E9BBACB6}" type="pres">
      <dgm:prSet presAssocID="{72C7BE2C-C208-4C89-8F14-67741CF230BD}" presName="childNode2tx" presStyleLbl="bgAcc1" presStyleIdx="3" presStyleCnt="7">
        <dgm:presLayoutVars>
          <dgm:bulletEnabled val="1"/>
        </dgm:presLayoutVars>
      </dgm:prSet>
      <dgm:spPr/>
    </dgm:pt>
    <dgm:pt modelId="{D6256FA3-2120-45EB-92DC-2D42EB658A10}" type="pres">
      <dgm:prSet presAssocID="{72C7BE2C-C208-4C89-8F14-67741CF230BD}" presName="parentNode2" presStyleLbl="node1" presStyleIdx="3" presStyleCnt="7">
        <dgm:presLayoutVars>
          <dgm:chMax val="0"/>
          <dgm:bulletEnabled val="1"/>
        </dgm:presLayoutVars>
      </dgm:prSet>
      <dgm:spPr/>
    </dgm:pt>
    <dgm:pt modelId="{618A1023-B506-48C5-A1ED-74C78A2FCDEA}" type="pres">
      <dgm:prSet presAssocID="{72C7BE2C-C208-4C89-8F14-67741CF230BD}" presName="connSite2" presStyleCnt="0"/>
      <dgm:spPr/>
    </dgm:pt>
    <dgm:pt modelId="{6C6EC698-D7C0-4E1C-9A02-E00248384E84}" type="pres">
      <dgm:prSet presAssocID="{53691FBE-BF1C-40AD-9011-FEA777DA216E}" presName="Name18" presStyleLbl="sibTrans2D1" presStyleIdx="3" presStyleCnt="6"/>
      <dgm:spPr/>
    </dgm:pt>
    <dgm:pt modelId="{A93905A8-0453-4B81-BD69-A65E119B978D}" type="pres">
      <dgm:prSet presAssocID="{7B4D9A80-EFEB-457A-9C3F-D9E50514996E}" presName="composite1" presStyleCnt="0"/>
      <dgm:spPr/>
    </dgm:pt>
    <dgm:pt modelId="{5A481A08-E3F6-4ECE-BB76-FD19C9F661D4}" type="pres">
      <dgm:prSet presAssocID="{7B4D9A80-EFEB-457A-9C3F-D9E50514996E}" presName="dummyNode1" presStyleLbl="node1" presStyleIdx="3" presStyleCnt="7"/>
      <dgm:spPr/>
    </dgm:pt>
    <dgm:pt modelId="{103F3316-E1DE-46D1-A350-AE52EEAF5EDF}" type="pres">
      <dgm:prSet presAssocID="{7B4D9A80-EFEB-457A-9C3F-D9E50514996E}" presName="childNode1" presStyleLbl="bgAcc1" presStyleIdx="4" presStyleCnt="7">
        <dgm:presLayoutVars>
          <dgm:bulletEnabled val="1"/>
        </dgm:presLayoutVars>
      </dgm:prSet>
      <dgm:spPr/>
    </dgm:pt>
    <dgm:pt modelId="{6636D680-DAA7-4D54-A59A-6C5C058057D0}" type="pres">
      <dgm:prSet presAssocID="{7B4D9A80-EFEB-457A-9C3F-D9E50514996E}" presName="childNode1tx" presStyleLbl="bgAcc1" presStyleIdx="4" presStyleCnt="7">
        <dgm:presLayoutVars>
          <dgm:bulletEnabled val="1"/>
        </dgm:presLayoutVars>
      </dgm:prSet>
      <dgm:spPr/>
    </dgm:pt>
    <dgm:pt modelId="{899EE276-5440-49AB-8CEF-709C5B259C9D}" type="pres">
      <dgm:prSet presAssocID="{7B4D9A80-EFEB-457A-9C3F-D9E50514996E}" presName="parentNode1" presStyleLbl="node1" presStyleIdx="4" presStyleCnt="7">
        <dgm:presLayoutVars>
          <dgm:chMax val="1"/>
          <dgm:bulletEnabled val="1"/>
        </dgm:presLayoutVars>
      </dgm:prSet>
      <dgm:spPr/>
    </dgm:pt>
    <dgm:pt modelId="{98AB5C9C-C144-481A-BBF5-E8313B1C0BC5}" type="pres">
      <dgm:prSet presAssocID="{7B4D9A80-EFEB-457A-9C3F-D9E50514996E}" presName="connSite1" presStyleCnt="0"/>
      <dgm:spPr/>
    </dgm:pt>
    <dgm:pt modelId="{E0B7D2BD-E8D0-4FB7-AB6C-32C2E3CDEC42}" type="pres">
      <dgm:prSet presAssocID="{D134CE7B-EDD0-4198-9371-BCB29934B75E}" presName="Name9" presStyleLbl="sibTrans2D1" presStyleIdx="4" presStyleCnt="6"/>
      <dgm:spPr/>
    </dgm:pt>
    <dgm:pt modelId="{842CEACB-009A-43BC-A140-A086940D1949}" type="pres">
      <dgm:prSet presAssocID="{E3936AB3-6C24-4B5C-91B1-B3B3AC85C9AB}" presName="composite2" presStyleCnt="0"/>
      <dgm:spPr/>
    </dgm:pt>
    <dgm:pt modelId="{8C000371-3C77-4924-A112-FCEC9DC1E073}" type="pres">
      <dgm:prSet presAssocID="{E3936AB3-6C24-4B5C-91B1-B3B3AC85C9AB}" presName="dummyNode2" presStyleLbl="node1" presStyleIdx="4" presStyleCnt="7"/>
      <dgm:spPr/>
    </dgm:pt>
    <dgm:pt modelId="{C9DE04CA-0236-414D-A301-5DA395C3B24F}" type="pres">
      <dgm:prSet presAssocID="{E3936AB3-6C24-4B5C-91B1-B3B3AC85C9AB}" presName="childNode2" presStyleLbl="bgAcc1" presStyleIdx="5" presStyleCnt="7">
        <dgm:presLayoutVars>
          <dgm:bulletEnabled val="1"/>
        </dgm:presLayoutVars>
      </dgm:prSet>
      <dgm:spPr/>
    </dgm:pt>
    <dgm:pt modelId="{9D52828F-3756-4055-B83E-6C8B0459EAF0}" type="pres">
      <dgm:prSet presAssocID="{E3936AB3-6C24-4B5C-91B1-B3B3AC85C9AB}" presName="childNode2tx" presStyleLbl="bgAcc1" presStyleIdx="5" presStyleCnt="7">
        <dgm:presLayoutVars>
          <dgm:bulletEnabled val="1"/>
        </dgm:presLayoutVars>
      </dgm:prSet>
      <dgm:spPr/>
    </dgm:pt>
    <dgm:pt modelId="{AB901BED-C8B3-42B1-B00F-C427E9DF66A7}" type="pres">
      <dgm:prSet presAssocID="{E3936AB3-6C24-4B5C-91B1-B3B3AC85C9AB}" presName="parentNode2" presStyleLbl="node1" presStyleIdx="5" presStyleCnt="7">
        <dgm:presLayoutVars>
          <dgm:chMax val="0"/>
          <dgm:bulletEnabled val="1"/>
        </dgm:presLayoutVars>
      </dgm:prSet>
      <dgm:spPr/>
    </dgm:pt>
    <dgm:pt modelId="{600C8842-40C9-4B50-9EF9-99FA7235BE8D}" type="pres">
      <dgm:prSet presAssocID="{E3936AB3-6C24-4B5C-91B1-B3B3AC85C9AB}" presName="connSite2" presStyleCnt="0"/>
      <dgm:spPr/>
    </dgm:pt>
    <dgm:pt modelId="{600C99D6-DAE2-4C7C-A28C-AF61DB0AEB22}" type="pres">
      <dgm:prSet presAssocID="{F87C871C-A2BD-4383-AA1B-D13DBFDB7657}" presName="Name18" presStyleLbl="sibTrans2D1" presStyleIdx="5" presStyleCnt="6"/>
      <dgm:spPr/>
    </dgm:pt>
    <dgm:pt modelId="{09C12A1B-260B-4F64-9DA7-15D9C516C345}" type="pres">
      <dgm:prSet presAssocID="{378E2773-6913-4F3C-A11D-6157F98635CB}" presName="composite1" presStyleCnt="0"/>
      <dgm:spPr/>
    </dgm:pt>
    <dgm:pt modelId="{A932A1DF-97B9-477D-8332-B3A980F6B3A1}" type="pres">
      <dgm:prSet presAssocID="{378E2773-6913-4F3C-A11D-6157F98635CB}" presName="dummyNode1" presStyleLbl="node1" presStyleIdx="5" presStyleCnt="7"/>
      <dgm:spPr/>
    </dgm:pt>
    <dgm:pt modelId="{3592C15F-D078-4A4B-93CC-92A0EA2EFBE5}" type="pres">
      <dgm:prSet presAssocID="{378E2773-6913-4F3C-A11D-6157F98635CB}" presName="childNode1" presStyleLbl="bgAcc1" presStyleIdx="6" presStyleCnt="7">
        <dgm:presLayoutVars>
          <dgm:bulletEnabled val="1"/>
        </dgm:presLayoutVars>
      </dgm:prSet>
      <dgm:spPr/>
    </dgm:pt>
    <dgm:pt modelId="{3B00B4A0-7AD6-442C-BDF3-F1B2E9BC8A6A}" type="pres">
      <dgm:prSet presAssocID="{378E2773-6913-4F3C-A11D-6157F98635CB}" presName="childNode1tx" presStyleLbl="bgAcc1" presStyleIdx="6" presStyleCnt="7">
        <dgm:presLayoutVars>
          <dgm:bulletEnabled val="1"/>
        </dgm:presLayoutVars>
      </dgm:prSet>
      <dgm:spPr/>
    </dgm:pt>
    <dgm:pt modelId="{863971FF-BFAD-43E5-AD32-D060E3589AC9}" type="pres">
      <dgm:prSet presAssocID="{378E2773-6913-4F3C-A11D-6157F98635CB}" presName="parentNode1" presStyleLbl="node1" presStyleIdx="6" presStyleCnt="7">
        <dgm:presLayoutVars>
          <dgm:chMax val="1"/>
          <dgm:bulletEnabled val="1"/>
        </dgm:presLayoutVars>
      </dgm:prSet>
      <dgm:spPr/>
    </dgm:pt>
    <dgm:pt modelId="{63F39E9A-E0A2-4CB6-9EC6-BED1CFE73D90}" type="pres">
      <dgm:prSet presAssocID="{378E2773-6913-4F3C-A11D-6157F98635CB}" presName="connSite1" presStyleCnt="0"/>
      <dgm:spPr/>
    </dgm:pt>
  </dgm:ptLst>
  <dgm:cxnLst>
    <dgm:cxn modelId="{AA7BFE02-3F7D-47AC-9A7F-541BC1C2900C}" type="presOf" srcId="{B3E8CC34-EEC4-436C-A93A-6D8DD6158555}" destId="{C9DE04CA-0236-414D-A301-5DA395C3B24F}" srcOrd="0" destOrd="2" presId="urn:microsoft.com/office/officeart/2005/8/layout/hProcess4"/>
    <dgm:cxn modelId="{6A0B9508-4233-498F-A70A-FE568F8A0BC2}" type="presOf" srcId="{5AD4D936-6D0F-4001-8D95-3448DBADD1D8}" destId="{3B00B4A0-7AD6-442C-BDF3-F1B2E9BC8A6A}" srcOrd="1" destOrd="0" presId="urn:microsoft.com/office/officeart/2005/8/layout/hProcess4"/>
    <dgm:cxn modelId="{C934B70E-9A61-415C-8F69-0E04B39AD4D4}" srcId="{748C2B0D-8D5E-4683-B974-3D9040BC0078}" destId="{173ED29A-425A-4F59-8CBE-41C58DF622AA}" srcOrd="2" destOrd="0" parTransId="{14FE3D76-71DA-4480-A2F8-9896C89CAD62}" sibTransId="{55437D30-6ABD-46A6-9227-08DA38A96BE9}"/>
    <dgm:cxn modelId="{789C4D13-433D-432C-8DB1-FCEDD542086E}" srcId="{748C2B0D-8D5E-4683-B974-3D9040BC0078}" destId="{378E2773-6913-4F3C-A11D-6157F98635CB}" srcOrd="6" destOrd="0" parTransId="{06601AE6-90B2-41A6-8FDC-BB82782644A0}" sibTransId="{228832F9-D0B7-4FE9-BE3E-88AF5662F677}"/>
    <dgm:cxn modelId="{7DFE4915-862B-4CB5-9B3F-F9144793996B}" srcId="{6D779124-590B-4DA7-A5F5-BAEB81E6BD37}" destId="{609A398F-DE51-43C2-A384-AA6CDEB1D4C5}" srcOrd="1" destOrd="0" parTransId="{4DFEA8A2-A61B-4CB3-ACC7-DB0F6FFB1031}" sibTransId="{9BAC9BF2-E502-4677-A35C-309A863EA6EA}"/>
    <dgm:cxn modelId="{174F421D-A2F4-4FD1-9BE0-02300B33A507}" type="presOf" srcId="{F87C871C-A2BD-4383-AA1B-D13DBFDB7657}" destId="{600C99D6-DAE2-4C7C-A28C-AF61DB0AEB22}" srcOrd="0" destOrd="0" presId="urn:microsoft.com/office/officeart/2005/8/layout/hProcess4"/>
    <dgm:cxn modelId="{46EB3425-E347-4136-BFC8-AA792123CBC5}" type="presOf" srcId="{173ED29A-425A-4F59-8CBE-41C58DF622AA}" destId="{9DDD224E-5040-41BF-BA08-8AD271329EED}" srcOrd="0" destOrd="0" presId="urn:microsoft.com/office/officeart/2005/8/layout/hProcess4"/>
    <dgm:cxn modelId="{8D00EF25-D6EE-45B0-BEFA-AF57C1AA04D5}" type="presOf" srcId="{2B391265-5A06-4FCF-B6E1-96963FBA0681}" destId="{A3B9BA81-9963-42EA-850E-C8C9E9BBACB6}" srcOrd="1" destOrd="1" presId="urn:microsoft.com/office/officeart/2005/8/layout/hProcess4"/>
    <dgm:cxn modelId="{2DDBC230-9ED4-4AD6-B7BD-178A906F3DC7}" srcId="{173ED29A-425A-4F59-8CBE-41C58DF622AA}" destId="{DB261A1B-828C-49FE-9597-2207DB910E1B}" srcOrd="0" destOrd="0" parTransId="{6430B51D-3B2B-4333-98D0-401788A52BB1}" sibTransId="{6A113614-4C11-417D-9902-8EC2CC73DBB2}"/>
    <dgm:cxn modelId="{B7E86B5E-8E15-461C-AD81-2CCAAA872E0A}" srcId="{72C7BE2C-C208-4C89-8F14-67741CF230BD}" destId="{63924599-2FFD-4B56-8984-E409BF58BDA4}" srcOrd="0" destOrd="0" parTransId="{B31813DC-5C75-44BE-9FAF-422871D63F30}" sibTransId="{3C60E3C2-C29A-4C19-AF0D-B63BCFF83676}"/>
    <dgm:cxn modelId="{D33DF95E-3A78-4237-973B-956A5D2C23E0}" type="presOf" srcId="{053E7337-2BEF-45D5-9244-812B0765C0F8}" destId="{9D52828F-3756-4055-B83E-6C8B0459EAF0}" srcOrd="1" destOrd="1" presId="urn:microsoft.com/office/officeart/2005/8/layout/hProcess4"/>
    <dgm:cxn modelId="{9B711041-855F-4B23-9E29-6D6E953AC029}" type="presOf" srcId="{9E595EF8-E334-490A-91E6-F46C3CADD60A}" destId="{6636D680-DAA7-4D54-A59A-6C5C058057D0}" srcOrd="1" destOrd="0" presId="urn:microsoft.com/office/officeart/2005/8/layout/hProcess4"/>
    <dgm:cxn modelId="{C88F4341-267E-48BA-9621-8CEA14B6EE05}" type="presOf" srcId="{98FF1FE2-B2FA-4EDA-B16B-E87DE7F0B9AF}" destId="{9D52828F-3756-4055-B83E-6C8B0459EAF0}" srcOrd="1" destOrd="0" presId="urn:microsoft.com/office/officeart/2005/8/layout/hProcess4"/>
    <dgm:cxn modelId="{C8E64E62-FCF5-49B6-961F-7AFDD2945488}" srcId="{72C7BE2C-C208-4C89-8F14-67741CF230BD}" destId="{2B391265-5A06-4FCF-B6E1-96963FBA0681}" srcOrd="1" destOrd="0" parTransId="{C35122C7-7EA9-4075-A766-677B721210EA}" sibTransId="{4DA033D6-88D5-4818-B0FF-52FE45DFD5AE}"/>
    <dgm:cxn modelId="{AC1DAE44-4806-4CEF-86BB-95F136454AF1}" type="presOf" srcId="{053E7337-2BEF-45D5-9244-812B0765C0F8}" destId="{C9DE04CA-0236-414D-A301-5DA395C3B24F}" srcOrd="0" destOrd="1" presId="urn:microsoft.com/office/officeart/2005/8/layout/hProcess4"/>
    <dgm:cxn modelId="{46481768-8C4A-4E12-B357-B8B563F38A07}" type="presOf" srcId="{63924599-2FFD-4B56-8984-E409BF58BDA4}" destId="{A3B9BA81-9963-42EA-850E-C8C9E9BBACB6}" srcOrd="1" destOrd="0" presId="urn:microsoft.com/office/officeart/2005/8/layout/hProcess4"/>
    <dgm:cxn modelId="{38D2FE6A-6555-4BFB-B301-89BC22D04047}" type="presOf" srcId="{DB261A1B-828C-49FE-9597-2207DB910E1B}" destId="{CF7F584B-7D1F-434C-81AA-42F1E83FF2AF}" srcOrd="0" destOrd="0" presId="urn:microsoft.com/office/officeart/2005/8/layout/hProcess4"/>
    <dgm:cxn modelId="{1783696C-21DF-4E35-AFFF-99A8F4AFDEB4}" type="presOf" srcId="{378E2773-6913-4F3C-A11D-6157F98635CB}" destId="{863971FF-BFAD-43E5-AD32-D060E3589AC9}" srcOrd="0" destOrd="0" presId="urn:microsoft.com/office/officeart/2005/8/layout/hProcess4"/>
    <dgm:cxn modelId="{F9B84070-EB33-43BF-81C0-6CBC1F689005}" type="presOf" srcId="{E3936AB3-6C24-4B5C-91B1-B3B3AC85C9AB}" destId="{AB901BED-C8B3-42B1-B00F-C427E9DF66A7}" srcOrd="0" destOrd="0" presId="urn:microsoft.com/office/officeart/2005/8/layout/hProcess4"/>
    <dgm:cxn modelId="{97BB5650-1A2B-4FFE-90C3-9DA12BFF3B94}" type="presOf" srcId="{05C94912-19BD-493D-90DA-8A5E9ADA406D}" destId="{A3B9BA81-9963-42EA-850E-C8C9E9BBACB6}" srcOrd="1" destOrd="2" presId="urn:microsoft.com/office/officeart/2005/8/layout/hProcess4"/>
    <dgm:cxn modelId="{D7F83D73-AC05-4884-96EF-4BDE5CCEA84E}" type="presOf" srcId="{46CCF55D-CE72-4341-A3B4-8629A67A57A7}" destId="{3DF6C427-378A-4A9D-9F94-88F45EFF0C3A}" srcOrd="0" destOrd="0" presId="urn:microsoft.com/office/officeart/2005/8/layout/hProcess4"/>
    <dgm:cxn modelId="{0B399C75-7C33-4953-9521-A9AE46325A63}" srcId="{748C2B0D-8D5E-4683-B974-3D9040BC0078}" destId="{E3936AB3-6C24-4B5C-91B1-B3B3AC85C9AB}" srcOrd="5" destOrd="0" parTransId="{6523C46E-F991-46B4-911C-356074545CAF}" sibTransId="{F87C871C-A2BD-4383-AA1B-D13DBFDB7657}"/>
    <dgm:cxn modelId="{2B8B7676-F689-4843-A17D-313EF49B9C15}" type="presOf" srcId="{C6B7817E-A2F9-4066-B372-99016803D2D1}" destId="{0884A023-BBCA-405D-A7E1-2DA2B9D73A62}" srcOrd="0" destOrd="0" presId="urn:microsoft.com/office/officeart/2005/8/layout/hProcess4"/>
    <dgm:cxn modelId="{FA129276-1B41-43A4-A2F0-2228C7173CF3}" type="presOf" srcId="{CC4ED29E-F3F9-411F-BEBD-EB0408962092}" destId="{3B00B4A0-7AD6-442C-BDF3-F1B2E9BC8A6A}" srcOrd="1" destOrd="1" presId="urn:microsoft.com/office/officeart/2005/8/layout/hProcess4"/>
    <dgm:cxn modelId="{59A2C157-A351-4E5D-99D8-A8CC34C83311}" srcId="{378E2773-6913-4F3C-A11D-6157F98635CB}" destId="{5AD4D936-6D0F-4001-8D95-3448DBADD1D8}" srcOrd="0" destOrd="0" parTransId="{E2392093-3DA3-439B-91E5-3529A4DEC743}" sibTransId="{93D24E54-9EAD-433B-A412-383C0661ADBC}"/>
    <dgm:cxn modelId="{9EDF447A-2E06-415D-9BE6-25C6E86F4D9C}" srcId="{72C7BE2C-C208-4C89-8F14-67741CF230BD}" destId="{05C94912-19BD-493D-90DA-8A5E9ADA406D}" srcOrd="2" destOrd="0" parTransId="{74BBA0A4-F844-49F4-A99C-D035B4DAA17D}" sibTransId="{71E527D5-F4A9-4FDC-B8FC-0B8E57AE4114}"/>
    <dgm:cxn modelId="{AA0FC97A-6D18-445C-AF64-E51370E4E252}" srcId="{E3936AB3-6C24-4B5C-91B1-B3B3AC85C9AB}" destId="{B3E8CC34-EEC4-436C-A93A-6D8DD6158555}" srcOrd="2" destOrd="0" parTransId="{62D07405-D7F5-496F-B089-3E980CEC7A8C}" sibTransId="{9973BAC8-8DFF-45A0-9432-790BBE1A3C1D}"/>
    <dgm:cxn modelId="{F5D5967B-15A9-4994-9BE6-4CFFEE204BD1}" type="presOf" srcId="{63924599-2FFD-4B56-8984-E409BF58BDA4}" destId="{A71B821F-7B76-43F9-85FA-366E2F185948}" srcOrd="0" destOrd="0" presId="urn:microsoft.com/office/officeart/2005/8/layout/hProcess4"/>
    <dgm:cxn modelId="{92B33F81-244C-4CD6-8B85-202B78D246AE}" type="presOf" srcId="{748C2B0D-8D5E-4683-B974-3D9040BC0078}" destId="{6175DF72-2FB6-457F-B591-AFCA698C4098}" srcOrd="0" destOrd="0" presId="urn:microsoft.com/office/officeart/2005/8/layout/hProcess4"/>
    <dgm:cxn modelId="{22FEBC83-2613-461E-B6FD-D9913FE9835F}" srcId="{748C2B0D-8D5E-4683-B974-3D9040BC0078}" destId="{7B4D9A80-EFEB-457A-9C3F-D9E50514996E}" srcOrd="4" destOrd="0" parTransId="{6F1F473C-08DE-402D-8F0E-4DD007B14A93}" sibTransId="{D134CE7B-EDD0-4198-9371-BCB29934B75E}"/>
    <dgm:cxn modelId="{9E3C7286-F150-4D08-AB5B-9378184D7961}" type="presOf" srcId="{2B391265-5A06-4FCF-B6E1-96963FBA0681}" destId="{A71B821F-7B76-43F9-85FA-366E2F185948}" srcOrd="0" destOrd="1" presId="urn:microsoft.com/office/officeart/2005/8/layout/hProcess4"/>
    <dgm:cxn modelId="{7E5A878C-E128-4F2B-878A-DC1CF2A2D8E4}" srcId="{45AA424D-A784-494A-95F1-6B51D2E3F674}" destId="{D2858DE8-4AF0-454E-AD42-358DCCB18D75}" srcOrd="0" destOrd="0" parTransId="{0B3960A7-1151-490B-A289-5965B78A13F7}" sibTransId="{42F5E643-9A07-4ED2-8F24-C28481A1E4CD}"/>
    <dgm:cxn modelId="{7715F98F-284B-4FE5-B3D9-0D9B93CB2D3A}" type="presOf" srcId="{46CCF55D-CE72-4341-A3B4-8629A67A57A7}" destId="{D5F86133-3244-481F-9801-785E8C2548D1}" srcOrd="1" destOrd="0" presId="urn:microsoft.com/office/officeart/2005/8/layout/hProcess4"/>
    <dgm:cxn modelId="{A316D294-2B9E-44A7-AD4E-A2687DA72F3F}" type="presOf" srcId="{7FD12795-C0DF-4D9A-B789-7E2AFB37C6BD}" destId="{FDFB62F7-A3FB-46CD-A974-A43CD84E53A6}" srcOrd="0" destOrd="1" presId="urn:microsoft.com/office/officeart/2005/8/layout/hProcess4"/>
    <dgm:cxn modelId="{42E6CE9B-D2BE-44BC-B078-BC417B3ECE0E}" type="presOf" srcId="{98FF1FE2-B2FA-4EDA-B16B-E87DE7F0B9AF}" destId="{C9DE04CA-0236-414D-A301-5DA395C3B24F}" srcOrd="0" destOrd="0" presId="urn:microsoft.com/office/officeart/2005/8/layout/hProcess4"/>
    <dgm:cxn modelId="{093F149E-26E5-4D5E-87F5-061DF92224C0}" srcId="{E3936AB3-6C24-4B5C-91B1-B3B3AC85C9AB}" destId="{053E7337-2BEF-45D5-9244-812B0765C0F8}" srcOrd="1" destOrd="0" parTransId="{65E4854C-80ED-44A7-AE07-5F6BF07970B3}" sibTransId="{19F5151D-3F5C-4D1E-AC8E-3FF541A119CC}"/>
    <dgm:cxn modelId="{6F8137A2-762C-48C9-9B9D-50647D2DF633}" type="presOf" srcId="{F99E4918-5573-411B-82D3-E2AC5871165D}" destId="{C9DE04CA-0236-414D-A301-5DA395C3B24F}" srcOrd="0" destOrd="3" presId="urn:microsoft.com/office/officeart/2005/8/layout/hProcess4"/>
    <dgm:cxn modelId="{61714DA2-F566-4848-A84F-DEEF94A5A52E}" type="presOf" srcId="{7B4D9A80-EFEB-457A-9C3F-D9E50514996E}" destId="{899EE276-5440-49AB-8CEF-709C5B259C9D}" srcOrd="0" destOrd="0" presId="urn:microsoft.com/office/officeart/2005/8/layout/hProcess4"/>
    <dgm:cxn modelId="{4B6E1CA6-EDC3-4468-A8D3-8FB6B526C9FC}" type="presOf" srcId="{CC4ED29E-F3F9-411F-BEBD-EB0408962092}" destId="{3592C15F-D078-4A4B-93CC-92A0EA2EFBE5}" srcOrd="0" destOrd="1" presId="urn:microsoft.com/office/officeart/2005/8/layout/hProcess4"/>
    <dgm:cxn modelId="{B8023DA9-AF5E-4E19-B5E7-73D6BE4F71CC}" srcId="{45AA424D-A784-494A-95F1-6B51D2E3F674}" destId="{7FD12795-C0DF-4D9A-B789-7E2AFB37C6BD}" srcOrd="1" destOrd="0" parTransId="{CE9CC6A6-35A8-4D6A-8AD8-10E3F7D53CC9}" sibTransId="{35407369-48B9-43BB-99A4-5008ECFE2904}"/>
    <dgm:cxn modelId="{A85A4DA9-C07F-40DD-B324-9385551188CA}" type="presOf" srcId="{7FD12795-C0DF-4D9A-B789-7E2AFB37C6BD}" destId="{3688C3D4-2571-4B9F-9862-EF8C98DE3BA3}" srcOrd="1" destOrd="1" presId="urn:microsoft.com/office/officeart/2005/8/layout/hProcess4"/>
    <dgm:cxn modelId="{D0CD62AC-FE5B-4352-9187-4BACC96B87BD}" srcId="{378E2773-6913-4F3C-A11D-6157F98635CB}" destId="{CC4ED29E-F3F9-411F-BEBD-EB0408962092}" srcOrd="1" destOrd="0" parTransId="{F6A21415-0D83-443C-9680-CD8C0F74FD01}" sibTransId="{D02B997F-E2F2-4361-8E1C-B08248D509A5}"/>
    <dgm:cxn modelId="{381625B2-7F75-4F70-AB26-97D47695B310}" type="presOf" srcId="{6D779124-590B-4DA7-A5F5-BAEB81E6BD37}" destId="{9E0CE575-DF87-4C91-BB27-5235A9974FD0}" srcOrd="0" destOrd="0" presId="urn:microsoft.com/office/officeart/2005/8/layout/hProcess4"/>
    <dgm:cxn modelId="{E42C37BD-270E-492E-BC29-B6BAF4DCE98C}" type="presOf" srcId="{72C7BE2C-C208-4C89-8F14-67741CF230BD}" destId="{D6256FA3-2120-45EB-92DC-2D42EB658A10}" srcOrd="0" destOrd="0" presId="urn:microsoft.com/office/officeart/2005/8/layout/hProcess4"/>
    <dgm:cxn modelId="{E889F3C7-D4C8-4BCD-9584-D78ED8627FD1}" srcId="{E3936AB3-6C24-4B5C-91B1-B3B3AC85C9AB}" destId="{F99E4918-5573-411B-82D3-E2AC5871165D}" srcOrd="3" destOrd="0" parTransId="{F5E0D8CC-FD44-49A2-9340-D758A3578EA0}" sibTransId="{DE5608D0-B0F4-49EE-ACE8-8C9293E345B9}"/>
    <dgm:cxn modelId="{12C502C9-0E02-4AD8-949D-1988DAF7E656}" type="presOf" srcId="{D134CE7B-EDD0-4198-9371-BCB29934B75E}" destId="{E0B7D2BD-E8D0-4FB7-AB6C-32C2E3CDEC42}" srcOrd="0" destOrd="0" presId="urn:microsoft.com/office/officeart/2005/8/layout/hProcess4"/>
    <dgm:cxn modelId="{6AF07DCA-215E-465D-B2E3-EA802C0D8598}" type="presOf" srcId="{D2858DE8-4AF0-454E-AD42-358DCCB18D75}" destId="{FDFB62F7-A3FB-46CD-A974-A43CD84E53A6}" srcOrd="0" destOrd="0" presId="urn:microsoft.com/office/officeart/2005/8/layout/hProcess4"/>
    <dgm:cxn modelId="{3F6DC9CA-9A38-4D98-874D-D919578AAD6F}" type="presOf" srcId="{9E595EF8-E334-490A-91E6-F46C3CADD60A}" destId="{103F3316-E1DE-46D1-A350-AE52EEAF5EDF}" srcOrd="0" destOrd="0" presId="urn:microsoft.com/office/officeart/2005/8/layout/hProcess4"/>
    <dgm:cxn modelId="{E4B7A3D1-5FE0-4FE7-A1AB-36E4E0CC0F25}" type="presOf" srcId="{609A398F-DE51-43C2-A384-AA6CDEB1D4C5}" destId="{3DF6C427-378A-4A9D-9F94-88F45EFF0C3A}" srcOrd="0" destOrd="1" presId="urn:microsoft.com/office/officeart/2005/8/layout/hProcess4"/>
    <dgm:cxn modelId="{132E23D3-7ABE-43A5-A79B-B335A5DB5A27}" type="presOf" srcId="{B776933B-A6BF-4634-B4E0-1786B4F9B32B}" destId="{47DB167F-B395-4C93-98B1-6658A1D67EFE}" srcOrd="0" destOrd="0" presId="urn:microsoft.com/office/officeart/2005/8/layout/hProcess4"/>
    <dgm:cxn modelId="{770158D7-3C62-4AF5-9BB2-2FFDC4746C8F}" srcId="{7B4D9A80-EFEB-457A-9C3F-D9E50514996E}" destId="{9E595EF8-E334-490A-91E6-F46C3CADD60A}" srcOrd="0" destOrd="0" parTransId="{7F88F454-C37D-4E81-BC03-F6C45918EF12}" sibTransId="{16CD0A47-D275-4F4C-8CA0-4403E8BEBF81}"/>
    <dgm:cxn modelId="{0DA9D5D9-60DC-4AD9-8515-C29F70CB5BE0}" srcId="{748C2B0D-8D5E-4683-B974-3D9040BC0078}" destId="{6D779124-590B-4DA7-A5F5-BAEB81E6BD37}" srcOrd="0" destOrd="0" parTransId="{7B632F4C-2FA0-419D-BFD7-030C69EC2C46}" sibTransId="{C6B7817E-A2F9-4066-B372-99016803D2D1}"/>
    <dgm:cxn modelId="{B8329DDC-0CDB-4BA2-82C5-727F5E05AC6C}" type="presOf" srcId="{609A398F-DE51-43C2-A384-AA6CDEB1D4C5}" destId="{D5F86133-3244-481F-9801-785E8C2548D1}" srcOrd="1" destOrd="1" presId="urn:microsoft.com/office/officeart/2005/8/layout/hProcess4"/>
    <dgm:cxn modelId="{7DC99DDD-8CE3-4EFA-9CC8-BDFC2863E331}" srcId="{6D779124-590B-4DA7-A5F5-BAEB81E6BD37}" destId="{46CCF55D-CE72-4341-A3B4-8629A67A57A7}" srcOrd="0" destOrd="0" parTransId="{707B668C-C656-4067-9C73-BD32297FB46A}" sibTransId="{16614434-1DD8-4332-B4F3-52B69F8E4702}"/>
    <dgm:cxn modelId="{2C61E7DD-826C-4055-AA0D-DDD5C9323681}" srcId="{E3936AB3-6C24-4B5C-91B1-B3B3AC85C9AB}" destId="{98FF1FE2-B2FA-4EDA-B16B-E87DE7F0B9AF}" srcOrd="0" destOrd="0" parTransId="{7F15882F-79FE-42E4-9933-1FF0A873C888}" sibTransId="{33D35BDE-C5C9-4557-AF9E-C12B8498DD44}"/>
    <dgm:cxn modelId="{79BF51E2-BDED-4815-B6EF-91A9626094AF}" type="presOf" srcId="{53691FBE-BF1C-40AD-9011-FEA777DA216E}" destId="{6C6EC698-D7C0-4E1C-9A02-E00248384E84}" srcOrd="0" destOrd="0" presId="urn:microsoft.com/office/officeart/2005/8/layout/hProcess4"/>
    <dgm:cxn modelId="{540D6BE5-33F7-4ABA-AB89-27CFA446C430}" type="presOf" srcId="{5AD4D936-6D0F-4001-8D95-3448DBADD1D8}" destId="{3592C15F-D078-4A4B-93CC-92A0EA2EFBE5}" srcOrd="0" destOrd="0" presId="urn:microsoft.com/office/officeart/2005/8/layout/hProcess4"/>
    <dgm:cxn modelId="{BE1D86E5-BE4C-4AF3-B62E-A34F3E30F958}" type="presOf" srcId="{45AA424D-A784-494A-95F1-6B51D2E3F674}" destId="{DAA7D48C-F0F1-4920-8C7C-F2C6FC495EDE}" srcOrd="0" destOrd="0" presId="urn:microsoft.com/office/officeart/2005/8/layout/hProcess4"/>
    <dgm:cxn modelId="{50D246E7-93BD-4A01-A7AB-644541624601}" type="presOf" srcId="{F99E4918-5573-411B-82D3-E2AC5871165D}" destId="{9D52828F-3756-4055-B83E-6C8B0459EAF0}" srcOrd="1" destOrd="3" presId="urn:microsoft.com/office/officeart/2005/8/layout/hProcess4"/>
    <dgm:cxn modelId="{851714EC-3E8B-4C92-B9B9-CD4C9045B0D8}" type="presOf" srcId="{05C94912-19BD-493D-90DA-8A5E9ADA406D}" destId="{A71B821F-7B76-43F9-85FA-366E2F185948}" srcOrd="0" destOrd="2" presId="urn:microsoft.com/office/officeart/2005/8/layout/hProcess4"/>
    <dgm:cxn modelId="{D70EB0EE-B7CE-43F3-92EF-933DD0580256}" type="presOf" srcId="{B3E8CC34-EEC4-436C-A93A-6D8DD6158555}" destId="{9D52828F-3756-4055-B83E-6C8B0459EAF0}" srcOrd="1" destOrd="2" presId="urn:microsoft.com/office/officeart/2005/8/layout/hProcess4"/>
    <dgm:cxn modelId="{F394E8F0-94C1-4765-8FA0-F0EBA6D2F486}" type="presOf" srcId="{DB261A1B-828C-49FE-9597-2207DB910E1B}" destId="{2452A29A-954D-468B-A8C1-7097294A4C48}" srcOrd="1" destOrd="0" presId="urn:microsoft.com/office/officeart/2005/8/layout/hProcess4"/>
    <dgm:cxn modelId="{9E1237F4-7699-46CB-84AA-1E1583925F7B}" srcId="{748C2B0D-8D5E-4683-B974-3D9040BC0078}" destId="{72C7BE2C-C208-4C89-8F14-67741CF230BD}" srcOrd="3" destOrd="0" parTransId="{C8744977-C3F3-435E-B7BE-046600F3D6A3}" sibTransId="{53691FBE-BF1C-40AD-9011-FEA777DA216E}"/>
    <dgm:cxn modelId="{7515DBF9-3D86-40CE-AF15-41A32E62B026}" type="presOf" srcId="{55437D30-6ABD-46A6-9227-08DA38A96BE9}" destId="{1152953C-789B-47D7-BA75-5543E7597670}" srcOrd="0" destOrd="0" presId="urn:microsoft.com/office/officeart/2005/8/layout/hProcess4"/>
    <dgm:cxn modelId="{C30E72FA-EA07-4D47-A49D-ECAA3717937E}" type="presOf" srcId="{D2858DE8-4AF0-454E-AD42-358DCCB18D75}" destId="{3688C3D4-2571-4B9F-9862-EF8C98DE3BA3}" srcOrd="1" destOrd="0" presId="urn:microsoft.com/office/officeart/2005/8/layout/hProcess4"/>
    <dgm:cxn modelId="{E9C691FA-F299-4769-BBEC-D90A14E1D4B3}" srcId="{748C2B0D-8D5E-4683-B974-3D9040BC0078}" destId="{45AA424D-A784-494A-95F1-6B51D2E3F674}" srcOrd="1" destOrd="0" parTransId="{5BFB843C-DE1B-4F30-B502-069537995BC1}" sibTransId="{B776933B-A6BF-4634-B4E0-1786B4F9B32B}"/>
    <dgm:cxn modelId="{3A251515-91FA-4763-A295-FD3B7971343F}" type="presParOf" srcId="{6175DF72-2FB6-457F-B591-AFCA698C4098}" destId="{8C3B444F-09A9-4E79-B402-32E03BC128E7}" srcOrd="0" destOrd="0" presId="urn:microsoft.com/office/officeart/2005/8/layout/hProcess4"/>
    <dgm:cxn modelId="{144B5592-570C-4E1E-B856-9B4F1A40EA6A}" type="presParOf" srcId="{6175DF72-2FB6-457F-B591-AFCA698C4098}" destId="{04A285FA-13AF-47AD-948E-EB22DA82F9E4}" srcOrd="1" destOrd="0" presId="urn:microsoft.com/office/officeart/2005/8/layout/hProcess4"/>
    <dgm:cxn modelId="{6FBC71F5-1661-4E92-B954-ECD3411F6B8E}" type="presParOf" srcId="{6175DF72-2FB6-457F-B591-AFCA698C4098}" destId="{2421D1AD-F791-4A76-AA67-FE57AF68C1D0}" srcOrd="2" destOrd="0" presId="urn:microsoft.com/office/officeart/2005/8/layout/hProcess4"/>
    <dgm:cxn modelId="{24C1E0C3-E568-41C5-8AD5-54B453002D9D}" type="presParOf" srcId="{2421D1AD-F791-4A76-AA67-FE57AF68C1D0}" destId="{543846BC-6DFB-4373-86C3-33D77B820748}" srcOrd="0" destOrd="0" presId="urn:microsoft.com/office/officeart/2005/8/layout/hProcess4"/>
    <dgm:cxn modelId="{CAD24EC4-F421-4E77-B0A3-53E50F928940}" type="presParOf" srcId="{543846BC-6DFB-4373-86C3-33D77B820748}" destId="{1289AA4B-50BD-4D02-8E2C-E3DDF2D86B09}" srcOrd="0" destOrd="0" presId="urn:microsoft.com/office/officeart/2005/8/layout/hProcess4"/>
    <dgm:cxn modelId="{318576A1-425A-492E-A4C8-C6236A476A4F}" type="presParOf" srcId="{543846BC-6DFB-4373-86C3-33D77B820748}" destId="{3DF6C427-378A-4A9D-9F94-88F45EFF0C3A}" srcOrd="1" destOrd="0" presId="urn:microsoft.com/office/officeart/2005/8/layout/hProcess4"/>
    <dgm:cxn modelId="{E5EF8D53-C1A2-474C-B72A-9F6A0E5B8A38}" type="presParOf" srcId="{543846BC-6DFB-4373-86C3-33D77B820748}" destId="{D5F86133-3244-481F-9801-785E8C2548D1}" srcOrd="2" destOrd="0" presId="urn:microsoft.com/office/officeart/2005/8/layout/hProcess4"/>
    <dgm:cxn modelId="{3D131900-6D09-4320-8D9F-7B89B6347CD5}" type="presParOf" srcId="{543846BC-6DFB-4373-86C3-33D77B820748}" destId="{9E0CE575-DF87-4C91-BB27-5235A9974FD0}" srcOrd="3" destOrd="0" presId="urn:microsoft.com/office/officeart/2005/8/layout/hProcess4"/>
    <dgm:cxn modelId="{515BF643-12B4-4DE2-84D7-F22E4C1E73A6}" type="presParOf" srcId="{543846BC-6DFB-4373-86C3-33D77B820748}" destId="{A1448734-5D00-4336-813C-4EC5B27DB27D}" srcOrd="4" destOrd="0" presId="urn:microsoft.com/office/officeart/2005/8/layout/hProcess4"/>
    <dgm:cxn modelId="{9D126DA3-9D42-4A60-A393-B1E0080C20C3}" type="presParOf" srcId="{2421D1AD-F791-4A76-AA67-FE57AF68C1D0}" destId="{0884A023-BBCA-405D-A7E1-2DA2B9D73A62}" srcOrd="1" destOrd="0" presId="urn:microsoft.com/office/officeart/2005/8/layout/hProcess4"/>
    <dgm:cxn modelId="{523206B4-5F9C-4CFE-BDC1-119BA847E375}" type="presParOf" srcId="{2421D1AD-F791-4A76-AA67-FE57AF68C1D0}" destId="{BA703BEA-8DD0-4BAA-9A87-BC5C6A9828D5}" srcOrd="2" destOrd="0" presId="urn:microsoft.com/office/officeart/2005/8/layout/hProcess4"/>
    <dgm:cxn modelId="{754A4315-4820-4E49-9A6D-91CA20889F43}" type="presParOf" srcId="{BA703BEA-8DD0-4BAA-9A87-BC5C6A9828D5}" destId="{E79F8AE8-7CFB-47C4-B810-5162C9B3D502}" srcOrd="0" destOrd="0" presId="urn:microsoft.com/office/officeart/2005/8/layout/hProcess4"/>
    <dgm:cxn modelId="{A4668D8A-62C7-48ED-96E5-DC2B4D3CA262}" type="presParOf" srcId="{BA703BEA-8DD0-4BAA-9A87-BC5C6A9828D5}" destId="{FDFB62F7-A3FB-46CD-A974-A43CD84E53A6}" srcOrd="1" destOrd="0" presId="urn:microsoft.com/office/officeart/2005/8/layout/hProcess4"/>
    <dgm:cxn modelId="{ECA8E57F-4AFD-4FDD-990A-B4CA3A1839CE}" type="presParOf" srcId="{BA703BEA-8DD0-4BAA-9A87-BC5C6A9828D5}" destId="{3688C3D4-2571-4B9F-9862-EF8C98DE3BA3}" srcOrd="2" destOrd="0" presId="urn:microsoft.com/office/officeart/2005/8/layout/hProcess4"/>
    <dgm:cxn modelId="{3E7FE51F-3620-41FF-BF8A-1A4E3CEA5F04}" type="presParOf" srcId="{BA703BEA-8DD0-4BAA-9A87-BC5C6A9828D5}" destId="{DAA7D48C-F0F1-4920-8C7C-F2C6FC495EDE}" srcOrd="3" destOrd="0" presId="urn:microsoft.com/office/officeart/2005/8/layout/hProcess4"/>
    <dgm:cxn modelId="{F3B2B603-ED78-4F0B-B232-C1D45A3818D4}" type="presParOf" srcId="{BA703BEA-8DD0-4BAA-9A87-BC5C6A9828D5}" destId="{357FE0EB-DAF2-48D7-92A4-CB9D57BB5A6F}" srcOrd="4" destOrd="0" presId="urn:microsoft.com/office/officeart/2005/8/layout/hProcess4"/>
    <dgm:cxn modelId="{BBF99D86-CCB6-4061-BFF9-AB45B8882635}" type="presParOf" srcId="{2421D1AD-F791-4A76-AA67-FE57AF68C1D0}" destId="{47DB167F-B395-4C93-98B1-6658A1D67EFE}" srcOrd="3" destOrd="0" presId="urn:microsoft.com/office/officeart/2005/8/layout/hProcess4"/>
    <dgm:cxn modelId="{9C1F1531-8DDC-4620-A317-2C06700DDB60}" type="presParOf" srcId="{2421D1AD-F791-4A76-AA67-FE57AF68C1D0}" destId="{8307238A-0E20-4D10-8A98-6398F818BDAB}" srcOrd="4" destOrd="0" presId="urn:microsoft.com/office/officeart/2005/8/layout/hProcess4"/>
    <dgm:cxn modelId="{A1B52340-E109-41C5-8776-A49C5AFCDD1A}" type="presParOf" srcId="{8307238A-0E20-4D10-8A98-6398F818BDAB}" destId="{ECE90D61-4D73-4470-96ED-4CBEE798C2C8}" srcOrd="0" destOrd="0" presId="urn:microsoft.com/office/officeart/2005/8/layout/hProcess4"/>
    <dgm:cxn modelId="{D4C9E5E0-1FF8-4CCD-A18F-FEC88A2DDC19}" type="presParOf" srcId="{8307238A-0E20-4D10-8A98-6398F818BDAB}" destId="{CF7F584B-7D1F-434C-81AA-42F1E83FF2AF}" srcOrd="1" destOrd="0" presId="urn:microsoft.com/office/officeart/2005/8/layout/hProcess4"/>
    <dgm:cxn modelId="{D632FF5E-6B59-4590-B9C2-526B27F42DA3}" type="presParOf" srcId="{8307238A-0E20-4D10-8A98-6398F818BDAB}" destId="{2452A29A-954D-468B-A8C1-7097294A4C48}" srcOrd="2" destOrd="0" presId="urn:microsoft.com/office/officeart/2005/8/layout/hProcess4"/>
    <dgm:cxn modelId="{B0CBF481-B961-43DF-8EB6-6998DD335B26}" type="presParOf" srcId="{8307238A-0E20-4D10-8A98-6398F818BDAB}" destId="{9DDD224E-5040-41BF-BA08-8AD271329EED}" srcOrd="3" destOrd="0" presId="urn:microsoft.com/office/officeart/2005/8/layout/hProcess4"/>
    <dgm:cxn modelId="{A26EC91C-F679-4FB3-AA37-38DB297E06D1}" type="presParOf" srcId="{8307238A-0E20-4D10-8A98-6398F818BDAB}" destId="{57616A2B-92C5-4A04-AE21-8B40E744991D}" srcOrd="4" destOrd="0" presId="urn:microsoft.com/office/officeart/2005/8/layout/hProcess4"/>
    <dgm:cxn modelId="{A577B690-4714-4208-9EEB-65CC4B9EDF83}" type="presParOf" srcId="{2421D1AD-F791-4A76-AA67-FE57AF68C1D0}" destId="{1152953C-789B-47D7-BA75-5543E7597670}" srcOrd="5" destOrd="0" presId="urn:microsoft.com/office/officeart/2005/8/layout/hProcess4"/>
    <dgm:cxn modelId="{81360C06-C6C6-41D8-A667-AEA4AC09AEB9}" type="presParOf" srcId="{2421D1AD-F791-4A76-AA67-FE57AF68C1D0}" destId="{BA2F89E6-1355-4E2F-B418-C61B86DC8117}" srcOrd="6" destOrd="0" presId="urn:microsoft.com/office/officeart/2005/8/layout/hProcess4"/>
    <dgm:cxn modelId="{F8052503-B787-4A5B-9725-A1B2821D9073}" type="presParOf" srcId="{BA2F89E6-1355-4E2F-B418-C61B86DC8117}" destId="{D92D20D1-7B52-4423-8B5E-B099AFEAD162}" srcOrd="0" destOrd="0" presId="urn:microsoft.com/office/officeart/2005/8/layout/hProcess4"/>
    <dgm:cxn modelId="{79B9A34C-979F-47E6-ABD3-BC2BB4468912}" type="presParOf" srcId="{BA2F89E6-1355-4E2F-B418-C61B86DC8117}" destId="{A71B821F-7B76-43F9-85FA-366E2F185948}" srcOrd="1" destOrd="0" presId="urn:microsoft.com/office/officeart/2005/8/layout/hProcess4"/>
    <dgm:cxn modelId="{99FA2E69-9559-4974-B49D-F0CA3BC78547}" type="presParOf" srcId="{BA2F89E6-1355-4E2F-B418-C61B86DC8117}" destId="{A3B9BA81-9963-42EA-850E-C8C9E9BBACB6}" srcOrd="2" destOrd="0" presId="urn:microsoft.com/office/officeart/2005/8/layout/hProcess4"/>
    <dgm:cxn modelId="{078E563F-E12D-4967-AA18-0CF0A9BF27F9}" type="presParOf" srcId="{BA2F89E6-1355-4E2F-B418-C61B86DC8117}" destId="{D6256FA3-2120-45EB-92DC-2D42EB658A10}" srcOrd="3" destOrd="0" presId="urn:microsoft.com/office/officeart/2005/8/layout/hProcess4"/>
    <dgm:cxn modelId="{6B09E468-0BA6-48BE-B928-2AFE55C86554}" type="presParOf" srcId="{BA2F89E6-1355-4E2F-B418-C61B86DC8117}" destId="{618A1023-B506-48C5-A1ED-74C78A2FCDEA}" srcOrd="4" destOrd="0" presId="urn:microsoft.com/office/officeart/2005/8/layout/hProcess4"/>
    <dgm:cxn modelId="{2F2692B1-465C-4119-A0A4-FB025E231B97}" type="presParOf" srcId="{2421D1AD-F791-4A76-AA67-FE57AF68C1D0}" destId="{6C6EC698-D7C0-4E1C-9A02-E00248384E84}" srcOrd="7" destOrd="0" presId="urn:microsoft.com/office/officeart/2005/8/layout/hProcess4"/>
    <dgm:cxn modelId="{F8D8DD0E-DB1B-4E1F-A814-3F60E3AEB261}" type="presParOf" srcId="{2421D1AD-F791-4A76-AA67-FE57AF68C1D0}" destId="{A93905A8-0453-4B81-BD69-A65E119B978D}" srcOrd="8" destOrd="0" presId="urn:microsoft.com/office/officeart/2005/8/layout/hProcess4"/>
    <dgm:cxn modelId="{3ADEC690-6AD0-4BC7-BDBB-7CDC79E205F8}" type="presParOf" srcId="{A93905A8-0453-4B81-BD69-A65E119B978D}" destId="{5A481A08-E3F6-4ECE-BB76-FD19C9F661D4}" srcOrd="0" destOrd="0" presId="urn:microsoft.com/office/officeart/2005/8/layout/hProcess4"/>
    <dgm:cxn modelId="{A20C2B05-C820-4ED2-B041-D8B0C024D764}" type="presParOf" srcId="{A93905A8-0453-4B81-BD69-A65E119B978D}" destId="{103F3316-E1DE-46D1-A350-AE52EEAF5EDF}" srcOrd="1" destOrd="0" presId="urn:microsoft.com/office/officeart/2005/8/layout/hProcess4"/>
    <dgm:cxn modelId="{676551A7-533F-43E9-81E1-B96F152DFF62}" type="presParOf" srcId="{A93905A8-0453-4B81-BD69-A65E119B978D}" destId="{6636D680-DAA7-4D54-A59A-6C5C058057D0}" srcOrd="2" destOrd="0" presId="urn:microsoft.com/office/officeart/2005/8/layout/hProcess4"/>
    <dgm:cxn modelId="{E5EDA869-69B1-46D3-B454-3B5B326A1699}" type="presParOf" srcId="{A93905A8-0453-4B81-BD69-A65E119B978D}" destId="{899EE276-5440-49AB-8CEF-709C5B259C9D}" srcOrd="3" destOrd="0" presId="urn:microsoft.com/office/officeart/2005/8/layout/hProcess4"/>
    <dgm:cxn modelId="{AA86A69C-E51C-4C72-889C-5A719A2BF31B}" type="presParOf" srcId="{A93905A8-0453-4B81-BD69-A65E119B978D}" destId="{98AB5C9C-C144-481A-BBF5-E8313B1C0BC5}" srcOrd="4" destOrd="0" presId="urn:microsoft.com/office/officeart/2005/8/layout/hProcess4"/>
    <dgm:cxn modelId="{878BE5B7-E646-4363-9533-000CAEDED0E5}" type="presParOf" srcId="{2421D1AD-F791-4A76-AA67-FE57AF68C1D0}" destId="{E0B7D2BD-E8D0-4FB7-AB6C-32C2E3CDEC42}" srcOrd="9" destOrd="0" presId="urn:microsoft.com/office/officeart/2005/8/layout/hProcess4"/>
    <dgm:cxn modelId="{79AD7FBD-95BD-475F-A5CF-6B2473DA9345}" type="presParOf" srcId="{2421D1AD-F791-4A76-AA67-FE57AF68C1D0}" destId="{842CEACB-009A-43BC-A140-A086940D1949}" srcOrd="10" destOrd="0" presId="urn:microsoft.com/office/officeart/2005/8/layout/hProcess4"/>
    <dgm:cxn modelId="{0628841A-081A-4D51-8EB7-62927A6A2154}" type="presParOf" srcId="{842CEACB-009A-43BC-A140-A086940D1949}" destId="{8C000371-3C77-4924-A112-FCEC9DC1E073}" srcOrd="0" destOrd="0" presId="urn:microsoft.com/office/officeart/2005/8/layout/hProcess4"/>
    <dgm:cxn modelId="{1A9FC8FB-A36A-412D-80B2-D80EE76F02C1}" type="presParOf" srcId="{842CEACB-009A-43BC-A140-A086940D1949}" destId="{C9DE04CA-0236-414D-A301-5DA395C3B24F}" srcOrd="1" destOrd="0" presId="urn:microsoft.com/office/officeart/2005/8/layout/hProcess4"/>
    <dgm:cxn modelId="{41F46B55-C4F6-47E3-9A47-D6BE276A45F2}" type="presParOf" srcId="{842CEACB-009A-43BC-A140-A086940D1949}" destId="{9D52828F-3756-4055-B83E-6C8B0459EAF0}" srcOrd="2" destOrd="0" presId="urn:microsoft.com/office/officeart/2005/8/layout/hProcess4"/>
    <dgm:cxn modelId="{E5B6EB98-921F-4CB7-8CF0-8D3866913EE9}" type="presParOf" srcId="{842CEACB-009A-43BC-A140-A086940D1949}" destId="{AB901BED-C8B3-42B1-B00F-C427E9DF66A7}" srcOrd="3" destOrd="0" presId="urn:microsoft.com/office/officeart/2005/8/layout/hProcess4"/>
    <dgm:cxn modelId="{AD63FC37-F7DE-47A4-9177-C4D34256A057}" type="presParOf" srcId="{842CEACB-009A-43BC-A140-A086940D1949}" destId="{600C8842-40C9-4B50-9EF9-99FA7235BE8D}" srcOrd="4" destOrd="0" presId="urn:microsoft.com/office/officeart/2005/8/layout/hProcess4"/>
    <dgm:cxn modelId="{4DF32A0D-26DA-45ED-8869-2C4F367E0A5D}" type="presParOf" srcId="{2421D1AD-F791-4A76-AA67-FE57AF68C1D0}" destId="{600C99D6-DAE2-4C7C-A28C-AF61DB0AEB22}" srcOrd="11" destOrd="0" presId="urn:microsoft.com/office/officeart/2005/8/layout/hProcess4"/>
    <dgm:cxn modelId="{EB3BC873-2A5B-4F91-A4EF-39DC387EF870}" type="presParOf" srcId="{2421D1AD-F791-4A76-AA67-FE57AF68C1D0}" destId="{09C12A1B-260B-4F64-9DA7-15D9C516C345}" srcOrd="12" destOrd="0" presId="urn:microsoft.com/office/officeart/2005/8/layout/hProcess4"/>
    <dgm:cxn modelId="{94E06F1A-666B-4BAA-94F6-9A7A003CCEB1}" type="presParOf" srcId="{09C12A1B-260B-4F64-9DA7-15D9C516C345}" destId="{A932A1DF-97B9-477D-8332-B3A980F6B3A1}" srcOrd="0" destOrd="0" presId="urn:microsoft.com/office/officeart/2005/8/layout/hProcess4"/>
    <dgm:cxn modelId="{EF623960-FC37-496C-A243-886F4D7ECC73}" type="presParOf" srcId="{09C12A1B-260B-4F64-9DA7-15D9C516C345}" destId="{3592C15F-D078-4A4B-93CC-92A0EA2EFBE5}" srcOrd="1" destOrd="0" presId="urn:microsoft.com/office/officeart/2005/8/layout/hProcess4"/>
    <dgm:cxn modelId="{0D75A2B4-3E45-4D89-AD92-727B02D46E58}" type="presParOf" srcId="{09C12A1B-260B-4F64-9DA7-15D9C516C345}" destId="{3B00B4A0-7AD6-442C-BDF3-F1B2E9BC8A6A}" srcOrd="2" destOrd="0" presId="urn:microsoft.com/office/officeart/2005/8/layout/hProcess4"/>
    <dgm:cxn modelId="{9933B7DD-3D94-45F0-8E08-F69252846B08}" type="presParOf" srcId="{09C12A1B-260B-4F64-9DA7-15D9C516C345}" destId="{863971FF-BFAD-43E5-AD32-D060E3589AC9}" srcOrd="3" destOrd="0" presId="urn:microsoft.com/office/officeart/2005/8/layout/hProcess4"/>
    <dgm:cxn modelId="{92B046B0-B830-4A22-9859-F3F3D884593F}" type="presParOf" srcId="{09C12A1B-260B-4F64-9DA7-15D9C516C345}" destId="{63F39E9A-E0A2-4CB6-9EC6-BED1CFE73D9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9B1DA-D0D5-43E9-A72B-1C4368BE8918}">
      <dsp:nvSpPr>
        <dsp:cNvPr id="0" name=""/>
        <dsp:cNvSpPr/>
      </dsp:nvSpPr>
      <dsp:spPr>
        <a:xfrm>
          <a:off x="45020" y="552"/>
          <a:ext cx="2389808" cy="6462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Data input (6 x </a:t>
          </a:r>
          <a:r>
            <a:rPr lang="pt-BR" sz="1600" kern="1200" dirty="0" err="1"/>
            <a:t>memory</a:t>
          </a:r>
          <a:r>
            <a:rPr lang="pt-BR" sz="1600" kern="1200" dirty="0"/>
            <a:t>)</a:t>
          </a:r>
        </a:p>
      </dsp:txBody>
      <dsp:txXfrm>
        <a:off x="63948" y="19480"/>
        <a:ext cx="2351952" cy="608409"/>
      </dsp:txXfrm>
    </dsp:sp>
    <dsp:sp modelId="{263DC438-BFC2-4B64-ACBD-7BC47FCD0838}">
      <dsp:nvSpPr>
        <dsp:cNvPr id="0" name=""/>
        <dsp:cNvSpPr/>
      </dsp:nvSpPr>
      <dsp:spPr>
        <a:xfrm rot="5400000">
          <a:off x="1118750" y="662974"/>
          <a:ext cx="242349" cy="2908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 rot="-5400000">
        <a:off x="1152680" y="687209"/>
        <a:ext cx="174491" cy="169644"/>
      </dsp:txXfrm>
    </dsp:sp>
    <dsp:sp modelId="{B79BCD60-C8D3-4200-A0D8-846E62914112}">
      <dsp:nvSpPr>
        <dsp:cNvPr id="0" name=""/>
        <dsp:cNvSpPr/>
      </dsp:nvSpPr>
      <dsp:spPr>
        <a:xfrm>
          <a:off x="45020" y="969950"/>
          <a:ext cx="2389808" cy="6462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Transformer</a:t>
          </a:r>
          <a:r>
            <a:rPr lang="pt-BR" sz="1600" kern="1200" dirty="0"/>
            <a:t> </a:t>
          </a:r>
          <a:r>
            <a:rPr lang="pt-BR" sz="1600" kern="1200" dirty="0" err="1"/>
            <a:t>Encoder</a:t>
          </a:r>
          <a:r>
            <a:rPr lang="pt-BR" sz="1600" kern="1200" dirty="0"/>
            <a:t> </a:t>
          </a:r>
          <a:r>
            <a:rPr lang="pt-BR" sz="1600" kern="1200" dirty="0" err="1"/>
            <a:t>Layer</a:t>
          </a:r>
          <a:endParaRPr lang="pt-BR" sz="1600" kern="1200" dirty="0"/>
        </a:p>
      </dsp:txBody>
      <dsp:txXfrm>
        <a:off x="63948" y="988878"/>
        <a:ext cx="2351952" cy="608409"/>
      </dsp:txXfrm>
    </dsp:sp>
    <dsp:sp modelId="{FE1BDCCB-DACF-42CD-921C-7BFA72887C63}">
      <dsp:nvSpPr>
        <dsp:cNvPr id="0" name=""/>
        <dsp:cNvSpPr/>
      </dsp:nvSpPr>
      <dsp:spPr>
        <a:xfrm rot="5400000">
          <a:off x="1118750" y="1632371"/>
          <a:ext cx="242349" cy="2908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 rot="-5400000">
        <a:off x="1152680" y="1656606"/>
        <a:ext cx="174491" cy="169644"/>
      </dsp:txXfrm>
    </dsp:sp>
    <dsp:sp modelId="{4C64A501-A08E-428A-99CE-36A03786D00F}">
      <dsp:nvSpPr>
        <dsp:cNvPr id="0" name=""/>
        <dsp:cNvSpPr/>
      </dsp:nvSpPr>
      <dsp:spPr>
        <a:xfrm>
          <a:off x="45020" y="1939347"/>
          <a:ext cx="2389808" cy="6462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Fully-Connected</a:t>
          </a:r>
          <a:r>
            <a:rPr lang="pt-BR" sz="1600" kern="1200" dirty="0"/>
            <a:t> </a:t>
          </a:r>
          <a:r>
            <a:rPr lang="pt-BR" sz="1600" kern="1200" dirty="0" err="1"/>
            <a:t>Layers</a:t>
          </a:r>
          <a:r>
            <a:rPr lang="pt-BR" sz="1600" kern="1200" dirty="0"/>
            <a:t> </a:t>
          </a:r>
          <a:r>
            <a:rPr lang="pt-BR" sz="1600" kern="1200" dirty="0" err="1"/>
            <a:t>with</a:t>
          </a:r>
          <a:r>
            <a:rPr lang="pt-BR" sz="1600" kern="1200" dirty="0"/>
            <a:t> </a:t>
          </a:r>
          <a:r>
            <a:rPr lang="pt-BR" sz="1600" kern="1200" dirty="0" err="1"/>
            <a:t>ReLU</a:t>
          </a:r>
          <a:r>
            <a:rPr lang="pt-BR" sz="1600" kern="1200" dirty="0"/>
            <a:t> </a:t>
          </a:r>
          <a:r>
            <a:rPr lang="pt-BR" sz="1600" kern="1200" dirty="0" err="1"/>
            <a:t>Activation</a:t>
          </a:r>
          <a:r>
            <a:rPr lang="pt-BR" sz="1600" kern="1200" dirty="0"/>
            <a:t> (6 x 6)</a:t>
          </a:r>
        </a:p>
      </dsp:txBody>
      <dsp:txXfrm>
        <a:off x="63948" y="1958275"/>
        <a:ext cx="2351952" cy="608409"/>
      </dsp:txXfrm>
    </dsp:sp>
    <dsp:sp modelId="{2B5C519A-B308-4A44-A0BF-C2227BB6851E}">
      <dsp:nvSpPr>
        <dsp:cNvPr id="0" name=""/>
        <dsp:cNvSpPr/>
      </dsp:nvSpPr>
      <dsp:spPr>
        <a:xfrm rot="5400000">
          <a:off x="1118750" y="2601769"/>
          <a:ext cx="242349" cy="2908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 rot="-5400000">
        <a:off x="1152680" y="2626004"/>
        <a:ext cx="174491" cy="169644"/>
      </dsp:txXfrm>
    </dsp:sp>
    <dsp:sp modelId="{5DE3192F-3146-45DD-ADA9-006150282B17}">
      <dsp:nvSpPr>
        <dsp:cNvPr id="0" name=""/>
        <dsp:cNvSpPr/>
      </dsp:nvSpPr>
      <dsp:spPr>
        <a:xfrm>
          <a:off x="45020" y="2908745"/>
          <a:ext cx="2389808" cy="6462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Linear </a:t>
          </a:r>
          <a:r>
            <a:rPr lang="pt-BR" sz="1600" kern="1200" dirty="0" err="1"/>
            <a:t>Layer</a:t>
          </a:r>
          <a:r>
            <a:rPr lang="pt-BR" sz="1600" kern="1200" dirty="0"/>
            <a:t> (6 x 1)</a:t>
          </a:r>
        </a:p>
      </dsp:txBody>
      <dsp:txXfrm>
        <a:off x="63948" y="2927673"/>
        <a:ext cx="2351952" cy="608409"/>
      </dsp:txXfrm>
    </dsp:sp>
    <dsp:sp modelId="{0BC9DB73-D682-4CF8-8178-5099F200965B}">
      <dsp:nvSpPr>
        <dsp:cNvPr id="0" name=""/>
        <dsp:cNvSpPr/>
      </dsp:nvSpPr>
      <dsp:spPr>
        <a:xfrm rot="5400000">
          <a:off x="1118750" y="3571167"/>
          <a:ext cx="242349" cy="2908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 rot="-5400000">
        <a:off x="1152680" y="3595402"/>
        <a:ext cx="174491" cy="169644"/>
      </dsp:txXfrm>
    </dsp:sp>
    <dsp:sp modelId="{688D5D30-F87D-4B3D-A01B-75E8047ABCFF}">
      <dsp:nvSpPr>
        <dsp:cNvPr id="0" name=""/>
        <dsp:cNvSpPr/>
      </dsp:nvSpPr>
      <dsp:spPr>
        <a:xfrm>
          <a:off x="45020" y="3878143"/>
          <a:ext cx="2389808" cy="6462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Predicted</a:t>
          </a:r>
          <a:r>
            <a:rPr lang="pt-BR" sz="1600" kern="1200" dirty="0"/>
            <a:t> </a:t>
          </a:r>
          <a:r>
            <a:rPr lang="pt-BR" sz="1600" kern="1200" dirty="0" err="1"/>
            <a:t>value</a:t>
          </a:r>
          <a:r>
            <a:rPr lang="pt-BR" sz="1600" kern="1200" dirty="0"/>
            <a:t> (1x </a:t>
          </a:r>
          <a:r>
            <a:rPr lang="pt-BR" sz="1600" kern="1200" dirty="0" err="1"/>
            <a:t>memory</a:t>
          </a:r>
          <a:r>
            <a:rPr lang="pt-BR" sz="1600" kern="1200" dirty="0"/>
            <a:t>)</a:t>
          </a:r>
        </a:p>
      </dsp:txBody>
      <dsp:txXfrm>
        <a:off x="63948" y="3897071"/>
        <a:ext cx="2351952" cy="608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6C427-378A-4A9D-9F94-88F45EFF0C3A}">
      <dsp:nvSpPr>
        <dsp:cNvPr id="0" name=""/>
        <dsp:cNvSpPr/>
      </dsp:nvSpPr>
      <dsp:spPr>
        <a:xfrm>
          <a:off x="3659" y="721104"/>
          <a:ext cx="1179920" cy="97318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 err="1"/>
            <a:t>Select</a:t>
          </a:r>
          <a:r>
            <a:rPr lang="pt-BR" sz="900" kern="1200" dirty="0"/>
            <a:t> input </a:t>
          </a:r>
          <a:r>
            <a:rPr lang="pt-BR" sz="900" kern="1200" dirty="0" err="1"/>
            <a:t>variables</a:t>
          </a:r>
          <a:endParaRPr lang="pt-B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 err="1"/>
            <a:t>Select</a:t>
          </a:r>
          <a:r>
            <a:rPr lang="pt-BR" sz="900" kern="1200" dirty="0"/>
            <a:t> output</a:t>
          </a:r>
        </a:p>
      </dsp:txBody>
      <dsp:txXfrm>
        <a:off x="26055" y="743500"/>
        <a:ext cx="1135128" cy="719855"/>
      </dsp:txXfrm>
    </dsp:sp>
    <dsp:sp modelId="{0884A023-BBCA-405D-A7E1-2DA2B9D73A62}">
      <dsp:nvSpPr>
        <dsp:cNvPr id="0" name=""/>
        <dsp:cNvSpPr/>
      </dsp:nvSpPr>
      <dsp:spPr>
        <a:xfrm>
          <a:off x="574240" y="620654"/>
          <a:ext cx="1792039" cy="1792039"/>
        </a:xfrm>
        <a:prstGeom prst="leftCircularArrow">
          <a:avLst>
            <a:gd name="adj1" fmla="val 5874"/>
            <a:gd name="adj2" fmla="val 772887"/>
            <a:gd name="adj3" fmla="val 2548397"/>
            <a:gd name="adj4" fmla="val 9024489"/>
            <a:gd name="adj5" fmla="val 685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CE575-DF87-4C91-BB27-5235A9974FD0}">
      <dsp:nvSpPr>
        <dsp:cNvPr id="0" name=""/>
        <dsp:cNvSpPr/>
      </dsp:nvSpPr>
      <dsp:spPr>
        <a:xfrm>
          <a:off x="265863" y="1485752"/>
          <a:ext cx="1048818" cy="417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Read</a:t>
          </a:r>
          <a:r>
            <a:rPr lang="pt-BR" sz="1400" kern="1200" dirty="0"/>
            <a:t> data</a:t>
          </a:r>
        </a:p>
      </dsp:txBody>
      <dsp:txXfrm>
        <a:off x="278079" y="1497968"/>
        <a:ext cx="1024386" cy="392648"/>
      </dsp:txXfrm>
    </dsp:sp>
    <dsp:sp modelId="{FDFB62F7-A3FB-46CD-A974-A43CD84E53A6}">
      <dsp:nvSpPr>
        <dsp:cNvPr id="0" name=""/>
        <dsp:cNvSpPr/>
      </dsp:nvSpPr>
      <dsp:spPr>
        <a:xfrm>
          <a:off x="1815935" y="721104"/>
          <a:ext cx="1179920" cy="97318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/>
            <a:t>Divide </a:t>
          </a:r>
          <a:r>
            <a:rPr lang="pt-BR" sz="900" kern="1200" dirty="0" err="1"/>
            <a:t>by</a:t>
          </a:r>
          <a:r>
            <a:rPr lang="pt-BR" sz="900" kern="1200" dirty="0"/>
            <a:t> q95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 err="1"/>
            <a:t>Consider</a:t>
          </a:r>
          <a:r>
            <a:rPr lang="pt-BR" sz="900" kern="1200" dirty="0"/>
            <a:t> </a:t>
          </a:r>
          <a:r>
            <a:rPr lang="pt-BR" sz="900" kern="1200" dirty="0" err="1"/>
            <a:t>only</a:t>
          </a:r>
          <a:r>
            <a:rPr lang="pt-BR" sz="900" kern="1200" dirty="0"/>
            <a:t> </a:t>
          </a:r>
          <a:r>
            <a:rPr lang="pt-BR" sz="900" kern="1200" dirty="0" err="1"/>
            <a:t>train</a:t>
          </a:r>
          <a:r>
            <a:rPr lang="pt-BR" sz="900" kern="1200" dirty="0"/>
            <a:t> data </a:t>
          </a:r>
        </a:p>
      </dsp:txBody>
      <dsp:txXfrm>
        <a:off x="1838331" y="952040"/>
        <a:ext cx="1135128" cy="719855"/>
      </dsp:txXfrm>
    </dsp:sp>
    <dsp:sp modelId="{47DB167F-B395-4C93-98B1-6658A1D67EFE}">
      <dsp:nvSpPr>
        <dsp:cNvPr id="0" name=""/>
        <dsp:cNvSpPr/>
      </dsp:nvSpPr>
      <dsp:spPr>
        <a:xfrm>
          <a:off x="2376683" y="-35455"/>
          <a:ext cx="1942807" cy="1942807"/>
        </a:xfrm>
        <a:prstGeom prst="circularArrow">
          <a:avLst>
            <a:gd name="adj1" fmla="val 5418"/>
            <a:gd name="adj2" fmla="val 704680"/>
            <a:gd name="adj3" fmla="val 19119809"/>
            <a:gd name="adj4" fmla="val 12575511"/>
            <a:gd name="adj5" fmla="val 632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7D48C-F0F1-4920-8C7C-F2C6FC495EDE}">
      <dsp:nvSpPr>
        <dsp:cNvPr id="0" name=""/>
        <dsp:cNvSpPr/>
      </dsp:nvSpPr>
      <dsp:spPr>
        <a:xfrm>
          <a:off x="2078140" y="512564"/>
          <a:ext cx="1048818" cy="417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Normalize data</a:t>
          </a:r>
        </a:p>
      </dsp:txBody>
      <dsp:txXfrm>
        <a:off x="2090356" y="524780"/>
        <a:ext cx="1024386" cy="392648"/>
      </dsp:txXfrm>
    </dsp:sp>
    <dsp:sp modelId="{CF7F584B-7D1F-434C-81AA-42F1E83FF2AF}">
      <dsp:nvSpPr>
        <dsp:cNvPr id="0" name=""/>
        <dsp:cNvSpPr/>
      </dsp:nvSpPr>
      <dsp:spPr>
        <a:xfrm>
          <a:off x="3628212" y="721104"/>
          <a:ext cx="1179920" cy="97318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/>
            <a:t>Input </a:t>
          </a:r>
          <a:r>
            <a:rPr lang="pt-BR" sz="900" kern="1200" dirty="0" err="1"/>
            <a:t>containing</a:t>
          </a:r>
          <a:r>
            <a:rPr lang="pt-BR" sz="900" kern="1200" dirty="0"/>
            <a:t>  input </a:t>
          </a:r>
          <a:r>
            <a:rPr lang="pt-BR" sz="900" kern="1200" dirty="0" err="1"/>
            <a:t>and</a:t>
          </a:r>
          <a:r>
            <a:rPr lang="pt-BR" sz="900" kern="1200" dirty="0"/>
            <a:t> output </a:t>
          </a:r>
          <a:r>
            <a:rPr lang="pt-BR" sz="900" kern="1200" dirty="0" err="1"/>
            <a:t>variables</a:t>
          </a:r>
          <a:r>
            <a:rPr lang="pt-BR" sz="900" kern="1200" dirty="0"/>
            <a:t> </a:t>
          </a:r>
          <a:r>
            <a:rPr lang="pt-BR" sz="900" kern="1200" dirty="0" err="1"/>
            <a:t>of</a:t>
          </a:r>
          <a:r>
            <a:rPr lang="pt-BR" sz="900" kern="1200" dirty="0"/>
            <a:t> </a:t>
          </a:r>
          <a:r>
            <a:rPr lang="pt-BR" sz="900" kern="1200" dirty="0" err="1"/>
            <a:t>the</a:t>
          </a:r>
          <a:r>
            <a:rPr lang="pt-BR" sz="900" kern="1200" dirty="0"/>
            <a:t> </a:t>
          </a:r>
          <a:r>
            <a:rPr lang="pt-BR" sz="900" kern="1200" dirty="0" err="1"/>
            <a:t>previous</a:t>
          </a:r>
          <a:r>
            <a:rPr lang="pt-BR" sz="900" kern="1200" dirty="0"/>
            <a:t> </a:t>
          </a:r>
          <a:r>
            <a:rPr lang="pt-BR" sz="900" kern="1200" dirty="0" err="1"/>
            <a:t>timestep</a:t>
          </a:r>
          <a:endParaRPr lang="pt-BR" sz="900" kern="1200" dirty="0"/>
        </a:p>
      </dsp:txBody>
      <dsp:txXfrm>
        <a:off x="3650608" y="743500"/>
        <a:ext cx="1135128" cy="719855"/>
      </dsp:txXfrm>
    </dsp:sp>
    <dsp:sp modelId="{1152953C-789B-47D7-BA75-5543E7597670}">
      <dsp:nvSpPr>
        <dsp:cNvPr id="0" name=""/>
        <dsp:cNvSpPr/>
      </dsp:nvSpPr>
      <dsp:spPr>
        <a:xfrm>
          <a:off x="4198792" y="620654"/>
          <a:ext cx="1792039" cy="1792039"/>
        </a:xfrm>
        <a:prstGeom prst="leftCircularArrow">
          <a:avLst>
            <a:gd name="adj1" fmla="val 5874"/>
            <a:gd name="adj2" fmla="val 772887"/>
            <a:gd name="adj3" fmla="val 2548397"/>
            <a:gd name="adj4" fmla="val 9024489"/>
            <a:gd name="adj5" fmla="val 685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D224E-5040-41BF-BA08-8AD271329EED}">
      <dsp:nvSpPr>
        <dsp:cNvPr id="0" name=""/>
        <dsp:cNvSpPr/>
      </dsp:nvSpPr>
      <dsp:spPr>
        <a:xfrm>
          <a:off x="3890416" y="1485752"/>
          <a:ext cx="1048818" cy="417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Create</a:t>
          </a:r>
          <a:r>
            <a:rPr lang="pt-BR" sz="1400" kern="1200" dirty="0"/>
            <a:t> data </a:t>
          </a:r>
          <a:r>
            <a:rPr lang="pt-BR" sz="1400" kern="1200" dirty="0" err="1"/>
            <a:t>windows</a:t>
          </a:r>
          <a:endParaRPr lang="pt-BR" sz="1400" kern="1200" dirty="0"/>
        </a:p>
      </dsp:txBody>
      <dsp:txXfrm>
        <a:off x="3902632" y="1497968"/>
        <a:ext cx="1024386" cy="392648"/>
      </dsp:txXfrm>
    </dsp:sp>
    <dsp:sp modelId="{A71B821F-7B76-43F9-85FA-366E2F185948}">
      <dsp:nvSpPr>
        <dsp:cNvPr id="0" name=""/>
        <dsp:cNvSpPr/>
      </dsp:nvSpPr>
      <dsp:spPr>
        <a:xfrm>
          <a:off x="5440488" y="721104"/>
          <a:ext cx="1179920" cy="97318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/>
            <a:t>60% </a:t>
          </a:r>
          <a:r>
            <a:rPr lang="pt-BR" sz="900" kern="1200" dirty="0" err="1"/>
            <a:t>train</a:t>
          </a:r>
          <a:endParaRPr lang="pt-B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/>
            <a:t>10% </a:t>
          </a:r>
          <a:r>
            <a:rPr lang="pt-BR" sz="900" kern="1200" dirty="0" err="1"/>
            <a:t>validation</a:t>
          </a:r>
          <a:endParaRPr lang="pt-B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/>
            <a:t>20% </a:t>
          </a:r>
          <a:r>
            <a:rPr lang="pt-BR" sz="900" kern="1200" dirty="0" err="1"/>
            <a:t>test</a:t>
          </a:r>
          <a:endParaRPr lang="pt-BR" sz="900" kern="1200" dirty="0"/>
        </a:p>
      </dsp:txBody>
      <dsp:txXfrm>
        <a:off x="5462884" y="952040"/>
        <a:ext cx="1135128" cy="719855"/>
      </dsp:txXfrm>
    </dsp:sp>
    <dsp:sp modelId="{6C6EC698-D7C0-4E1C-9A02-E00248384E84}">
      <dsp:nvSpPr>
        <dsp:cNvPr id="0" name=""/>
        <dsp:cNvSpPr/>
      </dsp:nvSpPr>
      <dsp:spPr>
        <a:xfrm>
          <a:off x="6001236" y="-35455"/>
          <a:ext cx="1942807" cy="1942807"/>
        </a:xfrm>
        <a:prstGeom prst="circularArrow">
          <a:avLst>
            <a:gd name="adj1" fmla="val 5418"/>
            <a:gd name="adj2" fmla="val 704680"/>
            <a:gd name="adj3" fmla="val 19119809"/>
            <a:gd name="adj4" fmla="val 12575511"/>
            <a:gd name="adj5" fmla="val 632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56FA3-2120-45EB-92DC-2D42EB658A10}">
      <dsp:nvSpPr>
        <dsp:cNvPr id="0" name=""/>
        <dsp:cNvSpPr/>
      </dsp:nvSpPr>
      <dsp:spPr>
        <a:xfrm>
          <a:off x="5702693" y="512564"/>
          <a:ext cx="1048818" cy="417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Split </a:t>
          </a:r>
          <a:r>
            <a:rPr lang="pt-BR" sz="1400" kern="1200" dirty="0" err="1"/>
            <a:t>the</a:t>
          </a:r>
          <a:r>
            <a:rPr lang="pt-BR" sz="1400" kern="1200" dirty="0"/>
            <a:t> data</a:t>
          </a:r>
        </a:p>
      </dsp:txBody>
      <dsp:txXfrm>
        <a:off x="5714909" y="524780"/>
        <a:ext cx="1024386" cy="392648"/>
      </dsp:txXfrm>
    </dsp:sp>
    <dsp:sp modelId="{103F3316-E1DE-46D1-A350-AE52EEAF5EDF}">
      <dsp:nvSpPr>
        <dsp:cNvPr id="0" name=""/>
        <dsp:cNvSpPr/>
      </dsp:nvSpPr>
      <dsp:spPr>
        <a:xfrm>
          <a:off x="7252764" y="721104"/>
          <a:ext cx="1179920" cy="97318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/>
            <a:t>4 Windows in </a:t>
          </a:r>
          <a:r>
            <a:rPr lang="pt-BR" sz="900" kern="1200" dirty="0" err="1"/>
            <a:t>each</a:t>
          </a:r>
          <a:r>
            <a:rPr lang="pt-BR" sz="900" kern="1200" dirty="0"/>
            <a:t> batch</a:t>
          </a:r>
        </a:p>
      </dsp:txBody>
      <dsp:txXfrm>
        <a:off x="7275160" y="743500"/>
        <a:ext cx="1135128" cy="719855"/>
      </dsp:txXfrm>
    </dsp:sp>
    <dsp:sp modelId="{E0B7D2BD-E8D0-4FB7-AB6C-32C2E3CDEC42}">
      <dsp:nvSpPr>
        <dsp:cNvPr id="0" name=""/>
        <dsp:cNvSpPr/>
      </dsp:nvSpPr>
      <dsp:spPr>
        <a:xfrm>
          <a:off x="7823345" y="620654"/>
          <a:ext cx="1792039" cy="1792039"/>
        </a:xfrm>
        <a:prstGeom prst="leftCircularArrow">
          <a:avLst>
            <a:gd name="adj1" fmla="val 5874"/>
            <a:gd name="adj2" fmla="val 772887"/>
            <a:gd name="adj3" fmla="val 2548397"/>
            <a:gd name="adj4" fmla="val 9024489"/>
            <a:gd name="adj5" fmla="val 685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EE276-5440-49AB-8CEF-709C5B259C9D}">
      <dsp:nvSpPr>
        <dsp:cNvPr id="0" name=""/>
        <dsp:cNvSpPr/>
      </dsp:nvSpPr>
      <dsp:spPr>
        <a:xfrm>
          <a:off x="7514969" y="1485752"/>
          <a:ext cx="1048818" cy="417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Create</a:t>
          </a:r>
          <a:r>
            <a:rPr lang="pt-BR" sz="1400" kern="1200" dirty="0"/>
            <a:t> batches</a:t>
          </a:r>
        </a:p>
      </dsp:txBody>
      <dsp:txXfrm>
        <a:off x="7527185" y="1497968"/>
        <a:ext cx="1024386" cy="392648"/>
      </dsp:txXfrm>
    </dsp:sp>
    <dsp:sp modelId="{C9DE04CA-0236-414D-A301-5DA395C3B24F}">
      <dsp:nvSpPr>
        <dsp:cNvPr id="0" name=""/>
        <dsp:cNvSpPr/>
      </dsp:nvSpPr>
      <dsp:spPr>
        <a:xfrm>
          <a:off x="9065041" y="721104"/>
          <a:ext cx="1179920" cy="97318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 err="1"/>
            <a:t>Optimizer</a:t>
          </a:r>
          <a:r>
            <a:rPr lang="pt-BR" sz="900" kern="1200" dirty="0"/>
            <a:t>: </a:t>
          </a:r>
          <a:r>
            <a:rPr lang="pt-BR" sz="900" kern="1200" dirty="0" err="1"/>
            <a:t>AdamW</a:t>
          </a:r>
          <a:endParaRPr lang="pt-B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/>
            <a:t>LR: 5 x 10</a:t>
          </a:r>
          <a:r>
            <a:rPr lang="pt-BR" sz="900" kern="1200" baseline="30000" dirty="0"/>
            <a:t>-4</a:t>
          </a:r>
          <a:endParaRPr lang="pt-B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 err="1"/>
            <a:t>Loss</a:t>
          </a:r>
          <a:r>
            <a:rPr lang="pt-BR" sz="900" kern="1200" dirty="0"/>
            <a:t>: MSE (</a:t>
          </a:r>
          <a:r>
            <a:rPr lang="pt-BR" sz="900" kern="1200" dirty="0" err="1"/>
            <a:t>considering</a:t>
          </a:r>
          <a:r>
            <a:rPr lang="pt-BR" sz="900" kern="1200" dirty="0"/>
            <a:t> full </a:t>
          </a:r>
          <a:r>
            <a:rPr lang="pt-BR" sz="900" kern="1200" dirty="0" err="1"/>
            <a:t>window</a:t>
          </a:r>
          <a:r>
            <a:rPr lang="pt-BR" sz="900" kern="1200" dirty="0"/>
            <a:t>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 err="1"/>
            <a:t>Patience</a:t>
          </a:r>
          <a:r>
            <a:rPr lang="pt-BR" sz="900" kern="1200" dirty="0"/>
            <a:t>: 20 </a:t>
          </a:r>
          <a:r>
            <a:rPr lang="pt-BR" sz="900" kern="1200" dirty="0" err="1"/>
            <a:t>epochs</a:t>
          </a:r>
          <a:endParaRPr lang="pt-BR" sz="900" kern="1200" dirty="0"/>
        </a:p>
      </dsp:txBody>
      <dsp:txXfrm>
        <a:off x="9087437" y="952040"/>
        <a:ext cx="1135128" cy="719855"/>
      </dsp:txXfrm>
    </dsp:sp>
    <dsp:sp modelId="{600C99D6-DAE2-4C7C-A28C-AF61DB0AEB22}">
      <dsp:nvSpPr>
        <dsp:cNvPr id="0" name=""/>
        <dsp:cNvSpPr/>
      </dsp:nvSpPr>
      <dsp:spPr>
        <a:xfrm>
          <a:off x="9625789" y="-35455"/>
          <a:ext cx="1942807" cy="1942807"/>
        </a:xfrm>
        <a:prstGeom prst="circularArrow">
          <a:avLst>
            <a:gd name="adj1" fmla="val 5418"/>
            <a:gd name="adj2" fmla="val 704680"/>
            <a:gd name="adj3" fmla="val 19119809"/>
            <a:gd name="adj4" fmla="val 12575511"/>
            <a:gd name="adj5" fmla="val 632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01BED-C8B3-42B1-B00F-C427E9DF66A7}">
      <dsp:nvSpPr>
        <dsp:cNvPr id="0" name=""/>
        <dsp:cNvSpPr/>
      </dsp:nvSpPr>
      <dsp:spPr>
        <a:xfrm>
          <a:off x="9327245" y="512564"/>
          <a:ext cx="1048818" cy="417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Train</a:t>
          </a:r>
          <a:r>
            <a:rPr lang="pt-BR" sz="1400" kern="1200" dirty="0"/>
            <a:t> </a:t>
          </a:r>
          <a:r>
            <a:rPr lang="pt-BR" sz="1400" kern="1200" dirty="0" err="1"/>
            <a:t>the</a:t>
          </a:r>
          <a:r>
            <a:rPr lang="pt-BR" sz="1400" kern="1200" dirty="0"/>
            <a:t> network</a:t>
          </a:r>
        </a:p>
      </dsp:txBody>
      <dsp:txXfrm>
        <a:off x="9339461" y="524780"/>
        <a:ext cx="1024386" cy="392648"/>
      </dsp:txXfrm>
    </dsp:sp>
    <dsp:sp modelId="{3592C15F-D078-4A4B-93CC-92A0EA2EFBE5}">
      <dsp:nvSpPr>
        <dsp:cNvPr id="0" name=""/>
        <dsp:cNvSpPr/>
      </dsp:nvSpPr>
      <dsp:spPr>
        <a:xfrm>
          <a:off x="10877317" y="721104"/>
          <a:ext cx="1179920" cy="97318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/>
            <a:t>RMSE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/>
            <a:t>R</a:t>
          </a:r>
          <a:r>
            <a:rPr lang="pt-BR" sz="900" kern="1200" baseline="30000" dirty="0"/>
            <a:t>2</a:t>
          </a:r>
          <a:endParaRPr lang="pt-BR" sz="900" kern="1200" dirty="0"/>
        </a:p>
      </dsp:txBody>
      <dsp:txXfrm>
        <a:off x="10899713" y="743500"/>
        <a:ext cx="1135128" cy="719855"/>
      </dsp:txXfrm>
    </dsp:sp>
    <dsp:sp modelId="{863971FF-BFAD-43E5-AD32-D060E3589AC9}">
      <dsp:nvSpPr>
        <dsp:cNvPr id="0" name=""/>
        <dsp:cNvSpPr/>
      </dsp:nvSpPr>
      <dsp:spPr>
        <a:xfrm>
          <a:off x="11139522" y="1485752"/>
          <a:ext cx="1048818" cy="417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Evaluate</a:t>
          </a:r>
          <a:r>
            <a:rPr lang="pt-BR" sz="1400" kern="1200" dirty="0"/>
            <a:t> model</a:t>
          </a:r>
        </a:p>
      </dsp:txBody>
      <dsp:txXfrm>
        <a:off x="11151738" y="1497968"/>
        <a:ext cx="1024386" cy="392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777D35-62E0-4ADA-A544-0FF8CE93EFA3}" type="datetime1">
              <a:rPr lang="pt-BR" noProof="1" smtClean="0"/>
              <a:t>03/07/2023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F727BD-530A-46F6-89AA-0169182CFF12}" type="datetime1">
              <a:rPr lang="pt-BR" noProof="1" smtClean="0"/>
              <a:t>03/07/2023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768518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0517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645223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10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066150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11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2448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12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654379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13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44195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14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3174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1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58BA592B-0EA4-40D4-A1E4-71971A215A20}" type="datetime1">
              <a:rPr lang="pt-BR" noProof="1" smtClean="0"/>
              <a:t>03/07/2023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014EE-1076-4685-AE78-7B1C143CD568}" type="datetime1">
              <a:rPr lang="pt-BR" noProof="1" smtClean="0"/>
              <a:t>03/07/2023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38825-B43B-4B14-B624-1C85BDF721B5}" type="datetime1">
              <a:rPr lang="pt-BR" noProof="1" smtClean="0"/>
              <a:t>03/07/2023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AEA189-6A12-46BC-8D40-4AE493F46DA7}" type="datetime1">
              <a:rPr lang="pt-BR" noProof="1" smtClean="0"/>
              <a:t>03/07/2023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9CDA04-3929-4D47-933D-1E3D28969575}" type="datetime1">
              <a:rPr lang="pt-BR" noProof="1" smtClean="0"/>
              <a:t>03/07/2023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7F04DB-A7C8-4A03-A390-FF466E07A079}" type="datetime1">
              <a:rPr lang="pt-BR" noProof="1" smtClean="0"/>
              <a:t>03/07/2023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593EC-2F08-44C6-ABE6-DDD998346E60}" type="datetime1">
              <a:rPr lang="pt-BR" noProof="1" smtClean="0"/>
              <a:t>03/07/2023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D5DED-087C-4044-A01E-71A37BA13494}" type="datetime1">
              <a:rPr lang="pt-BR" noProof="1" smtClean="0"/>
              <a:t>03/07/2023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423E9-1DB6-4230-88B5-F7BE0B79B8DA}" type="datetime1">
              <a:rPr lang="pt-BR" noProof="1" smtClean="0"/>
              <a:t>03/07/2023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18BF6-C54B-4774-B74E-64B13634CEBD}" type="datetime1">
              <a:rPr lang="pt-BR" noProof="1" smtClean="0"/>
              <a:t>03/07/2023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6459E-9F7E-4AD8-ABE1-A057363D4744}" type="datetime1">
              <a:rPr lang="pt-BR" noProof="1" smtClean="0"/>
              <a:t>03/07/2023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84866" y="26955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8071EC9B-CAF5-4D8C-962A-CE3A64DB1FC2}" type="datetime1">
              <a:rPr lang="pt-BR" noProof="1" smtClean="0"/>
              <a:t>03/07/2023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371231" y="278309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-1096251631,&quot;Placement&quot;:&quot;Footer&quot;,&quot;Top&quot;:515.9133,&quot;Left&quot;:441.0537,&quot;SlideWidth&quot;:960,&quot;SlideHeight&quot;:540}">
            <a:extLst>
              <a:ext uri="{FF2B5EF4-FFF2-40B4-BE49-F238E27FC236}">
                <a16:creationId xmlns:a16="http://schemas.microsoft.com/office/drawing/2014/main" id="{A4EA1FBB-C89E-5373-E757-678216A70359}"/>
              </a:ext>
            </a:extLst>
          </p:cNvPr>
          <p:cNvSpPr txBox="1"/>
          <p:nvPr userDrawn="1"/>
        </p:nvSpPr>
        <p:spPr>
          <a:xfrm>
            <a:off x="5601382" y="6552099"/>
            <a:ext cx="989235" cy="30590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100">
                <a:solidFill>
                  <a:srgbClr val="737373"/>
                </a:solidFill>
                <a:latin typeface="Arial Black" panose="020B0A04020102020204" pitchFamily="34" charset="0"/>
              </a:rPr>
              <a:t>PÚBLICA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en-US" noProof="1">
                <a:solidFill>
                  <a:srgbClr val="FFFFFF"/>
                </a:solidFill>
              </a:rPr>
              <a:t>Application of Transformers for Oil Well Production Forecasting</a:t>
            </a:r>
            <a:endParaRPr lang="pt-BR" noProof="1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666480"/>
            <a:ext cx="7501650" cy="887019"/>
          </a:xfrm>
        </p:spPr>
        <p:txBody>
          <a:bodyPr rtlCol="0" anchor="t">
            <a:normAutofit fontScale="92500" lnSpcReduction="10000"/>
          </a:bodyPr>
          <a:lstStyle/>
          <a:p>
            <a:pPr rtl="0"/>
            <a:r>
              <a:rPr lang="pt-BR" noProof="1">
                <a:solidFill>
                  <a:srgbClr val="FFFFFF"/>
                </a:solidFill>
              </a:rPr>
              <a:t>Pedro Henrique Cardoso Paulo</a:t>
            </a:r>
          </a:p>
          <a:p>
            <a:r>
              <a:rPr lang="pt-BR" noProof="1">
                <a:solidFill>
                  <a:srgbClr val="FFFFFF"/>
                </a:solidFill>
              </a:rPr>
              <a:t>Felipe da Costa Pereira</a:t>
            </a:r>
          </a:p>
          <a:p>
            <a:r>
              <a:rPr lang="pt-BR" noProof="1">
                <a:solidFill>
                  <a:srgbClr val="FFFFFF"/>
                </a:solidFill>
              </a:rPr>
              <a:t>Helon Vicente Hultmann Ayala</a:t>
            </a:r>
          </a:p>
          <a:p>
            <a:pPr rtl="0"/>
            <a:endParaRPr lang="pt-BR" noProof="1">
              <a:solidFill>
                <a:srgbClr val="FFFFFF"/>
              </a:solidFill>
            </a:endParaRP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53"/>
    </mc:Choice>
    <mc:Fallback xmlns="">
      <p:transition spd="slow" advTm="1705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</a:t>
            </a:r>
            <a:r>
              <a:rPr lang="en-GB" sz="2000" dirty="0"/>
              <a:t>Overall results</a:t>
            </a:r>
            <a:endParaRPr lang="en-GB" sz="4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59C7E8-877B-D5D8-F0CB-A300189D3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01" y="4683178"/>
            <a:ext cx="9983593" cy="19052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DC44D89-1298-FB9F-BA1F-B1A8A9671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253" y="1371290"/>
            <a:ext cx="7091491" cy="335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77"/>
    </mc:Choice>
    <mc:Fallback xmlns="">
      <p:transition spd="slow" advTm="5597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</a:t>
            </a:r>
            <a:r>
              <a:rPr lang="en-GB" sz="2000" dirty="0"/>
              <a:t>statistical </a:t>
            </a:r>
            <a:r>
              <a:rPr lang="en-GB" sz="2000" dirty="0" err="1"/>
              <a:t>analisys</a:t>
            </a:r>
            <a:endParaRPr lang="en-GB" sz="4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BF99E3-AD83-189B-0CE7-B32EC8A7B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62" y="1392588"/>
            <a:ext cx="5072743" cy="507948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21C664B-CC22-48C4-30A5-F2DE7A868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2588"/>
            <a:ext cx="5072743" cy="50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9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36"/>
    </mc:Choice>
    <mc:Fallback xmlns="">
      <p:transition spd="slow" advTm="4443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</a:t>
            </a:r>
            <a:r>
              <a:rPr lang="en-GB" sz="2000" dirty="0"/>
              <a:t>TRANSFER LEARNING</a:t>
            </a:r>
            <a:endParaRPr lang="en-GB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74E873-983B-3236-0092-091D981FF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148" y="1968568"/>
            <a:ext cx="7182852" cy="35247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234E4B-E815-3632-7890-3397D5CF2C1B}"/>
              </a:ext>
            </a:extLst>
          </p:cNvPr>
          <p:cNvSpPr txBox="1"/>
          <p:nvPr/>
        </p:nvSpPr>
        <p:spPr>
          <a:xfrm>
            <a:off x="317241" y="2413337"/>
            <a:ext cx="46919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data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benchmark </a:t>
            </a:r>
            <a:r>
              <a:rPr lang="pt-BR" dirty="0" err="1"/>
              <a:t>well</a:t>
            </a:r>
            <a:r>
              <a:rPr lang="pt-BR" dirty="0"/>
              <a:t> </a:t>
            </a:r>
            <a:r>
              <a:rPr lang="pt-BR" dirty="0" err="1"/>
              <a:t>seen</a:t>
            </a:r>
            <a:r>
              <a:rPr lang="pt-BR" dirty="0"/>
              <a:t> </a:t>
            </a:r>
            <a:r>
              <a:rPr lang="pt-BR" dirty="0" err="1"/>
              <a:t>during</a:t>
            </a:r>
            <a:r>
              <a:rPr lang="pt-BR" dirty="0"/>
              <a:t>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More </a:t>
            </a:r>
            <a:r>
              <a:rPr lang="pt-BR" dirty="0" err="1"/>
              <a:t>encoder</a:t>
            </a:r>
            <a:r>
              <a:rPr lang="pt-BR" dirty="0"/>
              <a:t> </a:t>
            </a:r>
            <a:r>
              <a:rPr lang="pt-BR" dirty="0" err="1"/>
              <a:t>layers</a:t>
            </a:r>
            <a:r>
              <a:rPr lang="pt-BR" dirty="0"/>
              <a:t> </a:t>
            </a:r>
            <a:r>
              <a:rPr lang="pt-BR" dirty="0" err="1"/>
              <a:t>added</a:t>
            </a:r>
            <a:r>
              <a:rPr lang="pt-BR" dirty="0"/>
              <a:t> </a:t>
            </a:r>
            <a:r>
              <a:rPr lang="pt-BR" dirty="0" err="1"/>
              <a:t>due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more data </a:t>
            </a:r>
            <a:r>
              <a:rPr lang="pt-BR" dirty="0" err="1"/>
              <a:t>available</a:t>
            </a:r>
            <a:r>
              <a:rPr lang="pt-BR" dirty="0"/>
              <a:t> (4 </a:t>
            </a:r>
            <a:r>
              <a:rPr lang="pt-BR" dirty="0" err="1"/>
              <a:t>layers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agreement</a:t>
            </a:r>
            <a:r>
              <a:rPr lang="pt-BR" dirty="0"/>
              <a:t> in OSA </a:t>
            </a:r>
            <a:r>
              <a:rPr lang="pt-BR" dirty="0" err="1"/>
              <a:t>prediction</a:t>
            </a:r>
            <a:r>
              <a:rPr lang="pt-BR" dirty="0"/>
              <a:t>, </a:t>
            </a:r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poor</a:t>
            </a:r>
            <a:r>
              <a:rPr lang="pt-BR" dirty="0"/>
              <a:t> performance in 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More </a:t>
            </a:r>
            <a:r>
              <a:rPr lang="pt-BR" dirty="0" err="1"/>
              <a:t>tests</a:t>
            </a:r>
            <a:r>
              <a:rPr lang="pt-BR" dirty="0"/>
              <a:t> </a:t>
            </a:r>
            <a:r>
              <a:rPr lang="pt-BR" dirty="0" err="1"/>
              <a:t>needed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5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36"/>
    </mc:Choice>
    <mc:Fallback xmlns="">
      <p:transition spd="slow" advTm="4443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Concluding remarks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9C5319-C720-4EA8-81AC-AE600669E52D}"/>
              </a:ext>
            </a:extLst>
          </p:cNvPr>
          <p:cNvSpPr txBox="1"/>
          <p:nvPr/>
        </p:nvSpPr>
        <p:spPr>
          <a:xfrm>
            <a:off x="394446" y="1997839"/>
            <a:ext cx="114031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Transformer model outperforms the other models considered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Demand less parameters than the FC NN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Valid for the base case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Statistical analysis showed low impact of the memory window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More encoder layers caused more outliers (maybe we do not have enough data)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Average base model is better than the average tested model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FS standard deviation is very similar in all models and base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Transfer learning showed promising results in OSA prediction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Poor results in FS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More studies are needed</a:t>
            </a:r>
          </a:p>
        </p:txBody>
      </p:sp>
    </p:spTree>
    <p:extLst>
      <p:ext uri="{BB962C8B-B14F-4D97-AF65-F5344CB8AC3E}">
        <p14:creationId xmlns:p14="http://schemas.microsoft.com/office/powerpoint/2010/main" val="117947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4"/>
    </mc:Choice>
    <mc:Fallback xmlns="">
      <p:transition spd="slow" advTm="1854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Future work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9C5319-C720-4EA8-81AC-AE600669E52D}"/>
              </a:ext>
            </a:extLst>
          </p:cNvPr>
          <p:cNvSpPr txBox="1"/>
          <p:nvPr/>
        </p:nvSpPr>
        <p:spPr>
          <a:xfrm>
            <a:off x="484866" y="2448731"/>
            <a:ext cx="11509637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Improve the variance of the model, reducing the dispersion</a:t>
            </a:r>
            <a:endParaRPr lang="en-US" sz="2400" dirty="0">
              <a:solidFill>
                <a:prstClr val="black"/>
              </a:solidFill>
              <a:latin typeface="Tw Cen MT" panose="020B0602020104020603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Improve architecture in order to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viabilize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the transfer learning strategy for Free-run simulations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Work with dimensional data, eliminating the normalization timestep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Include other similar benchmark datasets in the pipeline, such as the SPE Dataset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68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ABC88-7550-483F-A6A1-D2F3415B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agenda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130BB-88C1-4FFA-BEE6-0F126482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269" y="2286000"/>
            <a:ext cx="9720073" cy="4023360"/>
          </a:xfrm>
        </p:spPr>
        <p:txBody>
          <a:bodyPr/>
          <a:lstStyle/>
          <a:p>
            <a:pPr algn="just"/>
            <a:r>
              <a:rPr lang="en-GB" sz="2400"/>
              <a:t>- Problem description</a:t>
            </a:r>
          </a:p>
          <a:p>
            <a:pPr algn="just"/>
            <a:r>
              <a:rPr lang="en-GB" sz="2400"/>
              <a:t>- Literature review</a:t>
            </a:r>
          </a:p>
          <a:p>
            <a:pPr algn="just"/>
            <a:r>
              <a:rPr lang="en-GB" sz="2400"/>
              <a:t>- Dataset</a:t>
            </a:r>
          </a:p>
          <a:p>
            <a:pPr algn="just"/>
            <a:r>
              <a:rPr lang="en-GB" sz="2400"/>
              <a:t>- Methods</a:t>
            </a:r>
          </a:p>
          <a:p>
            <a:pPr marL="0" indent="0" algn="just">
              <a:buNone/>
            </a:pPr>
            <a:r>
              <a:rPr lang="en-GB" sz="2400" i="1"/>
              <a:t> - </a:t>
            </a:r>
            <a:r>
              <a:rPr lang="en-GB" sz="2400"/>
              <a:t>Results</a:t>
            </a:r>
            <a:endParaRPr lang="en-GB" sz="2400" b="1">
              <a:solidFill>
                <a:schemeClr val="accent1"/>
              </a:solidFill>
            </a:endParaRPr>
          </a:p>
          <a:p>
            <a:pPr algn="just"/>
            <a:r>
              <a:rPr lang="en-GB" sz="2400" i="1"/>
              <a:t>- </a:t>
            </a:r>
            <a:r>
              <a:rPr lang="en-GB" sz="2400"/>
              <a:t>Concluding Remarks</a:t>
            </a:r>
          </a:p>
          <a:p>
            <a:pPr algn="just"/>
            <a:r>
              <a:rPr lang="en-GB" sz="2400"/>
              <a:t>- Future work</a:t>
            </a:r>
          </a:p>
          <a:p>
            <a:pPr algn="just"/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197838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82"/>
    </mc:Choice>
    <mc:Fallback xmlns="">
      <p:transition spd="slow" advTm="1928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A57A8EF5-AED6-42DD-A5BA-DE37F55D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description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9A519-DB9B-0C1D-7C32-653319F96548}"/>
              </a:ext>
            </a:extLst>
          </p:cNvPr>
          <p:cNvSpPr txBox="1"/>
          <p:nvPr/>
        </p:nvSpPr>
        <p:spPr>
          <a:xfrm>
            <a:off x="297462" y="1286453"/>
            <a:ext cx="7302964" cy="52321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891" indent="-342891"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Flow rates estimation: Characteristics and Limitations</a:t>
            </a:r>
          </a:p>
          <a:p>
            <a:pPr marL="800080" lvl="1" indent="-342891" algn="just">
              <a:spcBef>
                <a:spcPts val="300"/>
              </a:spcBef>
              <a:spcAft>
                <a:spcPts val="300"/>
              </a:spcAft>
              <a:buClr>
                <a:srgbClr val="5CA1C0"/>
              </a:buClr>
              <a:buSzPct val="100000"/>
              <a:buFont typeface="Calibri" panose="020F0502020204030204" pitchFamily="34" charset="0"/>
              <a:buChar char="□"/>
            </a:pPr>
            <a:r>
              <a:rPr lang="en-GB" sz="1600" dirty="0"/>
              <a:t>On a oil and gas production system, the production from each well is uncertain</a:t>
            </a:r>
          </a:p>
          <a:p>
            <a:pPr marL="800080" lvl="1" indent="-342891" algn="just">
              <a:spcBef>
                <a:spcPts val="300"/>
              </a:spcBef>
              <a:spcAft>
                <a:spcPts val="300"/>
              </a:spcAft>
              <a:buClr>
                <a:srgbClr val="5CA1C0"/>
              </a:buClr>
              <a:buSzPct val="100000"/>
              <a:buFont typeface="Calibri" panose="020F0502020204030204" pitchFamily="34" charset="0"/>
              <a:buChar char="□"/>
            </a:pPr>
            <a:r>
              <a:rPr lang="en-GB" sz="1600" dirty="0"/>
              <a:t>Well rate is an apportionment of the total production </a:t>
            </a:r>
          </a:p>
          <a:p>
            <a:pPr marL="800080" lvl="1" indent="-342891" algn="just">
              <a:spcBef>
                <a:spcPts val="300"/>
              </a:spcBef>
              <a:spcAft>
                <a:spcPts val="300"/>
              </a:spcAft>
              <a:buClr>
                <a:srgbClr val="5CA1C0"/>
              </a:buClr>
              <a:buSzPct val="100000"/>
              <a:buFont typeface="Calibri" panose="020F0502020204030204" pitchFamily="34" charset="0"/>
              <a:buChar char="□"/>
            </a:pPr>
            <a:r>
              <a:rPr lang="en-GB" sz="1600" dirty="0"/>
              <a:t>Measures need to be made after phase separation, one well at a time: test separator</a:t>
            </a:r>
          </a:p>
          <a:p>
            <a:pPr marL="800080" lvl="1" indent="-342891" algn="just">
              <a:spcBef>
                <a:spcPts val="300"/>
              </a:spcBef>
              <a:spcAft>
                <a:spcPts val="300"/>
              </a:spcAft>
              <a:buClr>
                <a:srgbClr val="5CA1C0"/>
              </a:buClr>
              <a:buSzPct val="100000"/>
              <a:buFont typeface="Calibri" panose="020F0502020204030204" pitchFamily="34" charset="0"/>
              <a:buChar char="□"/>
            </a:pPr>
            <a:r>
              <a:rPr lang="en-GB" sz="1600" dirty="0"/>
              <a:t>Alternative: multiphase flowmeters</a:t>
            </a:r>
          </a:p>
          <a:p>
            <a:pPr marL="1257280" lvl="2" indent="-342891" algn="just">
              <a:spcBef>
                <a:spcPts val="300"/>
              </a:spcBef>
              <a:spcAft>
                <a:spcPts val="300"/>
              </a:spcAft>
              <a:buClr>
                <a:srgbClr val="5CA1C0"/>
              </a:buClr>
              <a:buSzPct val="100000"/>
              <a:buFont typeface="Calibri" panose="020F0502020204030204" pitchFamily="34" charset="0"/>
              <a:buChar char="□"/>
            </a:pPr>
            <a:r>
              <a:rPr lang="en-GB" sz="1600" dirty="0"/>
              <a:t>Associated error, calibration is a challenge;</a:t>
            </a:r>
          </a:p>
          <a:p>
            <a:pPr marL="1257280" lvl="2" indent="-342891" algn="just">
              <a:spcBef>
                <a:spcPts val="300"/>
              </a:spcBef>
              <a:spcAft>
                <a:spcPts val="300"/>
              </a:spcAft>
              <a:buClr>
                <a:srgbClr val="5CA1C0"/>
              </a:buClr>
              <a:buSzPct val="100000"/>
              <a:buFont typeface="Calibri" panose="020F0502020204030204" pitchFamily="34" charset="0"/>
              <a:buChar char="□"/>
            </a:pPr>
            <a:r>
              <a:rPr lang="en-GB" sz="1600" dirty="0"/>
              <a:t>Pressure drop, production loss;</a:t>
            </a:r>
          </a:p>
          <a:p>
            <a:pPr marL="1257280" lvl="2" indent="-342891" algn="just">
              <a:spcBef>
                <a:spcPts val="300"/>
              </a:spcBef>
              <a:spcAft>
                <a:spcPts val="300"/>
              </a:spcAft>
              <a:buClr>
                <a:srgbClr val="5CA1C0"/>
              </a:buClr>
              <a:buSzPct val="100000"/>
              <a:buFont typeface="Calibri" panose="020F0502020204030204" pitchFamily="34" charset="0"/>
              <a:buChar char="□"/>
            </a:pPr>
            <a:r>
              <a:rPr lang="en-GB" sz="1600" dirty="0"/>
              <a:t>Not accepted by ANP;</a:t>
            </a:r>
          </a:p>
          <a:p>
            <a:pPr marL="1257280" lvl="2" indent="-342891" algn="just">
              <a:spcBef>
                <a:spcPts val="300"/>
              </a:spcBef>
              <a:spcAft>
                <a:spcPts val="300"/>
              </a:spcAft>
              <a:buClr>
                <a:srgbClr val="5CA1C0"/>
              </a:buClr>
              <a:buSzPct val="100000"/>
              <a:buFont typeface="Calibri" panose="020F0502020204030204" pitchFamily="34" charset="0"/>
              <a:buChar char="□"/>
            </a:pPr>
            <a:r>
              <a:rPr lang="en-GB" sz="1600" dirty="0"/>
              <a:t>One per well, expensive</a:t>
            </a:r>
          </a:p>
          <a:p>
            <a:pPr marL="342891" indent="-342891">
              <a:spcBef>
                <a:spcPts val="600"/>
              </a:spcBef>
              <a:spcAft>
                <a:spcPts val="300"/>
              </a:spcAft>
              <a:buClr>
                <a:srgbClr val="5CA1C0"/>
              </a:buClr>
              <a:buSzPct val="100000"/>
              <a:buFont typeface="+mj-lt"/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Impacts</a:t>
            </a:r>
            <a:endParaRPr lang="en-GB" dirty="0">
              <a:solidFill>
                <a:schemeClr val="accent1"/>
              </a:solidFill>
            </a:endParaRPr>
          </a:p>
          <a:p>
            <a:pPr marL="800080" lvl="1" indent="-342891" algn="just">
              <a:spcBef>
                <a:spcPts val="300"/>
              </a:spcBef>
              <a:spcAft>
                <a:spcPts val="300"/>
              </a:spcAft>
              <a:buClr>
                <a:srgbClr val="5CA1C0"/>
              </a:buClr>
              <a:buSzPct val="100000"/>
              <a:buFont typeface="Calibri" panose="020F0502020204030204" pitchFamily="34" charset="0"/>
              <a:buChar char="□"/>
            </a:pPr>
            <a:r>
              <a:rPr lang="en-GB" sz="1600" dirty="0"/>
              <a:t>Unreliable production history (3-D simulator input)</a:t>
            </a:r>
          </a:p>
          <a:p>
            <a:pPr marL="800080" lvl="1" indent="-342891" algn="just">
              <a:spcBef>
                <a:spcPts val="300"/>
              </a:spcBef>
              <a:spcAft>
                <a:spcPts val="300"/>
              </a:spcAft>
              <a:buClr>
                <a:srgbClr val="5CA1C0"/>
              </a:buClr>
              <a:buSzPct val="100000"/>
              <a:buFont typeface="Calibri" panose="020F0502020204030204" pitchFamily="34" charset="0"/>
              <a:buChar char="□"/>
            </a:pPr>
            <a:r>
              <a:rPr lang="en-GB" sz="1600" dirty="0"/>
              <a:t>Poor capacity to take reservoir management decisions</a:t>
            </a:r>
            <a:endParaRPr lang="en-GB" dirty="0">
              <a:solidFill>
                <a:srgbClr val="4590B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3C97E5-F690-0370-22F2-26D0FE11D79E}"/>
              </a:ext>
            </a:extLst>
          </p:cNvPr>
          <p:cNvGrpSpPr/>
          <p:nvPr/>
        </p:nvGrpSpPr>
        <p:grpSpPr>
          <a:xfrm>
            <a:off x="7873728" y="414263"/>
            <a:ext cx="3901032" cy="2486425"/>
            <a:chOff x="4929212" y="1200601"/>
            <a:chExt cx="3901032" cy="24864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A9BEBE1-1EFD-245E-C0FF-C1667DC03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9212" y="1200601"/>
              <a:ext cx="3901032" cy="219433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30681B-30D1-50E1-DC4D-1CF529B22296}"/>
                </a:ext>
              </a:extLst>
            </p:cNvPr>
            <p:cNvSpPr txBox="1"/>
            <p:nvPr/>
          </p:nvSpPr>
          <p:spPr>
            <a:xfrm>
              <a:off x="5734049" y="1200821"/>
              <a:ext cx="30961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000">
                  <a:solidFill>
                    <a:schemeClr val="bg1"/>
                  </a:solidFill>
                </a:rPr>
                <a:t>[Tracerco.com - </a:t>
              </a:r>
              <a:r>
                <a:rPr lang="en-US" sz="1000">
                  <a:solidFill>
                    <a:schemeClr val="bg1"/>
                  </a:solidFill>
                </a:rPr>
                <a:t> Johan </a:t>
              </a:r>
              <a:r>
                <a:rPr lang="en-US" sz="1000" err="1">
                  <a:solidFill>
                    <a:schemeClr val="bg1"/>
                  </a:solidFill>
                </a:rPr>
                <a:t>Castberg</a:t>
              </a:r>
              <a:r>
                <a:rPr lang="en-US" sz="1000">
                  <a:solidFill>
                    <a:schemeClr val="bg1"/>
                  </a:solidFill>
                </a:rPr>
                <a:t> Field, offshore Norway</a:t>
              </a:r>
              <a:r>
                <a:rPr lang="en-AU" sz="1000">
                  <a:solidFill>
                    <a:schemeClr val="bg1"/>
                  </a:solidFill>
                </a:rPr>
                <a:t>]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6A0E6C-2406-3E26-79AB-AA929C9DF61F}"/>
                </a:ext>
              </a:extLst>
            </p:cNvPr>
            <p:cNvSpPr txBox="1"/>
            <p:nvPr/>
          </p:nvSpPr>
          <p:spPr>
            <a:xfrm>
              <a:off x="5023039" y="3425416"/>
              <a:ext cx="366294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/>
                <a:t>Offshore Production system</a:t>
              </a:r>
              <a:endParaRPr lang="en-AU" sz="11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E5BFC6-CC30-983C-18BA-DDC7374A9B43}"/>
              </a:ext>
            </a:extLst>
          </p:cNvPr>
          <p:cNvGrpSpPr/>
          <p:nvPr/>
        </p:nvGrpSpPr>
        <p:grpSpPr>
          <a:xfrm>
            <a:off x="5701252" y="3957313"/>
            <a:ext cx="3094593" cy="2089374"/>
            <a:chOff x="6232358" y="3818022"/>
            <a:chExt cx="3020380" cy="18609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7BCE0EA-1314-E38A-EAC3-84BCCBF1F4FE}"/>
                </a:ext>
              </a:extLst>
            </p:cNvPr>
            <p:cNvGrpSpPr/>
            <p:nvPr/>
          </p:nvGrpSpPr>
          <p:grpSpPr>
            <a:xfrm>
              <a:off x="6232358" y="3818022"/>
              <a:ext cx="3020380" cy="1860954"/>
              <a:chOff x="8358373" y="3563609"/>
              <a:chExt cx="3228862" cy="2255563"/>
            </a:xfrm>
          </p:grpSpPr>
          <p:pic>
            <p:nvPicPr>
              <p:cNvPr id="10" name="Picture 9" descr="Diagram&#10;&#10;Description automatically generated">
                <a:extLst>
                  <a:ext uri="{FF2B5EF4-FFF2-40B4-BE49-F238E27FC236}">
                    <a16:creationId xmlns:a16="http://schemas.microsoft.com/office/drawing/2014/main" id="{98B501DD-71A3-BCC0-CAC1-CA1632D2E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8373" y="3563609"/>
                <a:ext cx="3228862" cy="1957745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AE71E-6611-20E9-EC7A-8B5EEA2B8CB8}"/>
                  </a:ext>
                </a:extLst>
              </p:cNvPr>
              <p:cNvSpPr txBox="1"/>
              <p:nvPr/>
            </p:nvSpPr>
            <p:spPr>
              <a:xfrm>
                <a:off x="8611190" y="5536753"/>
                <a:ext cx="2897472" cy="2824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/>
                  <a:t>3-Phase separator vessel (oil/water/gas)</a:t>
                </a:r>
                <a:endParaRPr lang="en-AU" sz="110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4DF763-CEF0-3CAA-C858-A18B5231B5AB}"/>
                </a:ext>
              </a:extLst>
            </p:cNvPr>
            <p:cNvSpPr txBox="1"/>
            <p:nvPr/>
          </p:nvSpPr>
          <p:spPr>
            <a:xfrm>
              <a:off x="6468850" y="5207742"/>
              <a:ext cx="206116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000"/>
                <a:t>[arab-oil-naturalgas.com]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3F8021-D285-C02D-ED56-BA82DFBB3B78}"/>
              </a:ext>
            </a:extLst>
          </p:cNvPr>
          <p:cNvGrpSpPr/>
          <p:nvPr/>
        </p:nvGrpSpPr>
        <p:grpSpPr>
          <a:xfrm>
            <a:off x="9196223" y="4215575"/>
            <a:ext cx="2578537" cy="1605374"/>
            <a:chOff x="5070189" y="4401269"/>
            <a:chExt cx="2914000" cy="18494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819C2D-96D4-3049-32D2-A8D6E0833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0189" y="4401269"/>
              <a:ext cx="2914000" cy="155814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9E6870-A799-A717-BC27-5E00331F4D21}"/>
                </a:ext>
              </a:extLst>
            </p:cNvPr>
            <p:cNvSpPr txBox="1"/>
            <p:nvPr/>
          </p:nvSpPr>
          <p:spPr>
            <a:xfrm>
              <a:off x="5070189" y="5950758"/>
              <a:ext cx="2564480" cy="2999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/>
                <a:t>Multiphase Flowmeter [krohne.com]</a:t>
              </a:r>
              <a:endParaRPr lang="en-AU" sz="1100"/>
            </a:p>
          </p:txBody>
        </p:sp>
      </p:grpSp>
    </p:spTree>
    <p:extLst>
      <p:ext uri="{BB962C8B-B14F-4D97-AF65-F5344CB8AC3E}">
        <p14:creationId xmlns:p14="http://schemas.microsoft.com/office/powerpoint/2010/main" val="211514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350"/>
    </mc:Choice>
    <mc:Fallback xmlns="">
      <p:transition spd="slow" advTm="13835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40">
            <a:extLst>
              <a:ext uri="{FF2B5EF4-FFF2-40B4-BE49-F238E27FC236}">
                <a16:creationId xmlns:a16="http://schemas.microsoft.com/office/drawing/2014/main" id="{DC972A9E-4B00-41EF-968E-17EE925A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 </a:t>
            </a:r>
            <a:r>
              <a:rPr lang="en-GB" sz="1800" dirty="0"/>
              <a:t>RATE PREDICTIONS</a:t>
            </a:r>
            <a:endParaRPr lang="en-GB" dirty="0"/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64B237FD-DD64-D320-61FA-43C5D70F2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67761"/>
              </p:ext>
            </p:extLst>
          </p:nvPr>
        </p:nvGraphicFramePr>
        <p:xfrm>
          <a:off x="847180" y="1769172"/>
          <a:ext cx="10497640" cy="4354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580">
                  <a:extLst>
                    <a:ext uri="{9D8B030D-6E8A-4147-A177-3AD203B41FA5}">
                      <a16:colId xmlns:a16="http://schemas.microsoft.com/office/drawing/2014/main" val="273298703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09497541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51824711"/>
                    </a:ext>
                  </a:extLst>
                </a:gridCol>
                <a:gridCol w="1855470">
                  <a:extLst>
                    <a:ext uri="{9D8B030D-6E8A-4147-A177-3AD203B41FA5}">
                      <a16:colId xmlns:a16="http://schemas.microsoft.com/office/drawing/2014/main" val="1696844248"/>
                    </a:ext>
                  </a:extLst>
                </a:gridCol>
                <a:gridCol w="1405890">
                  <a:extLst>
                    <a:ext uri="{9D8B030D-6E8A-4147-A177-3AD203B41FA5}">
                      <a16:colId xmlns:a16="http://schemas.microsoft.com/office/drawing/2014/main" val="3017078726"/>
                    </a:ext>
                  </a:extLst>
                </a:gridCol>
                <a:gridCol w="1912620">
                  <a:extLst>
                    <a:ext uri="{9D8B030D-6E8A-4147-A177-3AD203B41FA5}">
                      <a16:colId xmlns:a16="http://schemas.microsoft.com/office/drawing/2014/main" val="707693545"/>
                    </a:ext>
                  </a:extLst>
                </a:gridCol>
              </a:tblGrid>
              <a:tr h="486399">
                <a:tc>
                  <a:txBody>
                    <a:bodyPr/>
                    <a:lstStyle/>
                    <a:p>
                      <a:pPr algn="ctr"/>
                      <a:r>
                        <a:rPr lang="en-AU" sz="16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Paper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Output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Simulation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293200"/>
                  </a:ext>
                </a:extLst>
              </a:tr>
              <a:tr h="644737"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Alakeely, Horne [2021]</a:t>
                      </a:r>
                      <a:endParaRPr lang="en-AU" sz="1400" noProof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Surface measures</a:t>
                      </a:r>
                    </a:p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Choke, GOR, WHP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Liquid/Oil rate</a:t>
                      </a:r>
                    </a:p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Water cut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Neural Network,</a:t>
                      </a:r>
                    </a:p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Autoencoders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Free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Well 15/9-F-14</a:t>
                      </a:r>
                    </a:p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(Volve)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364962"/>
                  </a:ext>
                </a:extLst>
              </a:tr>
              <a:tr h="644737"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Jouradanou et al.  [</a:t>
                      </a:r>
                      <a:r>
                        <a:rPr lang="en-AU" sz="1400" noProof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2019]</a:t>
                      </a:r>
                      <a:endParaRPr lang="en-AU" sz="1400" noProof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Valves 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Pressures (riser inlet and bottom-hole)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Echo State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Free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OLGA(*)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596221"/>
                  </a:ext>
                </a:extLst>
              </a:tr>
              <a:tr h="644737"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Aguirre et al. [2017]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Various Process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MLP, NARMAX, NFIR, Kalman filters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Free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Real wells (Petrobras)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300603"/>
                  </a:ext>
                </a:extLst>
              </a:tr>
              <a:tr h="644737"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Freitas et al. [2021]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Gas lift Flow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MLP</a:t>
                      </a:r>
                    </a:p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Steady State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Free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simulated systems,</a:t>
                      </a:r>
                    </a:p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Deep water oil well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075746"/>
                  </a:ext>
                </a:extLst>
              </a:tr>
              <a:tr h="644737"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Apio et al. [2019]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Tubing Pressure</a:t>
                      </a:r>
                    </a:p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Riser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Kalman Filters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Free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OLGA(*) cases</a:t>
                      </a:r>
                    </a:p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real well (Petrobras)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592188"/>
                  </a:ext>
                </a:extLst>
              </a:tr>
              <a:tr h="644737"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et al. [2022]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input </a:t>
                      </a: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(auto-regressive)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Oil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ESN + 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Short term forecast (15%)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China + 1 US oil Fields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36907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BA25716-95B4-5A0D-937A-DA489E07E22B}"/>
              </a:ext>
            </a:extLst>
          </p:cNvPr>
          <p:cNvSpPr txBox="1"/>
          <p:nvPr/>
        </p:nvSpPr>
        <p:spPr>
          <a:xfrm>
            <a:off x="5250182" y="6123993"/>
            <a:ext cx="60946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/>
              <a:t>(*) </a:t>
            </a:r>
            <a:r>
              <a:rPr lang="en-US" sz="1050" b="1" err="1"/>
              <a:t>O</a:t>
            </a:r>
            <a:r>
              <a:rPr lang="en-US" sz="1050" err="1"/>
              <a:t>i</a:t>
            </a:r>
            <a:r>
              <a:rPr lang="en-US" sz="1050" b="1" err="1"/>
              <a:t>L</a:t>
            </a:r>
            <a:r>
              <a:rPr lang="en-US" sz="1050"/>
              <a:t> and </a:t>
            </a:r>
            <a:r>
              <a:rPr lang="en-US" sz="1050" b="1"/>
              <a:t>GA</a:t>
            </a:r>
            <a:r>
              <a:rPr lang="en-US" sz="1050"/>
              <a:t>s dynamic multiphase flow simulator</a:t>
            </a:r>
            <a:endParaRPr lang="en-AU" sz="1050"/>
          </a:p>
        </p:txBody>
      </p:sp>
    </p:spTree>
    <p:extLst>
      <p:ext uri="{BB962C8B-B14F-4D97-AF65-F5344CB8AC3E}">
        <p14:creationId xmlns:p14="http://schemas.microsoft.com/office/powerpoint/2010/main" val="105144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1"/>
    </mc:Choice>
    <mc:Fallback xmlns="">
      <p:transition spd="slow" advTm="20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40">
            <a:extLst>
              <a:ext uri="{FF2B5EF4-FFF2-40B4-BE49-F238E27FC236}">
                <a16:creationId xmlns:a16="http://schemas.microsoft.com/office/drawing/2014/main" id="{DC972A9E-4B00-41EF-968E-17EE925A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 </a:t>
            </a:r>
            <a:r>
              <a:rPr lang="en-GB" sz="1800" dirty="0"/>
              <a:t>TRANSFORMERS FOR Time series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25716-95B4-5A0D-937A-DA489E07E22B}"/>
              </a:ext>
            </a:extLst>
          </p:cNvPr>
          <p:cNvSpPr txBox="1"/>
          <p:nvPr/>
        </p:nvSpPr>
        <p:spPr>
          <a:xfrm>
            <a:off x="5250182" y="6123993"/>
            <a:ext cx="60946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/>
              <a:t>(*) </a:t>
            </a:r>
            <a:r>
              <a:rPr lang="en-US" sz="1050" b="1" err="1"/>
              <a:t>O</a:t>
            </a:r>
            <a:r>
              <a:rPr lang="en-US" sz="1050" err="1"/>
              <a:t>i</a:t>
            </a:r>
            <a:r>
              <a:rPr lang="en-US" sz="1050" b="1" err="1"/>
              <a:t>L</a:t>
            </a:r>
            <a:r>
              <a:rPr lang="en-US" sz="1050"/>
              <a:t> and </a:t>
            </a:r>
            <a:r>
              <a:rPr lang="en-US" sz="1050" b="1"/>
              <a:t>GA</a:t>
            </a:r>
            <a:r>
              <a:rPr lang="en-US" sz="1050"/>
              <a:t>s dynamic multiphase flow simulator</a:t>
            </a:r>
            <a:endParaRPr lang="en-AU" sz="105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CA023D1-1940-F536-DB8C-7E52998526F9}"/>
              </a:ext>
            </a:extLst>
          </p:cNvPr>
          <p:cNvSpPr txBox="1"/>
          <p:nvPr/>
        </p:nvSpPr>
        <p:spPr>
          <a:xfrm>
            <a:off x="557784" y="2253125"/>
            <a:ext cx="11311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Pazouki</a:t>
            </a:r>
            <a:r>
              <a:rPr lang="en-US" dirty="0"/>
              <a:t> and </a:t>
            </a:r>
            <a:r>
              <a:rPr lang="en-US" dirty="0" err="1"/>
              <a:t>Farsani</a:t>
            </a:r>
            <a:r>
              <a:rPr lang="en-US" dirty="0"/>
              <a:t> (2020) used an adapted version of the architecture in multiple </a:t>
            </a:r>
            <a:r>
              <a:rPr lang="en-US" dirty="0" err="1"/>
              <a:t>benckmark</a:t>
            </a:r>
            <a:r>
              <a:rPr lang="en-US" dirty="0"/>
              <a:t> datasets and obtained better or equivalent results when compared to other methods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Zerveas</a:t>
            </a:r>
            <a:r>
              <a:rPr lang="en-US" dirty="0"/>
              <a:t> et al. (2021) proposed a </a:t>
            </a:r>
            <a:r>
              <a:rPr lang="en-US" dirty="0" err="1"/>
              <a:t>generalistic</a:t>
            </a:r>
            <a:r>
              <a:rPr lang="en-US" dirty="0"/>
              <a:t> framework for working with multivariate time series using the architecture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unsupervised pre-training of the network in autoregression tasks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Applied the proposed architecture to various time series problems, obtaining better or close results when compared to other methodologies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021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1"/>
    </mc:Choice>
    <mc:Fallback xmlns="">
      <p:transition spd="slow" advTm="208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dataset</a:t>
            </a: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482F8079-0621-45DE-2F3D-F07F5718B80B}"/>
              </a:ext>
            </a:extLst>
          </p:cNvPr>
          <p:cNvSpPr txBox="1">
            <a:spLocks/>
          </p:cNvSpPr>
          <p:nvPr/>
        </p:nvSpPr>
        <p:spPr>
          <a:xfrm>
            <a:off x="484866" y="26955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Dataset </a:t>
            </a:r>
            <a:r>
              <a:rPr lang="en-GB" sz="1800"/>
              <a:t>Volve Field Data</a:t>
            </a:r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6341E4-FE44-F513-C379-1C3FD0AD3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047" y="2738797"/>
            <a:ext cx="6553646" cy="3715505"/>
          </a:xfrm>
          <a:prstGeom prst="rect">
            <a:avLst/>
          </a:prstGeom>
        </p:spPr>
      </p:pic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68732F0B-869A-91FD-ED98-3EDAB532C9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1"/>
          <a:stretch/>
        </p:blipFill>
        <p:spPr>
          <a:xfrm>
            <a:off x="5820795" y="752672"/>
            <a:ext cx="3124679" cy="1737115"/>
          </a:xfrm>
          <a:prstGeom prst="rect">
            <a:avLst/>
          </a:prstGeom>
        </p:spPr>
      </p:pic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618CF5ED-03E9-BDD9-CF72-5B91F8DEB7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15" y="752671"/>
            <a:ext cx="2622641" cy="17371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0693D5-49CC-58E7-366B-093BE01C21C9}"/>
              </a:ext>
            </a:extLst>
          </p:cNvPr>
          <p:cNvSpPr txBox="1"/>
          <p:nvPr/>
        </p:nvSpPr>
        <p:spPr>
          <a:xfrm>
            <a:off x="8319265" y="2507965"/>
            <a:ext cx="1142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>
                <a:solidFill>
                  <a:srgbClr val="5CA1C0"/>
                </a:solidFill>
              </a:rPr>
              <a:t>www.equinor.com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78ACDE-3DDC-9735-7DAC-7196C15AF372}"/>
              </a:ext>
            </a:extLst>
          </p:cNvPr>
          <p:cNvGrpSpPr/>
          <p:nvPr/>
        </p:nvGrpSpPr>
        <p:grpSpPr>
          <a:xfrm>
            <a:off x="515545" y="2163835"/>
            <a:ext cx="4474910" cy="3714705"/>
            <a:chOff x="411524" y="1282720"/>
            <a:chExt cx="4484026" cy="230734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11A910-9E6C-4E91-5A21-62CB2BFCB4C1}"/>
                </a:ext>
              </a:extLst>
            </p:cNvPr>
            <p:cNvSpPr/>
            <p:nvPr/>
          </p:nvSpPr>
          <p:spPr>
            <a:xfrm>
              <a:off x="411525" y="1282720"/>
              <a:ext cx="4484025" cy="249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Volve Field Dataset</a:t>
              </a:r>
              <a:endParaRPr lang="en-BZ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15513F-7B8E-1BEF-CDE7-5C828D3A9F93}"/>
                </a:ext>
              </a:extLst>
            </p:cNvPr>
            <p:cNvSpPr/>
            <p:nvPr/>
          </p:nvSpPr>
          <p:spPr>
            <a:xfrm>
              <a:off x="411524" y="1531859"/>
              <a:ext cx="4484025" cy="2058210"/>
            </a:xfrm>
            <a:prstGeom prst="rect">
              <a:avLst/>
            </a:prstGeom>
            <a:solidFill>
              <a:srgbClr val="F0F5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indent="216000">
                <a:lnSpc>
                  <a:spcPts val="23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5CA1C0"/>
                </a:buClr>
                <a:buSzPct val="100000"/>
                <a:buFont typeface="Calibri" panose="020F0502020204030204" pitchFamily="34" charset="0"/>
                <a:buChar char="□"/>
              </a:pPr>
              <a:r>
                <a:rPr lang="en-BZ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Production history, geological data and reservoir model provided by Equinor</a:t>
              </a:r>
            </a:p>
            <a:p>
              <a:pPr indent="216000">
                <a:lnSpc>
                  <a:spcPts val="23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5CA1C0"/>
                </a:buClr>
                <a:buSzPct val="100000"/>
                <a:buFont typeface="Calibri" panose="020F0502020204030204" pitchFamily="34" charset="0"/>
                <a:buChar char="□"/>
              </a:pPr>
              <a:r>
                <a:rPr lang="en-BZ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Disclosed in 2018 by Equinor</a:t>
              </a:r>
            </a:p>
            <a:p>
              <a:pPr indent="216000">
                <a:lnSpc>
                  <a:spcPts val="23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5CA1C0"/>
                </a:buClr>
                <a:buSzPct val="100000"/>
                <a:buFont typeface="Calibri" panose="020F0502020204030204" pitchFamily="34" charset="0"/>
                <a:buChar char="□"/>
              </a:pPr>
              <a:r>
                <a:rPr lang="en-BZ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 production wells + 1 water injector well</a:t>
              </a:r>
            </a:p>
            <a:p>
              <a:pPr indent="216000">
                <a:lnSpc>
                  <a:spcPts val="23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5CA1C0"/>
                </a:buClr>
                <a:buSzPct val="100000"/>
                <a:buFont typeface="Calibri" panose="020F0502020204030204" pitchFamily="34" charset="0"/>
                <a:buChar char="□"/>
              </a:pPr>
              <a:r>
                <a:rPr lang="en-BZ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Available well data:</a:t>
              </a:r>
            </a:p>
            <a:p>
              <a:pPr lvl="1" indent="216000">
                <a:lnSpc>
                  <a:spcPts val="23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5CA1C0"/>
                </a:buClr>
                <a:buSzPct val="100000"/>
                <a:buFont typeface="Calibri" panose="020F0502020204030204" pitchFamily="34" charset="0"/>
                <a:buChar char="□"/>
              </a:pPr>
              <a:r>
                <a:rPr lang="en-BZ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 and Pressures</a:t>
              </a:r>
            </a:p>
            <a:p>
              <a:pPr lvl="2" indent="216000">
                <a:lnSpc>
                  <a:spcPts val="23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5CA1C0"/>
                </a:buClr>
                <a:buSzPct val="100000"/>
                <a:buFont typeface="Calibri" panose="020F0502020204030204" pitchFamily="34" charset="0"/>
                <a:buChar char="□"/>
              </a:pPr>
              <a:r>
                <a:rPr lang="en-BZ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Well head, X-mas Tree and bottomhole</a:t>
              </a:r>
            </a:p>
            <a:p>
              <a:pPr lvl="1" indent="216000">
                <a:lnSpc>
                  <a:spcPts val="23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5CA1C0"/>
                </a:buClr>
                <a:buSzPct val="100000"/>
                <a:buFont typeface="Calibri" panose="020F0502020204030204" pitchFamily="34" charset="0"/>
                <a:buChar char="□"/>
              </a:pPr>
              <a:r>
                <a:rPr lang="en-BZ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Choke openings and pressure drop</a:t>
              </a:r>
            </a:p>
            <a:p>
              <a:pPr lvl="1" indent="216000">
                <a:lnSpc>
                  <a:spcPts val="23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5CA1C0"/>
                </a:buClr>
                <a:buSzPct val="100000"/>
                <a:buFont typeface="Calibri" panose="020F0502020204030204" pitchFamily="34" charset="0"/>
                <a:buChar char="□"/>
              </a:pPr>
              <a:r>
                <a:rPr lang="en-BZ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Oil, water and gas rates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2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13"/>
    </mc:Choice>
    <mc:Fallback xmlns="">
      <p:transition spd="slow" advTm="4261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Methods: Transformer architecture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33E5CC2-F6D7-ACEF-56ED-80FD48054E99}"/>
              </a:ext>
            </a:extLst>
          </p:cNvPr>
          <p:cNvGrpSpPr/>
          <p:nvPr/>
        </p:nvGrpSpPr>
        <p:grpSpPr>
          <a:xfrm>
            <a:off x="6096000" y="1874520"/>
            <a:ext cx="6213627" cy="4524961"/>
            <a:chOff x="1357605" y="467663"/>
            <a:chExt cx="8549833" cy="5922674"/>
          </a:xfrm>
        </p:grpSpPr>
        <p:graphicFrame>
          <p:nvGraphicFramePr>
            <p:cNvPr id="3" name="Diagrama 2">
              <a:extLst>
                <a:ext uri="{FF2B5EF4-FFF2-40B4-BE49-F238E27FC236}">
                  <a16:creationId xmlns:a16="http://schemas.microsoft.com/office/drawing/2014/main" id="{8E9386A7-B9B8-8CD4-6192-9DBBB99F729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73669265"/>
                </p:ext>
              </p:extLst>
            </p:nvPr>
          </p:nvGraphicFramePr>
          <p:xfrm>
            <a:off x="4498195" y="467663"/>
            <a:ext cx="3412227" cy="59226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Chave Direita 4">
              <a:extLst>
                <a:ext uri="{FF2B5EF4-FFF2-40B4-BE49-F238E27FC236}">
                  <a16:creationId xmlns:a16="http://schemas.microsoft.com/office/drawing/2014/main" id="{1D708886-59CC-02FF-7AB1-3320334DE459}"/>
                </a:ext>
              </a:extLst>
            </p:cNvPr>
            <p:cNvSpPr/>
            <p:nvPr/>
          </p:nvSpPr>
          <p:spPr>
            <a:xfrm>
              <a:off x="7802592" y="1587260"/>
              <a:ext cx="215660" cy="109555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have Direita 5">
              <a:extLst>
                <a:ext uri="{FF2B5EF4-FFF2-40B4-BE49-F238E27FC236}">
                  <a16:creationId xmlns:a16="http://schemas.microsoft.com/office/drawing/2014/main" id="{84FF372C-7F7F-F2AF-D254-E9B739E65A7B}"/>
                </a:ext>
              </a:extLst>
            </p:cNvPr>
            <p:cNvSpPr/>
            <p:nvPr/>
          </p:nvSpPr>
          <p:spPr>
            <a:xfrm>
              <a:off x="7802592" y="2881222"/>
              <a:ext cx="215660" cy="109555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71794B0-FAE2-19C0-A0D0-1B085F7A0114}"/>
                </a:ext>
              </a:extLst>
            </p:cNvPr>
            <p:cNvSpPr txBox="1"/>
            <p:nvPr/>
          </p:nvSpPr>
          <p:spPr>
            <a:xfrm>
              <a:off x="8018253" y="1950371"/>
              <a:ext cx="1889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N</a:t>
              </a:r>
              <a:r>
                <a:rPr lang="pt-BR" baseline="-25000" dirty="0" err="1"/>
                <a:t>enc</a:t>
              </a:r>
              <a:r>
                <a:rPr lang="pt-BR" dirty="0"/>
                <a:t> </a:t>
              </a:r>
              <a:r>
                <a:rPr lang="pt-BR" dirty="0" err="1"/>
                <a:t>layers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6B7D0F2-2BF4-1A3F-1DA7-4DD7703DA357}"/>
                </a:ext>
              </a:extLst>
            </p:cNvPr>
            <p:cNvSpPr txBox="1"/>
            <p:nvPr/>
          </p:nvSpPr>
          <p:spPr>
            <a:xfrm>
              <a:off x="8018252" y="3244333"/>
              <a:ext cx="1889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N</a:t>
              </a:r>
              <a:r>
                <a:rPr lang="pt-BR" baseline="-25000" dirty="0" err="1"/>
                <a:t>fc</a:t>
              </a:r>
              <a:r>
                <a:rPr lang="pt-BR" dirty="0"/>
                <a:t> </a:t>
              </a:r>
              <a:r>
                <a:rPr lang="pt-BR" dirty="0" err="1"/>
                <a:t>layers</a:t>
              </a:r>
              <a:endParaRPr lang="pt-BR" dirty="0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4109F1B1-A435-FD17-79EE-F4B95038AB7A}"/>
                </a:ext>
              </a:extLst>
            </p:cNvPr>
            <p:cNvGrpSpPr/>
            <p:nvPr/>
          </p:nvGrpSpPr>
          <p:grpSpPr>
            <a:xfrm>
              <a:off x="1357605" y="1712092"/>
              <a:ext cx="2743854" cy="845889"/>
              <a:chOff x="334186" y="722"/>
              <a:chExt cx="2743854" cy="845889"/>
            </a:xfrm>
          </p:grpSpPr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5F1CCBC5-F8D7-613A-B88A-422130EA66C2}"/>
                  </a:ext>
                </a:extLst>
              </p:cNvPr>
              <p:cNvSpPr/>
              <p:nvPr/>
            </p:nvSpPr>
            <p:spPr>
              <a:xfrm>
                <a:off x="334186" y="722"/>
                <a:ext cx="2743854" cy="84588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Retângulo: Cantos Arredondados 4">
                <a:extLst>
                  <a:ext uri="{FF2B5EF4-FFF2-40B4-BE49-F238E27FC236}">
                    <a16:creationId xmlns:a16="http://schemas.microsoft.com/office/drawing/2014/main" id="{DBEAFD1C-F4A0-97B8-8114-A780A35E45A6}"/>
                  </a:ext>
                </a:extLst>
              </p:cNvPr>
              <p:cNvSpPr txBox="1"/>
              <p:nvPr/>
            </p:nvSpPr>
            <p:spPr>
              <a:xfrm>
                <a:off x="358961" y="25497"/>
                <a:ext cx="2694304" cy="7963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BR" sz="1800" kern="1200" dirty="0"/>
                  <a:t>Input </a:t>
                </a:r>
                <a:r>
                  <a:rPr lang="pt-BR" sz="1800" kern="1200" dirty="0" err="1"/>
                  <a:t>masking</a:t>
                </a:r>
                <a:r>
                  <a:rPr lang="pt-BR" sz="1800" kern="1200" dirty="0"/>
                  <a:t> (</a:t>
                </a:r>
                <a:r>
                  <a:rPr lang="pt-BR" sz="1800" kern="1200" dirty="0" err="1"/>
                  <a:t>train</a:t>
                </a:r>
                <a:r>
                  <a:rPr lang="pt-BR" sz="1800" kern="1200" dirty="0"/>
                  <a:t> </a:t>
                </a:r>
                <a:r>
                  <a:rPr lang="pt-BR" sz="1800" kern="1200" dirty="0" err="1"/>
                  <a:t>only</a:t>
                </a:r>
                <a:r>
                  <a:rPr lang="pt-BR" sz="1800" kern="1200" dirty="0"/>
                  <a:t>)</a:t>
                </a:r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A3D3B9A-2740-CAE2-954D-77CFAC65BE8F}"/>
                </a:ext>
              </a:extLst>
            </p:cNvPr>
            <p:cNvGrpSpPr/>
            <p:nvPr/>
          </p:nvGrpSpPr>
          <p:grpSpPr>
            <a:xfrm rot="16200000">
              <a:off x="4283095" y="1982092"/>
              <a:ext cx="380650" cy="317208"/>
              <a:chOff x="1515788" y="899480"/>
              <a:chExt cx="380650" cy="317208"/>
            </a:xfrm>
          </p:grpSpPr>
          <p:sp>
            <p:nvSpPr>
              <p:cNvPr id="12" name="Seta: para a Direita 11">
                <a:extLst>
                  <a:ext uri="{FF2B5EF4-FFF2-40B4-BE49-F238E27FC236}">
                    <a16:creationId xmlns:a16="http://schemas.microsoft.com/office/drawing/2014/main" id="{BFC63C59-BF49-DA2B-5DF2-5A87B7CD2986}"/>
                  </a:ext>
                </a:extLst>
              </p:cNvPr>
              <p:cNvSpPr/>
              <p:nvPr/>
            </p:nvSpPr>
            <p:spPr>
              <a:xfrm rot="5400000">
                <a:off x="1547509" y="867759"/>
                <a:ext cx="317208" cy="3806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Seta: para a Direita 4">
                <a:extLst>
                  <a:ext uri="{FF2B5EF4-FFF2-40B4-BE49-F238E27FC236}">
                    <a16:creationId xmlns:a16="http://schemas.microsoft.com/office/drawing/2014/main" id="{FCA9DA2A-BE5D-57DE-F10C-7F0DCB5E0528}"/>
                  </a:ext>
                </a:extLst>
              </p:cNvPr>
              <p:cNvSpPr txBox="1"/>
              <p:nvPr/>
            </p:nvSpPr>
            <p:spPr>
              <a:xfrm>
                <a:off x="1591918" y="899480"/>
                <a:ext cx="228390" cy="2220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pt-BR" sz="1400" kern="1200" dirty="0"/>
              </a:p>
            </p:txBody>
          </p:sp>
        </p:grp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A1CF198-6A51-C38F-6F82-2B0629CF853E}"/>
              </a:ext>
            </a:extLst>
          </p:cNvPr>
          <p:cNvSpPr txBox="1"/>
          <p:nvPr/>
        </p:nvSpPr>
        <p:spPr>
          <a:xfrm>
            <a:off x="411480" y="1670313"/>
            <a:ext cx="53961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DL Framework: </a:t>
            </a:r>
            <a:r>
              <a:rPr lang="pt-BR" b="1" dirty="0" err="1"/>
              <a:t>PyTorch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Input </a:t>
            </a:r>
            <a:r>
              <a:rPr lang="pt-BR" dirty="0" err="1"/>
              <a:t>comprised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input </a:t>
            </a:r>
            <a:r>
              <a:rPr lang="pt-BR" dirty="0" err="1"/>
              <a:t>variables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output </a:t>
            </a:r>
            <a:r>
              <a:rPr lang="pt-BR" dirty="0" err="1"/>
              <a:t>variable</a:t>
            </a:r>
            <a:r>
              <a:rPr lang="pt-BR" dirty="0"/>
              <a:t>,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delayed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timestep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prediction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Both </a:t>
            </a:r>
            <a:r>
              <a:rPr lang="pt-BR" dirty="0" err="1"/>
              <a:t>N</a:t>
            </a:r>
            <a:r>
              <a:rPr lang="pt-BR" baseline="-25000" dirty="0" err="1"/>
              <a:t>enc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N</a:t>
            </a:r>
            <a:r>
              <a:rPr lang="pt-BR" baseline="-25000" dirty="0" err="1"/>
              <a:t>fc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varied</a:t>
            </a:r>
            <a:r>
              <a:rPr lang="pt-BR" dirty="0"/>
              <a:t> (base case </a:t>
            </a:r>
            <a:r>
              <a:rPr lang="pt-BR" dirty="0" err="1"/>
              <a:t>is</a:t>
            </a:r>
            <a:r>
              <a:rPr lang="pt-BR" dirty="0"/>
              <a:t> 1 </a:t>
            </a:r>
            <a:r>
              <a:rPr lang="pt-BR" dirty="0" err="1"/>
              <a:t>and</a:t>
            </a:r>
            <a:r>
              <a:rPr lang="pt-BR" dirty="0"/>
              <a:t>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Memory</a:t>
            </a:r>
            <a:r>
              <a:rPr lang="pt-BR" dirty="0"/>
              <a:t> </a:t>
            </a:r>
            <a:r>
              <a:rPr lang="pt-BR" dirty="0" err="1"/>
              <a:t>comprises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vectors</a:t>
            </a:r>
            <a:r>
              <a:rPr lang="pt-BR" dirty="0"/>
              <a:t> </a:t>
            </a:r>
            <a:r>
              <a:rPr lang="pt-BR" dirty="0" err="1"/>
              <a:t>provided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attention</a:t>
            </a:r>
            <a:r>
              <a:rPr lang="pt-BR" dirty="0"/>
              <a:t> </a:t>
            </a:r>
            <a:r>
              <a:rPr lang="pt-BR" dirty="0" err="1"/>
              <a:t>mechanism</a:t>
            </a:r>
            <a:r>
              <a:rPr lang="pt-BR" dirty="0"/>
              <a:t> (base case </a:t>
            </a:r>
            <a:r>
              <a:rPr lang="pt-BR" dirty="0" err="1"/>
              <a:t>is</a:t>
            </a:r>
            <a:r>
              <a:rPr lang="pt-BR" dirty="0"/>
              <a:t> 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Statistical</a:t>
            </a:r>
            <a:r>
              <a:rPr lang="pt-BR" dirty="0"/>
              <a:t> </a:t>
            </a:r>
            <a:r>
              <a:rPr lang="pt-BR" dirty="0" err="1"/>
              <a:t>analisys</a:t>
            </a:r>
            <a:r>
              <a:rPr lang="pt-BR" dirty="0"/>
              <a:t> </a:t>
            </a:r>
            <a:r>
              <a:rPr lang="pt-BR" dirty="0" err="1"/>
              <a:t>performed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N</a:t>
            </a:r>
            <a:r>
              <a:rPr lang="pt-BR" baseline="-25000" dirty="0" err="1"/>
              <a:t>enc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1 </a:t>
            </a:r>
            <a:r>
              <a:rPr lang="pt-BR" dirty="0" err="1"/>
              <a:t>to</a:t>
            </a:r>
            <a:r>
              <a:rPr lang="pt-BR" dirty="0"/>
              <a:t>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N</a:t>
            </a:r>
            <a:r>
              <a:rPr lang="pt-BR" baseline="-25000" dirty="0" err="1"/>
              <a:t>fc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0 </a:t>
            </a:r>
            <a:r>
              <a:rPr lang="pt-BR" dirty="0" err="1"/>
              <a:t>to</a:t>
            </a:r>
            <a:r>
              <a:rPr lang="pt-BR" dirty="0"/>
              <a:t>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Memory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4 </a:t>
            </a:r>
            <a:r>
              <a:rPr lang="pt-BR" dirty="0" err="1"/>
              <a:t>to</a:t>
            </a:r>
            <a:r>
              <a:rPr lang="pt-BR" dirty="0"/>
              <a:t> 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10 runs for </a:t>
            </a:r>
            <a:r>
              <a:rPr lang="pt-BR" dirty="0" err="1"/>
              <a:t>each</a:t>
            </a:r>
            <a:r>
              <a:rPr lang="pt-BR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Some </a:t>
            </a:r>
            <a:r>
              <a:rPr lang="pt-BR" dirty="0" err="1"/>
              <a:t>hyperparameters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kept</a:t>
            </a:r>
            <a:r>
              <a:rPr lang="pt-BR" dirty="0"/>
              <a:t> </a:t>
            </a:r>
            <a:r>
              <a:rPr lang="pt-BR" dirty="0" err="1"/>
              <a:t>constant</a:t>
            </a:r>
            <a:r>
              <a:rPr lang="pt-BR" dirty="0"/>
              <a:t> in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performed</a:t>
            </a:r>
            <a:r>
              <a:rPr lang="pt-BR" dirty="0"/>
              <a:t> </a:t>
            </a:r>
            <a:r>
              <a:rPr lang="pt-BR" dirty="0" err="1"/>
              <a:t>tests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Dropout</a:t>
            </a:r>
            <a:r>
              <a:rPr lang="pt-BR" dirty="0"/>
              <a:t> </a:t>
            </a:r>
            <a:r>
              <a:rPr lang="pt-BR" dirty="0" err="1"/>
              <a:t>kept</a:t>
            </a:r>
            <a:r>
              <a:rPr lang="pt-BR" dirty="0"/>
              <a:t> in 10%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Transformer</a:t>
            </a:r>
            <a:r>
              <a:rPr lang="pt-BR" dirty="0"/>
              <a:t> </a:t>
            </a:r>
            <a:r>
              <a:rPr lang="pt-BR" dirty="0" err="1"/>
              <a:t>feedforward</a:t>
            </a:r>
            <a:r>
              <a:rPr lang="pt-BR" dirty="0"/>
              <a:t> </a:t>
            </a:r>
            <a:r>
              <a:rPr lang="pt-BR" dirty="0" err="1"/>
              <a:t>dimension</a:t>
            </a:r>
            <a:r>
              <a:rPr lang="pt-BR" dirty="0"/>
              <a:t> </a:t>
            </a:r>
            <a:r>
              <a:rPr lang="pt-BR" dirty="0" err="1"/>
              <a:t>kept</a:t>
            </a:r>
            <a:r>
              <a:rPr lang="pt-BR" dirty="0"/>
              <a:t> in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03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610"/>
    </mc:Choice>
    <mc:Fallback xmlns="">
      <p:transition spd="slow" advTm="8961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Methods: NUMERICAL EXPERIMENT PIPELINE (SYSID)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D9516C8-E4E8-2E5D-D678-7692FA02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5" y="1573533"/>
            <a:ext cx="11924810" cy="47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610"/>
    </mc:Choice>
    <mc:Fallback xmlns="">
      <p:transition spd="slow" advTm="8961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C1A78-33B6-46A1-A9D8-CC62391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Methods: NUMERICAL EXPERIMENT PIPELINE (TRANSFORMER)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CE17B32A-3C27-F90F-F90B-E6E7D92193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881018"/>
              </p:ext>
            </p:extLst>
          </p:nvPr>
        </p:nvGraphicFramePr>
        <p:xfrm>
          <a:off x="0" y="2294626"/>
          <a:ext cx="12192000" cy="2415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57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610"/>
    </mc:Choice>
    <mc:Fallback xmlns="">
      <p:transition spd="slow" advTm="8961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63_TF22378848.potx" id="{53269024-24FC-4B17-B3AE-3D7549CE191E}" vid="{01B4D491-F3F2-4E5D-94E6-F1FCB1EFD3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purl.org/dc/elements/1.1/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integral</Template>
  <TotalTime>11631</TotalTime>
  <Words>922</Words>
  <Application>Microsoft Office PowerPoint</Application>
  <PresentationFormat>Widescreen</PresentationFormat>
  <Paragraphs>179</Paragraphs>
  <Slides>14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Tw Cen MT</vt:lpstr>
      <vt:lpstr>Tw Cen MT Condensed</vt:lpstr>
      <vt:lpstr>Wingdings 3</vt:lpstr>
      <vt:lpstr>Integral</vt:lpstr>
      <vt:lpstr>Application of Transformers for Oil Well Production Forecasting</vt:lpstr>
      <vt:lpstr>agenda</vt:lpstr>
      <vt:lpstr>Problem description</vt:lpstr>
      <vt:lpstr>Literature review RATE PREDICTIONS</vt:lpstr>
      <vt:lpstr>Literature review TRANSFORMERS FOR Time series</vt:lpstr>
      <vt:lpstr>dataset</vt:lpstr>
      <vt:lpstr>Methods: Transformer architecture</vt:lpstr>
      <vt:lpstr>Methods: NUMERICAL EXPERIMENT PIPELINE (SYSID)</vt:lpstr>
      <vt:lpstr>Methods: NUMERICAL EXPERIMENT PIPELINE (TRANSFORMER)</vt:lpstr>
      <vt:lpstr>Results Overall results</vt:lpstr>
      <vt:lpstr>Results statistical analisys</vt:lpstr>
      <vt:lpstr>Results TRANSFER LEARNING</vt:lpstr>
      <vt:lpstr>Concluding remarks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Oil assets economic evaluation</dc:title>
  <dc:creator>Felipe da Costa Pereira</dc:creator>
  <cp:lastModifiedBy>Pedro Paulo</cp:lastModifiedBy>
  <cp:revision>1</cp:revision>
  <dcterms:created xsi:type="dcterms:W3CDTF">2022-05-30T12:44:15Z</dcterms:created>
  <dcterms:modified xsi:type="dcterms:W3CDTF">2023-07-03T19:25:03Z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40b9f7d-8e3a-482f-9702-4b7ffc40985a_Enabled">
    <vt:lpwstr>true</vt:lpwstr>
  </property>
  <property fmtid="{D5CDD505-2E9C-101B-9397-08002B2CF9AE}" pid="4" name="MSIP_Label_140b9f7d-8e3a-482f-9702-4b7ffc40985a_SetDate">
    <vt:lpwstr>2022-11-30T11:53:54Z</vt:lpwstr>
  </property>
  <property fmtid="{D5CDD505-2E9C-101B-9397-08002B2CF9AE}" pid="5" name="MSIP_Label_140b9f7d-8e3a-482f-9702-4b7ffc40985a_Method">
    <vt:lpwstr>Privileged</vt:lpwstr>
  </property>
  <property fmtid="{D5CDD505-2E9C-101B-9397-08002B2CF9AE}" pid="6" name="MSIP_Label_140b9f7d-8e3a-482f-9702-4b7ffc40985a_Name">
    <vt:lpwstr>Pública</vt:lpwstr>
  </property>
  <property fmtid="{D5CDD505-2E9C-101B-9397-08002B2CF9AE}" pid="7" name="MSIP_Label_140b9f7d-8e3a-482f-9702-4b7ffc40985a_SiteId">
    <vt:lpwstr>5b6f6241-9a57-4be4-8e50-1dfa72e79a57</vt:lpwstr>
  </property>
  <property fmtid="{D5CDD505-2E9C-101B-9397-08002B2CF9AE}" pid="8" name="MSIP_Label_140b9f7d-8e3a-482f-9702-4b7ffc40985a_ActionId">
    <vt:lpwstr>ce19c0c6-7704-445a-8273-e1dfa161f665</vt:lpwstr>
  </property>
  <property fmtid="{D5CDD505-2E9C-101B-9397-08002B2CF9AE}" pid="9" name="MSIP_Label_140b9f7d-8e3a-482f-9702-4b7ffc40985a_ContentBits">
    <vt:lpwstr>2</vt:lpwstr>
  </property>
</Properties>
</file>