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6A3640-AFA0-46C0-B9BF-A6662A5ABC46}" type="doc">
      <dgm:prSet loTypeId="urn:microsoft.com/office/officeart/2005/8/layout/process2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FDFC129D-F889-4425-AEC6-457AC842D693}">
      <dgm:prSet phldrT="[Texto]"/>
      <dgm:spPr/>
      <dgm:t>
        <a:bodyPr/>
        <a:lstStyle/>
        <a:p>
          <a:r>
            <a:rPr lang="pt-BR" dirty="0"/>
            <a:t>Data input (6 x </a:t>
          </a:r>
          <a:r>
            <a:rPr lang="pt-BR" dirty="0" err="1"/>
            <a:t>memory</a:t>
          </a:r>
          <a:r>
            <a:rPr lang="pt-BR" dirty="0"/>
            <a:t>)</a:t>
          </a:r>
        </a:p>
      </dgm:t>
    </dgm:pt>
    <dgm:pt modelId="{6B9B20A0-2645-462A-9FA5-A0A66ED05B29}" type="parTrans" cxnId="{9495B6D5-A8CB-4636-AD4B-44DDE5136318}">
      <dgm:prSet/>
      <dgm:spPr/>
      <dgm:t>
        <a:bodyPr/>
        <a:lstStyle/>
        <a:p>
          <a:endParaRPr lang="pt-BR"/>
        </a:p>
      </dgm:t>
    </dgm:pt>
    <dgm:pt modelId="{DE4EA718-CB60-4457-9F76-9151F25754D2}" type="sibTrans" cxnId="{9495B6D5-A8CB-4636-AD4B-44DDE5136318}">
      <dgm:prSet/>
      <dgm:spPr/>
      <dgm:t>
        <a:bodyPr/>
        <a:lstStyle/>
        <a:p>
          <a:endParaRPr lang="pt-BR"/>
        </a:p>
      </dgm:t>
    </dgm:pt>
    <dgm:pt modelId="{FA8252CA-5800-41AE-8B0E-6BF3E8726938}">
      <dgm:prSet phldrT="[Texto]"/>
      <dgm:spPr/>
      <dgm:t>
        <a:bodyPr/>
        <a:lstStyle/>
        <a:p>
          <a:r>
            <a:rPr lang="pt-BR" dirty="0" err="1"/>
            <a:t>Transformer</a:t>
          </a:r>
          <a:r>
            <a:rPr lang="pt-BR" dirty="0"/>
            <a:t> </a:t>
          </a:r>
          <a:r>
            <a:rPr lang="pt-BR" dirty="0" err="1"/>
            <a:t>Encoder</a:t>
          </a:r>
          <a:r>
            <a:rPr lang="pt-BR" dirty="0"/>
            <a:t> </a:t>
          </a:r>
          <a:r>
            <a:rPr lang="pt-BR" dirty="0" err="1"/>
            <a:t>Layer</a:t>
          </a:r>
          <a:endParaRPr lang="pt-BR" dirty="0"/>
        </a:p>
      </dgm:t>
    </dgm:pt>
    <dgm:pt modelId="{FB6D7606-B480-4BCF-A4F9-21B8909E7976}" type="parTrans" cxnId="{6CB5FC45-7947-4BA2-A05C-1C796901DD42}">
      <dgm:prSet/>
      <dgm:spPr/>
      <dgm:t>
        <a:bodyPr/>
        <a:lstStyle/>
        <a:p>
          <a:endParaRPr lang="pt-BR"/>
        </a:p>
      </dgm:t>
    </dgm:pt>
    <dgm:pt modelId="{A5652996-8FB5-4DFF-A10F-0E76D9F18116}" type="sibTrans" cxnId="{6CB5FC45-7947-4BA2-A05C-1C796901DD42}">
      <dgm:prSet/>
      <dgm:spPr/>
      <dgm:t>
        <a:bodyPr/>
        <a:lstStyle/>
        <a:p>
          <a:endParaRPr lang="pt-BR"/>
        </a:p>
      </dgm:t>
    </dgm:pt>
    <dgm:pt modelId="{C1361313-5879-4915-BE16-16A684B1E982}">
      <dgm:prSet phldrT="[Texto]"/>
      <dgm:spPr/>
      <dgm:t>
        <a:bodyPr/>
        <a:lstStyle/>
        <a:p>
          <a:r>
            <a:rPr lang="pt-BR" dirty="0"/>
            <a:t>Linear </a:t>
          </a:r>
          <a:r>
            <a:rPr lang="pt-BR" dirty="0" err="1"/>
            <a:t>Layer</a:t>
          </a:r>
          <a:r>
            <a:rPr lang="pt-BR" dirty="0"/>
            <a:t> (6 x 1)</a:t>
          </a:r>
        </a:p>
      </dgm:t>
    </dgm:pt>
    <dgm:pt modelId="{908A63FA-A23F-4BB4-875B-B4E688265662}" type="parTrans" cxnId="{B601F593-CE0F-43DA-85F6-AC4B68171A93}">
      <dgm:prSet/>
      <dgm:spPr/>
      <dgm:t>
        <a:bodyPr/>
        <a:lstStyle/>
        <a:p>
          <a:endParaRPr lang="pt-BR"/>
        </a:p>
      </dgm:t>
    </dgm:pt>
    <dgm:pt modelId="{137CF266-B2D6-46B7-B791-07A6F7DEA38E}" type="sibTrans" cxnId="{B601F593-CE0F-43DA-85F6-AC4B68171A93}">
      <dgm:prSet/>
      <dgm:spPr/>
      <dgm:t>
        <a:bodyPr/>
        <a:lstStyle/>
        <a:p>
          <a:endParaRPr lang="pt-BR"/>
        </a:p>
      </dgm:t>
    </dgm:pt>
    <dgm:pt modelId="{CC51DA13-5C7C-4C75-8033-21D9F6DE2C37}">
      <dgm:prSet phldrT="[Texto]"/>
      <dgm:spPr/>
      <dgm:t>
        <a:bodyPr/>
        <a:lstStyle/>
        <a:p>
          <a:r>
            <a:rPr lang="pt-BR" dirty="0" err="1"/>
            <a:t>Predicted</a:t>
          </a:r>
          <a:r>
            <a:rPr lang="pt-BR" dirty="0"/>
            <a:t> </a:t>
          </a:r>
          <a:r>
            <a:rPr lang="pt-BR" dirty="0" err="1"/>
            <a:t>value</a:t>
          </a:r>
          <a:r>
            <a:rPr lang="pt-BR" dirty="0"/>
            <a:t> (1x </a:t>
          </a:r>
          <a:r>
            <a:rPr lang="pt-BR" dirty="0" err="1"/>
            <a:t>memory</a:t>
          </a:r>
          <a:r>
            <a:rPr lang="pt-BR" dirty="0"/>
            <a:t>)</a:t>
          </a:r>
        </a:p>
      </dgm:t>
    </dgm:pt>
    <dgm:pt modelId="{6BAD8CB2-758F-4B36-8C34-B3A78AE33D9F}" type="parTrans" cxnId="{1B587A8B-C619-4DC9-9BF1-5F7CCFD69F27}">
      <dgm:prSet/>
      <dgm:spPr/>
      <dgm:t>
        <a:bodyPr/>
        <a:lstStyle/>
        <a:p>
          <a:endParaRPr lang="pt-BR"/>
        </a:p>
      </dgm:t>
    </dgm:pt>
    <dgm:pt modelId="{0EF076DD-82DC-4E8B-BFC9-83FD01170313}" type="sibTrans" cxnId="{1B587A8B-C619-4DC9-9BF1-5F7CCFD69F27}">
      <dgm:prSet/>
      <dgm:spPr/>
      <dgm:t>
        <a:bodyPr/>
        <a:lstStyle/>
        <a:p>
          <a:endParaRPr lang="pt-BR"/>
        </a:p>
      </dgm:t>
    </dgm:pt>
    <dgm:pt modelId="{38F86A2E-0E39-46A4-B52D-169E74DFF747}">
      <dgm:prSet phldrT="[Texto]"/>
      <dgm:spPr/>
      <dgm:t>
        <a:bodyPr/>
        <a:lstStyle/>
        <a:p>
          <a:r>
            <a:rPr lang="pt-BR" dirty="0" err="1"/>
            <a:t>Fully-Connected</a:t>
          </a:r>
          <a:r>
            <a:rPr lang="pt-BR" dirty="0"/>
            <a:t> </a:t>
          </a:r>
          <a:r>
            <a:rPr lang="pt-BR" dirty="0" err="1"/>
            <a:t>Layers</a:t>
          </a:r>
          <a:r>
            <a:rPr lang="pt-BR" dirty="0"/>
            <a:t> </a:t>
          </a:r>
          <a:r>
            <a:rPr lang="pt-BR" dirty="0" err="1"/>
            <a:t>with</a:t>
          </a:r>
          <a:r>
            <a:rPr lang="pt-BR" dirty="0"/>
            <a:t> </a:t>
          </a:r>
          <a:r>
            <a:rPr lang="pt-BR" dirty="0" err="1"/>
            <a:t>ReLU</a:t>
          </a:r>
          <a:r>
            <a:rPr lang="pt-BR" dirty="0"/>
            <a:t> </a:t>
          </a:r>
          <a:r>
            <a:rPr lang="pt-BR" dirty="0" err="1"/>
            <a:t>Activation</a:t>
          </a:r>
          <a:r>
            <a:rPr lang="pt-BR" dirty="0"/>
            <a:t> (6 x 6)</a:t>
          </a:r>
        </a:p>
      </dgm:t>
    </dgm:pt>
    <dgm:pt modelId="{BB8A93CF-18CA-4FFA-857B-15D00E718F81}" type="parTrans" cxnId="{CB0651C4-0C60-41F3-B7D0-9B7AEBB9E486}">
      <dgm:prSet/>
      <dgm:spPr/>
      <dgm:t>
        <a:bodyPr/>
        <a:lstStyle/>
        <a:p>
          <a:endParaRPr lang="pt-BR"/>
        </a:p>
      </dgm:t>
    </dgm:pt>
    <dgm:pt modelId="{DE6680CE-31D3-414C-91A6-6BFF4F9F582E}" type="sibTrans" cxnId="{CB0651C4-0C60-41F3-B7D0-9B7AEBB9E486}">
      <dgm:prSet/>
      <dgm:spPr/>
      <dgm:t>
        <a:bodyPr/>
        <a:lstStyle/>
        <a:p>
          <a:endParaRPr lang="pt-BR"/>
        </a:p>
      </dgm:t>
    </dgm:pt>
    <dgm:pt modelId="{8320579D-8447-4D1C-AA14-D2504E4D7524}" type="pres">
      <dgm:prSet presAssocID="{EA6A3640-AFA0-46C0-B9BF-A6662A5ABC46}" presName="linearFlow" presStyleCnt="0">
        <dgm:presLayoutVars>
          <dgm:resizeHandles val="exact"/>
        </dgm:presLayoutVars>
      </dgm:prSet>
      <dgm:spPr/>
    </dgm:pt>
    <dgm:pt modelId="{B1C9B1DA-D0D5-43E9-A72B-1C4368BE8918}" type="pres">
      <dgm:prSet presAssocID="{FDFC129D-F889-4425-AEC6-457AC842D693}" presName="node" presStyleLbl="node1" presStyleIdx="0" presStyleCnt="5">
        <dgm:presLayoutVars>
          <dgm:bulletEnabled val="1"/>
        </dgm:presLayoutVars>
      </dgm:prSet>
      <dgm:spPr/>
    </dgm:pt>
    <dgm:pt modelId="{263DC438-BFC2-4B64-ACBD-7BC47FCD0838}" type="pres">
      <dgm:prSet presAssocID="{DE4EA718-CB60-4457-9F76-9151F25754D2}" presName="sibTrans" presStyleLbl="sibTrans2D1" presStyleIdx="0" presStyleCnt="4"/>
      <dgm:spPr/>
    </dgm:pt>
    <dgm:pt modelId="{9D875C1C-C94D-4B03-A4F4-E03C00214292}" type="pres">
      <dgm:prSet presAssocID="{DE4EA718-CB60-4457-9F76-9151F25754D2}" presName="connectorText" presStyleLbl="sibTrans2D1" presStyleIdx="0" presStyleCnt="4"/>
      <dgm:spPr/>
    </dgm:pt>
    <dgm:pt modelId="{B79BCD60-C8D3-4200-A0D8-846E62914112}" type="pres">
      <dgm:prSet presAssocID="{FA8252CA-5800-41AE-8B0E-6BF3E8726938}" presName="node" presStyleLbl="node1" presStyleIdx="1" presStyleCnt="5">
        <dgm:presLayoutVars>
          <dgm:bulletEnabled val="1"/>
        </dgm:presLayoutVars>
      </dgm:prSet>
      <dgm:spPr/>
    </dgm:pt>
    <dgm:pt modelId="{FE1BDCCB-DACF-42CD-921C-7BFA72887C63}" type="pres">
      <dgm:prSet presAssocID="{A5652996-8FB5-4DFF-A10F-0E76D9F18116}" presName="sibTrans" presStyleLbl="sibTrans2D1" presStyleIdx="1" presStyleCnt="4"/>
      <dgm:spPr/>
    </dgm:pt>
    <dgm:pt modelId="{0A0BEDC5-E605-43EA-B59A-3BE3FBAEB957}" type="pres">
      <dgm:prSet presAssocID="{A5652996-8FB5-4DFF-A10F-0E76D9F18116}" presName="connectorText" presStyleLbl="sibTrans2D1" presStyleIdx="1" presStyleCnt="4"/>
      <dgm:spPr/>
    </dgm:pt>
    <dgm:pt modelId="{4C64A501-A08E-428A-99CE-36A03786D00F}" type="pres">
      <dgm:prSet presAssocID="{38F86A2E-0E39-46A4-B52D-169E74DFF747}" presName="node" presStyleLbl="node1" presStyleIdx="2" presStyleCnt="5">
        <dgm:presLayoutVars>
          <dgm:bulletEnabled val="1"/>
        </dgm:presLayoutVars>
      </dgm:prSet>
      <dgm:spPr/>
    </dgm:pt>
    <dgm:pt modelId="{2B5C519A-B308-4A44-A0BF-C2227BB6851E}" type="pres">
      <dgm:prSet presAssocID="{DE6680CE-31D3-414C-91A6-6BFF4F9F582E}" presName="sibTrans" presStyleLbl="sibTrans2D1" presStyleIdx="2" presStyleCnt="4"/>
      <dgm:spPr/>
    </dgm:pt>
    <dgm:pt modelId="{8E38C231-AF80-42B9-8968-9C9DDCEA1CFB}" type="pres">
      <dgm:prSet presAssocID="{DE6680CE-31D3-414C-91A6-6BFF4F9F582E}" presName="connectorText" presStyleLbl="sibTrans2D1" presStyleIdx="2" presStyleCnt="4"/>
      <dgm:spPr/>
    </dgm:pt>
    <dgm:pt modelId="{5DE3192F-3146-45DD-ADA9-006150282B17}" type="pres">
      <dgm:prSet presAssocID="{C1361313-5879-4915-BE16-16A684B1E982}" presName="node" presStyleLbl="node1" presStyleIdx="3" presStyleCnt="5">
        <dgm:presLayoutVars>
          <dgm:bulletEnabled val="1"/>
        </dgm:presLayoutVars>
      </dgm:prSet>
      <dgm:spPr/>
    </dgm:pt>
    <dgm:pt modelId="{0BC9DB73-D682-4CF8-8178-5099F200965B}" type="pres">
      <dgm:prSet presAssocID="{137CF266-B2D6-46B7-B791-07A6F7DEA38E}" presName="sibTrans" presStyleLbl="sibTrans2D1" presStyleIdx="3" presStyleCnt="4"/>
      <dgm:spPr/>
    </dgm:pt>
    <dgm:pt modelId="{FF7F1904-3EFC-440C-BAB3-531BD4AB2E89}" type="pres">
      <dgm:prSet presAssocID="{137CF266-B2D6-46B7-B791-07A6F7DEA38E}" presName="connectorText" presStyleLbl="sibTrans2D1" presStyleIdx="3" presStyleCnt="4"/>
      <dgm:spPr/>
    </dgm:pt>
    <dgm:pt modelId="{688D5D30-F87D-4B3D-A01B-75E8047ABCFF}" type="pres">
      <dgm:prSet presAssocID="{CC51DA13-5C7C-4C75-8033-21D9F6DE2C37}" presName="node" presStyleLbl="node1" presStyleIdx="4" presStyleCnt="5">
        <dgm:presLayoutVars>
          <dgm:bulletEnabled val="1"/>
        </dgm:presLayoutVars>
      </dgm:prSet>
      <dgm:spPr/>
    </dgm:pt>
  </dgm:ptLst>
  <dgm:cxnLst>
    <dgm:cxn modelId="{F802A208-229E-43D6-A25A-B9D8ED802FC9}" type="presOf" srcId="{FA8252CA-5800-41AE-8B0E-6BF3E8726938}" destId="{B79BCD60-C8D3-4200-A0D8-846E62914112}" srcOrd="0" destOrd="0" presId="urn:microsoft.com/office/officeart/2005/8/layout/process2"/>
    <dgm:cxn modelId="{70A8D612-ED42-46D2-8141-7ECC2F7A7FDF}" type="presOf" srcId="{A5652996-8FB5-4DFF-A10F-0E76D9F18116}" destId="{FE1BDCCB-DACF-42CD-921C-7BFA72887C63}" srcOrd="0" destOrd="0" presId="urn:microsoft.com/office/officeart/2005/8/layout/process2"/>
    <dgm:cxn modelId="{0A59E625-66BF-4E65-91A8-4B7F902FE77F}" type="presOf" srcId="{FDFC129D-F889-4425-AEC6-457AC842D693}" destId="{B1C9B1DA-D0D5-43E9-A72B-1C4368BE8918}" srcOrd="0" destOrd="0" presId="urn:microsoft.com/office/officeart/2005/8/layout/process2"/>
    <dgm:cxn modelId="{051E683D-CE9F-4FF6-9031-5FB815918AF8}" type="presOf" srcId="{38F86A2E-0E39-46A4-B52D-169E74DFF747}" destId="{4C64A501-A08E-428A-99CE-36A03786D00F}" srcOrd="0" destOrd="0" presId="urn:microsoft.com/office/officeart/2005/8/layout/process2"/>
    <dgm:cxn modelId="{2D444C5C-2284-4A43-857E-3077BF5A22E6}" type="presOf" srcId="{DE4EA718-CB60-4457-9F76-9151F25754D2}" destId="{263DC438-BFC2-4B64-ACBD-7BC47FCD0838}" srcOrd="0" destOrd="0" presId="urn:microsoft.com/office/officeart/2005/8/layout/process2"/>
    <dgm:cxn modelId="{6CB5FC45-7947-4BA2-A05C-1C796901DD42}" srcId="{EA6A3640-AFA0-46C0-B9BF-A6662A5ABC46}" destId="{FA8252CA-5800-41AE-8B0E-6BF3E8726938}" srcOrd="1" destOrd="0" parTransId="{FB6D7606-B480-4BCF-A4F9-21B8909E7976}" sibTransId="{A5652996-8FB5-4DFF-A10F-0E76D9F18116}"/>
    <dgm:cxn modelId="{69A09C7B-1BE7-4E70-8656-6FE2F8CA546F}" type="presOf" srcId="{137CF266-B2D6-46B7-B791-07A6F7DEA38E}" destId="{0BC9DB73-D682-4CF8-8178-5099F200965B}" srcOrd="0" destOrd="0" presId="urn:microsoft.com/office/officeart/2005/8/layout/process2"/>
    <dgm:cxn modelId="{1B587A8B-C619-4DC9-9BF1-5F7CCFD69F27}" srcId="{EA6A3640-AFA0-46C0-B9BF-A6662A5ABC46}" destId="{CC51DA13-5C7C-4C75-8033-21D9F6DE2C37}" srcOrd="4" destOrd="0" parTransId="{6BAD8CB2-758F-4B36-8C34-B3A78AE33D9F}" sibTransId="{0EF076DD-82DC-4E8B-BFC9-83FD01170313}"/>
    <dgm:cxn modelId="{B601F593-CE0F-43DA-85F6-AC4B68171A93}" srcId="{EA6A3640-AFA0-46C0-B9BF-A6662A5ABC46}" destId="{C1361313-5879-4915-BE16-16A684B1E982}" srcOrd="3" destOrd="0" parTransId="{908A63FA-A23F-4BB4-875B-B4E688265662}" sibTransId="{137CF266-B2D6-46B7-B791-07A6F7DEA38E}"/>
    <dgm:cxn modelId="{5D5303AC-CA2E-49D0-B016-5AE8832F52A7}" type="presOf" srcId="{EA6A3640-AFA0-46C0-B9BF-A6662A5ABC46}" destId="{8320579D-8447-4D1C-AA14-D2504E4D7524}" srcOrd="0" destOrd="0" presId="urn:microsoft.com/office/officeart/2005/8/layout/process2"/>
    <dgm:cxn modelId="{A21C2FB2-6B8A-4697-98E7-7DB325AFB5BF}" type="presOf" srcId="{A5652996-8FB5-4DFF-A10F-0E76D9F18116}" destId="{0A0BEDC5-E605-43EA-B59A-3BE3FBAEB957}" srcOrd="1" destOrd="0" presId="urn:microsoft.com/office/officeart/2005/8/layout/process2"/>
    <dgm:cxn modelId="{6D6E56BA-C689-4C1D-B476-719C66B37675}" type="presOf" srcId="{C1361313-5879-4915-BE16-16A684B1E982}" destId="{5DE3192F-3146-45DD-ADA9-006150282B17}" srcOrd="0" destOrd="0" presId="urn:microsoft.com/office/officeart/2005/8/layout/process2"/>
    <dgm:cxn modelId="{CB0651C4-0C60-41F3-B7D0-9B7AEBB9E486}" srcId="{EA6A3640-AFA0-46C0-B9BF-A6662A5ABC46}" destId="{38F86A2E-0E39-46A4-B52D-169E74DFF747}" srcOrd="2" destOrd="0" parTransId="{BB8A93CF-18CA-4FFA-857B-15D00E718F81}" sibTransId="{DE6680CE-31D3-414C-91A6-6BFF4F9F582E}"/>
    <dgm:cxn modelId="{EDADC5C6-0DC9-47BF-94B7-8615830D3D4F}" type="presOf" srcId="{DE4EA718-CB60-4457-9F76-9151F25754D2}" destId="{9D875C1C-C94D-4B03-A4F4-E03C00214292}" srcOrd="1" destOrd="0" presId="urn:microsoft.com/office/officeart/2005/8/layout/process2"/>
    <dgm:cxn modelId="{69CDC5C8-7465-4F25-B4CD-F4421A5993BC}" type="presOf" srcId="{CC51DA13-5C7C-4C75-8033-21D9F6DE2C37}" destId="{688D5D30-F87D-4B3D-A01B-75E8047ABCFF}" srcOrd="0" destOrd="0" presId="urn:microsoft.com/office/officeart/2005/8/layout/process2"/>
    <dgm:cxn modelId="{64F28ACC-6D8E-4228-AB9E-8B90BCBB1FE4}" type="presOf" srcId="{DE6680CE-31D3-414C-91A6-6BFF4F9F582E}" destId="{8E38C231-AF80-42B9-8968-9C9DDCEA1CFB}" srcOrd="1" destOrd="0" presId="urn:microsoft.com/office/officeart/2005/8/layout/process2"/>
    <dgm:cxn modelId="{1DC4B1CC-1F73-4AA0-8D58-F8BA2C39C36A}" type="presOf" srcId="{DE6680CE-31D3-414C-91A6-6BFF4F9F582E}" destId="{2B5C519A-B308-4A44-A0BF-C2227BB6851E}" srcOrd="0" destOrd="0" presId="urn:microsoft.com/office/officeart/2005/8/layout/process2"/>
    <dgm:cxn modelId="{9356D0D3-E599-4EED-B79C-1991ECC723E9}" type="presOf" srcId="{137CF266-B2D6-46B7-B791-07A6F7DEA38E}" destId="{FF7F1904-3EFC-440C-BAB3-531BD4AB2E89}" srcOrd="1" destOrd="0" presId="urn:microsoft.com/office/officeart/2005/8/layout/process2"/>
    <dgm:cxn modelId="{9495B6D5-A8CB-4636-AD4B-44DDE5136318}" srcId="{EA6A3640-AFA0-46C0-B9BF-A6662A5ABC46}" destId="{FDFC129D-F889-4425-AEC6-457AC842D693}" srcOrd="0" destOrd="0" parTransId="{6B9B20A0-2645-462A-9FA5-A0A66ED05B29}" sibTransId="{DE4EA718-CB60-4457-9F76-9151F25754D2}"/>
    <dgm:cxn modelId="{121AF7A5-0007-4781-9E8B-7199154F361D}" type="presParOf" srcId="{8320579D-8447-4D1C-AA14-D2504E4D7524}" destId="{B1C9B1DA-D0D5-43E9-A72B-1C4368BE8918}" srcOrd="0" destOrd="0" presId="urn:microsoft.com/office/officeart/2005/8/layout/process2"/>
    <dgm:cxn modelId="{62073B58-D293-4808-839A-86C4102F4037}" type="presParOf" srcId="{8320579D-8447-4D1C-AA14-D2504E4D7524}" destId="{263DC438-BFC2-4B64-ACBD-7BC47FCD0838}" srcOrd="1" destOrd="0" presId="urn:microsoft.com/office/officeart/2005/8/layout/process2"/>
    <dgm:cxn modelId="{E9CCE1E6-0B3B-4C23-9A09-A5FCEBF3F0BE}" type="presParOf" srcId="{263DC438-BFC2-4B64-ACBD-7BC47FCD0838}" destId="{9D875C1C-C94D-4B03-A4F4-E03C00214292}" srcOrd="0" destOrd="0" presId="urn:microsoft.com/office/officeart/2005/8/layout/process2"/>
    <dgm:cxn modelId="{30A80206-E15E-4A80-822C-135F1E69970C}" type="presParOf" srcId="{8320579D-8447-4D1C-AA14-D2504E4D7524}" destId="{B79BCD60-C8D3-4200-A0D8-846E62914112}" srcOrd="2" destOrd="0" presId="urn:microsoft.com/office/officeart/2005/8/layout/process2"/>
    <dgm:cxn modelId="{FFD5405D-8338-438F-8A9C-2A62621F3657}" type="presParOf" srcId="{8320579D-8447-4D1C-AA14-D2504E4D7524}" destId="{FE1BDCCB-DACF-42CD-921C-7BFA72887C63}" srcOrd="3" destOrd="0" presId="urn:microsoft.com/office/officeart/2005/8/layout/process2"/>
    <dgm:cxn modelId="{5AA0B970-A2C1-4B0E-9FE5-61F096FA29F6}" type="presParOf" srcId="{FE1BDCCB-DACF-42CD-921C-7BFA72887C63}" destId="{0A0BEDC5-E605-43EA-B59A-3BE3FBAEB957}" srcOrd="0" destOrd="0" presId="urn:microsoft.com/office/officeart/2005/8/layout/process2"/>
    <dgm:cxn modelId="{320270DD-0CCE-42C9-A95C-48D89D6F7A40}" type="presParOf" srcId="{8320579D-8447-4D1C-AA14-D2504E4D7524}" destId="{4C64A501-A08E-428A-99CE-36A03786D00F}" srcOrd="4" destOrd="0" presId="urn:microsoft.com/office/officeart/2005/8/layout/process2"/>
    <dgm:cxn modelId="{116B08F9-DFAF-4CE8-8A09-1586FA2FC1D0}" type="presParOf" srcId="{8320579D-8447-4D1C-AA14-D2504E4D7524}" destId="{2B5C519A-B308-4A44-A0BF-C2227BB6851E}" srcOrd="5" destOrd="0" presId="urn:microsoft.com/office/officeart/2005/8/layout/process2"/>
    <dgm:cxn modelId="{9CBED85E-C1F9-456A-A0D8-6B9F4281C26F}" type="presParOf" srcId="{2B5C519A-B308-4A44-A0BF-C2227BB6851E}" destId="{8E38C231-AF80-42B9-8968-9C9DDCEA1CFB}" srcOrd="0" destOrd="0" presId="urn:microsoft.com/office/officeart/2005/8/layout/process2"/>
    <dgm:cxn modelId="{0D212AE1-F13F-4F6B-A5FB-BF44912F5720}" type="presParOf" srcId="{8320579D-8447-4D1C-AA14-D2504E4D7524}" destId="{5DE3192F-3146-45DD-ADA9-006150282B17}" srcOrd="6" destOrd="0" presId="urn:microsoft.com/office/officeart/2005/8/layout/process2"/>
    <dgm:cxn modelId="{A6BF2D56-EEE7-4F14-8AC2-A39C1A328B4B}" type="presParOf" srcId="{8320579D-8447-4D1C-AA14-D2504E4D7524}" destId="{0BC9DB73-D682-4CF8-8178-5099F200965B}" srcOrd="7" destOrd="0" presId="urn:microsoft.com/office/officeart/2005/8/layout/process2"/>
    <dgm:cxn modelId="{5D78E2D7-F174-42D9-9462-221F1B4FEDE2}" type="presParOf" srcId="{0BC9DB73-D682-4CF8-8178-5099F200965B}" destId="{FF7F1904-3EFC-440C-BAB3-531BD4AB2E89}" srcOrd="0" destOrd="0" presId="urn:microsoft.com/office/officeart/2005/8/layout/process2"/>
    <dgm:cxn modelId="{0425BDFC-1597-4A36-8C00-F2D915980B20}" type="presParOf" srcId="{8320579D-8447-4D1C-AA14-D2504E4D7524}" destId="{688D5D30-F87D-4B3D-A01B-75E8047ABCFF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8C2B0D-8D5E-4683-B974-3D9040BC0078}" type="doc">
      <dgm:prSet loTypeId="urn:microsoft.com/office/officeart/2005/8/layout/process5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6D779124-590B-4DA7-A5F5-BAEB81E6BD37}">
      <dgm:prSet phldrT="[Texto]"/>
      <dgm:spPr/>
      <dgm:t>
        <a:bodyPr/>
        <a:lstStyle/>
        <a:p>
          <a:r>
            <a:rPr lang="pt-BR" dirty="0" err="1"/>
            <a:t>Read</a:t>
          </a:r>
          <a:r>
            <a:rPr lang="pt-BR" dirty="0"/>
            <a:t> data</a:t>
          </a:r>
        </a:p>
      </dgm:t>
    </dgm:pt>
    <dgm:pt modelId="{7B632F4C-2FA0-419D-BFD7-030C69EC2C46}" type="parTrans" cxnId="{0DA9D5D9-60DC-4AD9-8515-C29F70CB5BE0}">
      <dgm:prSet/>
      <dgm:spPr/>
      <dgm:t>
        <a:bodyPr/>
        <a:lstStyle/>
        <a:p>
          <a:endParaRPr lang="pt-BR"/>
        </a:p>
      </dgm:t>
    </dgm:pt>
    <dgm:pt modelId="{C6B7817E-A2F9-4066-B372-99016803D2D1}" type="sibTrans" cxnId="{0DA9D5D9-60DC-4AD9-8515-C29F70CB5BE0}">
      <dgm:prSet/>
      <dgm:spPr/>
      <dgm:t>
        <a:bodyPr/>
        <a:lstStyle/>
        <a:p>
          <a:endParaRPr lang="pt-BR"/>
        </a:p>
      </dgm:t>
    </dgm:pt>
    <dgm:pt modelId="{46CCF55D-CE72-4341-A3B4-8629A67A57A7}">
      <dgm:prSet phldrT="[Texto]"/>
      <dgm:spPr/>
      <dgm:t>
        <a:bodyPr/>
        <a:lstStyle/>
        <a:p>
          <a:r>
            <a:rPr lang="pt-BR" dirty="0" err="1"/>
            <a:t>Select</a:t>
          </a:r>
          <a:r>
            <a:rPr lang="pt-BR" dirty="0"/>
            <a:t> input </a:t>
          </a:r>
          <a:r>
            <a:rPr lang="pt-BR" dirty="0" err="1"/>
            <a:t>variables</a:t>
          </a:r>
          <a:endParaRPr lang="pt-BR" dirty="0"/>
        </a:p>
      </dgm:t>
    </dgm:pt>
    <dgm:pt modelId="{707B668C-C656-4067-9C73-BD32297FB46A}" type="parTrans" cxnId="{7DC99DDD-8CE3-4EFA-9CC8-BDFC2863E331}">
      <dgm:prSet/>
      <dgm:spPr/>
      <dgm:t>
        <a:bodyPr/>
        <a:lstStyle/>
        <a:p>
          <a:endParaRPr lang="pt-BR"/>
        </a:p>
      </dgm:t>
    </dgm:pt>
    <dgm:pt modelId="{16614434-1DD8-4332-B4F3-52B69F8E4702}" type="sibTrans" cxnId="{7DC99DDD-8CE3-4EFA-9CC8-BDFC2863E331}">
      <dgm:prSet/>
      <dgm:spPr/>
      <dgm:t>
        <a:bodyPr/>
        <a:lstStyle/>
        <a:p>
          <a:endParaRPr lang="pt-BR"/>
        </a:p>
      </dgm:t>
    </dgm:pt>
    <dgm:pt modelId="{609A398F-DE51-43C2-A384-AA6CDEB1D4C5}">
      <dgm:prSet phldrT="[Texto]"/>
      <dgm:spPr/>
      <dgm:t>
        <a:bodyPr/>
        <a:lstStyle/>
        <a:p>
          <a:r>
            <a:rPr lang="pt-BR" dirty="0" err="1"/>
            <a:t>Select</a:t>
          </a:r>
          <a:r>
            <a:rPr lang="pt-BR" dirty="0"/>
            <a:t> output</a:t>
          </a:r>
        </a:p>
      </dgm:t>
    </dgm:pt>
    <dgm:pt modelId="{4DFEA8A2-A61B-4CB3-ACC7-DB0F6FFB1031}" type="parTrans" cxnId="{7DFE4915-862B-4CB5-9B3F-F9144793996B}">
      <dgm:prSet/>
      <dgm:spPr/>
      <dgm:t>
        <a:bodyPr/>
        <a:lstStyle/>
        <a:p>
          <a:endParaRPr lang="pt-BR"/>
        </a:p>
      </dgm:t>
    </dgm:pt>
    <dgm:pt modelId="{9BAC9BF2-E502-4677-A35C-309A863EA6EA}" type="sibTrans" cxnId="{7DFE4915-862B-4CB5-9B3F-F9144793996B}">
      <dgm:prSet/>
      <dgm:spPr/>
      <dgm:t>
        <a:bodyPr/>
        <a:lstStyle/>
        <a:p>
          <a:endParaRPr lang="pt-BR"/>
        </a:p>
      </dgm:t>
    </dgm:pt>
    <dgm:pt modelId="{45AA424D-A784-494A-95F1-6B51D2E3F674}">
      <dgm:prSet phldrT="[Texto]"/>
      <dgm:spPr/>
      <dgm:t>
        <a:bodyPr/>
        <a:lstStyle/>
        <a:p>
          <a:r>
            <a:rPr lang="pt-BR" dirty="0"/>
            <a:t>Normalize data</a:t>
          </a:r>
        </a:p>
      </dgm:t>
    </dgm:pt>
    <dgm:pt modelId="{5BFB843C-DE1B-4F30-B502-069537995BC1}" type="parTrans" cxnId="{E9C691FA-F299-4769-BBEC-D90A14E1D4B3}">
      <dgm:prSet/>
      <dgm:spPr/>
      <dgm:t>
        <a:bodyPr/>
        <a:lstStyle/>
        <a:p>
          <a:endParaRPr lang="pt-BR"/>
        </a:p>
      </dgm:t>
    </dgm:pt>
    <dgm:pt modelId="{B776933B-A6BF-4634-B4E0-1786B4F9B32B}" type="sibTrans" cxnId="{E9C691FA-F299-4769-BBEC-D90A14E1D4B3}">
      <dgm:prSet/>
      <dgm:spPr/>
      <dgm:t>
        <a:bodyPr/>
        <a:lstStyle/>
        <a:p>
          <a:endParaRPr lang="pt-BR"/>
        </a:p>
      </dgm:t>
    </dgm:pt>
    <dgm:pt modelId="{D2858DE8-4AF0-454E-AD42-358DCCB18D75}">
      <dgm:prSet phldrT="[Texto]"/>
      <dgm:spPr/>
      <dgm:t>
        <a:bodyPr/>
        <a:lstStyle/>
        <a:p>
          <a:r>
            <a:rPr lang="pt-BR" dirty="0"/>
            <a:t>Divide </a:t>
          </a:r>
          <a:r>
            <a:rPr lang="pt-BR" dirty="0" err="1"/>
            <a:t>by</a:t>
          </a:r>
          <a:r>
            <a:rPr lang="pt-BR" dirty="0"/>
            <a:t> q95</a:t>
          </a:r>
        </a:p>
      </dgm:t>
    </dgm:pt>
    <dgm:pt modelId="{0B3960A7-1151-490B-A289-5965B78A13F7}" type="parTrans" cxnId="{7E5A878C-E128-4F2B-878A-DC1CF2A2D8E4}">
      <dgm:prSet/>
      <dgm:spPr/>
      <dgm:t>
        <a:bodyPr/>
        <a:lstStyle/>
        <a:p>
          <a:endParaRPr lang="pt-BR"/>
        </a:p>
      </dgm:t>
    </dgm:pt>
    <dgm:pt modelId="{42F5E643-9A07-4ED2-8F24-C28481A1E4CD}" type="sibTrans" cxnId="{7E5A878C-E128-4F2B-878A-DC1CF2A2D8E4}">
      <dgm:prSet/>
      <dgm:spPr/>
      <dgm:t>
        <a:bodyPr/>
        <a:lstStyle/>
        <a:p>
          <a:endParaRPr lang="pt-BR"/>
        </a:p>
      </dgm:t>
    </dgm:pt>
    <dgm:pt modelId="{173ED29A-425A-4F59-8CBE-41C58DF622AA}">
      <dgm:prSet phldrT="[Texto]"/>
      <dgm:spPr/>
      <dgm:t>
        <a:bodyPr/>
        <a:lstStyle/>
        <a:p>
          <a:r>
            <a:rPr lang="pt-BR" dirty="0" err="1"/>
            <a:t>Create</a:t>
          </a:r>
          <a:r>
            <a:rPr lang="pt-BR" dirty="0"/>
            <a:t> data </a:t>
          </a:r>
          <a:r>
            <a:rPr lang="pt-BR" dirty="0" err="1"/>
            <a:t>windows</a:t>
          </a:r>
          <a:endParaRPr lang="pt-BR" dirty="0"/>
        </a:p>
      </dgm:t>
    </dgm:pt>
    <dgm:pt modelId="{14FE3D76-71DA-4480-A2F8-9896C89CAD62}" type="parTrans" cxnId="{C934B70E-9A61-415C-8F69-0E04B39AD4D4}">
      <dgm:prSet/>
      <dgm:spPr/>
      <dgm:t>
        <a:bodyPr/>
        <a:lstStyle/>
        <a:p>
          <a:endParaRPr lang="pt-BR"/>
        </a:p>
      </dgm:t>
    </dgm:pt>
    <dgm:pt modelId="{55437D30-6ABD-46A6-9227-08DA38A96BE9}" type="sibTrans" cxnId="{C934B70E-9A61-415C-8F69-0E04B39AD4D4}">
      <dgm:prSet/>
      <dgm:spPr/>
      <dgm:t>
        <a:bodyPr/>
        <a:lstStyle/>
        <a:p>
          <a:endParaRPr lang="pt-BR"/>
        </a:p>
      </dgm:t>
    </dgm:pt>
    <dgm:pt modelId="{DB261A1B-828C-49FE-9597-2207DB910E1B}">
      <dgm:prSet phldrT="[Texto]"/>
      <dgm:spPr/>
      <dgm:t>
        <a:bodyPr/>
        <a:lstStyle/>
        <a:p>
          <a:r>
            <a:rPr lang="pt-BR" dirty="0"/>
            <a:t>Input </a:t>
          </a:r>
          <a:r>
            <a:rPr lang="pt-BR" dirty="0" err="1"/>
            <a:t>containing</a:t>
          </a:r>
          <a:r>
            <a:rPr lang="pt-BR" dirty="0"/>
            <a:t>  input </a:t>
          </a:r>
          <a:r>
            <a:rPr lang="pt-BR" dirty="0" err="1"/>
            <a:t>and</a:t>
          </a:r>
          <a:r>
            <a:rPr lang="pt-BR" dirty="0"/>
            <a:t> output </a:t>
          </a:r>
          <a:r>
            <a:rPr lang="pt-BR" dirty="0" err="1"/>
            <a:t>variables</a:t>
          </a:r>
          <a:r>
            <a:rPr lang="pt-BR" dirty="0"/>
            <a:t> </a:t>
          </a:r>
          <a:r>
            <a:rPr lang="pt-BR" dirty="0" err="1"/>
            <a:t>of</a:t>
          </a:r>
          <a:r>
            <a:rPr lang="pt-BR" dirty="0"/>
            <a:t> </a:t>
          </a:r>
          <a:r>
            <a:rPr lang="pt-BR" dirty="0" err="1"/>
            <a:t>the</a:t>
          </a:r>
          <a:r>
            <a:rPr lang="pt-BR" dirty="0"/>
            <a:t> </a:t>
          </a:r>
          <a:r>
            <a:rPr lang="pt-BR" dirty="0" err="1"/>
            <a:t>previous</a:t>
          </a:r>
          <a:r>
            <a:rPr lang="pt-BR" dirty="0"/>
            <a:t> </a:t>
          </a:r>
          <a:r>
            <a:rPr lang="pt-BR" dirty="0" err="1"/>
            <a:t>timestep</a:t>
          </a:r>
          <a:endParaRPr lang="pt-BR" dirty="0"/>
        </a:p>
      </dgm:t>
    </dgm:pt>
    <dgm:pt modelId="{6430B51D-3B2B-4333-98D0-401788A52BB1}" type="parTrans" cxnId="{2DDBC230-9ED4-4AD6-B7BD-178A906F3DC7}">
      <dgm:prSet/>
      <dgm:spPr/>
      <dgm:t>
        <a:bodyPr/>
        <a:lstStyle/>
        <a:p>
          <a:endParaRPr lang="pt-BR"/>
        </a:p>
      </dgm:t>
    </dgm:pt>
    <dgm:pt modelId="{6A113614-4C11-417D-9902-8EC2CC73DBB2}" type="sibTrans" cxnId="{2DDBC230-9ED4-4AD6-B7BD-178A906F3DC7}">
      <dgm:prSet/>
      <dgm:spPr/>
      <dgm:t>
        <a:bodyPr/>
        <a:lstStyle/>
        <a:p>
          <a:endParaRPr lang="pt-BR"/>
        </a:p>
      </dgm:t>
    </dgm:pt>
    <dgm:pt modelId="{7FD12795-C0DF-4D9A-B789-7E2AFB37C6BD}">
      <dgm:prSet phldrT="[Texto]"/>
      <dgm:spPr/>
      <dgm:t>
        <a:bodyPr/>
        <a:lstStyle/>
        <a:p>
          <a:r>
            <a:rPr lang="pt-BR" dirty="0" err="1"/>
            <a:t>Consider</a:t>
          </a:r>
          <a:r>
            <a:rPr lang="pt-BR" dirty="0"/>
            <a:t> </a:t>
          </a:r>
          <a:r>
            <a:rPr lang="pt-BR" dirty="0" err="1"/>
            <a:t>only</a:t>
          </a:r>
          <a:r>
            <a:rPr lang="pt-BR" dirty="0"/>
            <a:t> </a:t>
          </a:r>
          <a:r>
            <a:rPr lang="pt-BR" dirty="0" err="1"/>
            <a:t>train</a:t>
          </a:r>
          <a:r>
            <a:rPr lang="pt-BR" dirty="0"/>
            <a:t> data </a:t>
          </a:r>
        </a:p>
      </dgm:t>
    </dgm:pt>
    <dgm:pt modelId="{CE9CC6A6-35A8-4D6A-8AD8-10E3F7D53CC9}" type="parTrans" cxnId="{B8023DA9-AF5E-4E19-B5E7-73D6BE4F71CC}">
      <dgm:prSet/>
      <dgm:spPr/>
      <dgm:t>
        <a:bodyPr/>
        <a:lstStyle/>
        <a:p>
          <a:endParaRPr lang="pt-BR"/>
        </a:p>
      </dgm:t>
    </dgm:pt>
    <dgm:pt modelId="{35407369-48B9-43BB-99A4-5008ECFE2904}" type="sibTrans" cxnId="{B8023DA9-AF5E-4E19-B5E7-73D6BE4F71CC}">
      <dgm:prSet/>
      <dgm:spPr/>
      <dgm:t>
        <a:bodyPr/>
        <a:lstStyle/>
        <a:p>
          <a:endParaRPr lang="pt-BR"/>
        </a:p>
      </dgm:t>
    </dgm:pt>
    <dgm:pt modelId="{72C7BE2C-C208-4C89-8F14-67741CF230BD}">
      <dgm:prSet phldrT="[Texto]"/>
      <dgm:spPr/>
      <dgm:t>
        <a:bodyPr/>
        <a:lstStyle/>
        <a:p>
          <a:r>
            <a:rPr lang="pt-BR" dirty="0"/>
            <a:t>Split </a:t>
          </a:r>
          <a:r>
            <a:rPr lang="pt-BR" dirty="0" err="1"/>
            <a:t>the</a:t>
          </a:r>
          <a:r>
            <a:rPr lang="pt-BR" dirty="0"/>
            <a:t> data</a:t>
          </a:r>
        </a:p>
      </dgm:t>
    </dgm:pt>
    <dgm:pt modelId="{C8744977-C3F3-435E-B7BE-046600F3D6A3}" type="parTrans" cxnId="{9E1237F4-7699-46CB-84AA-1E1583925F7B}">
      <dgm:prSet/>
      <dgm:spPr/>
      <dgm:t>
        <a:bodyPr/>
        <a:lstStyle/>
        <a:p>
          <a:endParaRPr lang="pt-BR"/>
        </a:p>
      </dgm:t>
    </dgm:pt>
    <dgm:pt modelId="{53691FBE-BF1C-40AD-9011-FEA777DA216E}" type="sibTrans" cxnId="{9E1237F4-7699-46CB-84AA-1E1583925F7B}">
      <dgm:prSet/>
      <dgm:spPr/>
      <dgm:t>
        <a:bodyPr/>
        <a:lstStyle/>
        <a:p>
          <a:endParaRPr lang="pt-BR"/>
        </a:p>
      </dgm:t>
    </dgm:pt>
    <dgm:pt modelId="{63924599-2FFD-4B56-8984-E409BF58BDA4}">
      <dgm:prSet phldrT="[Texto]"/>
      <dgm:spPr/>
      <dgm:t>
        <a:bodyPr/>
        <a:lstStyle/>
        <a:p>
          <a:r>
            <a:rPr lang="pt-BR" dirty="0"/>
            <a:t>60% </a:t>
          </a:r>
          <a:r>
            <a:rPr lang="pt-BR" dirty="0" err="1"/>
            <a:t>train</a:t>
          </a:r>
          <a:endParaRPr lang="pt-BR" dirty="0"/>
        </a:p>
      </dgm:t>
    </dgm:pt>
    <dgm:pt modelId="{B31813DC-5C75-44BE-9FAF-422871D63F30}" type="parTrans" cxnId="{B7E86B5E-8E15-461C-AD81-2CCAAA872E0A}">
      <dgm:prSet/>
      <dgm:spPr/>
      <dgm:t>
        <a:bodyPr/>
        <a:lstStyle/>
        <a:p>
          <a:endParaRPr lang="pt-BR"/>
        </a:p>
      </dgm:t>
    </dgm:pt>
    <dgm:pt modelId="{3C60E3C2-C29A-4C19-AF0D-B63BCFF83676}" type="sibTrans" cxnId="{B7E86B5E-8E15-461C-AD81-2CCAAA872E0A}">
      <dgm:prSet/>
      <dgm:spPr/>
      <dgm:t>
        <a:bodyPr/>
        <a:lstStyle/>
        <a:p>
          <a:endParaRPr lang="pt-BR"/>
        </a:p>
      </dgm:t>
    </dgm:pt>
    <dgm:pt modelId="{2B391265-5A06-4FCF-B6E1-96963FBA0681}">
      <dgm:prSet phldrT="[Texto]"/>
      <dgm:spPr/>
      <dgm:t>
        <a:bodyPr/>
        <a:lstStyle/>
        <a:p>
          <a:r>
            <a:rPr lang="pt-BR" dirty="0"/>
            <a:t>10% </a:t>
          </a:r>
          <a:r>
            <a:rPr lang="pt-BR" dirty="0" err="1"/>
            <a:t>validation</a:t>
          </a:r>
          <a:endParaRPr lang="pt-BR" dirty="0"/>
        </a:p>
      </dgm:t>
    </dgm:pt>
    <dgm:pt modelId="{C35122C7-7EA9-4075-A766-677B721210EA}" type="parTrans" cxnId="{C8E64E62-FCF5-49B6-961F-7AFDD2945488}">
      <dgm:prSet/>
      <dgm:spPr/>
      <dgm:t>
        <a:bodyPr/>
        <a:lstStyle/>
        <a:p>
          <a:endParaRPr lang="pt-BR"/>
        </a:p>
      </dgm:t>
    </dgm:pt>
    <dgm:pt modelId="{4DA033D6-88D5-4818-B0FF-52FE45DFD5AE}" type="sibTrans" cxnId="{C8E64E62-FCF5-49B6-961F-7AFDD2945488}">
      <dgm:prSet/>
      <dgm:spPr/>
      <dgm:t>
        <a:bodyPr/>
        <a:lstStyle/>
        <a:p>
          <a:endParaRPr lang="pt-BR"/>
        </a:p>
      </dgm:t>
    </dgm:pt>
    <dgm:pt modelId="{05C94912-19BD-493D-90DA-8A5E9ADA406D}">
      <dgm:prSet phldrT="[Texto]"/>
      <dgm:spPr/>
      <dgm:t>
        <a:bodyPr/>
        <a:lstStyle/>
        <a:p>
          <a:r>
            <a:rPr lang="pt-BR" dirty="0"/>
            <a:t>20% </a:t>
          </a:r>
          <a:r>
            <a:rPr lang="pt-BR" dirty="0" err="1"/>
            <a:t>test</a:t>
          </a:r>
          <a:endParaRPr lang="pt-BR" dirty="0"/>
        </a:p>
      </dgm:t>
    </dgm:pt>
    <dgm:pt modelId="{74BBA0A4-F844-49F4-A99C-D035B4DAA17D}" type="parTrans" cxnId="{9EDF447A-2E06-415D-9BE6-25C6E86F4D9C}">
      <dgm:prSet/>
      <dgm:spPr/>
      <dgm:t>
        <a:bodyPr/>
        <a:lstStyle/>
        <a:p>
          <a:endParaRPr lang="pt-BR"/>
        </a:p>
      </dgm:t>
    </dgm:pt>
    <dgm:pt modelId="{71E527D5-F4A9-4FDC-B8FC-0B8E57AE4114}" type="sibTrans" cxnId="{9EDF447A-2E06-415D-9BE6-25C6E86F4D9C}">
      <dgm:prSet/>
      <dgm:spPr/>
      <dgm:t>
        <a:bodyPr/>
        <a:lstStyle/>
        <a:p>
          <a:endParaRPr lang="pt-BR"/>
        </a:p>
      </dgm:t>
    </dgm:pt>
    <dgm:pt modelId="{7B4D9A80-EFEB-457A-9C3F-D9E50514996E}">
      <dgm:prSet phldrT="[Texto]"/>
      <dgm:spPr/>
      <dgm:t>
        <a:bodyPr/>
        <a:lstStyle/>
        <a:p>
          <a:r>
            <a:rPr lang="pt-BR" dirty="0" err="1"/>
            <a:t>Create</a:t>
          </a:r>
          <a:r>
            <a:rPr lang="pt-BR" dirty="0"/>
            <a:t> batches</a:t>
          </a:r>
        </a:p>
      </dgm:t>
    </dgm:pt>
    <dgm:pt modelId="{6F1F473C-08DE-402D-8F0E-4DD007B14A93}" type="parTrans" cxnId="{22FEBC83-2613-461E-B6FD-D9913FE9835F}">
      <dgm:prSet/>
      <dgm:spPr/>
      <dgm:t>
        <a:bodyPr/>
        <a:lstStyle/>
        <a:p>
          <a:endParaRPr lang="pt-BR"/>
        </a:p>
      </dgm:t>
    </dgm:pt>
    <dgm:pt modelId="{D134CE7B-EDD0-4198-9371-BCB29934B75E}" type="sibTrans" cxnId="{22FEBC83-2613-461E-B6FD-D9913FE9835F}">
      <dgm:prSet/>
      <dgm:spPr/>
      <dgm:t>
        <a:bodyPr/>
        <a:lstStyle/>
        <a:p>
          <a:endParaRPr lang="pt-BR"/>
        </a:p>
      </dgm:t>
    </dgm:pt>
    <dgm:pt modelId="{9E595EF8-E334-490A-91E6-F46C3CADD60A}">
      <dgm:prSet phldrT="[Texto]"/>
      <dgm:spPr/>
      <dgm:t>
        <a:bodyPr/>
        <a:lstStyle/>
        <a:p>
          <a:r>
            <a:rPr lang="pt-BR" dirty="0"/>
            <a:t>4 Windows in </a:t>
          </a:r>
          <a:r>
            <a:rPr lang="pt-BR" dirty="0" err="1"/>
            <a:t>each</a:t>
          </a:r>
          <a:r>
            <a:rPr lang="pt-BR" dirty="0"/>
            <a:t> batch</a:t>
          </a:r>
        </a:p>
      </dgm:t>
    </dgm:pt>
    <dgm:pt modelId="{7F88F454-C37D-4E81-BC03-F6C45918EF12}" type="parTrans" cxnId="{770158D7-3C62-4AF5-9BB2-2FFDC4746C8F}">
      <dgm:prSet/>
      <dgm:spPr/>
      <dgm:t>
        <a:bodyPr/>
        <a:lstStyle/>
        <a:p>
          <a:endParaRPr lang="pt-BR"/>
        </a:p>
      </dgm:t>
    </dgm:pt>
    <dgm:pt modelId="{16CD0A47-D275-4F4C-8CA0-4403E8BEBF81}" type="sibTrans" cxnId="{770158D7-3C62-4AF5-9BB2-2FFDC4746C8F}">
      <dgm:prSet/>
      <dgm:spPr/>
      <dgm:t>
        <a:bodyPr/>
        <a:lstStyle/>
        <a:p>
          <a:endParaRPr lang="pt-BR"/>
        </a:p>
      </dgm:t>
    </dgm:pt>
    <dgm:pt modelId="{E3936AB3-6C24-4B5C-91B1-B3B3AC85C9AB}">
      <dgm:prSet phldrT="[Texto]"/>
      <dgm:spPr/>
      <dgm:t>
        <a:bodyPr/>
        <a:lstStyle/>
        <a:p>
          <a:r>
            <a:rPr lang="pt-BR" dirty="0" err="1"/>
            <a:t>Train</a:t>
          </a:r>
          <a:r>
            <a:rPr lang="pt-BR" dirty="0"/>
            <a:t> </a:t>
          </a:r>
          <a:r>
            <a:rPr lang="pt-BR" dirty="0" err="1"/>
            <a:t>the</a:t>
          </a:r>
          <a:r>
            <a:rPr lang="pt-BR" dirty="0"/>
            <a:t> network</a:t>
          </a:r>
        </a:p>
      </dgm:t>
    </dgm:pt>
    <dgm:pt modelId="{6523C46E-F991-46B4-911C-356074545CAF}" type="parTrans" cxnId="{0B399C75-7C33-4953-9521-A9AE46325A63}">
      <dgm:prSet/>
      <dgm:spPr/>
      <dgm:t>
        <a:bodyPr/>
        <a:lstStyle/>
        <a:p>
          <a:endParaRPr lang="pt-BR"/>
        </a:p>
      </dgm:t>
    </dgm:pt>
    <dgm:pt modelId="{F87C871C-A2BD-4383-AA1B-D13DBFDB7657}" type="sibTrans" cxnId="{0B399C75-7C33-4953-9521-A9AE46325A63}">
      <dgm:prSet/>
      <dgm:spPr/>
      <dgm:t>
        <a:bodyPr/>
        <a:lstStyle/>
        <a:p>
          <a:endParaRPr lang="pt-BR"/>
        </a:p>
      </dgm:t>
    </dgm:pt>
    <dgm:pt modelId="{98FF1FE2-B2FA-4EDA-B16B-E87DE7F0B9AF}">
      <dgm:prSet phldrT="[Texto]"/>
      <dgm:spPr/>
      <dgm:t>
        <a:bodyPr/>
        <a:lstStyle/>
        <a:p>
          <a:r>
            <a:rPr lang="pt-BR" dirty="0" err="1"/>
            <a:t>Optimizer</a:t>
          </a:r>
          <a:r>
            <a:rPr lang="pt-BR" dirty="0"/>
            <a:t>: </a:t>
          </a:r>
          <a:r>
            <a:rPr lang="pt-BR" dirty="0" err="1"/>
            <a:t>AdamW</a:t>
          </a:r>
          <a:endParaRPr lang="pt-BR" dirty="0"/>
        </a:p>
      </dgm:t>
    </dgm:pt>
    <dgm:pt modelId="{7F15882F-79FE-42E4-9933-1FF0A873C888}" type="parTrans" cxnId="{2C61E7DD-826C-4055-AA0D-DDD5C9323681}">
      <dgm:prSet/>
      <dgm:spPr/>
      <dgm:t>
        <a:bodyPr/>
        <a:lstStyle/>
        <a:p>
          <a:endParaRPr lang="pt-BR"/>
        </a:p>
      </dgm:t>
    </dgm:pt>
    <dgm:pt modelId="{33D35BDE-C5C9-4557-AF9E-C12B8498DD44}" type="sibTrans" cxnId="{2C61E7DD-826C-4055-AA0D-DDD5C9323681}">
      <dgm:prSet/>
      <dgm:spPr/>
      <dgm:t>
        <a:bodyPr/>
        <a:lstStyle/>
        <a:p>
          <a:endParaRPr lang="pt-BR"/>
        </a:p>
      </dgm:t>
    </dgm:pt>
    <dgm:pt modelId="{053E7337-2BEF-45D5-9244-812B0765C0F8}">
      <dgm:prSet phldrT="[Texto]"/>
      <dgm:spPr/>
      <dgm:t>
        <a:bodyPr/>
        <a:lstStyle/>
        <a:p>
          <a:r>
            <a:rPr lang="pt-BR" dirty="0"/>
            <a:t>LR: 5 x 10</a:t>
          </a:r>
          <a:r>
            <a:rPr lang="pt-BR" baseline="30000" dirty="0"/>
            <a:t>-4</a:t>
          </a:r>
          <a:endParaRPr lang="pt-BR" dirty="0"/>
        </a:p>
      </dgm:t>
    </dgm:pt>
    <dgm:pt modelId="{65E4854C-80ED-44A7-AE07-5F6BF07970B3}" type="parTrans" cxnId="{093F149E-26E5-4D5E-87F5-061DF92224C0}">
      <dgm:prSet/>
      <dgm:spPr/>
      <dgm:t>
        <a:bodyPr/>
        <a:lstStyle/>
        <a:p>
          <a:endParaRPr lang="pt-BR"/>
        </a:p>
      </dgm:t>
    </dgm:pt>
    <dgm:pt modelId="{19F5151D-3F5C-4D1E-AC8E-3FF541A119CC}" type="sibTrans" cxnId="{093F149E-26E5-4D5E-87F5-061DF92224C0}">
      <dgm:prSet/>
      <dgm:spPr/>
      <dgm:t>
        <a:bodyPr/>
        <a:lstStyle/>
        <a:p>
          <a:endParaRPr lang="pt-BR"/>
        </a:p>
      </dgm:t>
    </dgm:pt>
    <dgm:pt modelId="{F99E4918-5573-411B-82D3-E2AC5871165D}">
      <dgm:prSet phldrT="[Texto]"/>
      <dgm:spPr/>
      <dgm:t>
        <a:bodyPr/>
        <a:lstStyle/>
        <a:p>
          <a:r>
            <a:rPr lang="pt-BR" dirty="0" err="1"/>
            <a:t>Patience</a:t>
          </a:r>
          <a:r>
            <a:rPr lang="pt-BR" dirty="0"/>
            <a:t>: 20 </a:t>
          </a:r>
          <a:r>
            <a:rPr lang="pt-BR" dirty="0" err="1"/>
            <a:t>epochs</a:t>
          </a:r>
          <a:endParaRPr lang="pt-BR" dirty="0"/>
        </a:p>
      </dgm:t>
    </dgm:pt>
    <dgm:pt modelId="{F5E0D8CC-FD44-49A2-9340-D758A3578EA0}" type="parTrans" cxnId="{E889F3C7-D4C8-4BCD-9584-D78ED8627FD1}">
      <dgm:prSet/>
      <dgm:spPr/>
      <dgm:t>
        <a:bodyPr/>
        <a:lstStyle/>
        <a:p>
          <a:endParaRPr lang="pt-BR"/>
        </a:p>
      </dgm:t>
    </dgm:pt>
    <dgm:pt modelId="{DE5608D0-B0F4-49EE-ACE8-8C9293E345B9}" type="sibTrans" cxnId="{E889F3C7-D4C8-4BCD-9584-D78ED8627FD1}">
      <dgm:prSet/>
      <dgm:spPr/>
      <dgm:t>
        <a:bodyPr/>
        <a:lstStyle/>
        <a:p>
          <a:endParaRPr lang="pt-BR"/>
        </a:p>
      </dgm:t>
    </dgm:pt>
    <dgm:pt modelId="{378E2773-6913-4F3C-A11D-6157F98635CB}">
      <dgm:prSet phldrT="[Texto]"/>
      <dgm:spPr/>
      <dgm:t>
        <a:bodyPr/>
        <a:lstStyle/>
        <a:p>
          <a:r>
            <a:rPr lang="pt-BR" dirty="0" err="1"/>
            <a:t>Evaluate</a:t>
          </a:r>
          <a:r>
            <a:rPr lang="pt-BR" dirty="0"/>
            <a:t> model</a:t>
          </a:r>
        </a:p>
      </dgm:t>
    </dgm:pt>
    <dgm:pt modelId="{06601AE6-90B2-41A6-8FDC-BB82782644A0}" type="parTrans" cxnId="{789C4D13-433D-432C-8DB1-FCEDD542086E}">
      <dgm:prSet/>
      <dgm:spPr/>
      <dgm:t>
        <a:bodyPr/>
        <a:lstStyle/>
        <a:p>
          <a:endParaRPr lang="pt-BR"/>
        </a:p>
      </dgm:t>
    </dgm:pt>
    <dgm:pt modelId="{228832F9-D0B7-4FE9-BE3E-88AF5662F677}" type="sibTrans" cxnId="{789C4D13-433D-432C-8DB1-FCEDD542086E}">
      <dgm:prSet/>
      <dgm:spPr/>
      <dgm:t>
        <a:bodyPr/>
        <a:lstStyle/>
        <a:p>
          <a:endParaRPr lang="pt-BR"/>
        </a:p>
      </dgm:t>
    </dgm:pt>
    <dgm:pt modelId="{5AD4D936-6D0F-4001-8D95-3448DBADD1D8}">
      <dgm:prSet phldrT="[Texto]"/>
      <dgm:spPr/>
      <dgm:t>
        <a:bodyPr/>
        <a:lstStyle/>
        <a:p>
          <a:r>
            <a:rPr lang="pt-BR" dirty="0"/>
            <a:t>RMSE</a:t>
          </a:r>
        </a:p>
      </dgm:t>
    </dgm:pt>
    <dgm:pt modelId="{E2392093-3DA3-439B-91E5-3529A4DEC743}" type="parTrans" cxnId="{59A2C157-A351-4E5D-99D8-A8CC34C83311}">
      <dgm:prSet/>
      <dgm:spPr/>
      <dgm:t>
        <a:bodyPr/>
        <a:lstStyle/>
        <a:p>
          <a:endParaRPr lang="pt-BR"/>
        </a:p>
      </dgm:t>
    </dgm:pt>
    <dgm:pt modelId="{93D24E54-9EAD-433B-A412-383C0661ADBC}" type="sibTrans" cxnId="{59A2C157-A351-4E5D-99D8-A8CC34C83311}">
      <dgm:prSet/>
      <dgm:spPr/>
      <dgm:t>
        <a:bodyPr/>
        <a:lstStyle/>
        <a:p>
          <a:endParaRPr lang="pt-BR"/>
        </a:p>
      </dgm:t>
    </dgm:pt>
    <dgm:pt modelId="{CC4ED29E-F3F9-411F-BEBD-EB0408962092}">
      <dgm:prSet phldrT="[Texto]"/>
      <dgm:spPr/>
      <dgm:t>
        <a:bodyPr/>
        <a:lstStyle/>
        <a:p>
          <a:r>
            <a:rPr lang="pt-BR" dirty="0"/>
            <a:t>R</a:t>
          </a:r>
          <a:r>
            <a:rPr lang="pt-BR" baseline="30000" dirty="0"/>
            <a:t>2</a:t>
          </a:r>
          <a:endParaRPr lang="pt-BR" dirty="0"/>
        </a:p>
      </dgm:t>
    </dgm:pt>
    <dgm:pt modelId="{F6A21415-0D83-443C-9680-CD8C0F74FD01}" type="parTrans" cxnId="{D0CD62AC-FE5B-4352-9187-4BACC96B87BD}">
      <dgm:prSet/>
      <dgm:spPr/>
      <dgm:t>
        <a:bodyPr/>
        <a:lstStyle/>
        <a:p>
          <a:endParaRPr lang="pt-BR"/>
        </a:p>
      </dgm:t>
    </dgm:pt>
    <dgm:pt modelId="{D02B997F-E2F2-4361-8E1C-B08248D509A5}" type="sibTrans" cxnId="{D0CD62AC-FE5B-4352-9187-4BACC96B87BD}">
      <dgm:prSet/>
      <dgm:spPr/>
      <dgm:t>
        <a:bodyPr/>
        <a:lstStyle/>
        <a:p>
          <a:endParaRPr lang="pt-BR"/>
        </a:p>
      </dgm:t>
    </dgm:pt>
    <dgm:pt modelId="{B3E8CC34-EEC4-436C-A93A-6D8DD6158555}">
      <dgm:prSet phldrT="[Texto]"/>
      <dgm:spPr/>
      <dgm:t>
        <a:bodyPr/>
        <a:lstStyle/>
        <a:p>
          <a:r>
            <a:rPr lang="pt-BR" dirty="0" err="1"/>
            <a:t>Loss</a:t>
          </a:r>
          <a:r>
            <a:rPr lang="pt-BR" dirty="0"/>
            <a:t>: MSE (</a:t>
          </a:r>
          <a:r>
            <a:rPr lang="pt-BR" dirty="0" err="1"/>
            <a:t>considering</a:t>
          </a:r>
          <a:r>
            <a:rPr lang="pt-BR" dirty="0"/>
            <a:t> full </a:t>
          </a:r>
          <a:r>
            <a:rPr lang="pt-BR" dirty="0" err="1"/>
            <a:t>window</a:t>
          </a:r>
          <a:r>
            <a:rPr lang="pt-BR" dirty="0"/>
            <a:t>)</a:t>
          </a:r>
        </a:p>
      </dgm:t>
    </dgm:pt>
    <dgm:pt modelId="{62D07405-D7F5-496F-B089-3E980CEC7A8C}" type="parTrans" cxnId="{AA0FC97A-6D18-445C-AF64-E51370E4E252}">
      <dgm:prSet/>
      <dgm:spPr/>
      <dgm:t>
        <a:bodyPr/>
        <a:lstStyle/>
        <a:p>
          <a:endParaRPr lang="pt-BR"/>
        </a:p>
      </dgm:t>
    </dgm:pt>
    <dgm:pt modelId="{9973BAC8-8DFF-45A0-9432-790BBE1A3C1D}" type="sibTrans" cxnId="{AA0FC97A-6D18-445C-AF64-E51370E4E252}">
      <dgm:prSet/>
      <dgm:spPr/>
      <dgm:t>
        <a:bodyPr/>
        <a:lstStyle/>
        <a:p>
          <a:endParaRPr lang="pt-BR"/>
        </a:p>
      </dgm:t>
    </dgm:pt>
    <dgm:pt modelId="{2B00437A-174A-4EAA-9805-503E49A7F954}">
      <dgm:prSet phldrT="[Texto]"/>
      <dgm:spPr/>
      <dgm:t>
        <a:bodyPr/>
        <a:lstStyle/>
        <a:p>
          <a:r>
            <a:rPr lang="pt-BR" dirty="0" err="1"/>
            <a:t>Number</a:t>
          </a:r>
          <a:r>
            <a:rPr lang="pt-BR" dirty="0"/>
            <a:t> </a:t>
          </a:r>
          <a:r>
            <a:rPr lang="pt-BR" dirty="0" err="1"/>
            <a:t>of</a:t>
          </a:r>
          <a:r>
            <a:rPr lang="pt-BR" dirty="0"/>
            <a:t> point in </a:t>
          </a:r>
          <a:r>
            <a:rPr lang="pt-BR" dirty="0" err="1"/>
            <a:t>window</a:t>
          </a:r>
          <a:r>
            <a:rPr lang="pt-BR" dirty="0"/>
            <a:t>: </a:t>
          </a:r>
          <a:r>
            <a:rPr lang="pt-BR" dirty="0" err="1"/>
            <a:t>memory</a:t>
          </a:r>
          <a:endParaRPr lang="pt-BR" dirty="0"/>
        </a:p>
      </dgm:t>
    </dgm:pt>
    <dgm:pt modelId="{31A9CCA8-2F0E-47AB-894B-56CCC628A8C4}" type="parTrans" cxnId="{E4102082-92F8-4A68-B7FE-2BC0D78D9D53}">
      <dgm:prSet/>
      <dgm:spPr/>
      <dgm:t>
        <a:bodyPr/>
        <a:lstStyle/>
        <a:p>
          <a:endParaRPr lang="pt-BR"/>
        </a:p>
      </dgm:t>
    </dgm:pt>
    <dgm:pt modelId="{C653B875-AB44-4134-B375-294BB71CE289}" type="sibTrans" cxnId="{E4102082-92F8-4A68-B7FE-2BC0D78D9D53}">
      <dgm:prSet/>
      <dgm:spPr/>
      <dgm:t>
        <a:bodyPr/>
        <a:lstStyle/>
        <a:p>
          <a:endParaRPr lang="pt-BR"/>
        </a:p>
      </dgm:t>
    </dgm:pt>
    <dgm:pt modelId="{7CE7089C-F805-46EF-BE11-CC9A0A14EC5C}" type="pres">
      <dgm:prSet presAssocID="{748C2B0D-8D5E-4683-B974-3D9040BC0078}" presName="diagram" presStyleCnt="0">
        <dgm:presLayoutVars>
          <dgm:dir/>
          <dgm:resizeHandles val="exact"/>
        </dgm:presLayoutVars>
      </dgm:prSet>
      <dgm:spPr/>
    </dgm:pt>
    <dgm:pt modelId="{03828EEB-21C0-4747-A7B6-609F3862165E}" type="pres">
      <dgm:prSet presAssocID="{6D779124-590B-4DA7-A5F5-BAEB81E6BD37}" presName="node" presStyleLbl="node1" presStyleIdx="0" presStyleCnt="7">
        <dgm:presLayoutVars>
          <dgm:bulletEnabled val="1"/>
        </dgm:presLayoutVars>
      </dgm:prSet>
      <dgm:spPr/>
    </dgm:pt>
    <dgm:pt modelId="{822630BA-C0F3-461A-B74D-6F81AA74041D}" type="pres">
      <dgm:prSet presAssocID="{C6B7817E-A2F9-4066-B372-99016803D2D1}" presName="sibTrans" presStyleLbl="sibTrans2D1" presStyleIdx="0" presStyleCnt="6"/>
      <dgm:spPr/>
    </dgm:pt>
    <dgm:pt modelId="{D646C084-4991-4C59-A019-89BF21490200}" type="pres">
      <dgm:prSet presAssocID="{C6B7817E-A2F9-4066-B372-99016803D2D1}" presName="connectorText" presStyleLbl="sibTrans2D1" presStyleIdx="0" presStyleCnt="6"/>
      <dgm:spPr/>
    </dgm:pt>
    <dgm:pt modelId="{616EB31A-BC79-4B54-A54F-9EF3CCA537D5}" type="pres">
      <dgm:prSet presAssocID="{45AA424D-A784-494A-95F1-6B51D2E3F674}" presName="node" presStyleLbl="node1" presStyleIdx="1" presStyleCnt="7">
        <dgm:presLayoutVars>
          <dgm:bulletEnabled val="1"/>
        </dgm:presLayoutVars>
      </dgm:prSet>
      <dgm:spPr/>
    </dgm:pt>
    <dgm:pt modelId="{95306266-B351-4BC0-AF1B-38C8F34B4BE1}" type="pres">
      <dgm:prSet presAssocID="{B776933B-A6BF-4634-B4E0-1786B4F9B32B}" presName="sibTrans" presStyleLbl="sibTrans2D1" presStyleIdx="1" presStyleCnt="6"/>
      <dgm:spPr/>
    </dgm:pt>
    <dgm:pt modelId="{2E0AAB5F-4837-4A34-ADCE-537D2591368E}" type="pres">
      <dgm:prSet presAssocID="{B776933B-A6BF-4634-B4E0-1786B4F9B32B}" presName="connectorText" presStyleLbl="sibTrans2D1" presStyleIdx="1" presStyleCnt="6"/>
      <dgm:spPr/>
    </dgm:pt>
    <dgm:pt modelId="{C14A4134-4EE2-47D9-9B23-B70A2A4B84A5}" type="pres">
      <dgm:prSet presAssocID="{173ED29A-425A-4F59-8CBE-41C58DF622AA}" presName="node" presStyleLbl="node1" presStyleIdx="2" presStyleCnt="7">
        <dgm:presLayoutVars>
          <dgm:bulletEnabled val="1"/>
        </dgm:presLayoutVars>
      </dgm:prSet>
      <dgm:spPr/>
    </dgm:pt>
    <dgm:pt modelId="{DAF47F0B-EFCF-488A-931A-F2F6BC93EB5C}" type="pres">
      <dgm:prSet presAssocID="{55437D30-6ABD-46A6-9227-08DA38A96BE9}" presName="sibTrans" presStyleLbl="sibTrans2D1" presStyleIdx="2" presStyleCnt="6"/>
      <dgm:spPr/>
    </dgm:pt>
    <dgm:pt modelId="{452A1BFB-3ACC-469E-859D-A00ACA0A0AB5}" type="pres">
      <dgm:prSet presAssocID="{55437D30-6ABD-46A6-9227-08DA38A96BE9}" presName="connectorText" presStyleLbl="sibTrans2D1" presStyleIdx="2" presStyleCnt="6"/>
      <dgm:spPr/>
    </dgm:pt>
    <dgm:pt modelId="{2F1D4685-E64C-449A-8B13-EAAAC6493CE3}" type="pres">
      <dgm:prSet presAssocID="{72C7BE2C-C208-4C89-8F14-67741CF230BD}" presName="node" presStyleLbl="node1" presStyleIdx="3" presStyleCnt="7">
        <dgm:presLayoutVars>
          <dgm:bulletEnabled val="1"/>
        </dgm:presLayoutVars>
      </dgm:prSet>
      <dgm:spPr/>
    </dgm:pt>
    <dgm:pt modelId="{51561B5F-9578-4326-B596-731BB0A4A1EA}" type="pres">
      <dgm:prSet presAssocID="{53691FBE-BF1C-40AD-9011-FEA777DA216E}" presName="sibTrans" presStyleLbl="sibTrans2D1" presStyleIdx="3" presStyleCnt="6"/>
      <dgm:spPr/>
    </dgm:pt>
    <dgm:pt modelId="{AE5FC3EA-5BB3-4EE2-9690-4E6BC519B204}" type="pres">
      <dgm:prSet presAssocID="{53691FBE-BF1C-40AD-9011-FEA777DA216E}" presName="connectorText" presStyleLbl="sibTrans2D1" presStyleIdx="3" presStyleCnt="6"/>
      <dgm:spPr/>
    </dgm:pt>
    <dgm:pt modelId="{88284C8D-80DA-4FC7-9A8F-FC20D08CB1E3}" type="pres">
      <dgm:prSet presAssocID="{7B4D9A80-EFEB-457A-9C3F-D9E50514996E}" presName="node" presStyleLbl="node1" presStyleIdx="4" presStyleCnt="7">
        <dgm:presLayoutVars>
          <dgm:bulletEnabled val="1"/>
        </dgm:presLayoutVars>
      </dgm:prSet>
      <dgm:spPr/>
    </dgm:pt>
    <dgm:pt modelId="{EAFA928D-83C0-46DF-A8E2-A0A9554A2164}" type="pres">
      <dgm:prSet presAssocID="{D134CE7B-EDD0-4198-9371-BCB29934B75E}" presName="sibTrans" presStyleLbl="sibTrans2D1" presStyleIdx="4" presStyleCnt="6"/>
      <dgm:spPr/>
    </dgm:pt>
    <dgm:pt modelId="{4E3AFD79-7AF4-4257-807F-969412B667CA}" type="pres">
      <dgm:prSet presAssocID="{D134CE7B-EDD0-4198-9371-BCB29934B75E}" presName="connectorText" presStyleLbl="sibTrans2D1" presStyleIdx="4" presStyleCnt="6"/>
      <dgm:spPr/>
    </dgm:pt>
    <dgm:pt modelId="{8C73A6A7-C60C-4BEE-963B-08AB290DE9BD}" type="pres">
      <dgm:prSet presAssocID="{E3936AB3-6C24-4B5C-91B1-B3B3AC85C9AB}" presName="node" presStyleLbl="node1" presStyleIdx="5" presStyleCnt="7">
        <dgm:presLayoutVars>
          <dgm:bulletEnabled val="1"/>
        </dgm:presLayoutVars>
      </dgm:prSet>
      <dgm:spPr/>
    </dgm:pt>
    <dgm:pt modelId="{C184C749-281E-4DE0-AB65-ED0934E47532}" type="pres">
      <dgm:prSet presAssocID="{F87C871C-A2BD-4383-AA1B-D13DBFDB7657}" presName="sibTrans" presStyleLbl="sibTrans2D1" presStyleIdx="5" presStyleCnt="6"/>
      <dgm:spPr/>
    </dgm:pt>
    <dgm:pt modelId="{77235F4F-8040-42DE-85DB-0EE756DA5351}" type="pres">
      <dgm:prSet presAssocID="{F87C871C-A2BD-4383-AA1B-D13DBFDB7657}" presName="connectorText" presStyleLbl="sibTrans2D1" presStyleIdx="5" presStyleCnt="6"/>
      <dgm:spPr/>
    </dgm:pt>
    <dgm:pt modelId="{403ABD2E-D589-4CB0-B686-D11CEED11246}" type="pres">
      <dgm:prSet presAssocID="{378E2773-6913-4F3C-A11D-6157F98635CB}" presName="node" presStyleLbl="node1" presStyleIdx="6" presStyleCnt="7">
        <dgm:presLayoutVars>
          <dgm:bulletEnabled val="1"/>
        </dgm:presLayoutVars>
      </dgm:prSet>
      <dgm:spPr/>
    </dgm:pt>
  </dgm:ptLst>
  <dgm:cxnLst>
    <dgm:cxn modelId="{0281CE00-F60F-4588-834E-52C6675826A9}" type="presOf" srcId="{72C7BE2C-C208-4C89-8F14-67741CF230BD}" destId="{2F1D4685-E64C-449A-8B13-EAAAC6493CE3}" srcOrd="0" destOrd="0" presId="urn:microsoft.com/office/officeart/2005/8/layout/process5"/>
    <dgm:cxn modelId="{4C9A6307-49A2-4E0A-870D-63312408C07F}" type="presOf" srcId="{C6B7817E-A2F9-4066-B372-99016803D2D1}" destId="{822630BA-C0F3-461A-B74D-6F81AA74041D}" srcOrd="0" destOrd="0" presId="urn:microsoft.com/office/officeart/2005/8/layout/process5"/>
    <dgm:cxn modelId="{C934B70E-9A61-415C-8F69-0E04B39AD4D4}" srcId="{748C2B0D-8D5E-4683-B974-3D9040BC0078}" destId="{173ED29A-425A-4F59-8CBE-41C58DF622AA}" srcOrd="2" destOrd="0" parTransId="{14FE3D76-71DA-4480-A2F8-9896C89CAD62}" sibTransId="{55437D30-6ABD-46A6-9227-08DA38A96BE9}"/>
    <dgm:cxn modelId="{819E4F0F-BA06-4A42-84EA-CEC6AB0C5407}" type="presOf" srcId="{F87C871C-A2BD-4383-AA1B-D13DBFDB7657}" destId="{C184C749-281E-4DE0-AB65-ED0934E47532}" srcOrd="0" destOrd="0" presId="urn:microsoft.com/office/officeart/2005/8/layout/process5"/>
    <dgm:cxn modelId="{789C4D13-433D-432C-8DB1-FCEDD542086E}" srcId="{748C2B0D-8D5E-4683-B974-3D9040BC0078}" destId="{378E2773-6913-4F3C-A11D-6157F98635CB}" srcOrd="6" destOrd="0" parTransId="{06601AE6-90B2-41A6-8FDC-BB82782644A0}" sibTransId="{228832F9-D0B7-4FE9-BE3E-88AF5662F677}"/>
    <dgm:cxn modelId="{7DFE4915-862B-4CB5-9B3F-F9144793996B}" srcId="{6D779124-590B-4DA7-A5F5-BAEB81E6BD37}" destId="{609A398F-DE51-43C2-A384-AA6CDEB1D4C5}" srcOrd="1" destOrd="0" parTransId="{4DFEA8A2-A61B-4CB3-ACC7-DB0F6FFB1031}" sibTransId="{9BAC9BF2-E502-4677-A35C-309A863EA6EA}"/>
    <dgm:cxn modelId="{63B59616-9DA0-41FA-9929-A9E8A6C211E1}" type="presOf" srcId="{B776933B-A6BF-4634-B4E0-1786B4F9B32B}" destId="{2E0AAB5F-4837-4A34-ADCE-537D2591368E}" srcOrd="1" destOrd="0" presId="urn:microsoft.com/office/officeart/2005/8/layout/process5"/>
    <dgm:cxn modelId="{B2663119-5552-45E8-8836-6C3C86C7EEDE}" type="presOf" srcId="{2B391265-5A06-4FCF-B6E1-96963FBA0681}" destId="{2F1D4685-E64C-449A-8B13-EAAAC6493CE3}" srcOrd="0" destOrd="2" presId="urn:microsoft.com/office/officeart/2005/8/layout/process5"/>
    <dgm:cxn modelId="{9E619A24-1427-44B9-BFCE-8DDB891083C4}" type="presOf" srcId="{55437D30-6ABD-46A6-9227-08DA38A96BE9}" destId="{452A1BFB-3ACC-469E-859D-A00ACA0A0AB5}" srcOrd="1" destOrd="0" presId="urn:microsoft.com/office/officeart/2005/8/layout/process5"/>
    <dgm:cxn modelId="{1CFD8D2B-5F4E-459B-AA02-AED0B120E312}" type="presOf" srcId="{609A398F-DE51-43C2-A384-AA6CDEB1D4C5}" destId="{03828EEB-21C0-4747-A7B6-609F3862165E}" srcOrd="0" destOrd="2" presId="urn:microsoft.com/office/officeart/2005/8/layout/process5"/>
    <dgm:cxn modelId="{1A06B32B-5386-4A53-BFD9-35A69200E35B}" type="presOf" srcId="{45AA424D-A784-494A-95F1-6B51D2E3F674}" destId="{616EB31A-BC79-4B54-A54F-9EF3CCA537D5}" srcOrd="0" destOrd="0" presId="urn:microsoft.com/office/officeart/2005/8/layout/process5"/>
    <dgm:cxn modelId="{2DDBC230-9ED4-4AD6-B7BD-178A906F3DC7}" srcId="{173ED29A-425A-4F59-8CBE-41C58DF622AA}" destId="{DB261A1B-828C-49FE-9597-2207DB910E1B}" srcOrd="0" destOrd="0" parTransId="{6430B51D-3B2B-4333-98D0-401788A52BB1}" sibTransId="{6A113614-4C11-417D-9902-8EC2CC73DBB2}"/>
    <dgm:cxn modelId="{356C0C37-BACE-4C6C-BB46-BE07F22E09FA}" type="presOf" srcId="{B776933B-A6BF-4634-B4E0-1786B4F9B32B}" destId="{95306266-B351-4BC0-AF1B-38C8F34B4BE1}" srcOrd="0" destOrd="0" presId="urn:microsoft.com/office/officeart/2005/8/layout/process5"/>
    <dgm:cxn modelId="{68B29338-E213-40DA-A0DA-AD050CA911D9}" type="presOf" srcId="{98FF1FE2-B2FA-4EDA-B16B-E87DE7F0B9AF}" destId="{8C73A6A7-C60C-4BEE-963B-08AB290DE9BD}" srcOrd="0" destOrd="1" presId="urn:microsoft.com/office/officeart/2005/8/layout/process5"/>
    <dgm:cxn modelId="{6F22813C-D974-4131-BBA2-DCD347EBBBF6}" type="presOf" srcId="{D2858DE8-4AF0-454E-AD42-358DCCB18D75}" destId="{616EB31A-BC79-4B54-A54F-9EF3CCA537D5}" srcOrd="0" destOrd="1" presId="urn:microsoft.com/office/officeart/2005/8/layout/process5"/>
    <dgm:cxn modelId="{5122F35D-2820-4E87-88DB-90AE341F5D5A}" type="presOf" srcId="{B3E8CC34-EEC4-436C-A93A-6D8DD6158555}" destId="{8C73A6A7-C60C-4BEE-963B-08AB290DE9BD}" srcOrd="0" destOrd="3" presId="urn:microsoft.com/office/officeart/2005/8/layout/process5"/>
    <dgm:cxn modelId="{B7E86B5E-8E15-461C-AD81-2CCAAA872E0A}" srcId="{72C7BE2C-C208-4C89-8F14-67741CF230BD}" destId="{63924599-2FFD-4B56-8984-E409BF58BDA4}" srcOrd="0" destOrd="0" parTransId="{B31813DC-5C75-44BE-9FAF-422871D63F30}" sibTransId="{3C60E3C2-C29A-4C19-AF0D-B63BCFF83676}"/>
    <dgm:cxn modelId="{C8E64E62-FCF5-49B6-961F-7AFDD2945488}" srcId="{72C7BE2C-C208-4C89-8F14-67741CF230BD}" destId="{2B391265-5A06-4FCF-B6E1-96963FBA0681}" srcOrd="1" destOrd="0" parTransId="{C35122C7-7EA9-4075-A766-677B721210EA}" sibTransId="{4DA033D6-88D5-4818-B0FF-52FE45DFD5AE}"/>
    <dgm:cxn modelId="{A9726C49-DBAC-4DE7-BEE2-0B28AAD61B87}" type="presOf" srcId="{9E595EF8-E334-490A-91E6-F46C3CADD60A}" destId="{88284C8D-80DA-4FC7-9A8F-FC20D08CB1E3}" srcOrd="0" destOrd="1" presId="urn:microsoft.com/office/officeart/2005/8/layout/process5"/>
    <dgm:cxn modelId="{59F1EE70-13AB-4227-9B76-9ADE963DAA9C}" type="presOf" srcId="{053E7337-2BEF-45D5-9244-812B0765C0F8}" destId="{8C73A6A7-C60C-4BEE-963B-08AB290DE9BD}" srcOrd="0" destOrd="2" presId="urn:microsoft.com/office/officeart/2005/8/layout/process5"/>
    <dgm:cxn modelId="{93136D52-80CB-49A8-B85C-905A42916E99}" type="presOf" srcId="{2B00437A-174A-4EAA-9805-503E49A7F954}" destId="{C14A4134-4EE2-47D9-9B23-B70A2A4B84A5}" srcOrd="0" destOrd="2" presId="urn:microsoft.com/office/officeart/2005/8/layout/process5"/>
    <dgm:cxn modelId="{CEF2E252-D217-4314-A601-4901B3D9B741}" type="presOf" srcId="{C6B7817E-A2F9-4066-B372-99016803D2D1}" destId="{D646C084-4991-4C59-A019-89BF21490200}" srcOrd="1" destOrd="0" presId="urn:microsoft.com/office/officeart/2005/8/layout/process5"/>
    <dgm:cxn modelId="{0B399C75-7C33-4953-9521-A9AE46325A63}" srcId="{748C2B0D-8D5E-4683-B974-3D9040BC0078}" destId="{E3936AB3-6C24-4B5C-91B1-B3B3AC85C9AB}" srcOrd="5" destOrd="0" parTransId="{6523C46E-F991-46B4-911C-356074545CAF}" sibTransId="{F87C871C-A2BD-4383-AA1B-D13DBFDB7657}"/>
    <dgm:cxn modelId="{41217E77-D134-4493-A56C-34D7D31906FB}" type="presOf" srcId="{6D779124-590B-4DA7-A5F5-BAEB81E6BD37}" destId="{03828EEB-21C0-4747-A7B6-609F3862165E}" srcOrd="0" destOrd="0" presId="urn:microsoft.com/office/officeart/2005/8/layout/process5"/>
    <dgm:cxn modelId="{59A2C157-A351-4E5D-99D8-A8CC34C83311}" srcId="{378E2773-6913-4F3C-A11D-6157F98635CB}" destId="{5AD4D936-6D0F-4001-8D95-3448DBADD1D8}" srcOrd="0" destOrd="0" parTransId="{E2392093-3DA3-439B-91E5-3529A4DEC743}" sibTransId="{93D24E54-9EAD-433B-A412-383C0661ADBC}"/>
    <dgm:cxn modelId="{9EDF447A-2E06-415D-9BE6-25C6E86F4D9C}" srcId="{72C7BE2C-C208-4C89-8F14-67741CF230BD}" destId="{05C94912-19BD-493D-90DA-8A5E9ADA406D}" srcOrd="2" destOrd="0" parTransId="{74BBA0A4-F844-49F4-A99C-D035B4DAA17D}" sibTransId="{71E527D5-F4A9-4FDC-B8FC-0B8E57AE4114}"/>
    <dgm:cxn modelId="{AA0FC97A-6D18-445C-AF64-E51370E4E252}" srcId="{E3936AB3-6C24-4B5C-91B1-B3B3AC85C9AB}" destId="{B3E8CC34-EEC4-436C-A93A-6D8DD6158555}" srcOrd="2" destOrd="0" parTransId="{62D07405-D7F5-496F-B089-3E980CEC7A8C}" sibTransId="{9973BAC8-8DFF-45A0-9432-790BBE1A3C1D}"/>
    <dgm:cxn modelId="{DD21D25A-55CC-4AB6-A64F-02142BFC3E38}" type="presOf" srcId="{D134CE7B-EDD0-4198-9371-BCB29934B75E}" destId="{4E3AFD79-7AF4-4257-807F-969412B667CA}" srcOrd="1" destOrd="0" presId="urn:microsoft.com/office/officeart/2005/8/layout/process5"/>
    <dgm:cxn modelId="{2229D37A-A4FB-4064-B9BC-1C8E629D3F7C}" type="presOf" srcId="{7B4D9A80-EFEB-457A-9C3F-D9E50514996E}" destId="{88284C8D-80DA-4FC7-9A8F-FC20D08CB1E3}" srcOrd="0" destOrd="0" presId="urn:microsoft.com/office/officeart/2005/8/layout/process5"/>
    <dgm:cxn modelId="{6A079880-8954-49FB-8D38-FDC94E985F83}" type="presOf" srcId="{53691FBE-BF1C-40AD-9011-FEA777DA216E}" destId="{51561B5F-9578-4326-B596-731BB0A4A1EA}" srcOrd="0" destOrd="0" presId="urn:microsoft.com/office/officeart/2005/8/layout/process5"/>
    <dgm:cxn modelId="{E4102082-92F8-4A68-B7FE-2BC0D78D9D53}" srcId="{173ED29A-425A-4F59-8CBE-41C58DF622AA}" destId="{2B00437A-174A-4EAA-9805-503E49A7F954}" srcOrd="1" destOrd="0" parTransId="{31A9CCA8-2F0E-47AB-894B-56CCC628A8C4}" sibTransId="{C653B875-AB44-4134-B375-294BB71CE289}"/>
    <dgm:cxn modelId="{22FEBC83-2613-461E-B6FD-D9913FE9835F}" srcId="{748C2B0D-8D5E-4683-B974-3D9040BC0078}" destId="{7B4D9A80-EFEB-457A-9C3F-D9E50514996E}" srcOrd="4" destOrd="0" parTransId="{6F1F473C-08DE-402D-8F0E-4DD007B14A93}" sibTransId="{D134CE7B-EDD0-4198-9371-BCB29934B75E}"/>
    <dgm:cxn modelId="{7E5A878C-E128-4F2B-878A-DC1CF2A2D8E4}" srcId="{45AA424D-A784-494A-95F1-6B51D2E3F674}" destId="{D2858DE8-4AF0-454E-AD42-358DCCB18D75}" srcOrd="0" destOrd="0" parTransId="{0B3960A7-1151-490B-A289-5965B78A13F7}" sibTransId="{42F5E643-9A07-4ED2-8F24-C28481A1E4CD}"/>
    <dgm:cxn modelId="{CE50FA8E-B1B5-40A8-A851-7D21871F5D2F}" type="presOf" srcId="{E3936AB3-6C24-4B5C-91B1-B3B3AC85C9AB}" destId="{8C73A6A7-C60C-4BEE-963B-08AB290DE9BD}" srcOrd="0" destOrd="0" presId="urn:microsoft.com/office/officeart/2005/8/layout/process5"/>
    <dgm:cxn modelId="{47F8FA8F-6847-429B-83C8-649796A7F5FD}" type="presOf" srcId="{55437D30-6ABD-46A6-9227-08DA38A96BE9}" destId="{DAF47F0B-EFCF-488A-931A-F2F6BC93EB5C}" srcOrd="0" destOrd="0" presId="urn:microsoft.com/office/officeart/2005/8/layout/process5"/>
    <dgm:cxn modelId="{A91B5394-9906-4306-8905-47A3F9030BBF}" type="presOf" srcId="{5AD4D936-6D0F-4001-8D95-3448DBADD1D8}" destId="{403ABD2E-D589-4CB0-B686-D11CEED11246}" srcOrd="0" destOrd="1" presId="urn:microsoft.com/office/officeart/2005/8/layout/process5"/>
    <dgm:cxn modelId="{093F149E-26E5-4D5E-87F5-061DF92224C0}" srcId="{E3936AB3-6C24-4B5C-91B1-B3B3AC85C9AB}" destId="{053E7337-2BEF-45D5-9244-812B0765C0F8}" srcOrd="1" destOrd="0" parTransId="{65E4854C-80ED-44A7-AE07-5F6BF07970B3}" sibTransId="{19F5151D-3F5C-4D1E-AC8E-3FF541A119CC}"/>
    <dgm:cxn modelId="{B8023DA9-AF5E-4E19-B5E7-73D6BE4F71CC}" srcId="{45AA424D-A784-494A-95F1-6B51D2E3F674}" destId="{7FD12795-C0DF-4D9A-B789-7E2AFB37C6BD}" srcOrd="1" destOrd="0" parTransId="{CE9CC6A6-35A8-4D6A-8AD8-10E3F7D53CC9}" sibTransId="{35407369-48B9-43BB-99A4-5008ECFE2904}"/>
    <dgm:cxn modelId="{D0CD62AC-FE5B-4352-9187-4BACC96B87BD}" srcId="{378E2773-6913-4F3C-A11D-6157F98635CB}" destId="{CC4ED29E-F3F9-411F-BEBD-EB0408962092}" srcOrd="1" destOrd="0" parTransId="{F6A21415-0D83-443C-9680-CD8C0F74FD01}" sibTransId="{D02B997F-E2F2-4361-8E1C-B08248D509A5}"/>
    <dgm:cxn modelId="{72B308B4-B69C-42B1-83ED-781EFD36348D}" type="presOf" srcId="{63924599-2FFD-4B56-8984-E409BF58BDA4}" destId="{2F1D4685-E64C-449A-8B13-EAAAC6493CE3}" srcOrd="0" destOrd="1" presId="urn:microsoft.com/office/officeart/2005/8/layout/process5"/>
    <dgm:cxn modelId="{E889F3C7-D4C8-4BCD-9584-D78ED8627FD1}" srcId="{E3936AB3-6C24-4B5C-91B1-B3B3AC85C9AB}" destId="{F99E4918-5573-411B-82D3-E2AC5871165D}" srcOrd="3" destOrd="0" parTransId="{F5E0D8CC-FD44-49A2-9340-D758A3578EA0}" sibTransId="{DE5608D0-B0F4-49EE-ACE8-8C9293E345B9}"/>
    <dgm:cxn modelId="{B7B48CCD-AF51-4A81-831D-7FF3B7C27820}" type="presOf" srcId="{748C2B0D-8D5E-4683-B974-3D9040BC0078}" destId="{7CE7089C-F805-46EF-BE11-CC9A0A14EC5C}" srcOrd="0" destOrd="0" presId="urn:microsoft.com/office/officeart/2005/8/layout/process5"/>
    <dgm:cxn modelId="{8283F0CD-E20D-4EAF-BB45-4CC28BCE04E5}" type="presOf" srcId="{F87C871C-A2BD-4383-AA1B-D13DBFDB7657}" destId="{77235F4F-8040-42DE-85DB-0EE756DA5351}" srcOrd="1" destOrd="0" presId="urn:microsoft.com/office/officeart/2005/8/layout/process5"/>
    <dgm:cxn modelId="{CD3FE2CF-9CE9-483B-9C51-8CAE7328F25F}" type="presOf" srcId="{F99E4918-5573-411B-82D3-E2AC5871165D}" destId="{8C73A6A7-C60C-4BEE-963B-08AB290DE9BD}" srcOrd="0" destOrd="4" presId="urn:microsoft.com/office/officeart/2005/8/layout/process5"/>
    <dgm:cxn modelId="{5FD617D1-1162-4C62-B558-26D0191B8F87}" type="presOf" srcId="{46CCF55D-CE72-4341-A3B4-8629A67A57A7}" destId="{03828EEB-21C0-4747-A7B6-609F3862165E}" srcOrd="0" destOrd="1" presId="urn:microsoft.com/office/officeart/2005/8/layout/process5"/>
    <dgm:cxn modelId="{36ABC6D5-F4DE-4B85-B617-C4D1D21E0855}" type="presOf" srcId="{D134CE7B-EDD0-4198-9371-BCB29934B75E}" destId="{EAFA928D-83C0-46DF-A8E2-A0A9554A2164}" srcOrd="0" destOrd="0" presId="urn:microsoft.com/office/officeart/2005/8/layout/process5"/>
    <dgm:cxn modelId="{770158D7-3C62-4AF5-9BB2-2FFDC4746C8F}" srcId="{7B4D9A80-EFEB-457A-9C3F-D9E50514996E}" destId="{9E595EF8-E334-490A-91E6-F46C3CADD60A}" srcOrd="0" destOrd="0" parTransId="{7F88F454-C37D-4E81-BC03-F6C45918EF12}" sibTransId="{16CD0A47-D275-4F4C-8CA0-4403E8BEBF81}"/>
    <dgm:cxn modelId="{70B0E1D7-96A3-4FEE-B6D9-0544C16C0B3C}" type="presOf" srcId="{DB261A1B-828C-49FE-9597-2207DB910E1B}" destId="{C14A4134-4EE2-47D9-9B23-B70A2A4B84A5}" srcOrd="0" destOrd="1" presId="urn:microsoft.com/office/officeart/2005/8/layout/process5"/>
    <dgm:cxn modelId="{3368C5D8-33C3-4004-9844-7D0BC6DC3D99}" type="presOf" srcId="{53691FBE-BF1C-40AD-9011-FEA777DA216E}" destId="{AE5FC3EA-5BB3-4EE2-9690-4E6BC519B204}" srcOrd="1" destOrd="0" presId="urn:microsoft.com/office/officeart/2005/8/layout/process5"/>
    <dgm:cxn modelId="{0DA9D5D9-60DC-4AD9-8515-C29F70CB5BE0}" srcId="{748C2B0D-8D5E-4683-B974-3D9040BC0078}" destId="{6D779124-590B-4DA7-A5F5-BAEB81E6BD37}" srcOrd="0" destOrd="0" parTransId="{7B632F4C-2FA0-419D-BFD7-030C69EC2C46}" sibTransId="{C6B7817E-A2F9-4066-B372-99016803D2D1}"/>
    <dgm:cxn modelId="{7DC99DDD-8CE3-4EFA-9CC8-BDFC2863E331}" srcId="{6D779124-590B-4DA7-A5F5-BAEB81E6BD37}" destId="{46CCF55D-CE72-4341-A3B4-8629A67A57A7}" srcOrd="0" destOrd="0" parTransId="{707B668C-C656-4067-9C73-BD32297FB46A}" sibTransId="{16614434-1DD8-4332-B4F3-52B69F8E4702}"/>
    <dgm:cxn modelId="{2C61E7DD-826C-4055-AA0D-DDD5C9323681}" srcId="{E3936AB3-6C24-4B5C-91B1-B3B3AC85C9AB}" destId="{98FF1FE2-B2FA-4EDA-B16B-E87DE7F0B9AF}" srcOrd="0" destOrd="0" parTransId="{7F15882F-79FE-42E4-9933-1FF0A873C888}" sibTransId="{33D35BDE-C5C9-4557-AF9E-C12B8498DD44}"/>
    <dgm:cxn modelId="{51C4C8E0-EF19-4A3E-8B8F-C16BEFA56FC6}" type="presOf" srcId="{378E2773-6913-4F3C-A11D-6157F98635CB}" destId="{403ABD2E-D589-4CB0-B686-D11CEED11246}" srcOrd="0" destOrd="0" presId="urn:microsoft.com/office/officeart/2005/8/layout/process5"/>
    <dgm:cxn modelId="{0CF882EA-8902-4A31-85C4-321B0200D401}" type="presOf" srcId="{CC4ED29E-F3F9-411F-BEBD-EB0408962092}" destId="{403ABD2E-D589-4CB0-B686-D11CEED11246}" srcOrd="0" destOrd="2" presId="urn:microsoft.com/office/officeart/2005/8/layout/process5"/>
    <dgm:cxn modelId="{BE309CEE-B73D-4B6D-BCAD-38ED8B45A850}" type="presOf" srcId="{7FD12795-C0DF-4D9A-B789-7E2AFB37C6BD}" destId="{616EB31A-BC79-4B54-A54F-9EF3CCA537D5}" srcOrd="0" destOrd="2" presId="urn:microsoft.com/office/officeart/2005/8/layout/process5"/>
    <dgm:cxn modelId="{A44B49F3-00D9-40DD-B33E-EB6B39D15F69}" type="presOf" srcId="{05C94912-19BD-493D-90DA-8A5E9ADA406D}" destId="{2F1D4685-E64C-449A-8B13-EAAAC6493CE3}" srcOrd="0" destOrd="3" presId="urn:microsoft.com/office/officeart/2005/8/layout/process5"/>
    <dgm:cxn modelId="{9E1237F4-7699-46CB-84AA-1E1583925F7B}" srcId="{748C2B0D-8D5E-4683-B974-3D9040BC0078}" destId="{72C7BE2C-C208-4C89-8F14-67741CF230BD}" srcOrd="3" destOrd="0" parTransId="{C8744977-C3F3-435E-B7BE-046600F3D6A3}" sibTransId="{53691FBE-BF1C-40AD-9011-FEA777DA216E}"/>
    <dgm:cxn modelId="{3005F3F7-C2EB-401A-9732-0D63B1044049}" type="presOf" srcId="{173ED29A-425A-4F59-8CBE-41C58DF622AA}" destId="{C14A4134-4EE2-47D9-9B23-B70A2A4B84A5}" srcOrd="0" destOrd="0" presId="urn:microsoft.com/office/officeart/2005/8/layout/process5"/>
    <dgm:cxn modelId="{E9C691FA-F299-4769-BBEC-D90A14E1D4B3}" srcId="{748C2B0D-8D5E-4683-B974-3D9040BC0078}" destId="{45AA424D-A784-494A-95F1-6B51D2E3F674}" srcOrd="1" destOrd="0" parTransId="{5BFB843C-DE1B-4F30-B502-069537995BC1}" sibTransId="{B776933B-A6BF-4634-B4E0-1786B4F9B32B}"/>
    <dgm:cxn modelId="{D4773721-7AEF-41D2-80A4-E2846B38FDB1}" type="presParOf" srcId="{7CE7089C-F805-46EF-BE11-CC9A0A14EC5C}" destId="{03828EEB-21C0-4747-A7B6-609F3862165E}" srcOrd="0" destOrd="0" presId="urn:microsoft.com/office/officeart/2005/8/layout/process5"/>
    <dgm:cxn modelId="{941ABD4D-4B19-43C0-BF85-EF707DBA9310}" type="presParOf" srcId="{7CE7089C-F805-46EF-BE11-CC9A0A14EC5C}" destId="{822630BA-C0F3-461A-B74D-6F81AA74041D}" srcOrd="1" destOrd="0" presId="urn:microsoft.com/office/officeart/2005/8/layout/process5"/>
    <dgm:cxn modelId="{DD956C19-4781-4444-9809-8DA16C4DF502}" type="presParOf" srcId="{822630BA-C0F3-461A-B74D-6F81AA74041D}" destId="{D646C084-4991-4C59-A019-89BF21490200}" srcOrd="0" destOrd="0" presId="urn:microsoft.com/office/officeart/2005/8/layout/process5"/>
    <dgm:cxn modelId="{F2C4948C-5234-4600-8EE5-18C1C9D4ECCD}" type="presParOf" srcId="{7CE7089C-F805-46EF-BE11-CC9A0A14EC5C}" destId="{616EB31A-BC79-4B54-A54F-9EF3CCA537D5}" srcOrd="2" destOrd="0" presId="urn:microsoft.com/office/officeart/2005/8/layout/process5"/>
    <dgm:cxn modelId="{6BA1D9EA-7ADD-4F28-B747-8EAE2AF139D0}" type="presParOf" srcId="{7CE7089C-F805-46EF-BE11-CC9A0A14EC5C}" destId="{95306266-B351-4BC0-AF1B-38C8F34B4BE1}" srcOrd="3" destOrd="0" presId="urn:microsoft.com/office/officeart/2005/8/layout/process5"/>
    <dgm:cxn modelId="{DF737CC0-A271-4F89-94EA-0712BA93AE59}" type="presParOf" srcId="{95306266-B351-4BC0-AF1B-38C8F34B4BE1}" destId="{2E0AAB5F-4837-4A34-ADCE-537D2591368E}" srcOrd="0" destOrd="0" presId="urn:microsoft.com/office/officeart/2005/8/layout/process5"/>
    <dgm:cxn modelId="{D639F279-29DB-4592-90FE-E2FB93DE1813}" type="presParOf" srcId="{7CE7089C-F805-46EF-BE11-CC9A0A14EC5C}" destId="{C14A4134-4EE2-47D9-9B23-B70A2A4B84A5}" srcOrd="4" destOrd="0" presId="urn:microsoft.com/office/officeart/2005/8/layout/process5"/>
    <dgm:cxn modelId="{303EBDB9-7254-48F6-8ED2-9E30D0CC8C0A}" type="presParOf" srcId="{7CE7089C-F805-46EF-BE11-CC9A0A14EC5C}" destId="{DAF47F0B-EFCF-488A-931A-F2F6BC93EB5C}" srcOrd="5" destOrd="0" presId="urn:microsoft.com/office/officeart/2005/8/layout/process5"/>
    <dgm:cxn modelId="{8B961E78-D597-4EF5-B43F-D9FCDE5BEBC4}" type="presParOf" srcId="{DAF47F0B-EFCF-488A-931A-F2F6BC93EB5C}" destId="{452A1BFB-3ACC-469E-859D-A00ACA0A0AB5}" srcOrd="0" destOrd="0" presId="urn:microsoft.com/office/officeart/2005/8/layout/process5"/>
    <dgm:cxn modelId="{919BA5BA-2CCC-462F-958A-48C2C0AB8591}" type="presParOf" srcId="{7CE7089C-F805-46EF-BE11-CC9A0A14EC5C}" destId="{2F1D4685-E64C-449A-8B13-EAAAC6493CE3}" srcOrd="6" destOrd="0" presId="urn:microsoft.com/office/officeart/2005/8/layout/process5"/>
    <dgm:cxn modelId="{8C8A1AA4-7511-4163-8BB3-51C926565516}" type="presParOf" srcId="{7CE7089C-F805-46EF-BE11-CC9A0A14EC5C}" destId="{51561B5F-9578-4326-B596-731BB0A4A1EA}" srcOrd="7" destOrd="0" presId="urn:microsoft.com/office/officeart/2005/8/layout/process5"/>
    <dgm:cxn modelId="{68DF99C3-A301-462F-B6A9-F9BD0F5E1BC8}" type="presParOf" srcId="{51561B5F-9578-4326-B596-731BB0A4A1EA}" destId="{AE5FC3EA-5BB3-4EE2-9690-4E6BC519B204}" srcOrd="0" destOrd="0" presId="urn:microsoft.com/office/officeart/2005/8/layout/process5"/>
    <dgm:cxn modelId="{62D049F7-88D8-4E98-B64A-BD3C955BD8EA}" type="presParOf" srcId="{7CE7089C-F805-46EF-BE11-CC9A0A14EC5C}" destId="{88284C8D-80DA-4FC7-9A8F-FC20D08CB1E3}" srcOrd="8" destOrd="0" presId="urn:microsoft.com/office/officeart/2005/8/layout/process5"/>
    <dgm:cxn modelId="{16880CBE-651C-43D4-BA65-A0A9FAB7B872}" type="presParOf" srcId="{7CE7089C-F805-46EF-BE11-CC9A0A14EC5C}" destId="{EAFA928D-83C0-46DF-A8E2-A0A9554A2164}" srcOrd="9" destOrd="0" presId="urn:microsoft.com/office/officeart/2005/8/layout/process5"/>
    <dgm:cxn modelId="{BF430EFA-1BAF-4034-A79A-6C7233081F2B}" type="presParOf" srcId="{EAFA928D-83C0-46DF-A8E2-A0A9554A2164}" destId="{4E3AFD79-7AF4-4257-807F-969412B667CA}" srcOrd="0" destOrd="0" presId="urn:microsoft.com/office/officeart/2005/8/layout/process5"/>
    <dgm:cxn modelId="{3FBFE596-82B3-4E8E-9B81-6EF0FD462FCF}" type="presParOf" srcId="{7CE7089C-F805-46EF-BE11-CC9A0A14EC5C}" destId="{8C73A6A7-C60C-4BEE-963B-08AB290DE9BD}" srcOrd="10" destOrd="0" presId="urn:microsoft.com/office/officeart/2005/8/layout/process5"/>
    <dgm:cxn modelId="{32C56051-4127-42B8-BC60-18B3EC46B4C3}" type="presParOf" srcId="{7CE7089C-F805-46EF-BE11-CC9A0A14EC5C}" destId="{C184C749-281E-4DE0-AB65-ED0934E47532}" srcOrd="11" destOrd="0" presId="urn:microsoft.com/office/officeart/2005/8/layout/process5"/>
    <dgm:cxn modelId="{26EDFD26-1524-42FC-8AC4-B57433BADE79}" type="presParOf" srcId="{C184C749-281E-4DE0-AB65-ED0934E47532}" destId="{77235F4F-8040-42DE-85DB-0EE756DA5351}" srcOrd="0" destOrd="0" presId="urn:microsoft.com/office/officeart/2005/8/layout/process5"/>
    <dgm:cxn modelId="{A216FA4D-7C18-40B4-82F8-1EAA0EFB37D2}" type="presParOf" srcId="{7CE7089C-F805-46EF-BE11-CC9A0A14EC5C}" destId="{403ABD2E-D589-4CB0-B686-D11CEED11246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C9B1DA-D0D5-43E9-A72B-1C4368BE8918}">
      <dsp:nvSpPr>
        <dsp:cNvPr id="0" name=""/>
        <dsp:cNvSpPr/>
      </dsp:nvSpPr>
      <dsp:spPr>
        <a:xfrm>
          <a:off x="334186" y="722"/>
          <a:ext cx="2743854" cy="8458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Data input (6 x </a:t>
          </a:r>
          <a:r>
            <a:rPr lang="pt-BR" sz="1800" kern="1200" dirty="0" err="1"/>
            <a:t>memory</a:t>
          </a:r>
          <a:r>
            <a:rPr lang="pt-BR" sz="1800" kern="1200" dirty="0"/>
            <a:t>)</a:t>
          </a:r>
        </a:p>
      </dsp:txBody>
      <dsp:txXfrm>
        <a:off x="358961" y="25497"/>
        <a:ext cx="2694304" cy="796339"/>
      </dsp:txXfrm>
    </dsp:sp>
    <dsp:sp modelId="{263DC438-BFC2-4B64-ACBD-7BC47FCD0838}">
      <dsp:nvSpPr>
        <dsp:cNvPr id="0" name=""/>
        <dsp:cNvSpPr/>
      </dsp:nvSpPr>
      <dsp:spPr>
        <a:xfrm rot="5400000">
          <a:off x="1547509" y="867759"/>
          <a:ext cx="317208" cy="38065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 rot="-5400000">
        <a:off x="1591918" y="899480"/>
        <a:ext cx="228390" cy="222046"/>
      </dsp:txXfrm>
    </dsp:sp>
    <dsp:sp modelId="{B79BCD60-C8D3-4200-A0D8-846E62914112}">
      <dsp:nvSpPr>
        <dsp:cNvPr id="0" name=""/>
        <dsp:cNvSpPr/>
      </dsp:nvSpPr>
      <dsp:spPr>
        <a:xfrm>
          <a:off x="334186" y="1269557"/>
          <a:ext cx="2743854" cy="8458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 err="1"/>
            <a:t>Transformer</a:t>
          </a:r>
          <a:r>
            <a:rPr lang="pt-BR" sz="1800" kern="1200" dirty="0"/>
            <a:t> </a:t>
          </a:r>
          <a:r>
            <a:rPr lang="pt-BR" sz="1800" kern="1200" dirty="0" err="1"/>
            <a:t>Encoder</a:t>
          </a:r>
          <a:r>
            <a:rPr lang="pt-BR" sz="1800" kern="1200" dirty="0"/>
            <a:t> </a:t>
          </a:r>
          <a:r>
            <a:rPr lang="pt-BR" sz="1800" kern="1200" dirty="0" err="1"/>
            <a:t>Layer</a:t>
          </a:r>
          <a:endParaRPr lang="pt-BR" sz="1800" kern="1200" dirty="0"/>
        </a:p>
      </dsp:txBody>
      <dsp:txXfrm>
        <a:off x="358961" y="1294332"/>
        <a:ext cx="2694304" cy="796339"/>
      </dsp:txXfrm>
    </dsp:sp>
    <dsp:sp modelId="{FE1BDCCB-DACF-42CD-921C-7BFA72887C63}">
      <dsp:nvSpPr>
        <dsp:cNvPr id="0" name=""/>
        <dsp:cNvSpPr/>
      </dsp:nvSpPr>
      <dsp:spPr>
        <a:xfrm rot="5400000">
          <a:off x="1547509" y="2136594"/>
          <a:ext cx="317208" cy="38065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 rot="-5400000">
        <a:off x="1591918" y="2168315"/>
        <a:ext cx="228390" cy="222046"/>
      </dsp:txXfrm>
    </dsp:sp>
    <dsp:sp modelId="{4C64A501-A08E-428A-99CE-36A03786D00F}">
      <dsp:nvSpPr>
        <dsp:cNvPr id="0" name=""/>
        <dsp:cNvSpPr/>
      </dsp:nvSpPr>
      <dsp:spPr>
        <a:xfrm>
          <a:off x="334186" y="2538392"/>
          <a:ext cx="2743854" cy="8458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 err="1"/>
            <a:t>Fully-Connected</a:t>
          </a:r>
          <a:r>
            <a:rPr lang="pt-BR" sz="1800" kern="1200" dirty="0"/>
            <a:t> </a:t>
          </a:r>
          <a:r>
            <a:rPr lang="pt-BR" sz="1800" kern="1200" dirty="0" err="1"/>
            <a:t>Layers</a:t>
          </a:r>
          <a:r>
            <a:rPr lang="pt-BR" sz="1800" kern="1200" dirty="0"/>
            <a:t> </a:t>
          </a:r>
          <a:r>
            <a:rPr lang="pt-BR" sz="1800" kern="1200" dirty="0" err="1"/>
            <a:t>with</a:t>
          </a:r>
          <a:r>
            <a:rPr lang="pt-BR" sz="1800" kern="1200" dirty="0"/>
            <a:t> </a:t>
          </a:r>
          <a:r>
            <a:rPr lang="pt-BR" sz="1800" kern="1200" dirty="0" err="1"/>
            <a:t>ReLU</a:t>
          </a:r>
          <a:r>
            <a:rPr lang="pt-BR" sz="1800" kern="1200" dirty="0"/>
            <a:t> </a:t>
          </a:r>
          <a:r>
            <a:rPr lang="pt-BR" sz="1800" kern="1200" dirty="0" err="1"/>
            <a:t>Activation</a:t>
          </a:r>
          <a:r>
            <a:rPr lang="pt-BR" sz="1800" kern="1200" dirty="0"/>
            <a:t> (6 x 6)</a:t>
          </a:r>
        </a:p>
      </dsp:txBody>
      <dsp:txXfrm>
        <a:off x="358961" y="2563167"/>
        <a:ext cx="2694304" cy="796339"/>
      </dsp:txXfrm>
    </dsp:sp>
    <dsp:sp modelId="{2B5C519A-B308-4A44-A0BF-C2227BB6851E}">
      <dsp:nvSpPr>
        <dsp:cNvPr id="0" name=""/>
        <dsp:cNvSpPr/>
      </dsp:nvSpPr>
      <dsp:spPr>
        <a:xfrm rot="5400000">
          <a:off x="1547509" y="3405429"/>
          <a:ext cx="317208" cy="38065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 rot="-5400000">
        <a:off x="1591918" y="3437150"/>
        <a:ext cx="228390" cy="222046"/>
      </dsp:txXfrm>
    </dsp:sp>
    <dsp:sp modelId="{5DE3192F-3146-45DD-ADA9-006150282B17}">
      <dsp:nvSpPr>
        <dsp:cNvPr id="0" name=""/>
        <dsp:cNvSpPr/>
      </dsp:nvSpPr>
      <dsp:spPr>
        <a:xfrm>
          <a:off x="334186" y="3807226"/>
          <a:ext cx="2743854" cy="8458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Linear </a:t>
          </a:r>
          <a:r>
            <a:rPr lang="pt-BR" sz="1800" kern="1200" dirty="0" err="1"/>
            <a:t>Layer</a:t>
          </a:r>
          <a:r>
            <a:rPr lang="pt-BR" sz="1800" kern="1200" dirty="0"/>
            <a:t> (6 x 1)</a:t>
          </a:r>
        </a:p>
      </dsp:txBody>
      <dsp:txXfrm>
        <a:off x="358961" y="3832001"/>
        <a:ext cx="2694304" cy="796339"/>
      </dsp:txXfrm>
    </dsp:sp>
    <dsp:sp modelId="{0BC9DB73-D682-4CF8-8178-5099F200965B}">
      <dsp:nvSpPr>
        <dsp:cNvPr id="0" name=""/>
        <dsp:cNvSpPr/>
      </dsp:nvSpPr>
      <dsp:spPr>
        <a:xfrm rot="5400000">
          <a:off x="1547509" y="4674263"/>
          <a:ext cx="317208" cy="38065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 rot="-5400000">
        <a:off x="1591918" y="4705984"/>
        <a:ext cx="228390" cy="222046"/>
      </dsp:txXfrm>
    </dsp:sp>
    <dsp:sp modelId="{688D5D30-F87D-4B3D-A01B-75E8047ABCFF}">
      <dsp:nvSpPr>
        <dsp:cNvPr id="0" name=""/>
        <dsp:cNvSpPr/>
      </dsp:nvSpPr>
      <dsp:spPr>
        <a:xfrm>
          <a:off x="334186" y="5076061"/>
          <a:ext cx="2743854" cy="8458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 err="1"/>
            <a:t>Predicted</a:t>
          </a:r>
          <a:r>
            <a:rPr lang="pt-BR" sz="1800" kern="1200" dirty="0"/>
            <a:t> </a:t>
          </a:r>
          <a:r>
            <a:rPr lang="pt-BR" sz="1800" kern="1200" dirty="0" err="1"/>
            <a:t>value</a:t>
          </a:r>
          <a:r>
            <a:rPr lang="pt-BR" sz="1800" kern="1200" dirty="0"/>
            <a:t> (1x </a:t>
          </a:r>
          <a:r>
            <a:rPr lang="pt-BR" sz="1800" kern="1200" dirty="0" err="1"/>
            <a:t>memory</a:t>
          </a:r>
          <a:r>
            <a:rPr lang="pt-BR" sz="1800" kern="1200" dirty="0"/>
            <a:t>)</a:t>
          </a:r>
        </a:p>
      </dsp:txBody>
      <dsp:txXfrm>
        <a:off x="358961" y="5100836"/>
        <a:ext cx="2694304" cy="7963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28EEB-21C0-4747-A7B6-609F3862165E}">
      <dsp:nvSpPr>
        <dsp:cNvPr id="0" name=""/>
        <dsp:cNvSpPr/>
      </dsp:nvSpPr>
      <dsp:spPr>
        <a:xfrm>
          <a:off x="6799" y="786969"/>
          <a:ext cx="2032330" cy="12193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 err="1"/>
            <a:t>Read</a:t>
          </a:r>
          <a:r>
            <a:rPr lang="pt-BR" sz="1300" kern="1200" dirty="0"/>
            <a:t> 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 dirty="0" err="1"/>
            <a:t>Select</a:t>
          </a:r>
          <a:r>
            <a:rPr lang="pt-BR" sz="1000" kern="1200" dirty="0"/>
            <a:t> input </a:t>
          </a:r>
          <a:r>
            <a:rPr lang="pt-BR" sz="1000" kern="1200" dirty="0" err="1"/>
            <a:t>variables</a:t>
          </a:r>
          <a:endParaRPr lang="pt-B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 dirty="0" err="1"/>
            <a:t>Select</a:t>
          </a:r>
          <a:r>
            <a:rPr lang="pt-BR" sz="1000" kern="1200" dirty="0"/>
            <a:t> output</a:t>
          </a:r>
        </a:p>
      </dsp:txBody>
      <dsp:txXfrm>
        <a:off x="42514" y="822684"/>
        <a:ext cx="1960900" cy="1147968"/>
      </dsp:txXfrm>
    </dsp:sp>
    <dsp:sp modelId="{822630BA-C0F3-461A-B74D-6F81AA74041D}">
      <dsp:nvSpPr>
        <dsp:cNvPr id="0" name=""/>
        <dsp:cNvSpPr/>
      </dsp:nvSpPr>
      <dsp:spPr>
        <a:xfrm>
          <a:off x="2217975" y="1144659"/>
          <a:ext cx="430854" cy="50401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0" kern="1200"/>
        </a:p>
      </dsp:txBody>
      <dsp:txXfrm>
        <a:off x="2217975" y="1245463"/>
        <a:ext cx="301598" cy="302410"/>
      </dsp:txXfrm>
    </dsp:sp>
    <dsp:sp modelId="{616EB31A-BC79-4B54-A54F-9EF3CCA537D5}">
      <dsp:nvSpPr>
        <dsp:cNvPr id="0" name=""/>
        <dsp:cNvSpPr/>
      </dsp:nvSpPr>
      <dsp:spPr>
        <a:xfrm>
          <a:off x="2852063" y="786969"/>
          <a:ext cx="2032330" cy="12193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Normalize 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 dirty="0"/>
            <a:t>Divide </a:t>
          </a:r>
          <a:r>
            <a:rPr lang="pt-BR" sz="1000" kern="1200" dirty="0" err="1"/>
            <a:t>by</a:t>
          </a:r>
          <a:r>
            <a:rPr lang="pt-BR" sz="1000" kern="1200" dirty="0"/>
            <a:t> q95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 dirty="0" err="1"/>
            <a:t>Consider</a:t>
          </a:r>
          <a:r>
            <a:rPr lang="pt-BR" sz="1000" kern="1200" dirty="0"/>
            <a:t> </a:t>
          </a:r>
          <a:r>
            <a:rPr lang="pt-BR" sz="1000" kern="1200" dirty="0" err="1"/>
            <a:t>only</a:t>
          </a:r>
          <a:r>
            <a:rPr lang="pt-BR" sz="1000" kern="1200" dirty="0"/>
            <a:t> </a:t>
          </a:r>
          <a:r>
            <a:rPr lang="pt-BR" sz="1000" kern="1200" dirty="0" err="1"/>
            <a:t>train</a:t>
          </a:r>
          <a:r>
            <a:rPr lang="pt-BR" sz="1000" kern="1200" dirty="0"/>
            <a:t> data </a:t>
          </a:r>
        </a:p>
      </dsp:txBody>
      <dsp:txXfrm>
        <a:off x="2887778" y="822684"/>
        <a:ext cx="1960900" cy="1147968"/>
      </dsp:txXfrm>
    </dsp:sp>
    <dsp:sp modelId="{95306266-B351-4BC0-AF1B-38C8F34B4BE1}">
      <dsp:nvSpPr>
        <dsp:cNvPr id="0" name=""/>
        <dsp:cNvSpPr/>
      </dsp:nvSpPr>
      <dsp:spPr>
        <a:xfrm>
          <a:off x="5063239" y="1144659"/>
          <a:ext cx="430854" cy="50401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0" kern="1200"/>
        </a:p>
      </dsp:txBody>
      <dsp:txXfrm>
        <a:off x="5063239" y="1245463"/>
        <a:ext cx="301598" cy="302410"/>
      </dsp:txXfrm>
    </dsp:sp>
    <dsp:sp modelId="{C14A4134-4EE2-47D9-9B23-B70A2A4B84A5}">
      <dsp:nvSpPr>
        <dsp:cNvPr id="0" name=""/>
        <dsp:cNvSpPr/>
      </dsp:nvSpPr>
      <dsp:spPr>
        <a:xfrm>
          <a:off x="5697326" y="786969"/>
          <a:ext cx="2032330" cy="12193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 err="1"/>
            <a:t>Create</a:t>
          </a:r>
          <a:r>
            <a:rPr lang="pt-BR" sz="1300" kern="1200" dirty="0"/>
            <a:t> data </a:t>
          </a:r>
          <a:r>
            <a:rPr lang="pt-BR" sz="1300" kern="1200" dirty="0" err="1"/>
            <a:t>windows</a:t>
          </a:r>
          <a:endParaRPr lang="pt-BR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 dirty="0"/>
            <a:t>Input </a:t>
          </a:r>
          <a:r>
            <a:rPr lang="pt-BR" sz="1000" kern="1200" dirty="0" err="1"/>
            <a:t>containing</a:t>
          </a:r>
          <a:r>
            <a:rPr lang="pt-BR" sz="1000" kern="1200" dirty="0"/>
            <a:t>  input </a:t>
          </a:r>
          <a:r>
            <a:rPr lang="pt-BR" sz="1000" kern="1200" dirty="0" err="1"/>
            <a:t>and</a:t>
          </a:r>
          <a:r>
            <a:rPr lang="pt-BR" sz="1000" kern="1200" dirty="0"/>
            <a:t> output </a:t>
          </a:r>
          <a:r>
            <a:rPr lang="pt-BR" sz="1000" kern="1200" dirty="0" err="1"/>
            <a:t>variables</a:t>
          </a:r>
          <a:r>
            <a:rPr lang="pt-BR" sz="1000" kern="1200" dirty="0"/>
            <a:t> </a:t>
          </a:r>
          <a:r>
            <a:rPr lang="pt-BR" sz="1000" kern="1200" dirty="0" err="1"/>
            <a:t>of</a:t>
          </a:r>
          <a:r>
            <a:rPr lang="pt-BR" sz="1000" kern="1200" dirty="0"/>
            <a:t> </a:t>
          </a:r>
          <a:r>
            <a:rPr lang="pt-BR" sz="1000" kern="1200" dirty="0" err="1"/>
            <a:t>the</a:t>
          </a:r>
          <a:r>
            <a:rPr lang="pt-BR" sz="1000" kern="1200" dirty="0"/>
            <a:t> </a:t>
          </a:r>
          <a:r>
            <a:rPr lang="pt-BR" sz="1000" kern="1200" dirty="0" err="1"/>
            <a:t>previous</a:t>
          </a:r>
          <a:r>
            <a:rPr lang="pt-BR" sz="1000" kern="1200" dirty="0"/>
            <a:t> </a:t>
          </a:r>
          <a:r>
            <a:rPr lang="pt-BR" sz="1000" kern="1200" dirty="0" err="1"/>
            <a:t>timestep</a:t>
          </a:r>
          <a:endParaRPr lang="pt-B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 dirty="0" err="1"/>
            <a:t>Number</a:t>
          </a:r>
          <a:r>
            <a:rPr lang="pt-BR" sz="1000" kern="1200" dirty="0"/>
            <a:t> </a:t>
          </a:r>
          <a:r>
            <a:rPr lang="pt-BR" sz="1000" kern="1200" dirty="0" err="1"/>
            <a:t>of</a:t>
          </a:r>
          <a:r>
            <a:rPr lang="pt-BR" sz="1000" kern="1200" dirty="0"/>
            <a:t> point in </a:t>
          </a:r>
          <a:r>
            <a:rPr lang="pt-BR" sz="1000" kern="1200" dirty="0" err="1"/>
            <a:t>window</a:t>
          </a:r>
          <a:r>
            <a:rPr lang="pt-BR" sz="1000" kern="1200" dirty="0"/>
            <a:t>: </a:t>
          </a:r>
          <a:r>
            <a:rPr lang="pt-BR" sz="1000" kern="1200" dirty="0" err="1"/>
            <a:t>memory</a:t>
          </a:r>
          <a:endParaRPr lang="pt-BR" sz="1000" kern="1200" dirty="0"/>
        </a:p>
      </dsp:txBody>
      <dsp:txXfrm>
        <a:off x="5733041" y="822684"/>
        <a:ext cx="1960900" cy="1147968"/>
      </dsp:txXfrm>
    </dsp:sp>
    <dsp:sp modelId="{DAF47F0B-EFCF-488A-931A-F2F6BC93EB5C}">
      <dsp:nvSpPr>
        <dsp:cNvPr id="0" name=""/>
        <dsp:cNvSpPr/>
      </dsp:nvSpPr>
      <dsp:spPr>
        <a:xfrm rot="5400000">
          <a:off x="6498064" y="2148631"/>
          <a:ext cx="430854" cy="50401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0" kern="1200"/>
        </a:p>
      </dsp:txBody>
      <dsp:txXfrm rot="-5400000">
        <a:off x="6562286" y="2185213"/>
        <a:ext cx="302410" cy="301598"/>
      </dsp:txXfrm>
    </dsp:sp>
    <dsp:sp modelId="{2F1D4685-E64C-449A-8B13-EAAAC6493CE3}">
      <dsp:nvSpPr>
        <dsp:cNvPr id="0" name=""/>
        <dsp:cNvSpPr/>
      </dsp:nvSpPr>
      <dsp:spPr>
        <a:xfrm>
          <a:off x="5697326" y="2819300"/>
          <a:ext cx="2032330" cy="12193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Split </a:t>
          </a:r>
          <a:r>
            <a:rPr lang="pt-BR" sz="1300" kern="1200" dirty="0" err="1"/>
            <a:t>the</a:t>
          </a:r>
          <a:r>
            <a:rPr lang="pt-BR" sz="1300" kern="1200" dirty="0"/>
            <a:t> 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 dirty="0"/>
            <a:t>60% </a:t>
          </a:r>
          <a:r>
            <a:rPr lang="pt-BR" sz="1000" kern="1200" dirty="0" err="1"/>
            <a:t>train</a:t>
          </a:r>
          <a:endParaRPr lang="pt-B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 dirty="0"/>
            <a:t>10% </a:t>
          </a:r>
          <a:r>
            <a:rPr lang="pt-BR" sz="1000" kern="1200" dirty="0" err="1"/>
            <a:t>validation</a:t>
          </a:r>
          <a:endParaRPr lang="pt-B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 dirty="0"/>
            <a:t>20% </a:t>
          </a:r>
          <a:r>
            <a:rPr lang="pt-BR" sz="1000" kern="1200" dirty="0" err="1"/>
            <a:t>test</a:t>
          </a:r>
          <a:endParaRPr lang="pt-BR" sz="1000" kern="1200" dirty="0"/>
        </a:p>
      </dsp:txBody>
      <dsp:txXfrm>
        <a:off x="5733041" y="2855015"/>
        <a:ext cx="1960900" cy="1147968"/>
      </dsp:txXfrm>
    </dsp:sp>
    <dsp:sp modelId="{51561B5F-9578-4326-B596-731BB0A4A1EA}">
      <dsp:nvSpPr>
        <dsp:cNvPr id="0" name=""/>
        <dsp:cNvSpPr/>
      </dsp:nvSpPr>
      <dsp:spPr>
        <a:xfrm rot="10800000">
          <a:off x="5087627" y="3176990"/>
          <a:ext cx="430854" cy="50401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0" kern="1200"/>
        </a:p>
      </dsp:txBody>
      <dsp:txXfrm rot="10800000">
        <a:off x="5216883" y="3277794"/>
        <a:ext cx="301598" cy="302410"/>
      </dsp:txXfrm>
    </dsp:sp>
    <dsp:sp modelId="{88284C8D-80DA-4FC7-9A8F-FC20D08CB1E3}">
      <dsp:nvSpPr>
        <dsp:cNvPr id="0" name=""/>
        <dsp:cNvSpPr/>
      </dsp:nvSpPr>
      <dsp:spPr>
        <a:xfrm>
          <a:off x="2852063" y="2819300"/>
          <a:ext cx="2032330" cy="12193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 err="1"/>
            <a:t>Create</a:t>
          </a:r>
          <a:r>
            <a:rPr lang="pt-BR" sz="1300" kern="1200" dirty="0"/>
            <a:t> batches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 dirty="0"/>
            <a:t>4 Windows in </a:t>
          </a:r>
          <a:r>
            <a:rPr lang="pt-BR" sz="1000" kern="1200" dirty="0" err="1"/>
            <a:t>each</a:t>
          </a:r>
          <a:r>
            <a:rPr lang="pt-BR" sz="1000" kern="1200" dirty="0"/>
            <a:t> batch</a:t>
          </a:r>
        </a:p>
      </dsp:txBody>
      <dsp:txXfrm>
        <a:off x="2887778" y="2855015"/>
        <a:ext cx="1960900" cy="1147968"/>
      </dsp:txXfrm>
    </dsp:sp>
    <dsp:sp modelId="{EAFA928D-83C0-46DF-A8E2-A0A9554A2164}">
      <dsp:nvSpPr>
        <dsp:cNvPr id="0" name=""/>
        <dsp:cNvSpPr/>
      </dsp:nvSpPr>
      <dsp:spPr>
        <a:xfrm rot="10800000">
          <a:off x="2242363" y="3176990"/>
          <a:ext cx="430854" cy="50401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0" kern="1200"/>
        </a:p>
      </dsp:txBody>
      <dsp:txXfrm rot="10800000">
        <a:off x="2371619" y="3277794"/>
        <a:ext cx="301598" cy="302410"/>
      </dsp:txXfrm>
    </dsp:sp>
    <dsp:sp modelId="{8C73A6A7-C60C-4BEE-963B-08AB290DE9BD}">
      <dsp:nvSpPr>
        <dsp:cNvPr id="0" name=""/>
        <dsp:cNvSpPr/>
      </dsp:nvSpPr>
      <dsp:spPr>
        <a:xfrm>
          <a:off x="6799" y="2819300"/>
          <a:ext cx="2032330" cy="12193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 err="1"/>
            <a:t>Train</a:t>
          </a:r>
          <a:r>
            <a:rPr lang="pt-BR" sz="1300" kern="1200" dirty="0"/>
            <a:t> </a:t>
          </a:r>
          <a:r>
            <a:rPr lang="pt-BR" sz="1300" kern="1200" dirty="0" err="1"/>
            <a:t>the</a:t>
          </a:r>
          <a:r>
            <a:rPr lang="pt-BR" sz="1300" kern="1200" dirty="0"/>
            <a:t> network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 dirty="0" err="1"/>
            <a:t>Optimizer</a:t>
          </a:r>
          <a:r>
            <a:rPr lang="pt-BR" sz="1000" kern="1200" dirty="0"/>
            <a:t>: </a:t>
          </a:r>
          <a:r>
            <a:rPr lang="pt-BR" sz="1000" kern="1200" dirty="0" err="1"/>
            <a:t>AdamW</a:t>
          </a:r>
          <a:endParaRPr lang="pt-B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 dirty="0"/>
            <a:t>LR: 5 x 10</a:t>
          </a:r>
          <a:r>
            <a:rPr lang="pt-BR" sz="1000" kern="1200" baseline="30000" dirty="0"/>
            <a:t>-4</a:t>
          </a:r>
          <a:endParaRPr lang="pt-B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 dirty="0" err="1"/>
            <a:t>Loss</a:t>
          </a:r>
          <a:r>
            <a:rPr lang="pt-BR" sz="1000" kern="1200" dirty="0"/>
            <a:t>: MSE (</a:t>
          </a:r>
          <a:r>
            <a:rPr lang="pt-BR" sz="1000" kern="1200" dirty="0" err="1"/>
            <a:t>considering</a:t>
          </a:r>
          <a:r>
            <a:rPr lang="pt-BR" sz="1000" kern="1200" dirty="0"/>
            <a:t> full </a:t>
          </a:r>
          <a:r>
            <a:rPr lang="pt-BR" sz="1000" kern="1200" dirty="0" err="1"/>
            <a:t>window</a:t>
          </a:r>
          <a:r>
            <a:rPr lang="pt-BR" sz="1000" kern="1200" dirty="0"/>
            <a:t>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 dirty="0" err="1"/>
            <a:t>Patience</a:t>
          </a:r>
          <a:r>
            <a:rPr lang="pt-BR" sz="1000" kern="1200" dirty="0"/>
            <a:t>: 20 </a:t>
          </a:r>
          <a:r>
            <a:rPr lang="pt-BR" sz="1000" kern="1200" dirty="0" err="1"/>
            <a:t>epochs</a:t>
          </a:r>
          <a:endParaRPr lang="pt-BR" sz="1000" kern="1200" dirty="0"/>
        </a:p>
      </dsp:txBody>
      <dsp:txXfrm>
        <a:off x="42514" y="2855015"/>
        <a:ext cx="1960900" cy="1147968"/>
      </dsp:txXfrm>
    </dsp:sp>
    <dsp:sp modelId="{C184C749-281E-4DE0-AB65-ED0934E47532}">
      <dsp:nvSpPr>
        <dsp:cNvPr id="0" name=""/>
        <dsp:cNvSpPr/>
      </dsp:nvSpPr>
      <dsp:spPr>
        <a:xfrm rot="5400000">
          <a:off x="807538" y="4180962"/>
          <a:ext cx="430854" cy="50401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0" kern="1200"/>
        </a:p>
      </dsp:txBody>
      <dsp:txXfrm rot="-5400000">
        <a:off x="871760" y="4217544"/>
        <a:ext cx="302410" cy="301598"/>
      </dsp:txXfrm>
    </dsp:sp>
    <dsp:sp modelId="{403ABD2E-D589-4CB0-B686-D11CEED11246}">
      <dsp:nvSpPr>
        <dsp:cNvPr id="0" name=""/>
        <dsp:cNvSpPr/>
      </dsp:nvSpPr>
      <dsp:spPr>
        <a:xfrm>
          <a:off x="6799" y="4851631"/>
          <a:ext cx="2032330" cy="12193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 err="1"/>
            <a:t>Evaluate</a:t>
          </a:r>
          <a:r>
            <a:rPr lang="pt-BR" sz="1300" kern="1200" dirty="0"/>
            <a:t> model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 dirty="0"/>
            <a:t>RMSE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 dirty="0"/>
            <a:t>R</a:t>
          </a:r>
          <a:r>
            <a:rPr lang="pt-BR" sz="1000" kern="1200" baseline="30000" dirty="0"/>
            <a:t>2</a:t>
          </a:r>
          <a:endParaRPr lang="pt-BR" sz="1000" kern="1200" dirty="0"/>
        </a:p>
      </dsp:txBody>
      <dsp:txXfrm>
        <a:off x="42514" y="4887346"/>
        <a:ext cx="1960900" cy="1147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06564-7C9F-DD4F-775C-8BA7CDC9D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616EE3-0FEA-1D06-7CA9-043864028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FAE07C-451B-B02D-6825-E706B6F3A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F30A-78E8-4227-8029-B8F14990170E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3A6F86-6EF8-65F7-1F2E-6DD5600BE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8B7CEF-D5BB-C669-3AA8-D71F2350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CEC-BD28-40C7-90C3-0F4A9064F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362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B0B97-0FFE-466C-6DBD-58CFCECF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CE4DFD3-4135-8758-174A-0829F7294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8DA65A-DD45-5D95-58B9-DA5865011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F30A-78E8-4227-8029-B8F14990170E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D29501-BD04-B2DA-313A-69464520E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92E896-521D-0895-801C-BE24CD86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CEC-BD28-40C7-90C3-0F4A9064F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44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F8D153-D3B9-467D-6764-06E7394A1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AB58A6-4E24-AC5E-919B-46D2C0C2C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D492B4-6FD0-6B91-F7C1-2A5258479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F30A-78E8-4227-8029-B8F14990170E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73F4F5-99FA-5856-DEDB-57CDC573C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065C25-4EB4-6B73-DE09-6FF9C783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CEC-BD28-40C7-90C3-0F4A9064F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99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0C6A7-D9AF-60D1-5410-AA35F5F9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BA071E-17DD-05FF-D410-5EADE0ADE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AE0BFA-534C-871D-36EA-BDB62B96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F30A-78E8-4227-8029-B8F14990170E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41D2AB-7C15-5444-8AC9-EABF1FB02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C970DC-9A63-2B79-2F85-3B71C8A5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CEC-BD28-40C7-90C3-0F4A9064F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437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C2BCC-C477-0402-6AFB-EEFF2C6AA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B949A1-883A-8F3C-98E1-7E7E30DA2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642628-7686-C6A1-F690-F7127BC0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F30A-78E8-4227-8029-B8F14990170E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DFD183-6B39-D54A-B22E-F353B44CE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997E1A-A087-0BB7-DE61-6F712AED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CEC-BD28-40C7-90C3-0F4A9064F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71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B1793-1A8E-5CA4-8887-C4AA7F2C7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8CE1B-335C-B934-9210-FF62E1E48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06E0D2-31AE-2272-4D30-5ED2D1A14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2BD4D3-DE9B-E662-A7A1-B8980E7DF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F30A-78E8-4227-8029-B8F14990170E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918CA2-F5B8-E55D-1CAD-B598B0166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335668-B454-E481-BB0A-13BCC662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CEC-BD28-40C7-90C3-0F4A9064F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68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D0C1D-16A7-D9AA-15A9-D9964F95E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4D5BE2-F38E-E8F3-7502-2D7834061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DF7BF5-DD7E-7AD7-4F25-E20D1A6C3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436ABE0-9EEC-4628-A05C-5A2328669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F08479F-7A87-87F4-A993-BF5B09AC34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32722ED-392D-1222-A86F-C010D7040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F30A-78E8-4227-8029-B8F14990170E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F69BB08-260C-BEFC-556B-90BB6B72B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DBF8547-2E9E-5457-47EF-DB9D1F7B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CEC-BD28-40C7-90C3-0F4A9064F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55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38C8B-6B3B-6629-8A4E-591C4428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DE013A1-392E-E601-7C91-03DF4A6F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F30A-78E8-4227-8029-B8F14990170E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4FCDFC6-8D35-8453-E32C-E519048D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C2508EF-B6DA-18D3-952A-DD1221F5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CEC-BD28-40C7-90C3-0F4A9064F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881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6203EF4-9BF2-BC99-0803-B9EFE72E1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F30A-78E8-4227-8029-B8F14990170E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4D253E4-237B-092E-6799-54AD4D777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B38B8F-CAB5-F0DA-C305-8AF151157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CEC-BD28-40C7-90C3-0F4A9064F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62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1DEEB-2634-6C16-E183-651C49C40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034761-F1BE-B347-BB87-078745435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97F7C1-4314-9823-80EE-1216215C6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E92DE1-A144-F9D8-D968-4A3EACE7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F30A-78E8-4227-8029-B8F14990170E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2E9F5B-0E33-CC58-5561-8F3C2033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DB7F65-2AF1-53AA-EC59-D9ED12DE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CEC-BD28-40C7-90C3-0F4A9064F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55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D9C268-11FF-28CD-978B-5F97ED4E3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B7649A7-FFBD-0652-9F20-AAC8A6966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6823A6-E2BE-BF63-93CF-1D575FD1E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2EA629-4EC4-4CFA-AB70-D3A912679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F30A-78E8-4227-8029-B8F14990170E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564D5F-DFB6-3CD7-DCBE-61EAC3D50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C9609F-3ED7-AB91-2400-7FAB78AD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CEC-BD28-40C7-90C3-0F4A9064F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925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5D1DBEB-F9B4-5F54-7F1B-FD91F44E1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A6073B-02D0-494A-1282-0975510C8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BAA058-976C-3E04-8DDB-D4E9F3B29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4F30A-78E8-4227-8029-B8F14990170E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2EDA28-380D-0986-1310-A2C01DB05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A7B3B1-4A79-CD4C-EC3E-5E3B8520F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17CEC-BD28-40C7-90C3-0F4A9064F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48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A546DEB-A67F-09ED-9EFA-9CA1C7B21A77}"/>
              </a:ext>
            </a:extLst>
          </p:cNvPr>
          <p:cNvGrpSpPr/>
          <p:nvPr/>
        </p:nvGrpSpPr>
        <p:grpSpPr>
          <a:xfrm>
            <a:off x="1357605" y="467663"/>
            <a:ext cx="8549833" cy="5922674"/>
            <a:chOff x="1357605" y="467663"/>
            <a:chExt cx="8549833" cy="5922674"/>
          </a:xfrm>
        </p:grpSpPr>
        <p:graphicFrame>
          <p:nvGraphicFramePr>
            <p:cNvPr id="4" name="Diagrama 3">
              <a:extLst>
                <a:ext uri="{FF2B5EF4-FFF2-40B4-BE49-F238E27FC236}">
                  <a16:creationId xmlns:a16="http://schemas.microsoft.com/office/drawing/2014/main" id="{C980B489-B7B5-DA40-859A-0A22C1F9E86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20328879"/>
                </p:ext>
              </p:extLst>
            </p:nvPr>
          </p:nvGraphicFramePr>
          <p:xfrm>
            <a:off x="4498195" y="467663"/>
            <a:ext cx="3412227" cy="592267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Chave Direita 4">
              <a:extLst>
                <a:ext uri="{FF2B5EF4-FFF2-40B4-BE49-F238E27FC236}">
                  <a16:creationId xmlns:a16="http://schemas.microsoft.com/office/drawing/2014/main" id="{D8EBAF92-D260-6F9A-EC42-D25294F09F94}"/>
                </a:ext>
              </a:extLst>
            </p:cNvPr>
            <p:cNvSpPr/>
            <p:nvPr/>
          </p:nvSpPr>
          <p:spPr>
            <a:xfrm>
              <a:off x="7802592" y="1587260"/>
              <a:ext cx="215660" cy="109555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have Direita 5">
              <a:extLst>
                <a:ext uri="{FF2B5EF4-FFF2-40B4-BE49-F238E27FC236}">
                  <a16:creationId xmlns:a16="http://schemas.microsoft.com/office/drawing/2014/main" id="{C742D588-F747-81DF-355D-FFFFE363257C}"/>
                </a:ext>
              </a:extLst>
            </p:cNvPr>
            <p:cNvSpPr/>
            <p:nvPr/>
          </p:nvSpPr>
          <p:spPr>
            <a:xfrm>
              <a:off x="7802592" y="2881222"/>
              <a:ext cx="215660" cy="109555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CE760AA4-1717-6182-7FCC-09A04CD021D7}"/>
                </a:ext>
              </a:extLst>
            </p:cNvPr>
            <p:cNvSpPr txBox="1"/>
            <p:nvPr/>
          </p:nvSpPr>
          <p:spPr>
            <a:xfrm>
              <a:off x="8018253" y="1950371"/>
              <a:ext cx="1889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N</a:t>
              </a:r>
              <a:r>
                <a:rPr lang="pt-BR" baseline="-25000" dirty="0" err="1"/>
                <a:t>enc</a:t>
              </a:r>
              <a:r>
                <a:rPr lang="pt-BR" dirty="0"/>
                <a:t> </a:t>
              </a:r>
              <a:r>
                <a:rPr lang="pt-BR" dirty="0" err="1"/>
                <a:t>layers</a:t>
              </a:r>
              <a:endParaRPr lang="pt-BR" dirty="0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6555FE3A-51D4-730E-AF94-F3E6DE812F23}"/>
                </a:ext>
              </a:extLst>
            </p:cNvPr>
            <p:cNvSpPr txBox="1"/>
            <p:nvPr/>
          </p:nvSpPr>
          <p:spPr>
            <a:xfrm>
              <a:off x="8018252" y="3244333"/>
              <a:ext cx="1889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N</a:t>
              </a:r>
              <a:r>
                <a:rPr lang="pt-BR" baseline="-25000" dirty="0" err="1"/>
                <a:t>fc</a:t>
              </a:r>
              <a:r>
                <a:rPr lang="pt-BR" dirty="0"/>
                <a:t> </a:t>
              </a:r>
              <a:r>
                <a:rPr lang="pt-BR" dirty="0" err="1"/>
                <a:t>layers</a:t>
              </a:r>
              <a:endParaRPr lang="pt-BR" dirty="0"/>
            </a:p>
          </p:txBody>
        </p: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1E3406CA-EC03-5CF1-DAA4-DFD162634E4E}"/>
                </a:ext>
              </a:extLst>
            </p:cNvPr>
            <p:cNvGrpSpPr/>
            <p:nvPr/>
          </p:nvGrpSpPr>
          <p:grpSpPr>
            <a:xfrm>
              <a:off x="1357605" y="1712092"/>
              <a:ext cx="2743854" cy="845889"/>
              <a:chOff x="334186" y="722"/>
              <a:chExt cx="2743854" cy="845889"/>
            </a:xfrm>
          </p:grpSpPr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id="{D233C132-ABDA-BA15-AFC9-AE9548B9CBE7}"/>
                  </a:ext>
                </a:extLst>
              </p:cNvPr>
              <p:cNvSpPr/>
              <p:nvPr/>
            </p:nvSpPr>
            <p:spPr>
              <a:xfrm>
                <a:off x="334186" y="722"/>
                <a:ext cx="2743854" cy="845889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" name="Retângulo: Cantos Arredondados 4">
                <a:extLst>
                  <a:ext uri="{FF2B5EF4-FFF2-40B4-BE49-F238E27FC236}">
                    <a16:creationId xmlns:a16="http://schemas.microsoft.com/office/drawing/2014/main" id="{49F6E0B1-FAD9-D1ED-B75A-C2A0455A1057}"/>
                  </a:ext>
                </a:extLst>
              </p:cNvPr>
              <p:cNvSpPr txBox="1"/>
              <p:nvPr/>
            </p:nvSpPr>
            <p:spPr>
              <a:xfrm>
                <a:off x="358961" y="25497"/>
                <a:ext cx="2694304" cy="7963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pt-BR" sz="1800" kern="1200" dirty="0"/>
                  <a:t>Input </a:t>
                </a:r>
                <a:r>
                  <a:rPr lang="pt-BR" sz="1800" kern="1200" dirty="0" err="1"/>
                  <a:t>masking</a:t>
                </a:r>
                <a:r>
                  <a:rPr lang="pt-BR" sz="1800" kern="1200" dirty="0"/>
                  <a:t> (</a:t>
                </a:r>
                <a:r>
                  <a:rPr lang="pt-BR" sz="1800" kern="1200" dirty="0" err="1"/>
                  <a:t>train</a:t>
                </a:r>
                <a:r>
                  <a:rPr lang="pt-BR" sz="1800" kern="1200" dirty="0"/>
                  <a:t> </a:t>
                </a:r>
                <a:r>
                  <a:rPr lang="pt-BR" sz="1800" kern="1200" dirty="0" err="1"/>
                  <a:t>only</a:t>
                </a:r>
                <a:r>
                  <a:rPr lang="pt-BR" sz="1800" kern="1200" dirty="0"/>
                  <a:t>)</a:t>
                </a:r>
              </a:p>
            </p:txBody>
          </p:sp>
        </p:grp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8AD69B24-190A-8C17-442B-9675BD968AF8}"/>
                </a:ext>
              </a:extLst>
            </p:cNvPr>
            <p:cNvGrpSpPr/>
            <p:nvPr/>
          </p:nvGrpSpPr>
          <p:grpSpPr>
            <a:xfrm rot="16200000">
              <a:off x="4283095" y="1982092"/>
              <a:ext cx="380650" cy="317208"/>
              <a:chOff x="1515788" y="899480"/>
              <a:chExt cx="380650" cy="317208"/>
            </a:xfrm>
          </p:grpSpPr>
          <p:sp>
            <p:nvSpPr>
              <p:cNvPr id="13" name="Seta: para a Direita 12">
                <a:extLst>
                  <a:ext uri="{FF2B5EF4-FFF2-40B4-BE49-F238E27FC236}">
                    <a16:creationId xmlns:a16="http://schemas.microsoft.com/office/drawing/2014/main" id="{2C8CBA04-E3ED-519C-88BC-F9C853A43333}"/>
                  </a:ext>
                </a:extLst>
              </p:cNvPr>
              <p:cNvSpPr/>
              <p:nvPr/>
            </p:nvSpPr>
            <p:spPr>
              <a:xfrm rot="5400000">
                <a:off x="1547509" y="867759"/>
                <a:ext cx="317208" cy="380650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4" name="Seta: para a Direita 4">
                <a:extLst>
                  <a:ext uri="{FF2B5EF4-FFF2-40B4-BE49-F238E27FC236}">
                    <a16:creationId xmlns:a16="http://schemas.microsoft.com/office/drawing/2014/main" id="{4D7915A4-D9D9-697E-18C5-2EE1775E5023}"/>
                  </a:ext>
                </a:extLst>
              </p:cNvPr>
              <p:cNvSpPr txBox="1"/>
              <p:nvPr/>
            </p:nvSpPr>
            <p:spPr>
              <a:xfrm>
                <a:off x="1591918" y="899480"/>
                <a:ext cx="228390" cy="22204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pt-BR" sz="14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3357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520C9E3-399A-E87B-D4B6-3571C874F9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8767026"/>
              </p:ext>
            </p:extLst>
          </p:nvPr>
        </p:nvGraphicFramePr>
        <p:xfrm>
          <a:off x="2227771" y="0"/>
          <a:ext cx="7736457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6422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125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Paulo</dc:creator>
  <cp:lastModifiedBy>Pedro Paulo</cp:lastModifiedBy>
  <cp:revision>1</cp:revision>
  <dcterms:created xsi:type="dcterms:W3CDTF">2023-07-02T12:15:00Z</dcterms:created>
  <dcterms:modified xsi:type="dcterms:W3CDTF">2023-07-03T00:23:57Z</dcterms:modified>
</cp:coreProperties>
</file>