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letter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0B43F-FA21-4154-A1B1-5A9A0609EEE8}" v="608" dt="2023-05-01T12:18:13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Paulo" userId="30e065abc1f3b4a5" providerId="LiveId" clId="{9450B43F-FA21-4154-A1B1-5A9A0609EEE8}"/>
    <pc:docChg chg="undo custSel addSld delSld modSld modMainMaster">
      <pc:chgData name="Pedro Paulo" userId="30e065abc1f3b4a5" providerId="LiveId" clId="{9450B43F-FA21-4154-A1B1-5A9A0609EEE8}" dt="2023-05-01T12:19:22.324" v="742" actId="1076"/>
      <pc:docMkLst>
        <pc:docMk/>
      </pc:docMkLst>
      <pc:sldChg chg="addSp delSp modSp mod">
        <pc:chgData name="Pedro Paulo" userId="30e065abc1f3b4a5" providerId="LiveId" clId="{9450B43F-FA21-4154-A1B1-5A9A0609EEE8}" dt="2023-05-01T12:19:22.324" v="742" actId="1076"/>
        <pc:sldMkLst>
          <pc:docMk/>
          <pc:sldMk cId="4068330789" sldId="256"/>
        </pc:sldMkLst>
        <pc:spChg chg="add del mod">
          <ac:chgData name="Pedro Paulo" userId="30e065abc1f3b4a5" providerId="LiveId" clId="{9450B43F-FA21-4154-A1B1-5A9A0609EEE8}" dt="2023-03-25T15:00:49.434" v="3" actId="478"/>
          <ac:spMkLst>
            <pc:docMk/>
            <pc:sldMk cId="4068330789" sldId="256"/>
            <ac:spMk id="2" creationId="{CEC8C344-C996-2E41-1BE9-75682F39EE44}"/>
          </ac:spMkLst>
        </pc:spChg>
        <pc:spChg chg="add del mod">
          <ac:chgData name="Pedro Paulo" userId="30e065abc1f3b4a5" providerId="LiveId" clId="{9450B43F-FA21-4154-A1B1-5A9A0609EEE8}" dt="2023-03-25T15:00:47.923" v="2" actId="478"/>
          <ac:spMkLst>
            <pc:docMk/>
            <pc:sldMk cId="4068330789" sldId="256"/>
            <ac:spMk id="3" creationId="{D63381B7-23D6-F9DE-0D03-444653AA2CC6}"/>
          </ac:spMkLst>
        </pc:spChg>
        <pc:graphicFrameChg chg="mod">
          <ac:chgData name="Pedro Paulo" userId="30e065abc1f3b4a5" providerId="LiveId" clId="{9450B43F-FA21-4154-A1B1-5A9A0609EEE8}" dt="2023-05-01T12:19:22.324" v="742" actId="1076"/>
          <ac:graphicFrameMkLst>
            <pc:docMk/>
            <pc:sldMk cId="4068330789" sldId="256"/>
            <ac:graphicFrameMk id="4" creationId="{AA64B37D-1F78-B87D-4B80-0055F0F23D46}"/>
          </ac:graphicFrameMkLst>
        </pc:graphicFrameChg>
      </pc:sldChg>
      <pc:sldChg chg="addSp delSp modSp add mod">
        <pc:chgData name="Pedro Paulo" userId="30e065abc1f3b4a5" providerId="LiveId" clId="{9450B43F-FA21-4154-A1B1-5A9A0609EEE8}" dt="2023-05-01T12:19:03.505" v="738" actId="1076"/>
        <pc:sldMkLst>
          <pc:docMk/>
          <pc:sldMk cId="3509999973" sldId="257"/>
        </pc:sldMkLst>
        <pc:graphicFrameChg chg="add mod">
          <ac:chgData name="Pedro Paulo" userId="30e065abc1f3b4a5" providerId="LiveId" clId="{9450B43F-FA21-4154-A1B1-5A9A0609EEE8}" dt="2023-05-01T12:19:03.505" v="738" actId="1076"/>
          <ac:graphicFrameMkLst>
            <pc:docMk/>
            <pc:sldMk cId="3509999973" sldId="257"/>
            <ac:graphicFrameMk id="2" creationId="{7C07C08E-367E-CD38-F5CD-A139C2713224}"/>
          </ac:graphicFrameMkLst>
        </pc:graphicFrameChg>
        <pc:graphicFrameChg chg="mod modGraphic">
          <ac:chgData name="Pedro Paulo" userId="30e065abc1f3b4a5" providerId="LiveId" clId="{9450B43F-FA21-4154-A1B1-5A9A0609EEE8}" dt="2023-05-01T12:18:57.029" v="737" actId="1076"/>
          <ac:graphicFrameMkLst>
            <pc:docMk/>
            <pc:sldMk cId="3509999973" sldId="257"/>
            <ac:graphicFrameMk id="4" creationId="{AA64B37D-1F78-B87D-4B80-0055F0F23D46}"/>
          </ac:graphicFrameMkLst>
        </pc:graphicFrameChg>
        <pc:cxnChg chg="add del mod">
          <ac:chgData name="Pedro Paulo" userId="30e065abc1f3b4a5" providerId="LiveId" clId="{9450B43F-FA21-4154-A1B1-5A9A0609EEE8}" dt="2023-04-06T21:40:07.668" v="512" actId="478"/>
          <ac:cxnSpMkLst>
            <pc:docMk/>
            <pc:sldMk cId="3509999973" sldId="257"/>
            <ac:cxnSpMk id="3" creationId="{321C9AC1-2F49-8A41-A5FB-B29DF511FB1C}"/>
          </ac:cxnSpMkLst>
        </pc:cxnChg>
        <pc:cxnChg chg="add del">
          <ac:chgData name="Pedro Paulo" userId="30e065abc1f3b4a5" providerId="LiveId" clId="{9450B43F-FA21-4154-A1B1-5A9A0609EEE8}" dt="2023-04-06T21:40:22.975" v="514" actId="478"/>
          <ac:cxnSpMkLst>
            <pc:docMk/>
            <pc:sldMk cId="3509999973" sldId="257"/>
            <ac:cxnSpMk id="11" creationId="{80E4ADB2-FFC6-F326-B98B-EA6019487D6A}"/>
          </ac:cxnSpMkLst>
        </pc:cxnChg>
      </pc:sldChg>
      <pc:sldChg chg="addSp delSp modSp add del mod">
        <pc:chgData name="Pedro Paulo" userId="30e065abc1f3b4a5" providerId="LiveId" clId="{9450B43F-FA21-4154-A1B1-5A9A0609EEE8}" dt="2023-04-06T21:50:49.143" v="584" actId="47"/>
        <pc:sldMkLst>
          <pc:docMk/>
          <pc:sldMk cId="1066940346" sldId="258"/>
        </pc:sldMkLst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3" creationId="{2D9A1A82-FF3A-9195-6E43-1179833AF2BE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5" creationId="{240768D0-4644-5594-9ECD-F1926371D672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6" creationId="{DC792AC2-47BD-70D0-778C-6589C9470B9E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7" creationId="{CC8DF970-6BEF-EA0F-2FAC-D93A4E07A1B6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8" creationId="{7FD212F7-E326-5DC9-C95A-53D000F6F11A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9" creationId="{2BD38656-B24B-547C-F902-4951D4D724CF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0" creationId="{9521C0D9-8A3C-E9D6-1BDC-DB5954C6E2B6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1" creationId="{1FAD0DFE-B5B6-EC4D-4A68-A06765024935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2" creationId="{F25CC316-B0FD-49CC-3A85-3817986E7EB3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3" creationId="{0D9E1DFD-D448-E086-86A6-E51BAAA4D981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4" creationId="{DBE9AF75-4A0E-96BA-F756-BBF925C2A408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5" creationId="{9CE54B87-8B85-185D-6AE2-815B4DF3D287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6" creationId="{DCEAE8CC-5E65-2FC7-D9DF-C65A13C3994C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7" creationId="{A7ED3D0E-E63C-2B7A-C1E6-E0E94CF5DF11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8" creationId="{8DBA9F04-F50F-7C33-4DC9-5A53FEB97835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19" creationId="{9FD4B6DD-177C-DEC2-0122-69AF71058217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0" creationId="{E8577315-A6FB-DD86-F611-75FDB131F38D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1" creationId="{DA14DDBA-4377-9A5E-C8F6-0134903AF61D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2" creationId="{C8D241E0-BD18-6FC1-C873-E06741B84B67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3" creationId="{E66A0882-9650-6B69-A73B-8F72859313EC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4" creationId="{DE0C1419-ED0D-76CF-2326-E2FE211D7477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5" creationId="{9F306A04-B805-0509-B912-300E643BAC51}"/>
          </ac:spMkLst>
        </pc:spChg>
        <pc:spChg chg="mod">
          <ac:chgData name="Pedro Paulo" userId="30e065abc1f3b4a5" providerId="LiveId" clId="{9450B43F-FA21-4154-A1B1-5A9A0609EEE8}" dt="2023-04-06T21:45:28.405" v="520" actId="18245"/>
          <ac:spMkLst>
            <pc:docMk/>
            <pc:sldMk cId="1066940346" sldId="258"/>
            <ac:spMk id="26" creationId="{C7360154-98F3-6863-8062-CC3068205769}"/>
          </ac:spMkLst>
        </pc:spChg>
        <pc:spChg chg="add del mod">
          <ac:chgData name="Pedro Paulo" userId="30e065abc1f3b4a5" providerId="LiveId" clId="{9450B43F-FA21-4154-A1B1-5A9A0609EEE8}" dt="2023-04-06T21:50:37.296" v="580" actId="478"/>
          <ac:spMkLst>
            <pc:docMk/>
            <pc:sldMk cId="1066940346" sldId="258"/>
            <ac:spMk id="43" creationId="{6FB90A2E-D8A8-0F51-BC41-8A2D31E1C9FB}"/>
          </ac:spMkLst>
        </pc:spChg>
        <pc:spChg chg="add del mod">
          <ac:chgData name="Pedro Paulo" userId="30e065abc1f3b4a5" providerId="LiveId" clId="{9450B43F-FA21-4154-A1B1-5A9A0609EEE8}" dt="2023-04-06T21:50:40.590" v="583" actId="478"/>
          <ac:spMkLst>
            <pc:docMk/>
            <pc:sldMk cId="1066940346" sldId="258"/>
            <ac:spMk id="47" creationId="{E3697DC0-116F-6AE0-D6E8-5887F563FDA1}"/>
          </ac:spMkLst>
        </pc:spChg>
        <pc:grpChg chg="mod">
          <ac:chgData name="Pedro Paulo" userId="30e065abc1f3b4a5" providerId="LiveId" clId="{9450B43F-FA21-4154-A1B1-5A9A0609EEE8}" dt="2023-04-06T21:45:28.405" v="520" actId="18245"/>
          <ac:grpSpMkLst>
            <pc:docMk/>
            <pc:sldMk cId="1066940346" sldId="258"/>
            <ac:grpSpMk id="2" creationId="{51940F21-EA15-DA8E-0353-A8DA8CF5D431}"/>
          </ac:grpSpMkLst>
        </pc:grpChg>
        <pc:graphicFrameChg chg="del">
          <ac:chgData name="Pedro Paulo" userId="30e065abc1f3b4a5" providerId="LiveId" clId="{9450B43F-FA21-4154-A1B1-5A9A0609EEE8}" dt="2023-04-06T21:45:28.405" v="520" actId="18245"/>
          <ac:graphicFrameMkLst>
            <pc:docMk/>
            <pc:sldMk cId="1066940346" sldId="258"/>
            <ac:graphicFrameMk id="4" creationId="{AA64B37D-1F78-B87D-4B80-0055F0F23D46}"/>
          </ac:graphicFrameMkLst>
        </pc:graphicFrameChg>
        <pc:cxnChg chg="add del mod">
          <ac:chgData name="Pedro Paulo" userId="30e065abc1f3b4a5" providerId="LiveId" clId="{9450B43F-FA21-4154-A1B1-5A9A0609EEE8}" dt="2023-04-06T21:45:38.913" v="522" actId="478"/>
          <ac:cxnSpMkLst>
            <pc:docMk/>
            <pc:sldMk cId="1066940346" sldId="258"/>
            <ac:cxnSpMk id="28" creationId="{BDACBF77-B1BE-3E42-B49C-87F7CDAA31C1}"/>
          </ac:cxnSpMkLst>
        </pc:cxnChg>
        <pc:cxnChg chg="add mod">
          <ac:chgData name="Pedro Paulo" userId="30e065abc1f3b4a5" providerId="LiveId" clId="{9450B43F-FA21-4154-A1B1-5A9A0609EEE8}" dt="2023-04-06T21:46:45.458" v="538" actId="693"/>
          <ac:cxnSpMkLst>
            <pc:docMk/>
            <pc:sldMk cId="1066940346" sldId="258"/>
            <ac:cxnSpMk id="30" creationId="{EBFD0694-8FE4-B3EA-BD64-F579C3C742D7}"/>
          </ac:cxnSpMkLst>
        </pc:cxnChg>
        <pc:cxnChg chg="add mod">
          <ac:chgData name="Pedro Paulo" userId="30e065abc1f3b4a5" providerId="LiveId" clId="{9450B43F-FA21-4154-A1B1-5A9A0609EEE8}" dt="2023-04-06T21:46:45.458" v="538" actId="693"/>
          <ac:cxnSpMkLst>
            <pc:docMk/>
            <pc:sldMk cId="1066940346" sldId="258"/>
            <ac:cxnSpMk id="34" creationId="{7D4A2AB4-7402-8EBB-6CE4-ED9704DB7D9E}"/>
          </ac:cxnSpMkLst>
        </pc:cxnChg>
        <pc:cxnChg chg="add del mod">
          <ac:chgData name="Pedro Paulo" userId="30e065abc1f3b4a5" providerId="LiveId" clId="{9450B43F-FA21-4154-A1B1-5A9A0609EEE8}" dt="2023-04-06T21:50:39.061" v="582" actId="478"/>
          <ac:cxnSpMkLst>
            <pc:docMk/>
            <pc:sldMk cId="1066940346" sldId="258"/>
            <ac:cxnSpMk id="45" creationId="{6A47A76F-F6F2-36D8-39FB-D9CF985A7C83}"/>
          </ac:cxnSpMkLst>
        </pc:cxnChg>
        <pc:cxnChg chg="add del mod">
          <ac:chgData name="Pedro Paulo" userId="30e065abc1f3b4a5" providerId="LiveId" clId="{9450B43F-FA21-4154-A1B1-5A9A0609EEE8}" dt="2023-04-06T21:50:38.246" v="581" actId="478"/>
          <ac:cxnSpMkLst>
            <pc:docMk/>
            <pc:sldMk cId="1066940346" sldId="258"/>
            <ac:cxnSpMk id="46" creationId="{9132CD80-370C-C709-073D-00914FE7BA66}"/>
          </ac:cxnSpMkLst>
        </pc:cxnChg>
        <pc:cxnChg chg="add mod">
          <ac:chgData name="Pedro Paulo" userId="30e065abc1f3b4a5" providerId="LiveId" clId="{9450B43F-FA21-4154-A1B1-5A9A0609EEE8}" dt="2023-04-06T21:49:06.538" v="572" actId="571"/>
          <ac:cxnSpMkLst>
            <pc:docMk/>
            <pc:sldMk cId="1066940346" sldId="258"/>
            <ac:cxnSpMk id="48" creationId="{F919282E-181B-114C-B87B-BEAB7C36BA8C}"/>
          </ac:cxnSpMkLst>
        </pc:cxnChg>
        <pc:cxnChg chg="add mod">
          <ac:chgData name="Pedro Paulo" userId="30e065abc1f3b4a5" providerId="LiveId" clId="{9450B43F-FA21-4154-A1B1-5A9A0609EEE8}" dt="2023-04-06T21:49:06.538" v="572" actId="571"/>
          <ac:cxnSpMkLst>
            <pc:docMk/>
            <pc:sldMk cId="1066940346" sldId="258"/>
            <ac:cxnSpMk id="49" creationId="{688DD391-266D-E159-5962-5E39FBA25302}"/>
          </ac:cxnSpMkLst>
        </pc:cxnChg>
      </pc:sldChg>
      <pc:sldChg chg="add del">
        <pc:chgData name="Pedro Paulo" userId="30e065abc1f3b4a5" providerId="LiveId" clId="{9450B43F-FA21-4154-A1B1-5A9A0609EEE8}" dt="2023-04-06T21:50:51.645" v="585" actId="47"/>
        <pc:sldMkLst>
          <pc:docMk/>
          <pc:sldMk cId="850315732" sldId="259"/>
        </pc:sldMkLst>
      </pc:sldChg>
      <pc:sldMasterChg chg="modSp modSldLayout">
        <pc:chgData name="Pedro Paulo" userId="30e065abc1f3b4a5" providerId="LiveId" clId="{9450B43F-FA21-4154-A1B1-5A9A0609EEE8}" dt="2023-05-01T11:59:42.803" v="691"/>
        <pc:sldMasterMkLst>
          <pc:docMk/>
          <pc:sldMasterMk cId="3113807850" sldId="2147483672"/>
        </pc:sldMasterMkLst>
        <pc:spChg chg="mod">
          <ac:chgData name="Pedro Paulo" userId="30e065abc1f3b4a5" providerId="LiveId" clId="{9450B43F-FA21-4154-A1B1-5A9A0609EEE8}" dt="2023-05-01T11:59:42.803" v="691"/>
          <ac:spMkLst>
            <pc:docMk/>
            <pc:sldMasterMk cId="3113807850" sldId="2147483672"/>
            <ac:spMk id="2" creationId="{00000000-0000-0000-0000-000000000000}"/>
          </ac:spMkLst>
        </pc:spChg>
        <pc:spChg chg="mod">
          <ac:chgData name="Pedro Paulo" userId="30e065abc1f3b4a5" providerId="LiveId" clId="{9450B43F-FA21-4154-A1B1-5A9A0609EEE8}" dt="2023-05-01T11:59:42.803" v="691"/>
          <ac:spMkLst>
            <pc:docMk/>
            <pc:sldMasterMk cId="3113807850" sldId="2147483672"/>
            <ac:spMk id="3" creationId="{00000000-0000-0000-0000-000000000000}"/>
          </ac:spMkLst>
        </pc:spChg>
        <pc:spChg chg="mod">
          <ac:chgData name="Pedro Paulo" userId="30e065abc1f3b4a5" providerId="LiveId" clId="{9450B43F-FA21-4154-A1B1-5A9A0609EEE8}" dt="2023-05-01T11:59:42.803" v="691"/>
          <ac:spMkLst>
            <pc:docMk/>
            <pc:sldMasterMk cId="3113807850" sldId="2147483672"/>
            <ac:spMk id="4" creationId="{00000000-0000-0000-0000-000000000000}"/>
          </ac:spMkLst>
        </pc:spChg>
        <pc:spChg chg="mod">
          <ac:chgData name="Pedro Paulo" userId="30e065abc1f3b4a5" providerId="LiveId" clId="{9450B43F-FA21-4154-A1B1-5A9A0609EEE8}" dt="2023-05-01T11:59:42.803" v="691"/>
          <ac:spMkLst>
            <pc:docMk/>
            <pc:sldMasterMk cId="3113807850" sldId="2147483672"/>
            <ac:spMk id="5" creationId="{00000000-0000-0000-0000-000000000000}"/>
          </ac:spMkLst>
        </pc:spChg>
        <pc:spChg chg="mod">
          <ac:chgData name="Pedro Paulo" userId="30e065abc1f3b4a5" providerId="LiveId" clId="{9450B43F-FA21-4154-A1B1-5A9A0609EEE8}" dt="2023-05-01T11:59:42.803" v="691"/>
          <ac:spMkLst>
            <pc:docMk/>
            <pc:sldMasterMk cId="3113807850" sldId="2147483672"/>
            <ac:spMk id="6" creationId="{00000000-0000-0000-0000-000000000000}"/>
          </ac:spMkLst>
        </pc:spChg>
        <pc:sldLayoutChg chg="modSp">
          <pc:chgData name="Pedro Paulo" userId="30e065abc1f3b4a5" providerId="LiveId" clId="{9450B43F-FA21-4154-A1B1-5A9A0609EEE8}" dt="2023-05-01T11:59:42.803" v="691"/>
          <pc:sldLayoutMkLst>
            <pc:docMk/>
            <pc:sldMasterMk cId="3113807850" sldId="2147483672"/>
            <pc:sldLayoutMk cId="2141562224" sldId="2147483673"/>
          </pc:sldLayoutMkLst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2141562224" sldId="2147483673"/>
              <ac:spMk id="2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2141562224" sldId="2147483673"/>
              <ac:spMk id="3" creationId="{00000000-0000-0000-0000-000000000000}"/>
            </ac:spMkLst>
          </pc:spChg>
        </pc:sldLayoutChg>
        <pc:sldLayoutChg chg="modSp">
          <pc:chgData name="Pedro Paulo" userId="30e065abc1f3b4a5" providerId="LiveId" clId="{9450B43F-FA21-4154-A1B1-5A9A0609EEE8}" dt="2023-05-01T11:59:42.803" v="691"/>
          <pc:sldLayoutMkLst>
            <pc:docMk/>
            <pc:sldMasterMk cId="3113807850" sldId="2147483672"/>
            <pc:sldLayoutMk cId="695342041" sldId="2147483675"/>
          </pc:sldLayoutMkLst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695342041" sldId="2147483675"/>
              <ac:spMk id="2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695342041" sldId="2147483675"/>
              <ac:spMk id="3" creationId="{00000000-0000-0000-0000-000000000000}"/>
            </ac:spMkLst>
          </pc:spChg>
        </pc:sldLayoutChg>
        <pc:sldLayoutChg chg="modSp">
          <pc:chgData name="Pedro Paulo" userId="30e065abc1f3b4a5" providerId="LiveId" clId="{9450B43F-FA21-4154-A1B1-5A9A0609EEE8}" dt="2023-05-01T11:59:42.803" v="691"/>
          <pc:sldLayoutMkLst>
            <pc:docMk/>
            <pc:sldMasterMk cId="3113807850" sldId="2147483672"/>
            <pc:sldLayoutMk cId="214566693" sldId="2147483676"/>
          </pc:sldLayoutMkLst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214566693" sldId="2147483676"/>
              <ac:spMk id="3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214566693" sldId="2147483676"/>
              <ac:spMk id="4" creationId="{00000000-0000-0000-0000-000000000000}"/>
            </ac:spMkLst>
          </pc:spChg>
        </pc:sldLayoutChg>
        <pc:sldLayoutChg chg="modSp">
          <pc:chgData name="Pedro Paulo" userId="30e065abc1f3b4a5" providerId="LiveId" clId="{9450B43F-FA21-4154-A1B1-5A9A0609EEE8}" dt="2023-05-01T11:59:42.803" v="691"/>
          <pc:sldLayoutMkLst>
            <pc:docMk/>
            <pc:sldMasterMk cId="3113807850" sldId="2147483672"/>
            <pc:sldLayoutMk cId="139108911" sldId="2147483677"/>
          </pc:sldLayoutMkLst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139108911" sldId="2147483677"/>
              <ac:spMk id="2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139108911" sldId="2147483677"/>
              <ac:spMk id="3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139108911" sldId="2147483677"/>
              <ac:spMk id="4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139108911" sldId="2147483677"/>
              <ac:spMk id="5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139108911" sldId="2147483677"/>
              <ac:spMk id="6" creationId="{00000000-0000-0000-0000-000000000000}"/>
            </ac:spMkLst>
          </pc:spChg>
        </pc:sldLayoutChg>
        <pc:sldLayoutChg chg="modSp">
          <pc:chgData name="Pedro Paulo" userId="30e065abc1f3b4a5" providerId="LiveId" clId="{9450B43F-FA21-4154-A1B1-5A9A0609EEE8}" dt="2023-05-01T11:59:42.803" v="691"/>
          <pc:sldLayoutMkLst>
            <pc:docMk/>
            <pc:sldMasterMk cId="3113807850" sldId="2147483672"/>
            <pc:sldLayoutMk cId="3391742945" sldId="2147483680"/>
          </pc:sldLayoutMkLst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3391742945" sldId="2147483680"/>
              <ac:spMk id="2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3391742945" sldId="2147483680"/>
              <ac:spMk id="3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3391742945" sldId="2147483680"/>
              <ac:spMk id="4" creationId="{00000000-0000-0000-0000-000000000000}"/>
            </ac:spMkLst>
          </pc:spChg>
        </pc:sldLayoutChg>
        <pc:sldLayoutChg chg="modSp">
          <pc:chgData name="Pedro Paulo" userId="30e065abc1f3b4a5" providerId="LiveId" clId="{9450B43F-FA21-4154-A1B1-5A9A0609EEE8}" dt="2023-05-01T11:59:42.803" v="691"/>
          <pc:sldLayoutMkLst>
            <pc:docMk/>
            <pc:sldMasterMk cId="3113807850" sldId="2147483672"/>
            <pc:sldLayoutMk cId="2687504178" sldId="2147483681"/>
          </pc:sldLayoutMkLst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2687504178" sldId="2147483681"/>
              <ac:spMk id="2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2687504178" sldId="2147483681"/>
              <ac:spMk id="3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2687504178" sldId="2147483681"/>
              <ac:spMk id="4" creationId="{00000000-0000-0000-0000-000000000000}"/>
            </ac:spMkLst>
          </pc:spChg>
        </pc:sldLayoutChg>
        <pc:sldLayoutChg chg="modSp">
          <pc:chgData name="Pedro Paulo" userId="30e065abc1f3b4a5" providerId="LiveId" clId="{9450B43F-FA21-4154-A1B1-5A9A0609EEE8}" dt="2023-05-01T11:59:42.803" v="691"/>
          <pc:sldLayoutMkLst>
            <pc:docMk/>
            <pc:sldMasterMk cId="3113807850" sldId="2147483672"/>
            <pc:sldLayoutMk cId="2482122719" sldId="2147483683"/>
          </pc:sldLayoutMkLst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2482122719" sldId="2147483683"/>
              <ac:spMk id="2" creationId="{00000000-0000-0000-0000-000000000000}"/>
            </ac:spMkLst>
          </pc:spChg>
          <pc:spChg chg="mod">
            <ac:chgData name="Pedro Paulo" userId="30e065abc1f3b4a5" providerId="LiveId" clId="{9450B43F-FA21-4154-A1B1-5A9A0609EEE8}" dt="2023-05-01T11:59:42.803" v="691"/>
            <ac:spMkLst>
              <pc:docMk/>
              <pc:sldMasterMk cId="3113807850" sldId="2147483672"/>
              <pc:sldLayoutMk cId="2482122719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89439-4D6B-42D3-BA97-6A86F7EB8644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58B8B21E-2C0A-44B0-B949-F22B623965E1}">
      <dgm:prSet phldrT="[Texto]"/>
      <dgm:spPr/>
      <dgm:t>
        <a:bodyPr/>
        <a:lstStyle/>
        <a:p>
          <a:r>
            <a:rPr lang="pt-BR" dirty="0"/>
            <a:t>Passo Constante (</a:t>
          </a:r>
          <a:r>
            <a:rPr lang="pt-BR" dirty="0" err="1"/>
            <a:t>ConstantStep</a:t>
          </a:r>
          <a:r>
            <a:rPr lang="pt-BR" dirty="0"/>
            <a:t>)</a:t>
          </a:r>
        </a:p>
      </dgm:t>
    </dgm:pt>
    <dgm:pt modelId="{EBAB62B6-4B93-4F2C-B115-9920293D2A95}" type="parTrans" cxnId="{521910B8-7509-4DD4-9DDD-EB464232B098}">
      <dgm:prSet/>
      <dgm:spPr/>
      <dgm:t>
        <a:bodyPr/>
        <a:lstStyle/>
        <a:p>
          <a:endParaRPr lang="pt-BR"/>
        </a:p>
      </dgm:t>
    </dgm:pt>
    <dgm:pt modelId="{41206B1E-DAF1-4D78-92ED-BF4F67910E55}" type="sibTrans" cxnId="{521910B8-7509-4DD4-9DDD-EB464232B098}">
      <dgm:prSet/>
      <dgm:spPr/>
      <dgm:t>
        <a:bodyPr/>
        <a:lstStyle/>
        <a:p>
          <a:endParaRPr lang="pt-BR"/>
        </a:p>
      </dgm:t>
    </dgm:pt>
    <dgm:pt modelId="{BF12851A-3123-4988-A83B-AEBF46B0CD0B}">
      <dgm:prSet phldrT="[Texto]"/>
      <dgm:spPr/>
      <dgm:t>
        <a:bodyPr/>
        <a:lstStyle/>
        <a:p>
          <a:r>
            <a:rPr lang="pt-BR" dirty="0"/>
            <a:t>Bisseção (</a:t>
          </a:r>
          <a:r>
            <a:rPr lang="pt-BR" dirty="0" err="1"/>
            <a:t>BissectionStep</a:t>
          </a:r>
          <a:r>
            <a:rPr lang="pt-BR" dirty="0"/>
            <a:t>)</a:t>
          </a:r>
        </a:p>
      </dgm:t>
    </dgm:pt>
    <dgm:pt modelId="{C7BF2BD9-A288-4892-A162-1DD635D8074C}" type="parTrans" cxnId="{424B1CF0-4D62-4928-A4BC-B03C70F873E8}">
      <dgm:prSet/>
      <dgm:spPr/>
      <dgm:t>
        <a:bodyPr/>
        <a:lstStyle/>
        <a:p>
          <a:endParaRPr lang="pt-BR"/>
        </a:p>
      </dgm:t>
    </dgm:pt>
    <dgm:pt modelId="{E4CC2909-F7F4-4635-9BA7-A2611314373F}" type="sibTrans" cxnId="{424B1CF0-4D62-4928-A4BC-B03C70F873E8}">
      <dgm:prSet/>
      <dgm:spPr/>
      <dgm:t>
        <a:bodyPr/>
        <a:lstStyle/>
        <a:p>
          <a:endParaRPr lang="pt-BR"/>
        </a:p>
      </dgm:t>
    </dgm:pt>
    <dgm:pt modelId="{1667559B-7401-4CF3-AC32-ABE5ECF2B872}">
      <dgm:prSet phldrT="[Texto]"/>
      <dgm:spPr/>
      <dgm:t>
        <a:bodyPr/>
        <a:lstStyle/>
        <a:p>
          <a:r>
            <a:rPr lang="pt-BR" dirty="0"/>
            <a:t>Seção Áurea</a:t>
          </a:r>
        </a:p>
        <a:p>
          <a:r>
            <a:rPr lang="pt-BR" dirty="0"/>
            <a:t>(</a:t>
          </a:r>
          <a:r>
            <a:rPr lang="pt-BR" dirty="0" err="1"/>
            <a:t>GoldenSectionStep</a:t>
          </a:r>
          <a:r>
            <a:rPr lang="pt-BR" dirty="0"/>
            <a:t>)</a:t>
          </a:r>
        </a:p>
      </dgm:t>
    </dgm:pt>
    <dgm:pt modelId="{7FB82633-B895-473A-A75C-78B4553B11D3}" type="parTrans" cxnId="{45D9B61C-A835-40ED-9F91-5E6BA1B914D7}">
      <dgm:prSet/>
      <dgm:spPr/>
      <dgm:t>
        <a:bodyPr/>
        <a:lstStyle/>
        <a:p>
          <a:endParaRPr lang="pt-BR"/>
        </a:p>
      </dgm:t>
    </dgm:pt>
    <dgm:pt modelId="{72D27445-74AD-457D-866B-F4828C1855F4}" type="sibTrans" cxnId="{45D9B61C-A835-40ED-9F91-5E6BA1B914D7}">
      <dgm:prSet/>
      <dgm:spPr/>
      <dgm:t>
        <a:bodyPr/>
        <a:lstStyle/>
        <a:p>
          <a:endParaRPr lang="pt-BR"/>
        </a:p>
      </dgm:t>
    </dgm:pt>
    <dgm:pt modelId="{24634ADF-73BA-47ED-BBCA-B9AC64C376C7}" type="pres">
      <dgm:prSet presAssocID="{06C89439-4D6B-42D3-BA97-6A86F7EB86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09E40D-60F0-4A84-B5A9-5AC4E1D92456}" type="pres">
      <dgm:prSet presAssocID="{58B8B21E-2C0A-44B0-B949-F22B623965E1}" presName="root" presStyleCnt="0"/>
      <dgm:spPr/>
    </dgm:pt>
    <dgm:pt modelId="{37A43A03-B074-4EE0-835F-52925C41262D}" type="pres">
      <dgm:prSet presAssocID="{58B8B21E-2C0A-44B0-B949-F22B623965E1}" presName="rootComposite" presStyleCnt="0"/>
      <dgm:spPr/>
    </dgm:pt>
    <dgm:pt modelId="{05B70A39-C7BB-4E1B-9235-959B6C7CFA76}" type="pres">
      <dgm:prSet presAssocID="{58B8B21E-2C0A-44B0-B949-F22B623965E1}" presName="rootText" presStyleLbl="node1" presStyleIdx="0" presStyleCnt="1"/>
      <dgm:spPr/>
    </dgm:pt>
    <dgm:pt modelId="{DB5AE962-A890-432D-8D3E-8E045065B433}" type="pres">
      <dgm:prSet presAssocID="{58B8B21E-2C0A-44B0-B949-F22B623965E1}" presName="rootConnector" presStyleLbl="node1" presStyleIdx="0" presStyleCnt="1"/>
      <dgm:spPr/>
    </dgm:pt>
    <dgm:pt modelId="{6E46B3A7-1E55-4F0D-BA8E-9E10088EB641}" type="pres">
      <dgm:prSet presAssocID="{58B8B21E-2C0A-44B0-B949-F22B623965E1}" presName="childShape" presStyleCnt="0"/>
      <dgm:spPr/>
    </dgm:pt>
    <dgm:pt modelId="{40FBDA63-C110-4BDD-9044-250326CDB623}" type="pres">
      <dgm:prSet presAssocID="{C7BF2BD9-A288-4892-A162-1DD635D8074C}" presName="Name13" presStyleLbl="parChTrans1D2" presStyleIdx="0" presStyleCnt="2"/>
      <dgm:spPr/>
    </dgm:pt>
    <dgm:pt modelId="{E103B686-DDE2-4BE9-B9A2-D5694C250680}" type="pres">
      <dgm:prSet presAssocID="{BF12851A-3123-4988-A83B-AEBF46B0CD0B}" presName="childText" presStyleLbl="bgAcc1" presStyleIdx="0" presStyleCnt="2">
        <dgm:presLayoutVars>
          <dgm:bulletEnabled val="1"/>
        </dgm:presLayoutVars>
      </dgm:prSet>
      <dgm:spPr/>
    </dgm:pt>
    <dgm:pt modelId="{D6A2FBB2-0811-41D8-AEB1-64CFE26E41DD}" type="pres">
      <dgm:prSet presAssocID="{7FB82633-B895-473A-A75C-78B4553B11D3}" presName="Name13" presStyleLbl="parChTrans1D2" presStyleIdx="1" presStyleCnt="2"/>
      <dgm:spPr/>
    </dgm:pt>
    <dgm:pt modelId="{8C277BDD-A852-4E64-AB77-4F025B0D0A35}" type="pres">
      <dgm:prSet presAssocID="{1667559B-7401-4CF3-AC32-ABE5ECF2B872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856BD11-06D4-4FC3-B42F-D8577D0DE18E}" type="presOf" srcId="{06C89439-4D6B-42D3-BA97-6A86F7EB8644}" destId="{24634ADF-73BA-47ED-BBCA-B9AC64C376C7}" srcOrd="0" destOrd="0" presId="urn:microsoft.com/office/officeart/2005/8/layout/hierarchy3"/>
    <dgm:cxn modelId="{BD1E3C1B-731E-4715-9901-AEE7856BB4BC}" type="presOf" srcId="{58B8B21E-2C0A-44B0-B949-F22B623965E1}" destId="{DB5AE962-A890-432D-8D3E-8E045065B433}" srcOrd="1" destOrd="0" presId="urn:microsoft.com/office/officeart/2005/8/layout/hierarchy3"/>
    <dgm:cxn modelId="{45D9B61C-A835-40ED-9F91-5E6BA1B914D7}" srcId="{58B8B21E-2C0A-44B0-B949-F22B623965E1}" destId="{1667559B-7401-4CF3-AC32-ABE5ECF2B872}" srcOrd="1" destOrd="0" parTransId="{7FB82633-B895-473A-A75C-78B4553B11D3}" sibTransId="{72D27445-74AD-457D-866B-F4828C1855F4}"/>
    <dgm:cxn modelId="{C35DCF46-464C-4AD7-8078-1D5480017DDD}" type="presOf" srcId="{1667559B-7401-4CF3-AC32-ABE5ECF2B872}" destId="{8C277BDD-A852-4E64-AB77-4F025B0D0A35}" srcOrd="0" destOrd="0" presId="urn:microsoft.com/office/officeart/2005/8/layout/hierarchy3"/>
    <dgm:cxn modelId="{2E69746E-C8B8-4402-B1EF-F404F47B07D4}" type="presOf" srcId="{58B8B21E-2C0A-44B0-B949-F22B623965E1}" destId="{05B70A39-C7BB-4E1B-9235-959B6C7CFA76}" srcOrd="0" destOrd="0" presId="urn:microsoft.com/office/officeart/2005/8/layout/hierarchy3"/>
    <dgm:cxn modelId="{3218A381-4E54-417D-B11C-615E44AC38B8}" type="presOf" srcId="{C7BF2BD9-A288-4892-A162-1DD635D8074C}" destId="{40FBDA63-C110-4BDD-9044-250326CDB623}" srcOrd="0" destOrd="0" presId="urn:microsoft.com/office/officeart/2005/8/layout/hierarchy3"/>
    <dgm:cxn modelId="{48EFC393-BFA6-4025-8931-B1E25E1DC612}" type="presOf" srcId="{7FB82633-B895-473A-A75C-78B4553B11D3}" destId="{D6A2FBB2-0811-41D8-AEB1-64CFE26E41DD}" srcOrd="0" destOrd="0" presId="urn:microsoft.com/office/officeart/2005/8/layout/hierarchy3"/>
    <dgm:cxn modelId="{521910B8-7509-4DD4-9DDD-EB464232B098}" srcId="{06C89439-4D6B-42D3-BA97-6A86F7EB8644}" destId="{58B8B21E-2C0A-44B0-B949-F22B623965E1}" srcOrd="0" destOrd="0" parTransId="{EBAB62B6-4B93-4F2C-B115-9920293D2A95}" sibTransId="{41206B1E-DAF1-4D78-92ED-BF4F67910E55}"/>
    <dgm:cxn modelId="{A7D682E2-A009-4874-B9A8-7769E9C8497C}" type="presOf" srcId="{BF12851A-3123-4988-A83B-AEBF46B0CD0B}" destId="{E103B686-DDE2-4BE9-B9A2-D5694C250680}" srcOrd="0" destOrd="0" presId="urn:microsoft.com/office/officeart/2005/8/layout/hierarchy3"/>
    <dgm:cxn modelId="{424B1CF0-4D62-4928-A4BC-B03C70F873E8}" srcId="{58B8B21E-2C0A-44B0-B949-F22B623965E1}" destId="{BF12851A-3123-4988-A83B-AEBF46B0CD0B}" srcOrd="0" destOrd="0" parTransId="{C7BF2BD9-A288-4892-A162-1DD635D8074C}" sibTransId="{E4CC2909-F7F4-4635-9BA7-A2611314373F}"/>
    <dgm:cxn modelId="{414B73E5-F051-4837-A618-FB551CF5C5CE}" type="presParOf" srcId="{24634ADF-73BA-47ED-BBCA-B9AC64C376C7}" destId="{3E09E40D-60F0-4A84-B5A9-5AC4E1D92456}" srcOrd="0" destOrd="0" presId="urn:microsoft.com/office/officeart/2005/8/layout/hierarchy3"/>
    <dgm:cxn modelId="{BECEDB2F-2712-4A59-A856-FAB46F86F017}" type="presParOf" srcId="{3E09E40D-60F0-4A84-B5A9-5AC4E1D92456}" destId="{37A43A03-B074-4EE0-835F-52925C41262D}" srcOrd="0" destOrd="0" presId="urn:microsoft.com/office/officeart/2005/8/layout/hierarchy3"/>
    <dgm:cxn modelId="{959DF9E0-0D1B-404D-AD61-D5BDC4D787C4}" type="presParOf" srcId="{37A43A03-B074-4EE0-835F-52925C41262D}" destId="{05B70A39-C7BB-4E1B-9235-959B6C7CFA76}" srcOrd="0" destOrd="0" presId="urn:microsoft.com/office/officeart/2005/8/layout/hierarchy3"/>
    <dgm:cxn modelId="{6FA0237C-8A4F-4EE5-8EE2-A1399B064B5A}" type="presParOf" srcId="{37A43A03-B074-4EE0-835F-52925C41262D}" destId="{DB5AE962-A890-432D-8D3E-8E045065B433}" srcOrd="1" destOrd="0" presId="urn:microsoft.com/office/officeart/2005/8/layout/hierarchy3"/>
    <dgm:cxn modelId="{80F1384E-AF19-4331-A004-33A3CA835D63}" type="presParOf" srcId="{3E09E40D-60F0-4A84-B5A9-5AC4E1D92456}" destId="{6E46B3A7-1E55-4F0D-BA8E-9E10088EB641}" srcOrd="1" destOrd="0" presId="urn:microsoft.com/office/officeart/2005/8/layout/hierarchy3"/>
    <dgm:cxn modelId="{575ED43E-8515-4D68-9E9A-BF4217CE72E1}" type="presParOf" srcId="{6E46B3A7-1E55-4F0D-BA8E-9E10088EB641}" destId="{40FBDA63-C110-4BDD-9044-250326CDB623}" srcOrd="0" destOrd="0" presId="urn:microsoft.com/office/officeart/2005/8/layout/hierarchy3"/>
    <dgm:cxn modelId="{4F456F7D-23BE-4428-9F07-80F3FBEB3542}" type="presParOf" srcId="{6E46B3A7-1E55-4F0D-BA8E-9E10088EB641}" destId="{E103B686-DDE2-4BE9-B9A2-D5694C250680}" srcOrd="1" destOrd="0" presId="urn:microsoft.com/office/officeart/2005/8/layout/hierarchy3"/>
    <dgm:cxn modelId="{67C2D8C3-C482-48D4-91BC-2AEBB4B03203}" type="presParOf" srcId="{6E46B3A7-1E55-4F0D-BA8E-9E10088EB641}" destId="{D6A2FBB2-0811-41D8-AEB1-64CFE26E41DD}" srcOrd="2" destOrd="0" presId="urn:microsoft.com/office/officeart/2005/8/layout/hierarchy3"/>
    <dgm:cxn modelId="{E6ABD424-3062-49A9-8E69-41C74FC54DE5}" type="presParOf" srcId="{6E46B3A7-1E55-4F0D-BA8E-9E10088EB641}" destId="{8C277BDD-A852-4E64-AB77-4F025B0D0A3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89439-4D6B-42D3-BA97-6A86F7EB864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58B8B21E-2C0A-44B0-B949-F22B623965E1}">
      <dgm:prSet phldrT="[Texto]" custT="1"/>
      <dgm:spPr>
        <a:solidFill>
          <a:prstClr val="black">
            <a:alpha val="90000"/>
            <a:tint val="4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pt-BR" sz="900" kern="1200" dirty="0"/>
            <a:t>Passo Constante (</a:t>
          </a:r>
          <a:r>
            <a:rPr lang="pt-BR" sz="900" kern="1200" dirty="0" err="1"/>
            <a:t>ConstantStep</a:t>
          </a:r>
          <a:r>
            <a:rPr lang="pt-BR" sz="900" kern="1200" dirty="0"/>
            <a:t>)</a:t>
          </a:r>
        </a:p>
      </dgm:t>
    </dgm:pt>
    <dgm:pt modelId="{EBAB62B6-4B93-4F2C-B115-9920293D2A95}" type="parTrans" cxnId="{521910B8-7509-4DD4-9DDD-EB464232B098}">
      <dgm:prSet/>
      <dgm:spPr/>
      <dgm:t>
        <a:bodyPr/>
        <a:lstStyle/>
        <a:p>
          <a:endParaRPr lang="pt-BR" sz="900"/>
        </a:p>
      </dgm:t>
    </dgm:pt>
    <dgm:pt modelId="{41206B1E-DAF1-4D78-92ED-BF4F67910E55}" type="sibTrans" cxnId="{521910B8-7509-4DD4-9DDD-EB464232B098}">
      <dgm:prSet/>
      <dgm:spPr/>
      <dgm:t>
        <a:bodyPr/>
        <a:lstStyle/>
        <a:p>
          <a:endParaRPr lang="pt-BR" sz="900"/>
        </a:p>
      </dgm:t>
    </dgm:pt>
    <dgm:pt modelId="{BF12851A-3123-4988-A83B-AEBF46B0CD0B}">
      <dgm:prSet phldrT="[Texto]" custT="1"/>
      <dgm:spPr>
        <a:solidFill>
          <a:prstClr val="black">
            <a:alpha val="90000"/>
            <a:tint val="4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pt-BR" sz="900" kern="1200" dirty="0"/>
            <a:t>Bisseção (</a:t>
          </a:r>
          <a:r>
            <a:rPr lang="pt-BR" sz="900" kern="1200" dirty="0" err="1"/>
            <a:t>BissectionStep</a:t>
          </a:r>
          <a:r>
            <a:rPr lang="pt-BR" sz="900" kern="1200" dirty="0"/>
            <a:t>)</a:t>
          </a:r>
        </a:p>
      </dgm:t>
    </dgm:pt>
    <dgm:pt modelId="{C7BF2BD9-A288-4892-A162-1DD635D8074C}" type="parTrans" cxnId="{424B1CF0-4D62-4928-A4BC-B03C70F873E8}">
      <dgm:prSet/>
      <dgm:spPr/>
      <dgm:t>
        <a:bodyPr/>
        <a:lstStyle/>
        <a:p>
          <a:endParaRPr lang="pt-BR" sz="900"/>
        </a:p>
      </dgm:t>
    </dgm:pt>
    <dgm:pt modelId="{E4CC2909-F7F4-4635-9BA7-A2611314373F}" type="sibTrans" cxnId="{424B1CF0-4D62-4928-A4BC-B03C70F873E8}">
      <dgm:prSet/>
      <dgm:spPr/>
      <dgm:t>
        <a:bodyPr/>
        <a:lstStyle/>
        <a:p>
          <a:endParaRPr lang="pt-BR" sz="900"/>
        </a:p>
      </dgm:t>
    </dgm:pt>
    <dgm:pt modelId="{1667559B-7401-4CF3-AC32-ABE5ECF2B872}">
      <dgm:prSet phldrT="[Texto]" custT="1"/>
      <dgm:spPr>
        <a:solidFill>
          <a:prstClr val="black">
            <a:alpha val="90000"/>
            <a:tint val="4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2860" tIns="15240" rIns="22860" bIns="15240" numCol="1" spcCol="1270" anchor="ctr" anchorCtr="0"/>
        <a:lstStyle/>
        <a:p>
          <a:r>
            <a:rPr lang="pt-BR" sz="900" kern="1200" dirty="0"/>
            <a:t>Seção Áurea</a:t>
          </a:r>
        </a:p>
        <a:p>
          <a:r>
            <a:rPr lang="pt-BR" sz="900" kern="1200" dirty="0"/>
            <a:t>(</a:t>
          </a:r>
          <a:r>
            <a:rPr lang="pt-BR" sz="900" kern="1200" dirty="0" err="1"/>
            <a:t>GoldenSectionStep</a:t>
          </a:r>
          <a:r>
            <a:rPr lang="pt-BR" sz="900" kern="1200" dirty="0"/>
            <a:t>)</a:t>
          </a:r>
        </a:p>
      </dgm:t>
    </dgm:pt>
    <dgm:pt modelId="{7FB82633-B895-473A-A75C-78B4553B11D3}" type="parTrans" cxnId="{45D9B61C-A835-40ED-9F91-5E6BA1B914D7}">
      <dgm:prSet/>
      <dgm:spPr/>
      <dgm:t>
        <a:bodyPr/>
        <a:lstStyle/>
        <a:p>
          <a:endParaRPr lang="pt-BR" sz="900"/>
        </a:p>
      </dgm:t>
    </dgm:pt>
    <dgm:pt modelId="{72D27445-74AD-457D-866B-F4828C1855F4}" type="sibTrans" cxnId="{45D9B61C-A835-40ED-9F91-5E6BA1B914D7}">
      <dgm:prSet/>
      <dgm:spPr/>
      <dgm:t>
        <a:bodyPr/>
        <a:lstStyle/>
        <a:p>
          <a:endParaRPr lang="pt-BR" sz="900"/>
        </a:p>
      </dgm:t>
    </dgm:pt>
    <dgm:pt modelId="{7BC63D8A-FD7D-43CC-8CA3-B5E478F63F2C}">
      <dgm:prSet phldrT="[Texto]" custT="1"/>
      <dgm:spPr/>
      <dgm:t>
        <a:bodyPr/>
        <a:lstStyle/>
        <a:p>
          <a:r>
            <a:rPr lang="pt-BR" sz="900" dirty="0"/>
            <a:t>Função com método de derivadas (</a:t>
          </a:r>
          <a:r>
            <a:rPr lang="pt-BR" sz="900" dirty="0" err="1"/>
            <a:t>SpecialFunction</a:t>
          </a:r>
          <a:r>
            <a:rPr lang="pt-BR" sz="900" dirty="0"/>
            <a:t>)</a:t>
          </a:r>
        </a:p>
      </dgm:t>
    </dgm:pt>
    <dgm:pt modelId="{386D6EE6-3A37-4BD5-99F0-A3FF78122A5A}" type="parTrans" cxnId="{5617093E-B704-4541-B8E4-B29B9B8CFA0C}">
      <dgm:prSet/>
      <dgm:spPr/>
      <dgm:t>
        <a:bodyPr/>
        <a:lstStyle/>
        <a:p>
          <a:endParaRPr lang="pt-BR" sz="900"/>
        </a:p>
      </dgm:t>
    </dgm:pt>
    <dgm:pt modelId="{848DC82C-BB4E-4667-B231-FF84DE9CE777}" type="sibTrans" cxnId="{5617093E-B704-4541-B8E4-B29B9B8CFA0C}">
      <dgm:prSet/>
      <dgm:spPr/>
      <dgm:t>
        <a:bodyPr/>
        <a:lstStyle/>
        <a:p>
          <a:endParaRPr lang="pt-BR" sz="900"/>
        </a:p>
      </dgm:t>
    </dgm:pt>
    <dgm:pt modelId="{9183C376-3C35-4969-A59D-6004C3706A50}">
      <dgm:prSet phldrT="[Texto]" custT="1"/>
      <dgm:spPr/>
      <dgm:t>
        <a:bodyPr/>
        <a:lstStyle/>
        <a:p>
          <a:r>
            <a:rPr lang="pt-BR" sz="900" dirty="0"/>
            <a:t>Função com derivada analítica (</a:t>
          </a:r>
          <a:r>
            <a:rPr lang="pt-BR" sz="900" dirty="0" err="1"/>
            <a:t>Analytical</a:t>
          </a:r>
          <a:r>
            <a:rPr lang="pt-BR" sz="900" dirty="0"/>
            <a:t> </a:t>
          </a:r>
          <a:r>
            <a:rPr lang="pt-BR" sz="900" dirty="0" err="1"/>
            <a:t>SpecialFunction</a:t>
          </a:r>
          <a:r>
            <a:rPr lang="pt-BR" sz="900" dirty="0"/>
            <a:t>)</a:t>
          </a:r>
        </a:p>
      </dgm:t>
    </dgm:pt>
    <dgm:pt modelId="{A5B42785-4BEF-4325-A1C0-29F7A7ABC591}" type="parTrans" cxnId="{872EC5FD-D069-45F1-9B94-AA07E3DCB399}">
      <dgm:prSet/>
      <dgm:spPr/>
      <dgm:t>
        <a:bodyPr/>
        <a:lstStyle/>
        <a:p>
          <a:endParaRPr lang="pt-BR" sz="900"/>
        </a:p>
      </dgm:t>
    </dgm:pt>
    <dgm:pt modelId="{31A2B562-BE3A-45D9-84FC-00B4ADCC294D}" type="sibTrans" cxnId="{872EC5FD-D069-45F1-9B94-AA07E3DCB399}">
      <dgm:prSet/>
      <dgm:spPr/>
      <dgm:t>
        <a:bodyPr/>
        <a:lstStyle/>
        <a:p>
          <a:endParaRPr lang="pt-BR" sz="900"/>
        </a:p>
      </dgm:t>
    </dgm:pt>
    <dgm:pt modelId="{D4962005-D526-48EA-8A7D-BAABBD3C91E1}">
      <dgm:prSet phldrT="[Texto]" custT="1"/>
      <dgm:spPr/>
      <dgm:t>
        <a:bodyPr/>
        <a:lstStyle/>
        <a:p>
          <a:r>
            <a:rPr lang="pt-BR" sz="900" dirty="0"/>
            <a:t>Função com derivada numérica (</a:t>
          </a:r>
          <a:r>
            <a:rPr lang="pt-BR" sz="900" dirty="0" err="1"/>
            <a:t>Numerical</a:t>
          </a:r>
          <a:r>
            <a:rPr lang="pt-BR" sz="900" dirty="0"/>
            <a:t> </a:t>
          </a:r>
          <a:r>
            <a:rPr lang="pt-BR" sz="900" dirty="0" err="1"/>
            <a:t>SpecialFunction</a:t>
          </a:r>
          <a:r>
            <a:rPr lang="pt-BR" sz="900" dirty="0"/>
            <a:t>)</a:t>
          </a:r>
        </a:p>
      </dgm:t>
    </dgm:pt>
    <dgm:pt modelId="{3187B43C-801B-4375-AC7A-2F387334BC9A}" type="parTrans" cxnId="{DEFC2BBF-9EA8-41A6-A600-3567ED68045C}">
      <dgm:prSet/>
      <dgm:spPr/>
      <dgm:t>
        <a:bodyPr/>
        <a:lstStyle/>
        <a:p>
          <a:endParaRPr lang="pt-BR" sz="900"/>
        </a:p>
      </dgm:t>
    </dgm:pt>
    <dgm:pt modelId="{92E9FDC6-5F7E-4D1A-A465-46B3297FC3CE}" type="sibTrans" cxnId="{DEFC2BBF-9EA8-41A6-A600-3567ED68045C}">
      <dgm:prSet/>
      <dgm:spPr/>
      <dgm:t>
        <a:bodyPr/>
        <a:lstStyle/>
        <a:p>
          <a:endParaRPr lang="pt-BR" sz="900"/>
        </a:p>
      </dgm:t>
    </dgm:pt>
    <dgm:pt modelId="{FFC2104F-C270-4564-808F-7D3224F26AA3}">
      <dgm:prSet phldrT="[Texto]" custT="1"/>
      <dgm:spPr/>
      <dgm:t>
        <a:bodyPr/>
        <a:lstStyle/>
        <a:p>
          <a:r>
            <a:rPr lang="pt-BR" sz="900" dirty="0"/>
            <a:t>Passo Genérico (</a:t>
          </a:r>
          <a:r>
            <a:rPr lang="pt-BR" sz="900" dirty="0" err="1"/>
            <a:t>GenericStep</a:t>
          </a:r>
          <a:r>
            <a:rPr lang="pt-BR" sz="900" dirty="0"/>
            <a:t>)</a:t>
          </a:r>
        </a:p>
      </dgm:t>
    </dgm:pt>
    <dgm:pt modelId="{14BE787D-B053-4398-91D9-ACD7C6E078AD}" type="parTrans" cxnId="{C1E756EC-5BC4-4C4F-A285-DA817515A845}">
      <dgm:prSet/>
      <dgm:spPr/>
      <dgm:t>
        <a:bodyPr/>
        <a:lstStyle/>
        <a:p>
          <a:endParaRPr lang="pt-BR" sz="900"/>
        </a:p>
      </dgm:t>
    </dgm:pt>
    <dgm:pt modelId="{94DB80CB-CF40-4F29-9F98-1FA631516686}" type="sibTrans" cxnId="{C1E756EC-5BC4-4C4F-A285-DA817515A845}">
      <dgm:prSet/>
      <dgm:spPr/>
      <dgm:t>
        <a:bodyPr/>
        <a:lstStyle/>
        <a:p>
          <a:endParaRPr lang="pt-BR" sz="900"/>
        </a:p>
      </dgm:t>
    </dgm:pt>
    <dgm:pt modelId="{2136699E-94AB-45FD-B881-FEB01E92E7E9}">
      <dgm:prSet phldrT="[Texto]" custT="1"/>
      <dgm:spPr/>
      <dgm:t>
        <a:bodyPr/>
        <a:lstStyle/>
        <a:p>
          <a:r>
            <a:rPr lang="pt-BR" sz="900" dirty="0"/>
            <a:t>Passo Analítico (</a:t>
          </a:r>
          <a:r>
            <a:rPr lang="pt-BR" sz="900" dirty="0" err="1"/>
            <a:t>AnalyticalStep</a:t>
          </a:r>
          <a:r>
            <a:rPr lang="pt-BR" sz="900" dirty="0"/>
            <a:t>)</a:t>
          </a:r>
        </a:p>
      </dgm:t>
    </dgm:pt>
    <dgm:pt modelId="{D441BEF6-52A4-48C2-8BD1-A21B4C61265B}" type="parTrans" cxnId="{7D39DCC8-D7D6-4C44-90EA-19B413566CDE}">
      <dgm:prSet/>
      <dgm:spPr/>
      <dgm:t>
        <a:bodyPr/>
        <a:lstStyle/>
        <a:p>
          <a:endParaRPr lang="pt-BR" sz="900"/>
        </a:p>
      </dgm:t>
    </dgm:pt>
    <dgm:pt modelId="{7141D845-1DC9-46BC-B406-35E57D1942B6}" type="sibTrans" cxnId="{7D39DCC8-D7D6-4C44-90EA-19B413566CDE}">
      <dgm:prSet/>
      <dgm:spPr/>
      <dgm:t>
        <a:bodyPr/>
        <a:lstStyle/>
        <a:p>
          <a:endParaRPr lang="pt-BR" sz="900"/>
        </a:p>
      </dgm:t>
    </dgm:pt>
    <dgm:pt modelId="{6F529C61-5733-47B0-86F7-68C50622A6EC}" type="pres">
      <dgm:prSet presAssocID="{06C89439-4D6B-42D3-BA97-6A86F7EB86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A2E3C1-EBE3-4755-A0D9-41A619EA5688}" type="pres">
      <dgm:prSet presAssocID="{FFC2104F-C270-4564-808F-7D3224F26AA3}" presName="hierRoot1" presStyleCnt="0"/>
      <dgm:spPr/>
    </dgm:pt>
    <dgm:pt modelId="{96C8356C-9795-473F-83E6-2BC1F7B7A1E0}" type="pres">
      <dgm:prSet presAssocID="{FFC2104F-C270-4564-808F-7D3224F26AA3}" presName="composite" presStyleCnt="0"/>
      <dgm:spPr/>
    </dgm:pt>
    <dgm:pt modelId="{558C2001-B997-4C02-BF1D-AB9D6A16150F}" type="pres">
      <dgm:prSet presAssocID="{FFC2104F-C270-4564-808F-7D3224F26AA3}" presName="background" presStyleLbl="node0" presStyleIdx="0" presStyleCnt="2"/>
      <dgm:spPr/>
    </dgm:pt>
    <dgm:pt modelId="{0DFDE87B-6500-4503-9538-C57113152415}" type="pres">
      <dgm:prSet presAssocID="{FFC2104F-C270-4564-808F-7D3224F26AA3}" presName="text" presStyleLbl="fgAcc0" presStyleIdx="0" presStyleCnt="2">
        <dgm:presLayoutVars>
          <dgm:chPref val="3"/>
        </dgm:presLayoutVars>
      </dgm:prSet>
      <dgm:spPr/>
    </dgm:pt>
    <dgm:pt modelId="{F890FD72-84F9-47DD-A032-BEC24AF6A0F2}" type="pres">
      <dgm:prSet presAssocID="{FFC2104F-C270-4564-808F-7D3224F26AA3}" presName="hierChild2" presStyleCnt="0"/>
      <dgm:spPr/>
    </dgm:pt>
    <dgm:pt modelId="{9EEF5DCF-7DED-4DDF-8040-34A428B4FC33}" type="pres">
      <dgm:prSet presAssocID="{EBAB62B6-4B93-4F2C-B115-9920293D2A95}" presName="Name10" presStyleLbl="parChTrans1D2" presStyleIdx="0" presStyleCnt="4"/>
      <dgm:spPr/>
    </dgm:pt>
    <dgm:pt modelId="{03E05640-A7EE-4FF3-93FB-24AA68E89E33}" type="pres">
      <dgm:prSet presAssocID="{58B8B21E-2C0A-44B0-B949-F22B623965E1}" presName="hierRoot2" presStyleCnt="0"/>
      <dgm:spPr/>
    </dgm:pt>
    <dgm:pt modelId="{8B2926DA-EFAA-46BC-AAE0-A5B262469582}" type="pres">
      <dgm:prSet presAssocID="{58B8B21E-2C0A-44B0-B949-F22B623965E1}" presName="composite2" presStyleCnt="0"/>
      <dgm:spPr/>
    </dgm:pt>
    <dgm:pt modelId="{8D0BFE71-BB62-4D42-AA18-5F664AB6222C}" type="pres">
      <dgm:prSet presAssocID="{58B8B21E-2C0A-44B0-B949-F22B623965E1}" presName="background2" presStyleLbl="node2" presStyleIdx="0" presStyleCnt="4"/>
      <dgm:spPr/>
    </dgm:pt>
    <dgm:pt modelId="{69E9D026-B53D-4F38-9B76-CD2CFAF03232}" type="pres">
      <dgm:prSet presAssocID="{58B8B21E-2C0A-44B0-B949-F22B623965E1}" presName="text2" presStyleLbl="fgAcc2" presStyleIdx="0" presStyleCnt="4">
        <dgm:presLayoutVars>
          <dgm:chPref val="3"/>
        </dgm:presLayoutVars>
      </dgm:prSet>
      <dgm:spPr/>
    </dgm:pt>
    <dgm:pt modelId="{4F1257CC-C795-421E-AAD9-C0D204E8B21A}" type="pres">
      <dgm:prSet presAssocID="{58B8B21E-2C0A-44B0-B949-F22B623965E1}" presName="hierChild3" presStyleCnt="0"/>
      <dgm:spPr/>
    </dgm:pt>
    <dgm:pt modelId="{7A5B8C62-802F-4DD8-8568-DBC9846BBC1B}" type="pres">
      <dgm:prSet presAssocID="{C7BF2BD9-A288-4892-A162-1DD635D8074C}" presName="Name17" presStyleLbl="parChTrans1D3" presStyleIdx="0" presStyleCnt="2"/>
      <dgm:spPr/>
    </dgm:pt>
    <dgm:pt modelId="{3288D3E3-C4F1-44BA-AA62-69767A027194}" type="pres">
      <dgm:prSet presAssocID="{BF12851A-3123-4988-A83B-AEBF46B0CD0B}" presName="hierRoot3" presStyleCnt="0"/>
      <dgm:spPr/>
    </dgm:pt>
    <dgm:pt modelId="{A74C6FF0-26B8-42D7-93BE-3CB0AA1DE2A8}" type="pres">
      <dgm:prSet presAssocID="{BF12851A-3123-4988-A83B-AEBF46B0CD0B}" presName="composite3" presStyleCnt="0"/>
      <dgm:spPr/>
    </dgm:pt>
    <dgm:pt modelId="{4BE981C2-7CAA-4D11-B144-2005E3D6D9A5}" type="pres">
      <dgm:prSet presAssocID="{BF12851A-3123-4988-A83B-AEBF46B0CD0B}" presName="background3" presStyleLbl="node3" presStyleIdx="0" presStyleCnt="2"/>
      <dgm:spPr/>
    </dgm:pt>
    <dgm:pt modelId="{5C498125-60E6-4AF7-B49D-818139A3C034}" type="pres">
      <dgm:prSet presAssocID="{BF12851A-3123-4988-A83B-AEBF46B0CD0B}" presName="text3" presStyleLbl="fgAcc3" presStyleIdx="0" presStyleCnt="2">
        <dgm:presLayoutVars>
          <dgm:chPref val="3"/>
        </dgm:presLayoutVars>
      </dgm:prSet>
      <dgm:spPr/>
    </dgm:pt>
    <dgm:pt modelId="{4BB3C480-DAF2-48C9-BF03-C525CEF8C139}" type="pres">
      <dgm:prSet presAssocID="{BF12851A-3123-4988-A83B-AEBF46B0CD0B}" presName="hierChild4" presStyleCnt="0"/>
      <dgm:spPr/>
    </dgm:pt>
    <dgm:pt modelId="{85A213E9-BFCF-4092-B43A-07282C326C51}" type="pres">
      <dgm:prSet presAssocID="{7FB82633-B895-473A-A75C-78B4553B11D3}" presName="Name17" presStyleLbl="parChTrans1D3" presStyleIdx="1" presStyleCnt="2"/>
      <dgm:spPr/>
    </dgm:pt>
    <dgm:pt modelId="{D3D1DC3A-7BC2-44CB-BEA1-3B5BDA623641}" type="pres">
      <dgm:prSet presAssocID="{1667559B-7401-4CF3-AC32-ABE5ECF2B872}" presName="hierRoot3" presStyleCnt="0"/>
      <dgm:spPr/>
    </dgm:pt>
    <dgm:pt modelId="{422DFE9A-68FC-48D5-B2EC-D32BD7331FEA}" type="pres">
      <dgm:prSet presAssocID="{1667559B-7401-4CF3-AC32-ABE5ECF2B872}" presName="composite3" presStyleCnt="0"/>
      <dgm:spPr/>
    </dgm:pt>
    <dgm:pt modelId="{9FF21327-1CD0-4838-8DBE-6E9FC9FED9FC}" type="pres">
      <dgm:prSet presAssocID="{1667559B-7401-4CF3-AC32-ABE5ECF2B872}" presName="background3" presStyleLbl="node3" presStyleIdx="1" presStyleCnt="2"/>
      <dgm:spPr/>
    </dgm:pt>
    <dgm:pt modelId="{D5910FC3-6A1E-4A26-B354-99FEBFF83837}" type="pres">
      <dgm:prSet presAssocID="{1667559B-7401-4CF3-AC32-ABE5ECF2B872}" presName="text3" presStyleLbl="fgAcc3" presStyleIdx="1" presStyleCnt="2">
        <dgm:presLayoutVars>
          <dgm:chPref val="3"/>
        </dgm:presLayoutVars>
      </dgm:prSet>
      <dgm:spPr/>
    </dgm:pt>
    <dgm:pt modelId="{78DE406D-4DE1-4A7D-9A15-042743C2E0BB}" type="pres">
      <dgm:prSet presAssocID="{1667559B-7401-4CF3-AC32-ABE5ECF2B872}" presName="hierChild4" presStyleCnt="0"/>
      <dgm:spPr/>
    </dgm:pt>
    <dgm:pt modelId="{2E43C850-C97A-40D5-860A-D0DFC5A4A341}" type="pres">
      <dgm:prSet presAssocID="{D441BEF6-52A4-48C2-8BD1-A21B4C61265B}" presName="Name10" presStyleLbl="parChTrans1D2" presStyleIdx="1" presStyleCnt="4"/>
      <dgm:spPr/>
    </dgm:pt>
    <dgm:pt modelId="{0D74ED6B-90F3-48E7-9D7D-2D66E13B6F28}" type="pres">
      <dgm:prSet presAssocID="{2136699E-94AB-45FD-B881-FEB01E92E7E9}" presName="hierRoot2" presStyleCnt="0"/>
      <dgm:spPr/>
    </dgm:pt>
    <dgm:pt modelId="{A79C3A01-6C44-43A8-AB59-3B4A558A4A86}" type="pres">
      <dgm:prSet presAssocID="{2136699E-94AB-45FD-B881-FEB01E92E7E9}" presName="composite2" presStyleCnt="0"/>
      <dgm:spPr/>
    </dgm:pt>
    <dgm:pt modelId="{DAF6E9DF-0ECA-4E7B-98EB-C83913F86A18}" type="pres">
      <dgm:prSet presAssocID="{2136699E-94AB-45FD-B881-FEB01E92E7E9}" presName="background2" presStyleLbl="node2" presStyleIdx="1" presStyleCnt="4"/>
      <dgm:spPr/>
    </dgm:pt>
    <dgm:pt modelId="{A38D195C-33C1-4F30-AA16-31F63E20819B}" type="pres">
      <dgm:prSet presAssocID="{2136699E-94AB-45FD-B881-FEB01E92E7E9}" presName="text2" presStyleLbl="fgAcc2" presStyleIdx="1" presStyleCnt="4">
        <dgm:presLayoutVars>
          <dgm:chPref val="3"/>
        </dgm:presLayoutVars>
      </dgm:prSet>
      <dgm:spPr/>
    </dgm:pt>
    <dgm:pt modelId="{8EC56FDF-6196-4BF1-BEB3-B2123FFE610F}" type="pres">
      <dgm:prSet presAssocID="{2136699E-94AB-45FD-B881-FEB01E92E7E9}" presName="hierChild3" presStyleCnt="0"/>
      <dgm:spPr/>
    </dgm:pt>
    <dgm:pt modelId="{24679DD7-A8FE-4016-9EE2-8DB656D89C2C}" type="pres">
      <dgm:prSet presAssocID="{7BC63D8A-FD7D-43CC-8CA3-B5E478F63F2C}" presName="hierRoot1" presStyleCnt="0"/>
      <dgm:spPr/>
    </dgm:pt>
    <dgm:pt modelId="{95EE9DCE-348D-4C3B-84C8-2B869CCB3397}" type="pres">
      <dgm:prSet presAssocID="{7BC63D8A-FD7D-43CC-8CA3-B5E478F63F2C}" presName="composite" presStyleCnt="0"/>
      <dgm:spPr/>
    </dgm:pt>
    <dgm:pt modelId="{B0B1A96D-BAB4-400D-95E7-87AE45AC4EB3}" type="pres">
      <dgm:prSet presAssocID="{7BC63D8A-FD7D-43CC-8CA3-B5E478F63F2C}" presName="background" presStyleLbl="node0" presStyleIdx="1" presStyleCnt="2"/>
      <dgm:spPr/>
    </dgm:pt>
    <dgm:pt modelId="{EEDCC506-AE82-4D4B-B483-F69A30BA0259}" type="pres">
      <dgm:prSet presAssocID="{7BC63D8A-FD7D-43CC-8CA3-B5E478F63F2C}" presName="text" presStyleLbl="fgAcc0" presStyleIdx="1" presStyleCnt="2">
        <dgm:presLayoutVars>
          <dgm:chPref val="3"/>
        </dgm:presLayoutVars>
      </dgm:prSet>
      <dgm:spPr/>
    </dgm:pt>
    <dgm:pt modelId="{212A56D5-F38B-403F-8984-6E3E9C37D959}" type="pres">
      <dgm:prSet presAssocID="{7BC63D8A-FD7D-43CC-8CA3-B5E478F63F2C}" presName="hierChild2" presStyleCnt="0"/>
      <dgm:spPr/>
    </dgm:pt>
    <dgm:pt modelId="{B8E997FA-C63E-467E-BAC2-BF8C418F0356}" type="pres">
      <dgm:prSet presAssocID="{A5B42785-4BEF-4325-A1C0-29F7A7ABC591}" presName="Name10" presStyleLbl="parChTrans1D2" presStyleIdx="2" presStyleCnt="4"/>
      <dgm:spPr/>
    </dgm:pt>
    <dgm:pt modelId="{0F45BC6F-83FB-4404-87A0-D38B3FD47CC1}" type="pres">
      <dgm:prSet presAssocID="{9183C376-3C35-4969-A59D-6004C3706A50}" presName="hierRoot2" presStyleCnt="0"/>
      <dgm:spPr/>
    </dgm:pt>
    <dgm:pt modelId="{C701139E-CE94-48E2-A44A-CBAB3AB67A5C}" type="pres">
      <dgm:prSet presAssocID="{9183C376-3C35-4969-A59D-6004C3706A50}" presName="composite2" presStyleCnt="0"/>
      <dgm:spPr/>
    </dgm:pt>
    <dgm:pt modelId="{9C9B0FEA-5E4B-4CF6-AD38-D4C754AE2351}" type="pres">
      <dgm:prSet presAssocID="{9183C376-3C35-4969-A59D-6004C3706A50}" presName="background2" presStyleLbl="node2" presStyleIdx="2" presStyleCnt="4"/>
      <dgm:spPr/>
    </dgm:pt>
    <dgm:pt modelId="{1FEB7835-7BE7-4DC2-BE05-980C6BBB4A93}" type="pres">
      <dgm:prSet presAssocID="{9183C376-3C35-4969-A59D-6004C3706A50}" presName="text2" presStyleLbl="fgAcc2" presStyleIdx="2" presStyleCnt="4">
        <dgm:presLayoutVars>
          <dgm:chPref val="3"/>
        </dgm:presLayoutVars>
      </dgm:prSet>
      <dgm:spPr/>
    </dgm:pt>
    <dgm:pt modelId="{F9C5800C-E630-4B98-AF27-B7A3BA08B482}" type="pres">
      <dgm:prSet presAssocID="{9183C376-3C35-4969-A59D-6004C3706A50}" presName="hierChild3" presStyleCnt="0"/>
      <dgm:spPr/>
    </dgm:pt>
    <dgm:pt modelId="{245F4E94-73A0-48F5-824D-D2E784A6D3ED}" type="pres">
      <dgm:prSet presAssocID="{3187B43C-801B-4375-AC7A-2F387334BC9A}" presName="Name10" presStyleLbl="parChTrans1D2" presStyleIdx="3" presStyleCnt="4"/>
      <dgm:spPr/>
    </dgm:pt>
    <dgm:pt modelId="{30E41666-BAB0-4BD3-87F0-65E4AE304291}" type="pres">
      <dgm:prSet presAssocID="{D4962005-D526-48EA-8A7D-BAABBD3C91E1}" presName="hierRoot2" presStyleCnt="0"/>
      <dgm:spPr/>
    </dgm:pt>
    <dgm:pt modelId="{48683643-C261-48B6-BB68-E7CDDB746C52}" type="pres">
      <dgm:prSet presAssocID="{D4962005-D526-48EA-8A7D-BAABBD3C91E1}" presName="composite2" presStyleCnt="0"/>
      <dgm:spPr/>
    </dgm:pt>
    <dgm:pt modelId="{5E0844BE-8E5F-4A28-A26A-31B325027ADD}" type="pres">
      <dgm:prSet presAssocID="{D4962005-D526-48EA-8A7D-BAABBD3C91E1}" presName="background2" presStyleLbl="node2" presStyleIdx="3" presStyleCnt="4"/>
      <dgm:spPr/>
    </dgm:pt>
    <dgm:pt modelId="{D6BDF4F4-811D-467F-853E-051EC0598C1C}" type="pres">
      <dgm:prSet presAssocID="{D4962005-D526-48EA-8A7D-BAABBD3C91E1}" presName="text2" presStyleLbl="fgAcc2" presStyleIdx="3" presStyleCnt="4">
        <dgm:presLayoutVars>
          <dgm:chPref val="3"/>
        </dgm:presLayoutVars>
      </dgm:prSet>
      <dgm:spPr/>
    </dgm:pt>
    <dgm:pt modelId="{98655FDD-A59B-42DB-A45B-AF403626843D}" type="pres">
      <dgm:prSet presAssocID="{D4962005-D526-48EA-8A7D-BAABBD3C91E1}" presName="hierChild3" presStyleCnt="0"/>
      <dgm:spPr/>
    </dgm:pt>
  </dgm:ptLst>
  <dgm:cxnLst>
    <dgm:cxn modelId="{2A8DBE0B-A2A2-4907-8FDF-92752E0636D6}" type="presOf" srcId="{2136699E-94AB-45FD-B881-FEB01E92E7E9}" destId="{A38D195C-33C1-4F30-AA16-31F63E20819B}" srcOrd="0" destOrd="0" presId="urn:microsoft.com/office/officeart/2005/8/layout/hierarchy1"/>
    <dgm:cxn modelId="{F836F31B-A978-4B30-B9C1-39C2AFBDA01F}" type="presOf" srcId="{C7BF2BD9-A288-4892-A162-1DD635D8074C}" destId="{7A5B8C62-802F-4DD8-8568-DBC9846BBC1B}" srcOrd="0" destOrd="0" presId="urn:microsoft.com/office/officeart/2005/8/layout/hierarchy1"/>
    <dgm:cxn modelId="{45D9B61C-A835-40ED-9F91-5E6BA1B914D7}" srcId="{58B8B21E-2C0A-44B0-B949-F22B623965E1}" destId="{1667559B-7401-4CF3-AC32-ABE5ECF2B872}" srcOrd="1" destOrd="0" parTransId="{7FB82633-B895-473A-A75C-78B4553B11D3}" sibTransId="{72D27445-74AD-457D-866B-F4828C1855F4}"/>
    <dgm:cxn modelId="{21ED9922-6AC6-4B3C-89A4-8EACAB6B2342}" type="presOf" srcId="{D4962005-D526-48EA-8A7D-BAABBD3C91E1}" destId="{D6BDF4F4-811D-467F-853E-051EC0598C1C}" srcOrd="0" destOrd="0" presId="urn:microsoft.com/office/officeart/2005/8/layout/hierarchy1"/>
    <dgm:cxn modelId="{A9BA3D27-B69F-432A-998F-18675F05B09D}" type="presOf" srcId="{9183C376-3C35-4969-A59D-6004C3706A50}" destId="{1FEB7835-7BE7-4DC2-BE05-980C6BBB4A93}" srcOrd="0" destOrd="0" presId="urn:microsoft.com/office/officeart/2005/8/layout/hierarchy1"/>
    <dgm:cxn modelId="{AF5FAA29-C0BF-4D97-94C2-DB638BCF630E}" type="presOf" srcId="{06C89439-4D6B-42D3-BA97-6A86F7EB8644}" destId="{6F529C61-5733-47B0-86F7-68C50622A6EC}" srcOrd="0" destOrd="0" presId="urn:microsoft.com/office/officeart/2005/8/layout/hierarchy1"/>
    <dgm:cxn modelId="{4287DE30-5750-4317-BD2B-3B6BB7435692}" type="presOf" srcId="{D441BEF6-52A4-48C2-8BD1-A21B4C61265B}" destId="{2E43C850-C97A-40D5-860A-D0DFC5A4A341}" srcOrd="0" destOrd="0" presId="urn:microsoft.com/office/officeart/2005/8/layout/hierarchy1"/>
    <dgm:cxn modelId="{ED514A39-6CFE-47D2-BC97-A0F87EEF1F1E}" type="presOf" srcId="{BF12851A-3123-4988-A83B-AEBF46B0CD0B}" destId="{5C498125-60E6-4AF7-B49D-818139A3C034}" srcOrd="0" destOrd="0" presId="urn:microsoft.com/office/officeart/2005/8/layout/hierarchy1"/>
    <dgm:cxn modelId="{D539783B-C5ED-404A-9174-A5621082F0EF}" type="presOf" srcId="{1667559B-7401-4CF3-AC32-ABE5ECF2B872}" destId="{D5910FC3-6A1E-4A26-B354-99FEBFF83837}" srcOrd="0" destOrd="0" presId="urn:microsoft.com/office/officeart/2005/8/layout/hierarchy1"/>
    <dgm:cxn modelId="{5617093E-B704-4541-B8E4-B29B9B8CFA0C}" srcId="{06C89439-4D6B-42D3-BA97-6A86F7EB8644}" destId="{7BC63D8A-FD7D-43CC-8CA3-B5E478F63F2C}" srcOrd="1" destOrd="0" parTransId="{386D6EE6-3A37-4BD5-99F0-A3FF78122A5A}" sibTransId="{848DC82C-BB4E-4667-B231-FF84DE9CE777}"/>
    <dgm:cxn modelId="{C6DE2B3F-5372-40BE-8EB6-E5930D823790}" type="presOf" srcId="{7BC63D8A-FD7D-43CC-8CA3-B5E478F63F2C}" destId="{EEDCC506-AE82-4D4B-B483-F69A30BA0259}" srcOrd="0" destOrd="0" presId="urn:microsoft.com/office/officeart/2005/8/layout/hierarchy1"/>
    <dgm:cxn modelId="{99F1245E-6E65-4265-BF12-CE8FAF6E1893}" type="presOf" srcId="{3187B43C-801B-4375-AC7A-2F387334BC9A}" destId="{245F4E94-73A0-48F5-824D-D2E784A6D3ED}" srcOrd="0" destOrd="0" presId="urn:microsoft.com/office/officeart/2005/8/layout/hierarchy1"/>
    <dgm:cxn modelId="{1E8F0471-4B1B-439E-AE13-4773A2B4D4C2}" type="presOf" srcId="{EBAB62B6-4B93-4F2C-B115-9920293D2A95}" destId="{9EEF5DCF-7DED-4DDF-8040-34A428B4FC33}" srcOrd="0" destOrd="0" presId="urn:microsoft.com/office/officeart/2005/8/layout/hierarchy1"/>
    <dgm:cxn modelId="{06D02455-40D8-405F-B347-54D7FA2E680F}" type="presOf" srcId="{7FB82633-B895-473A-A75C-78B4553B11D3}" destId="{85A213E9-BFCF-4092-B43A-07282C326C51}" srcOrd="0" destOrd="0" presId="urn:microsoft.com/office/officeart/2005/8/layout/hierarchy1"/>
    <dgm:cxn modelId="{458801A0-53B4-46C1-BE4D-55F542BF830C}" type="presOf" srcId="{58B8B21E-2C0A-44B0-B949-F22B623965E1}" destId="{69E9D026-B53D-4F38-9B76-CD2CFAF03232}" srcOrd="0" destOrd="0" presId="urn:microsoft.com/office/officeart/2005/8/layout/hierarchy1"/>
    <dgm:cxn modelId="{521910B8-7509-4DD4-9DDD-EB464232B098}" srcId="{FFC2104F-C270-4564-808F-7D3224F26AA3}" destId="{58B8B21E-2C0A-44B0-B949-F22B623965E1}" srcOrd="0" destOrd="0" parTransId="{EBAB62B6-4B93-4F2C-B115-9920293D2A95}" sibTransId="{41206B1E-DAF1-4D78-92ED-BF4F67910E55}"/>
    <dgm:cxn modelId="{DEFC2BBF-9EA8-41A6-A600-3567ED68045C}" srcId="{7BC63D8A-FD7D-43CC-8CA3-B5E478F63F2C}" destId="{D4962005-D526-48EA-8A7D-BAABBD3C91E1}" srcOrd="1" destOrd="0" parTransId="{3187B43C-801B-4375-AC7A-2F387334BC9A}" sibTransId="{92E9FDC6-5F7E-4D1A-A465-46B3297FC3CE}"/>
    <dgm:cxn modelId="{7D39DCC8-D7D6-4C44-90EA-19B413566CDE}" srcId="{FFC2104F-C270-4564-808F-7D3224F26AA3}" destId="{2136699E-94AB-45FD-B881-FEB01E92E7E9}" srcOrd="1" destOrd="0" parTransId="{D441BEF6-52A4-48C2-8BD1-A21B4C61265B}" sibTransId="{7141D845-1DC9-46BC-B406-35E57D1942B6}"/>
    <dgm:cxn modelId="{C1E756EC-5BC4-4C4F-A285-DA817515A845}" srcId="{06C89439-4D6B-42D3-BA97-6A86F7EB8644}" destId="{FFC2104F-C270-4564-808F-7D3224F26AA3}" srcOrd="0" destOrd="0" parTransId="{14BE787D-B053-4398-91D9-ACD7C6E078AD}" sibTransId="{94DB80CB-CF40-4F29-9F98-1FA631516686}"/>
    <dgm:cxn modelId="{424B1CF0-4D62-4928-A4BC-B03C70F873E8}" srcId="{58B8B21E-2C0A-44B0-B949-F22B623965E1}" destId="{BF12851A-3123-4988-A83B-AEBF46B0CD0B}" srcOrd="0" destOrd="0" parTransId="{C7BF2BD9-A288-4892-A162-1DD635D8074C}" sibTransId="{E4CC2909-F7F4-4635-9BA7-A2611314373F}"/>
    <dgm:cxn modelId="{5421F0F2-C9F1-4543-9C50-94F8CE36FBB6}" type="presOf" srcId="{FFC2104F-C270-4564-808F-7D3224F26AA3}" destId="{0DFDE87B-6500-4503-9538-C57113152415}" srcOrd="0" destOrd="0" presId="urn:microsoft.com/office/officeart/2005/8/layout/hierarchy1"/>
    <dgm:cxn modelId="{258DA0F6-20D7-4D70-81A7-83E442AB87EF}" type="presOf" srcId="{A5B42785-4BEF-4325-A1C0-29F7A7ABC591}" destId="{B8E997FA-C63E-467E-BAC2-BF8C418F0356}" srcOrd="0" destOrd="0" presId="urn:microsoft.com/office/officeart/2005/8/layout/hierarchy1"/>
    <dgm:cxn modelId="{872EC5FD-D069-45F1-9B94-AA07E3DCB399}" srcId="{7BC63D8A-FD7D-43CC-8CA3-B5E478F63F2C}" destId="{9183C376-3C35-4969-A59D-6004C3706A50}" srcOrd="0" destOrd="0" parTransId="{A5B42785-4BEF-4325-A1C0-29F7A7ABC591}" sibTransId="{31A2B562-BE3A-45D9-84FC-00B4ADCC294D}"/>
    <dgm:cxn modelId="{AA1B4D8A-C3D9-410F-AD24-3623631B3745}" type="presParOf" srcId="{6F529C61-5733-47B0-86F7-68C50622A6EC}" destId="{77A2E3C1-EBE3-4755-A0D9-41A619EA5688}" srcOrd="0" destOrd="0" presId="urn:microsoft.com/office/officeart/2005/8/layout/hierarchy1"/>
    <dgm:cxn modelId="{7A0B3DFB-B1B2-4F41-9BFB-0C2D3FD8684C}" type="presParOf" srcId="{77A2E3C1-EBE3-4755-A0D9-41A619EA5688}" destId="{96C8356C-9795-473F-83E6-2BC1F7B7A1E0}" srcOrd="0" destOrd="0" presId="urn:microsoft.com/office/officeart/2005/8/layout/hierarchy1"/>
    <dgm:cxn modelId="{5C52F571-B5A4-4D17-A66D-2B1C13E3D731}" type="presParOf" srcId="{96C8356C-9795-473F-83E6-2BC1F7B7A1E0}" destId="{558C2001-B997-4C02-BF1D-AB9D6A16150F}" srcOrd="0" destOrd="0" presId="urn:microsoft.com/office/officeart/2005/8/layout/hierarchy1"/>
    <dgm:cxn modelId="{E06D2477-41F4-468C-A964-0AC6E9737FC2}" type="presParOf" srcId="{96C8356C-9795-473F-83E6-2BC1F7B7A1E0}" destId="{0DFDE87B-6500-4503-9538-C57113152415}" srcOrd="1" destOrd="0" presId="urn:microsoft.com/office/officeart/2005/8/layout/hierarchy1"/>
    <dgm:cxn modelId="{747645BC-504E-4407-8900-5E9C8156F0C9}" type="presParOf" srcId="{77A2E3C1-EBE3-4755-A0D9-41A619EA5688}" destId="{F890FD72-84F9-47DD-A032-BEC24AF6A0F2}" srcOrd="1" destOrd="0" presId="urn:microsoft.com/office/officeart/2005/8/layout/hierarchy1"/>
    <dgm:cxn modelId="{DC6BDB5D-9E21-495F-863D-FE8871545B2F}" type="presParOf" srcId="{F890FD72-84F9-47DD-A032-BEC24AF6A0F2}" destId="{9EEF5DCF-7DED-4DDF-8040-34A428B4FC33}" srcOrd="0" destOrd="0" presId="urn:microsoft.com/office/officeart/2005/8/layout/hierarchy1"/>
    <dgm:cxn modelId="{5FAD07BB-252C-43B7-85BC-C47839C43BE3}" type="presParOf" srcId="{F890FD72-84F9-47DD-A032-BEC24AF6A0F2}" destId="{03E05640-A7EE-4FF3-93FB-24AA68E89E33}" srcOrd="1" destOrd="0" presId="urn:microsoft.com/office/officeart/2005/8/layout/hierarchy1"/>
    <dgm:cxn modelId="{2092E824-FCC4-4D69-94BC-2EBFBDD90EE5}" type="presParOf" srcId="{03E05640-A7EE-4FF3-93FB-24AA68E89E33}" destId="{8B2926DA-EFAA-46BC-AAE0-A5B262469582}" srcOrd="0" destOrd="0" presId="urn:microsoft.com/office/officeart/2005/8/layout/hierarchy1"/>
    <dgm:cxn modelId="{91D5EF45-A0B9-4C91-9BF5-200012FC51B1}" type="presParOf" srcId="{8B2926DA-EFAA-46BC-AAE0-A5B262469582}" destId="{8D0BFE71-BB62-4D42-AA18-5F664AB6222C}" srcOrd="0" destOrd="0" presId="urn:microsoft.com/office/officeart/2005/8/layout/hierarchy1"/>
    <dgm:cxn modelId="{2238B24C-4C77-4951-AF58-18711474CE00}" type="presParOf" srcId="{8B2926DA-EFAA-46BC-AAE0-A5B262469582}" destId="{69E9D026-B53D-4F38-9B76-CD2CFAF03232}" srcOrd="1" destOrd="0" presId="urn:microsoft.com/office/officeart/2005/8/layout/hierarchy1"/>
    <dgm:cxn modelId="{BC0572A6-DB10-4385-A772-7E6ABBE47F54}" type="presParOf" srcId="{03E05640-A7EE-4FF3-93FB-24AA68E89E33}" destId="{4F1257CC-C795-421E-AAD9-C0D204E8B21A}" srcOrd="1" destOrd="0" presId="urn:microsoft.com/office/officeart/2005/8/layout/hierarchy1"/>
    <dgm:cxn modelId="{49C62E68-C444-4BC6-97E6-47A2B3982551}" type="presParOf" srcId="{4F1257CC-C795-421E-AAD9-C0D204E8B21A}" destId="{7A5B8C62-802F-4DD8-8568-DBC9846BBC1B}" srcOrd="0" destOrd="0" presId="urn:microsoft.com/office/officeart/2005/8/layout/hierarchy1"/>
    <dgm:cxn modelId="{C0E2F573-1109-4199-A872-3B9785DC94AE}" type="presParOf" srcId="{4F1257CC-C795-421E-AAD9-C0D204E8B21A}" destId="{3288D3E3-C4F1-44BA-AA62-69767A027194}" srcOrd="1" destOrd="0" presId="urn:microsoft.com/office/officeart/2005/8/layout/hierarchy1"/>
    <dgm:cxn modelId="{4B922D72-58A7-4AB0-9C9F-F06D8A99B4C1}" type="presParOf" srcId="{3288D3E3-C4F1-44BA-AA62-69767A027194}" destId="{A74C6FF0-26B8-42D7-93BE-3CB0AA1DE2A8}" srcOrd="0" destOrd="0" presId="urn:microsoft.com/office/officeart/2005/8/layout/hierarchy1"/>
    <dgm:cxn modelId="{0579A710-35E4-4DF4-A104-6FF245674B72}" type="presParOf" srcId="{A74C6FF0-26B8-42D7-93BE-3CB0AA1DE2A8}" destId="{4BE981C2-7CAA-4D11-B144-2005E3D6D9A5}" srcOrd="0" destOrd="0" presId="urn:microsoft.com/office/officeart/2005/8/layout/hierarchy1"/>
    <dgm:cxn modelId="{846CCA20-7326-41D6-A73D-4E4C60EAEA03}" type="presParOf" srcId="{A74C6FF0-26B8-42D7-93BE-3CB0AA1DE2A8}" destId="{5C498125-60E6-4AF7-B49D-818139A3C034}" srcOrd="1" destOrd="0" presId="urn:microsoft.com/office/officeart/2005/8/layout/hierarchy1"/>
    <dgm:cxn modelId="{AA4C20AB-E380-498E-B96F-B1883569B3C7}" type="presParOf" srcId="{3288D3E3-C4F1-44BA-AA62-69767A027194}" destId="{4BB3C480-DAF2-48C9-BF03-C525CEF8C139}" srcOrd="1" destOrd="0" presId="urn:microsoft.com/office/officeart/2005/8/layout/hierarchy1"/>
    <dgm:cxn modelId="{BF063630-EA46-4BD8-AC83-8E0BDE3793EE}" type="presParOf" srcId="{4F1257CC-C795-421E-AAD9-C0D204E8B21A}" destId="{85A213E9-BFCF-4092-B43A-07282C326C51}" srcOrd="2" destOrd="0" presId="urn:microsoft.com/office/officeart/2005/8/layout/hierarchy1"/>
    <dgm:cxn modelId="{E0409E91-B92F-4466-9480-2637BA5C73A0}" type="presParOf" srcId="{4F1257CC-C795-421E-AAD9-C0D204E8B21A}" destId="{D3D1DC3A-7BC2-44CB-BEA1-3B5BDA623641}" srcOrd="3" destOrd="0" presId="urn:microsoft.com/office/officeart/2005/8/layout/hierarchy1"/>
    <dgm:cxn modelId="{761C5E56-F85B-4C68-A359-9C869BE1A0D7}" type="presParOf" srcId="{D3D1DC3A-7BC2-44CB-BEA1-3B5BDA623641}" destId="{422DFE9A-68FC-48D5-B2EC-D32BD7331FEA}" srcOrd="0" destOrd="0" presId="urn:microsoft.com/office/officeart/2005/8/layout/hierarchy1"/>
    <dgm:cxn modelId="{D9CBC13F-63BF-4239-8A72-EDB4A76F8B72}" type="presParOf" srcId="{422DFE9A-68FC-48D5-B2EC-D32BD7331FEA}" destId="{9FF21327-1CD0-4838-8DBE-6E9FC9FED9FC}" srcOrd="0" destOrd="0" presId="urn:microsoft.com/office/officeart/2005/8/layout/hierarchy1"/>
    <dgm:cxn modelId="{F40B5FD3-1C8E-435B-AD09-FF29B7BE0F2D}" type="presParOf" srcId="{422DFE9A-68FC-48D5-B2EC-D32BD7331FEA}" destId="{D5910FC3-6A1E-4A26-B354-99FEBFF83837}" srcOrd="1" destOrd="0" presId="urn:microsoft.com/office/officeart/2005/8/layout/hierarchy1"/>
    <dgm:cxn modelId="{B1B2F6D1-8349-40F4-9EED-A546C220109F}" type="presParOf" srcId="{D3D1DC3A-7BC2-44CB-BEA1-3B5BDA623641}" destId="{78DE406D-4DE1-4A7D-9A15-042743C2E0BB}" srcOrd="1" destOrd="0" presId="urn:microsoft.com/office/officeart/2005/8/layout/hierarchy1"/>
    <dgm:cxn modelId="{02C8FAA3-08CC-4034-97F8-A510C8893EFF}" type="presParOf" srcId="{F890FD72-84F9-47DD-A032-BEC24AF6A0F2}" destId="{2E43C850-C97A-40D5-860A-D0DFC5A4A341}" srcOrd="2" destOrd="0" presId="urn:microsoft.com/office/officeart/2005/8/layout/hierarchy1"/>
    <dgm:cxn modelId="{CFE4674D-3FD2-492C-A790-9BE7965A387B}" type="presParOf" srcId="{F890FD72-84F9-47DD-A032-BEC24AF6A0F2}" destId="{0D74ED6B-90F3-48E7-9D7D-2D66E13B6F28}" srcOrd="3" destOrd="0" presId="urn:microsoft.com/office/officeart/2005/8/layout/hierarchy1"/>
    <dgm:cxn modelId="{E59860D1-D6C1-4B1C-82BA-9ACB7F35AB7F}" type="presParOf" srcId="{0D74ED6B-90F3-48E7-9D7D-2D66E13B6F28}" destId="{A79C3A01-6C44-43A8-AB59-3B4A558A4A86}" srcOrd="0" destOrd="0" presId="urn:microsoft.com/office/officeart/2005/8/layout/hierarchy1"/>
    <dgm:cxn modelId="{43E1128C-10B0-4B56-9D11-D47A6F521D4A}" type="presParOf" srcId="{A79C3A01-6C44-43A8-AB59-3B4A558A4A86}" destId="{DAF6E9DF-0ECA-4E7B-98EB-C83913F86A18}" srcOrd="0" destOrd="0" presId="urn:microsoft.com/office/officeart/2005/8/layout/hierarchy1"/>
    <dgm:cxn modelId="{D912257E-8662-461D-9FCB-4645D19438A4}" type="presParOf" srcId="{A79C3A01-6C44-43A8-AB59-3B4A558A4A86}" destId="{A38D195C-33C1-4F30-AA16-31F63E20819B}" srcOrd="1" destOrd="0" presId="urn:microsoft.com/office/officeart/2005/8/layout/hierarchy1"/>
    <dgm:cxn modelId="{BD9ED7A7-10C7-45C0-98C4-C627C504A7B0}" type="presParOf" srcId="{0D74ED6B-90F3-48E7-9D7D-2D66E13B6F28}" destId="{8EC56FDF-6196-4BF1-BEB3-B2123FFE610F}" srcOrd="1" destOrd="0" presId="urn:microsoft.com/office/officeart/2005/8/layout/hierarchy1"/>
    <dgm:cxn modelId="{2E31F8E1-602D-4325-B56E-6D2D9A26A5A7}" type="presParOf" srcId="{6F529C61-5733-47B0-86F7-68C50622A6EC}" destId="{24679DD7-A8FE-4016-9EE2-8DB656D89C2C}" srcOrd="1" destOrd="0" presId="urn:microsoft.com/office/officeart/2005/8/layout/hierarchy1"/>
    <dgm:cxn modelId="{46AF5447-1125-42C2-B12F-9164F7204F76}" type="presParOf" srcId="{24679DD7-A8FE-4016-9EE2-8DB656D89C2C}" destId="{95EE9DCE-348D-4C3B-84C8-2B869CCB3397}" srcOrd="0" destOrd="0" presId="urn:microsoft.com/office/officeart/2005/8/layout/hierarchy1"/>
    <dgm:cxn modelId="{E4193AF3-5C82-4C50-9FC3-78E3EB3814DF}" type="presParOf" srcId="{95EE9DCE-348D-4C3B-84C8-2B869CCB3397}" destId="{B0B1A96D-BAB4-400D-95E7-87AE45AC4EB3}" srcOrd="0" destOrd="0" presId="urn:microsoft.com/office/officeart/2005/8/layout/hierarchy1"/>
    <dgm:cxn modelId="{C574A34F-4038-4BA3-AC8B-1BA349EF767A}" type="presParOf" srcId="{95EE9DCE-348D-4C3B-84C8-2B869CCB3397}" destId="{EEDCC506-AE82-4D4B-B483-F69A30BA0259}" srcOrd="1" destOrd="0" presId="urn:microsoft.com/office/officeart/2005/8/layout/hierarchy1"/>
    <dgm:cxn modelId="{18E1DB52-112A-4C87-908A-E52154D98633}" type="presParOf" srcId="{24679DD7-A8FE-4016-9EE2-8DB656D89C2C}" destId="{212A56D5-F38B-403F-8984-6E3E9C37D959}" srcOrd="1" destOrd="0" presId="urn:microsoft.com/office/officeart/2005/8/layout/hierarchy1"/>
    <dgm:cxn modelId="{6A508398-737D-4959-B339-4589405CC6A8}" type="presParOf" srcId="{212A56D5-F38B-403F-8984-6E3E9C37D959}" destId="{B8E997FA-C63E-467E-BAC2-BF8C418F0356}" srcOrd="0" destOrd="0" presId="urn:microsoft.com/office/officeart/2005/8/layout/hierarchy1"/>
    <dgm:cxn modelId="{39AAFB32-BACE-422E-801C-3A198C86D98A}" type="presParOf" srcId="{212A56D5-F38B-403F-8984-6E3E9C37D959}" destId="{0F45BC6F-83FB-4404-87A0-D38B3FD47CC1}" srcOrd="1" destOrd="0" presId="urn:microsoft.com/office/officeart/2005/8/layout/hierarchy1"/>
    <dgm:cxn modelId="{FBDE0A47-4F19-44C3-917C-2F25D1D38A66}" type="presParOf" srcId="{0F45BC6F-83FB-4404-87A0-D38B3FD47CC1}" destId="{C701139E-CE94-48E2-A44A-CBAB3AB67A5C}" srcOrd="0" destOrd="0" presId="urn:microsoft.com/office/officeart/2005/8/layout/hierarchy1"/>
    <dgm:cxn modelId="{87CD8506-4849-4984-B524-7F03976368E3}" type="presParOf" srcId="{C701139E-CE94-48E2-A44A-CBAB3AB67A5C}" destId="{9C9B0FEA-5E4B-4CF6-AD38-D4C754AE2351}" srcOrd="0" destOrd="0" presId="urn:microsoft.com/office/officeart/2005/8/layout/hierarchy1"/>
    <dgm:cxn modelId="{5D136846-94B5-4762-948B-C1C5099EBBB8}" type="presParOf" srcId="{C701139E-CE94-48E2-A44A-CBAB3AB67A5C}" destId="{1FEB7835-7BE7-4DC2-BE05-980C6BBB4A93}" srcOrd="1" destOrd="0" presId="urn:microsoft.com/office/officeart/2005/8/layout/hierarchy1"/>
    <dgm:cxn modelId="{FDDC8515-3EDC-4EFB-8D00-150682FCF787}" type="presParOf" srcId="{0F45BC6F-83FB-4404-87A0-D38B3FD47CC1}" destId="{F9C5800C-E630-4B98-AF27-B7A3BA08B482}" srcOrd="1" destOrd="0" presId="urn:microsoft.com/office/officeart/2005/8/layout/hierarchy1"/>
    <dgm:cxn modelId="{724C0309-0E04-49C3-AC86-A418883C8E20}" type="presParOf" srcId="{212A56D5-F38B-403F-8984-6E3E9C37D959}" destId="{245F4E94-73A0-48F5-824D-D2E784A6D3ED}" srcOrd="2" destOrd="0" presId="urn:microsoft.com/office/officeart/2005/8/layout/hierarchy1"/>
    <dgm:cxn modelId="{A3A3DE05-7EF5-4199-91EF-46BDD4450DB5}" type="presParOf" srcId="{212A56D5-F38B-403F-8984-6E3E9C37D959}" destId="{30E41666-BAB0-4BD3-87F0-65E4AE304291}" srcOrd="3" destOrd="0" presId="urn:microsoft.com/office/officeart/2005/8/layout/hierarchy1"/>
    <dgm:cxn modelId="{BA0CFB49-AA3C-49EA-8758-4F189988CD7D}" type="presParOf" srcId="{30E41666-BAB0-4BD3-87F0-65E4AE304291}" destId="{48683643-C261-48B6-BB68-E7CDDB746C52}" srcOrd="0" destOrd="0" presId="urn:microsoft.com/office/officeart/2005/8/layout/hierarchy1"/>
    <dgm:cxn modelId="{BED068ED-8E13-4503-B99D-62F255A51A80}" type="presParOf" srcId="{48683643-C261-48B6-BB68-E7CDDB746C52}" destId="{5E0844BE-8E5F-4A28-A26A-31B325027ADD}" srcOrd="0" destOrd="0" presId="urn:microsoft.com/office/officeart/2005/8/layout/hierarchy1"/>
    <dgm:cxn modelId="{5C9E93C8-F14E-45F6-B52E-381869BB1D05}" type="presParOf" srcId="{48683643-C261-48B6-BB68-E7CDDB746C52}" destId="{D6BDF4F4-811D-467F-853E-051EC0598C1C}" srcOrd="1" destOrd="0" presId="urn:microsoft.com/office/officeart/2005/8/layout/hierarchy1"/>
    <dgm:cxn modelId="{AEFE09F2-E6A8-4621-BE7B-DCBFC382B741}" type="presParOf" srcId="{30E41666-BAB0-4BD3-87F0-65E4AE304291}" destId="{98655FDD-A59B-42DB-A45B-AF403626843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C89439-4D6B-42D3-BA97-6A86F7EB864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C4B509FB-A342-491C-AC4D-2E013B94BE0D}">
      <dgm:prSet phldrT="[Texto]" custT="1"/>
      <dgm:spPr/>
      <dgm:t>
        <a:bodyPr/>
        <a:lstStyle/>
        <a:p>
          <a:r>
            <a:rPr lang="pt-BR" sz="900" dirty="0"/>
            <a:t>Otimizador genérico (</a:t>
          </a:r>
          <a:r>
            <a:rPr lang="pt-BR" sz="900" dirty="0" err="1"/>
            <a:t>GenericOptimizer</a:t>
          </a:r>
          <a:r>
            <a:rPr lang="pt-BR" sz="900" dirty="0"/>
            <a:t>)</a:t>
          </a:r>
        </a:p>
      </dgm:t>
    </dgm:pt>
    <dgm:pt modelId="{8F6436C2-6146-40D1-932A-2A5C058B6F87}" type="parTrans" cxnId="{38BCEF57-76CF-4E0A-952E-09AF16396C5D}">
      <dgm:prSet/>
      <dgm:spPr/>
      <dgm:t>
        <a:bodyPr/>
        <a:lstStyle/>
        <a:p>
          <a:endParaRPr lang="pt-BR" sz="900"/>
        </a:p>
      </dgm:t>
    </dgm:pt>
    <dgm:pt modelId="{2D9B0129-3DFD-411F-9DAE-F53E12383F97}" type="sibTrans" cxnId="{38BCEF57-76CF-4E0A-952E-09AF16396C5D}">
      <dgm:prSet/>
      <dgm:spPr/>
      <dgm:t>
        <a:bodyPr/>
        <a:lstStyle/>
        <a:p>
          <a:endParaRPr lang="pt-BR" sz="900"/>
        </a:p>
      </dgm:t>
    </dgm:pt>
    <dgm:pt modelId="{A0E7FF07-2E10-43A5-8739-1C986738B841}">
      <dgm:prSet phldrT="[Texto]" custT="1"/>
      <dgm:spPr/>
      <dgm:t>
        <a:bodyPr/>
        <a:lstStyle/>
        <a:p>
          <a:r>
            <a:rPr lang="pt-BR" sz="900" dirty="0" err="1"/>
            <a:t>Univariante</a:t>
          </a:r>
          <a:r>
            <a:rPr lang="pt-BR" sz="900" dirty="0"/>
            <a:t> (</a:t>
          </a:r>
          <a:r>
            <a:rPr lang="pt-BR" sz="900" dirty="0" err="1"/>
            <a:t>UnivariantOptimizer</a:t>
          </a:r>
          <a:r>
            <a:rPr lang="pt-BR" sz="900" dirty="0"/>
            <a:t>)</a:t>
          </a:r>
        </a:p>
      </dgm:t>
    </dgm:pt>
    <dgm:pt modelId="{2AA0F97E-40D8-440C-830E-83578A1E7124}" type="parTrans" cxnId="{D6C99F99-2BBF-4B4D-AE6E-1CDC967DEFE4}">
      <dgm:prSet/>
      <dgm:spPr/>
      <dgm:t>
        <a:bodyPr/>
        <a:lstStyle/>
        <a:p>
          <a:endParaRPr lang="pt-BR" sz="900"/>
        </a:p>
      </dgm:t>
    </dgm:pt>
    <dgm:pt modelId="{19198C22-8280-4898-8FF5-14EA3BC6658E}" type="sibTrans" cxnId="{D6C99F99-2BBF-4B4D-AE6E-1CDC967DEFE4}">
      <dgm:prSet/>
      <dgm:spPr/>
      <dgm:t>
        <a:bodyPr/>
        <a:lstStyle/>
        <a:p>
          <a:endParaRPr lang="pt-BR" sz="900"/>
        </a:p>
      </dgm:t>
    </dgm:pt>
    <dgm:pt modelId="{9812BB34-A191-4524-A3B8-82B6E286C335}">
      <dgm:prSet phldrT="[Texto]" custT="1"/>
      <dgm:spPr/>
      <dgm:t>
        <a:bodyPr/>
        <a:lstStyle/>
        <a:p>
          <a:r>
            <a:rPr lang="pt-BR" sz="900" dirty="0"/>
            <a:t>Powell (</a:t>
          </a:r>
          <a:r>
            <a:rPr lang="pt-BR" sz="900" dirty="0" err="1"/>
            <a:t>PowellOptimizer</a:t>
          </a:r>
          <a:r>
            <a:rPr lang="pt-BR" sz="900" dirty="0"/>
            <a:t>)</a:t>
          </a:r>
        </a:p>
      </dgm:t>
    </dgm:pt>
    <dgm:pt modelId="{D4B3CF3A-8D34-465B-9501-982B216B3C08}" type="parTrans" cxnId="{D1673382-6E56-460F-8C64-704504572CFB}">
      <dgm:prSet/>
      <dgm:spPr/>
      <dgm:t>
        <a:bodyPr/>
        <a:lstStyle/>
        <a:p>
          <a:endParaRPr lang="pt-BR" sz="900"/>
        </a:p>
      </dgm:t>
    </dgm:pt>
    <dgm:pt modelId="{276AC8F9-9887-4BF4-9C14-58E4582E96B2}" type="sibTrans" cxnId="{D1673382-6E56-460F-8C64-704504572CFB}">
      <dgm:prSet/>
      <dgm:spPr/>
      <dgm:t>
        <a:bodyPr/>
        <a:lstStyle/>
        <a:p>
          <a:endParaRPr lang="pt-BR" sz="900"/>
        </a:p>
      </dgm:t>
    </dgm:pt>
    <dgm:pt modelId="{9DE2A7AF-3FEE-4553-AF7F-3706DCE58A4C}">
      <dgm:prSet phldrT="[Texto]" custT="1"/>
      <dgm:spPr/>
      <dgm:t>
        <a:bodyPr/>
        <a:lstStyle/>
        <a:p>
          <a:r>
            <a:rPr lang="pt-BR" sz="900" dirty="0"/>
            <a:t>Máximo declive (</a:t>
          </a:r>
          <a:r>
            <a:rPr lang="pt-BR" sz="900" dirty="0" err="1"/>
            <a:t>Steepest</a:t>
          </a:r>
          <a:r>
            <a:rPr lang="pt-BR" sz="900" dirty="0"/>
            <a:t> </a:t>
          </a:r>
          <a:r>
            <a:rPr lang="pt-BR" sz="900" dirty="0" err="1"/>
            <a:t>DescentOptimizer</a:t>
          </a:r>
          <a:r>
            <a:rPr lang="pt-BR" sz="900" dirty="0"/>
            <a:t>)</a:t>
          </a:r>
        </a:p>
      </dgm:t>
    </dgm:pt>
    <dgm:pt modelId="{87D325B8-41DF-4768-8B1C-53F55290425D}" type="parTrans" cxnId="{F31512EA-511C-4EC7-84AE-0EC50A249574}">
      <dgm:prSet/>
      <dgm:spPr/>
      <dgm:t>
        <a:bodyPr/>
        <a:lstStyle/>
        <a:p>
          <a:endParaRPr lang="pt-BR" sz="900"/>
        </a:p>
      </dgm:t>
    </dgm:pt>
    <dgm:pt modelId="{5388971A-C388-4576-8CD8-3EFF6FA3AD90}" type="sibTrans" cxnId="{F31512EA-511C-4EC7-84AE-0EC50A249574}">
      <dgm:prSet/>
      <dgm:spPr/>
      <dgm:t>
        <a:bodyPr/>
        <a:lstStyle/>
        <a:p>
          <a:endParaRPr lang="pt-BR" sz="900"/>
        </a:p>
      </dgm:t>
    </dgm:pt>
    <dgm:pt modelId="{80BD62B4-4867-497F-9509-297909985636}">
      <dgm:prSet phldrT="[Texto]" custT="1"/>
      <dgm:spPr/>
      <dgm:t>
        <a:bodyPr/>
        <a:lstStyle/>
        <a:p>
          <a:r>
            <a:rPr lang="pt-BR" sz="900" dirty="0"/>
            <a:t>Fletcher-Reeves (</a:t>
          </a:r>
          <a:r>
            <a:rPr lang="pt-BR" sz="900" dirty="0" err="1"/>
            <a:t>FletcherReeves</a:t>
          </a:r>
          <a:r>
            <a:rPr lang="pt-BR" sz="900" dirty="0"/>
            <a:t> </a:t>
          </a:r>
          <a:r>
            <a:rPr lang="pt-BR" sz="900" dirty="0" err="1"/>
            <a:t>Optimizer</a:t>
          </a:r>
          <a:r>
            <a:rPr lang="pt-BR" sz="900" dirty="0"/>
            <a:t>)</a:t>
          </a:r>
        </a:p>
      </dgm:t>
    </dgm:pt>
    <dgm:pt modelId="{6529051A-E6C9-47D7-8D12-0FAB974C9CC1}" type="parTrans" cxnId="{86839885-1B20-4832-85D5-F0454DCB0AE8}">
      <dgm:prSet/>
      <dgm:spPr/>
      <dgm:t>
        <a:bodyPr/>
        <a:lstStyle/>
        <a:p>
          <a:endParaRPr lang="pt-BR" sz="900"/>
        </a:p>
      </dgm:t>
    </dgm:pt>
    <dgm:pt modelId="{D77E4A54-CE7D-4EDD-9CE2-D8E05D5EE4A3}" type="sibTrans" cxnId="{86839885-1B20-4832-85D5-F0454DCB0AE8}">
      <dgm:prSet/>
      <dgm:spPr/>
      <dgm:t>
        <a:bodyPr/>
        <a:lstStyle/>
        <a:p>
          <a:endParaRPr lang="pt-BR" sz="900"/>
        </a:p>
      </dgm:t>
    </dgm:pt>
    <dgm:pt modelId="{6C22005C-9166-422D-9BCE-60326D96804C}">
      <dgm:prSet phldrT="[Texto]" custT="1"/>
      <dgm:spPr/>
      <dgm:t>
        <a:bodyPr/>
        <a:lstStyle/>
        <a:p>
          <a:r>
            <a:rPr lang="pt-BR" sz="900" dirty="0" err="1"/>
            <a:t>Newtom-Raphson</a:t>
          </a:r>
          <a:r>
            <a:rPr lang="pt-BR" sz="900" dirty="0"/>
            <a:t> (</a:t>
          </a:r>
          <a:r>
            <a:rPr lang="pt-BR" sz="900" dirty="0" err="1"/>
            <a:t>NewtonRaphsonOptimizer</a:t>
          </a:r>
          <a:r>
            <a:rPr lang="pt-BR" sz="900" dirty="0"/>
            <a:t>)</a:t>
          </a:r>
        </a:p>
      </dgm:t>
    </dgm:pt>
    <dgm:pt modelId="{CE0A4A5F-F2F0-484E-A301-4990215F2F7C}" type="parTrans" cxnId="{EDFA584E-1418-40D0-8A0F-6CADC18E8403}">
      <dgm:prSet/>
      <dgm:spPr/>
      <dgm:t>
        <a:bodyPr/>
        <a:lstStyle/>
        <a:p>
          <a:endParaRPr lang="pt-BR" sz="900"/>
        </a:p>
      </dgm:t>
    </dgm:pt>
    <dgm:pt modelId="{DD234BB7-1970-4FBF-90E3-E090052F827C}" type="sibTrans" cxnId="{EDFA584E-1418-40D0-8A0F-6CADC18E8403}">
      <dgm:prSet/>
      <dgm:spPr/>
      <dgm:t>
        <a:bodyPr/>
        <a:lstStyle/>
        <a:p>
          <a:endParaRPr lang="pt-BR" sz="900"/>
        </a:p>
      </dgm:t>
    </dgm:pt>
    <dgm:pt modelId="{7743134E-673F-4617-85A3-738B888F92EB}">
      <dgm:prSet phldrT="[Texto]" custT="1"/>
      <dgm:spPr/>
      <dgm:t>
        <a:bodyPr/>
        <a:lstStyle/>
        <a:p>
          <a:r>
            <a:rPr lang="pt-BR" sz="900" dirty="0"/>
            <a:t>BFGS (</a:t>
          </a:r>
          <a:r>
            <a:rPr lang="pt-BR" sz="900" dirty="0" err="1"/>
            <a:t>BFGSOptimizer</a:t>
          </a:r>
          <a:r>
            <a:rPr lang="pt-BR" sz="900" dirty="0"/>
            <a:t>)</a:t>
          </a:r>
        </a:p>
      </dgm:t>
    </dgm:pt>
    <dgm:pt modelId="{86E8A69F-1719-4D10-A972-7EF7F9DCC685}" type="parTrans" cxnId="{33009D2E-6EDD-4899-A28E-4AC26A441FBB}">
      <dgm:prSet/>
      <dgm:spPr/>
      <dgm:t>
        <a:bodyPr/>
        <a:lstStyle/>
        <a:p>
          <a:endParaRPr lang="pt-BR" sz="900"/>
        </a:p>
      </dgm:t>
    </dgm:pt>
    <dgm:pt modelId="{49B13305-87D6-4DB0-AD77-25A4F615C080}" type="sibTrans" cxnId="{33009D2E-6EDD-4899-A28E-4AC26A441FBB}">
      <dgm:prSet/>
      <dgm:spPr/>
      <dgm:t>
        <a:bodyPr/>
        <a:lstStyle/>
        <a:p>
          <a:endParaRPr lang="pt-BR" sz="900"/>
        </a:p>
      </dgm:t>
    </dgm:pt>
    <dgm:pt modelId="{6F529C61-5733-47B0-86F7-68C50622A6EC}" type="pres">
      <dgm:prSet presAssocID="{06C89439-4D6B-42D3-BA97-6A86F7EB86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558881-D83F-49F3-A59B-C2AEEB5B194B}" type="pres">
      <dgm:prSet presAssocID="{C4B509FB-A342-491C-AC4D-2E013B94BE0D}" presName="hierRoot1" presStyleCnt="0"/>
      <dgm:spPr/>
    </dgm:pt>
    <dgm:pt modelId="{654B6195-6CFA-4BE2-868C-981227FE61FC}" type="pres">
      <dgm:prSet presAssocID="{C4B509FB-A342-491C-AC4D-2E013B94BE0D}" presName="composite" presStyleCnt="0"/>
      <dgm:spPr/>
    </dgm:pt>
    <dgm:pt modelId="{C0A7C836-BE76-4191-A0F1-B1999318E524}" type="pres">
      <dgm:prSet presAssocID="{C4B509FB-A342-491C-AC4D-2E013B94BE0D}" presName="background" presStyleLbl="node0" presStyleIdx="0" presStyleCnt="1"/>
      <dgm:spPr/>
    </dgm:pt>
    <dgm:pt modelId="{C8E40494-9B46-4280-B5EC-640554C554D7}" type="pres">
      <dgm:prSet presAssocID="{C4B509FB-A342-491C-AC4D-2E013B94BE0D}" presName="text" presStyleLbl="fgAcc0" presStyleIdx="0" presStyleCnt="1">
        <dgm:presLayoutVars>
          <dgm:chPref val="3"/>
        </dgm:presLayoutVars>
      </dgm:prSet>
      <dgm:spPr/>
    </dgm:pt>
    <dgm:pt modelId="{B0813A88-A305-4F8A-90C5-D3AD1AF9DBF5}" type="pres">
      <dgm:prSet presAssocID="{C4B509FB-A342-491C-AC4D-2E013B94BE0D}" presName="hierChild2" presStyleCnt="0"/>
      <dgm:spPr/>
    </dgm:pt>
    <dgm:pt modelId="{9D9021A8-5313-4DEF-A6A4-C307A51E3746}" type="pres">
      <dgm:prSet presAssocID="{2AA0F97E-40D8-440C-830E-83578A1E7124}" presName="Name10" presStyleLbl="parChTrans1D2" presStyleIdx="0" presStyleCnt="6"/>
      <dgm:spPr/>
    </dgm:pt>
    <dgm:pt modelId="{47C5E925-9839-4CC0-B8F3-1CF2425F2BB9}" type="pres">
      <dgm:prSet presAssocID="{A0E7FF07-2E10-43A5-8739-1C986738B841}" presName="hierRoot2" presStyleCnt="0"/>
      <dgm:spPr/>
    </dgm:pt>
    <dgm:pt modelId="{A29C59B5-754D-4D64-B236-53922CB7818F}" type="pres">
      <dgm:prSet presAssocID="{A0E7FF07-2E10-43A5-8739-1C986738B841}" presName="composite2" presStyleCnt="0"/>
      <dgm:spPr/>
    </dgm:pt>
    <dgm:pt modelId="{CC720FEA-E3D2-4941-A84D-2A8D48598A0A}" type="pres">
      <dgm:prSet presAssocID="{A0E7FF07-2E10-43A5-8739-1C986738B841}" presName="background2" presStyleLbl="node2" presStyleIdx="0" presStyleCnt="6"/>
      <dgm:spPr/>
    </dgm:pt>
    <dgm:pt modelId="{D890647F-8962-4E30-BE53-A986D7A618FE}" type="pres">
      <dgm:prSet presAssocID="{A0E7FF07-2E10-43A5-8739-1C986738B841}" presName="text2" presStyleLbl="fgAcc2" presStyleIdx="0" presStyleCnt="6">
        <dgm:presLayoutVars>
          <dgm:chPref val="3"/>
        </dgm:presLayoutVars>
      </dgm:prSet>
      <dgm:spPr/>
    </dgm:pt>
    <dgm:pt modelId="{555FB463-9724-4DE3-A084-9603B0BF1881}" type="pres">
      <dgm:prSet presAssocID="{A0E7FF07-2E10-43A5-8739-1C986738B841}" presName="hierChild3" presStyleCnt="0"/>
      <dgm:spPr/>
    </dgm:pt>
    <dgm:pt modelId="{AF266748-9517-48FD-B5CA-AD7D0926C2DB}" type="pres">
      <dgm:prSet presAssocID="{D4B3CF3A-8D34-465B-9501-982B216B3C08}" presName="Name10" presStyleLbl="parChTrans1D2" presStyleIdx="1" presStyleCnt="6"/>
      <dgm:spPr/>
    </dgm:pt>
    <dgm:pt modelId="{FDA36B5B-2C7E-41A8-B1EB-C0AB0A05D740}" type="pres">
      <dgm:prSet presAssocID="{9812BB34-A191-4524-A3B8-82B6E286C335}" presName="hierRoot2" presStyleCnt="0"/>
      <dgm:spPr/>
    </dgm:pt>
    <dgm:pt modelId="{A402AA29-DAEA-416E-8886-DF3D0D72D7FF}" type="pres">
      <dgm:prSet presAssocID="{9812BB34-A191-4524-A3B8-82B6E286C335}" presName="composite2" presStyleCnt="0"/>
      <dgm:spPr/>
    </dgm:pt>
    <dgm:pt modelId="{C9ABD2AF-7B26-493E-BCE0-2B97F7497073}" type="pres">
      <dgm:prSet presAssocID="{9812BB34-A191-4524-A3B8-82B6E286C335}" presName="background2" presStyleLbl="node2" presStyleIdx="1" presStyleCnt="6"/>
      <dgm:spPr/>
    </dgm:pt>
    <dgm:pt modelId="{D8CF571D-2E3B-4356-8F14-5077C8900E7C}" type="pres">
      <dgm:prSet presAssocID="{9812BB34-A191-4524-A3B8-82B6E286C335}" presName="text2" presStyleLbl="fgAcc2" presStyleIdx="1" presStyleCnt="6">
        <dgm:presLayoutVars>
          <dgm:chPref val="3"/>
        </dgm:presLayoutVars>
      </dgm:prSet>
      <dgm:spPr/>
    </dgm:pt>
    <dgm:pt modelId="{F7788491-8B6F-48B6-B998-F832C183D3B2}" type="pres">
      <dgm:prSet presAssocID="{9812BB34-A191-4524-A3B8-82B6E286C335}" presName="hierChild3" presStyleCnt="0"/>
      <dgm:spPr/>
    </dgm:pt>
    <dgm:pt modelId="{06C9EB99-AF94-4071-BA36-941045B94726}" type="pres">
      <dgm:prSet presAssocID="{87D325B8-41DF-4768-8B1C-53F55290425D}" presName="Name10" presStyleLbl="parChTrans1D2" presStyleIdx="2" presStyleCnt="6"/>
      <dgm:spPr/>
    </dgm:pt>
    <dgm:pt modelId="{5FEFBE1E-D0DD-4AEB-95EE-316CC35E3E8C}" type="pres">
      <dgm:prSet presAssocID="{9DE2A7AF-3FEE-4553-AF7F-3706DCE58A4C}" presName="hierRoot2" presStyleCnt="0"/>
      <dgm:spPr/>
    </dgm:pt>
    <dgm:pt modelId="{788238F0-9B32-46FE-BA78-1F36AA01EAB2}" type="pres">
      <dgm:prSet presAssocID="{9DE2A7AF-3FEE-4553-AF7F-3706DCE58A4C}" presName="composite2" presStyleCnt="0"/>
      <dgm:spPr/>
    </dgm:pt>
    <dgm:pt modelId="{7B68587C-EDAF-4034-8726-EFC61875A8AE}" type="pres">
      <dgm:prSet presAssocID="{9DE2A7AF-3FEE-4553-AF7F-3706DCE58A4C}" presName="background2" presStyleLbl="node2" presStyleIdx="2" presStyleCnt="6"/>
      <dgm:spPr/>
    </dgm:pt>
    <dgm:pt modelId="{FADC836C-11E8-4504-8C3E-84AE7D727703}" type="pres">
      <dgm:prSet presAssocID="{9DE2A7AF-3FEE-4553-AF7F-3706DCE58A4C}" presName="text2" presStyleLbl="fgAcc2" presStyleIdx="2" presStyleCnt="6">
        <dgm:presLayoutVars>
          <dgm:chPref val="3"/>
        </dgm:presLayoutVars>
      </dgm:prSet>
      <dgm:spPr/>
    </dgm:pt>
    <dgm:pt modelId="{E4FC3B4D-4D3B-4D01-B6FA-93E2F86ACFF0}" type="pres">
      <dgm:prSet presAssocID="{9DE2A7AF-3FEE-4553-AF7F-3706DCE58A4C}" presName="hierChild3" presStyleCnt="0"/>
      <dgm:spPr/>
    </dgm:pt>
    <dgm:pt modelId="{617C281C-AD5B-448A-8B44-F02D69907BC6}" type="pres">
      <dgm:prSet presAssocID="{6529051A-E6C9-47D7-8D12-0FAB974C9CC1}" presName="Name10" presStyleLbl="parChTrans1D2" presStyleIdx="3" presStyleCnt="6"/>
      <dgm:spPr/>
    </dgm:pt>
    <dgm:pt modelId="{FA93630D-3333-4ADB-836C-27B7221ADF9E}" type="pres">
      <dgm:prSet presAssocID="{80BD62B4-4867-497F-9509-297909985636}" presName="hierRoot2" presStyleCnt="0"/>
      <dgm:spPr/>
    </dgm:pt>
    <dgm:pt modelId="{94113907-3656-4062-AF4E-6958257359B2}" type="pres">
      <dgm:prSet presAssocID="{80BD62B4-4867-497F-9509-297909985636}" presName="composite2" presStyleCnt="0"/>
      <dgm:spPr/>
    </dgm:pt>
    <dgm:pt modelId="{F3E3B70A-FD34-46F6-ACD0-7EC6A1B776D3}" type="pres">
      <dgm:prSet presAssocID="{80BD62B4-4867-497F-9509-297909985636}" presName="background2" presStyleLbl="node2" presStyleIdx="3" presStyleCnt="6"/>
      <dgm:spPr/>
    </dgm:pt>
    <dgm:pt modelId="{E393C3B8-14C4-439C-92DD-8DDBDD27F8AC}" type="pres">
      <dgm:prSet presAssocID="{80BD62B4-4867-497F-9509-297909985636}" presName="text2" presStyleLbl="fgAcc2" presStyleIdx="3" presStyleCnt="6">
        <dgm:presLayoutVars>
          <dgm:chPref val="3"/>
        </dgm:presLayoutVars>
      </dgm:prSet>
      <dgm:spPr/>
    </dgm:pt>
    <dgm:pt modelId="{D4CC2954-DE65-459A-91FB-572D23060BF5}" type="pres">
      <dgm:prSet presAssocID="{80BD62B4-4867-497F-9509-297909985636}" presName="hierChild3" presStyleCnt="0"/>
      <dgm:spPr/>
    </dgm:pt>
    <dgm:pt modelId="{2D091E0B-7C38-4EA6-BE09-11B4014BFA5D}" type="pres">
      <dgm:prSet presAssocID="{CE0A4A5F-F2F0-484E-A301-4990215F2F7C}" presName="Name10" presStyleLbl="parChTrans1D2" presStyleIdx="4" presStyleCnt="6"/>
      <dgm:spPr/>
    </dgm:pt>
    <dgm:pt modelId="{421FF1E1-519E-4205-9E2D-68C74CF06D1E}" type="pres">
      <dgm:prSet presAssocID="{6C22005C-9166-422D-9BCE-60326D96804C}" presName="hierRoot2" presStyleCnt="0"/>
      <dgm:spPr/>
    </dgm:pt>
    <dgm:pt modelId="{55478F9D-4BCD-44F7-8794-057377C94B79}" type="pres">
      <dgm:prSet presAssocID="{6C22005C-9166-422D-9BCE-60326D96804C}" presName="composite2" presStyleCnt="0"/>
      <dgm:spPr/>
    </dgm:pt>
    <dgm:pt modelId="{766AF136-3E9B-45FC-B742-D187A3CD64F4}" type="pres">
      <dgm:prSet presAssocID="{6C22005C-9166-422D-9BCE-60326D96804C}" presName="background2" presStyleLbl="node2" presStyleIdx="4" presStyleCnt="6"/>
      <dgm:spPr/>
    </dgm:pt>
    <dgm:pt modelId="{AC7196D4-F58C-4F49-AF49-A2206983928E}" type="pres">
      <dgm:prSet presAssocID="{6C22005C-9166-422D-9BCE-60326D96804C}" presName="text2" presStyleLbl="fgAcc2" presStyleIdx="4" presStyleCnt="6">
        <dgm:presLayoutVars>
          <dgm:chPref val="3"/>
        </dgm:presLayoutVars>
      </dgm:prSet>
      <dgm:spPr/>
    </dgm:pt>
    <dgm:pt modelId="{FF30981E-5812-451B-938B-F9659A43156E}" type="pres">
      <dgm:prSet presAssocID="{6C22005C-9166-422D-9BCE-60326D96804C}" presName="hierChild3" presStyleCnt="0"/>
      <dgm:spPr/>
    </dgm:pt>
    <dgm:pt modelId="{02102430-A255-4B70-A374-76968785855C}" type="pres">
      <dgm:prSet presAssocID="{86E8A69F-1719-4D10-A972-7EF7F9DCC685}" presName="Name10" presStyleLbl="parChTrans1D2" presStyleIdx="5" presStyleCnt="6"/>
      <dgm:spPr/>
    </dgm:pt>
    <dgm:pt modelId="{0AB56927-E067-4879-A232-F913030DBA3A}" type="pres">
      <dgm:prSet presAssocID="{7743134E-673F-4617-85A3-738B888F92EB}" presName="hierRoot2" presStyleCnt="0"/>
      <dgm:spPr/>
    </dgm:pt>
    <dgm:pt modelId="{3BBF5768-33E9-4AE1-9BB8-A1ABE7D7B102}" type="pres">
      <dgm:prSet presAssocID="{7743134E-673F-4617-85A3-738B888F92EB}" presName="composite2" presStyleCnt="0"/>
      <dgm:spPr/>
    </dgm:pt>
    <dgm:pt modelId="{10ED3BCD-F42E-4A6C-92DF-ACBD092904AD}" type="pres">
      <dgm:prSet presAssocID="{7743134E-673F-4617-85A3-738B888F92EB}" presName="background2" presStyleLbl="node2" presStyleIdx="5" presStyleCnt="6"/>
      <dgm:spPr/>
    </dgm:pt>
    <dgm:pt modelId="{677EB6D1-4838-487B-892D-E4525F187847}" type="pres">
      <dgm:prSet presAssocID="{7743134E-673F-4617-85A3-738B888F92EB}" presName="text2" presStyleLbl="fgAcc2" presStyleIdx="5" presStyleCnt="6">
        <dgm:presLayoutVars>
          <dgm:chPref val="3"/>
        </dgm:presLayoutVars>
      </dgm:prSet>
      <dgm:spPr/>
    </dgm:pt>
    <dgm:pt modelId="{70200DAF-3F36-45D4-98E2-17B809299F96}" type="pres">
      <dgm:prSet presAssocID="{7743134E-673F-4617-85A3-738B888F92EB}" presName="hierChild3" presStyleCnt="0"/>
      <dgm:spPr/>
    </dgm:pt>
  </dgm:ptLst>
  <dgm:cxnLst>
    <dgm:cxn modelId="{AF5FAA29-C0BF-4D97-94C2-DB638BCF630E}" type="presOf" srcId="{06C89439-4D6B-42D3-BA97-6A86F7EB8644}" destId="{6F529C61-5733-47B0-86F7-68C50622A6EC}" srcOrd="0" destOrd="0" presId="urn:microsoft.com/office/officeart/2005/8/layout/hierarchy1"/>
    <dgm:cxn modelId="{33009D2E-6EDD-4899-A28E-4AC26A441FBB}" srcId="{C4B509FB-A342-491C-AC4D-2E013B94BE0D}" destId="{7743134E-673F-4617-85A3-738B888F92EB}" srcOrd="5" destOrd="0" parTransId="{86E8A69F-1719-4D10-A972-7EF7F9DCC685}" sibTransId="{49B13305-87D6-4DB0-AD77-25A4F615C080}"/>
    <dgm:cxn modelId="{7A7A6248-26CD-4262-9EDF-47011191E5B7}" type="presOf" srcId="{6C22005C-9166-422D-9BCE-60326D96804C}" destId="{AC7196D4-F58C-4F49-AF49-A2206983928E}" srcOrd="0" destOrd="0" presId="urn:microsoft.com/office/officeart/2005/8/layout/hierarchy1"/>
    <dgm:cxn modelId="{45CA6369-6196-474C-BBA4-304D6C6736FF}" type="presOf" srcId="{A0E7FF07-2E10-43A5-8739-1C986738B841}" destId="{D890647F-8962-4E30-BE53-A986D7A618FE}" srcOrd="0" destOrd="0" presId="urn:microsoft.com/office/officeart/2005/8/layout/hierarchy1"/>
    <dgm:cxn modelId="{7CAE0D6B-761E-4FD4-91CE-5A46C5325AB9}" type="presOf" srcId="{87D325B8-41DF-4768-8B1C-53F55290425D}" destId="{06C9EB99-AF94-4071-BA36-941045B94726}" srcOrd="0" destOrd="0" presId="urn:microsoft.com/office/officeart/2005/8/layout/hierarchy1"/>
    <dgm:cxn modelId="{EDFA584E-1418-40D0-8A0F-6CADC18E8403}" srcId="{C4B509FB-A342-491C-AC4D-2E013B94BE0D}" destId="{6C22005C-9166-422D-9BCE-60326D96804C}" srcOrd="4" destOrd="0" parTransId="{CE0A4A5F-F2F0-484E-A301-4990215F2F7C}" sibTransId="{DD234BB7-1970-4FBF-90E3-E090052F827C}"/>
    <dgm:cxn modelId="{DAC7416F-176D-4D4E-AB6D-9597E2AA4F57}" type="presOf" srcId="{CE0A4A5F-F2F0-484E-A301-4990215F2F7C}" destId="{2D091E0B-7C38-4EA6-BE09-11B4014BFA5D}" srcOrd="0" destOrd="0" presId="urn:microsoft.com/office/officeart/2005/8/layout/hierarchy1"/>
    <dgm:cxn modelId="{38BCEF57-76CF-4E0A-952E-09AF16396C5D}" srcId="{06C89439-4D6B-42D3-BA97-6A86F7EB8644}" destId="{C4B509FB-A342-491C-AC4D-2E013B94BE0D}" srcOrd="0" destOrd="0" parTransId="{8F6436C2-6146-40D1-932A-2A5C058B6F87}" sibTransId="{2D9B0129-3DFD-411F-9DAE-F53E12383F97}"/>
    <dgm:cxn modelId="{D1673382-6E56-460F-8C64-704504572CFB}" srcId="{C4B509FB-A342-491C-AC4D-2E013B94BE0D}" destId="{9812BB34-A191-4524-A3B8-82B6E286C335}" srcOrd="1" destOrd="0" parTransId="{D4B3CF3A-8D34-465B-9501-982B216B3C08}" sibTransId="{276AC8F9-9887-4BF4-9C14-58E4582E96B2}"/>
    <dgm:cxn modelId="{86839885-1B20-4832-85D5-F0454DCB0AE8}" srcId="{C4B509FB-A342-491C-AC4D-2E013B94BE0D}" destId="{80BD62B4-4867-497F-9509-297909985636}" srcOrd="3" destOrd="0" parTransId="{6529051A-E6C9-47D7-8D12-0FAB974C9CC1}" sibTransId="{D77E4A54-CE7D-4EDD-9CE2-D8E05D5EE4A3}"/>
    <dgm:cxn modelId="{92598F8A-87F6-4883-B740-6D701B9BBA14}" type="presOf" srcId="{2AA0F97E-40D8-440C-830E-83578A1E7124}" destId="{9D9021A8-5313-4DEF-A6A4-C307A51E3746}" srcOrd="0" destOrd="0" presId="urn:microsoft.com/office/officeart/2005/8/layout/hierarchy1"/>
    <dgm:cxn modelId="{ABEEC28F-01EA-4DC5-8B57-BFB5C731A3ED}" type="presOf" srcId="{D4B3CF3A-8D34-465B-9501-982B216B3C08}" destId="{AF266748-9517-48FD-B5CA-AD7D0926C2DB}" srcOrd="0" destOrd="0" presId="urn:microsoft.com/office/officeart/2005/8/layout/hierarchy1"/>
    <dgm:cxn modelId="{CD503E93-D8C9-4CF2-8D47-8C404E9532F3}" type="presOf" srcId="{9812BB34-A191-4524-A3B8-82B6E286C335}" destId="{D8CF571D-2E3B-4356-8F14-5077C8900E7C}" srcOrd="0" destOrd="0" presId="urn:microsoft.com/office/officeart/2005/8/layout/hierarchy1"/>
    <dgm:cxn modelId="{D6C99F99-2BBF-4B4D-AE6E-1CDC967DEFE4}" srcId="{C4B509FB-A342-491C-AC4D-2E013B94BE0D}" destId="{A0E7FF07-2E10-43A5-8739-1C986738B841}" srcOrd="0" destOrd="0" parTransId="{2AA0F97E-40D8-440C-830E-83578A1E7124}" sibTransId="{19198C22-8280-4898-8FF5-14EA3BC6658E}"/>
    <dgm:cxn modelId="{706466B4-A005-44F3-809C-19169A3D5AE6}" type="presOf" srcId="{6529051A-E6C9-47D7-8D12-0FAB974C9CC1}" destId="{617C281C-AD5B-448A-8B44-F02D69907BC6}" srcOrd="0" destOrd="0" presId="urn:microsoft.com/office/officeart/2005/8/layout/hierarchy1"/>
    <dgm:cxn modelId="{3090ECC1-6468-4785-B557-7C73284B70B6}" type="presOf" srcId="{80BD62B4-4867-497F-9509-297909985636}" destId="{E393C3B8-14C4-439C-92DD-8DDBDD27F8AC}" srcOrd="0" destOrd="0" presId="urn:microsoft.com/office/officeart/2005/8/layout/hierarchy1"/>
    <dgm:cxn modelId="{95BAE6C5-8472-4B13-997D-D7498714F161}" type="presOf" srcId="{86E8A69F-1719-4D10-A972-7EF7F9DCC685}" destId="{02102430-A255-4B70-A374-76968785855C}" srcOrd="0" destOrd="0" presId="urn:microsoft.com/office/officeart/2005/8/layout/hierarchy1"/>
    <dgm:cxn modelId="{E7514FE3-35AF-449B-B287-91486975B2B5}" type="presOf" srcId="{7743134E-673F-4617-85A3-738B888F92EB}" destId="{677EB6D1-4838-487B-892D-E4525F187847}" srcOrd="0" destOrd="0" presId="urn:microsoft.com/office/officeart/2005/8/layout/hierarchy1"/>
    <dgm:cxn modelId="{F31512EA-511C-4EC7-84AE-0EC50A249574}" srcId="{C4B509FB-A342-491C-AC4D-2E013B94BE0D}" destId="{9DE2A7AF-3FEE-4553-AF7F-3706DCE58A4C}" srcOrd="2" destOrd="0" parTransId="{87D325B8-41DF-4768-8B1C-53F55290425D}" sibTransId="{5388971A-C388-4576-8CD8-3EFF6FA3AD90}"/>
    <dgm:cxn modelId="{28B539FB-52B0-4EBB-90E8-D7EEE9ECB90A}" type="presOf" srcId="{9DE2A7AF-3FEE-4553-AF7F-3706DCE58A4C}" destId="{FADC836C-11E8-4504-8C3E-84AE7D727703}" srcOrd="0" destOrd="0" presId="urn:microsoft.com/office/officeart/2005/8/layout/hierarchy1"/>
    <dgm:cxn modelId="{B0E2FEFF-AF66-4568-A5DE-0DA49D797F89}" type="presOf" srcId="{C4B509FB-A342-491C-AC4D-2E013B94BE0D}" destId="{C8E40494-9B46-4280-B5EC-640554C554D7}" srcOrd="0" destOrd="0" presId="urn:microsoft.com/office/officeart/2005/8/layout/hierarchy1"/>
    <dgm:cxn modelId="{AD17BB5D-22A5-4C96-927D-C6156137842C}" type="presParOf" srcId="{6F529C61-5733-47B0-86F7-68C50622A6EC}" destId="{0C558881-D83F-49F3-A59B-C2AEEB5B194B}" srcOrd="0" destOrd="0" presId="urn:microsoft.com/office/officeart/2005/8/layout/hierarchy1"/>
    <dgm:cxn modelId="{5E6C73FF-948B-45BE-A8B5-702B89957617}" type="presParOf" srcId="{0C558881-D83F-49F3-A59B-C2AEEB5B194B}" destId="{654B6195-6CFA-4BE2-868C-981227FE61FC}" srcOrd="0" destOrd="0" presId="urn:microsoft.com/office/officeart/2005/8/layout/hierarchy1"/>
    <dgm:cxn modelId="{EB39A0F5-82F9-40A6-AB67-1F988C91041D}" type="presParOf" srcId="{654B6195-6CFA-4BE2-868C-981227FE61FC}" destId="{C0A7C836-BE76-4191-A0F1-B1999318E524}" srcOrd="0" destOrd="0" presId="urn:microsoft.com/office/officeart/2005/8/layout/hierarchy1"/>
    <dgm:cxn modelId="{F8D9CFF8-2E4D-43A8-B694-A3AAADEFCEAF}" type="presParOf" srcId="{654B6195-6CFA-4BE2-868C-981227FE61FC}" destId="{C8E40494-9B46-4280-B5EC-640554C554D7}" srcOrd="1" destOrd="0" presId="urn:microsoft.com/office/officeart/2005/8/layout/hierarchy1"/>
    <dgm:cxn modelId="{93AD3156-4B15-4044-A433-9DAC254EE9B9}" type="presParOf" srcId="{0C558881-D83F-49F3-A59B-C2AEEB5B194B}" destId="{B0813A88-A305-4F8A-90C5-D3AD1AF9DBF5}" srcOrd="1" destOrd="0" presId="urn:microsoft.com/office/officeart/2005/8/layout/hierarchy1"/>
    <dgm:cxn modelId="{8C329A41-0236-44FE-BE3F-5B150C42FE2E}" type="presParOf" srcId="{B0813A88-A305-4F8A-90C5-D3AD1AF9DBF5}" destId="{9D9021A8-5313-4DEF-A6A4-C307A51E3746}" srcOrd="0" destOrd="0" presId="urn:microsoft.com/office/officeart/2005/8/layout/hierarchy1"/>
    <dgm:cxn modelId="{69E00883-9F42-4DF8-B42B-AAEF557136F3}" type="presParOf" srcId="{B0813A88-A305-4F8A-90C5-D3AD1AF9DBF5}" destId="{47C5E925-9839-4CC0-B8F3-1CF2425F2BB9}" srcOrd="1" destOrd="0" presId="urn:microsoft.com/office/officeart/2005/8/layout/hierarchy1"/>
    <dgm:cxn modelId="{BF37A339-8C2D-4D40-9606-9CA29F44AAA6}" type="presParOf" srcId="{47C5E925-9839-4CC0-B8F3-1CF2425F2BB9}" destId="{A29C59B5-754D-4D64-B236-53922CB7818F}" srcOrd="0" destOrd="0" presId="urn:microsoft.com/office/officeart/2005/8/layout/hierarchy1"/>
    <dgm:cxn modelId="{7D58266E-744C-4784-95D7-514ADD66E9AF}" type="presParOf" srcId="{A29C59B5-754D-4D64-B236-53922CB7818F}" destId="{CC720FEA-E3D2-4941-A84D-2A8D48598A0A}" srcOrd="0" destOrd="0" presId="urn:microsoft.com/office/officeart/2005/8/layout/hierarchy1"/>
    <dgm:cxn modelId="{B9086D8C-C8C6-458A-84F2-0C16954E3C63}" type="presParOf" srcId="{A29C59B5-754D-4D64-B236-53922CB7818F}" destId="{D890647F-8962-4E30-BE53-A986D7A618FE}" srcOrd="1" destOrd="0" presId="urn:microsoft.com/office/officeart/2005/8/layout/hierarchy1"/>
    <dgm:cxn modelId="{28854502-2113-4843-A94B-EB547BEB4BD6}" type="presParOf" srcId="{47C5E925-9839-4CC0-B8F3-1CF2425F2BB9}" destId="{555FB463-9724-4DE3-A084-9603B0BF1881}" srcOrd="1" destOrd="0" presId="urn:microsoft.com/office/officeart/2005/8/layout/hierarchy1"/>
    <dgm:cxn modelId="{48477932-1CBC-4E3D-A73E-4195A7EC6070}" type="presParOf" srcId="{B0813A88-A305-4F8A-90C5-D3AD1AF9DBF5}" destId="{AF266748-9517-48FD-B5CA-AD7D0926C2DB}" srcOrd="2" destOrd="0" presId="urn:microsoft.com/office/officeart/2005/8/layout/hierarchy1"/>
    <dgm:cxn modelId="{5DDADCBE-D86D-458C-9AD0-673BEE796E37}" type="presParOf" srcId="{B0813A88-A305-4F8A-90C5-D3AD1AF9DBF5}" destId="{FDA36B5B-2C7E-41A8-B1EB-C0AB0A05D740}" srcOrd="3" destOrd="0" presId="urn:microsoft.com/office/officeart/2005/8/layout/hierarchy1"/>
    <dgm:cxn modelId="{DCD1E123-A97A-4D80-AD66-890E2216A294}" type="presParOf" srcId="{FDA36B5B-2C7E-41A8-B1EB-C0AB0A05D740}" destId="{A402AA29-DAEA-416E-8886-DF3D0D72D7FF}" srcOrd="0" destOrd="0" presId="urn:microsoft.com/office/officeart/2005/8/layout/hierarchy1"/>
    <dgm:cxn modelId="{457B0B8F-4CE1-4BC4-A877-5AFE949FB4A4}" type="presParOf" srcId="{A402AA29-DAEA-416E-8886-DF3D0D72D7FF}" destId="{C9ABD2AF-7B26-493E-BCE0-2B97F7497073}" srcOrd="0" destOrd="0" presId="urn:microsoft.com/office/officeart/2005/8/layout/hierarchy1"/>
    <dgm:cxn modelId="{BBA9DD1F-6B92-4C83-AAB7-67A32070F7C7}" type="presParOf" srcId="{A402AA29-DAEA-416E-8886-DF3D0D72D7FF}" destId="{D8CF571D-2E3B-4356-8F14-5077C8900E7C}" srcOrd="1" destOrd="0" presId="urn:microsoft.com/office/officeart/2005/8/layout/hierarchy1"/>
    <dgm:cxn modelId="{C9BF2274-ED5C-4B94-B79C-670E5B08D958}" type="presParOf" srcId="{FDA36B5B-2C7E-41A8-B1EB-C0AB0A05D740}" destId="{F7788491-8B6F-48B6-B998-F832C183D3B2}" srcOrd="1" destOrd="0" presId="urn:microsoft.com/office/officeart/2005/8/layout/hierarchy1"/>
    <dgm:cxn modelId="{6FA60DCA-7938-4B64-B705-5C3E70B93F78}" type="presParOf" srcId="{B0813A88-A305-4F8A-90C5-D3AD1AF9DBF5}" destId="{06C9EB99-AF94-4071-BA36-941045B94726}" srcOrd="4" destOrd="0" presId="urn:microsoft.com/office/officeart/2005/8/layout/hierarchy1"/>
    <dgm:cxn modelId="{84E56468-F1A6-4531-905D-992544FEF50E}" type="presParOf" srcId="{B0813A88-A305-4F8A-90C5-D3AD1AF9DBF5}" destId="{5FEFBE1E-D0DD-4AEB-95EE-316CC35E3E8C}" srcOrd="5" destOrd="0" presId="urn:microsoft.com/office/officeart/2005/8/layout/hierarchy1"/>
    <dgm:cxn modelId="{3A44E4F0-3A52-4598-819F-833BBF888956}" type="presParOf" srcId="{5FEFBE1E-D0DD-4AEB-95EE-316CC35E3E8C}" destId="{788238F0-9B32-46FE-BA78-1F36AA01EAB2}" srcOrd="0" destOrd="0" presId="urn:microsoft.com/office/officeart/2005/8/layout/hierarchy1"/>
    <dgm:cxn modelId="{2574B455-BCBC-4480-8354-89DA3C87BB73}" type="presParOf" srcId="{788238F0-9B32-46FE-BA78-1F36AA01EAB2}" destId="{7B68587C-EDAF-4034-8726-EFC61875A8AE}" srcOrd="0" destOrd="0" presId="urn:microsoft.com/office/officeart/2005/8/layout/hierarchy1"/>
    <dgm:cxn modelId="{6EB273DE-B843-420C-BC37-0A0D5AF648D6}" type="presParOf" srcId="{788238F0-9B32-46FE-BA78-1F36AA01EAB2}" destId="{FADC836C-11E8-4504-8C3E-84AE7D727703}" srcOrd="1" destOrd="0" presId="urn:microsoft.com/office/officeart/2005/8/layout/hierarchy1"/>
    <dgm:cxn modelId="{6B48E97A-ECE6-4D01-9204-507C8EB7F85A}" type="presParOf" srcId="{5FEFBE1E-D0DD-4AEB-95EE-316CC35E3E8C}" destId="{E4FC3B4D-4D3B-4D01-B6FA-93E2F86ACFF0}" srcOrd="1" destOrd="0" presId="urn:microsoft.com/office/officeart/2005/8/layout/hierarchy1"/>
    <dgm:cxn modelId="{D6339680-A42D-4D99-9113-8B56BD7D5AC8}" type="presParOf" srcId="{B0813A88-A305-4F8A-90C5-D3AD1AF9DBF5}" destId="{617C281C-AD5B-448A-8B44-F02D69907BC6}" srcOrd="6" destOrd="0" presId="urn:microsoft.com/office/officeart/2005/8/layout/hierarchy1"/>
    <dgm:cxn modelId="{554F1F93-D1F1-409D-981C-916DFF84130C}" type="presParOf" srcId="{B0813A88-A305-4F8A-90C5-D3AD1AF9DBF5}" destId="{FA93630D-3333-4ADB-836C-27B7221ADF9E}" srcOrd="7" destOrd="0" presId="urn:microsoft.com/office/officeart/2005/8/layout/hierarchy1"/>
    <dgm:cxn modelId="{B716605D-C0C0-48B0-84EB-A2CA5CE90C1F}" type="presParOf" srcId="{FA93630D-3333-4ADB-836C-27B7221ADF9E}" destId="{94113907-3656-4062-AF4E-6958257359B2}" srcOrd="0" destOrd="0" presId="urn:microsoft.com/office/officeart/2005/8/layout/hierarchy1"/>
    <dgm:cxn modelId="{E35316E2-1B94-4AD8-9D4B-A0048B20E240}" type="presParOf" srcId="{94113907-3656-4062-AF4E-6958257359B2}" destId="{F3E3B70A-FD34-46F6-ACD0-7EC6A1B776D3}" srcOrd="0" destOrd="0" presId="urn:microsoft.com/office/officeart/2005/8/layout/hierarchy1"/>
    <dgm:cxn modelId="{19FF24AA-2870-4C52-BA32-CF38ED061EF5}" type="presParOf" srcId="{94113907-3656-4062-AF4E-6958257359B2}" destId="{E393C3B8-14C4-439C-92DD-8DDBDD27F8AC}" srcOrd="1" destOrd="0" presId="urn:microsoft.com/office/officeart/2005/8/layout/hierarchy1"/>
    <dgm:cxn modelId="{A2D001CC-15F9-429F-B9A7-1CD5CF0F10AF}" type="presParOf" srcId="{FA93630D-3333-4ADB-836C-27B7221ADF9E}" destId="{D4CC2954-DE65-459A-91FB-572D23060BF5}" srcOrd="1" destOrd="0" presId="urn:microsoft.com/office/officeart/2005/8/layout/hierarchy1"/>
    <dgm:cxn modelId="{C8CFDF44-18D8-4B65-A0DE-2506BED9B211}" type="presParOf" srcId="{B0813A88-A305-4F8A-90C5-D3AD1AF9DBF5}" destId="{2D091E0B-7C38-4EA6-BE09-11B4014BFA5D}" srcOrd="8" destOrd="0" presId="urn:microsoft.com/office/officeart/2005/8/layout/hierarchy1"/>
    <dgm:cxn modelId="{C55B23B6-8739-4981-BF44-A56AF70657A6}" type="presParOf" srcId="{B0813A88-A305-4F8A-90C5-D3AD1AF9DBF5}" destId="{421FF1E1-519E-4205-9E2D-68C74CF06D1E}" srcOrd="9" destOrd="0" presId="urn:microsoft.com/office/officeart/2005/8/layout/hierarchy1"/>
    <dgm:cxn modelId="{2CCC8F8A-2AE9-446A-9C71-E95D5897F975}" type="presParOf" srcId="{421FF1E1-519E-4205-9E2D-68C74CF06D1E}" destId="{55478F9D-4BCD-44F7-8794-057377C94B79}" srcOrd="0" destOrd="0" presId="urn:microsoft.com/office/officeart/2005/8/layout/hierarchy1"/>
    <dgm:cxn modelId="{D65DF4D5-FC35-417E-885C-7CADBC5BA8D0}" type="presParOf" srcId="{55478F9D-4BCD-44F7-8794-057377C94B79}" destId="{766AF136-3E9B-45FC-B742-D187A3CD64F4}" srcOrd="0" destOrd="0" presId="urn:microsoft.com/office/officeart/2005/8/layout/hierarchy1"/>
    <dgm:cxn modelId="{670A34D4-F5D7-4980-91CB-77C6F654A025}" type="presParOf" srcId="{55478F9D-4BCD-44F7-8794-057377C94B79}" destId="{AC7196D4-F58C-4F49-AF49-A2206983928E}" srcOrd="1" destOrd="0" presId="urn:microsoft.com/office/officeart/2005/8/layout/hierarchy1"/>
    <dgm:cxn modelId="{9C0030EA-0675-4547-8AC1-A683E7F2A488}" type="presParOf" srcId="{421FF1E1-519E-4205-9E2D-68C74CF06D1E}" destId="{FF30981E-5812-451B-938B-F9659A43156E}" srcOrd="1" destOrd="0" presId="urn:microsoft.com/office/officeart/2005/8/layout/hierarchy1"/>
    <dgm:cxn modelId="{38EF8152-D100-48A5-A2F7-04BBCB9D65D2}" type="presParOf" srcId="{B0813A88-A305-4F8A-90C5-D3AD1AF9DBF5}" destId="{02102430-A255-4B70-A374-76968785855C}" srcOrd="10" destOrd="0" presId="urn:microsoft.com/office/officeart/2005/8/layout/hierarchy1"/>
    <dgm:cxn modelId="{728CDAE9-1155-4B9C-BFFF-75277E1E64B2}" type="presParOf" srcId="{B0813A88-A305-4F8A-90C5-D3AD1AF9DBF5}" destId="{0AB56927-E067-4879-A232-F913030DBA3A}" srcOrd="11" destOrd="0" presId="urn:microsoft.com/office/officeart/2005/8/layout/hierarchy1"/>
    <dgm:cxn modelId="{7A6F688B-420D-4E8E-B7B8-682D6E0488B3}" type="presParOf" srcId="{0AB56927-E067-4879-A232-F913030DBA3A}" destId="{3BBF5768-33E9-4AE1-9BB8-A1ABE7D7B102}" srcOrd="0" destOrd="0" presId="urn:microsoft.com/office/officeart/2005/8/layout/hierarchy1"/>
    <dgm:cxn modelId="{82A34092-2A10-4CA2-AA06-330FD6AAB098}" type="presParOf" srcId="{3BBF5768-33E9-4AE1-9BB8-A1ABE7D7B102}" destId="{10ED3BCD-F42E-4A6C-92DF-ACBD092904AD}" srcOrd="0" destOrd="0" presId="urn:microsoft.com/office/officeart/2005/8/layout/hierarchy1"/>
    <dgm:cxn modelId="{1993479D-DD8C-459C-8BFB-D60DFEC9FD2C}" type="presParOf" srcId="{3BBF5768-33E9-4AE1-9BB8-A1ABE7D7B102}" destId="{677EB6D1-4838-487B-892D-E4525F187847}" srcOrd="1" destOrd="0" presId="urn:microsoft.com/office/officeart/2005/8/layout/hierarchy1"/>
    <dgm:cxn modelId="{A4FC974D-4643-430B-93D0-4B8298FD01A6}" type="presParOf" srcId="{0AB56927-E067-4879-A232-F913030DBA3A}" destId="{70200DAF-3F36-45D4-98E2-17B809299F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70A39-C7BB-4E1B-9235-959B6C7CFA76}">
      <dsp:nvSpPr>
        <dsp:cNvPr id="0" name=""/>
        <dsp:cNvSpPr/>
      </dsp:nvSpPr>
      <dsp:spPr>
        <a:xfrm>
          <a:off x="2721322" y="1313"/>
          <a:ext cx="3701355" cy="18506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Passo Constante (</a:t>
          </a:r>
          <a:r>
            <a:rPr lang="pt-BR" sz="4000" kern="1200" dirty="0" err="1"/>
            <a:t>ConstantStep</a:t>
          </a:r>
          <a:r>
            <a:rPr lang="pt-BR" sz="4000" kern="1200" dirty="0"/>
            <a:t>)</a:t>
          </a:r>
        </a:p>
      </dsp:txBody>
      <dsp:txXfrm>
        <a:off x="2775526" y="55517"/>
        <a:ext cx="3592947" cy="1742269"/>
      </dsp:txXfrm>
    </dsp:sp>
    <dsp:sp modelId="{40FBDA63-C110-4BDD-9044-250326CDB623}">
      <dsp:nvSpPr>
        <dsp:cNvPr id="0" name=""/>
        <dsp:cNvSpPr/>
      </dsp:nvSpPr>
      <dsp:spPr>
        <a:xfrm>
          <a:off x="3091457" y="1851991"/>
          <a:ext cx="370135" cy="1388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008"/>
              </a:lnTo>
              <a:lnTo>
                <a:pt x="370135" y="138800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3B686-DDE2-4BE9-B9A2-D5694C250680}">
      <dsp:nvSpPr>
        <dsp:cNvPr id="0" name=""/>
        <dsp:cNvSpPr/>
      </dsp:nvSpPr>
      <dsp:spPr>
        <a:xfrm>
          <a:off x="3461593" y="2314661"/>
          <a:ext cx="2961084" cy="185067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Bisseção (</a:t>
          </a:r>
          <a:r>
            <a:rPr lang="pt-BR" sz="2500" kern="1200" dirty="0" err="1"/>
            <a:t>BissectionStep</a:t>
          </a:r>
          <a:r>
            <a:rPr lang="pt-BR" sz="2500" kern="1200" dirty="0"/>
            <a:t>)</a:t>
          </a:r>
        </a:p>
      </dsp:txBody>
      <dsp:txXfrm>
        <a:off x="3515797" y="2368865"/>
        <a:ext cx="2852676" cy="1742269"/>
      </dsp:txXfrm>
    </dsp:sp>
    <dsp:sp modelId="{D6A2FBB2-0811-41D8-AEB1-64CFE26E41DD}">
      <dsp:nvSpPr>
        <dsp:cNvPr id="0" name=""/>
        <dsp:cNvSpPr/>
      </dsp:nvSpPr>
      <dsp:spPr>
        <a:xfrm>
          <a:off x="3091457" y="1851991"/>
          <a:ext cx="370135" cy="3701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1355"/>
              </a:lnTo>
              <a:lnTo>
                <a:pt x="370135" y="370135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77BDD-A852-4E64-AB77-4F025B0D0A35}">
      <dsp:nvSpPr>
        <dsp:cNvPr id="0" name=""/>
        <dsp:cNvSpPr/>
      </dsp:nvSpPr>
      <dsp:spPr>
        <a:xfrm>
          <a:off x="3461593" y="4628008"/>
          <a:ext cx="2961084" cy="185067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Seção Áurea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(</a:t>
          </a:r>
          <a:r>
            <a:rPr lang="pt-BR" sz="2500" kern="1200" dirty="0" err="1"/>
            <a:t>GoldenSectionStep</a:t>
          </a:r>
          <a:r>
            <a:rPr lang="pt-BR" sz="2500" kern="1200" dirty="0"/>
            <a:t>)</a:t>
          </a:r>
        </a:p>
      </dsp:txBody>
      <dsp:txXfrm>
        <a:off x="3515797" y="4682212"/>
        <a:ext cx="2852676" cy="1742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F4E94-73A0-48F5-824D-D2E784A6D3ED}">
      <dsp:nvSpPr>
        <dsp:cNvPr id="0" name=""/>
        <dsp:cNvSpPr/>
      </dsp:nvSpPr>
      <dsp:spPr>
        <a:xfrm>
          <a:off x="6114654" y="773719"/>
          <a:ext cx="744038" cy="354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305"/>
              </a:lnTo>
              <a:lnTo>
                <a:pt x="744038" y="241305"/>
              </a:lnTo>
              <a:lnTo>
                <a:pt x="744038" y="35409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997FA-C63E-467E-BAC2-BF8C418F0356}">
      <dsp:nvSpPr>
        <dsp:cNvPr id="0" name=""/>
        <dsp:cNvSpPr/>
      </dsp:nvSpPr>
      <dsp:spPr>
        <a:xfrm>
          <a:off x="5370615" y="773719"/>
          <a:ext cx="744038" cy="354094"/>
        </a:xfrm>
        <a:custGeom>
          <a:avLst/>
          <a:gdLst/>
          <a:ahLst/>
          <a:cxnLst/>
          <a:rect l="0" t="0" r="0" b="0"/>
          <a:pathLst>
            <a:path>
              <a:moveTo>
                <a:pt x="744038" y="0"/>
              </a:moveTo>
              <a:lnTo>
                <a:pt x="744038" y="241305"/>
              </a:lnTo>
              <a:lnTo>
                <a:pt x="0" y="241305"/>
              </a:lnTo>
              <a:lnTo>
                <a:pt x="0" y="35409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3C850-C97A-40D5-860A-D0DFC5A4A341}">
      <dsp:nvSpPr>
        <dsp:cNvPr id="0" name=""/>
        <dsp:cNvSpPr/>
      </dsp:nvSpPr>
      <dsp:spPr>
        <a:xfrm>
          <a:off x="3138500" y="773719"/>
          <a:ext cx="744038" cy="354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305"/>
              </a:lnTo>
              <a:lnTo>
                <a:pt x="744038" y="241305"/>
              </a:lnTo>
              <a:lnTo>
                <a:pt x="744038" y="35409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213E9-BFCF-4092-B43A-07282C326C51}">
      <dsp:nvSpPr>
        <dsp:cNvPr id="0" name=""/>
        <dsp:cNvSpPr/>
      </dsp:nvSpPr>
      <dsp:spPr>
        <a:xfrm>
          <a:off x="2394461" y="1900937"/>
          <a:ext cx="744038" cy="354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305"/>
              </a:lnTo>
              <a:lnTo>
                <a:pt x="744038" y="241305"/>
              </a:lnTo>
              <a:lnTo>
                <a:pt x="744038" y="354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B8C62-802F-4DD8-8568-DBC9846BBC1B}">
      <dsp:nvSpPr>
        <dsp:cNvPr id="0" name=""/>
        <dsp:cNvSpPr/>
      </dsp:nvSpPr>
      <dsp:spPr>
        <a:xfrm>
          <a:off x="1650423" y="1900937"/>
          <a:ext cx="744038" cy="354094"/>
        </a:xfrm>
        <a:custGeom>
          <a:avLst/>
          <a:gdLst/>
          <a:ahLst/>
          <a:cxnLst/>
          <a:rect l="0" t="0" r="0" b="0"/>
          <a:pathLst>
            <a:path>
              <a:moveTo>
                <a:pt x="744038" y="0"/>
              </a:moveTo>
              <a:lnTo>
                <a:pt x="744038" y="241305"/>
              </a:lnTo>
              <a:lnTo>
                <a:pt x="0" y="241305"/>
              </a:lnTo>
              <a:lnTo>
                <a:pt x="0" y="3540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F5DCF-7DED-4DDF-8040-34A428B4FC33}">
      <dsp:nvSpPr>
        <dsp:cNvPr id="0" name=""/>
        <dsp:cNvSpPr/>
      </dsp:nvSpPr>
      <dsp:spPr>
        <a:xfrm>
          <a:off x="2394461" y="773719"/>
          <a:ext cx="744038" cy="354094"/>
        </a:xfrm>
        <a:custGeom>
          <a:avLst/>
          <a:gdLst/>
          <a:ahLst/>
          <a:cxnLst/>
          <a:rect l="0" t="0" r="0" b="0"/>
          <a:pathLst>
            <a:path>
              <a:moveTo>
                <a:pt x="744038" y="0"/>
              </a:moveTo>
              <a:lnTo>
                <a:pt x="744038" y="241305"/>
              </a:lnTo>
              <a:lnTo>
                <a:pt x="0" y="241305"/>
              </a:lnTo>
              <a:lnTo>
                <a:pt x="0" y="35409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C2001-B997-4C02-BF1D-AB9D6A16150F}">
      <dsp:nvSpPr>
        <dsp:cNvPr id="0" name=""/>
        <dsp:cNvSpPr/>
      </dsp:nvSpPr>
      <dsp:spPr>
        <a:xfrm>
          <a:off x="2529741" y="595"/>
          <a:ext cx="1217517" cy="773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DE87B-6500-4503-9538-C57113152415}">
      <dsp:nvSpPr>
        <dsp:cNvPr id="0" name=""/>
        <dsp:cNvSpPr/>
      </dsp:nvSpPr>
      <dsp:spPr>
        <a:xfrm>
          <a:off x="2665021" y="129111"/>
          <a:ext cx="1217517" cy="77312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Passo Genérico (</a:t>
          </a:r>
          <a:r>
            <a:rPr lang="pt-BR" sz="900" kern="1200" dirty="0" err="1"/>
            <a:t>GenericStep</a:t>
          </a:r>
          <a:r>
            <a:rPr lang="pt-BR" sz="900" kern="1200" dirty="0"/>
            <a:t>)</a:t>
          </a:r>
        </a:p>
      </dsp:txBody>
      <dsp:txXfrm>
        <a:off x="2687665" y="151755"/>
        <a:ext cx="1172229" cy="727835"/>
      </dsp:txXfrm>
    </dsp:sp>
    <dsp:sp modelId="{8D0BFE71-BB62-4D42-AA18-5F664AB6222C}">
      <dsp:nvSpPr>
        <dsp:cNvPr id="0" name=""/>
        <dsp:cNvSpPr/>
      </dsp:nvSpPr>
      <dsp:spPr>
        <a:xfrm>
          <a:off x="1785703" y="1127813"/>
          <a:ext cx="1217517" cy="773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9D026-B53D-4F38-9B76-CD2CFAF03232}">
      <dsp:nvSpPr>
        <dsp:cNvPr id="0" name=""/>
        <dsp:cNvSpPr/>
      </dsp:nvSpPr>
      <dsp:spPr>
        <a:xfrm>
          <a:off x="1920982" y="1256329"/>
          <a:ext cx="1217517" cy="773123"/>
        </a:xfrm>
        <a:prstGeom prst="roundRect">
          <a:avLst>
            <a:gd name="adj" fmla="val 10000"/>
          </a:avLst>
        </a:prstGeom>
        <a:solidFill>
          <a:prstClr val="black">
            <a:alpha val="90000"/>
            <a:tint val="4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Passo Constante (</a:t>
          </a:r>
          <a:r>
            <a:rPr lang="pt-BR" sz="900" kern="1200" dirty="0" err="1"/>
            <a:t>ConstantStep</a:t>
          </a:r>
          <a:r>
            <a:rPr lang="pt-BR" sz="900" kern="1200" dirty="0"/>
            <a:t>)</a:t>
          </a:r>
        </a:p>
      </dsp:txBody>
      <dsp:txXfrm>
        <a:off x="1943626" y="1278973"/>
        <a:ext cx="1172229" cy="727835"/>
      </dsp:txXfrm>
    </dsp:sp>
    <dsp:sp modelId="{4BE981C2-7CAA-4D11-B144-2005E3D6D9A5}">
      <dsp:nvSpPr>
        <dsp:cNvPr id="0" name=""/>
        <dsp:cNvSpPr/>
      </dsp:nvSpPr>
      <dsp:spPr>
        <a:xfrm>
          <a:off x="1041664" y="2255032"/>
          <a:ext cx="1217517" cy="773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98125-60E6-4AF7-B49D-818139A3C034}">
      <dsp:nvSpPr>
        <dsp:cNvPr id="0" name=""/>
        <dsp:cNvSpPr/>
      </dsp:nvSpPr>
      <dsp:spPr>
        <a:xfrm>
          <a:off x="1176944" y="2383547"/>
          <a:ext cx="1217517" cy="773123"/>
        </a:xfrm>
        <a:prstGeom prst="roundRect">
          <a:avLst>
            <a:gd name="adj" fmla="val 10000"/>
          </a:avLst>
        </a:prstGeom>
        <a:solidFill>
          <a:prstClr val="black">
            <a:alpha val="90000"/>
            <a:tint val="4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Bisseção (</a:t>
          </a:r>
          <a:r>
            <a:rPr lang="pt-BR" sz="900" kern="1200" dirty="0" err="1"/>
            <a:t>BissectionStep</a:t>
          </a:r>
          <a:r>
            <a:rPr lang="pt-BR" sz="900" kern="1200" dirty="0"/>
            <a:t>)</a:t>
          </a:r>
        </a:p>
      </dsp:txBody>
      <dsp:txXfrm>
        <a:off x="1199588" y="2406191"/>
        <a:ext cx="1172229" cy="727835"/>
      </dsp:txXfrm>
    </dsp:sp>
    <dsp:sp modelId="{9FF21327-1CD0-4838-8DBE-6E9FC9FED9FC}">
      <dsp:nvSpPr>
        <dsp:cNvPr id="0" name=""/>
        <dsp:cNvSpPr/>
      </dsp:nvSpPr>
      <dsp:spPr>
        <a:xfrm>
          <a:off x="2529741" y="2255032"/>
          <a:ext cx="1217517" cy="773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10FC3-6A1E-4A26-B354-99FEBFF83837}">
      <dsp:nvSpPr>
        <dsp:cNvPr id="0" name=""/>
        <dsp:cNvSpPr/>
      </dsp:nvSpPr>
      <dsp:spPr>
        <a:xfrm>
          <a:off x="2665021" y="2383547"/>
          <a:ext cx="1217517" cy="773123"/>
        </a:xfrm>
        <a:prstGeom prst="roundRect">
          <a:avLst>
            <a:gd name="adj" fmla="val 10000"/>
          </a:avLst>
        </a:prstGeom>
        <a:solidFill>
          <a:prstClr val="black">
            <a:alpha val="90000"/>
            <a:tint val="4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Seção Áurea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(</a:t>
          </a:r>
          <a:r>
            <a:rPr lang="pt-BR" sz="900" kern="1200" dirty="0" err="1"/>
            <a:t>GoldenSectionStep</a:t>
          </a:r>
          <a:r>
            <a:rPr lang="pt-BR" sz="900" kern="1200" dirty="0"/>
            <a:t>)</a:t>
          </a:r>
        </a:p>
      </dsp:txBody>
      <dsp:txXfrm>
        <a:off x="2687665" y="2406191"/>
        <a:ext cx="1172229" cy="727835"/>
      </dsp:txXfrm>
    </dsp:sp>
    <dsp:sp modelId="{DAF6E9DF-0ECA-4E7B-98EB-C83913F86A18}">
      <dsp:nvSpPr>
        <dsp:cNvPr id="0" name=""/>
        <dsp:cNvSpPr/>
      </dsp:nvSpPr>
      <dsp:spPr>
        <a:xfrm>
          <a:off x="3273780" y="1127813"/>
          <a:ext cx="1217517" cy="773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D195C-33C1-4F30-AA16-31F63E20819B}">
      <dsp:nvSpPr>
        <dsp:cNvPr id="0" name=""/>
        <dsp:cNvSpPr/>
      </dsp:nvSpPr>
      <dsp:spPr>
        <a:xfrm>
          <a:off x="3409059" y="1256329"/>
          <a:ext cx="1217517" cy="77312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Passo Analítico (</a:t>
          </a:r>
          <a:r>
            <a:rPr lang="pt-BR" sz="900" kern="1200" dirty="0" err="1"/>
            <a:t>AnalyticalStep</a:t>
          </a:r>
          <a:r>
            <a:rPr lang="pt-BR" sz="900" kern="1200" dirty="0"/>
            <a:t>)</a:t>
          </a:r>
        </a:p>
      </dsp:txBody>
      <dsp:txXfrm>
        <a:off x="3431703" y="1278973"/>
        <a:ext cx="1172229" cy="727835"/>
      </dsp:txXfrm>
    </dsp:sp>
    <dsp:sp modelId="{B0B1A96D-BAB4-400D-95E7-87AE45AC4EB3}">
      <dsp:nvSpPr>
        <dsp:cNvPr id="0" name=""/>
        <dsp:cNvSpPr/>
      </dsp:nvSpPr>
      <dsp:spPr>
        <a:xfrm>
          <a:off x="5505895" y="595"/>
          <a:ext cx="1217517" cy="773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CC506-AE82-4D4B-B483-F69A30BA0259}">
      <dsp:nvSpPr>
        <dsp:cNvPr id="0" name=""/>
        <dsp:cNvSpPr/>
      </dsp:nvSpPr>
      <dsp:spPr>
        <a:xfrm>
          <a:off x="5641175" y="129111"/>
          <a:ext cx="1217517" cy="77312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Função com método de derivadas (</a:t>
          </a:r>
          <a:r>
            <a:rPr lang="pt-BR" sz="900" kern="1200" dirty="0" err="1"/>
            <a:t>SpecialFunction</a:t>
          </a:r>
          <a:r>
            <a:rPr lang="pt-BR" sz="900" kern="1200" dirty="0"/>
            <a:t>)</a:t>
          </a:r>
        </a:p>
      </dsp:txBody>
      <dsp:txXfrm>
        <a:off x="5663819" y="151755"/>
        <a:ext cx="1172229" cy="727835"/>
      </dsp:txXfrm>
    </dsp:sp>
    <dsp:sp modelId="{9C9B0FEA-5E4B-4CF6-AD38-D4C754AE2351}">
      <dsp:nvSpPr>
        <dsp:cNvPr id="0" name=""/>
        <dsp:cNvSpPr/>
      </dsp:nvSpPr>
      <dsp:spPr>
        <a:xfrm>
          <a:off x="4761857" y="1127813"/>
          <a:ext cx="1217517" cy="773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B7835-7BE7-4DC2-BE05-980C6BBB4A93}">
      <dsp:nvSpPr>
        <dsp:cNvPr id="0" name=""/>
        <dsp:cNvSpPr/>
      </dsp:nvSpPr>
      <dsp:spPr>
        <a:xfrm>
          <a:off x="4897136" y="1256329"/>
          <a:ext cx="1217517" cy="77312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Função com derivada analítica (</a:t>
          </a:r>
          <a:r>
            <a:rPr lang="pt-BR" sz="900" kern="1200" dirty="0" err="1"/>
            <a:t>Analytical</a:t>
          </a:r>
          <a:r>
            <a:rPr lang="pt-BR" sz="900" kern="1200" dirty="0"/>
            <a:t> </a:t>
          </a:r>
          <a:r>
            <a:rPr lang="pt-BR" sz="900" kern="1200" dirty="0" err="1"/>
            <a:t>SpecialFunction</a:t>
          </a:r>
          <a:r>
            <a:rPr lang="pt-BR" sz="900" kern="1200" dirty="0"/>
            <a:t>)</a:t>
          </a:r>
        </a:p>
      </dsp:txBody>
      <dsp:txXfrm>
        <a:off x="4919780" y="1278973"/>
        <a:ext cx="1172229" cy="727835"/>
      </dsp:txXfrm>
    </dsp:sp>
    <dsp:sp modelId="{5E0844BE-8E5F-4A28-A26A-31B325027ADD}">
      <dsp:nvSpPr>
        <dsp:cNvPr id="0" name=""/>
        <dsp:cNvSpPr/>
      </dsp:nvSpPr>
      <dsp:spPr>
        <a:xfrm>
          <a:off x="6249934" y="1127813"/>
          <a:ext cx="1217517" cy="773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DF4F4-811D-467F-853E-051EC0598C1C}">
      <dsp:nvSpPr>
        <dsp:cNvPr id="0" name=""/>
        <dsp:cNvSpPr/>
      </dsp:nvSpPr>
      <dsp:spPr>
        <a:xfrm>
          <a:off x="6385213" y="1256329"/>
          <a:ext cx="1217517" cy="77312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Função com derivada numérica (</a:t>
          </a:r>
          <a:r>
            <a:rPr lang="pt-BR" sz="900" kern="1200" dirty="0" err="1"/>
            <a:t>Numerical</a:t>
          </a:r>
          <a:r>
            <a:rPr lang="pt-BR" sz="900" kern="1200" dirty="0"/>
            <a:t> </a:t>
          </a:r>
          <a:r>
            <a:rPr lang="pt-BR" sz="900" kern="1200" dirty="0" err="1"/>
            <a:t>SpecialFunction</a:t>
          </a:r>
          <a:r>
            <a:rPr lang="pt-BR" sz="900" kern="1200" dirty="0"/>
            <a:t>)</a:t>
          </a:r>
        </a:p>
      </dsp:txBody>
      <dsp:txXfrm>
        <a:off x="6407857" y="1278973"/>
        <a:ext cx="1172229" cy="72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02430-A255-4B70-A374-76968785855C}">
      <dsp:nvSpPr>
        <dsp:cNvPr id="0" name=""/>
        <dsp:cNvSpPr/>
      </dsp:nvSpPr>
      <dsp:spPr>
        <a:xfrm>
          <a:off x="4315533" y="1372641"/>
          <a:ext cx="3707741" cy="35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97"/>
              </a:lnTo>
              <a:lnTo>
                <a:pt x="3707741" y="240497"/>
              </a:lnTo>
              <a:lnTo>
                <a:pt x="3707741" y="35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91E0B-7C38-4EA6-BE09-11B4014BFA5D}">
      <dsp:nvSpPr>
        <dsp:cNvPr id="0" name=""/>
        <dsp:cNvSpPr/>
      </dsp:nvSpPr>
      <dsp:spPr>
        <a:xfrm>
          <a:off x="4315533" y="1372641"/>
          <a:ext cx="2224644" cy="35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97"/>
              </a:lnTo>
              <a:lnTo>
                <a:pt x="2224644" y="240497"/>
              </a:lnTo>
              <a:lnTo>
                <a:pt x="2224644" y="35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C281C-AD5B-448A-8B44-F02D69907BC6}">
      <dsp:nvSpPr>
        <dsp:cNvPr id="0" name=""/>
        <dsp:cNvSpPr/>
      </dsp:nvSpPr>
      <dsp:spPr>
        <a:xfrm>
          <a:off x="4315533" y="1372641"/>
          <a:ext cx="741548" cy="35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97"/>
              </a:lnTo>
              <a:lnTo>
                <a:pt x="741548" y="240497"/>
              </a:lnTo>
              <a:lnTo>
                <a:pt x="741548" y="35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9EB99-AF94-4071-BA36-941045B94726}">
      <dsp:nvSpPr>
        <dsp:cNvPr id="0" name=""/>
        <dsp:cNvSpPr/>
      </dsp:nvSpPr>
      <dsp:spPr>
        <a:xfrm>
          <a:off x="3573984" y="1372641"/>
          <a:ext cx="741548" cy="352909"/>
        </a:xfrm>
        <a:custGeom>
          <a:avLst/>
          <a:gdLst/>
          <a:ahLst/>
          <a:cxnLst/>
          <a:rect l="0" t="0" r="0" b="0"/>
          <a:pathLst>
            <a:path>
              <a:moveTo>
                <a:pt x="741548" y="0"/>
              </a:moveTo>
              <a:lnTo>
                <a:pt x="741548" y="240497"/>
              </a:lnTo>
              <a:lnTo>
                <a:pt x="0" y="240497"/>
              </a:lnTo>
              <a:lnTo>
                <a:pt x="0" y="35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6748-9517-48FD-B5CA-AD7D0926C2DB}">
      <dsp:nvSpPr>
        <dsp:cNvPr id="0" name=""/>
        <dsp:cNvSpPr/>
      </dsp:nvSpPr>
      <dsp:spPr>
        <a:xfrm>
          <a:off x="2090888" y="1372641"/>
          <a:ext cx="2224644" cy="352909"/>
        </a:xfrm>
        <a:custGeom>
          <a:avLst/>
          <a:gdLst/>
          <a:ahLst/>
          <a:cxnLst/>
          <a:rect l="0" t="0" r="0" b="0"/>
          <a:pathLst>
            <a:path>
              <a:moveTo>
                <a:pt x="2224644" y="0"/>
              </a:moveTo>
              <a:lnTo>
                <a:pt x="2224644" y="240497"/>
              </a:lnTo>
              <a:lnTo>
                <a:pt x="0" y="240497"/>
              </a:lnTo>
              <a:lnTo>
                <a:pt x="0" y="35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021A8-5313-4DEF-A6A4-C307A51E3746}">
      <dsp:nvSpPr>
        <dsp:cNvPr id="0" name=""/>
        <dsp:cNvSpPr/>
      </dsp:nvSpPr>
      <dsp:spPr>
        <a:xfrm>
          <a:off x="607791" y="1372641"/>
          <a:ext cx="3707741" cy="352909"/>
        </a:xfrm>
        <a:custGeom>
          <a:avLst/>
          <a:gdLst/>
          <a:ahLst/>
          <a:cxnLst/>
          <a:rect l="0" t="0" r="0" b="0"/>
          <a:pathLst>
            <a:path>
              <a:moveTo>
                <a:pt x="3707741" y="0"/>
              </a:moveTo>
              <a:lnTo>
                <a:pt x="3707741" y="240497"/>
              </a:lnTo>
              <a:lnTo>
                <a:pt x="0" y="240497"/>
              </a:lnTo>
              <a:lnTo>
                <a:pt x="0" y="352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7C836-BE76-4191-A0F1-B1999318E524}">
      <dsp:nvSpPr>
        <dsp:cNvPr id="0" name=""/>
        <dsp:cNvSpPr/>
      </dsp:nvSpPr>
      <dsp:spPr>
        <a:xfrm>
          <a:off x="3708811" y="602105"/>
          <a:ext cx="1213442" cy="770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40494-9B46-4280-B5EC-640554C554D7}">
      <dsp:nvSpPr>
        <dsp:cNvPr id="0" name=""/>
        <dsp:cNvSpPr/>
      </dsp:nvSpPr>
      <dsp:spPr>
        <a:xfrm>
          <a:off x="3843638" y="730191"/>
          <a:ext cx="1213442" cy="7705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Otimizador genérico (</a:t>
          </a:r>
          <a:r>
            <a:rPr lang="pt-BR" sz="900" kern="1200" dirty="0" err="1"/>
            <a:t>GenericOptimizer</a:t>
          </a:r>
          <a:r>
            <a:rPr lang="pt-BR" sz="900" kern="1200" dirty="0"/>
            <a:t>)</a:t>
          </a:r>
        </a:p>
      </dsp:txBody>
      <dsp:txXfrm>
        <a:off x="3866206" y="752759"/>
        <a:ext cx="1168306" cy="725400"/>
      </dsp:txXfrm>
    </dsp:sp>
    <dsp:sp modelId="{CC720FEA-E3D2-4941-A84D-2A8D48598A0A}">
      <dsp:nvSpPr>
        <dsp:cNvPr id="0" name=""/>
        <dsp:cNvSpPr/>
      </dsp:nvSpPr>
      <dsp:spPr>
        <a:xfrm>
          <a:off x="1070" y="1725551"/>
          <a:ext cx="1213442" cy="770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0647F-8962-4E30-BE53-A986D7A618FE}">
      <dsp:nvSpPr>
        <dsp:cNvPr id="0" name=""/>
        <dsp:cNvSpPr/>
      </dsp:nvSpPr>
      <dsp:spPr>
        <a:xfrm>
          <a:off x="135897" y="1853637"/>
          <a:ext cx="1213442" cy="7705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 err="1"/>
            <a:t>Univariante</a:t>
          </a:r>
          <a:r>
            <a:rPr lang="pt-BR" sz="900" kern="1200" dirty="0"/>
            <a:t> (</a:t>
          </a:r>
          <a:r>
            <a:rPr lang="pt-BR" sz="900" kern="1200" dirty="0" err="1"/>
            <a:t>UnivariantOptimizer</a:t>
          </a:r>
          <a:r>
            <a:rPr lang="pt-BR" sz="900" kern="1200" dirty="0"/>
            <a:t>)</a:t>
          </a:r>
        </a:p>
      </dsp:txBody>
      <dsp:txXfrm>
        <a:off x="158465" y="1876205"/>
        <a:ext cx="1168306" cy="725400"/>
      </dsp:txXfrm>
    </dsp:sp>
    <dsp:sp modelId="{C9ABD2AF-7B26-493E-BCE0-2B97F7497073}">
      <dsp:nvSpPr>
        <dsp:cNvPr id="0" name=""/>
        <dsp:cNvSpPr/>
      </dsp:nvSpPr>
      <dsp:spPr>
        <a:xfrm>
          <a:off x="1484166" y="1725551"/>
          <a:ext cx="1213442" cy="770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F571D-2E3B-4356-8F14-5077C8900E7C}">
      <dsp:nvSpPr>
        <dsp:cNvPr id="0" name=""/>
        <dsp:cNvSpPr/>
      </dsp:nvSpPr>
      <dsp:spPr>
        <a:xfrm>
          <a:off x="1618993" y="1853637"/>
          <a:ext cx="1213442" cy="7705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Powell (</a:t>
          </a:r>
          <a:r>
            <a:rPr lang="pt-BR" sz="900" kern="1200" dirty="0" err="1"/>
            <a:t>PowellOptimizer</a:t>
          </a:r>
          <a:r>
            <a:rPr lang="pt-BR" sz="900" kern="1200" dirty="0"/>
            <a:t>)</a:t>
          </a:r>
        </a:p>
      </dsp:txBody>
      <dsp:txXfrm>
        <a:off x="1641561" y="1876205"/>
        <a:ext cx="1168306" cy="725400"/>
      </dsp:txXfrm>
    </dsp:sp>
    <dsp:sp modelId="{7B68587C-EDAF-4034-8726-EFC61875A8AE}">
      <dsp:nvSpPr>
        <dsp:cNvPr id="0" name=""/>
        <dsp:cNvSpPr/>
      </dsp:nvSpPr>
      <dsp:spPr>
        <a:xfrm>
          <a:off x="2967263" y="1725551"/>
          <a:ext cx="1213442" cy="770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C836C-11E8-4504-8C3E-84AE7D727703}">
      <dsp:nvSpPr>
        <dsp:cNvPr id="0" name=""/>
        <dsp:cNvSpPr/>
      </dsp:nvSpPr>
      <dsp:spPr>
        <a:xfrm>
          <a:off x="3102090" y="1853637"/>
          <a:ext cx="1213442" cy="7705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Máximo declive (</a:t>
          </a:r>
          <a:r>
            <a:rPr lang="pt-BR" sz="900" kern="1200" dirty="0" err="1"/>
            <a:t>Steepest</a:t>
          </a:r>
          <a:r>
            <a:rPr lang="pt-BR" sz="900" kern="1200" dirty="0"/>
            <a:t> </a:t>
          </a:r>
          <a:r>
            <a:rPr lang="pt-BR" sz="900" kern="1200" dirty="0" err="1"/>
            <a:t>DescentOptimizer</a:t>
          </a:r>
          <a:r>
            <a:rPr lang="pt-BR" sz="900" kern="1200" dirty="0"/>
            <a:t>)</a:t>
          </a:r>
        </a:p>
      </dsp:txBody>
      <dsp:txXfrm>
        <a:off x="3124658" y="1876205"/>
        <a:ext cx="1168306" cy="725400"/>
      </dsp:txXfrm>
    </dsp:sp>
    <dsp:sp modelId="{F3E3B70A-FD34-46F6-ACD0-7EC6A1B776D3}">
      <dsp:nvSpPr>
        <dsp:cNvPr id="0" name=""/>
        <dsp:cNvSpPr/>
      </dsp:nvSpPr>
      <dsp:spPr>
        <a:xfrm>
          <a:off x="4450359" y="1725551"/>
          <a:ext cx="1213442" cy="770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3C3B8-14C4-439C-92DD-8DDBDD27F8AC}">
      <dsp:nvSpPr>
        <dsp:cNvPr id="0" name=""/>
        <dsp:cNvSpPr/>
      </dsp:nvSpPr>
      <dsp:spPr>
        <a:xfrm>
          <a:off x="4585186" y="1853637"/>
          <a:ext cx="1213442" cy="7705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Fletcher-Reeves (</a:t>
          </a:r>
          <a:r>
            <a:rPr lang="pt-BR" sz="900" kern="1200" dirty="0" err="1"/>
            <a:t>FletcherReeves</a:t>
          </a:r>
          <a:r>
            <a:rPr lang="pt-BR" sz="900" kern="1200" dirty="0"/>
            <a:t> </a:t>
          </a:r>
          <a:r>
            <a:rPr lang="pt-BR" sz="900" kern="1200" dirty="0" err="1"/>
            <a:t>Optimizer</a:t>
          </a:r>
          <a:r>
            <a:rPr lang="pt-BR" sz="900" kern="1200" dirty="0"/>
            <a:t>)</a:t>
          </a:r>
        </a:p>
      </dsp:txBody>
      <dsp:txXfrm>
        <a:off x="4607754" y="1876205"/>
        <a:ext cx="1168306" cy="725400"/>
      </dsp:txXfrm>
    </dsp:sp>
    <dsp:sp modelId="{766AF136-3E9B-45FC-B742-D187A3CD64F4}">
      <dsp:nvSpPr>
        <dsp:cNvPr id="0" name=""/>
        <dsp:cNvSpPr/>
      </dsp:nvSpPr>
      <dsp:spPr>
        <a:xfrm>
          <a:off x="5933456" y="1725551"/>
          <a:ext cx="1213442" cy="770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196D4-F58C-4F49-AF49-A2206983928E}">
      <dsp:nvSpPr>
        <dsp:cNvPr id="0" name=""/>
        <dsp:cNvSpPr/>
      </dsp:nvSpPr>
      <dsp:spPr>
        <a:xfrm>
          <a:off x="6068283" y="1853637"/>
          <a:ext cx="1213442" cy="7705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 err="1"/>
            <a:t>Newtom-Raphson</a:t>
          </a:r>
          <a:r>
            <a:rPr lang="pt-BR" sz="900" kern="1200" dirty="0"/>
            <a:t> (</a:t>
          </a:r>
          <a:r>
            <a:rPr lang="pt-BR" sz="900" kern="1200" dirty="0" err="1"/>
            <a:t>NewtonRaphsonOptimizer</a:t>
          </a:r>
          <a:r>
            <a:rPr lang="pt-BR" sz="900" kern="1200" dirty="0"/>
            <a:t>)</a:t>
          </a:r>
        </a:p>
      </dsp:txBody>
      <dsp:txXfrm>
        <a:off x="6090851" y="1876205"/>
        <a:ext cx="1168306" cy="725400"/>
      </dsp:txXfrm>
    </dsp:sp>
    <dsp:sp modelId="{10ED3BCD-F42E-4A6C-92DF-ACBD092904AD}">
      <dsp:nvSpPr>
        <dsp:cNvPr id="0" name=""/>
        <dsp:cNvSpPr/>
      </dsp:nvSpPr>
      <dsp:spPr>
        <a:xfrm>
          <a:off x="7416553" y="1725551"/>
          <a:ext cx="1213442" cy="7705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EB6D1-4838-487B-892D-E4525F187847}">
      <dsp:nvSpPr>
        <dsp:cNvPr id="0" name=""/>
        <dsp:cNvSpPr/>
      </dsp:nvSpPr>
      <dsp:spPr>
        <a:xfrm>
          <a:off x="7551380" y="1853637"/>
          <a:ext cx="1213442" cy="77053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900" kern="1200" dirty="0"/>
            <a:t>BFGS (</a:t>
          </a:r>
          <a:r>
            <a:rPr lang="pt-BR" sz="900" kern="1200" dirty="0" err="1"/>
            <a:t>BFGSOptimizer</a:t>
          </a:r>
          <a:r>
            <a:rPr lang="pt-BR" sz="900" kern="1200" dirty="0"/>
            <a:t>)</a:t>
          </a:r>
        </a:p>
      </dsp:txBody>
      <dsp:txXfrm>
        <a:off x="7573948" y="1876205"/>
        <a:ext cx="1168306" cy="72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00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56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3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99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58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80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05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7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49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9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18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9589-28E1-4B66-93D8-7EDC381319F1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4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A64B37D-1F78-B87D-4B80-0055F0F23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994392"/>
              </p:ext>
            </p:extLst>
          </p:nvPr>
        </p:nvGraphicFramePr>
        <p:xfrm>
          <a:off x="0" y="189000"/>
          <a:ext cx="9144000" cy="64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33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A64B37D-1F78-B87D-4B80-0055F0F23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24204"/>
              </p:ext>
            </p:extLst>
          </p:nvPr>
        </p:nvGraphicFramePr>
        <p:xfrm>
          <a:off x="249802" y="474454"/>
          <a:ext cx="8644396" cy="3157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7C07C08E-367E-CD38-F5CD-A139C2713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558789"/>
              </p:ext>
            </p:extLst>
          </p:nvPr>
        </p:nvGraphicFramePr>
        <p:xfrm>
          <a:off x="189053" y="3411747"/>
          <a:ext cx="8765893" cy="322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09999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</TotalTime>
  <Words>94</Words>
  <Application>Microsoft Office PowerPoint</Application>
  <PresentationFormat>Papel Carta (216 x 279 mm)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Paulo</dc:creator>
  <cp:lastModifiedBy>Pedro Paulo</cp:lastModifiedBy>
  <cp:revision>1</cp:revision>
  <cp:lastPrinted>2023-04-06T21:43:37Z</cp:lastPrinted>
  <dcterms:created xsi:type="dcterms:W3CDTF">2023-03-25T14:44:50Z</dcterms:created>
  <dcterms:modified xsi:type="dcterms:W3CDTF">2023-05-01T12:19:22Z</dcterms:modified>
</cp:coreProperties>
</file>