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50B43F-FA21-4154-A1B1-5A9A0609EEE8}" v="2" dt="2023-03-25T15:04:50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Paulo" userId="30e065abc1f3b4a5" providerId="LiveId" clId="{9450B43F-FA21-4154-A1B1-5A9A0609EEE8}"/>
    <pc:docChg chg="custSel modSld">
      <pc:chgData name="Pedro Paulo" userId="30e065abc1f3b4a5" providerId="LiveId" clId="{9450B43F-FA21-4154-A1B1-5A9A0609EEE8}" dt="2023-03-25T15:05:40.439" v="10" actId="1076"/>
      <pc:docMkLst>
        <pc:docMk/>
      </pc:docMkLst>
      <pc:sldChg chg="addSp delSp modSp mod">
        <pc:chgData name="Pedro Paulo" userId="30e065abc1f3b4a5" providerId="LiveId" clId="{9450B43F-FA21-4154-A1B1-5A9A0609EEE8}" dt="2023-03-25T15:05:40.439" v="10" actId="1076"/>
        <pc:sldMkLst>
          <pc:docMk/>
          <pc:sldMk cId="4068330789" sldId="256"/>
        </pc:sldMkLst>
        <pc:spChg chg="add del mod">
          <ac:chgData name="Pedro Paulo" userId="30e065abc1f3b4a5" providerId="LiveId" clId="{9450B43F-FA21-4154-A1B1-5A9A0609EEE8}" dt="2023-03-25T15:00:49.434" v="3" actId="478"/>
          <ac:spMkLst>
            <pc:docMk/>
            <pc:sldMk cId="4068330789" sldId="256"/>
            <ac:spMk id="2" creationId="{CEC8C344-C996-2E41-1BE9-75682F39EE44}"/>
          </ac:spMkLst>
        </pc:spChg>
        <pc:spChg chg="add del mod">
          <ac:chgData name="Pedro Paulo" userId="30e065abc1f3b4a5" providerId="LiveId" clId="{9450B43F-FA21-4154-A1B1-5A9A0609EEE8}" dt="2023-03-25T15:00:47.923" v="2" actId="478"/>
          <ac:spMkLst>
            <pc:docMk/>
            <pc:sldMk cId="4068330789" sldId="256"/>
            <ac:spMk id="3" creationId="{D63381B7-23D6-F9DE-0D03-444653AA2CC6}"/>
          </ac:spMkLst>
        </pc:spChg>
        <pc:graphicFrameChg chg="mod">
          <ac:chgData name="Pedro Paulo" userId="30e065abc1f3b4a5" providerId="LiveId" clId="{9450B43F-FA21-4154-A1B1-5A9A0609EEE8}" dt="2023-03-25T15:05:40.439" v="10" actId="1076"/>
          <ac:graphicFrameMkLst>
            <pc:docMk/>
            <pc:sldMk cId="4068330789" sldId="256"/>
            <ac:graphicFrameMk id="4" creationId="{AA64B37D-1F78-B87D-4B80-0055F0F23D4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C89439-4D6B-42D3-BA97-6A86F7EB864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pt-BR"/>
        </a:p>
      </dgm:t>
    </dgm:pt>
    <dgm:pt modelId="{58B8B21E-2C0A-44B0-B949-F22B623965E1}">
      <dgm:prSet phldrT="[Texto]"/>
      <dgm:spPr/>
      <dgm:t>
        <a:bodyPr/>
        <a:lstStyle/>
        <a:p>
          <a:r>
            <a:rPr lang="pt-BR" dirty="0"/>
            <a:t>Passo Constante (</a:t>
          </a:r>
          <a:r>
            <a:rPr lang="pt-BR" dirty="0" err="1"/>
            <a:t>ConstantStep</a:t>
          </a:r>
          <a:r>
            <a:rPr lang="pt-BR" dirty="0"/>
            <a:t>)</a:t>
          </a:r>
        </a:p>
      </dgm:t>
    </dgm:pt>
    <dgm:pt modelId="{EBAB62B6-4B93-4F2C-B115-9920293D2A95}" type="parTrans" cxnId="{521910B8-7509-4DD4-9DDD-EB464232B098}">
      <dgm:prSet/>
      <dgm:spPr/>
      <dgm:t>
        <a:bodyPr/>
        <a:lstStyle/>
        <a:p>
          <a:endParaRPr lang="pt-BR"/>
        </a:p>
      </dgm:t>
    </dgm:pt>
    <dgm:pt modelId="{41206B1E-DAF1-4D78-92ED-BF4F67910E55}" type="sibTrans" cxnId="{521910B8-7509-4DD4-9DDD-EB464232B098}">
      <dgm:prSet/>
      <dgm:spPr/>
      <dgm:t>
        <a:bodyPr/>
        <a:lstStyle/>
        <a:p>
          <a:endParaRPr lang="pt-BR"/>
        </a:p>
      </dgm:t>
    </dgm:pt>
    <dgm:pt modelId="{BF12851A-3123-4988-A83B-AEBF46B0CD0B}">
      <dgm:prSet phldrT="[Texto]"/>
      <dgm:spPr/>
      <dgm:t>
        <a:bodyPr/>
        <a:lstStyle/>
        <a:p>
          <a:r>
            <a:rPr lang="pt-BR" dirty="0"/>
            <a:t>Bisseção (</a:t>
          </a:r>
          <a:r>
            <a:rPr lang="pt-BR" dirty="0" err="1"/>
            <a:t>BissectionStep</a:t>
          </a:r>
          <a:r>
            <a:rPr lang="pt-BR" dirty="0"/>
            <a:t>)</a:t>
          </a:r>
        </a:p>
      </dgm:t>
    </dgm:pt>
    <dgm:pt modelId="{C7BF2BD9-A288-4892-A162-1DD635D8074C}" type="parTrans" cxnId="{424B1CF0-4D62-4928-A4BC-B03C70F873E8}">
      <dgm:prSet/>
      <dgm:spPr/>
      <dgm:t>
        <a:bodyPr/>
        <a:lstStyle/>
        <a:p>
          <a:endParaRPr lang="pt-BR"/>
        </a:p>
      </dgm:t>
    </dgm:pt>
    <dgm:pt modelId="{E4CC2909-F7F4-4635-9BA7-A2611314373F}" type="sibTrans" cxnId="{424B1CF0-4D62-4928-A4BC-B03C70F873E8}">
      <dgm:prSet/>
      <dgm:spPr/>
      <dgm:t>
        <a:bodyPr/>
        <a:lstStyle/>
        <a:p>
          <a:endParaRPr lang="pt-BR"/>
        </a:p>
      </dgm:t>
    </dgm:pt>
    <dgm:pt modelId="{1667559B-7401-4CF3-AC32-ABE5ECF2B872}">
      <dgm:prSet phldrT="[Texto]"/>
      <dgm:spPr/>
      <dgm:t>
        <a:bodyPr/>
        <a:lstStyle/>
        <a:p>
          <a:r>
            <a:rPr lang="pt-BR" dirty="0"/>
            <a:t>Seção Áurea</a:t>
          </a:r>
        </a:p>
        <a:p>
          <a:r>
            <a:rPr lang="pt-BR" dirty="0"/>
            <a:t>(</a:t>
          </a:r>
          <a:r>
            <a:rPr lang="pt-BR" dirty="0" err="1"/>
            <a:t>GoldenSectionStep</a:t>
          </a:r>
          <a:r>
            <a:rPr lang="pt-BR" dirty="0"/>
            <a:t>)</a:t>
          </a:r>
        </a:p>
      </dgm:t>
    </dgm:pt>
    <dgm:pt modelId="{7FB82633-B895-473A-A75C-78B4553B11D3}" type="parTrans" cxnId="{45D9B61C-A835-40ED-9F91-5E6BA1B914D7}">
      <dgm:prSet/>
      <dgm:spPr/>
      <dgm:t>
        <a:bodyPr/>
        <a:lstStyle/>
        <a:p>
          <a:endParaRPr lang="pt-BR"/>
        </a:p>
      </dgm:t>
    </dgm:pt>
    <dgm:pt modelId="{72D27445-74AD-457D-866B-F4828C1855F4}" type="sibTrans" cxnId="{45D9B61C-A835-40ED-9F91-5E6BA1B914D7}">
      <dgm:prSet/>
      <dgm:spPr/>
      <dgm:t>
        <a:bodyPr/>
        <a:lstStyle/>
        <a:p>
          <a:endParaRPr lang="pt-BR"/>
        </a:p>
      </dgm:t>
    </dgm:pt>
    <dgm:pt modelId="{24634ADF-73BA-47ED-BBCA-B9AC64C376C7}" type="pres">
      <dgm:prSet presAssocID="{06C89439-4D6B-42D3-BA97-6A86F7EB864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09E40D-60F0-4A84-B5A9-5AC4E1D92456}" type="pres">
      <dgm:prSet presAssocID="{58B8B21E-2C0A-44B0-B949-F22B623965E1}" presName="root" presStyleCnt="0"/>
      <dgm:spPr/>
    </dgm:pt>
    <dgm:pt modelId="{37A43A03-B074-4EE0-835F-52925C41262D}" type="pres">
      <dgm:prSet presAssocID="{58B8B21E-2C0A-44B0-B949-F22B623965E1}" presName="rootComposite" presStyleCnt="0"/>
      <dgm:spPr/>
    </dgm:pt>
    <dgm:pt modelId="{05B70A39-C7BB-4E1B-9235-959B6C7CFA76}" type="pres">
      <dgm:prSet presAssocID="{58B8B21E-2C0A-44B0-B949-F22B623965E1}" presName="rootText" presStyleLbl="node1" presStyleIdx="0" presStyleCnt="1"/>
      <dgm:spPr/>
    </dgm:pt>
    <dgm:pt modelId="{DB5AE962-A890-432D-8D3E-8E045065B433}" type="pres">
      <dgm:prSet presAssocID="{58B8B21E-2C0A-44B0-B949-F22B623965E1}" presName="rootConnector" presStyleLbl="node1" presStyleIdx="0" presStyleCnt="1"/>
      <dgm:spPr/>
    </dgm:pt>
    <dgm:pt modelId="{6E46B3A7-1E55-4F0D-BA8E-9E10088EB641}" type="pres">
      <dgm:prSet presAssocID="{58B8B21E-2C0A-44B0-B949-F22B623965E1}" presName="childShape" presStyleCnt="0"/>
      <dgm:spPr/>
    </dgm:pt>
    <dgm:pt modelId="{40FBDA63-C110-4BDD-9044-250326CDB623}" type="pres">
      <dgm:prSet presAssocID="{C7BF2BD9-A288-4892-A162-1DD635D8074C}" presName="Name13" presStyleLbl="parChTrans1D2" presStyleIdx="0" presStyleCnt="2"/>
      <dgm:spPr/>
    </dgm:pt>
    <dgm:pt modelId="{E103B686-DDE2-4BE9-B9A2-D5694C250680}" type="pres">
      <dgm:prSet presAssocID="{BF12851A-3123-4988-A83B-AEBF46B0CD0B}" presName="childText" presStyleLbl="bgAcc1" presStyleIdx="0" presStyleCnt="2">
        <dgm:presLayoutVars>
          <dgm:bulletEnabled val="1"/>
        </dgm:presLayoutVars>
      </dgm:prSet>
      <dgm:spPr/>
    </dgm:pt>
    <dgm:pt modelId="{D6A2FBB2-0811-41D8-AEB1-64CFE26E41DD}" type="pres">
      <dgm:prSet presAssocID="{7FB82633-B895-473A-A75C-78B4553B11D3}" presName="Name13" presStyleLbl="parChTrans1D2" presStyleIdx="1" presStyleCnt="2"/>
      <dgm:spPr/>
    </dgm:pt>
    <dgm:pt modelId="{8C277BDD-A852-4E64-AB77-4F025B0D0A35}" type="pres">
      <dgm:prSet presAssocID="{1667559B-7401-4CF3-AC32-ABE5ECF2B872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C856BD11-06D4-4FC3-B42F-D8577D0DE18E}" type="presOf" srcId="{06C89439-4D6B-42D3-BA97-6A86F7EB8644}" destId="{24634ADF-73BA-47ED-BBCA-B9AC64C376C7}" srcOrd="0" destOrd="0" presId="urn:microsoft.com/office/officeart/2005/8/layout/hierarchy3"/>
    <dgm:cxn modelId="{BD1E3C1B-731E-4715-9901-AEE7856BB4BC}" type="presOf" srcId="{58B8B21E-2C0A-44B0-B949-F22B623965E1}" destId="{DB5AE962-A890-432D-8D3E-8E045065B433}" srcOrd="1" destOrd="0" presId="urn:microsoft.com/office/officeart/2005/8/layout/hierarchy3"/>
    <dgm:cxn modelId="{45D9B61C-A835-40ED-9F91-5E6BA1B914D7}" srcId="{58B8B21E-2C0A-44B0-B949-F22B623965E1}" destId="{1667559B-7401-4CF3-AC32-ABE5ECF2B872}" srcOrd="1" destOrd="0" parTransId="{7FB82633-B895-473A-A75C-78B4553B11D3}" sibTransId="{72D27445-74AD-457D-866B-F4828C1855F4}"/>
    <dgm:cxn modelId="{C35DCF46-464C-4AD7-8078-1D5480017DDD}" type="presOf" srcId="{1667559B-7401-4CF3-AC32-ABE5ECF2B872}" destId="{8C277BDD-A852-4E64-AB77-4F025B0D0A35}" srcOrd="0" destOrd="0" presId="urn:microsoft.com/office/officeart/2005/8/layout/hierarchy3"/>
    <dgm:cxn modelId="{2E69746E-C8B8-4402-B1EF-F404F47B07D4}" type="presOf" srcId="{58B8B21E-2C0A-44B0-B949-F22B623965E1}" destId="{05B70A39-C7BB-4E1B-9235-959B6C7CFA76}" srcOrd="0" destOrd="0" presId="urn:microsoft.com/office/officeart/2005/8/layout/hierarchy3"/>
    <dgm:cxn modelId="{3218A381-4E54-417D-B11C-615E44AC38B8}" type="presOf" srcId="{C7BF2BD9-A288-4892-A162-1DD635D8074C}" destId="{40FBDA63-C110-4BDD-9044-250326CDB623}" srcOrd="0" destOrd="0" presId="urn:microsoft.com/office/officeart/2005/8/layout/hierarchy3"/>
    <dgm:cxn modelId="{48EFC393-BFA6-4025-8931-B1E25E1DC612}" type="presOf" srcId="{7FB82633-B895-473A-A75C-78B4553B11D3}" destId="{D6A2FBB2-0811-41D8-AEB1-64CFE26E41DD}" srcOrd="0" destOrd="0" presId="urn:microsoft.com/office/officeart/2005/8/layout/hierarchy3"/>
    <dgm:cxn modelId="{521910B8-7509-4DD4-9DDD-EB464232B098}" srcId="{06C89439-4D6B-42D3-BA97-6A86F7EB8644}" destId="{58B8B21E-2C0A-44B0-B949-F22B623965E1}" srcOrd="0" destOrd="0" parTransId="{EBAB62B6-4B93-4F2C-B115-9920293D2A95}" sibTransId="{41206B1E-DAF1-4D78-92ED-BF4F67910E55}"/>
    <dgm:cxn modelId="{A7D682E2-A009-4874-B9A8-7769E9C8497C}" type="presOf" srcId="{BF12851A-3123-4988-A83B-AEBF46B0CD0B}" destId="{E103B686-DDE2-4BE9-B9A2-D5694C250680}" srcOrd="0" destOrd="0" presId="urn:microsoft.com/office/officeart/2005/8/layout/hierarchy3"/>
    <dgm:cxn modelId="{424B1CF0-4D62-4928-A4BC-B03C70F873E8}" srcId="{58B8B21E-2C0A-44B0-B949-F22B623965E1}" destId="{BF12851A-3123-4988-A83B-AEBF46B0CD0B}" srcOrd="0" destOrd="0" parTransId="{C7BF2BD9-A288-4892-A162-1DD635D8074C}" sibTransId="{E4CC2909-F7F4-4635-9BA7-A2611314373F}"/>
    <dgm:cxn modelId="{414B73E5-F051-4837-A618-FB551CF5C5CE}" type="presParOf" srcId="{24634ADF-73BA-47ED-BBCA-B9AC64C376C7}" destId="{3E09E40D-60F0-4A84-B5A9-5AC4E1D92456}" srcOrd="0" destOrd="0" presId="urn:microsoft.com/office/officeart/2005/8/layout/hierarchy3"/>
    <dgm:cxn modelId="{BECEDB2F-2712-4A59-A856-FAB46F86F017}" type="presParOf" srcId="{3E09E40D-60F0-4A84-B5A9-5AC4E1D92456}" destId="{37A43A03-B074-4EE0-835F-52925C41262D}" srcOrd="0" destOrd="0" presId="urn:microsoft.com/office/officeart/2005/8/layout/hierarchy3"/>
    <dgm:cxn modelId="{959DF9E0-0D1B-404D-AD61-D5BDC4D787C4}" type="presParOf" srcId="{37A43A03-B074-4EE0-835F-52925C41262D}" destId="{05B70A39-C7BB-4E1B-9235-959B6C7CFA76}" srcOrd="0" destOrd="0" presId="urn:microsoft.com/office/officeart/2005/8/layout/hierarchy3"/>
    <dgm:cxn modelId="{6FA0237C-8A4F-4EE5-8EE2-A1399B064B5A}" type="presParOf" srcId="{37A43A03-B074-4EE0-835F-52925C41262D}" destId="{DB5AE962-A890-432D-8D3E-8E045065B433}" srcOrd="1" destOrd="0" presId="urn:microsoft.com/office/officeart/2005/8/layout/hierarchy3"/>
    <dgm:cxn modelId="{80F1384E-AF19-4331-A004-33A3CA835D63}" type="presParOf" srcId="{3E09E40D-60F0-4A84-B5A9-5AC4E1D92456}" destId="{6E46B3A7-1E55-4F0D-BA8E-9E10088EB641}" srcOrd="1" destOrd="0" presId="urn:microsoft.com/office/officeart/2005/8/layout/hierarchy3"/>
    <dgm:cxn modelId="{575ED43E-8515-4D68-9E9A-BF4217CE72E1}" type="presParOf" srcId="{6E46B3A7-1E55-4F0D-BA8E-9E10088EB641}" destId="{40FBDA63-C110-4BDD-9044-250326CDB623}" srcOrd="0" destOrd="0" presId="urn:microsoft.com/office/officeart/2005/8/layout/hierarchy3"/>
    <dgm:cxn modelId="{4F456F7D-23BE-4428-9F07-80F3FBEB3542}" type="presParOf" srcId="{6E46B3A7-1E55-4F0D-BA8E-9E10088EB641}" destId="{E103B686-DDE2-4BE9-B9A2-D5694C250680}" srcOrd="1" destOrd="0" presId="urn:microsoft.com/office/officeart/2005/8/layout/hierarchy3"/>
    <dgm:cxn modelId="{67C2D8C3-C482-48D4-91BC-2AEBB4B03203}" type="presParOf" srcId="{6E46B3A7-1E55-4F0D-BA8E-9E10088EB641}" destId="{D6A2FBB2-0811-41D8-AEB1-64CFE26E41DD}" srcOrd="2" destOrd="0" presId="urn:microsoft.com/office/officeart/2005/8/layout/hierarchy3"/>
    <dgm:cxn modelId="{E6ABD424-3062-49A9-8E69-41C74FC54DE5}" type="presParOf" srcId="{6E46B3A7-1E55-4F0D-BA8E-9E10088EB641}" destId="{8C277BDD-A852-4E64-AB77-4F025B0D0A35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70A39-C7BB-4E1B-9235-959B6C7CFA76}">
      <dsp:nvSpPr>
        <dsp:cNvPr id="0" name=""/>
        <dsp:cNvSpPr/>
      </dsp:nvSpPr>
      <dsp:spPr>
        <a:xfrm>
          <a:off x="359508" y="1450"/>
          <a:ext cx="3882694" cy="194134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80010" bIns="5334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200" kern="1200" dirty="0"/>
            <a:t>Passo Constante (</a:t>
          </a:r>
          <a:r>
            <a:rPr lang="pt-BR" sz="4200" kern="1200" dirty="0" err="1"/>
            <a:t>ConstantStep</a:t>
          </a:r>
          <a:r>
            <a:rPr lang="pt-BR" sz="4200" kern="1200" dirty="0"/>
            <a:t>)</a:t>
          </a:r>
        </a:p>
      </dsp:txBody>
      <dsp:txXfrm>
        <a:off x="416368" y="58310"/>
        <a:ext cx="3768974" cy="1827627"/>
      </dsp:txXfrm>
    </dsp:sp>
    <dsp:sp modelId="{40FBDA63-C110-4BDD-9044-250326CDB623}">
      <dsp:nvSpPr>
        <dsp:cNvPr id="0" name=""/>
        <dsp:cNvSpPr/>
      </dsp:nvSpPr>
      <dsp:spPr>
        <a:xfrm>
          <a:off x="747778" y="1942797"/>
          <a:ext cx="388269" cy="1456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6010"/>
              </a:lnTo>
              <a:lnTo>
                <a:pt x="388269" y="145601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3B686-DDE2-4BE9-B9A2-D5694C250680}">
      <dsp:nvSpPr>
        <dsp:cNvPr id="0" name=""/>
        <dsp:cNvSpPr/>
      </dsp:nvSpPr>
      <dsp:spPr>
        <a:xfrm>
          <a:off x="1136047" y="2428134"/>
          <a:ext cx="3106155" cy="194134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Bisseção (</a:t>
          </a:r>
          <a:r>
            <a:rPr lang="pt-BR" sz="2700" kern="1200" dirty="0" err="1"/>
            <a:t>BissectionStep</a:t>
          </a:r>
          <a:r>
            <a:rPr lang="pt-BR" sz="2700" kern="1200" dirty="0"/>
            <a:t>)</a:t>
          </a:r>
        </a:p>
      </dsp:txBody>
      <dsp:txXfrm>
        <a:off x="1192907" y="2484994"/>
        <a:ext cx="2992435" cy="1827627"/>
      </dsp:txXfrm>
    </dsp:sp>
    <dsp:sp modelId="{D6A2FBB2-0811-41D8-AEB1-64CFE26E41DD}">
      <dsp:nvSpPr>
        <dsp:cNvPr id="0" name=""/>
        <dsp:cNvSpPr/>
      </dsp:nvSpPr>
      <dsp:spPr>
        <a:xfrm>
          <a:off x="747778" y="1942797"/>
          <a:ext cx="388269" cy="38826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2694"/>
              </a:lnTo>
              <a:lnTo>
                <a:pt x="388269" y="388269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77BDD-A852-4E64-AB77-4F025B0D0A35}">
      <dsp:nvSpPr>
        <dsp:cNvPr id="0" name=""/>
        <dsp:cNvSpPr/>
      </dsp:nvSpPr>
      <dsp:spPr>
        <a:xfrm>
          <a:off x="1136047" y="4854818"/>
          <a:ext cx="3106155" cy="1941347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Seção Áurea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(</a:t>
          </a:r>
          <a:r>
            <a:rPr lang="pt-BR" sz="2700" kern="1200" dirty="0" err="1"/>
            <a:t>GoldenSectionStep</a:t>
          </a:r>
          <a:r>
            <a:rPr lang="pt-BR" sz="2700" kern="1200" dirty="0"/>
            <a:t>)</a:t>
          </a:r>
        </a:p>
      </dsp:txBody>
      <dsp:txXfrm>
        <a:off x="1192907" y="4911678"/>
        <a:ext cx="2992435" cy="1827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78CBD-5C90-7D49-7E83-ECE4B3020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6B4E3C-4B93-7CE2-CAAD-4004C9180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112159-D515-5F7E-A033-C21D6C422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F2E14-17E2-D908-78FB-918451F4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56D941-059A-AEF3-FE3F-E76F8243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80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A791D-E1C1-8740-6598-624014405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5BAFA92-749F-C343-4A8D-B4175A46E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4D8877-C000-AE44-BCE4-EF9B6077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F9451F-74CD-42F8-3C1D-AE4C8468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654B1E-9EB4-3FAC-FDC5-BD717654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63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4BE137-C9C0-D94F-5B3C-F0480F4A8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E44427-19CE-6F07-6D84-8C32F3541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4DC832-31C5-52CE-6781-307DE844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959D82-6676-FFDA-E0D0-78E3CE7C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5E927-5CED-0C90-67A4-439D4770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243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41B7-D9EE-9284-B724-AC40C11A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FD9D5-DF0D-7850-56D9-1203B24C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53383-4C59-C828-13A1-EDD2234D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4324E6-E321-0122-4B24-052851B5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F9213D-27D2-7FBD-97DF-D4892616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31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39C5D-CE37-4FC8-B259-F932D8EE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84DC84-CB50-5C39-AD7C-C07538E34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5140D-BF93-A740-6337-1D75354C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FCF97-D6F0-F070-3861-4A265DF41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950F12-D3B3-B243-56D1-BC2B797A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50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5324A-6761-154C-4102-7D582E80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E00D79-709D-0A58-81F2-B391F166E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224F6F-E7EE-9DB7-D8B6-AED026A5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18AE01-2E56-6810-B137-00B3D12A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27B0FB-3AE3-7FB9-E177-EA806202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BC175D-F8CE-8783-6EAB-789FCCFF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08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88915-17DD-3414-CB1E-8DC4525C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CB3734-7A16-8C49-3796-F1161B2B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ADC21C-DAE6-534E-A63F-FBB277968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0BB4F4-471D-1630-EBBE-9EE1C59B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D46E167-D7C0-0891-9F8A-BC4C4E6DA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98BCE06-BBB5-C45B-5A61-01C511BA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BC1BEF-7CB4-31BE-6FDD-03835839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D1990A3-06C0-1F27-75FE-A0DD11CF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240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89CD3-D089-2842-0497-AD231951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D48E33D-35A6-3EE0-9F7C-0CF59D8D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3D968E-6AFA-B09F-4691-F6CE4BEC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0E2F0C-D01B-870F-030E-FF6A73B6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90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489217-2543-E2E5-3C90-6B3FCE90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3DA580-0BEC-45D7-DD84-534372AE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89B535-DE5A-0839-19B5-7524378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24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D8EAF-589D-4D71-124F-F4426924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FE280-F31C-BE89-8042-B1325F48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F53E26-5F97-FBF3-019B-B7B6A91EC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3067F8-D24D-DFEE-F1C0-522E9B9E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647200-9ACC-FA7B-AA64-7699332C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BF4089-C302-D0B2-A735-B9C4B7A7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25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9760E-FA84-15B8-CC72-F8C5DFCB9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603C76-FB83-CF62-53B8-8CD05236C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7DDEB9-0722-C433-1875-ED0661E66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D12414-83E2-DAF1-FE19-CD29B1DE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B4202-CB8A-8096-290C-CD1C47D8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4E6FF6-6B9A-F839-76A7-C3A8B80A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21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B45F63-C77E-361B-F027-7ABC4636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C843FA-F3CE-0298-4761-B9CED3F4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EE572E-8A28-B48A-E685-85BDB883B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29589-28E1-4B66-93D8-7EDC381319F1}" type="datetimeFigureOut">
              <a:rPr lang="pt-BR" smtClean="0"/>
              <a:t>25/03/2023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FAA58C-01DA-7823-23D6-2285B4CCF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5B2AFC-96EA-E30E-A645-B7B4778CD8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9DC04-F4E4-41C2-978C-B097B59CF4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0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A64B37D-1F78-B87D-4B80-0055F0F23D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8343191"/>
              </p:ext>
            </p:extLst>
          </p:nvPr>
        </p:nvGraphicFramePr>
        <p:xfrm>
          <a:off x="3795144" y="30192"/>
          <a:ext cx="4601712" cy="679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330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Paulo</dc:creator>
  <cp:lastModifiedBy>Pedro Paulo</cp:lastModifiedBy>
  <cp:revision>1</cp:revision>
  <cp:lastPrinted>2023-03-25T15:03:02Z</cp:lastPrinted>
  <dcterms:created xsi:type="dcterms:W3CDTF">2023-03-25T14:44:50Z</dcterms:created>
  <dcterms:modified xsi:type="dcterms:W3CDTF">2023-03-25T15:05:42Z</dcterms:modified>
</cp:coreProperties>
</file>