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</p:sldIdLst>
  <p:sldSz cx="6858000" cy="9144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0B43F-FA21-4154-A1B1-5A9A0609EEE8}" v="492" dt="2023-04-06T21:50:32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Paulo" userId="30e065abc1f3b4a5" providerId="LiveId" clId="{9450B43F-FA21-4154-A1B1-5A9A0609EEE8}"/>
    <pc:docChg chg="undo custSel addSld delSld modSld">
      <pc:chgData name="Pedro Paulo" userId="30e065abc1f3b4a5" providerId="LiveId" clId="{9450B43F-FA21-4154-A1B1-5A9A0609EEE8}" dt="2023-04-06T21:50:49.143" v="584" actId="47"/>
      <pc:docMkLst>
        <pc:docMk/>
      </pc:docMkLst>
      <pc:sldChg chg="addSp delSp modSp mod">
        <pc:chgData name="Pedro Paulo" userId="30e065abc1f3b4a5" providerId="LiveId" clId="{9450B43F-FA21-4154-A1B1-5A9A0609EEE8}" dt="2023-04-06T21:38:13.531" v="494" actId="14100"/>
        <pc:sldMkLst>
          <pc:docMk/>
          <pc:sldMk cId="4068330789" sldId="256"/>
        </pc:sldMkLst>
        <pc:spChg chg="add del mod">
          <ac:chgData name="Pedro Paulo" userId="30e065abc1f3b4a5" providerId="LiveId" clId="{9450B43F-FA21-4154-A1B1-5A9A0609EEE8}" dt="2023-03-25T15:00:49.434" v="3" actId="478"/>
          <ac:spMkLst>
            <pc:docMk/>
            <pc:sldMk cId="4068330789" sldId="256"/>
            <ac:spMk id="2" creationId="{CEC8C344-C996-2E41-1BE9-75682F39EE44}"/>
          </ac:spMkLst>
        </pc:spChg>
        <pc:spChg chg="add del mod">
          <ac:chgData name="Pedro Paulo" userId="30e065abc1f3b4a5" providerId="LiveId" clId="{9450B43F-FA21-4154-A1B1-5A9A0609EEE8}" dt="2023-03-25T15:00:47.923" v="2" actId="478"/>
          <ac:spMkLst>
            <pc:docMk/>
            <pc:sldMk cId="4068330789" sldId="256"/>
            <ac:spMk id="3" creationId="{D63381B7-23D6-F9DE-0D03-444653AA2CC6}"/>
          </ac:spMkLst>
        </pc:spChg>
        <pc:graphicFrameChg chg="mod">
          <ac:chgData name="Pedro Paulo" userId="30e065abc1f3b4a5" providerId="LiveId" clId="{9450B43F-FA21-4154-A1B1-5A9A0609EEE8}" dt="2023-04-06T21:38:13.531" v="494" actId="14100"/>
          <ac:graphicFrameMkLst>
            <pc:docMk/>
            <pc:sldMk cId="4068330789" sldId="256"/>
            <ac:graphicFrameMk id="4" creationId="{AA64B37D-1F78-B87D-4B80-0055F0F23D46}"/>
          </ac:graphicFrameMkLst>
        </pc:graphicFrameChg>
      </pc:sldChg>
      <pc:sldChg chg="addSp delSp modSp add mod">
        <pc:chgData name="Pedro Paulo" userId="30e065abc1f3b4a5" providerId="LiveId" clId="{9450B43F-FA21-4154-A1B1-5A9A0609EEE8}" dt="2023-04-06T21:42:45.186" v="518" actId="14100"/>
        <pc:sldMkLst>
          <pc:docMk/>
          <pc:sldMk cId="3509999973" sldId="257"/>
        </pc:sldMkLst>
        <pc:graphicFrameChg chg="mod modGraphic">
          <ac:chgData name="Pedro Paulo" userId="30e065abc1f3b4a5" providerId="LiveId" clId="{9450B43F-FA21-4154-A1B1-5A9A0609EEE8}" dt="2023-04-06T21:42:45.186" v="518" actId="14100"/>
          <ac:graphicFrameMkLst>
            <pc:docMk/>
            <pc:sldMk cId="3509999973" sldId="257"/>
            <ac:graphicFrameMk id="4" creationId="{AA64B37D-1F78-B87D-4B80-0055F0F23D46}"/>
          </ac:graphicFrameMkLst>
        </pc:graphicFrameChg>
        <pc:cxnChg chg="add del mod">
          <ac:chgData name="Pedro Paulo" userId="30e065abc1f3b4a5" providerId="LiveId" clId="{9450B43F-FA21-4154-A1B1-5A9A0609EEE8}" dt="2023-04-06T21:40:07.668" v="512" actId="478"/>
          <ac:cxnSpMkLst>
            <pc:docMk/>
            <pc:sldMk cId="3509999973" sldId="257"/>
            <ac:cxnSpMk id="3" creationId="{321C9AC1-2F49-8A41-A5FB-B29DF511FB1C}"/>
          </ac:cxnSpMkLst>
        </pc:cxnChg>
        <pc:cxnChg chg="add del">
          <ac:chgData name="Pedro Paulo" userId="30e065abc1f3b4a5" providerId="LiveId" clId="{9450B43F-FA21-4154-A1B1-5A9A0609EEE8}" dt="2023-04-06T21:40:22.975" v="514" actId="478"/>
          <ac:cxnSpMkLst>
            <pc:docMk/>
            <pc:sldMk cId="3509999973" sldId="257"/>
            <ac:cxnSpMk id="11" creationId="{80E4ADB2-FFC6-F326-B98B-EA6019487D6A}"/>
          </ac:cxnSpMkLst>
        </pc:cxnChg>
      </pc:sldChg>
      <pc:sldChg chg="addSp delSp modSp add del mod">
        <pc:chgData name="Pedro Paulo" userId="30e065abc1f3b4a5" providerId="LiveId" clId="{9450B43F-FA21-4154-A1B1-5A9A0609EEE8}" dt="2023-04-06T21:50:49.143" v="584" actId="47"/>
        <pc:sldMkLst>
          <pc:docMk/>
          <pc:sldMk cId="1066940346" sldId="258"/>
        </pc:sldMkLst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3" creationId="{2D9A1A82-FF3A-9195-6E43-1179833AF2BE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5" creationId="{240768D0-4644-5594-9ECD-F1926371D672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6" creationId="{DC792AC2-47BD-70D0-778C-6589C9470B9E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7" creationId="{CC8DF970-6BEF-EA0F-2FAC-D93A4E07A1B6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8" creationId="{7FD212F7-E326-5DC9-C95A-53D000F6F11A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9" creationId="{2BD38656-B24B-547C-F902-4951D4D724CF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10" creationId="{9521C0D9-8A3C-E9D6-1BDC-DB5954C6E2B6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11" creationId="{1FAD0DFE-B5B6-EC4D-4A68-A06765024935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12" creationId="{F25CC316-B0FD-49CC-3A85-3817986E7EB3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13" creationId="{0D9E1DFD-D448-E086-86A6-E51BAAA4D981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14" creationId="{DBE9AF75-4A0E-96BA-F756-BBF925C2A408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15" creationId="{9CE54B87-8B85-185D-6AE2-815B4DF3D287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16" creationId="{DCEAE8CC-5E65-2FC7-D9DF-C65A13C3994C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17" creationId="{A7ED3D0E-E63C-2B7A-C1E6-E0E94CF5DF11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18" creationId="{8DBA9F04-F50F-7C33-4DC9-5A53FEB97835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19" creationId="{9FD4B6DD-177C-DEC2-0122-69AF71058217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20" creationId="{E8577315-A6FB-DD86-F611-75FDB131F38D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21" creationId="{DA14DDBA-4377-9A5E-C8F6-0134903AF61D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22" creationId="{C8D241E0-BD18-6FC1-C873-E06741B84B67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23" creationId="{E66A0882-9650-6B69-A73B-8F72859313EC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24" creationId="{DE0C1419-ED0D-76CF-2326-E2FE211D7477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25" creationId="{9F306A04-B805-0509-B912-300E643BAC51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26" creationId="{C7360154-98F3-6863-8062-CC3068205769}"/>
          </ac:spMkLst>
        </pc:spChg>
        <pc:spChg chg="add del mod">
          <ac:chgData name="Pedro Paulo" userId="30e065abc1f3b4a5" providerId="LiveId" clId="{9450B43F-FA21-4154-A1B1-5A9A0609EEE8}" dt="2023-04-06T21:50:37.296" v="580" actId="478"/>
          <ac:spMkLst>
            <pc:docMk/>
            <pc:sldMk cId="1066940346" sldId="258"/>
            <ac:spMk id="43" creationId="{6FB90A2E-D8A8-0F51-BC41-8A2D31E1C9FB}"/>
          </ac:spMkLst>
        </pc:spChg>
        <pc:spChg chg="add del mod">
          <ac:chgData name="Pedro Paulo" userId="30e065abc1f3b4a5" providerId="LiveId" clId="{9450B43F-FA21-4154-A1B1-5A9A0609EEE8}" dt="2023-04-06T21:50:40.590" v="583" actId="478"/>
          <ac:spMkLst>
            <pc:docMk/>
            <pc:sldMk cId="1066940346" sldId="258"/>
            <ac:spMk id="47" creationId="{E3697DC0-116F-6AE0-D6E8-5887F563FDA1}"/>
          </ac:spMkLst>
        </pc:spChg>
        <pc:grpChg chg="mod">
          <ac:chgData name="Pedro Paulo" userId="30e065abc1f3b4a5" providerId="LiveId" clId="{9450B43F-FA21-4154-A1B1-5A9A0609EEE8}" dt="2023-04-06T21:45:28.405" v="520" actId="18245"/>
          <ac:grpSpMkLst>
            <pc:docMk/>
            <pc:sldMk cId="1066940346" sldId="258"/>
            <ac:grpSpMk id="2" creationId="{51940F21-EA15-DA8E-0353-A8DA8CF5D431}"/>
          </ac:grpSpMkLst>
        </pc:grpChg>
        <pc:graphicFrameChg chg="del">
          <ac:chgData name="Pedro Paulo" userId="30e065abc1f3b4a5" providerId="LiveId" clId="{9450B43F-FA21-4154-A1B1-5A9A0609EEE8}" dt="2023-04-06T21:45:28.405" v="520" actId="18245"/>
          <ac:graphicFrameMkLst>
            <pc:docMk/>
            <pc:sldMk cId="1066940346" sldId="258"/>
            <ac:graphicFrameMk id="4" creationId="{AA64B37D-1F78-B87D-4B80-0055F0F23D46}"/>
          </ac:graphicFrameMkLst>
        </pc:graphicFrameChg>
        <pc:cxnChg chg="add del mod">
          <ac:chgData name="Pedro Paulo" userId="30e065abc1f3b4a5" providerId="LiveId" clId="{9450B43F-FA21-4154-A1B1-5A9A0609EEE8}" dt="2023-04-06T21:45:38.913" v="522" actId="478"/>
          <ac:cxnSpMkLst>
            <pc:docMk/>
            <pc:sldMk cId="1066940346" sldId="258"/>
            <ac:cxnSpMk id="28" creationId="{BDACBF77-B1BE-3E42-B49C-87F7CDAA31C1}"/>
          </ac:cxnSpMkLst>
        </pc:cxnChg>
        <pc:cxnChg chg="add mod">
          <ac:chgData name="Pedro Paulo" userId="30e065abc1f3b4a5" providerId="LiveId" clId="{9450B43F-FA21-4154-A1B1-5A9A0609EEE8}" dt="2023-04-06T21:46:45.458" v="538" actId="693"/>
          <ac:cxnSpMkLst>
            <pc:docMk/>
            <pc:sldMk cId="1066940346" sldId="258"/>
            <ac:cxnSpMk id="30" creationId="{EBFD0694-8FE4-B3EA-BD64-F579C3C742D7}"/>
          </ac:cxnSpMkLst>
        </pc:cxnChg>
        <pc:cxnChg chg="add mod">
          <ac:chgData name="Pedro Paulo" userId="30e065abc1f3b4a5" providerId="LiveId" clId="{9450B43F-FA21-4154-A1B1-5A9A0609EEE8}" dt="2023-04-06T21:46:45.458" v="538" actId="693"/>
          <ac:cxnSpMkLst>
            <pc:docMk/>
            <pc:sldMk cId="1066940346" sldId="258"/>
            <ac:cxnSpMk id="34" creationId="{7D4A2AB4-7402-8EBB-6CE4-ED9704DB7D9E}"/>
          </ac:cxnSpMkLst>
        </pc:cxnChg>
        <pc:cxnChg chg="add del mod">
          <ac:chgData name="Pedro Paulo" userId="30e065abc1f3b4a5" providerId="LiveId" clId="{9450B43F-FA21-4154-A1B1-5A9A0609EEE8}" dt="2023-04-06T21:50:39.061" v="582" actId="478"/>
          <ac:cxnSpMkLst>
            <pc:docMk/>
            <pc:sldMk cId="1066940346" sldId="258"/>
            <ac:cxnSpMk id="45" creationId="{6A47A76F-F6F2-36D8-39FB-D9CF985A7C83}"/>
          </ac:cxnSpMkLst>
        </pc:cxnChg>
        <pc:cxnChg chg="add del mod">
          <ac:chgData name="Pedro Paulo" userId="30e065abc1f3b4a5" providerId="LiveId" clId="{9450B43F-FA21-4154-A1B1-5A9A0609EEE8}" dt="2023-04-06T21:50:38.246" v="581" actId="478"/>
          <ac:cxnSpMkLst>
            <pc:docMk/>
            <pc:sldMk cId="1066940346" sldId="258"/>
            <ac:cxnSpMk id="46" creationId="{9132CD80-370C-C709-073D-00914FE7BA66}"/>
          </ac:cxnSpMkLst>
        </pc:cxnChg>
        <pc:cxnChg chg="add mod">
          <ac:chgData name="Pedro Paulo" userId="30e065abc1f3b4a5" providerId="LiveId" clId="{9450B43F-FA21-4154-A1B1-5A9A0609EEE8}" dt="2023-04-06T21:49:06.538" v="572" actId="571"/>
          <ac:cxnSpMkLst>
            <pc:docMk/>
            <pc:sldMk cId="1066940346" sldId="258"/>
            <ac:cxnSpMk id="48" creationId="{F919282E-181B-114C-B87B-BEAB7C36BA8C}"/>
          </ac:cxnSpMkLst>
        </pc:cxnChg>
        <pc:cxnChg chg="add mod">
          <ac:chgData name="Pedro Paulo" userId="30e065abc1f3b4a5" providerId="LiveId" clId="{9450B43F-FA21-4154-A1B1-5A9A0609EEE8}" dt="2023-04-06T21:49:06.538" v="572" actId="571"/>
          <ac:cxnSpMkLst>
            <pc:docMk/>
            <pc:sldMk cId="1066940346" sldId="258"/>
            <ac:cxnSpMk id="49" creationId="{688DD391-266D-E159-5962-5E39FBA25302}"/>
          </ac:cxnSpMkLst>
        </pc:cxnChg>
      </pc:sldChg>
      <pc:sldChg chg="add">
        <pc:chgData name="Pedro Paulo" userId="30e065abc1f3b4a5" providerId="LiveId" clId="{9450B43F-FA21-4154-A1B1-5A9A0609EEE8}" dt="2023-04-06T21:50:32.081" v="579"/>
        <pc:sldMkLst>
          <pc:docMk/>
          <pc:sldMk cId="850315732" sldId="25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89439-4D6B-42D3-BA97-6A86F7EB8644}" type="doc">
      <dgm:prSet loTypeId="urn:microsoft.com/office/officeart/2005/8/layout/hierarchy3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58B8B21E-2C0A-44B0-B949-F22B623965E1}">
      <dgm:prSet phldrT="[Texto]"/>
      <dgm:spPr/>
      <dgm:t>
        <a:bodyPr/>
        <a:lstStyle/>
        <a:p>
          <a:r>
            <a:rPr lang="pt-BR" dirty="0"/>
            <a:t>Passo Constante (</a:t>
          </a:r>
          <a:r>
            <a:rPr lang="pt-BR" dirty="0" err="1"/>
            <a:t>ConstantStep</a:t>
          </a:r>
          <a:r>
            <a:rPr lang="pt-BR" dirty="0"/>
            <a:t>)</a:t>
          </a:r>
        </a:p>
      </dgm:t>
    </dgm:pt>
    <dgm:pt modelId="{EBAB62B6-4B93-4F2C-B115-9920293D2A95}" type="parTrans" cxnId="{521910B8-7509-4DD4-9DDD-EB464232B098}">
      <dgm:prSet/>
      <dgm:spPr/>
      <dgm:t>
        <a:bodyPr/>
        <a:lstStyle/>
        <a:p>
          <a:endParaRPr lang="pt-BR"/>
        </a:p>
      </dgm:t>
    </dgm:pt>
    <dgm:pt modelId="{41206B1E-DAF1-4D78-92ED-BF4F67910E55}" type="sibTrans" cxnId="{521910B8-7509-4DD4-9DDD-EB464232B098}">
      <dgm:prSet/>
      <dgm:spPr/>
      <dgm:t>
        <a:bodyPr/>
        <a:lstStyle/>
        <a:p>
          <a:endParaRPr lang="pt-BR"/>
        </a:p>
      </dgm:t>
    </dgm:pt>
    <dgm:pt modelId="{BF12851A-3123-4988-A83B-AEBF46B0CD0B}">
      <dgm:prSet phldrT="[Texto]"/>
      <dgm:spPr/>
      <dgm:t>
        <a:bodyPr/>
        <a:lstStyle/>
        <a:p>
          <a:r>
            <a:rPr lang="pt-BR" dirty="0"/>
            <a:t>Bisseção (</a:t>
          </a:r>
          <a:r>
            <a:rPr lang="pt-BR" dirty="0" err="1"/>
            <a:t>BissectionStep</a:t>
          </a:r>
          <a:r>
            <a:rPr lang="pt-BR" dirty="0"/>
            <a:t>)</a:t>
          </a:r>
        </a:p>
      </dgm:t>
    </dgm:pt>
    <dgm:pt modelId="{C7BF2BD9-A288-4892-A162-1DD635D8074C}" type="parTrans" cxnId="{424B1CF0-4D62-4928-A4BC-B03C70F873E8}">
      <dgm:prSet/>
      <dgm:spPr/>
      <dgm:t>
        <a:bodyPr/>
        <a:lstStyle/>
        <a:p>
          <a:endParaRPr lang="pt-BR"/>
        </a:p>
      </dgm:t>
    </dgm:pt>
    <dgm:pt modelId="{E4CC2909-F7F4-4635-9BA7-A2611314373F}" type="sibTrans" cxnId="{424B1CF0-4D62-4928-A4BC-B03C70F873E8}">
      <dgm:prSet/>
      <dgm:spPr/>
      <dgm:t>
        <a:bodyPr/>
        <a:lstStyle/>
        <a:p>
          <a:endParaRPr lang="pt-BR"/>
        </a:p>
      </dgm:t>
    </dgm:pt>
    <dgm:pt modelId="{1667559B-7401-4CF3-AC32-ABE5ECF2B872}">
      <dgm:prSet phldrT="[Texto]"/>
      <dgm:spPr/>
      <dgm:t>
        <a:bodyPr/>
        <a:lstStyle/>
        <a:p>
          <a:r>
            <a:rPr lang="pt-BR" dirty="0"/>
            <a:t>Seção Áurea</a:t>
          </a:r>
        </a:p>
        <a:p>
          <a:r>
            <a:rPr lang="pt-BR" dirty="0"/>
            <a:t>(</a:t>
          </a:r>
          <a:r>
            <a:rPr lang="pt-BR" dirty="0" err="1"/>
            <a:t>GoldenSectionStep</a:t>
          </a:r>
          <a:r>
            <a:rPr lang="pt-BR" dirty="0"/>
            <a:t>)</a:t>
          </a:r>
        </a:p>
      </dgm:t>
    </dgm:pt>
    <dgm:pt modelId="{7FB82633-B895-473A-A75C-78B4553B11D3}" type="parTrans" cxnId="{45D9B61C-A835-40ED-9F91-5E6BA1B914D7}">
      <dgm:prSet/>
      <dgm:spPr/>
      <dgm:t>
        <a:bodyPr/>
        <a:lstStyle/>
        <a:p>
          <a:endParaRPr lang="pt-BR"/>
        </a:p>
      </dgm:t>
    </dgm:pt>
    <dgm:pt modelId="{72D27445-74AD-457D-866B-F4828C1855F4}" type="sibTrans" cxnId="{45D9B61C-A835-40ED-9F91-5E6BA1B914D7}">
      <dgm:prSet/>
      <dgm:spPr/>
      <dgm:t>
        <a:bodyPr/>
        <a:lstStyle/>
        <a:p>
          <a:endParaRPr lang="pt-BR"/>
        </a:p>
      </dgm:t>
    </dgm:pt>
    <dgm:pt modelId="{24634ADF-73BA-47ED-BBCA-B9AC64C376C7}" type="pres">
      <dgm:prSet presAssocID="{06C89439-4D6B-42D3-BA97-6A86F7EB864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09E40D-60F0-4A84-B5A9-5AC4E1D92456}" type="pres">
      <dgm:prSet presAssocID="{58B8B21E-2C0A-44B0-B949-F22B623965E1}" presName="root" presStyleCnt="0"/>
      <dgm:spPr/>
    </dgm:pt>
    <dgm:pt modelId="{37A43A03-B074-4EE0-835F-52925C41262D}" type="pres">
      <dgm:prSet presAssocID="{58B8B21E-2C0A-44B0-B949-F22B623965E1}" presName="rootComposite" presStyleCnt="0"/>
      <dgm:spPr/>
    </dgm:pt>
    <dgm:pt modelId="{05B70A39-C7BB-4E1B-9235-959B6C7CFA76}" type="pres">
      <dgm:prSet presAssocID="{58B8B21E-2C0A-44B0-B949-F22B623965E1}" presName="rootText" presStyleLbl="node1" presStyleIdx="0" presStyleCnt="1"/>
      <dgm:spPr/>
    </dgm:pt>
    <dgm:pt modelId="{DB5AE962-A890-432D-8D3E-8E045065B433}" type="pres">
      <dgm:prSet presAssocID="{58B8B21E-2C0A-44B0-B949-F22B623965E1}" presName="rootConnector" presStyleLbl="node1" presStyleIdx="0" presStyleCnt="1"/>
      <dgm:spPr/>
    </dgm:pt>
    <dgm:pt modelId="{6E46B3A7-1E55-4F0D-BA8E-9E10088EB641}" type="pres">
      <dgm:prSet presAssocID="{58B8B21E-2C0A-44B0-B949-F22B623965E1}" presName="childShape" presStyleCnt="0"/>
      <dgm:spPr/>
    </dgm:pt>
    <dgm:pt modelId="{40FBDA63-C110-4BDD-9044-250326CDB623}" type="pres">
      <dgm:prSet presAssocID="{C7BF2BD9-A288-4892-A162-1DD635D8074C}" presName="Name13" presStyleLbl="parChTrans1D2" presStyleIdx="0" presStyleCnt="2"/>
      <dgm:spPr/>
    </dgm:pt>
    <dgm:pt modelId="{E103B686-DDE2-4BE9-B9A2-D5694C250680}" type="pres">
      <dgm:prSet presAssocID="{BF12851A-3123-4988-A83B-AEBF46B0CD0B}" presName="childText" presStyleLbl="bgAcc1" presStyleIdx="0" presStyleCnt="2">
        <dgm:presLayoutVars>
          <dgm:bulletEnabled val="1"/>
        </dgm:presLayoutVars>
      </dgm:prSet>
      <dgm:spPr/>
    </dgm:pt>
    <dgm:pt modelId="{D6A2FBB2-0811-41D8-AEB1-64CFE26E41DD}" type="pres">
      <dgm:prSet presAssocID="{7FB82633-B895-473A-A75C-78B4553B11D3}" presName="Name13" presStyleLbl="parChTrans1D2" presStyleIdx="1" presStyleCnt="2"/>
      <dgm:spPr/>
    </dgm:pt>
    <dgm:pt modelId="{8C277BDD-A852-4E64-AB77-4F025B0D0A35}" type="pres">
      <dgm:prSet presAssocID="{1667559B-7401-4CF3-AC32-ABE5ECF2B872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C856BD11-06D4-4FC3-B42F-D8577D0DE18E}" type="presOf" srcId="{06C89439-4D6B-42D3-BA97-6A86F7EB8644}" destId="{24634ADF-73BA-47ED-BBCA-B9AC64C376C7}" srcOrd="0" destOrd="0" presId="urn:microsoft.com/office/officeart/2005/8/layout/hierarchy3"/>
    <dgm:cxn modelId="{BD1E3C1B-731E-4715-9901-AEE7856BB4BC}" type="presOf" srcId="{58B8B21E-2C0A-44B0-B949-F22B623965E1}" destId="{DB5AE962-A890-432D-8D3E-8E045065B433}" srcOrd="1" destOrd="0" presId="urn:microsoft.com/office/officeart/2005/8/layout/hierarchy3"/>
    <dgm:cxn modelId="{45D9B61C-A835-40ED-9F91-5E6BA1B914D7}" srcId="{58B8B21E-2C0A-44B0-B949-F22B623965E1}" destId="{1667559B-7401-4CF3-AC32-ABE5ECF2B872}" srcOrd="1" destOrd="0" parTransId="{7FB82633-B895-473A-A75C-78B4553B11D3}" sibTransId="{72D27445-74AD-457D-866B-F4828C1855F4}"/>
    <dgm:cxn modelId="{C35DCF46-464C-4AD7-8078-1D5480017DDD}" type="presOf" srcId="{1667559B-7401-4CF3-AC32-ABE5ECF2B872}" destId="{8C277BDD-A852-4E64-AB77-4F025B0D0A35}" srcOrd="0" destOrd="0" presId="urn:microsoft.com/office/officeart/2005/8/layout/hierarchy3"/>
    <dgm:cxn modelId="{2E69746E-C8B8-4402-B1EF-F404F47B07D4}" type="presOf" srcId="{58B8B21E-2C0A-44B0-B949-F22B623965E1}" destId="{05B70A39-C7BB-4E1B-9235-959B6C7CFA76}" srcOrd="0" destOrd="0" presId="urn:microsoft.com/office/officeart/2005/8/layout/hierarchy3"/>
    <dgm:cxn modelId="{3218A381-4E54-417D-B11C-615E44AC38B8}" type="presOf" srcId="{C7BF2BD9-A288-4892-A162-1DD635D8074C}" destId="{40FBDA63-C110-4BDD-9044-250326CDB623}" srcOrd="0" destOrd="0" presId="urn:microsoft.com/office/officeart/2005/8/layout/hierarchy3"/>
    <dgm:cxn modelId="{48EFC393-BFA6-4025-8931-B1E25E1DC612}" type="presOf" srcId="{7FB82633-B895-473A-A75C-78B4553B11D3}" destId="{D6A2FBB2-0811-41D8-AEB1-64CFE26E41DD}" srcOrd="0" destOrd="0" presId="urn:microsoft.com/office/officeart/2005/8/layout/hierarchy3"/>
    <dgm:cxn modelId="{521910B8-7509-4DD4-9DDD-EB464232B098}" srcId="{06C89439-4D6B-42D3-BA97-6A86F7EB8644}" destId="{58B8B21E-2C0A-44B0-B949-F22B623965E1}" srcOrd="0" destOrd="0" parTransId="{EBAB62B6-4B93-4F2C-B115-9920293D2A95}" sibTransId="{41206B1E-DAF1-4D78-92ED-BF4F67910E55}"/>
    <dgm:cxn modelId="{A7D682E2-A009-4874-B9A8-7769E9C8497C}" type="presOf" srcId="{BF12851A-3123-4988-A83B-AEBF46B0CD0B}" destId="{E103B686-DDE2-4BE9-B9A2-D5694C250680}" srcOrd="0" destOrd="0" presId="urn:microsoft.com/office/officeart/2005/8/layout/hierarchy3"/>
    <dgm:cxn modelId="{424B1CF0-4D62-4928-A4BC-B03C70F873E8}" srcId="{58B8B21E-2C0A-44B0-B949-F22B623965E1}" destId="{BF12851A-3123-4988-A83B-AEBF46B0CD0B}" srcOrd="0" destOrd="0" parTransId="{C7BF2BD9-A288-4892-A162-1DD635D8074C}" sibTransId="{E4CC2909-F7F4-4635-9BA7-A2611314373F}"/>
    <dgm:cxn modelId="{414B73E5-F051-4837-A618-FB551CF5C5CE}" type="presParOf" srcId="{24634ADF-73BA-47ED-BBCA-B9AC64C376C7}" destId="{3E09E40D-60F0-4A84-B5A9-5AC4E1D92456}" srcOrd="0" destOrd="0" presId="urn:microsoft.com/office/officeart/2005/8/layout/hierarchy3"/>
    <dgm:cxn modelId="{BECEDB2F-2712-4A59-A856-FAB46F86F017}" type="presParOf" srcId="{3E09E40D-60F0-4A84-B5A9-5AC4E1D92456}" destId="{37A43A03-B074-4EE0-835F-52925C41262D}" srcOrd="0" destOrd="0" presId="urn:microsoft.com/office/officeart/2005/8/layout/hierarchy3"/>
    <dgm:cxn modelId="{959DF9E0-0D1B-404D-AD61-D5BDC4D787C4}" type="presParOf" srcId="{37A43A03-B074-4EE0-835F-52925C41262D}" destId="{05B70A39-C7BB-4E1B-9235-959B6C7CFA76}" srcOrd="0" destOrd="0" presId="urn:microsoft.com/office/officeart/2005/8/layout/hierarchy3"/>
    <dgm:cxn modelId="{6FA0237C-8A4F-4EE5-8EE2-A1399B064B5A}" type="presParOf" srcId="{37A43A03-B074-4EE0-835F-52925C41262D}" destId="{DB5AE962-A890-432D-8D3E-8E045065B433}" srcOrd="1" destOrd="0" presId="urn:microsoft.com/office/officeart/2005/8/layout/hierarchy3"/>
    <dgm:cxn modelId="{80F1384E-AF19-4331-A004-33A3CA835D63}" type="presParOf" srcId="{3E09E40D-60F0-4A84-B5A9-5AC4E1D92456}" destId="{6E46B3A7-1E55-4F0D-BA8E-9E10088EB641}" srcOrd="1" destOrd="0" presId="urn:microsoft.com/office/officeart/2005/8/layout/hierarchy3"/>
    <dgm:cxn modelId="{575ED43E-8515-4D68-9E9A-BF4217CE72E1}" type="presParOf" srcId="{6E46B3A7-1E55-4F0D-BA8E-9E10088EB641}" destId="{40FBDA63-C110-4BDD-9044-250326CDB623}" srcOrd="0" destOrd="0" presId="urn:microsoft.com/office/officeart/2005/8/layout/hierarchy3"/>
    <dgm:cxn modelId="{4F456F7D-23BE-4428-9F07-80F3FBEB3542}" type="presParOf" srcId="{6E46B3A7-1E55-4F0D-BA8E-9E10088EB641}" destId="{E103B686-DDE2-4BE9-B9A2-D5694C250680}" srcOrd="1" destOrd="0" presId="urn:microsoft.com/office/officeart/2005/8/layout/hierarchy3"/>
    <dgm:cxn modelId="{67C2D8C3-C482-48D4-91BC-2AEBB4B03203}" type="presParOf" srcId="{6E46B3A7-1E55-4F0D-BA8E-9E10088EB641}" destId="{D6A2FBB2-0811-41D8-AEB1-64CFE26E41DD}" srcOrd="2" destOrd="0" presId="urn:microsoft.com/office/officeart/2005/8/layout/hierarchy3"/>
    <dgm:cxn modelId="{E6ABD424-3062-49A9-8E69-41C74FC54DE5}" type="presParOf" srcId="{6E46B3A7-1E55-4F0D-BA8E-9E10088EB641}" destId="{8C277BDD-A852-4E64-AB77-4F025B0D0A3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C89439-4D6B-42D3-BA97-6A86F7EB8644}" type="doc">
      <dgm:prSet loTypeId="urn:microsoft.com/office/officeart/2005/8/layout/hierarchy3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58B8B21E-2C0A-44B0-B949-F22B623965E1}">
      <dgm:prSet phldrT="[Texto]"/>
      <dgm:spPr/>
      <dgm:t>
        <a:bodyPr/>
        <a:lstStyle/>
        <a:p>
          <a:r>
            <a:rPr lang="pt-BR" dirty="0"/>
            <a:t>Passo Constante (</a:t>
          </a:r>
          <a:r>
            <a:rPr lang="pt-BR" dirty="0" err="1"/>
            <a:t>ConstantStep</a:t>
          </a:r>
          <a:r>
            <a:rPr lang="pt-BR" dirty="0"/>
            <a:t>)</a:t>
          </a:r>
        </a:p>
      </dgm:t>
    </dgm:pt>
    <dgm:pt modelId="{EBAB62B6-4B93-4F2C-B115-9920293D2A95}" type="parTrans" cxnId="{521910B8-7509-4DD4-9DDD-EB464232B098}">
      <dgm:prSet/>
      <dgm:spPr/>
      <dgm:t>
        <a:bodyPr/>
        <a:lstStyle/>
        <a:p>
          <a:endParaRPr lang="pt-BR"/>
        </a:p>
      </dgm:t>
    </dgm:pt>
    <dgm:pt modelId="{41206B1E-DAF1-4D78-92ED-BF4F67910E55}" type="sibTrans" cxnId="{521910B8-7509-4DD4-9DDD-EB464232B098}">
      <dgm:prSet/>
      <dgm:spPr/>
      <dgm:t>
        <a:bodyPr/>
        <a:lstStyle/>
        <a:p>
          <a:endParaRPr lang="pt-BR"/>
        </a:p>
      </dgm:t>
    </dgm:pt>
    <dgm:pt modelId="{BF12851A-3123-4988-A83B-AEBF46B0CD0B}">
      <dgm:prSet phldrT="[Texto]" custT="1"/>
      <dgm:spPr/>
      <dgm:t>
        <a:bodyPr/>
        <a:lstStyle/>
        <a:p>
          <a:r>
            <a:rPr lang="pt-BR" sz="1200" dirty="0"/>
            <a:t>Bisseção (</a:t>
          </a:r>
          <a:r>
            <a:rPr lang="pt-BR" sz="1200" dirty="0" err="1"/>
            <a:t>BissectionStep</a:t>
          </a:r>
          <a:r>
            <a:rPr lang="pt-BR" sz="1200" dirty="0"/>
            <a:t>)</a:t>
          </a:r>
        </a:p>
      </dgm:t>
    </dgm:pt>
    <dgm:pt modelId="{C7BF2BD9-A288-4892-A162-1DD635D8074C}" type="parTrans" cxnId="{424B1CF0-4D62-4928-A4BC-B03C70F873E8}">
      <dgm:prSet/>
      <dgm:spPr/>
      <dgm:t>
        <a:bodyPr/>
        <a:lstStyle/>
        <a:p>
          <a:endParaRPr lang="pt-BR"/>
        </a:p>
      </dgm:t>
    </dgm:pt>
    <dgm:pt modelId="{E4CC2909-F7F4-4635-9BA7-A2611314373F}" type="sibTrans" cxnId="{424B1CF0-4D62-4928-A4BC-B03C70F873E8}">
      <dgm:prSet/>
      <dgm:spPr/>
      <dgm:t>
        <a:bodyPr/>
        <a:lstStyle/>
        <a:p>
          <a:endParaRPr lang="pt-BR"/>
        </a:p>
      </dgm:t>
    </dgm:pt>
    <dgm:pt modelId="{1667559B-7401-4CF3-AC32-ABE5ECF2B872}">
      <dgm:prSet phldrT="[Texto]" custT="1"/>
      <dgm:spPr/>
      <dgm:t>
        <a:bodyPr/>
        <a:lstStyle/>
        <a:p>
          <a:r>
            <a:rPr lang="pt-BR" sz="1200" dirty="0"/>
            <a:t>Seção Áurea</a:t>
          </a:r>
        </a:p>
        <a:p>
          <a:r>
            <a:rPr lang="pt-BR" sz="1200" dirty="0"/>
            <a:t>(</a:t>
          </a:r>
          <a:r>
            <a:rPr lang="pt-BR" sz="1200" dirty="0" err="1"/>
            <a:t>GoldenSectionStep</a:t>
          </a:r>
          <a:r>
            <a:rPr lang="pt-BR" sz="1200" dirty="0"/>
            <a:t>)</a:t>
          </a:r>
        </a:p>
      </dgm:t>
    </dgm:pt>
    <dgm:pt modelId="{7FB82633-B895-473A-A75C-78B4553B11D3}" type="parTrans" cxnId="{45D9B61C-A835-40ED-9F91-5E6BA1B914D7}">
      <dgm:prSet/>
      <dgm:spPr/>
      <dgm:t>
        <a:bodyPr/>
        <a:lstStyle/>
        <a:p>
          <a:endParaRPr lang="pt-BR"/>
        </a:p>
      </dgm:t>
    </dgm:pt>
    <dgm:pt modelId="{72D27445-74AD-457D-866B-F4828C1855F4}" type="sibTrans" cxnId="{45D9B61C-A835-40ED-9F91-5E6BA1B914D7}">
      <dgm:prSet/>
      <dgm:spPr/>
      <dgm:t>
        <a:bodyPr/>
        <a:lstStyle/>
        <a:p>
          <a:endParaRPr lang="pt-BR"/>
        </a:p>
      </dgm:t>
    </dgm:pt>
    <dgm:pt modelId="{7BC63D8A-FD7D-43CC-8CA3-B5E478F63F2C}">
      <dgm:prSet phldrT="[Texto]"/>
      <dgm:spPr/>
      <dgm:t>
        <a:bodyPr/>
        <a:lstStyle/>
        <a:p>
          <a:r>
            <a:rPr lang="pt-BR" dirty="0"/>
            <a:t>Função com método de derivadas (</a:t>
          </a:r>
          <a:r>
            <a:rPr lang="pt-BR" dirty="0" err="1"/>
            <a:t>SpecialFunction</a:t>
          </a:r>
          <a:r>
            <a:rPr lang="pt-BR" dirty="0"/>
            <a:t>)</a:t>
          </a:r>
        </a:p>
      </dgm:t>
    </dgm:pt>
    <dgm:pt modelId="{386D6EE6-3A37-4BD5-99F0-A3FF78122A5A}" type="parTrans" cxnId="{5617093E-B704-4541-B8E4-B29B9B8CFA0C}">
      <dgm:prSet/>
      <dgm:spPr/>
      <dgm:t>
        <a:bodyPr/>
        <a:lstStyle/>
        <a:p>
          <a:endParaRPr lang="pt-BR"/>
        </a:p>
      </dgm:t>
    </dgm:pt>
    <dgm:pt modelId="{848DC82C-BB4E-4667-B231-FF84DE9CE777}" type="sibTrans" cxnId="{5617093E-B704-4541-B8E4-B29B9B8CFA0C}">
      <dgm:prSet/>
      <dgm:spPr/>
      <dgm:t>
        <a:bodyPr/>
        <a:lstStyle/>
        <a:p>
          <a:endParaRPr lang="pt-BR"/>
        </a:p>
      </dgm:t>
    </dgm:pt>
    <dgm:pt modelId="{9183C376-3C35-4969-A59D-6004C3706A50}">
      <dgm:prSet phldrT="[Texto]" custT="1"/>
      <dgm:spPr/>
      <dgm:t>
        <a:bodyPr/>
        <a:lstStyle/>
        <a:p>
          <a:r>
            <a:rPr lang="pt-BR" sz="1200" dirty="0"/>
            <a:t>Função com derivada analítica (</a:t>
          </a:r>
          <a:r>
            <a:rPr lang="pt-BR" sz="1200" dirty="0" err="1"/>
            <a:t>Analytical</a:t>
          </a:r>
          <a:r>
            <a:rPr lang="pt-BR" sz="1200" dirty="0"/>
            <a:t> </a:t>
          </a:r>
          <a:r>
            <a:rPr lang="pt-BR" sz="1200" dirty="0" err="1"/>
            <a:t>SpecialFunction</a:t>
          </a:r>
          <a:r>
            <a:rPr lang="pt-BR" sz="1200" dirty="0"/>
            <a:t>)</a:t>
          </a:r>
        </a:p>
      </dgm:t>
    </dgm:pt>
    <dgm:pt modelId="{A5B42785-4BEF-4325-A1C0-29F7A7ABC591}" type="parTrans" cxnId="{872EC5FD-D069-45F1-9B94-AA07E3DCB399}">
      <dgm:prSet/>
      <dgm:spPr/>
      <dgm:t>
        <a:bodyPr/>
        <a:lstStyle/>
        <a:p>
          <a:endParaRPr lang="pt-BR"/>
        </a:p>
      </dgm:t>
    </dgm:pt>
    <dgm:pt modelId="{31A2B562-BE3A-45D9-84FC-00B4ADCC294D}" type="sibTrans" cxnId="{872EC5FD-D069-45F1-9B94-AA07E3DCB399}">
      <dgm:prSet/>
      <dgm:spPr/>
      <dgm:t>
        <a:bodyPr/>
        <a:lstStyle/>
        <a:p>
          <a:endParaRPr lang="pt-BR"/>
        </a:p>
      </dgm:t>
    </dgm:pt>
    <dgm:pt modelId="{D4962005-D526-48EA-8A7D-BAABBD3C91E1}">
      <dgm:prSet phldrT="[Texto]" custT="1"/>
      <dgm:spPr/>
      <dgm:t>
        <a:bodyPr/>
        <a:lstStyle/>
        <a:p>
          <a:r>
            <a:rPr lang="pt-BR" sz="1200" dirty="0"/>
            <a:t>Função com derivada numérica (</a:t>
          </a:r>
          <a:r>
            <a:rPr lang="pt-BR" sz="1200" dirty="0" err="1"/>
            <a:t>Numerical</a:t>
          </a:r>
          <a:r>
            <a:rPr lang="pt-BR" sz="1200" dirty="0"/>
            <a:t> </a:t>
          </a:r>
          <a:r>
            <a:rPr lang="pt-BR" sz="1200" dirty="0" err="1"/>
            <a:t>SpecialFunction</a:t>
          </a:r>
          <a:r>
            <a:rPr lang="pt-BR" sz="1200" dirty="0"/>
            <a:t>)</a:t>
          </a:r>
        </a:p>
      </dgm:t>
    </dgm:pt>
    <dgm:pt modelId="{3187B43C-801B-4375-AC7A-2F387334BC9A}" type="parTrans" cxnId="{DEFC2BBF-9EA8-41A6-A600-3567ED68045C}">
      <dgm:prSet/>
      <dgm:spPr/>
      <dgm:t>
        <a:bodyPr/>
        <a:lstStyle/>
        <a:p>
          <a:endParaRPr lang="pt-BR"/>
        </a:p>
      </dgm:t>
    </dgm:pt>
    <dgm:pt modelId="{92E9FDC6-5F7E-4D1A-A465-46B3297FC3CE}" type="sibTrans" cxnId="{DEFC2BBF-9EA8-41A6-A600-3567ED68045C}">
      <dgm:prSet/>
      <dgm:spPr/>
      <dgm:t>
        <a:bodyPr/>
        <a:lstStyle/>
        <a:p>
          <a:endParaRPr lang="pt-BR"/>
        </a:p>
      </dgm:t>
    </dgm:pt>
    <dgm:pt modelId="{C4B509FB-A342-491C-AC4D-2E013B94BE0D}">
      <dgm:prSet phldrT="[Texto]"/>
      <dgm:spPr/>
      <dgm:t>
        <a:bodyPr/>
        <a:lstStyle/>
        <a:p>
          <a:r>
            <a:rPr lang="pt-BR" dirty="0"/>
            <a:t>Otimizador genérico (</a:t>
          </a:r>
          <a:r>
            <a:rPr lang="pt-BR" dirty="0" err="1"/>
            <a:t>GenericOptimizer</a:t>
          </a:r>
          <a:r>
            <a:rPr lang="pt-BR" dirty="0"/>
            <a:t>)</a:t>
          </a:r>
        </a:p>
      </dgm:t>
    </dgm:pt>
    <dgm:pt modelId="{8F6436C2-6146-40D1-932A-2A5C058B6F87}" type="parTrans" cxnId="{38BCEF57-76CF-4E0A-952E-09AF16396C5D}">
      <dgm:prSet/>
      <dgm:spPr/>
      <dgm:t>
        <a:bodyPr/>
        <a:lstStyle/>
        <a:p>
          <a:endParaRPr lang="pt-BR"/>
        </a:p>
      </dgm:t>
    </dgm:pt>
    <dgm:pt modelId="{2D9B0129-3DFD-411F-9DAE-F53E12383F97}" type="sibTrans" cxnId="{38BCEF57-76CF-4E0A-952E-09AF16396C5D}">
      <dgm:prSet/>
      <dgm:spPr/>
      <dgm:t>
        <a:bodyPr/>
        <a:lstStyle/>
        <a:p>
          <a:endParaRPr lang="pt-BR"/>
        </a:p>
      </dgm:t>
    </dgm:pt>
    <dgm:pt modelId="{A0E7FF07-2E10-43A5-8739-1C986738B841}">
      <dgm:prSet phldrT="[Texto]" custT="1"/>
      <dgm:spPr/>
      <dgm:t>
        <a:bodyPr/>
        <a:lstStyle/>
        <a:p>
          <a:r>
            <a:rPr lang="pt-BR" sz="1200" dirty="0" err="1"/>
            <a:t>Univariante</a:t>
          </a:r>
          <a:r>
            <a:rPr lang="pt-BR" sz="1200" dirty="0"/>
            <a:t> (</a:t>
          </a:r>
          <a:r>
            <a:rPr lang="pt-BR" sz="1200" dirty="0" err="1"/>
            <a:t>UnivariantOptimizer</a:t>
          </a:r>
          <a:r>
            <a:rPr lang="pt-BR" sz="1200" dirty="0"/>
            <a:t>)</a:t>
          </a:r>
        </a:p>
      </dgm:t>
    </dgm:pt>
    <dgm:pt modelId="{2AA0F97E-40D8-440C-830E-83578A1E7124}" type="parTrans" cxnId="{D6C99F99-2BBF-4B4D-AE6E-1CDC967DEFE4}">
      <dgm:prSet/>
      <dgm:spPr/>
      <dgm:t>
        <a:bodyPr/>
        <a:lstStyle/>
        <a:p>
          <a:endParaRPr lang="pt-BR"/>
        </a:p>
      </dgm:t>
    </dgm:pt>
    <dgm:pt modelId="{19198C22-8280-4898-8FF5-14EA3BC6658E}" type="sibTrans" cxnId="{D6C99F99-2BBF-4B4D-AE6E-1CDC967DEFE4}">
      <dgm:prSet/>
      <dgm:spPr/>
      <dgm:t>
        <a:bodyPr/>
        <a:lstStyle/>
        <a:p>
          <a:endParaRPr lang="pt-BR"/>
        </a:p>
      </dgm:t>
    </dgm:pt>
    <dgm:pt modelId="{9812BB34-A191-4524-A3B8-82B6E286C335}">
      <dgm:prSet phldrT="[Texto]" custT="1"/>
      <dgm:spPr/>
      <dgm:t>
        <a:bodyPr/>
        <a:lstStyle/>
        <a:p>
          <a:r>
            <a:rPr lang="pt-BR" sz="1200" dirty="0"/>
            <a:t>Powell (</a:t>
          </a:r>
          <a:r>
            <a:rPr lang="pt-BR" sz="1200" dirty="0" err="1"/>
            <a:t>PowellOptimizer</a:t>
          </a:r>
          <a:r>
            <a:rPr lang="pt-BR" sz="1200" dirty="0"/>
            <a:t>)</a:t>
          </a:r>
        </a:p>
      </dgm:t>
    </dgm:pt>
    <dgm:pt modelId="{D4B3CF3A-8D34-465B-9501-982B216B3C08}" type="parTrans" cxnId="{D1673382-6E56-460F-8C64-704504572CFB}">
      <dgm:prSet/>
      <dgm:spPr/>
      <dgm:t>
        <a:bodyPr/>
        <a:lstStyle/>
        <a:p>
          <a:endParaRPr lang="pt-BR"/>
        </a:p>
      </dgm:t>
    </dgm:pt>
    <dgm:pt modelId="{276AC8F9-9887-4BF4-9C14-58E4582E96B2}" type="sibTrans" cxnId="{D1673382-6E56-460F-8C64-704504572CFB}">
      <dgm:prSet/>
      <dgm:spPr/>
      <dgm:t>
        <a:bodyPr/>
        <a:lstStyle/>
        <a:p>
          <a:endParaRPr lang="pt-BR"/>
        </a:p>
      </dgm:t>
    </dgm:pt>
    <dgm:pt modelId="{9DE2A7AF-3FEE-4553-AF7F-3706DCE58A4C}">
      <dgm:prSet phldrT="[Texto]" custT="1"/>
      <dgm:spPr/>
      <dgm:t>
        <a:bodyPr/>
        <a:lstStyle/>
        <a:p>
          <a:r>
            <a:rPr lang="pt-BR" sz="1200" dirty="0"/>
            <a:t>Máximo declive (</a:t>
          </a:r>
          <a:r>
            <a:rPr lang="pt-BR" sz="1200" dirty="0" err="1"/>
            <a:t>Steepest</a:t>
          </a:r>
          <a:r>
            <a:rPr lang="pt-BR" sz="1200" dirty="0"/>
            <a:t> </a:t>
          </a:r>
          <a:r>
            <a:rPr lang="pt-BR" sz="1200" dirty="0" err="1"/>
            <a:t>DescentOptimizer</a:t>
          </a:r>
          <a:r>
            <a:rPr lang="pt-BR" sz="1200" dirty="0"/>
            <a:t>)</a:t>
          </a:r>
        </a:p>
      </dgm:t>
    </dgm:pt>
    <dgm:pt modelId="{87D325B8-41DF-4768-8B1C-53F55290425D}" type="parTrans" cxnId="{F31512EA-511C-4EC7-84AE-0EC50A249574}">
      <dgm:prSet/>
      <dgm:spPr/>
      <dgm:t>
        <a:bodyPr/>
        <a:lstStyle/>
        <a:p>
          <a:endParaRPr lang="pt-BR"/>
        </a:p>
      </dgm:t>
    </dgm:pt>
    <dgm:pt modelId="{5388971A-C388-4576-8CD8-3EFF6FA3AD90}" type="sibTrans" cxnId="{F31512EA-511C-4EC7-84AE-0EC50A249574}">
      <dgm:prSet/>
      <dgm:spPr/>
      <dgm:t>
        <a:bodyPr/>
        <a:lstStyle/>
        <a:p>
          <a:endParaRPr lang="pt-BR"/>
        </a:p>
      </dgm:t>
    </dgm:pt>
    <dgm:pt modelId="{80BD62B4-4867-497F-9509-297909985636}">
      <dgm:prSet phldrT="[Texto]" custT="1"/>
      <dgm:spPr/>
      <dgm:t>
        <a:bodyPr/>
        <a:lstStyle/>
        <a:p>
          <a:r>
            <a:rPr lang="pt-BR" sz="1200" dirty="0"/>
            <a:t>Fletcher-Reeves (</a:t>
          </a:r>
          <a:r>
            <a:rPr lang="pt-BR" sz="1200" dirty="0" err="1"/>
            <a:t>FletcherReeves</a:t>
          </a:r>
          <a:r>
            <a:rPr lang="pt-BR" sz="1200" dirty="0"/>
            <a:t> </a:t>
          </a:r>
          <a:r>
            <a:rPr lang="pt-BR" sz="1200" dirty="0" err="1"/>
            <a:t>Optimizer</a:t>
          </a:r>
          <a:r>
            <a:rPr lang="pt-BR" sz="1200" dirty="0"/>
            <a:t>)</a:t>
          </a:r>
        </a:p>
      </dgm:t>
    </dgm:pt>
    <dgm:pt modelId="{6529051A-E6C9-47D7-8D12-0FAB974C9CC1}" type="parTrans" cxnId="{86839885-1B20-4832-85D5-F0454DCB0AE8}">
      <dgm:prSet/>
      <dgm:spPr/>
      <dgm:t>
        <a:bodyPr/>
        <a:lstStyle/>
        <a:p>
          <a:endParaRPr lang="pt-BR"/>
        </a:p>
      </dgm:t>
    </dgm:pt>
    <dgm:pt modelId="{D77E4A54-CE7D-4EDD-9CE2-D8E05D5EE4A3}" type="sibTrans" cxnId="{86839885-1B20-4832-85D5-F0454DCB0AE8}">
      <dgm:prSet/>
      <dgm:spPr/>
      <dgm:t>
        <a:bodyPr/>
        <a:lstStyle/>
        <a:p>
          <a:endParaRPr lang="pt-BR"/>
        </a:p>
      </dgm:t>
    </dgm:pt>
    <dgm:pt modelId="{6C22005C-9166-422D-9BCE-60326D96804C}">
      <dgm:prSet phldrT="[Texto]" custT="1"/>
      <dgm:spPr/>
      <dgm:t>
        <a:bodyPr/>
        <a:lstStyle/>
        <a:p>
          <a:r>
            <a:rPr lang="pt-BR" sz="1200" dirty="0" err="1"/>
            <a:t>Newtom-Raphson</a:t>
          </a:r>
          <a:r>
            <a:rPr lang="pt-BR" sz="1200" dirty="0"/>
            <a:t> (</a:t>
          </a:r>
          <a:r>
            <a:rPr lang="pt-BR" sz="1200" dirty="0" err="1"/>
            <a:t>NewtonRaphsonOptimizer</a:t>
          </a:r>
          <a:r>
            <a:rPr lang="pt-BR" sz="1200" dirty="0"/>
            <a:t>)</a:t>
          </a:r>
        </a:p>
      </dgm:t>
    </dgm:pt>
    <dgm:pt modelId="{CE0A4A5F-F2F0-484E-A301-4990215F2F7C}" type="parTrans" cxnId="{EDFA584E-1418-40D0-8A0F-6CADC18E8403}">
      <dgm:prSet/>
      <dgm:spPr/>
      <dgm:t>
        <a:bodyPr/>
        <a:lstStyle/>
        <a:p>
          <a:endParaRPr lang="pt-BR"/>
        </a:p>
      </dgm:t>
    </dgm:pt>
    <dgm:pt modelId="{DD234BB7-1970-4FBF-90E3-E090052F827C}" type="sibTrans" cxnId="{EDFA584E-1418-40D0-8A0F-6CADC18E8403}">
      <dgm:prSet/>
      <dgm:spPr/>
      <dgm:t>
        <a:bodyPr/>
        <a:lstStyle/>
        <a:p>
          <a:endParaRPr lang="pt-BR"/>
        </a:p>
      </dgm:t>
    </dgm:pt>
    <dgm:pt modelId="{7743134E-673F-4617-85A3-738B888F92EB}">
      <dgm:prSet phldrT="[Texto]" custT="1"/>
      <dgm:spPr/>
      <dgm:t>
        <a:bodyPr/>
        <a:lstStyle/>
        <a:p>
          <a:r>
            <a:rPr lang="pt-BR" sz="1200" dirty="0"/>
            <a:t>BFGS (</a:t>
          </a:r>
          <a:r>
            <a:rPr lang="pt-BR" sz="1200" dirty="0" err="1"/>
            <a:t>BFGSOptimizer</a:t>
          </a:r>
          <a:r>
            <a:rPr lang="pt-BR" sz="1200" dirty="0"/>
            <a:t>)</a:t>
          </a:r>
        </a:p>
      </dgm:t>
    </dgm:pt>
    <dgm:pt modelId="{86E8A69F-1719-4D10-A972-7EF7F9DCC685}" type="parTrans" cxnId="{33009D2E-6EDD-4899-A28E-4AC26A441FBB}">
      <dgm:prSet/>
      <dgm:spPr/>
      <dgm:t>
        <a:bodyPr/>
        <a:lstStyle/>
        <a:p>
          <a:endParaRPr lang="pt-BR"/>
        </a:p>
      </dgm:t>
    </dgm:pt>
    <dgm:pt modelId="{49B13305-87D6-4DB0-AD77-25A4F615C080}" type="sibTrans" cxnId="{33009D2E-6EDD-4899-A28E-4AC26A441FBB}">
      <dgm:prSet/>
      <dgm:spPr/>
      <dgm:t>
        <a:bodyPr/>
        <a:lstStyle/>
        <a:p>
          <a:endParaRPr lang="pt-BR"/>
        </a:p>
      </dgm:t>
    </dgm:pt>
    <dgm:pt modelId="{24634ADF-73BA-47ED-BBCA-B9AC64C376C7}" type="pres">
      <dgm:prSet presAssocID="{06C89439-4D6B-42D3-BA97-6A86F7EB864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09E40D-60F0-4A84-B5A9-5AC4E1D92456}" type="pres">
      <dgm:prSet presAssocID="{58B8B21E-2C0A-44B0-B949-F22B623965E1}" presName="root" presStyleCnt="0"/>
      <dgm:spPr/>
    </dgm:pt>
    <dgm:pt modelId="{37A43A03-B074-4EE0-835F-52925C41262D}" type="pres">
      <dgm:prSet presAssocID="{58B8B21E-2C0A-44B0-B949-F22B623965E1}" presName="rootComposite" presStyleCnt="0"/>
      <dgm:spPr/>
    </dgm:pt>
    <dgm:pt modelId="{05B70A39-C7BB-4E1B-9235-959B6C7CFA76}" type="pres">
      <dgm:prSet presAssocID="{58B8B21E-2C0A-44B0-B949-F22B623965E1}" presName="rootText" presStyleLbl="node1" presStyleIdx="0" presStyleCnt="3"/>
      <dgm:spPr/>
    </dgm:pt>
    <dgm:pt modelId="{DB5AE962-A890-432D-8D3E-8E045065B433}" type="pres">
      <dgm:prSet presAssocID="{58B8B21E-2C0A-44B0-B949-F22B623965E1}" presName="rootConnector" presStyleLbl="node1" presStyleIdx="0" presStyleCnt="3"/>
      <dgm:spPr/>
    </dgm:pt>
    <dgm:pt modelId="{6E46B3A7-1E55-4F0D-BA8E-9E10088EB641}" type="pres">
      <dgm:prSet presAssocID="{58B8B21E-2C0A-44B0-B949-F22B623965E1}" presName="childShape" presStyleCnt="0"/>
      <dgm:spPr/>
    </dgm:pt>
    <dgm:pt modelId="{40FBDA63-C110-4BDD-9044-250326CDB623}" type="pres">
      <dgm:prSet presAssocID="{C7BF2BD9-A288-4892-A162-1DD635D8074C}" presName="Name13" presStyleLbl="parChTrans1D2" presStyleIdx="0" presStyleCnt="10"/>
      <dgm:spPr/>
    </dgm:pt>
    <dgm:pt modelId="{E103B686-DDE2-4BE9-B9A2-D5694C250680}" type="pres">
      <dgm:prSet presAssocID="{BF12851A-3123-4988-A83B-AEBF46B0CD0B}" presName="childText" presStyleLbl="bgAcc1" presStyleIdx="0" presStyleCnt="10">
        <dgm:presLayoutVars>
          <dgm:bulletEnabled val="1"/>
        </dgm:presLayoutVars>
      </dgm:prSet>
      <dgm:spPr/>
    </dgm:pt>
    <dgm:pt modelId="{D6A2FBB2-0811-41D8-AEB1-64CFE26E41DD}" type="pres">
      <dgm:prSet presAssocID="{7FB82633-B895-473A-A75C-78B4553B11D3}" presName="Name13" presStyleLbl="parChTrans1D2" presStyleIdx="1" presStyleCnt="10"/>
      <dgm:spPr/>
    </dgm:pt>
    <dgm:pt modelId="{8C277BDD-A852-4E64-AB77-4F025B0D0A35}" type="pres">
      <dgm:prSet presAssocID="{1667559B-7401-4CF3-AC32-ABE5ECF2B872}" presName="childText" presStyleLbl="bgAcc1" presStyleIdx="1" presStyleCnt="10">
        <dgm:presLayoutVars>
          <dgm:bulletEnabled val="1"/>
        </dgm:presLayoutVars>
      </dgm:prSet>
      <dgm:spPr/>
    </dgm:pt>
    <dgm:pt modelId="{75E2B64C-9B36-4325-8EC5-0902ACD7620B}" type="pres">
      <dgm:prSet presAssocID="{7BC63D8A-FD7D-43CC-8CA3-B5E478F63F2C}" presName="root" presStyleCnt="0"/>
      <dgm:spPr/>
    </dgm:pt>
    <dgm:pt modelId="{E8060DEF-9DC4-4A7A-80ED-FA267A056A4C}" type="pres">
      <dgm:prSet presAssocID="{7BC63D8A-FD7D-43CC-8CA3-B5E478F63F2C}" presName="rootComposite" presStyleCnt="0"/>
      <dgm:spPr/>
    </dgm:pt>
    <dgm:pt modelId="{09759D94-5E5C-4BC7-8D72-48DC0EEF551C}" type="pres">
      <dgm:prSet presAssocID="{7BC63D8A-FD7D-43CC-8CA3-B5E478F63F2C}" presName="rootText" presStyleLbl="node1" presStyleIdx="1" presStyleCnt="3"/>
      <dgm:spPr/>
    </dgm:pt>
    <dgm:pt modelId="{ACABDCCE-38FE-4711-91FD-E416DB146C48}" type="pres">
      <dgm:prSet presAssocID="{7BC63D8A-FD7D-43CC-8CA3-B5E478F63F2C}" presName="rootConnector" presStyleLbl="node1" presStyleIdx="1" presStyleCnt="3"/>
      <dgm:spPr/>
    </dgm:pt>
    <dgm:pt modelId="{EF75CA4F-1895-4006-97A9-F27AA998BA92}" type="pres">
      <dgm:prSet presAssocID="{7BC63D8A-FD7D-43CC-8CA3-B5E478F63F2C}" presName="childShape" presStyleCnt="0"/>
      <dgm:spPr/>
    </dgm:pt>
    <dgm:pt modelId="{6E29E440-DF3A-4081-98B8-8285B11E78AD}" type="pres">
      <dgm:prSet presAssocID="{A5B42785-4BEF-4325-A1C0-29F7A7ABC591}" presName="Name13" presStyleLbl="parChTrans1D2" presStyleIdx="2" presStyleCnt="10"/>
      <dgm:spPr/>
    </dgm:pt>
    <dgm:pt modelId="{DBBC727F-7E38-4BFA-96EC-E2C11A318E39}" type="pres">
      <dgm:prSet presAssocID="{9183C376-3C35-4969-A59D-6004C3706A50}" presName="childText" presStyleLbl="bgAcc1" presStyleIdx="2" presStyleCnt="10">
        <dgm:presLayoutVars>
          <dgm:bulletEnabled val="1"/>
        </dgm:presLayoutVars>
      </dgm:prSet>
      <dgm:spPr/>
    </dgm:pt>
    <dgm:pt modelId="{8CDE74CE-3E5D-4EEF-9B9A-794F9D4F2F8C}" type="pres">
      <dgm:prSet presAssocID="{3187B43C-801B-4375-AC7A-2F387334BC9A}" presName="Name13" presStyleLbl="parChTrans1D2" presStyleIdx="3" presStyleCnt="10"/>
      <dgm:spPr/>
    </dgm:pt>
    <dgm:pt modelId="{AB5E171C-2EE6-412D-B86A-B26FF7E26E76}" type="pres">
      <dgm:prSet presAssocID="{D4962005-D526-48EA-8A7D-BAABBD3C91E1}" presName="childText" presStyleLbl="bgAcc1" presStyleIdx="3" presStyleCnt="10">
        <dgm:presLayoutVars>
          <dgm:bulletEnabled val="1"/>
        </dgm:presLayoutVars>
      </dgm:prSet>
      <dgm:spPr/>
    </dgm:pt>
    <dgm:pt modelId="{9835E15A-9407-48E7-9FEB-8E5EEB1F50D0}" type="pres">
      <dgm:prSet presAssocID="{C4B509FB-A342-491C-AC4D-2E013B94BE0D}" presName="root" presStyleCnt="0"/>
      <dgm:spPr/>
    </dgm:pt>
    <dgm:pt modelId="{2B2221A2-0470-4936-895D-FC512A1A649B}" type="pres">
      <dgm:prSet presAssocID="{C4B509FB-A342-491C-AC4D-2E013B94BE0D}" presName="rootComposite" presStyleCnt="0"/>
      <dgm:spPr/>
    </dgm:pt>
    <dgm:pt modelId="{088F5D64-C4F7-4204-A437-9F93970ED5B6}" type="pres">
      <dgm:prSet presAssocID="{C4B509FB-A342-491C-AC4D-2E013B94BE0D}" presName="rootText" presStyleLbl="node1" presStyleIdx="2" presStyleCnt="3"/>
      <dgm:spPr/>
    </dgm:pt>
    <dgm:pt modelId="{03C5B529-CD6F-4CB3-BA53-C849D810EF1A}" type="pres">
      <dgm:prSet presAssocID="{C4B509FB-A342-491C-AC4D-2E013B94BE0D}" presName="rootConnector" presStyleLbl="node1" presStyleIdx="2" presStyleCnt="3"/>
      <dgm:spPr/>
    </dgm:pt>
    <dgm:pt modelId="{A6F8F00A-BA22-46F9-84C0-8DE452D55E60}" type="pres">
      <dgm:prSet presAssocID="{C4B509FB-A342-491C-AC4D-2E013B94BE0D}" presName="childShape" presStyleCnt="0"/>
      <dgm:spPr/>
    </dgm:pt>
    <dgm:pt modelId="{57E121F1-8029-4315-9AC8-A65C56863819}" type="pres">
      <dgm:prSet presAssocID="{2AA0F97E-40D8-440C-830E-83578A1E7124}" presName="Name13" presStyleLbl="parChTrans1D2" presStyleIdx="4" presStyleCnt="10"/>
      <dgm:spPr/>
    </dgm:pt>
    <dgm:pt modelId="{E5DE8510-36CC-4929-BD2D-749ED212F441}" type="pres">
      <dgm:prSet presAssocID="{A0E7FF07-2E10-43A5-8739-1C986738B841}" presName="childText" presStyleLbl="bgAcc1" presStyleIdx="4" presStyleCnt="10">
        <dgm:presLayoutVars>
          <dgm:bulletEnabled val="1"/>
        </dgm:presLayoutVars>
      </dgm:prSet>
      <dgm:spPr/>
    </dgm:pt>
    <dgm:pt modelId="{E2BACBAF-DF53-48F7-A22B-0CC069B060D0}" type="pres">
      <dgm:prSet presAssocID="{D4B3CF3A-8D34-465B-9501-982B216B3C08}" presName="Name13" presStyleLbl="parChTrans1D2" presStyleIdx="5" presStyleCnt="10"/>
      <dgm:spPr/>
    </dgm:pt>
    <dgm:pt modelId="{58CB7C9A-F6F2-4762-801C-63BAA67A2108}" type="pres">
      <dgm:prSet presAssocID="{9812BB34-A191-4524-A3B8-82B6E286C335}" presName="childText" presStyleLbl="bgAcc1" presStyleIdx="5" presStyleCnt="10">
        <dgm:presLayoutVars>
          <dgm:bulletEnabled val="1"/>
        </dgm:presLayoutVars>
      </dgm:prSet>
      <dgm:spPr/>
    </dgm:pt>
    <dgm:pt modelId="{9F8338D1-75B8-4420-ADEF-DDA616D8CB5F}" type="pres">
      <dgm:prSet presAssocID="{87D325B8-41DF-4768-8B1C-53F55290425D}" presName="Name13" presStyleLbl="parChTrans1D2" presStyleIdx="6" presStyleCnt="10"/>
      <dgm:spPr/>
    </dgm:pt>
    <dgm:pt modelId="{22738A92-9B01-4966-B5CA-5F69EAE844F1}" type="pres">
      <dgm:prSet presAssocID="{9DE2A7AF-3FEE-4553-AF7F-3706DCE58A4C}" presName="childText" presStyleLbl="bgAcc1" presStyleIdx="6" presStyleCnt="10">
        <dgm:presLayoutVars>
          <dgm:bulletEnabled val="1"/>
        </dgm:presLayoutVars>
      </dgm:prSet>
      <dgm:spPr/>
    </dgm:pt>
    <dgm:pt modelId="{6BC7B850-4D08-49C6-B24E-2644CDF2ACC6}" type="pres">
      <dgm:prSet presAssocID="{6529051A-E6C9-47D7-8D12-0FAB974C9CC1}" presName="Name13" presStyleLbl="parChTrans1D2" presStyleIdx="7" presStyleCnt="10"/>
      <dgm:spPr/>
    </dgm:pt>
    <dgm:pt modelId="{FBD1DFEC-2BA3-4722-AE79-0D290D4FD86E}" type="pres">
      <dgm:prSet presAssocID="{80BD62B4-4867-497F-9509-297909985636}" presName="childText" presStyleLbl="bgAcc1" presStyleIdx="7" presStyleCnt="10">
        <dgm:presLayoutVars>
          <dgm:bulletEnabled val="1"/>
        </dgm:presLayoutVars>
      </dgm:prSet>
      <dgm:spPr/>
    </dgm:pt>
    <dgm:pt modelId="{E8751070-BE25-46F2-8C24-46B2C37F6B56}" type="pres">
      <dgm:prSet presAssocID="{CE0A4A5F-F2F0-484E-A301-4990215F2F7C}" presName="Name13" presStyleLbl="parChTrans1D2" presStyleIdx="8" presStyleCnt="10"/>
      <dgm:spPr/>
    </dgm:pt>
    <dgm:pt modelId="{AAE56372-7258-4234-8CEF-0D5E0A9EC5E7}" type="pres">
      <dgm:prSet presAssocID="{6C22005C-9166-422D-9BCE-60326D96804C}" presName="childText" presStyleLbl="bgAcc1" presStyleIdx="8" presStyleCnt="10">
        <dgm:presLayoutVars>
          <dgm:bulletEnabled val="1"/>
        </dgm:presLayoutVars>
      </dgm:prSet>
      <dgm:spPr/>
    </dgm:pt>
    <dgm:pt modelId="{6CC4FE34-86A8-49C6-8108-B3B16C20D3A6}" type="pres">
      <dgm:prSet presAssocID="{86E8A69F-1719-4D10-A972-7EF7F9DCC685}" presName="Name13" presStyleLbl="parChTrans1D2" presStyleIdx="9" presStyleCnt="10"/>
      <dgm:spPr/>
    </dgm:pt>
    <dgm:pt modelId="{C23A6124-F8B4-471D-A524-AE688CD48AA4}" type="pres">
      <dgm:prSet presAssocID="{7743134E-673F-4617-85A3-738B888F92EB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C856BD11-06D4-4FC3-B42F-D8577D0DE18E}" type="presOf" srcId="{06C89439-4D6B-42D3-BA97-6A86F7EB8644}" destId="{24634ADF-73BA-47ED-BBCA-B9AC64C376C7}" srcOrd="0" destOrd="0" presId="urn:microsoft.com/office/officeart/2005/8/layout/hierarchy3"/>
    <dgm:cxn modelId="{BD1E3C1B-731E-4715-9901-AEE7856BB4BC}" type="presOf" srcId="{58B8B21E-2C0A-44B0-B949-F22B623965E1}" destId="{DB5AE962-A890-432D-8D3E-8E045065B433}" srcOrd="1" destOrd="0" presId="urn:microsoft.com/office/officeart/2005/8/layout/hierarchy3"/>
    <dgm:cxn modelId="{45D9B61C-A835-40ED-9F91-5E6BA1B914D7}" srcId="{58B8B21E-2C0A-44B0-B949-F22B623965E1}" destId="{1667559B-7401-4CF3-AC32-ABE5ECF2B872}" srcOrd="1" destOrd="0" parTransId="{7FB82633-B895-473A-A75C-78B4553B11D3}" sibTransId="{72D27445-74AD-457D-866B-F4828C1855F4}"/>
    <dgm:cxn modelId="{33009D2E-6EDD-4899-A28E-4AC26A441FBB}" srcId="{C4B509FB-A342-491C-AC4D-2E013B94BE0D}" destId="{7743134E-673F-4617-85A3-738B888F92EB}" srcOrd="5" destOrd="0" parTransId="{86E8A69F-1719-4D10-A972-7EF7F9DCC685}" sibTransId="{49B13305-87D6-4DB0-AD77-25A4F615C080}"/>
    <dgm:cxn modelId="{DF78AE33-27C8-4F29-B95A-860C72857153}" type="presOf" srcId="{6C22005C-9166-422D-9BCE-60326D96804C}" destId="{AAE56372-7258-4234-8CEF-0D5E0A9EC5E7}" srcOrd="0" destOrd="0" presId="urn:microsoft.com/office/officeart/2005/8/layout/hierarchy3"/>
    <dgm:cxn modelId="{5617093E-B704-4541-B8E4-B29B9B8CFA0C}" srcId="{06C89439-4D6B-42D3-BA97-6A86F7EB8644}" destId="{7BC63D8A-FD7D-43CC-8CA3-B5E478F63F2C}" srcOrd="1" destOrd="0" parTransId="{386D6EE6-3A37-4BD5-99F0-A3FF78122A5A}" sibTransId="{848DC82C-BB4E-4667-B231-FF84DE9CE777}"/>
    <dgm:cxn modelId="{C35DCF46-464C-4AD7-8078-1D5480017DDD}" type="presOf" srcId="{1667559B-7401-4CF3-AC32-ABE5ECF2B872}" destId="{8C277BDD-A852-4E64-AB77-4F025B0D0A35}" srcOrd="0" destOrd="0" presId="urn:microsoft.com/office/officeart/2005/8/layout/hierarchy3"/>
    <dgm:cxn modelId="{BA000367-A6BE-4862-8767-0840606B624D}" type="presOf" srcId="{7BC63D8A-FD7D-43CC-8CA3-B5E478F63F2C}" destId="{09759D94-5E5C-4BC7-8D72-48DC0EEF551C}" srcOrd="0" destOrd="0" presId="urn:microsoft.com/office/officeart/2005/8/layout/hierarchy3"/>
    <dgm:cxn modelId="{8BDA844A-F9FE-449B-B7D6-E4253885613E}" type="presOf" srcId="{6529051A-E6C9-47D7-8D12-0FAB974C9CC1}" destId="{6BC7B850-4D08-49C6-B24E-2644CDF2ACC6}" srcOrd="0" destOrd="0" presId="urn:microsoft.com/office/officeart/2005/8/layout/hierarchy3"/>
    <dgm:cxn modelId="{DBC1B16C-69AE-4350-B887-01321F9659A4}" type="presOf" srcId="{A0E7FF07-2E10-43A5-8739-1C986738B841}" destId="{E5DE8510-36CC-4929-BD2D-749ED212F441}" srcOrd="0" destOrd="0" presId="urn:microsoft.com/office/officeart/2005/8/layout/hierarchy3"/>
    <dgm:cxn modelId="{2E69746E-C8B8-4402-B1EF-F404F47B07D4}" type="presOf" srcId="{58B8B21E-2C0A-44B0-B949-F22B623965E1}" destId="{05B70A39-C7BB-4E1B-9235-959B6C7CFA76}" srcOrd="0" destOrd="0" presId="urn:microsoft.com/office/officeart/2005/8/layout/hierarchy3"/>
    <dgm:cxn modelId="{EDFA584E-1418-40D0-8A0F-6CADC18E8403}" srcId="{C4B509FB-A342-491C-AC4D-2E013B94BE0D}" destId="{6C22005C-9166-422D-9BCE-60326D96804C}" srcOrd="4" destOrd="0" parTransId="{CE0A4A5F-F2F0-484E-A301-4990215F2F7C}" sibTransId="{DD234BB7-1970-4FBF-90E3-E090052F827C}"/>
    <dgm:cxn modelId="{F9EBEB50-DA53-4383-9D86-8B2A8468832D}" type="presOf" srcId="{9DE2A7AF-3FEE-4553-AF7F-3706DCE58A4C}" destId="{22738A92-9B01-4966-B5CA-5F69EAE844F1}" srcOrd="0" destOrd="0" presId="urn:microsoft.com/office/officeart/2005/8/layout/hierarchy3"/>
    <dgm:cxn modelId="{38BCEF57-76CF-4E0A-952E-09AF16396C5D}" srcId="{06C89439-4D6B-42D3-BA97-6A86F7EB8644}" destId="{C4B509FB-A342-491C-AC4D-2E013B94BE0D}" srcOrd="2" destOrd="0" parTransId="{8F6436C2-6146-40D1-932A-2A5C058B6F87}" sibTransId="{2D9B0129-3DFD-411F-9DAE-F53E12383F97}"/>
    <dgm:cxn modelId="{F231FD77-B04C-4B22-B7B4-94FB87376F90}" type="presOf" srcId="{CE0A4A5F-F2F0-484E-A301-4990215F2F7C}" destId="{E8751070-BE25-46F2-8C24-46B2C37F6B56}" srcOrd="0" destOrd="0" presId="urn:microsoft.com/office/officeart/2005/8/layout/hierarchy3"/>
    <dgm:cxn modelId="{635E427D-67F8-4260-8A1C-CC104AB50979}" type="presOf" srcId="{3187B43C-801B-4375-AC7A-2F387334BC9A}" destId="{8CDE74CE-3E5D-4EEF-9B9A-794F9D4F2F8C}" srcOrd="0" destOrd="0" presId="urn:microsoft.com/office/officeart/2005/8/layout/hierarchy3"/>
    <dgm:cxn modelId="{3218A381-4E54-417D-B11C-615E44AC38B8}" type="presOf" srcId="{C7BF2BD9-A288-4892-A162-1DD635D8074C}" destId="{40FBDA63-C110-4BDD-9044-250326CDB623}" srcOrd="0" destOrd="0" presId="urn:microsoft.com/office/officeart/2005/8/layout/hierarchy3"/>
    <dgm:cxn modelId="{D1673382-6E56-460F-8C64-704504572CFB}" srcId="{C4B509FB-A342-491C-AC4D-2E013B94BE0D}" destId="{9812BB34-A191-4524-A3B8-82B6E286C335}" srcOrd="1" destOrd="0" parTransId="{D4B3CF3A-8D34-465B-9501-982B216B3C08}" sibTransId="{276AC8F9-9887-4BF4-9C14-58E4582E96B2}"/>
    <dgm:cxn modelId="{86839885-1B20-4832-85D5-F0454DCB0AE8}" srcId="{C4B509FB-A342-491C-AC4D-2E013B94BE0D}" destId="{80BD62B4-4867-497F-9509-297909985636}" srcOrd="3" destOrd="0" parTransId="{6529051A-E6C9-47D7-8D12-0FAB974C9CC1}" sibTransId="{D77E4A54-CE7D-4EDD-9CE2-D8E05D5EE4A3}"/>
    <dgm:cxn modelId="{1B8BE887-872E-413F-9FFE-47CEE14383EB}" type="presOf" srcId="{9812BB34-A191-4524-A3B8-82B6E286C335}" destId="{58CB7C9A-F6F2-4762-801C-63BAA67A2108}" srcOrd="0" destOrd="0" presId="urn:microsoft.com/office/officeart/2005/8/layout/hierarchy3"/>
    <dgm:cxn modelId="{2D57898D-9C33-424F-836F-4D69B490D523}" type="presOf" srcId="{D4B3CF3A-8D34-465B-9501-982B216B3C08}" destId="{E2BACBAF-DF53-48F7-A22B-0CC069B060D0}" srcOrd="0" destOrd="0" presId="urn:microsoft.com/office/officeart/2005/8/layout/hierarchy3"/>
    <dgm:cxn modelId="{A0536993-1032-483F-842E-F94A4AACC342}" type="presOf" srcId="{A5B42785-4BEF-4325-A1C0-29F7A7ABC591}" destId="{6E29E440-DF3A-4081-98B8-8285B11E78AD}" srcOrd="0" destOrd="0" presId="urn:microsoft.com/office/officeart/2005/8/layout/hierarchy3"/>
    <dgm:cxn modelId="{48EFC393-BFA6-4025-8931-B1E25E1DC612}" type="presOf" srcId="{7FB82633-B895-473A-A75C-78B4553B11D3}" destId="{D6A2FBB2-0811-41D8-AEB1-64CFE26E41DD}" srcOrd="0" destOrd="0" presId="urn:microsoft.com/office/officeart/2005/8/layout/hierarchy3"/>
    <dgm:cxn modelId="{D6C99F99-2BBF-4B4D-AE6E-1CDC967DEFE4}" srcId="{C4B509FB-A342-491C-AC4D-2E013B94BE0D}" destId="{A0E7FF07-2E10-43A5-8739-1C986738B841}" srcOrd="0" destOrd="0" parTransId="{2AA0F97E-40D8-440C-830E-83578A1E7124}" sibTransId="{19198C22-8280-4898-8FF5-14EA3BC6658E}"/>
    <dgm:cxn modelId="{CBB4509E-51B4-4F28-95F0-A301A2E3969C}" type="presOf" srcId="{80BD62B4-4867-497F-9509-297909985636}" destId="{FBD1DFEC-2BA3-4722-AE79-0D290D4FD86E}" srcOrd="0" destOrd="0" presId="urn:microsoft.com/office/officeart/2005/8/layout/hierarchy3"/>
    <dgm:cxn modelId="{117F3CA0-4E1D-4482-9509-84F324FDE3FD}" type="presOf" srcId="{7743134E-673F-4617-85A3-738B888F92EB}" destId="{C23A6124-F8B4-471D-A524-AE688CD48AA4}" srcOrd="0" destOrd="0" presId="urn:microsoft.com/office/officeart/2005/8/layout/hierarchy3"/>
    <dgm:cxn modelId="{09D7C3A8-3E0C-4B40-BFA9-01305B926C37}" type="presOf" srcId="{7BC63D8A-FD7D-43CC-8CA3-B5E478F63F2C}" destId="{ACABDCCE-38FE-4711-91FD-E416DB146C48}" srcOrd="1" destOrd="0" presId="urn:microsoft.com/office/officeart/2005/8/layout/hierarchy3"/>
    <dgm:cxn modelId="{6E8C3EAF-393A-401D-8734-E746466BF200}" type="presOf" srcId="{86E8A69F-1719-4D10-A972-7EF7F9DCC685}" destId="{6CC4FE34-86A8-49C6-8108-B3B16C20D3A6}" srcOrd="0" destOrd="0" presId="urn:microsoft.com/office/officeart/2005/8/layout/hierarchy3"/>
    <dgm:cxn modelId="{521910B8-7509-4DD4-9DDD-EB464232B098}" srcId="{06C89439-4D6B-42D3-BA97-6A86F7EB8644}" destId="{58B8B21E-2C0A-44B0-B949-F22B623965E1}" srcOrd="0" destOrd="0" parTransId="{EBAB62B6-4B93-4F2C-B115-9920293D2A95}" sibTransId="{41206B1E-DAF1-4D78-92ED-BF4F67910E55}"/>
    <dgm:cxn modelId="{4934F4B9-21E2-427A-97ED-54A3EBF6C3B0}" type="presOf" srcId="{9183C376-3C35-4969-A59D-6004C3706A50}" destId="{DBBC727F-7E38-4BFA-96EC-E2C11A318E39}" srcOrd="0" destOrd="0" presId="urn:microsoft.com/office/officeart/2005/8/layout/hierarchy3"/>
    <dgm:cxn modelId="{C2BC53BE-C65F-4380-BAFF-13A0716A9B47}" type="presOf" srcId="{87D325B8-41DF-4768-8B1C-53F55290425D}" destId="{9F8338D1-75B8-4420-ADEF-DDA616D8CB5F}" srcOrd="0" destOrd="0" presId="urn:microsoft.com/office/officeart/2005/8/layout/hierarchy3"/>
    <dgm:cxn modelId="{DEFC2BBF-9EA8-41A6-A600-3567ED68045C}" srcId="{7BC63D8A-FD7D-43CC-8CA3-B5E478F63F2C}" destId="{D4962005-D526-48EA-8A7D-BAABBD3C91E1}" srcOrd="1" destOrd="0" parTransId="{3187B43C-801B-4375-AC7A-2F387334BC9A}" sibTransId="{92E9FDC6-5F7E-4D1A-A465-46B3297FC3CE}"/>
    <dgm:cxn modelId="{E8C580CF-B989-49E0-99E8-2FC53CA8F190}" type="presOf" srcId="{C4B509FB-A342-491C-AC4D-2E013B94BE0D}" destId="{088F5D64-C4F7-4204-A437-9F93970ED5B6}" srcOrd="0" destOrd="0" presId="urn:microsoft.com/office/officeart/2005/8/layout/hierarchy3"/>
    <dgm:cxn modelId="{A7D682E2-A009-4874-B9A8-7769E9C8497C}" type="presOf" srcId="{BF12851A-3123-4988-A83B-AEBF46B0CD0B}" destId="{E103B686-DDE2-4BE9-B9A2-D5694C250680}" srcOrd="0" destOrd="0" presId="urn:microsoft.com/office/officeart/2005/8/layout/hierarchy3"/>
    <dgm:cxn modelId="{3FD7E0E3-0E76-4D95-A2DE-574F666CBC1D}" type="presOf" srcId="{D4962005-D526-48EA-8A7D-BAABBD3C91E1}" destId="{AB5E171C-2EE6-412D-B86A-B26FF7E26E76}" srcOrd="0" destOrd="0" presId="urn:microsoft.com/office/officeart/2005/8/layout/hierarchy3"/>
    <dgm:cxn modelId="{F31512EA-511C-4EC7-84AE-0EC50A249574}" srcId="{C4B509FB-A342-491C-AC4D-2E013B94BE0D}" destId="{9DE2A7AF-3FEE-4553-AF7F-3706DCE58A4C}" srcOrd="2" destOrd="0" parTransId="{87D325B8-41DF-4768-8B1C-53F55290425D}" sibTransId="{5388971A-C388-4576-8CD8-3EFF6FA3AD90}"/>
    <dgm:cxn modelId="{424B1CF0-4D62-4928-A4BC-B03C70F873E8}" srcId="{58B8B21E-2C0A-44B0-B949-F22B623965E1}" destId="{BF12851A-3123-4988-A83B-AEBF46B0CD0B}" srcOrd="0" destOrd="0" parTransId="{C7BF2BD9-A288-4892-A162-1DD635D8074C}" sibTransId="{E4CC2909-F7F4-4635-9BA7-A2611314373F}"/>
    <dgm:cxn modelId="{B8DE74F3-A5D1-4251-BF71-3875F2125DB5}" type="presOf" srcId="{2AA0F97E-40D8-440C-830E-83578A1E7124}" destId="{57E121F1-8029-4315-9AC8-A65C56863819}" srcOrd="0" destOrd="0" presId="urn:microsoft.com/office/officeart/2005/8/layout/hierarchy3"/>
    <dgm:cxn modelId="{758B1AFB-C5F7-4E8E-91A3-062D921845FD}" type="presOf" srcId="{C4B509FB-A342-491C-AC4D-2E013B94BE0D}" destId="{03C5B529-CD6F-4CB3-BA53-C849D810EF1A}" srcOrd="1" destOrd="0" presId="urn:microsoft.com/office/officeart/2005/8/layout/hierarchy3"/>
    <dgm:cxn modelId="{872EC5FD-D069-45F1-9B94-AA07E3DCB399}" srcId="{7BC63D8A-FD7D-43CC-8CA3-B5E478F63F2C}" destId="{9183C376-3C35-4969-A59D-6004C3706A50}" srcOrd="0" destOrd="0" parTransId="{A5B42785-4BEF-4325-A1C0-29F7A7ABC591}" sibTransId="{31A2B562-BE3A-45D9-84FC-00B4ADCC294D}"/>
    <dgm:cxn modelId="{414B73E5-F051-4837-A618-FB551CF5C5CE}" type="presParOf" srcId="{24634ADF-73BA-47ED-BBCA-B9AC64C376C7}" destId="{3E09E40D-60F0-4A84-B5A9-5AC4E1D92456}" srcOrd="0" destOrd="0" presId="urn:microsoft.com/office/officeart/2005/8/layout/hierarchy3"/>
    <dgm:cxn modelId="{BECEDB2F-2712-4A59-A856-FAB46F86F017}" type="presParOf" srcId="{3E09E40D-60F0-4A84-B5A9-5AC4E1D92456}" destId="{37A43A03-B074-4EE0-835F-52925C41262D}" srcOrd="0" destOrd="0" presId="urn:microsoft.com/office/officeart/2005/8/layout/hierarchy3"/>
    <dgm:cxn modelId="{959DF9E0-0D1B-404D-AD61-D5BDC4D787C4}" type="presParOf" srcId="{37A43A03-B074-4EE0-835F-52925C41262D}" destId="{05B70A39-C7BB-4E1B-9235-959B6C7CFA76}" srcOrd="0" destOrd="0" presId="urn:microsoft.com/office/officeart/2005/8/layout/hierarchy3"/>
    <dgm:cxn modelId="{6FA0237C-8A4F-4EE5-8EE2-A1399B064B5A}" type="presParOf" srcId="{37A43A03-B074-4EE0-835F-52925C41262D}" destId="{DB5AE962-A890-432D-8D3E-8E045065B433}" srcOrd="1" destOrd="0" presId="urn:microsoft.com/office/officeart/2005/8/layout/hierarchy3"/>
    <dgm:cxn modelId="{80F1384E-AF19-4331-A004-33A3CA835D63}" type="presParOf" srcId="{3E09E40D-60F0-4A84-B5A9-5AC4E1D92456}" destId="{6E46B3A7-1E55-4F0D-BA8E-9E10088EB641}" srcOrd="1" destOrd="0" presId="urn:microsoft.com/office/officeart/2005/8/layout/hierarchy3"/>
    <dgm:cxn modelId="{575ED43E-8515-4D68-9E9A-BF4217CE72E1}" type="presParOf" srcId="{6E46B3A7-1E55-4F0D-BA8E-9E10088EB641}" destId="{40FBDA63-C110-4BDD-9044-250326CDB623}" srcOrd="0" destOrd="0" presId="urn:microsoft.com/office/officeart/2005/8/layout/hierarchy3"/>
    <dgm:cxn modelId="{4F456F7D-23BE-4428-9F07-80F3FBEB3542}" type="presParOf" srcId="{6E46B3A7-1E55-4F0D-BA8E-9E10088EB641}" destId="{E103B686-DDE2-4BE9-B9A2-D5694C250680}" srcOrd="1" destOrd="0" presId="urn:microsoft.com/office/officeart/2005/8/layout/hierarchy3"/>
    <dgm:cxn modelId="{67C2D8C3-C482-48D4-91BC-2AEBB4B03203}" type="presParOf" srcId="{6E46B3A7-1E55-4F0D-BA8E-9E10088EB641}" destId="{D6A2FBB2-0811-41D8-AEB1-64CFE26E41DD}" srcOrd="2" destOrd="0" presId="urn:microsoft.com/office/officeart/2005/8/layout/hierarchy3"/>
    <dgm:cxn modelId="{E6ABD424-3062-49A9-8E69-41C74FC54DE5}" type="presParOf" srcId="{6E46B3A7-1E55-4F0D-BA8E-9E10088EB641}" destId="{8C277BDD-A852-4E64-AB77-4F025B0D0A35}" srcOrd="3" destOrd="0" presId="urn:microsoft.com/office/officeart/2005/8/layout/hierarchy3"/>
    <dgm:cxn modelId="{F5310676-5573-4DB2-BE0E-D61D0962574A}" type="presParOf" srcId="{24634ADF-73BA-47ED-BBCA-B9AC64C376C7}" destId="{75E2B64C-9B36-4325-8EC5-0902ACD7620B}" srcOrd="1" destOrd="0" presId="urn:microsoft.com/office/officeart/2005/8/layout/hierarchy3"/>
    <dgm:cxn modelId="{4CA46F9B-904E-4854-8546-CF859AB3C4D7}" type="presParOf" srcId="{75E2B64C-9B36-4325-8EC5-0902ACD7620B}" destId="{E8060DEF-9DC4-4A7A-80ED-FA267A056A4C}" srcOrd="0" destOrd="0" presId="urn:microsoft.com/office/officeart/2005/8/layout/hierarchy3"/>
    <dgm:cxn modelId="{063FFD84-B01B-4BD4-929F-D60861C5288D}" type="presParOf" srcId="{E8060DEF-9DC4-4A7A-80ED-FA267A056A4C}" destId="{09759D94-5E5C-4BC7-8D72-48DC0EEF551C}" srcOrd="0" destOrd="0" presId="urn:microsoft.com/office/officeart/2005/8/layout/hierarchy3"/>
    <dgm:cxn modelId="{B6D48ED1-4FD8-468A-9CA8-2D1F90C7491D}" type="presParOf" srcId="{E8060DEF-9DC4-4A7A-80ED-FA267A056A4C}" destId="{ACABDCCE-38FE-4711-91FD-E416DB146C48}" srcOrd="1" destOrd="0" presId="urn:microsoft.com/office/officeart/2005/8/layout/hierarchy3"/>
    <dgm:cxn modelId="{F68AEE55-2054-4004-A0A8-9A780A63DEE6}" type="presParOf" srcId="{75E2B64C-9B36-4325-8EC5-0902ACD7620B}" destId="{EF75CA4F-1895-4006-97A9-F27AA998BA92}" srcOrd="1" destOrd="0" presId="urn:microsoft.com/office/officeart/2005/8/layout/hierarchy3"/>
    <dgm:cxn modelId="{37BB80FF-8AB0-4689-8662-0BBAEB2EE1BE}" type="presParOf" srcId="{EF75CA4F-1895-4006-97A9-F27AA998BA92}" destId="{6E29E440-DF3A-4081-98B8-8285B11E78AD}" srcOrd="0" destOrd="0" presId="urn:microsoft.com/office/officeart/2005/8/layout/hierarchy3"/>
    <dgm:cxn modelId="{E841BE9F-7EA9-4E9A-9F18-448CADD7C618}" type="presParOf" srcId="{EF75CA4F-1895-4006-97A9-F27AA998BA92}" destId="{DBBC727F-7E38-4BFA-96EC-E2C11A318E39}" srcOrd="1" destOrd="0" presId="urn:microsoft.com/office/officeart/2005/8/layout/hierarchy3"/>
    <dgm:cxn modelId="{7B507582-A373-4717-A4C9-4A52E7331E8F}" type="presParOf" srcId="{EF75CA4F-1895-4006-97A9-F27AA998BA92}" destId="{8CDE74CE-3E5D-4EEF-9B9A-794F9D4F2F8C}" srcOrd="2" destOrd="0" presId="urn:microsoft.com/office/officeart/2005/8/layout/hierarchy3"/>
    <dgm:cxn modelId="{20CD0C78-D3F2-46BB-9A5A-A4648A427659}" type="presParOf" srcId="{EF75CA4F-1895-4006-97A9-F27AA998BA92}" destId="{AB5E171C-2EE6-412D-B86A-B26FF7E26E76}" srcOrd="3" destOrd="0" presId="urn:microsoft.com/office/officeart/2005/8/layout/hierarchy3"/>
    <dgm:cxn modelId="{901F6504-96E2-4DBD-8FD9-E1E3A79445C9}" type="presParOf" srcId="{24634ADF-73BA-47ED-BBCA-B9AC64C376C7}" destId="{9835E15A-9407-48E7-9FEB-8E5EEB1F50D0}" srcOrd="2" destOrd="0" presId="urn:microsoft.com/office/officeart/2005/8/layout/hierarchy3"/>
    <dgm:cxn modelId="{302B5013-DBF1-4C20-A499-E9BE7A217871}" type="presParOf" srcId="{9835E15A-9407-48E7-9FEB-8E5EEB1F50D0}" destId="{2B2221A2-0470-4936-895D-FC512A1A649B}" srcOrd="0" destOrd="0" presId="urn:microsoft.com/office/officeart/2005/8/layout/hierarchy3"/>
    <dgm:cxn modelId="{FC1E4557-93B0-4455-AF7E-3BD0DD281644}" type="presParOf" srcId="{2B2221A2-0470-4936-895D-FC512A1A649B}" destId="{088F5D64-C4F7-4204-A437-9F93970ED5B6}" srcOrd="0" destOrd="0" presId="urn:microsoft.com/office/officeart/2005/8/layout/hierarchy3"/>
    <dgm:cxn modelId="{9970585D-C7F0-4E86-BED9-D2F9596383BC}" type="presParOf" srcId="{2B2221A2-0470-4936-895D-FC512A1A649B}" destId="{03C5B529-CD6F-4CB3-BA53-C849D810EF1A}" srcOrd="1" destOrd="0" presId="urn:microsoft.com/office/officeart/2005/8/layout/hierarchy3"/>
    <dgm:cxn modelId="{001B96E7-388E-470D-B3AC-24DF166A0FA2}" type="presParOf" srcId="{9835E15A-9407-48E7-9FEB-8E5EEB1F50D0}" destId="{A6F8F00A-BA22-46F9-84C0-8DE452D55E60}" srcOrd="1" destOrd="0" presId="urn:microsoft.com/office/officeart/2005/8/layout/hierarchy3"/>
    <dgm:cxn modelId="{3A7352CE-B558-419B-AEE1-5C35BA064FAD}" type="presParOf" srcId="{A6F8F00A-BA22-46F9-84C0-8DE452D55E60}" destId="{57E121F1-8029-4315-9AC8-A65C56863819}" srcOrd="0" destOrd="0" presId="urn:microsoft.com/office/officeart/2005/8/layout/hierarchy3"/>
    <dgm:cxn modelId="{3FE014B1-CEF3-4292-9824-1461BAF9BF38}" type="presParOf" srcId="{A6F8F00A-BA22-46F9-84C0-8DE452D55E60}" destId="{E5DE8510-36CC-4929-BD2D-749ED212F441}" srcOrd="1" destOrd="0" presId="urn:microsoft.com/office/officeart/2005/8/layout/hierarchy3"/>
    <dgm:cxn modelId="{B643402E-1F92-4651-902F-39BA29259D5D}" type="presParOf" srcId="{A6F8F00A-BA22-46F9-84C0-8DE452D55E60}" destId="{E2BACBAF-DF53-48F7-A22B-0CC069B060D0}" srcOrd="2" destOrd="0" presId="urn:microsoft.com/office/officeart/2005/8/layout/hierarchy3"/>
    <dgm:cxn modelId="{4BAF835A-6053-496E-9C74-E5F2ED8ED782}" type="presParOf" srcId="{A6F8F00A-BA22-46F9-84C0-8DE452D55E60}" destId="{58CB7C9A-F6F2-4762-801C-63BAA67A2108}" srcOrd="3" destOrd="0" presId="urn:microsoft.com/office/officeart/2005/8/layout/hierarchy3"/>
    <dgm:cxn modelId="{E4032ABE-4469-4CA3-B0F3-FC804DDDDBBA}" type="presParOf" srcId="{A6F8F00A-BA22-46F9-84C0-8DE452D55E60}" destId="{9F8338D1-75B8-4420-ADEF-DDA616D8CB5F}" srcOrd="4" destOrd="0" presId="urn:microsoft.com/office/officeart/2005/8/layout/hierarchy3"/>
    <dgm:cxn modelId="{D7DFD091-4F78-4FA7-ABD9-622728B55749}" type="presParOf" srcId="{A6F8F00A-BA22-46F9-84C0-8DE452D55E60}" destId="{22738A92-9B01-4966-B5CA-5F69EAE844F1}" srcOrd="5" destOrd="0" presId="urn:microsoft.com/office/officeart/2005/8/layout/hierarchy3"/>
    <dgm:cxn modelId="{592242C0-2AB0-4243-A3EE-787E0B5DEB89}" type="presParOf" srcId="{A6F8F00A-BA22-46F9-84C0-8DE452D55E60}" destId="{6BC7B850-4D08-49C6-B24E-2644CDF2ACC6}" srcOrd="6" destOrd="0" presId="urn:microsoft.com/office/officeart/2005/8/layout/hierarchy3"/>
    <dgm:cxn modelId="{DC4A96D7-F119-47D9-937C-8DDFC25ADE26}" type="presParOf" srcId="{A6F8F00A-BA22-46F9-84C0-8DE452D55E60}" destId="{FBD1DFEC-2BA3-4722-AE79-0D290D4FD86E}" srcOrd="7" destOrd="0" presId="urn:microsoft.com/office/officeart/2005/8/layout/hierarchy3"/>
    <dgm:cxn modelId="{D2C06B5D-2909-456F-B70F-58EE3A62B154}" type="presParOf" srcId="{A6F8F00A-BA22-46F9-84C0-8DE452D55E60}" destId="{E8751070-BE25-46F2-8C24-46B2C37F6B56}" srcOrd="8" destOrd="0" presId="urn:microsoft.com/office/officeart/2005/8/layout/hierarchy3"/>
    <dgm:cxn modelId="{5A73A677-CF4B-4B53-BE87-C95FA9A2D91C}" type="presParOf" srcId="{A6F8F00A-BA22-46F9-84C0-8DE452D55E60}" destId="{AAE56372-7258-4234-8CEF-0D5E0A9EC5E7}" srcOrd="9" destOrd="0" presId="urn:microsoft.com/office/officeart/2005/8/layout/hierarchy3"/>
    <dgm:cxn modelId="{326521C6-369B-44FF-9B36-B111D08FCBB9}" type="presParOf" srcId="{A6F8F00A-BA22-46F9-84C0-8DE452D55E60}" destId="{6CC4FE34-86A8-49C6-8108-B3B16C20D3A6}" srcOrd="10" destOrd="0" presId="urn:microsoft.com/office/officeart/2005/8/layout/hierarchy3"/>
    <dgm:cxn modelId="{D2448311-D356-4F59-AAA9-0324938DCFFB}" type="presParOf" srcId="{A6F8F00A-BA22-46F9-84C0-8DE452D55E60}" destId="{C23A6124-F8B4-471D-A524-AE688CD48AA4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70A39-C7BB-4E1B-9235-959B6C7CFA76}">
      <dsp:nvSpPr>
        <dsp:cNvPr id="0" name=""/>
        <dsp:cNvSpPr/>
      </dsp:nvSpPr>
      <dsp:spPr>
        <a:xfrm>
          <a:off x="847204" y="1771"/>
          <a:ext cx="5163591" cy="2581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700" kern="1200" dirty="0"/>
            <a:t>Passo Constante (</a:t>
          </a:r>
          <a:r>
            <a:rPr lang="pt-BR" sz="5700" kern="1200" dirty="0" err="1"/>
            <a:t>ConstantStep</a:t>
          </a:r>
          <a:r>
            <a:rPr lang="pt-BR" sz="5700" kern="1200" dirty="0"/>
            <a:t>)</a:t>
          </a:r>
        </a:p>
      </dsp:txBody>
      <dsp:txXfrm>
        <a:off x="922822" y="77389"/>
        <a:ext cx="5012355" cy="2430559"/>
      </dsp:txXfrm>
    </dsp:sp>
    <dsp:sp modelId="{40FBDA63-C110-4BDD-9044-250326CDB623}">
      <dsp:nvSpPr>
        <dsp:cNvPr id="0" name=""/>
        <dsp:cNvSpPr/>
      </dsp:nvSpPr>
      <dsp:spPr>
        <a:xfrm>
          <a:off x="1363563" y="2583567"/>
          <a:ext cx="516359" cy="1936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346"/>
              </a:lnTo>
              <a:lnTo>
                <a:pt x="516359" y="19363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3B686-DDE2-4BE9-B9A2-D5694C250680}">
      <dsp:nvSpPr>
        <dsp:cNvPr id="0" name=""/>
        <dsp:cNvSpPr/>
      </dsp:nvSpPr>
      <dsp:spPr>
        <a:xfrm>
          <a:off x="1879922" y="3229016"/>
          <a:ext cx="4130873" cy="258179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Bisseção (</a:t>
          </a:r>
          <a:r>
            <a:rPr lang="pt-BR" sz="3600" kern="1200" dirty="0" err="1"/>
            <a:t>BissectionStep</a:t>
          </a:r>
          <a:r>
            <a:rPr lang="pt-BR" sz="3600" kern="1200" dirty="0"/>
            <a:t>)</a:t>
          </a:r>
        </a:p>
      </dsp:txBody>
      <dsp:txXfrm>
        <a:off x="1955540" y="3304634"/>
        <a:ext cx="3979637" cy="2430559"/>
      </dsp:txXfrm>
    </dsp:sp>
    <dsp:sp modelId="{D6A2FBB2-0811-41D8-AEB1-64CFE26E41DD}">
      <dsp:nvSpPr>
        <dsp:cNvPr id="0" name=""/>
        <dsp:cNvSpPr/>
      </dsp:nvSpPr>
      <dsp:spPr>
        <a:xfrm>
          <a:off x="1363563" y="2583567"/>
          <a:ext cx="516359" cy="5163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3591"/>
              </a:lnTo>
              <a:lnTo>
                <a:pt x="516359" y="516359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77BDD-A852-4E64-AB77-4F025B0D0A35}">
      <dsp:nvSpPr>
        <dsp:cNvPr id="0" name=""/>
        <dsp:cNvSpPr/>
      </dsp:nvSpPr>
      <dsp:spPr>
        <a:xfrm>
          <a:off x="1879922" y="6456260"/>
          <a:ext cx="4130873" cy="258179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Seção Áurea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(</a:t>
          </a:r>
          <a:r>
            <a:rPr lang="pt-BR" sz="3600" kern="1200" dirty="0" err="1"/>
            <a:t>GoldenSectionStep</a:t>
          </a:r>
          <a:r>
            <a:rPr lang="pt-BR" sz="3600" kern="1200" dirty="0"/>
            <a:t>)</a:t>
          </a:r>
        </a:p>
      </dsp:txBody>
      <dsp:txXfrm>
        <a:off x="1955540" y="6531878"/>
        <a:ext cx="3979637" cy="2430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70A39-C7BB-4E1B-9235-959B6C7CFA76}">
      <dsp:nvSpPr>
        <dsp:cNvPr id="0" name=""/>
        <dsp:cNvSpPr/>
      </dsp:nvSpPr>
      <dsp:spPr>
        <a:xfrm>
          <a:off x="802" y="581362"/>
          <a:ext cx="1877947" cy="938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Passo Constante (</a:t>
          </a:r>
          <a:r>
            <a:rPr lang="pt-BR" sz="1600" kern="1200" dirty="0" err="1"/>
            <a:t>ConstantStep</a:t>
          </a:r>
          <a:r>
            <a:rPr lang="pt-BR" sz="1600" kern="1200" dirty="0"/>
            <a:t>)</a:t>
          </a:r>
        </a:p>
      </dsp:txBody>
      <dsp:txXfrm>
        <a:off x="28304" y="608864"/>
        <a:ext cx="1822943" cy="883969"/>
      </dsp:txXfrm>
    </dsp:sp>
    <dsp:sp modelId="{40FBDA63-C110-4BDD-9044-250326CDB623}">
      <dsp:nvSpPr>
        <dsp:cNvPr id="0" name=""/>
        <dsp:cNvSpPr/>
      </dsp:nvSpPr>
      <dsp:spPr>
        <a:xfrm>
          <a:off x="188597" y="1520335"/>
          <a:ext cx="187794" cy="704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4230"/>
              </a:lnTo>
              <a:lnTo>
                <a:pt x="187794" y="7042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3B686-DDE2-4BE9-B9A2-D5694C250680}">
      <dsp:nvSpPr>
        <dsp:cNvPr id="0" name=""/>
        <dsp:cNvSpPr/>
      </dsp:nvSpPr>
      <dsp:spPr>
        <a:xfrm>
          <a:off x="376391" y="1755079"/>
          <a:ext cx="1502357" cy="9389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Bisseção (</a:t>
          </a:r>
          <a:r>
            <a:rPr lang="pt-BR" sz="1200" kern="1200" dirty="0" err="1"/>
            <a:t>BissectionStep</a:t>
          </a:r>
          <a:r>
            <a:rPr lang="pt-BR" sz="1200" kern="1200" dirty="0"/>
            <a:t>)</a:t>
          </a:r>
        </a:p>
      </dsp:txBody>
      <dsp:txXfrm>
        <a:off x="403893" y="1782581"/>
        <a:ext cx="1447353" cy="883969"/>
      </dsp:txXfrm>
    </dsp:sp>
    <dsp:sp modelId="{D6A2FBB2-0811-41D8-AEB1-64CFE26E41DD}">
      <dsp:nvSpPr>
        <dsp:cNvPr id="0" name=""/>
        <dsp:cNvSpPr/>
      </dsp:nvSpPr>
      <dsp:spPr>
        <a:xfrm>
          <a:off x="188597" y="1520335"/>
          <a:ext cx="187794" cy="1877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947"/>
              </a:lnTo>
              <a:lnTo>
                <a:pt x="187794" y="187794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77BDD-A852-4E64-AB77-4F025B0D0A35}">
      <dsp:nvSpPr>
        <dsp:cNvPr id="0" name=""/>
        <dsp:cNvSpPr/>
      </dsp:nvSpPr>
      <dsp:spPr>
        <a:xfrm>
          <a:off x="376391" y="2928796"/>
          <a:ext cx="1502357" cy="9389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Seção Áurea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(</a:t>
          </a:r>
          <a:r>
            <a:rPr lang="pt-BR" sz="1200" kern="1200" dirty="0" err="1"/>
            <a:t>GoldenSectionStep</a:t>
          </a:r>
          <a:r>
            <a:rPr lang="pt-BR" sz="1200" kern="1200" dirty="0"/>
            <a:t>)</a:t>
          </a:r>
        </a:p>
      </dsp:txBody>
      <dsp:txXfrm>
        <a:off x="403893" y="2956298"/>
        <a:ext cx="1447353" cy="883969"/>
      </dsp:txXfrm>
    </dsp:sp>
    <dsp:sp modelId="{09759D94-5E5C-4BC7-8D72-48DC0EEF551C}">
      <dsp:nvSpPr>
        <dsp:cNvPr id="0" name=""/>
        <dsp:cNvSpPr/>
      </dsp:nvSpPr>
      <dsp:spPr>
        <a:xfrm>
          <a:off x="2348236" y="581362"/>
          <a:ext cx="1877947" cy="938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Função com método de derivadas (</a:t>
          </a:r>
          <a:r>
            <a:rPr lang="pt-BR" sz="1600" kern="1200" dirty="0" err="1"/>
            <a:t>SpecialFunction</a:t>
          </a:r>
          <a:r>
            <a:rPr lang="pt-BR" sz="1600" kern="1200" dirty="0"/>
            <a:t>)</a:t>
          </a:r>
        </a:p>
      </dsp:txBody>
      <dsp:txXfrm>
        <a:off x="2375738" y="608864"/>
        <a:ext cx="1822943" cy="883969"/>
      </dsp:txXfrm>
    </dsp:sp>
    <dsp:sp modelId="{6E29E440-DF3A-4081-98B8-8285B11E78AD}">
      <dsp:nvSpPr>
        <dsp:cNvPr id="0" name=""/>
        <dsp:cNvSpPr/>
      </dsp:nvSpPr>
      <dsp:spPr>
        <a:xfrm>
          <a:off x="2536031" y="1520335"/>
          <a:ext cx="187794" cy="704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4230"/>
              </a:lnTo>
              <a:lnTo>
                <a:pt x="187794" y="7042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C727F-7E38-4BFA-96EC-E2C11A318E39}">
      <dsp:nvSpPr>
        <dsp:cNvPr id="0" name=""/>
        <dsp:cNvSpPr/>
      </dsp:nvSpPr>
      <dsp:spPr>
        <a:xfrm>
          <a:off x="2723825" y="1755079"/>
          <a:ext cx="1502357" cy="9389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Função com derivada analítica (</a:t>
          </a:r>
          <a:r>
            <a:rPr lang="pt-BR" sz="1200" kern="1200" dirty="0" err="1"/>
            <a:t>Analytical</a:t>
          </a:r>
          <a:r>
            <a:rPr lang="pt-BR" sz="1200" kern="1200" dirty="0"/>
            <a:t> </a:t>
          </a:r>
          <a:r>
            <a:rPr lang="pt-BR" sz="1200" kern="1200" dirty="0" err="1"/>
            <a:t>SpecialFunction</a:t>
          </a:r>
          <a:r>
            <a:rPr lang="pt-BR" sz="1200" kern="1200" dirty="0"/>
            <a:t>)</a:t>
          </a:r>
        </a:p>
      </dsp:txBody>
      <dsp:txXfrm>
        <a:off x="2751327" y="1782581"/>
        <a:ext cx="1447353" cy="883969"/>
      </dsp:txXfrm>
    </dsp:sp>
    <dsp:sp modelId="{8CDE74CE-3E5D-4EEF-9B9A-794F9D4F2F8C}">
      <dsp:nvSpPr>
        <dsp:cNvPr id="0" name=""/>
        <dsp:cNvSpPr/>
      </dsp:nvSpPr>
      <dsp:spPr>
        <a:xfrm>
          <a:off x="2536031" y="1520335"/>
          <a:ext cx="187794" cy="1877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947"/>
              </a:lnTo>
              <a:lnTo>
                <a:pt x="187794" y="187794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E171C-2EE6-412D-B86A-B26FF7E26E76}">
      <dsp:nvSpPr>
        <dsp:cNvPr id="0" name=""/>
        <dsp:cNvSpPr/>
      </dsp:nvSpPr>
      <dsp:spPr>
        <a:xfrm>
          <a:off x="2723825" y="2928796"/>
          <a:ext cx="1502357" cy="9389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Função com derivada numérica (</a:t>
          </a:r>
          <a:r>
            <a:rPr lang="pt-BR" sz="1200" kern="1200" dirty="0" err="1"/>
            <a:t>Numerical</a:t>
          </a:r>
          <a:r>
            <a:rPr lang="pt-BR" sz="1200" kern="1200" dirty="0"/>
            <a:t> </a:t>
          </a:r>
          <a:r>
            <a:rPr lang="pt-BR" sz="1200" kern="1200" dirty="0" err="1"/>
            <a:t>SpecialFunction</a:t>
          </a:r>
          <a:r>
            <a:rPr lang="pt-BR" sz="1200" kern="1200" dirty="0"/>
            <a:t>)</a:t>
          </a:r>
        </a:p>
      </dsp:txBody>
      <dsp:txXfrm>
        <a:off x="2751327" y="2956298"/>
        <a:ext cx="1447353" cy="883969"/>
      </dsp:txXfrm>
    </dsp:sp>
    <dsp:sp modelId="{088F5D64-C4F7-4204-A437-9F93970ED5B6}">
      <dsp:nvSpPr>
        <dsp:cNvPr id="0" name=""/>
        <dsp:cNvSpPr/>
      </dsp:nvSpPr>
      <dsp:spPr>
        <a:xfrm>
          <a:off x="4695670" y="581362"/>
          <a:ext cx="1877947" cy="938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Otimizador genérico (</a:t>
          </a:r>
          <a:r>
            <a:rPr lang="pt-BR" sz="1600" kern="1200" dirty="0" err="1"/>
            <a:t>GenericOptimizer</a:t>
          </a:r>
          <a:r>
            <a:rPr lang="pt-BR" sz="1600" kern="1200" dirty="0"/>
            <a:t>)</a:t>
          </a:r>
        </a:p>
      </dsp:txBody>
      <dsp:txXfrm>
        <a:off x="4723172" y="608864"/>
        <a:ext cx="1822943" cy="883969"/>
      </dsp:txXfrm>
    </dsp:sp>
    <dsp:sp modelId="{57E121F1-8029-4315-9AC8-A65C56863819}">
      <dsp:nvSpPr>
        <dsp:cNvPr id="0" name=""/>
        <dsp:cNvSpPr/>
      </dsp:nvSpPr>
      <dsp:spPr>
        <a:xfrm>
          <a:off x="4883465" y="1520335"/>
          <a:ext cx="187794" cy="704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4230"/>
              </a:lnTo>
              <a:lnTo>
                <a:pt x="187794" y="7042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E8510-36CC-4929-BD2D-749ED212F441}">
      <dsp:nvSpPr>
        <dsp:cNvPr id="0" name=""/>
        <dsp:cNvSpPr/>
      </dsp:nvSpPr>
      <dsp:spPr>
        <a:xfrm>
          <a:off x="5071259" y="1755079"/>
          <a:ext cx="1502357" cy="9389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Univariante</a:t>
          </a:r>
          <a:r>
            <a:rPr lang="pt-BR" sz="1200" kern="1200" dirty="0"/>
            <a:t> (</a:t>
          </a:r>
          <a:r>
            <a:rPr lang="pt-BR" sz="1200" kern="1200" dirty="0" err="1"/>
            <a:t>UnivariantOptimizer</a:t>
          </a:r>
          <a:r>
            <a:rPr lang="pt-BR" sz="1200" kern="1200" dirty="0"/>
            <a:t>)</a:t>
          </a:r>
        </a:p>
      </dsp:txBody>
      <dsp:txXfrm>
        <a:off x="5098761" y="1782581"/>
        <a:ext cx="1447353" cy="883969"/>
      </dsp:txXfrm>
    </dsp:sp>
    <dsp:sp modelId="{E2BACBAF-DF53-48F7-A22B-0CC069B060D0}">
      <dsp:nvSpPr>
        <dsp:cNvPr id="0" name=""/>
        <dsp:cNvSpPr/>
      </dsp:nvSpPr>
      <dsp:spPr>
        <a:xfrm>
          <a:off x="4883465" y="1520335"/>
          <a:ext cx="187794" cy="1877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947"/>
              </a:lnTo>
              <a:lnTo>
                <a:pt x="187794" y="187794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B7C9A-F6F2-4762-801C-63BAA67A2108}">
      <dsp:nvSpPr>
        <dsp:cNvPr id="0" name=""/>
        <dsp:cNvSpPr/>
      </dsp:nvSpPr>
      <dsp:spPr>
        <a:xfrm>
          <a:off x="5071259" y="2928796"/>
          <a:ext cx="1502357" cy="9389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Powell (</a:t>
          </a:r>
          <a:r>
            <a:rPr lang="pt-BR" sz="1200" kern="1200" dirty="0" err="1"/>
            <a:t>PowellOptimizer</a:t>
          </a:r>
          <a:r>
            <a:rPr lang="pt-BR" sz="1200" kern="1200" dirty="0"/>
            <a:t>)</a:t>
          </a:r>
        </a:p>
      </dsp:txBody>
      <dsp:txXfrm>
        <a:off x="5098761" y="2956298"/>
        <a:ext cx="1447353" cy="883969"/>
      </dsp:txXfrm>
    </dsp:sp>
    <dsp:sp modelId="{9F8338D1-75B8-4420-ADEF-DDA616D8CB5F}">
      <dsp:nvSpPr>
        <dsp:cNvPr id="0" name=""/>
        <dsp:cNvSpPr/>
      </dsp:nvSpPr>
      <dsp:spPr>
        <a:xfrm>
          <a:off x="4883465" y="1520335"/>
          <a:ext cx="187794" cy="3051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664"/>
              </a:lnTo>
              <a:lnTo>
                <a:pt x="187794" y="305166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38A92-9B01-4966-B5CA-5F69EAE844F1}">
      <dsp:nvSpPr>
        <dsp:cNvPr id="0" name=""/>
        <dsp:cNvSpPr/>
      </dsp:nvSpPr>
      <dsp:spPr>
        <a:xfrm>
          <a:off x="5071259" y="4102513"/>
          <a:ext cx="1502357" cy="9389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Máximo declive (</a:t>
          </a:r>
          <a:r>
            <a:rPr lang="pt-BR" sz="1200" kern="1200" dirty="0" err="1"/>
            <a:t>Steepest</a:t>
          </a:r>
          <a:r>
            <a:rPr lang="pt-BR" sz="1200" kern="1200" dirty="0"/>
            <a:t> </a:t>
          </a:r>
          <a:r>
            <a:rPr lang="pt-BR" sz="1200" kern="1200" dirty="0" err="1"/>
            <a:t>DescentOptimizer</a:t>
          </a:r>
          <a:r>
            <a:rPr lang="pt-BR" sz="1200" kern="1200" dirty="0"/>
            <a:t>)</a:t>
          </a:r>
        </a:p>
      </dsp:txBody>
      <dsp:txXfrm>
        <a:off x="5098761" y="4130015"/>
        <a:ext cx="1447353" cy="883969"/>
      </dsp:txXfrm>
    </dsp:sp>
    <dsp:sp modelId="{6BC7B850-4D08-49C6-B24E-2644CDF2ACC6}">
      <dsp:nvSpPr>
        <dsp:cNvPr id="0" name=""/>
        <dsp:cNvSpPr/>
      </dsp:nvSpPr>
      <dsp:spPr>
        <a:xfrm>
          <a:off x="4883465" y="1520335"/>
          <a:ext cx="187794" cy="422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5381"/>
              </a:lnTo>
              <a:lnTo>
                <a:pt x="187794" y="422538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1DFEC-2BA3-4722-AE79-0D290D4FD86E}">
      <dsp:nvSpPr>
        <dsp:cNvPr id="0" name=""/>
        <dsp:cNvSpPr/>
      </dsp:nvSpPr>
      <dsp:spPr>
        <a:xfrm>
          <a:off x="5071259" y="5276230"/>
          <a:ext cx="1502357" cy="9389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Fletcher-Reeves (</a:t>
          </a:r>
          <a:r>
            <a:rPr lang="pt-BR" sz="1200" kern="1200" dirty="0" err="1"/>
            <a:t>FletcherReeves</a:t>
          </a:r>
          <a:r>
            <a:rPr lang="pt-BR" sz="1200" kern="1200" dirty="0"/>
            <a:t> </a:t>
          </a:r>
          <a:r>
            <a:rPr lang="pt-BR" sz="1200" kern="1200" dirty="0" err="1"/>
            <a:t>Optimizer</a:t>
          </a:r>
          <a:r>
            <a:rPr lang="pt-BR" sz="1200" kern="1200" dirty="0"/>
            <a:t>)</a:t>
          </a:r>
        </a:p>
      </dsp:txBody>
      <dsp:txXfrm>
        <a:off x="5098761" y="5303732"/>
        <a:ext cx="1447353" cy="883969"/>
      </dsp:txXfrm>
    </dsp:sp>
    <dsp:sp modelId="{E8751070-BE25-46F2-8C24-46B2C37F6B56}">
      <dsp:nvSpPr>
        <dsp:cNvPr id="0" name=""/>
        <dsp:cNvSpPr/>
      </dsp:nvSpPr>
      <dsp:spPr>
        <a:xfrm>
          <a:off x="4883465" y="1520335"/>
          <a:ext cx="187794" cy="5399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9097"/>
              </a:lnTo>
              <a:lnTo>
                <a:pt x="187794" y="539909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56372-7258-4234-8CEF-0D5E0A9EC5E7}">
      <dsp:nvSpPr>
        <dsp:cNvPr id="0" name=""/>
        <dsp:cNvSpPr/>
      </dsp:nvSpPr>
      <dsp:spPr>
        <a:xfrm>
          <a:off x="5071259" y="6449947"/>
          <a:ext cx="1502357" cy="9389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Newtom-Raphson</a:t>
          </a:r>
          <a:r>
            <a:rPr lang="pt-BR" sz="1200" kern="1200" dirty="0"/>
            <a:t> (</a:t>
          </a:r>
          <a:r>
            <a:rPr lang="pt-BR" sz="1200" kern="1200" dirty="0" err="1"/>
            <a:t>NewtonRaphsonOptimizer</a:t>
          </a:r>
          <a:r>
            <a:rPr lang="pt-BR" sz="1200" kern="1200" dirty="0"/>
            <a:t>)</a:t>
          </a:r>
        </a:p>
      </dsp:txBody>
      <dsp:txXfrm>
        <a:off x="5098761" y="6477449"/>
        <a:ext cx="1447353" cy="883969"/>
      </dsp:txXfrm>
    </dsp:sp>
    <dsp:sp modelId="{6CC4FE34-86A8-49C6-8108-B3B16C20D3A6}">
      <dsp:nvSpPr>
        <dsp:cNvPr id="0" name=""/>
        <dsp:cNvSpPr/>
      </dsp:nvSpPr>
      <dsp:spPr>
        <a:xfrm>
          <a:off x="4883465" y="1520335"/>
          <a:ext cx="187794" cy="6572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2814"/>
              </a:lnTo>
              <a:lnTo>
                <a:pt x="187794" y="65728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A6124-F8B4-471D-A524-AE688CD48AA4}">
      <dsp:nvSpPr>
        <dsp:cNvPr id="0" name=""/>
        <dsp:cNvSpPr/>
      </dsp:nvSpPr>
      <dsp:spPr>
        <a:xfrm>
          <a:off x="5071259" y="7623664"/>
          <a:ext cx="1502357" cy="9389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BFGS (</a:t>
          </a:r>
          <a:r>
            <a:rPr lang="pt-BR" sz="1200" kern="1200" dirty="0" err="1"/>
            <a:t>BFGSOptimizer</a:t>
          </a:r>
          <a:r>
            <a:rPr lang="pt-BR" sz="1200" kern="1200" dirty="0"/>
            <a:t>)</a:t>
          </a:r>
        </a:p>
      </dsp:txBody>
      <dsp:txXfrm>
        <a:off x="5098761" y="7651166"/>
        <a:ext cx="1447353" cy="883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6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02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12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6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34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6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0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40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73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74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50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29589-28E1-4B66-93D8-7EDC381319F1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80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A64B37D-1F78-B87D-4B80-0055F0F23D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1160765"/>
              </p:ext>
            </p:extLst>
          </p:nvPr>
        </p:nvGraphicFramePr>
        <p:xfrm>
          <a:off x="0" y="0"/>
          <a:ext cx="6858000" cy="9039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33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A64B37D-1F78-B87D-4B80-0055F0F23D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917591"/>
              </p:ext>
            </p:extLst>
          </p:nvPr>
        </p:nvGraphicFramePr>
        <p:xfrm>
          <a:off x="141790" y="1"/>
          <a:ext cx="6574420" cy="91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999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51940F21-EA15-DA8E-0353-A8DA8CF5D431}"/>
              </a:ext>
            </a:extLst>
          </p:cNvPr>
          <p:cNvGrpSpPr/>
          <p:nvPr/>
        </p:nvGrpSpPr>
        <p:grpSpPr>
          <a:xfrm>
            <a:off x="142592" y="581363"/>
            <a:ext cx="6572815" cy="7981275"/>
            <a:chOff x="142592" y="581363"/>
            <a:chExt cx="6572815" cy="7981275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2D9A1A82-FF3A-9195-6E43-1179833AF2BE}"/>
                </a:ext>
              </a:extLst>
            </p:cNvPr>
            <p:cNvSpPr/>
            <p:nvPr/>
          </p:nvSpPr>
          <p:spPr>
            <a:xfrm>
              <a:off x="142592" y="581363"/>
              <a:ext cx="1877947" cy="938973"/>
            </a:xfrm>
            <a:custGeom>
              <a:avLst/>
              <a:gdLst>
                <a:gd name="connsiteX0" fmla="*/ 0 w 1877947"/>
                <a:gd name="connsiteY0" fmla="*/ 93897 h 938973"/>
                <a:gd name="connsiteX1" fmla="*/ 93897 w 1877947"/>
                <a:gd name="connsiteY1" fmla="*/ 0 h 938973"/>
                <a:gd name="connsiteX2" fmla="*/ 1784050 w 1877947"/>
                <a:gd name="connsiteY2" fmla="*/ 0 h 938973"/>
                <a:gd name="connsiteX3" fmla="*/ 1877947 w 1877947"/>
                <a:gd name="connsiteY3" fmla="*/ 93897 h 938973"/>
                <a:gd name="connsiteX4" fmla="*/ 1877947 w 1877947"/>
                <a:gd name="connsiteY4" fmla="*/ 845076 h 938973"/>
                <a:gd name="connsiteX5" fmla="*/ 1784050 w 1877947"/>
                <a:gd name="connsiteY5" fmla="*/ 938973 h 938973"/>
                <a:gd name="connsiteX6" fmla="*/ 93897 w 1877947"/>
                <a:gd name="connsiteY6" fmla="*/ 938973 h 938973"/>
                <a:gd name="connsiteX7" fmla="*/ 0 w 1877947"/>
                <a:gd name="connsiteY7" fmla="*/ 845076 h 938973"/>
                <a:gd name="connsiteX8" fmla="*/ 0 w 1877947"/>
                <a:gd name="connsiteY8" fmla="*/ 93897 h 93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7947" h="938973">
                  <a:moveTo>
                    <a:pt x="0" y="93897"/>
                  </a:moveTo>
                  <a:cubicBezTo>
                    <a:pt x="0" y="42039"/>
                    <a:pt x="42039" y="0"/>
                    <a:pt x="93897" y="0"/>
                  </a:cubicBezTo>
                  <a:lnTo>
                    <a:pt x="1784050" y="0"/>
                  </a:lnTo>
                  <a:cubicBezTo>
                    <a:pt x="1835908" y="0"/>
                    <a:pt x="1877947" y="42039"/>
                    <a:pt x="1877947" y="93897"/>
                  </a:cubicBezTo>
                  <a:lnTo>
                    <a:pt x="1877947" y="845076"/>
                  </a:lnTo>
                  <a:cubicBezTo>
                    <a:pt x="1877947" y="896934"/>
                    <a:pt x="1835908" y="938973"/>
                    <a:pt x="1784050" y="938973"/>
                  </a:cubicBezTo>
                  <a:lnTo>
                    <a:pt x="93897" y="938973"/>
                  </a:lnTo>
                  <a:cubicBezTo>
                    <a:pt x="42039" y="938973"/>
                    <a:pt x="0" y="896934"/>
                    <a:pt x="0" y="845076"/>
                  </a:cubicBezTo>
                  <a:lnTo>
                    <a:pt x="0" y="93897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982" tIns="47822" rIns="57982" bIns="4782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kern="1200" dirty="0"/>
                <a:t>Passo Constante (</a:t>
              </a:r>
              <a:r>
                <a:rPr lang="pt-BR" sz="1600" kern="1200" dirty="0" err="1"/>
                <a:t>ConstantStep</a:t>
              </a:r>
              <a:r>
                <a:rPr lang="pt-BR" sz="1600" kern="1200" dirty="0"/>
                <a:t>)</a:t>
              </a: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240768D0-4644-5594-9ECD-F1926371D672}"/>
                </a:ext>
              </a:extLst>
            </p:cNvPr>
            <p:cNvSpPr/>
            <p:nvPr/>
          </p:nvSpPr>
          <p:spPr>
            <a:xfrm>
              <a:off x="330387" y="1520336"/>
              <a:ext cx="187794" cy="7042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04230"/>
                  </a:lnTo>
                  <a:lnTo>
                    <a:pt x="187794" y="704230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DC792AC2-47BD-70D0-778C-6589C9470B9E}"/>
                </a:ext>
              </a:extLst>
            </p:cNvPr>
            <p:cNvSpPr/>
            <p:nvPr/>
          </p:nvSpPr>
          <p:spPr>
            <a:xfrm>
              <a:off x="518181" y="1755080"/>
              <a:ext cx="1502357" cy="938973"/>
            </a:xfrm>
            <a:custGeom>
              <a:avLst/>
              <a:gdLst>
                <a:gd name="connsiteX0" fmla="*/ 0 w 1502357"/>
                <a:gd name="connsiteY0" fmla="*/ 93897 h 938973"/>
                <a:gd name="connsiteX1" fmla="*/ 93897 w 1502357"/>
                <a:gd name="connsiteY1" fmla="*/ 0 h 938973"/>
                <a:gd name="connsiteX2" fmla="*/ 1408460 w 1502357"/>
                <a:gd name="connsiteY2" fmla="*/ 0 h 938973"/>
                <a:gd name="connsiteX3" fmla="*/ 1502357 w 1502357"/>
                <a:gd name="connsiteY3" fmla="*/ 93897 h 938973"/>
                <a:gd name="connsiteX4" fmla="*/ 1502357 w 1502357"/>
                <a:gd name="connsiteY4" fmla="*/ 845076 h 938973"/>
                <a:gd name="connsiteX5" fmla="*/ 1408460 w 1502357"/>
                <a:gd name="connsiteY5" fmla="*/ 938973 h 938973"/>
                <a:gd name="connsiteX6" fmla="*/ 93897 w 1502357"/>
                <a:gd name="connsiteY6" fmla="*/ 938973 h 938973"/>
                <a:gd name="connsiteX7" fmla="*/ 0 w 1502357"/>
                <a:gd name="connsiteY7" fmla="*/ 845076 h 938973"/>
                <a:gd name="connsiteX8" fmla="*/ 0 w 1502357"/>
                <a:gd name="connsiteY8" fmla="*/ 93897 h 93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57" h="938973">
                  <a:moveTo>
                    <a:pt x="0" y="93897"/>
                  </a:moveTo>
                  <a:cubicBezTo>
                    <a:pt x="0" y="42039"/>
                    <a:pt x="42039" y="0"/>
                    <a:pt x="93897" y="0"/>
                  </a:cubicBezTo>
                  <a:lnTo>
                    <a:pt x="1408460" y="0"/>
                  </a:lnTo>
                  <a:cubicBezTo>
                    <a:pt x="1460318" y="0"/>
                    <a:pt x="1502357" y="42039"/>
                    <a:pt x="1502357" y="93897"/>
                  </a:cubicBezTo>
                  <a:lnTo>
                    <a:pt x="1502357" y="845076"/>
                  </a:lnTo>
                  <a:cubicBezTo>
                    <a:pt x="1502357" y="896934"/>
                    <a:pt x="1460318" y="938973"/>
                    <a:pt x="1408460" y="938973"/>
                  </a:cubicBezTo>
                  <a:lnTo>
                    <a:pt x="93897" y="938973"/>
                  </a:lnTo>
                  <a:cubicBezTo>
                    <a:pt x="42039" y="938973"/>
                    <a:pt x="0" y="896934"/>
                    <a:pt x="0" y="845076"/>
                  </a:cubicBezTo>
                  <a:lnTo>
                    <a:pt x="0" y="93897"/>
                  </a:lnTo>
                  <a:close/>
                </a:path>
              </a:pathLst>
            </a:custGeom>
          </p:spPr>
          <p:style>
            <a:lnRef idx="2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362" tIns="42742" rIns="50362" bIns="4274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kern="1200" dirty="0"/>
                <a:t>Bisseção (</a:t>
              </a:r>
              <a:r>
                <a:rPr lang="pt-BR" sz="1200" kern="1200" dirty="0" err="1"/>
                <a:t>BissectionStep</a:t>
              </a:r>
              <a:r>
                <a:rPr lang="pt-BR" sz="1200" kern="1200" dirty="0"/>
                <a:t>)</a:t>
              </a: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CC8DF970-6BEF-EA0F-2FAC-D93A4E07A1B6}"/>
                </a:ext>
              </a:extLst>
            </p:cNvPr>
            <p:cNvSpPr/>
            <p:nvPr/>
          </p:nvSpPr>
          <p:spPr>
            <a:xfrm>
              <a:off x="330387" y="1520336"/>
              <a:ext cx="187794" cy="187794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77947"/>
                  </a:lnTo>
                  <a:lnTo>
                    <a:pt x="187794" y="1877947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FD212F7-E326-5DC9-C95A-53D000F6F11A}"/>
                </a:ext>
              </a:extLst>
            </p:cNvPr>
            <p:cNvSpPr/>
            <p:nvPr/>
          </p:nvSpPr>
          <p:spPr>
            <a:xfrm>
              <a:off x="518181" y="2928797"/>
              <a:ext cx="1502357" cy="938973"/>
            </a:xfrm>
            <a:custGeom>
              <a:avLst/>
              <a:gdLst>
                <a:gd name="connsiteX0" fmla="*/ 0 w 1502357"/>
                <a:gd name="connsiteY0" fmla="*/ 93897 h 938973"/>
                <a:gd name="connsiteX1" fmla="*/ 93897 w 1502357"/>
                <a:gd name="connsiteY1" fmla="*/ 0 h 938973"/>
                <a:gd name="connsiteX2" fmla="*/ 1408460 w 1502357"/>
                <a:gd name="connsiteY2" fmla="*/ 0 h 938973"/>
                <a:gd name="connsiteX3" fmla="*/ 1502357 w 1502357"/>
                <a:gd name="connsiteY3" fmla="*/ 93897 h 938973"/>
                <a:gd name="connsiteX4" fmla="*/ 1502357 w 1502357"/>
                <a:gd name="connsiteY4" fmla="*/ 845076 h 938973"/>
                <a:gd name="connsiteX5" fmla="*/ 1408460 w 1502357"/>
                <a:gd name="connsiteY5" fmla="*/ 938973 h 938973"/>
                <a:gd name="connsiteX6" fmla="*/ 93897 w 1502357"/>
                <a:gd name="connsiteY6" fmla="*/ 938973 h 938973"/>
                <a:gd name="connsiteX7" fmla="*/ 0 w 1502357"/>
                <a:gd name="connsiteY7" fmla="*/ 845076 h 938973"/>
                <a:gd name="connsiteX8" fmla="*/ 0 w 1502357"/>
                <a:gd name="connsiteY8" fmla="*/ 93897 h 93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57" h="938973">
                  <a:moveTo>
                    <a:pt x="0" y="93897"/>
                  </a:moveTo>
                  <a:cubicBezTo>
                    <a:pt x="0" y="42039"/>
                    <a:pt x="42039" y="0"/>
                    <a:pt x="93897" y="0"/>
                  </a:cubicBezTo>
                  <a:lnTo>
                    <a:pt x="1408460" y="0"/>
                  </a:lnTo>
                  <a:cubicBezTo>
                    <a:pt x="1460318" y="0"/>
                    <a:pt x="1502357" y="42039"/>
                    <a:pt x="1502357" y="93897"/>
                  </a:cubicBezTo>
                  <a:lnTo>
                    <a:pt x="1502357" y="845076"/>
                  </a:lnTo>
                  <a:cubicBezTo>
                    <a:pt x="1502357" y="896934"/>
                    <a:pt x="1460318" y="938973"/>
                    <a:pt x="1408460" y="938973"/>
                  </a:cubicBezTo>
                  <a:lnTo>
                    <a:pt x="93897" y="938973"/>
                  </a:lnTo>
                  <a:cubicBezTo>
                    <a:pt x="42039" y="938973"/>
                    <a:pt x="0" y="896934"/>
                    <a:pt x="0" y="845076"/>
                  </a:cubicBezTo>
                  <a:lnTo>
                    <a:pt x="0" y="93897"/>
                  </a:lnTo>
                  <a:close/>
                </a:path>
              </a:pathLst>
            </a:custGeom>
          </p:spPr>
          <p:style>
            <a:lnRef idx="2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362" tIns="42742" rIns="50362" bIns="4274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kern="1200" dirty="0"/>
                <a:t>Seção Áurea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kern="1200" dirty="0"/>
                <a:t>(</a:t>
              </a:r>
              <a:r>
                <a:rPr lang="pt-BR" sz="1200" kern="1200" dirty="0" err="1"/>
                <a:t>GoldenSectionStep</a:t>
              </a:r>
              <a:r>
                <a:rPr lang="pt-BR" sz="1200" kern="1200" dirty="0"/>
                <a:t>)</a:t>
              </a: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2BD38656-B24B-547C-F902-4951D4D724CF}"/>
                </a:ext>
              </a:extLst>
            </p:cNvPr>
            <p:cNvSpPr/>
            <p:nvPr/>
          </p:nvSpPr>
          <p:spPr>
            <a:xfrm>
              <a:off x="2490026" y="581363"/>
              <a:ext cx="1877947" cy="938973"/>
            </a:xfrm>
            <a:custGeom>
              <a:avLst/>
              <a:gdLst>
                <a:gd name="connsiteX0" fmla="*/ 0 w 1877947"/>
                <a:gd name="connsiteY0" fmla="*/ 93897 h 938973"/>
                <a:gd name="connsiteX1" fmla="*/ 93897 w 1877947"/>
                <a:gd name="connsiteY1" fmla="*/ 0 h 938973"/>
                <a:gd name="connsiteX2" fmla="*/ 1784050 w 1877947"/>
                <a:gd name="connsiteY2" fmla="*/ 0 h 938973"/>
                <a:gd name="connsiteX3" fmla="*/ 1877947 w 1877947"/>
                <a:gd name="connsiteY3" fmla="*/ 93897 h 938973"/>
                <a:gd name="connsiteX4" fmla="*/ 1877947 w 1877947"/>
                <a:gd name="connsiteY4" fmla="*/ 845076 h 938973"/>
                <a:gd name="connsiteX5" fmla="*/ 1784050 w 1877947"/>
                <a:gd name="connsiteY5" fmla="*/ 938973 h 938973"/>
                <a:gd name="connsiteX6" fmla="*/ 93897 w 1877947"/>
                <a:gd name="connsiteY6" fmla="*/ 938973 h 938973"/>
                <a:gd name="connsiteX7" fmla="*/ 0 w 1877947"/>
                <a:gd name="connsiteY7" fmla="*/ 845076 h 938973"/>
                <a:gd name="connsiteX8" fmla="*/ 0 w 1877947"/>
                <a:gd name="connsiteY8" fmla="*/ 93897 h 93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7947" h="938973">
                  <a:moveTo>
                    <a:pt x="0" y="93897"/>
                  </a:moveTo>
                  <a:cubicBezTo>
                    <a:pt x="0" y="42039"/>
                    <a:pt x="42039" y="0"/>
                    <a:pt x="93897" y="0"/>
                  </a:cubicBezTo>
                  <a:lnTo>
                    <a:pt x="1784050" y="0"/>
                  </a:lnTo>
                  <a:cubicBezTo>
                    <a:pt x="1835908" y="0"/>
                    <a:pt x="1877947" y="42039"/>
                    <a:pt x="1877947" y="93897"/>
                  </a:cubicBezTo>
                  <a:lnTo>
                    <a:pt x="1877947" y="845076"/>
                  </a:lnTo>
                  <a:cubicBezTo>
                    <a:pt x="1877947" y="896934"/>
                    <a:pt x="1835908" y="938973"/>
                    <a:pt x="1784050" y="938973"/>
                  </a:cubicBezTo>
                  <a:lnTo>
                    <a:pt x="93897" y="938973"/>
                  </a:lnTo>
                  <a:cubicBezTo>
                    <a:pt x="42039" y="938973"/>
                    <a:pt x="0" y="896934"/>
                    <a:pt x="0" y="845076"/>
                  </a:cubicBezTo>
                  <a:lnTo>
                    <a:pt x="0" y="93897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982" tIns="47822" rIns="57982" bIns="4782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kern="1200" dirty="0"/>
                <a:t>Função com método de derivadas (</a:t>
              </a:r>
              <a:r>
                <a:rPr lang="pt-BR" sz="1600" kern="1200" dirty="0" err="1"/>
                <a:t>SpecialFunction</a:t>
              </a:r>
              <a:r>
                <a:rPr lang="pt-BR" sz="1600" kern="1200" dirty="0"/>
                <a:t>)</a:t>
              </a: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9521C0D9-8A3C-E9D6-1BDC-DB5954C6E2B6}"/>
                </a:ext>
              </a:extLst>
            </p:cNvPr>
            <p:cNvSpPr/>
            <p:nvPr/>
          </p:nvSpPr>
          <p:spPr>
            <a:xfrm>
              <a:off x="2677821" y="1520336"/>
              <a:ext cx="187794" cy="7042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04230"/>
                  </a:lnTo>
                  <a:lnTo>
                    <a:pt x="187794" y="704230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FAD0DFE-B5B6-EC4D-4A68-A06765024935}"/>
                </a:ext>
              </a:extLst>
            </p:cNvPr>
            <p:cNvSpPr/>
            <p:nvPr/>
          </p:nvSpPr>
          <p:spPr>
            <a:xfrm>
              <a:off x="2865615" y="1755080"/>
              <a:ext cx="1502357" cy="938973"/>
            </a:xfrm>
            <a:custGeom>
              <a:avLst/>
              <a:gdLst>
                <a:gd name="connsiteX0" fmla="*/ 0 w 1502357"/>
                <a:gd name="connsiteY0" fmla="*/ 93897 h 938973"/>
                <a:gd name="connsiteX1" fmla="*/ 93897 w 1502357"/>
                <a:gd name="connsiteY1" fmla="*/ 0 h 938973"/>
                <a:gd name="connsiteX2" fmla="*/ 1408460 w 1502357"/>
                <a:gd name="connsiteY2" fmla="*/ 0 h 938973"/>
                <a:gd name="connsiteX3" fmla="*/ 1502357 w 1502357"/>
                <a:gd name="connsiteY3" fmla="*/ 93897 h 938973"/>
                <a:gd name="connsiteX4" fmla="*/ 1502357 w 1502357"/>
                <a:gd name="connsiteY4" fmla="*/ 845076 h 938973"/>
                <a:gd name="connsiteX5" fmla="*/ 1408460 w 1502357"/>
                <a:gd name="connsiteY5" fmla="*/ 938973 h 938973"/>
                <a:gd name="connsiteX6" fmla="*/ 93897 w 1502357"/>
                <a:gd name="connsiteY6" fmla="*/ 938973 h 938973"/>
                <a:gd name="connsiteX7" fmla="*/ 0 w 1502357"/>
                <a:gd name="connsiteY7" fmla="*/ 845076 h 938973"/>
                <a:gd name="connsiteX8" fmla="*/ 0 w 1502357"/>
                <a:gd name="connsiteY8" fmla="*/ 93897 h 93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57" h="938973">
                  <a:moveTo>
                    <a:pt x="0" y="93897"/>
                  </a:moveTo>
                  <a:cubicBezTo>
                    <a:pt x="0" y="42039"/>
                    <a:pt x="42039" y="0"/>
                    <a:pt x="93897" y="0"/>
                  </a:cubicBezTo>
                  <a:lnTo>
                    <a:pt x="1408460" y="0"/>
                  </a:lnTo>
                  <a:cubicBezTo>
                    <a:pt x="1460318" y="0"/>
                    <a:pt x="1502357" y="42039"/>
                    <a:pt x="1502357" y="93897"/>
                  </a:cubicBezTo>
                  <a:lnTo>
                    <a:pt x="1502357" y="845076"/>
                  </a:lnTo>
                  <a:cubicBezTo>
                    <a:pt x="1502357" y="896934"/>
                    <a:pt x="1460318" y="938973"/>
                    <a:pt x="1408460" y="938973"/>
                  </a:cubicBezTo>
                  <a:lnTo>
                    <a:pt x="93897" y="938973"/>
                  </a:lnTo>
                  <a:cubicBezTo>
                    <a:pt x="42039" y="938973"/>
                    <a:pt x="0" y="896934"/>
                    <a:pt x="0" y="845076"/>
                  </a:cubicBezTo>
                  <a:lnTo>
                    <a:pt x="0" y="93897"/>
                  </a:lnTo>
                  <a:close/>
                </a:path>
              </a:pathLst>
            </a:custGeom>
          </p:spPr>
          <p:style>
            <a:lnRef idx="2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362" tIns="42742" rIns="50362" bIns="4274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kern="1200" dirty="0"/>
                <a:t>Função com derivada analítica (</a:t>
              </a:r>
              <a:r>
                <a:rPr lang="pt-BR" sz="1200" kern="1200" dirty="0" err="1"/>
                <a:t>Analytical</a:t>
              </a:r>
              <a:r>
                <a:rPr lang="pt-BR" sz="1200" kern="1200" dirty="0"/>
                <a:t> </a:t>
              </a:r>
              <a:r>
                <a:rPr lang="pt-BR" sz="1200" kern="1200" dirty="0" err="1"/>
                <a:t>SpecialFunction</a:t>
              </a:r>
              <a:r>
                <a:rPr lang="pt-BR" sz="1200" kern="1200" dirty="0"/>
                <a:t>)</a:t>
              </a: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25CC316-B0FD-49CC-3A85-3817986E7EB3}"/>
                </a:ext>
              </a:extLst>
            </p:cNvPr>
            <p:cNvSpPr/>
            <p:nvPr/>
          </p:nvSpPr>
          <p:spPr>
            <a:xfrm>
              <a:off x="2677821" y="1520336"/>
              <a:ext cx="187794" cy="187794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77947"/>
                  </a:lnTo>
                  <a:lnTo>
                    <a:pt x="187794" y="1877947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D9E1DFD-D448-E086-86A6-E51BAAA4D981}"/>
                </a:ext>
              </a:extLst>
            </p:cNvPr>
            <p:cNvSpPr/>
            <p:nvPr/>
          </p:nvSpPr>
          <p:spPr>
            <a:xfrm>
              <a:off x="2865615" y="2928797"/>
              <a:ext cx="1502357" cy="938973"/>
            </a:xfrm>
            <a:custGeom>
              <a:avLst/>
              <a:gdLst>
                <a:gd name="connsiteX0" fmla="*/ 0 w 1502357"/>
                <a:gd name="connsiteY0" fmla="*/ 93897 h 938973"/>
                <a:gd name="connsiteX1" fmla="*/ 93897 w 1502357"/>
                <a:gd name="connsiteY1" fmla="*/ 0 h 938973"/>
                <a:gd name="connsiteX2" fmla="*/ 1408460 w 1502357"/>
                <a:gd name="connsiteY2" fmla="*/ 0 h 938973"/>
                <a:gd name="connsiteX3" fmla="*/ 1502357 w 1502357"/>
                <a:gd name="connsiteY3" fmla="*/ 93897 h 938973"/>
                <a:gd name="connsiteX4" fmla="*/ 1502357 w 1502357"/>
                <a:gd name="connsiteY4" fmla="*/ 845076 h 938973"/>
                <a:gd name="connsiteX5" fmla="*/ 1408460 w 1502357"/>
                <a:gd name="connsiteY5" fmla="*/ 938973 h 938973"/>
                <a:gd name="connsiteX6" fmla="*/ 93897 w 1502357"/>
                <a:gd name="connsiteY6" fmla="*/ 938973 h 938973"/>
                <a:gd name="connsiteX7" fmla="*/ 0 w 1502357"/>
                <a:gd name="connsiteY7" fmla="*/ 845076 h 938973"/>
                <a:gd name="connsiteX8" fmla="*/ 0 w 1502357"/>
                <a:gd name="connsiteY8" fmla="*/ 93897 h 93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57" h="938973">
                  <a:moveTo>
                    <a:pt x="0" y="93897"/>
                  </a:moveTo>
                  <a:cubicBezTo>
                    <a:pt x="0" y="42039"/>
                    <a:pt x="42039" y="0"/>
                    <a:pt x="93897" y="0"/>
                  </a:cubicBezTo>
                  <a:lnTo>
                    <a:pt x="1408460" y="0"/>
                  </a:lnTo>
                  <a:cubicBezTo>
                    <a:pt x="1460318" y="0"/>
                    <a:pt x="1502357" y="42039"/>
                    <a:pt x="1502357" y="93897"/>
                  </a:cubicBezTo>
                  <a:lnTo>
                    <a:pt x="1502357" y="845076"/>
                  </a:lnTo>
                  <a:cubicBezTo>
                    <a:pt x="1502357" y="896934"/>
                    <a:pt x="1460318" y="938973"/>
                    <a:pt x="1408460" y="938973"/>
                  </a:cubicBezTo>
                  <a:lnTo>
                    <a:pt x="93897" y="938973"/>
                  </a:lnTo>
                  <a:cubicBezTo>
                    <a:pt x="42039" y="938973"/>
                    <a:pt x="0" y="896934"/>
                    <a:pt x="0" y="845076"/>
                  </a:cubicBezTo>
                  <a:lnTo>
                    <a:pt x="0" y="93897"/>
                  </a:lnTo>
                  <a:close/>
                </a:path>
              </a:pathLst>
            </a:custGeom>
          </p:spPr>
          <p:style>
            <a:lnRef idx="2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362" tIns="42742" rIns="50362" bIns="4274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kern="1200" dirty="0"/>
                <a:t>Função com derivada numérica (</a:t>
              </a:r>
              <a:r>
                <a:rPr lang="pt-BR" sz="1200" kern="1200" dirty="0" err="1"/>
                <a:t>Numerical</a:t>
              </a:r>
              <a:r>
                <a:rPr lang="pt-BR" sz="1200" kern="1200" dirty="0"/>
                <a:t> </a:t>
              </a:r>
              <a:r>
                <a:rPr lang="pt-BR" sz="1200" kern="1200" dirty="0" err="1"/>
                <a:t>SpecialFunction</a:t>
              </a:r>
              <a:r>
                <a:rPr lang="pt-BR" sz="1200" kern="1200" dirty="0"/>
                <a:t>)</a:t>
              </a: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DBE9AF75-4A0E-96BA-F756-BBF925C2A408}"/>
                </a:ext>
              </a:extLst>
            </p:cNvPr>
            <p:cNvSpPr/>
            <p:nvPr/>
          </p:nvSpPr>
          <p:spPr>
            <a:xfrm>
              <a:off x="4837460" y="581363"/>
              <a:ext cx="1877947" cy="938973"/>
            </a:xfrm>
            <a:custGeom>
              <a:avLst/>
              <a:gdLst>
                <a:gd name="connsiteX0" fmla="*/ 0 w 1877947"/>
                <a:gd name="connsiteY0" fmla="*/ 93897 h 938973"/>
                <a:gd name="connsiteX1" fmla="*/ 93897 w 1877947"/>
                <a:gd name="connsiteY1" fmla="*/ 0 h 938973"/>
                <a:gd name="connsiteX2" fmla="*/ 1784050 w 1877947"/>
                <a:gd name="connsiteY2" fmla="*/ 0 h 938973"/>
                <a:gd name="connsiteX3" fmla="*/ 1877947 w 1877947"/>
                <a:gd name="connsiteY3" fmla="*/ 93897 h 938973"/>
                <a:gd name="connsiteX4" fmla="*/ 1877947 w 1877947"/>
                <a:gd name="connsiteY4" fmla="*/ 845076 h 938973"/>
                <a:gd name="connsiteX5" fmla="*/ 1784050 w 1877947"/>
                <a:gd name="connsiteY5" fmla="*/ 938973 h 938973"/>
                <a:gd name="connsiteX6" fmla="*/ 93897 w 1877947"/>
                <a:gd name="connsiteY6" fmla="*/ 938973 h 938973"/>
                <a:gd name="connsiteX7" fmla="*/ 0 w 1877947"/>
                <a:gd name="connsiteY7" fmla="*/ 845076 h 938973"/>
                <a:gd name="connsiteX8" fmla="*/ 0 w 1877947"/>
                <a:gd name="connsiteY8" fmla="*/ 93897 h 93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7947" h="938973">
                  <a:moveTo>
                    <a:pt x="0" y="93897"/>
                  </a:moveTo>
                  <a:cubicBezTo>
                    <a:pt x="0" y="42039"/>
                    <a:pt x="42039" y="0"/>
                    <a:pt x="93897" y="0"/>
                  </a:cubicBezTo>
                  <a:lnTo>
                    <a:pt x="1784050" y="0"/>
                  </a:lnTo>
                  <a:cubicBezTo>
                    <a:pt x="1835908" y="0"/>
                    <a:pt x="1877947" y="42039"/>
                    <a:pt x="1877947" y="93897"/>
                  </a:cubicBezTo>
                  <a:lnTo>
                    <a:pt x="1877947" y="845076"/>
                  </a:lnTo>
                  <a:cubicBezTo>
                    <a:pt x="1877947" y="896934"/>
                    <a:pt x="1835908" y="938973"/>
                    <a:pt x="1784050" y="938973"/>
                  </a:cubicBezTo>
                  <a:lnTo>
                    <a:pt x="93897" y="938973"/>
                  </a:lnTo>
                  <a:cubicBezTo>
                    <a:pt x="42039" y="938973"/>
                    <a:pt x="0" y="896934"/>
                    <a:pt x="0" y="845076"/>
                  </a:cubicBezTo>
                  <a:lnTo>
                    <a:pt x="0" y="93897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982" tIns="47822" rIns="57982" bIns="4782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kern="1200" dirty="0"/>
                <a:t>Otimizador genérico (</a:t>
              </a:r>
              <a:r>
                <a:rPr lang="pt-BR" sz="1600" kern="1200" dirty="0" err="1"/>
                <a:t>GenericOptimizer</a:t>
              </a:r>
              <a:r>
                <a:rPr lang="pt-BR" sz="1600" kern="1200" dirty="0"/>
                <a:t>)</a:t>
              </a: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9CE54B87-8B85-185D-6AE2-815B4DF3D287}"/>
                </a:ext>
              </a:extLst>
            </p:cNvPr>
            <p:cNvSpPr/>
            <p:nvPr/>
          </p:nvSpPr>
          <p:spPr>
            <a:xfrm>
              <a:off x="5025255" y="1520336"/>
              <a:ext cx="187794" cy="7042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04230"/>
                  </a:lnTo>
                  <a:lnTo>
                    <a:pt x="187794" y="704230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CEAE8CC-5E65-2FC7-D9DF-C65A13C3994C}"/>
                </a:ext>
              </a:extLst>
            </p:cNvPr>
            <p:cNvSpPr/>
            <p:nvPr/>
          </p:nvSpPr>
          <p:spPr>
            <a:xfrm>
              <a:off x="5213049" y="1755080"/>
              <a:ext cx="1502357" cy="938973"/>
            </a:xfrm>
            <a:custGeom>
              <a:avLst/>
              <a:gdLst>
                <a:gd name="connsiteX0" fmla="*/ 0 w 1502357"/>
                <a:gd name="connsiteY0" fmla="*/ 93897 h 938973"/>
                <a:gd name="connsiteX1" fmla="*/ 93897 w 1502357"/>
                <a:gd name="connsiteY1" fmla="*/ 0 h 938973"/>
                <a:gd name="connsiteX2" fmla="*/ 1408460 w 1502357"/>
                <a:gd name="connsiteY2" fmla="*/ 0 h 938973"/>
                <a:gd name="connsiteX3" fmla="*/ 1502357 w 1502357"/>
                <a:gd name="connsiteY3" fmla="*/ 93897 h 938973"/>
                <a:gd name="connsiteX4" fmla="*/ 1502357 w 1502357"/>
                <a:gd name="connsiteY4" fmla="*/ 845076 h 938973"/>
                <a:gd name="connsiteX5" fmla="*/ 1408460 w 1502357"/>
                <a:gd name="connsiteY5" fmla="*/ 938973 h 938973"/>
                <a:gd name="connsiteX6" fmla="*/ 93897 w 1502357"/>
                <a:gd name="connsiteY6" fmla="*/ 938973 h 938973"/>
                <a:gd name="connsiteX7" fmla="*/ 0 w 1502357"/>
                <a:gd name="connsiteY7" fmla="*/ 845076 h 938973"/>
                <a:gd name="connsiteX8" fmla="*/ 0 w 1502357"/>
                <a:gd name="connsiteY8" fmla="*/ 93897 h 93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57" h="938973">
                  <a:moveTo>
                    <a:pt x="0" y="93897"/>
                  </a:moveTo>
                  <a:cubicBezTo>
                    <a:pt x="0" y="42039"/>
                    <a:pt x="42039" y="0"/>
                    <a:pt x="93897" y="0"/>
                  </a:cubicBezTo>
                  <a:lnTo>
                    <a:pt x="1408460" y="0"/>
                  </a:lnTo>
                  <a:cubicBezTo>
                    <a:pt x="1460318" y="0"/>
                    <a:pt x="1502357" y="42039"/>
                    <a:pt x="1502357" y="93897"/>
                  </a:cubicBezTo>
                  <a:lnTo>
                    <a:pt x="1502357" y="845076"/>
                  </a:lnTo>
                  <a:cubicBezTo>
                    <a:pt x="1502357" y="896934"/>
                    <a:pt x="1460318" y="938973"/>
                    <a:pt x="1408460" y="938973"/>
                  </a:cubicBezTo>
                  <a:lnTo>
                    <a:pt x="93897" y="938973"/>
                  </a:lnTo>
                  <a:cubicBezTo>
                    <a:pt x="42039" y="938973"/>
                    <a:pt x="0" y="896934"/>
                    <a:pt x="0" y="845076"/>
                  </a:cubicBezTo>
                  <a:lnTo>
                    <a:pt x="0" y="93897"/>
                  </a:lnTo>
                  <a:close/>
                </a:path>
              </a:pathLst>
            </a:custGeom>
          </p:spPr>
          <p:style>
            <a:lnRef idx="2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362" tIns="42742" rIns="50362" bIns="4274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kern="1200" dirty="0" err="1"/>
                <a:t>Univariante</a:t>
              </a:r>
              <a:r>
                <a:rPr lang="pt-BR" sz="1200" kern="1200" dirty="0"/>
                <a:t> (</a:t>
              </a:r>
              <a:r>
                <a:rPr lang="pt-BR" sz="1200" kern="1200" dirty="0" err="1"/>
                <a:t>UnivariantOptimizer</a:t>
              </a:r>
              <a:r>
                <a:rPr lang="pt-BR" sz="1200" kern="1200" dirty="0"/>
                <a:t>)</a:t>
              </a: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A7ED3D0E-E63C-2B7A-C1E6-E0E94CF5DF11}"/>
                </a:ext>
              </a:extLst>
            </p:cNvPr>
            <p:cNvSpPr/>
            <p:nvPr/>
          </p:nvSpPr>
          <p:spPr>
            <a:xfrm>
              <a:off x="5025255" y="1520336"/>
              <a:ext cx="187794" cy="187794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77947"/>
                  </a:lnTo>
                  <a:lnTo>
                    <a:pt x="187794" y="1877947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8DBA9F04-F50F-7C33-4DC9-5A53FEB97835}"/>
                </a:ext>
              </a:extLst>
            </p:cNvPr>
            <p:cNvSpPr/>
            <p:nvPr/>
          </p:nvSpPr>
          <p:spPr>
            <a:xfrm>
              <a:off x="5213049" y="2928797"/>
              <a:ext cx="1502357" cy="938973"/>
            </a:xfrm>
            <a:custGeom>
              <a:avLst/>
              <a:gdLst>
                <a:gd name="connsiteX0" fmla="*/ 0 w 1502357"/>
                <a:gd name="connsiteY0" fmla="*/ 93897 h 938973"/>
                <a:gd name="connsiteX1" fmla="*/ 93897 w 1502357"/>
                <a:gd name="connsiteY1" fmla="*/ 0 h 938973"/>
                <a:gd name="connsiteX2" fmla="*/ 1408460 w 1502357"/>
                <a:gd name="connsiteY2" fmla="*/ 0 h 938973"/>
                <a:gd name="connsiteX3" fmla="*/ 1502357 w 1502357"/>
                <a:gd name="connsiteY3" fmla="*/ 93897 h 938973"/>
                <a:gd name="connsiteX4" fmla="*/ 1502357 w 1502357"/>
                <a:gd name="connsiteY4" fmla="*/ 845076 h 938973"/>
                <a:gd name="connsiteX5" fmla="*/ 1408460 w 1502357"/>
                <a:gd name="connsiteY5" fmla="*/ 938973 h 938973"/>
                <a:gd name="connsiteX6" fmla="*/ 93897 w 1502357"/>
                <a:gd name="connsiteY6" fmla="*/ 938973 h 938973"/>
                <a:gd name="connsiteX7" fmla="*/ 0 w 1502357"/>
                <a:gd name="connsiteY7" fmla="*/ 845076 h 938973"/>
                <a:gd name="connsiteX8" fmla="*/ 0 w 1502357"/>
                <a:gd name="connsiteY8" fmla="*/ 93897 h 93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57" h="938973">
                  <a:moveTo>
                    <a:pt x="0" y="93897"/>
                  </a:moveTo>
                  <a:cubicBezTo>
                    <a:pt x="0" y="42039"/>
                    <a:pt x="42039" y="0"/>
                    <a:pt x="93897" y="0"/>
                  </a:cubicBezTo>
                  <a:lnTo>
                    <a:pt x="1408460" y="0"/>
                  </a:lnTo>
                  <a:cubicBezTo>
                    <a:pt x="1460318" y="0"/>
                    <a:pt x="1502357" y="42039"/>
                    <a:pt x="1502357" y="93897"/>
                  </a:cubicBezTo>
                  <a:lnTo>
                    <a:pt x="1502357" y="845076"/>
                  </a:lnTo>
                  <a:cubicBezTo>
                    <a:pt x="1502357" y="896934"/>
                    <a:pt x="1460318" y="938973"/>
                    <a:pt x="1408460" y="938973"/>
                  </a:cubicBezTo>
                  <a:lnTo>
                    <a:pt x="93897" y="938973"/>
                  </a:lnTo>
                  <a:cubicBezTo>
                    <a:pt x="42039" y="938973"/>
                    <a:pt x="0" y="896934"/>
                    <a:pt x="0" y="845076"/>
                  </a:cubicBezTo>
                  <a:lnTo>
                    <a:pt x="0" y="93897"/>
                  </a:lnTo>
                  <a:close/>
                </a:path>
              </a:pathLst>
            </a:custGeom>
          </p:spPr>
          <p:style>
            <a:lnRef idx="2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362" tIns="42742" rIns="50362" bIns="4274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kern="1200" dirty="0"/>
                <a:t>Powell (</a:t>
              </a:r>
              <a:r>
                <a:rPr lang="pt-BR" sz="1200" kern="1200" dirty="0" err="1"/>
                <a:t>PowellOptimizer</a:t>
              </a:r>
              <a:r>
                <a:rPr lang="pt-BR" sz="1200" kern="1200" dirty="0"/>
                <a:t>)</a:t>
              </a: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FD4B6DD-177C-DEC2-0122-69AF71058217}"/>
                </a:ext>
              </a:extLst>
            </p:cNvPr>
            <p:cNvSpPr/>
            <p:nvPr/>
          </p:nvSpPr>
          <p:spPr>
            <a:xfrm>
              <a:off x="5025255" y="1520336"/>
              <a:ext cx="187794" cy="30516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51664"/>
                  </a:lnTo>
                  <a:lnTo>
                    <a:pt x="187794" y="3051664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E8577315-A6FB-DD86-F611-75FDB131F38D}"/>
                </a:ext>
              </a:extLst>
            </p:cNvPr>
            <p:cNvSpPr/>
            <p:nvPr/>
          </p:nvSpPr>
          <p:spPr>
            <a:xfrm>
              <a:off x="5213049" y="4102514"/>
              <a:ext cx="1502357" cy="938973"/>
            </a:xfrm>
            <a:custGeom>
              <a:avLst/>
              <a:gdLst>
                <a:gd name="connsiteX0" fmla="*/ 0 w 1502357"/>
                <a:gd name="connsiteY0" fmla="*/ 93897 h 938973"/>
                <a:gd name="connsiteX1" fmla="*/ 93897 w 1502357"/>
                <a:gd name="connsiteY1" fmla="*/ 0 h 938973"/>
                <a:gd name="connsiteX2" fmla="*/ 1408460 w 1502357"/>
                <a:gd name="connsiteY2" fmla="*/ 0 h 938973"/>
                <a:gd name="connsiteX3" fmla="*/ 1502357 w 1502357"/>
                <a:gd name="connsiteY3" fmla="*/ 93897 h 938973"/>
                <a:gd name="connsiteX4" fmla="*/ 1502357 w 1502357"/>
                <a:gd name="connsiteY4" fmla="*/ 845076 h 938973"/>
                <a:gd name="connsiteX5" fmla="*/ 1408460 w 1502357"/>
                <a:gd name="connsiteY5" fmla="*/ 938973 h 938973"/>
                <a:gd name="connsiteX6" fmla="*/ 93897 w 1502357"/>
                <a:gd name="connsiteY6" fmla="*/ 938973 h 938973"/>
                <a:gd name="connsiteX7" fmla="*/ 0 w 1502357"/>
                <a:gd name="connsiteY7" fmla="*/ 845076 h 938973"/>
                <a:gd name="connsiteX8" fmla="*/ 0 w 1502357"/>
                <a:gd name="connsiteY8" fmla="*/ 93897 h 93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57" h="938973">
                  <a:moveTo>
                    <a:pt x="0" y="93897"/>
                  </a:moveTo>
                  <a:cubicBezTo>
                    <a:pt x="0" y="42039"/>
                    <a:pt x="42039" y="0"/>
                    <a:pt x="93897" y="0"/>
                  </a:cubicBezTo>
                  <a:lnTo>
                    <a:pt x="1408460" y="0"/>
                  </a:lnTo>
                  <a:cubicBezTo>
                    <a:pt x="1460318" y="0"/>
                    <a:pt x="1502357" y="42039"/>
                    <a:pt x="1502357" y="93897"/>
                  </a:cubicBezTo>
                  <a:lnTo>
                    <a:pt x="1502357" y="845076"/>
                  </a:lnTo>
                  <a:cubicBezTo>
                    <a:pt x="1502357" y="896934"/>
                    <a:pt x="1460318" y="938973"/>
                    <a:pt x="1408460" y="938973"/>
                  </a:cubicBezTo>
                  <a:lnTo>
                    <a:pt x="93897" y="938973"/>
                  </a:lnTo>
                  <a:cubicBezTo>
                    <a:pt x="42039" y="938973"/>
                    <a:pt x="0" y="896934"/>
                    <a:pt x="0" y="845076"/>
                  </a:cubicBezTo>
                  <a:lnTo>
                    <a:pt x="0" y="93897"/>
                  </a:lnTo>
                  <a:close/>
                </a:path>
              </a:pathLst>
            </a:custGeom>
          </p:spPr>
          <p:style>
            <a:lnRef idx="2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362" tIns="42742" rIns="50362" bIns="4274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kern="1200" dirty="0"/>
                <a:t>Máximo declive (</a:t>
              </a:r>
              <a:r>
                <a:rPr lang="pt-BR" sz="1200" kern="1200" dirty="0" err="1"/>
                <a:t>Steepest</a:t>
              </a:r>
              <a:r>
                <a:rPr lang="pt-BR" sz="1200" kern="1200" dirty="0"/>
                <a:t> </a:t>
              </a:r>
              <a:r>
                <a:rPr lang="pt-BR" sz="1200" kern="1200" dirty="0" err="1"/>
                <a:t>DescentOptimizer</a:t>
              </a:r>
              <a:r>
                <a:rPr lang="pt-BR" sz="1200" kern="1200" dirty="0"/>
                <a:t>)</a:t>
              </a: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A14DDBA-4377-9A5E-C8F6-0134903AF61D}"/>
                </a:ext>
              </a:extLst>
            </p:cNvPr>
            <p:cNvSpPr/>
            <p:nvPr/>
          </p:nvSpPr>
          <p:spPr>
            <a:xfrm>
              <a:off x="5025255" y="1520336"/>
              <a:ext cx="187794" cy="422538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225381"/>
                  </a:lnTo>
                  <a:lnTo>
                    <a:pt x="187794" y="4225381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8D241E0-BD18-6FC1-C873-E06741B84B67}"/>
                </a:ext>
              </a:extLst>
            </p:cNvPr>
            <p:cNvSpPr/>
            <p:nvPr/>
          </p:nvSpPr>
          <p:spPr>
            <a:xfrm>
              <a:off x="5213049" y="5276231"/>
              <a:ext cx="1502357" cy="938973"/>
            </a:xfrm>
            <a:custGeom>
              <a:avLst/>
              <a:gdLst>
                <a:gd name="connsiteX0" fmla="*/ 0 w 1502357"/>
                <a:gd name="connsiteY0" fmla="*/ 93897 h 938973"/>
                <a:gd name="connsiteX1" fmla="*/ 93897 w 1502357"/>
                <a:gd name="connsiteY1" fmla="*/ 0 h 938973"/>
                <a:gd name="connsiteX2" fmla="*/ 1408460 w 1502357"/>
                <a:gd name="connsiteY2" fmla="*/ 0 h 938973"/>
                <a:gd name="connsiteX3" fmla="*/ 1502357 w 1502357"/>
                <a:gd name="connsiteY3" fmla="*/ 93897 h 938973"/>
                <a:gd name="connsiteX4" fmla="*/ 1502357 w 1502357"/>
                <a:gd name="connsiteY4" fmla="*/ 845076 h 938973"/>
                <a:gd name="connsiteX5" fmla="*/ 1408460 w 1502357"/>
                <a:gd name="connsiteY5" fmla="*/ 938973 h 938973"/>
                <a:gd name="connsiteX6" fmla="*/ 93897 w 1502357"/>
                <a:gd name="connsiteY6" fmla="*/ 938973 h 938973"/>
                <a:gd name="connsiteX7" fmla="*/ 0 w 1502357"/>
                <a:gd name="connsiteY7" fmla="*/ 845076 h 938973"/>
                <a:gd name="connsiteX8" fmla="*/ 0 w 1502357"/>
                <a:gd name="connsiteY8" fmla="*/ 93897 h 93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57" h="938973">
                  <a:moveTo>
                    <a:pt x="0" y="93897"/>
                  </a:moveTo>
                  <a:cubicBezTo>
                    <a:pt x="0" y="42039"/>
                    <a:pt x="42039" y="0"/>
                    <a:pt x="93897" y="0"/>
                  </a:cubicBezTo>
                  <a:lnTo>
                    <a:pt x="1408460" y="0"/>
                  </a:lnTo>
                  <a:cubicBezTo>
                    <a:pt x="1460318" y="0"/>
                    <a:pt x="1502357" y="42039"/>
                    <a:pt x="1502357" y="93897"/>
                  </a:cubicBezTo>
                  <a:lnTo>
                    <a:pt x="1502357" y="845076"/>
                  </a:lnTo>
                  <a:cubicBezTo>
                    <a:pt x="1502357" y="896934"/>
                    <a:pt x="1460318" y="938973"/>
                    <a:pt x="1408460" y="938973"/>
                  </a:cubicBezTo>
                  <a:lnTo>
                    <a:pt x="93897" y="938973"/>
                  </a:lnTo>
                  <a:cubicBezTo>
                    <a:pt x="42039" y="938973"/>
                    <a:pt x="0" y="896934"/>
                    <a:pt x="0" y="845076"/>
                  </a:cubicBezTo>
                  <a:lnTo>
                    <a:pt x="0" y="93897"/>
                  </a:lnTo>
                  <a:close/>
                </a:path>
              </a:pathLst>
            </a:custGeom>
          </p:spPr>
          <p:style>
            <a:lnRef idx="2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362" tIns="42742" rIns="50362" bIns="4274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kern="1200" dirty="0"/>
                <a:t>Fletcher-Reeves (</a:t>
              </a:r>
              <a:r>
                <a:rPr lang="pt-BR" sz="1200" kern="1200" dirty="0" err="1"/>
                <a:t>FletcherReeves</a:t>
              </a:r>
              <a:r>
                <a:rPr lang="pt-BR" sz="1200" kern="1200" dirty="0"/>
                <a:t> </a:t>
              </a:r>
              <a:r>
                <a:rPr lang="pt-BR" sz="1200" kern="1200" dirty="0" err="1"/>
                <a:t>Optimizer</a:t>
              </a:r>
              <a:r>
                <a:rPr lang="pt-BR" sz="1200" kern="1200" dirty="0"/>
                <a:t>)</a:t>
              </a: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E66A0882-9650-6B69-A73B-8F72859313EC}"/>
                </a:ext>
              </a:extLst>
            </p:cNvPr>
            <p:cNvSpPr/>
            <p:nvPr/>
          </p:nvSpPr>
          <p:spPr>
            <a:xfrm>
              <a:off x="5025255" y="1520336"/>
              <a:ext cx="187794" cy="539909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399097"/>
                  </a:lnTo>
                  <a:lnTo>
                    <a:pt x="187794" y="5399097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DE0C1419-ED0D-76CF-2326-E2FE211D7477}"/>
                </a:ext>
              </a:extLst>
            </p:cNvPr>
            <p:cNvSpPr/>
            <p:nvPr/>
          </p:nvSpPr>
          <p:spPr>
            <a:xfrm>
              <a:off x="5213049" y="6449948"/>
              <a:ext cx="1502357" cy="938973"/>
            </a:xfrm>
            <a:custGeom>
              <a:avLst/>
              <a:gdLst>
                <a:gd name="connsiteX0" fmla="*/ 0 w 1502357"/>
                <a:gd name="connsiteY0" fmla="*/ 93897 h 938973"/>
                <a:gd name="connsiteX1" fmla="*/ 93897 w 1502357"/>
                <a:gd name="connsiteY1" fmla="*/ 0 h 938973"/>
                <a:gd name="connsiteX2" fmla="*/ 1408460 w 1502357"/>
                <a:gd name="connsiteY2" fmla="*/ 0 h 938973"/>
                <a:gd name="connsiteX3" fmla="*/ 1502357 w 1502357"/>
                <a:gd name="connsiteY3" fmla="*/ 93897 h 938973"/>
                <a:gd name="connsiteX4" fmla="*/ 1502357 w 1502357"/>
                <a:gd name="connsiteY4" fmla="*/ 845076 h 938973"/>
                <a:gd name="connsiteX5" fmla="*/ 1408460 w 1502357"/>
                <a:gd name="connsiteY5" fmla="*/ 938973 h 938973"/>
                <a:gd name="connsiteX6" fmla="*/ 93897 w 1502357"/>
                <a:gd name="connsiteY6" fmla="*/ 938973 h 938973"/>
                <a:gd name="connsiteX7" fmla="*/ 0 w 1502357"/>
                <a:gd name="connsiteY7" fmla="*/ 845076 h 938973"/>
                <a:gd name="connsiteX8" fmla="*/ 0 w 1502357"/>
                <a:gd name="connsiteY8" fmla="*/ 93897 h 93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57" h="938973">
                  <a:moveTo>
                    <a:pt x="0" y="93897"/>
                  </a:moveTo>
                  <a:cubicBezTo>
                    <a:pt x="0" y="42039"/>
                    <a:pt x="42039" y="0"/>
                    <a:pt x="93897" y="0"/>
                  </a:cubicBezTo>
                  <a:lnTo>
                    <a:pt x="1408460" y="0"/>
                  </a:lnTo>
                  <a:cubicBezTo>
                    <a:pt x="1460318" y="0"/>
                    <a:pt x="1502357" y="42039"/>
                    <a:pt x="1502357" y="93897"/>
                  </a:cubicBezTo>
                  <a:lnTo>
                    <a:pt x="1502357" y="845076"/>
                  </a:lnTo>
                  <a:cubicBezTo>
                    <a:pt x="1502357" y="896934"/>
                    <a:pt x="1460318" y="938973"/>
                    <a:pt x="1408460" y="938973"/>
                  </a:cubicBezTo>
                  <a:lnTo>
                    <a:pt x="93897" y="938973"/>
                  </a:lnTo>
                  <a:cubicBezTo>
                    <a:pt x="42039" y="938973"/>
                    <a:pt x="0" y="896934"/>
                    <a:pt x="0" y="845076"/>
                  </a:cubicBezTo>
                  <a:lnTo>
                    <a:pt x="0" y="93897"/>
                  </a:lnTo>
                  <a:close/>
                </a:path>
              </a:pathLst>
            </a:custGeom>
          </p:spPr>
          <p:style>
            <a:lnRef idx="2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362" tIns="42742" rIns="50362" bIns="4274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kern="1200" dirty="0" err="1"/>
                <a:t>Newtom-Raphson</a:t>
              </a:r>
              <a:r>
                <a:rPr lang="pt-BR" sz="1200" kern="1200" dirty="0"/>
                <a:t> (</a:t>
              </a:r>
              <a:r>
                <a:rPr lang="pt-BR" sz="1200" kern="1200" dirty="0" err="1"/>
                <a:t>NewtonRaphsonOptimizer</a:t>
              </a:r>
              <a:r>
                <a:rPr lang="pt-BR" sz="1200" kern="1200" dirty="0"/>
                <a:t>)</a:t>
              </a: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9F306A04-B805-0509-B912-300E643BAC51}"/>
                </a:ext>
              </a:extLst>
            </p:cNvPr>
            <p:cNvSpPr/>
            <p:nvPr/>
          </p:nvSpPr>
          <p:spPr>
            <a:xfrm>
              <a:off x="5025255" y="1520336"/>
              <a:ext cx="187794" cy="65728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572814"/>
                  </a:lnTo>
                  <a:lnTo>
                    <a:pt x="187794" y="6572814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C7360154-98F3-6863-8062-CC3068205769}"/>
                </a:ext>
              </a:extLst>
            </p:cNvPr>
            <p:cNvSpPr/>
            <p:nvPr/>
          </p:nvSpPr>
          <p:spPr>
            <a:xfrm>
              <a:off x="5213049" y="7623665"/>
              <a:ext cx="1502357" cy="938973"/>
            </a:xfrm>
            <a:custGeom>
              <a:avLst/>
              <a:gdLst>
                <a:gd name="connsiteX0" fmla="*/ 0 w 1502357"/>
                <a:gd name="connsiteY0" fmla="*/ 93897 h 938973"/>
                <a:gd name="connsiteX1" fmla="*/ 93897 w 1502357"/>
                <a:gd name="connsiteY1" fmla="*/ 0 h 938973"/>
                <a:gd name="connsiteX2" fmla="*/ 1408460 w 1502357"/>
                <a:gd name="connsiteY2" fmla="*/ 0 h 938973"/>
                <a:gd name="connsiteX3" fmla="*/ 1502357 w 1502357"/>
                <a:gd name="connsiteY3" fmla="*/ 93897 h 938973"/>
                <a:gd name="connsiteX4" fmla="*/ 1502357 w 1502357"/>
                <a:gd name="connsiteY4" fmla="*/ 845076 h 938973"/>
                <a:gd name="connsiteX5" fmla="*/ 1408460 w 1502357"/>
                <a:gd name="connsiteY5" fmla="*/ 938973 h 938973"/>
                <a:gd name="connsiteX6" fmla="*/ 93897 w 1502357"/>
                <a:gd name="connsiteY6" fmla="*/ 938973 h 938973"/>
                <a:gd name="connsiteX7" fmla="*/ 0 w 1502357"/>
                <a:gd name="connsiteY7" fmla="*/ 845076 h 938973"/>
                <a:gd name="connsiteX8" fmla="*/ 0 w 1502357"/>
                <a:gd name="connsiteY8" fmla="*/ 93897 h 93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57" h="938973">
                  <a:moveTo>
                    <a:pt x="0" y="93897"/>
                  </a:moveTo>
                  <a:cubicBezTo>
                    <a:pt x="0" y="42039"/>
                    <a:pt x="42039" y="0"/>
                    <a:pt x="93897" y="0"/>
                  </a:cubicBezTo>
                  <a:lnTo>
                    <a:pt x="1408460" y="0"/>
                  </a:lnTo>
                  <a:cubicBezTo>
                    <a:pt x="1460318" y="0"/>
                    <a:pt x="1502357" y="42039"/>
                    <a:pt x="1502357" y="93897"/>
                  </a:cubicBezTo>
                  <a:lnTo>
                    <a:pt x="1502357" y="845076"/>
                  </a:lnTo>
                  <a:cubicBezTo>
                    <a:pt x="1502357" y="896934"/>
                    <a:pt x="1460318" y="938973"/>
                    <a:pt x="1408460" y="938973"/>
                  </a:cubicBezTo>
                  <a:lnTo>
                    <a:pt x="93897" y="938973"/>
                  </a:lnTo>
                  <a:cubicBezTo>
                    <a:pt x="42039" y="938973"/>
                    <a:pt x="0" y="896934"/>
                    <a:pt x="0" y="845076"/>
                  </a:cubicBezTo>
                  <a:lnTo>
                    <a:pt x="0" y="93897"/>
                  </a:lnTo>
                  <a:close/>
                </a:path>
              </a:pathLst>
            </a:custGeom>
          </p:spPr>
          <p:style>
            <a:lnRef idx="2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362" tIns="42742" rIns="50362" bIns="4274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kern="1200" dirty="0"/>
                <a:t>BFGS (</a:t>
              </a:r>
              <a:r>
                <a:rPr lang="pt-BR" sz="1200" kern="1200" dirty="0" err="1"/>
                <a:t>BFGSOptimizer</a:t>
              </a:r>
              <a:r>
                <a:rPr lang="pt-BR" sz="1200" kern="1200" dirty="0"/>
                <a:t>)</a:t>
              </a:r>
            </a:p>
          </p:txBody>
        </p:sp>
      </p:grp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EBFD0694-8FE4-B3EA-BD64-F579C3C742D7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1926642" y="581363"/>
            <a:ext cx="657281" cy="12700"/>
          </a:xfrm>
          <a:prstGeom prst="bentConnector5">
            <a:avLst>
              <a:gd name="adj1" fmla="val 2255"/>
              <a:gd name="adj2" fmla="val -2665819"/>
              <a:gd name="adj3" fmla="val 9956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7D4A2AB4-7402-8EBB-6CE4-ED9704DB7D9E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>
            <a:off x="4274076" y="581363"/>
            <a:ext cx="657281" cy="12700"/>
          </a:xfrm>
          <a:prstGeom prst="bentConnector5">
            <a:avLst>
              <a:gd name="adj1" fmla="val 494"/>
              <a:gd name="adj2" fmla="val -2665819"/>
              <a:gd name="adj3" fmla="val 100963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6FB90A2E-D8A8-0F51-BC41-8A2D31E1C9FB}"/>
              </a:ext>
            </a:extLst>
          </p:cNvPr>
          <p:cNvSpPr/>
          <p:nvPr/>
        </p:nvSpPr>
        <p:spPr>
          <a:xfrm>
            <a:off x="902825" y="4942391"/>
            <a:ext cx="2526175" cy="112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6A47A76F-F6F2-36D8-39FB-D9CF985A7C83}"/>
              </a:ext>
            </a:extLst>
          </p:cNvPr>
          <p:cNvCxnSpPr/>
          <p:nvPr/>
        </p:nvCxnSpPr>
        <p:spPr>
          <a:xfrm>
            <a:off x="1111170" y="5276231"/>
            <a:ext cx="909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132CD80-370C-C709-073D-00914FE7BA66}"/>
              </a:ext>
            </a:extLst>
          </p:cNvPr>
          <p:cNvCxnSpPr/>
          <p:nvPr/>
        </p:nvCxnSpPr>
        <p:spPr>
          <a:xfrm>
            <a:off x="1134320" y="5796690"/>
            <a:ext cx="90936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3697DC0-116F-6AE0-D6E8-5887F563FDA1}"/>
              </a:ext>
            </a:extLst>
          </p:cNvPr>
          <p:cNvSpPr txBox="1"/>
          <p:nvPr/>
        </p:nvSpPr>
        <p:spPr>
          <a:xfrm>
            <a:off x="2338086" y="5041487"/>
            <a:ext cx="1090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Herda</a:t>
            </a:r>
          </a:p>
          <a:p>
            <a:endParaRPr lang="pt-BR" dirty="0"/>
          </a:p>
          <a:p>
            <a:r>
              <a:rPr lang="pt-BR" dirty="0"/>
              <a:t>É usada</a:t>
            </a:r>
          </a:p>
        </p:txBody>
      </p:sp>
    </p:spTree>
    <p:extLst>
      <p:ext uri="{BB962C8B-B14F-4D97-AF65-F5344CB8AC3E}">
        <p14:creationId xmlns:p14="http://schemas.microsoft.com/office/powerpoint/2010/main" val="850315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</TotalTime>
  <Words>157</Words>
  <Application>Microsoft Office PowerPoint</Application>
  <PresentationFormat>Apresentação na tela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Paulo</dc:creator>
  <cp:lastModifiedBy>Pedro Paulo</cp:lastModifiedBy>
  <cp:revision>1</cp:revision>
  <cp:lastPrinted>2023-04-06T21:43:37Z</cp:lastPrinted>
  <dcterms:created xsi:type="dcterms:W3CDTF">2023-03-25T14:44:50Z</dcterms:created>
  <dcterms:modified xsi:type="dcterms:W3CDTF">2023-04-06T21:50:49Z</dcterms:modified>
</cp:coreProperties>
</file>