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4472C4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C1D2B-9BF8-AAC6-E603-C78C47545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C81298-E13D-7AE5-7568-52FAFBD62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BCE877-8900-E7E5-DC11-2A3215BF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75A-BAA4-48B0-8F65-0171993686EA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8889CC-CF30-041D-AB83-7CC14BF3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6D5142-CB5B-68DF-EE3A-4724AC8F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3FD7-88CF-4D5B-B7BE-D75A4DAFA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50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042D5-DCC5-21F5-53CE-8D81C412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0C3288-C9B7-928A-7F27-1134768B5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8A979B-5B0F-1CE8-DE53-28179EB9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75A-BAA4-48B0-8F65-0171993686EA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764398-DE56-14E9-5D25-435DE3A8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88C817-C939-3F5E-FED7-04D45408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3FD7-88CF-4D5B-B7BE-D75A4DAFA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73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2F18C6-A1B7-646A-21EC-7445E3296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4CC7F9-10D0-5575-4928-4BDC88C8E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23E03E-A41C-116F-DD7F-21587E59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75A-BAA4-48B0-8F65-0171993686EA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97840D-1099-0FCE-DDCC-6AC04AB1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7C2F62-9442-DC5D-D37D-138E1059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3FD7-88CF-4D5B-B7BE-D75A4DAFA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66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3EA58-0409-F515-9E1E-C129AEEC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70FBC8-2A31-9F0D-0CCB-0B53088D4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14D75B-4BCC-CC13-BFAA-E0BD4B0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75A-BAA4-48B0-8F65-0171993686EA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532B65-E443-1D78-30A3-DBE063AA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7666DF-8A6C-E498-B009-8CCDD8C4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3FD7-88CF-4D5B-B7BE-D75A4DAFA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93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1455B-2CE9-5126-7628-CA7D81FF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261AAD-8FEB-976D-A91A-1FB52FF8D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5B8348-BE63-D37B-0852-8DBE8046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75A-BAA4-48B0-8F65-0171993686EA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3E5A8-CF77-02A9-8498-1E26B42A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5D7D75-E1F3-6010-5EB3-C7F9F6E3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3FD7-88CF-4D5B-B7BE-D75A4DAFA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77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3C09D-C799-6609-C99C-12074C52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213646-57F3-688E-3352-3D1F451E8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1597BD-B8DB-1DB0-BD09-E9C8FB35C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83AB7C-ECE9-1534-812C-52202B7F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75A-BAA4-48B0-8F65-0171993686EA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D0C946-B644-CC60-0AFF-A5EDF244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895DBF-98BC-03DB-E682-A61B4576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3FD7-88CF-4D5B-B7BE-D75A4DAFA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31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F977E-C5A7-235E-BF31-6647D82C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C76F65-EAF6-E479-D2CE-DB9786FA1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DFAEFE-6B29-F951-EB3F-C54133A17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9A1C09-B27E-1362-66A1-E5D5B8D40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B21989-CA25-5C3A-FA63-D5BEB45A2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E31BB7-E82C-37E4-4A41-4CC94E15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75A-BAA4-48B0-8F65-0171993686EA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966920-E6B3-28FA-206B-F3BFC953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BF1DC8-DE92-A760-E8C2-FD87D118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3FD7-88CF-4D5B-B7BE-D75A4DAFA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41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8ADE7-0BD2-102F-14EF-AEE0608E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F4FC8E-C820-401D-8A6C-815454C3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75A-BAA4-48B0-8F65-0171993686EA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D8D88A-16B9-CC11-2410-B41715C6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0F4FC8-B24A-5498-52AE-94E50DEE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3FD7-88CF-4D5B-B7BE-D75A4DAFA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84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338C3A-7D55-08BC-B3EF-334AC0CC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75A-BAA4-48B0-8F65-0171993686EA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244366-B395-F743-7171-595A150C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51DA38-32C1-B96A-F86B-9A5CE136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3FD7-88CF-4D5B-B7BE-D75A4DAFA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6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1D8CB-1C8F-DC77-7FF5-F3F55C3A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37E390-B340-2B8D-2192-538A6E6D3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FADAD4-0E7C-5079-2A92-AF79CA786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61EE30-C766-67FA-C236-AB659C24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75A-BAA4-48B0-8F65-0171993686EA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16E7C6-9773-F450-E603-6C5005B8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5F5607-48C4-4A53-A803-993BD3AA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3FD7-88CF-4D5B-B7BE-D75A4DAFA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80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48244-54ED-44D4-EB54-AFCEE1C3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B51B21-3DF4-5A9D-6DD5-78868B8EC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D881A3-7659-15C9-49E2-2B5A2E9EC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E95349-1374-57B0-FBA9-63CA35E4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75A-BAA4-48B0-8F65-0171993686EA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FC2DCF-7CBD-5959-7B09-A26EB7E5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B71433-2AE2-653D-BB1F-271E4B91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3FD7-88CF-4D5B-B7BE-D75A4DAFA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02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D20A6A-36CB-FCD8-A1BA-C719F3DF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ECC1BC-30DC-8ECC-7C0C-C6638E3F3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E83D73-FE39-5641-CA64-F3F9E2980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9F75A-BAA4-48B0-8F65-0171993686EA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72B3AB-3639-FEDF-4038-755A43A45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52579F-1994-EA04-B121-A80AF5373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A3FD7-88CF-4D5B-B7BE-D75A4DAFA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73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133BF673-D0E9-BED0-C898-09D3BE368017}"/>
              </a:ext>
            </a:extLst>
          </p:cNvPr>
          <p:cNvSpPr/>
          <p:nvPr/>
        </p:nvSpPr>
        <p:spPr>
          <a:xfrm>
            <a:off x="3327768" y="1722184"/>
            <a:ext cx="4259847" cy="1781235"/>
          </a:xfrm>
          <a:custGeom>
            <a:avLst/>
            <a:gdLst>
              <a:gd name="connsiteX0" fmla="*/ 4019909 w 4019909"/>
              <a:gd name="connsiteY0" fmla="*/ 2129046 h 2879132"/>
              <a:gd name="connsiteX1" fmla="*/ 1958196 w 4019909"/>
              <a:gd name="connsiteY1" fmla="*/ 2801907 h 2879132"/>
              <a:gd name="connsiteX2" fmla="*/ 1061049 w 4019909"/>
              <a:gd name="connsiteY2" fmla="*/ 533159 h 2879132"/>
              <a:gd name="connsiteX3" fmla="*/ 0 w 4019909"/>
              <a:gd name="connsiteY3" fmla="*/ 24201 h 2879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9909" h="2879132">
                <a:moveTo>
                  <a:pt x="4019909" y="2129046"/>
                </a:moveTo>
                <a:cubicBezTo>
                  <a:pt x="3235624" y="2598467"/>
                  <a:pt x="2451339" y="3067888"/>
                  <a:pt x="1958196" y="2801907"/>
                </a:cubicBezTo>
                <a:cubicBezTo>
                  <a:pt x="1465053" y="2535926"/>
                  <a:pt x="1387415" y="996110"/>
                  <a:pt x="1061049" y="533159"/>
                </a:cubicBezTo>
                <a:cubicBezTo>
                  <a:pt x="734683" y="70208"/>
                  <a:pt x="104955" y="-60625"/>
                  <a:pt x="0" y="24201"/>
                </a:cubicBezTo>
              </a:path>
            </a:pathLst>
          </a:cu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81F22FB1-23AB-22B9-1601-33970AA877C7}"/>
              </a:ext>
            </a:extLst>
          </p:cNvPr>
          <p:cNvGrpSpPr/>
          <p:nvPr/>
        </p:nvGrpSpPr>
        <p:grpSpPr>
          <a:xfrm>
            <a:off x="2727339" y="1486171"/>
            <a:ext cx="720436" cy="461818"/>
            <a:chOff x="2588274" y="439250"/>
            <a:chExt cx="720436" cy="46181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5AFCF2FE-3D2A-AEDF-5BA1-7CA78A2B9616}"/>
                </a:ext>
              </a:extLst>
            </p:cNvPr>
            <p:cNvSpPr/>
            <p:nvPr/>
          </p:nvSpPr>
          <p:spPr>
            <a:xfrm rot="5400000">
              <a:off x="2537474" y="490050"/>
              <a:ext cx="461818" cy="360218"/>
            </a:xfrm>
            <a:prstGeom prst="triangl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riângulo isósceles 4">
              <a:extLst>
                <a:ext uri="{FF2B5EF4-FFF2-40B4-BE49-F238E27FC236}">
                  <a16:creationId xmlns:a16="http://schemas.microsoft.com/office/drawing/2014/main" id="{9CC8016D-0B15-B2A8-4C31-1AB320A89608}"/>
                </a:ext>
              </a:extLst>
            </p:cNvPr>
            <p:cNvSpPr/>
            <p:nvPr/>
          </p:nvSpPr>
          <p:spPr>
            <a:xfrm rot="16200000" flipH="1">
              <a:off x="2897692" y="490050"/>
              <a:ext cx="461818" cy="360218"/>
            </a:xfrm>
            <a:prstGeom prst="triangl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EED1BDDD-008F-1DE8-B243-A59A416D76FB}"/>
              </a:ext>
            </a:extLst>
          </p:cNvPr>
          <p:cNvGrpSpPr/>
          <p:nvPr/>
        </p:nvGrpSpPr>
        <p:grpSpPr>
          <a:xfrm>
            <a:off x="6669666" y="2355011"/>
            <a:ext cx="2181036" cy="3899140"/>
            <a:chOff x="4288775" y="439250"/>
            <a:chExt cx="4751701" cy="5892539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779F13AF-B552-15C1-30DF-EEB45E0DE977}"/>
                </a:ext>
              </a:extLst>
            </p:cNvPr>
            <p:cNvGrpSpPr/>
            <p:nvPr/>
          </p:nvGrpSpPr>
          <p:grpSpPr>
            <a:xfrm>
              <a:off x="6590582" y="439250"/>
              <a:ext cx="2449894" cy="5892539"/>
              <a:chOff x="6590582" y="439250"/>
              <a:chExt cx="2449894" cy="5892539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7633337C-1E88-77B4-FB13-A50689B80F4A}"/>
                  </a:ext>
                </a:extLst>
              </p:cNvPr>
              <p:cNvSpPr/>
              <p:nvPr/>
            </p:nvSpPr>
            <p:spPr>
              <a:xfrm>
                <a:off x="7113916" y="2182484"/>
                <a:ext cx="1926560" cy="288697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1AD2E4B6-4ADD-E1B5-DAC0-84BB9B1463E6}"/>
                  </a:ext>
                </a:extLst>
              </p:cNvPr>
              <p:cNvCxnSpPr>
                <a:cxnSpLocks/>
                <a:endCxn id="14" idx="3"/>
              </p:cNvCxnSpPr>
              <p:nvPr/>
            </p:nvCxnSpPr>
            <p:spPr>
              <a:xfrm>
                <a:off x="7113917" y="2182483"/>
                <a:ext cx="0" cy="278777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04FA345D-1C10-3C25-9608-B6E5315780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1993" y="2182483"/>
                <a:ext cx="0" cy="3096883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C8FF1E8F-0BB5-CFF2-1110-0997B258E29D}"/>
                  </a:ext>
                </a:extLst>
              </p:cNvPr>
              <p:cNvSpPr/>
              <p:nvPr/>
            </p:nvSpPr>
            <p:spPr>
              <a:xfrm>
                <a:off x="6590582" y="1799130"/>
                <a:ext cx="1413288" cy="37564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DC3BD74-E44F-8929-DD9C-2EECA42FFBF2}"/>
                  </a:ext>
                </a:extLst>
              </p:cNvPr>
              <p:cNvSpPr/>
              <p:nvPr/>
            </p:nvSpPr>
            <p:spPr>
              <a:xfrm>
                <a:off x="6811993" y="4871049"/>
                <a:ext cx="301924" cy="198409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Triângulo isósceles 19">
                <a:extLst>
                  <a:ext uri="{FF2B5EF4-FFF2-40B4-BE49-F238E27FC236}">
                    <a16:creationId xmlns:a16="http://schemas.microsoft.com/office/drawing/2014/main" id="{11CED06A-93A7-889A-0635-A38646391D43}"/>
                  </a:ext>
                </a:extLst>
              </p:cNvPr>
              <p:cNvSpPr/>
              <p:nvPr/>
            </p:nvSpPr>
            <p:spPr>
              <a:xfrm rot="5400000">
                <a:off x="7128292" y="4856674"/>
                <a:ext cx="198410" cy="22716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0E67EEC7-094A-990D-34FD-327A1DF8475B}"/>
                  </a:ext>
                </a:extLst>
              </p:cNvPr>
              <p:cNvSpPr/>
              <p:nvPr/>
            </p:nvSpPr>
            <p:spPr>
              <a:xfrm>
                <a:off x="7113916" y="5069458"/>
                <a:ext cx="1926560" cy="1262331"/>
              </a:xfrm>
              <a:prstGeom prst="rect">
                <a:avLst/>
              </a:prstGeom>
              <a:solidFill>
                <a:srgbClr val="CC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F7322EE3-FD08-7DD1-6EA0-C89E926A3119}"/>
                  </a:ext>
                </a:extLst>
              </p:cNvPr>
              <p:cNvSpPr/>
              <p:nvPr/>
            </p:nvSpPr>
            <p:spPr>
              <a:xfrm>
                <a:off x="6590582" y="1035171"/>
                <a:ext cx="523334" cy="76395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418FF090-EB8B-4742-FEA5-12183574401F}"/>
                  </a:ext>
                </a:extLst>
              </p:cNvPr>
              <p:cNvSpPr/>
              <p:nvPr/>
            </p:nvSpPr>
            <p:spPr>
              <a:xfrm>
                <a:off x="6590582" y="439250"/>
                <a:ext cx="1017916" cy="61288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8A1DFAD2-3FCD-C61E-CB40-E8D5DFB906DE}"/>
                </a:ext>
              </a:extLst>
            </p:cNvPr>
            <p:cNvGrpSpPr/>
            <p:nvPr/>
          </p:nvGrpSpPr>
          <p:grpSpPr>
            <a:xfrm flipH="1">
              <a:off x="4288775" y="439250"/>
              <a:ext cx="2449894" cy="5892539"/>
              <a:chOff x="6590582" y="439250"/>
              <a:chExt cx="2449894" cy="5892539"/>
            </a:xfrm>
          </p:grpSpPr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4D412B7B-2520-AD9A-1443-922BC2A7A431}"/>
                  </a:ext>
                </a:extLst>
              </p:cNvPr>
              <p:cNvSpPr/>
              <p:nvPr/>
            </p:nvSpPr>
            <p:spPr>
              <a:xfrm>
                <a:off x="7113916" y="2182484"/>
                <a:ext cx="1926560" cy="288697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876C0BB8-45A2-C275-2771-86ED1872F0E8}"/>
                  </a:ext>
                </a:extLst>
              </p:cNvPr>
              <p:cNvCxnSpPr>
                <a:cxnSpLocks/>
                <a:endCxn id="32" idx="3"/>
              </p:cNvCxnSpPr>
              <p:nvPr/>
            </p:nvCxnSpPr>
            <p:spPr>
              <a:xfrm>
                <a:off x="7113917" y="2182483"/>
                <a:ext cx="0" cy="278777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1447688B-8EB4-055C-5EA1-65644E14E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1993" y="2182483"/>
                <a:ext cx="0" cy="3096883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A76E82D1-D36E-C443-FA0A-B71FBCE6156C}"/>
                  </a:ext>
                </a:extLst>
              </p:cNvPr>
              <p:cNvSpPr/>
              <p:nvPr/>
            </p:nvSpPr>
            <p:spPr>
              <a:xfrm>
                <a:off x="6590582" y="1799130"/>
                <a:ext cx="1413288" cy="37564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30DBA952-C7EB-CCA3-9F0C-094410F8ED12}"/>
                  </a:ext>
                </a:extLst>
              </p:cNvPr>
              <p:cNvSpPr/>
              <p:nvPr/>
            </p:nvSpPr>
            <p:spPr>
              <a:xfrm>
                <a:off x="6811993" y="4871049"/>
                <a:ext cx="301924" cy="198409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id="{AB0A60FC-8492-B16E-DAE8-31762FEE62E2}"/>
                  </a:ext>
                </a:extLst>
              </p:cNvPr>
              <p:cNvSpPr/>
              <p:nvPr/>
            </p:nvSpPr>
            <p:spPr>
              <a:xfrm rot="5400000">
                <a:off x="7128292" y="4856674"/>
                <a:ext cx="198410" cy="22716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D7E4B928-0FDF-648C-76F8-B505D4198C87}"/>
                  </a:ext>
                </a:extLst>
              </p:cNvPr>
              <p:cNvSpPr/>
              <p:nvPr/>
            </p:nvSpPr>
            <p:spPr>
              <a:xfrm>
                <a:off x="7113916" y="5069458"/>
                <a:ext cx="1926560" cy="1262331"/>
              </a:xfrm>
              <a:prstGeom prst="rect">
                <a:avLst/>
              </a:prstGeom>
              <a:solidFill>
                <a:srgbClr val="CC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FE38893B-958D-56BA-96B7-85078A69513E}"/>
                  </a:ext>
                </a:extLst>
              </p:cNvPr>
              <p:cNvSpPr/>
              <p:nvPr/>
            </p:nvSpPr>
            <p:spPr>
              <a:xfrm>
                <a:off x="6590582" y="1035171"/>
                <a:ext cx="523334" cy="76395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866ABAA7-8C9B-9906-4C0C-D010A17021D3}"/>
                  </a:ext>
                </a:extLst>
              </p:cNvPr>
              <p:cNvSpPr/>
              <p:nvPr/>
            </p:nvSpPr>
            <p:spPr>
              <a:xfrm>
                <a:off x="6590582" y="439250"/>
                <a:ext cx="1017916" cy="61288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CE3A3881-4403-1151-FC1C-33780E65BA2B}"/>
              </a:ext>
            </a:extLst>
          </p:cNvPr>
          <p:cNvCxnSpPr>
            <a:stCxn id="5" idx="0"/>
          </p:cNvCxnSpPr>
          <p:nvPr/>
        </p:nvCxnSpPr>
        <p:spPr>
          <a:xfrm flipV="1">
            <a:off x="3087557" y="1414732"/>
            <a:ext cx="0" cy="302348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1B7BA880-0342-A7A2-16F1-A3ABB9958EFD}"/>
              </a:ext>
            </a:extLst>
          </p:cNvPr>
          <p:cNvCxnSpPr/>
          <p:nvPr/>
        </p:nvCxnSpPr>
        <p:spPr>
          <a:xfrm>
            <a:off x="2907448" y="1406106"/>
            <a:ext cx="360218" cy="0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0611EC4D-204C-C894-3B9C-7603292979C6}"/>
              </a:ext>
            </a:extLst>
          </p:cNvPr>
          <p:cNvSpPr/>
          <p:nvPr/>
        </p:nvSpPr>
        <p:spPr>
          <a:xfrm>
            <a:off x="2970189" y="1580535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43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624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Paulo</dc:creator>
  <cp:lastModifiedBy>Pedro Paulo</cp:lastModifiedBy>
  <cp:revision>1</cp:revision>
  <dcterms:created xsi:type="dcterms:W3CDTF">2023-01-27T17:16:54Z</dcterms:created>
  <dcterms:modified xsi:type="dcterms:W3CDTF">2023-01-27T17:44:53Z</dcterms:modified>
</cp:coreProperties>
</file>