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83" r:id="rId2"/>
    <p:sldId id="274" r:id="rId3"/>
    <p:sldId id="269" r:id="rId4"/>
    <p:sldId id="276" r:id="rId5"/>
    <p:sldId id="277" r:id="rId6"/>
    <p:sldId id="273" r:id="rId7"/>
    <p:sldId id="272" r:id="rId8"/>
    <p:sldId id="278" r:id="rId9"/>
    <p:sldId id="279" r:id="rId10"/>
    <p:sldId id="280" r:id="rId11"/>
    <p:sldId id="281" r:id="rId12"/>
    <p:sldId id="28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fr/illustrations/merci-note-merci-noter-message-1428147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rgbClr val="000000"/>
                </a:solidFill>
                <a:latin typeface="Calibri"/>
              </a:rPr>
              <a:t>LLM-based Chatbot for PGRKAM Employment Portal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CSE_261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</a:t>
            </a:r>
            <a:r>
              <a:rPr lang="en-IN" sz="1700" b="1" dirty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Saiqa Khan N</a:t>
            </a:r>
            <a:endParaRPr lang="en-GB" sz="1700" b="1" i="0" u="none" strike="noStrike" cap="none" dirty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045376631"/>
              </p:ext>
            </p:extLst>
          </p:nvPr>
        </p:nvGraphicFramePr>
        <p:xfrm>
          <a:off x="553347" y="2721840"/>
          <a:ext cx="5418675" cy="274326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20221CSE0332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20221CSE0425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20221CSE0483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B-tech(CSE)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 Asif Mohammed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Jayavadivel</a:t>
            </a:r>
            <a:r>
              <a:rPr lang="en-US" sz="18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Ravi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, Dr. Geetha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373B1-8BB2-E8F2-1529-A17F43B70FD7}"/>
              </a:ext>
            </a:extLst>
          </p:cNvPr>
          <p:cNvSpPr txBox="1"/>
          <p:nvPr/>
        </p:nvSpPr>
        <p:spPr>
          <a:xfrm>
            <a:off x="3321419" y="3061955"/>
            <a:ext cx="2261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Bookman Old Style" panose="02050604050505020204" pitchFamily="18" charset="0"/>
              </a:rPr>
              <a:t>Prajwal P</a:t>
            </a:r>
          </a:p>
          <a:p>
            <a:r>
              <a:rPr lang="en-US" sz="1800" dirty="0">
                <a:latin typeface="Bookman Old Style" panose="02050604050505020204" pitchFamily="18" charset="0"/>
              </a:rPr>
              <a:t>N Vishal</a:t>
            </a:r>
          </a:p>
          <a:p>
            <a:r>
              <a:rPr lang="en-US" sz="1800" dirty="0">
                <a:latin typeface="Bookman Old Style" panose="02050604050505020204" pitchFamily="18" charset="0"/>
              </a:rPr>
              <a:t>Prayas Mohanty</a:t>
            </a:r>
            <a:endParaRPr lang="en-IN" sz="18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>
                <a:solidFill>
                  <a:srgbClr val="000000"/>
                </a:solidFill>
                <a:latin typeface="Calibri"/>
              </a:rPr>
              <a:t>Timeline of the Project</a:t>
            </a:r>
          </a:p>
        </p:txBody>
      </p:sp>
      <p:sp>
        <p:nvSpPr>
          <p:cNvPr id="6" name="AutoShape 6" descr="Output image">
            <a:extLst>
              <a:ext uri="{FF2B5EF4-FFF2-40B4-BE49-F238E27FC236}">
                <a16:creationId xmlns:a16="http://schemas.microsoft.com/office/drawing/2014/main" id="{06E421C2-A7B8-3550-D8BD-AB389B700F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75688" cy="2075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7F8120-2BA1-2616-97CA-1CF28AEE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11" y="1188715"/>
            <a:ext cx="9052578" cy="44805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>
                <a:solidFill>
                  <a:srgbClr val="000000"/>
                </a:solidFill>
                <a:latin typeface="Calibri"/>
              </a:rP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[1] J. Smith, 'An LLM-Driven Chatbot in Higher Education for Databases and Information Systems', IEEE, 2024.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[2] M. Johnson, 'A Complete Survey on LLM-based AI Chatbots', IEEE Access, 2024.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[3] S. Kumar, 'Chatbot Applications in Government Services', IEEE Transactions, 2023.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DDED87-0208-8C55-52C6-4FB10B98DD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02991" y="741509"/>
            <a:ext cx="5186017" cy="537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1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3600" dirty="0">
                <a:solidFill>
                  <a:srgbClr val="000000"/>
                </a:solidFill>
                <a:latin typeface="Calibri" panose="02040503050406030204" pitchFamily="18" charset="0"/>
                <a:ea typeface="Cambria" panose="02040503050406030204" pitchFamily="18" charset="0"/>
              </a:rPr>
              <a:t>Content </a:t>
            </a:r>
            <a:endParaRPr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Innovation or Novel Contributions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3600" dirty="0">
                <a:solidFill>
                  <a:srgbClr val="000000"/>
                </a:solidFill>
                <a:latin typeface="Calibri" panose="02040503050406030204" pitchFamily="18" charset="0"/>
                <a:ea typeface="Cambria" panose="02040503050406030204" pitchFamily="18" charset="0"/>
              </a:rPr>
              <a:t>Problem Statement Number: PSCS 17</a:t>
            </a:r>
            <a:endParaRPr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Organization: Presidency University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 (Hardware / Software / Both) : Software</a:t>
            </a:r>
          </a:p>
          <a:p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Description 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PGRKAM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Punjab Ghar </a:t>
            </a:r>
            <a:r>
              <a:rPr lang="en-IN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Ghar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Rozgar and </a:t>
            </a:r>
            <a:r>
              <a:rPr lang="en-IN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Karobar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Mission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portal offers diverse services—job listings, self-employment avenues, foreign jobs, counseling, and more—but lacks an interactive guide. Users must navigate multiple modules manually, leading to confusion and delays.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develops an LLM-powered chatbot to provide real-time, multilingual, and context-aware assistance, helping users quickly access relevant services. By integrating with the portal and using RAG(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Retrieval-Augmented Generation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domain-specific tuning, it aims to streamline navigation and improve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>
                <a:solidFill>
                  <a:srgbClr val="000000"/>
                </a:solidFill>
                <a:latin typeface="Calibri"/>
              </a:rPr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Develop an intelligent chatbot to assist users in navigating the PGRKAM portal and mobile app.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Provide real-time, context-aware guidance for diverse services (jobs, counseling, self-employment, etc.).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Enable multi-lingual interaction to cater to diverse user groups.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Improve overall user experience, efficiency, and service accessibility.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dirty="0">
                <a:solidFill>
                  <a:srgbClr val="000000"/>
                </a:solidFill>
                <a:latin typeface="Calibri"/>
              </a:rPr>
              <a:t>Background and Related work for title Selection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624978"/>
            <a:ext cx="10668000" cy="3489822"/>
          </a:xfrm>
        </p:spPr>
        <p:txBody>
          <a:bodyPr>
            <a:normAutofit/>
          </a:bodyPr>
          <a:lstStyle/>
          <a:p>
            <a:pPr marL="76200" indent="0">
              <a:buNone/>
            </a:pPr>
            <a:endParaRPr lang="en-IN" dirty="0"/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Chatbots have been widely implemented in customer service, education, and healthcare to improve user engagement.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Recent advances in Large Language Models (LLMs) enable more context-aware and conversational assistants.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Existing government service portals often lack interactive guidance systems.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sz="3600" dirty="0">
                <a:solidFill>
                  <a:srgbClr val="000000"/>
                </a:solidFill>
                <a:latin typeface="Calibri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76200" indent="0">
              <a:buNone/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Key Challenges: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- Identifying user intent accurately from free-form queries.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- Mapping queries to relevant portal modules and services.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- Integrating chatbot seamlessly with existing infrastructure.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- Handling diverse queries across multiple service categories.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- Maintaining performance and accuracy at scale.</a:t>
            </a: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sz="3200" dirty="0">
                <a:solidFill>
                  <a:srgbClr val="000000"/>
                </a:solidFill>
                <a:latin typeface="Calibri" panose="02040503050406030204" pitchFamily="18" charset="0"/>
                <a:ea typeface="Cambria" panose="02040503050406030204" pitchFamily="18" charset="0"/>
              </a:rPr>
              <a:t>Analysis of Problem Statement (contd...)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b="1">
                <a:solidFill>
                  <a:srgbClr val="000000"/>
                </a:solidFill>
                <a:latin typeface="Calibri" panose="02040503050406030204" pitchFamily="18" charset="0"/>
                <a:ea typeface="Cambria" panose="02040503050406030204" pitchFamily="18" charset="0"/>
              </a:rPr>
              <a:t>Software Required: </a:t>
            </a:r>
            <a:endParaRPr lang="en-US" sz="2600" b="1" dirty="0">
              <a:solidFill>
                <a:srgbClr val="000000"/>
              </a:solidFill>
              <a:latin typeface="Calibri" panose="02040503050406030204" pitchFamily="18" charset="0"/>
              <a:ea typeface="Cambria" panose="02040503050406030204" pitchFamily="18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 Language: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Python 3.10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Framework: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FastAPI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React.js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 Integration: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OpenAI API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RAG Implementation: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LangChain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PostgreSQL(powerful open-source relational database)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Vector Database: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Pinecone(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built to store and search through vectors)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 Control: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Git &amp; GitHub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Docker, AWS EC2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Environment Management: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Conda(package manager)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IDE: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Visual Studio Code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>
                <a:solidFill>
                  <a:srgbClr val="000000"/>
                </a:solidFill>
                <a:latin typeface="Calibri"/>
              </a:rPr>
              <a:t>Innovation or Novel Contributions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Domain-specific fine-tuning of LLM for PGRKAM services.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Retrieval-Augmented Generation (RAG) for accurate, context-based responses.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Integration with portal database and service APIs.</a:t>
            </a:r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Future scope: multi-lingual and voice-based interactions.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>
                <a:solidFill>
                  <a:srgbClr val="000000"/>
                </a:solidFill>
                <a:latin typeface="Calibri"/>
              </a:rPr>
              <a:t>Git -hub Link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dirty="0"/>
          </a:p>
          <a:p>
            <a:pPr>
              <a:defRPr sz="1200"/>
            </a:pPr>
            <a:r>
              <a:rPr sz="2800" dirty="0">
                <a:solidFill>
                  <a:srgbClr val="000000"/>
                </a:solidFill>
                <a:latin typeface="Calibri"/>
              </a:rPr>
              <a:t>GitHub Repository : </a:t>
            </a:r>
            <a:r>
              <a:rPr lang="en-IN" sz="2800" dirty="0">
                <a:solidFill>
                  <a:srgbClr val="000000"/>
                </a:solidFill>
                <a:latin typeface="Calibri"/>
              </a:rPr>
              <a:t>https://github.com/prjawal21/llm_based_chatbot.git</a:t>
            </a:r>
            <a:endParaRPr sz="2800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</TotalTime>
  <Words>606</Words>
  <Application>Microsoft Office PowerPoint</Application>
  <PresentationFormat>Widescreen</PresentationFormat>
  <Paragraphs>84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Cambria</vt:lpstr>
      <vt:lpstr>Verdana</vt:lpstr>
      <vt:lpstr>Wingdings</vt:lpstr>
      <vt:lpstr>Bioinformatics</vt:lpstr>
      <vt:lpstr>LLM-based Chatbot for PGRKAM Employment Portal</vt:lpstr>
      <vt:lpstr>Content </vt:lpstr>
      <vt:lpstr>Problem Statement Number: PSCS 17</vt:lpstr>
      <vt:lpstr>Objectives</vt:lpstr>
      <vt:lpstr>Background and Related work for title Selection</vt:lpstr>
      <vt:lpstr>Analysis of Problem Statement</vt:lpstr>
      <vt:lpstr>Analysis of Problem Statement (contd...)</vt:lpstr>
      <vt:lpstr>Innovation or Novel Contributions</vt:lpstr>
      <vt:lpstr>Git -hub Link</vt:lpstr>
      <vt:lpstr>Timeline of the Project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Prajwal P</cp:lastModifiedBy>
  <cp:revision>44</cp:revision>
  <dcterms:modified xsi:type="dcterms:W3CDTF">2025-08-13T15:02:54Z</dcterms:modified>
</cp:coreProperties>
</file>