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8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AAB0-497B-46A5-99A2-DE68B96FD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C5BCB-C94F-423F-ADF0-DDA2C980C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22F0A-8305-478F-8272-F840797B7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C7D0-CE9C-479C-88B7-59FC6FBB1FE8}" type="datetimeFigureOut">
              <a:rPr lang="en-US" smtClean="0"/>
              <a:t>2018-12-27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87CF2-061C-4EC1-B67B-9722DEF6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B492-09FA-47BE-946F-3BAA3B15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C886-C48C-42F0-AB9C-752200C6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8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7D710-48CF-47E7-978E-CDB5745A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EF783-1F8E-4713-979C-B71D77BF5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8F922-433B-45E3-97A1-412E856F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C7D0-CE9C-479C-88B7-59FC6FBB1FE8}" type="datetimeFigureOut">
              <a:rPr lang="en-US" smtClean="0"/>
              <a:t>2018-12-27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F61D4-2B77-4734-99F4-1C636864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36C4-1BBA-4579-8CCF-576CE3F5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C886-C48C-42F0-AB9C-752200C6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B8583F-7F9F-4B59-ABFB-A76223F66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3AE24-F544-4440-A4C6-2A10F69CD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BFE50-B8BF-446A-B82E-EB8C7CB6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C7D0-CE9C-479C-88B7-59FC6FBB1FE8}" type="datetimeFigureOut">
              <a:rPr lang="en-US" smtClean="0"/>
              <a:t>2018-12-27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8EE2C-780B-4B64-9556-D0CF03033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037B2-01C5-4125-9E17-B129A8F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C886-C48C-42F0-AB9C-752200C6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3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5E93-7496-4A5B-9706-4CBA1AC3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E8963-8E21-4B43-B7C3-890078765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D047E-50CE-4457-AB5D-7AB31760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C7D0-CE9C-479C-88B7-59FC6FBB1FE8}" type="datetimeFigureOut">
              <a:rPr lang="en-US" smtClean="0"/>
              <a:t>2018-12-27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4E717-E980-4081-989D-BA43C9A5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B1F90-D39B-4521-93BA-B1DFEBA3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C886-C48C-42F0-AB9C-752200C6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4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EDCA-4DF2-45F6-9CD5-93EE429E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8B756-49D9-486C-934E-59392A261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44281-F0ED-4564-A4E7-7A30A7791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C7D0-CE9C-479C-88B7-59FC6FBB1FE8}" type="datetimeFigureOut">
              <a:rPr lang="en-US" smtClean="0"/>
              <a:t>2018-12-27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9F6DB-98C6-4EB6-96B5-31778105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63906-7E9E-4D61-A146-E48976E7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C886-C48C-42F0-AB9C-752200C6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8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72E79-7B86-4FE1-A430-EE868AA0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00889-11AF-49D8-8AB0-8E99D1B31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8992B-D2CC-4687-81CD-4AA48748F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A58C8-8078-4B87-8893-9E9FE7EA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C7D0-CE9C-479C-88B7-59FC6FBB1FE8}" type="datetimeFigureOut">
              <a:rPr lang="en-US" smtClean="0"/>
              <a:t>2018-12-27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FCA5A-D34E-4E7D-9CCB-0833EF80E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9545C-DA58-4C8C-907A-F37335BB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C886-C48C-42F0-AB9C-752200C6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4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FFF8-1569-440C-84A1-AD607A021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BBFD5-0B55-4402-9E13-68D67978B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FF019-FC17-4F62-BB91-288C2348D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0364B-873C-4748-A789-F91AE4676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D6DEC-8892-4965-8571-3501987BE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3B20A3-1B13-4F31-9632-10B5E911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C7D0-CE9C-479C-88B7-59FC6FBB1FE8}" type="datetimeFigureOut">
              <a:rPr lang="en-US" smtClean="0"/>
              <a:t>2018-12-27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48C4B3-682C-4030-82FF-F5280B67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9051F1-93F2-4A1F-A82F-B6617BA4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C886-C48C-42F0-AB9C-752200C6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6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94D3-34DB-425A-8678-71809ED3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682D19-8556-4D4C-8330-8381D7DF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C7D0-CE9C-479C-88B7-59FC6FBB1FE8}" type="datetimeFigureOut">
              <a:rPr lang="en-US" smtClean="0"/>
              <a:t>2018-12-27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640D2-861D-4BF9-B5C1-D7531A5B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14005-29E4-4FB1-95C4-D7B8860F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C886-C48C-42F0-AB9C-752200C6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4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15AA6-B9E2-4E92-802A-D090657C0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C7D0-CE9C-479C-88B7-59FC6FBB1FE8}" type="datetimeFigureOut">
              <a:rPr lang="en-US" smtClean="0"/>
              <a:t>2018-12-27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C9CE7-6953-4C66-966F-C441C74C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A84EF-172D-49BB-911A-D4D2C9BC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C886-C48C-42F0-AB9C-752200C6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8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707D-349A-457C-BF60-83BDE7589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208D-1653-4AB6-AD95-7F9532DA4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2CEC8-F69A-48EC-B752-B2AC323E5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71ADC-8FEE-4525-A027-E9954C5F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C7D0-CE9C-479C-88B7-59FC6FBB1FE8}" type="datetimeFigureOut">
              <a:rPr lang="en-US" smtClean="0"/>
              <a:t>2018-12-27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9A84D-7C8F-4211-B2E4-136D29AE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61837-9CC9-46D6-B4AD-36816574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C886-C48C-42F0-AB9C-752200C6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7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332F-26C2-4939-9D06-8BBAD918B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DF00A5-ABED-4016-8B6F-07BFE2FBE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8B4E0-2B49-4A00-B067-36C99E4D5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30D62-B829-430D-8739-A6D7C287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C7D0-CE9C-479C-88B7-59FC6FBB1FE8}" type="datetimeFigureOut">
              <a:rPr lang="en-US" smtClean="0"/>
              <a:t>2018-12-27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23B29-4C04-4E4A-9B89-69408D566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8DF35-8737-4887-B386-4D330E68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C886-C48C-42F0-AB9C-752200C6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4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C7A10-DF7C-4C29-91C2-4DCC2B30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CCA59-712A-4CCE-A4D9-C23DFF9B5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7B6B9-FD98-461D-A001-56205DD00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EC7D0-CE9C-479C-88B7-59FC6FBB1FE8}" type="datetimeFigureOut">
              <a:rPr lang="en-US" smtClean="0"/>
              <a:t>2018-12-27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30ECB-643D-4729-8E27-A2921BD1C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39092-909E-476B-B08F-7C4E4A3C2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2C886-C48C-42F0-AB9C-752200C6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F0B90AF-5138-4A1E-8064-D8E68C1E5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799" y="1487055"/>
            <a:ext cx="6643784" cy="387927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8CC4CB-DA36-42D4-8105-B929DB660AB3}"/>
              </a:ext>
            </a:extLst>
          </p:cNvPr>
          <p:cNvCxnSpPr/>
          <p:nvPr/>
        </p:nvCxnSpPr>
        <p:spPr>
          <a:xfrm>
            <a:off x="5190836" y="1690255"/>
            <a:ext cx="2032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3BE0C1-D2C2-4A45-965E-46124FF6BE74}"/>
              </a:ext>
            </a:extLst>
          </p:cNvPr>
          <p:cNvCxnSpPr/>
          <p:nvPr/>
        </p:nvCxnSpPr>
        <p:spPr>
          <a:xfrm flipV="1">
            <a:off x="5190836" y="1690255"/>
            <a:ext cx="2032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39ACD3-7EC1-4795-BCE3-6B5443D6A532}"/>
              </a:ext>
            </a:extLst>
          </p:cNvPr>
          <p:cNvCxnSpPr>
            <a:cxnSpLocks/>
          </p:cNvCxnSpPr>
          <p:nvPr/>
        </p:nvCxnSpPr>
        <p:spPr>
          <a:xfrm>
            <a:off x="3089563" y="2403475"/>
            <a:ext cx="1482437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C35EDD-6B35-4D37-890B-13F8F969541F}"/>
              </a:ext>
            </a:extLst>
          </p:cNvPr>
          <p:cNvCxnSpPr>
            <a:cxnSpLocks/>
          </p:cNvCxnSpPr>
          <p:nvPr/>
        </p:nvCxnSpPr>
        <p:spPr>
          <a:xfrm flipV="1">
            <a:off x="3089563" y="2403475"/>
            <a:ext cx="1482437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6AF161A-9388-4BA3-B887-BF9193BE84A0}"/>
              </a:ext>
            </a:extLst>
          </p:cNvPr>
          <p:cNvCxnSpPr>
            <a:cxnSpLocks/>
          </p:cNvCxnSpPr>
          <p:nvPr/>
        </p:nvCxnSpPr>
        <p:spPr>
          <a:xfrm>
            <a:off x="4673888" y="2403475"/>
            <a:ext cx="1482437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AD7D6B1-ACC9-49E7-8DDF-1DF183E29E46}"/>
              </a:ext>
            </a:extLst>
          </p:cNvPr>
          <p:cNvCxnSpPr>
            <a:cxnSpLocks/>
          </p:cNvCxnSpPr>
          <p:nvPr/>
        </p:nvCxnSpPr>
        <p:spPr>
          <a:xfrm flipV="1">
            <a:off x="4673888" y="2403475"/>
            <a:ext cx="1482437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2201F75-3F0F-4F2F-93FC-35342E9625AF}"/>
              </a:ext>
            </a:extLst>
          </p:cNvPr>
          <p:cNvCxnSpPr>
            <a:cxnSpLocks/>
          </p:cNvCxnSpPr>
          <p:nvPr/>
        </p:nvCxnSpPr>
        <p:spPr>
          <a:xfrm>
            <a:off x="6255038" y="2403475"/>
            <a:ext cx="1482437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A19AA33-1B0B-4DCF-BCC5-9ADDD44E70DB}"/>
              </a:ext>
            </a:extLst>
          </p:cNvPr>
          <p:cNvCxnSpPr>
            <a:cxnSpLocks/>
          </p:cNvCxnSpPr>
          <p:nvPr/>
        </p:nvCxnSpPr>
        <p:spPr>
          <a:xfrm flipV="1">
            <a:off x="6255038" y="2403475"/>
            <a:ext cx="1482437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3843FF1-9CA1-40DB-A0AB-DF003F8E8644}"/>
              </a:ext>
            </a:extLst>
          </p:cNvPr>
          <p:cNvCxnSpPr>
            <a:cxnSpLocks/>
          </p:cNvCxnSpPr>
          <p:nvPr/>
        </p:nvCxnSpPr>
        <p:spPr>
          <a:xfrm>
            <a:off x="7836188" y="2403475"/>
            <a:ext cx="1482437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DEE3A6E-9902-46AB-9861-E30DD0B12751}"/>
              </a:ext>
            </a:extLst>
          </p:cNvPr>
          <p:cNvCxnSpPr>
            <a:cxnSpLocks/>
          </p:cNvCxnSpPr>
          <p:nvPr/>
        </p:nvCxnSpPr>
        <p:spPr>
          <a:xfrm flipV="1">
            <a:off x="7836188" y="2403475"/>
            <a:ext cx="1482437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69A2A73-73DB-4E4C-815F-0885D59BEA40}"/>
              </a:ext>
            </a:extLst>
          </p:cNvPr>
          <p:cNvCxnSpPr>
            <a:cxnSpLocks/>
          </p:cNvCxnSpPr>
          <p:nvPr/>
        </p:nvCxnSpPr>
        <p:spPr>
          <a:xfrm>
            <a:off x="3089563" y="3095625"/>
            <a:ext cx="1482437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4D414CE-65DA-4D94-9457-83129F027450}"/>
              </a:ext>
            </a:extLst>
          </p:cNvPr>
          <p:cNvCxnSpPr>
            <a:cxnSpLocks/>
          </p:cNvCxnSpPr>
          <p:nvPr/>
        </p:nvCxnSpPr>
        <p:spPr>
          <a:xfrm flipV="1">
            <a:off x="3089563" y="3095625"/>
            <a:ext cx="1482437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C02EF9C-95D6-455E-A3F1-B5AF6543F3B7}"/>
              </a:ext>
            </a:extLst>
          </p:cNvPr>
          <p:cNvCxnSpPr>
            <a:cxnSpLocks/>
          </p:cNvCxnSpPr>
          <p:nvPr/>
        </p:nvCxnSpPr>
        <p:spPr>
          <a:xfrm>
            <a:off x="4673888" y="3095625"/>
            <a:ext cx="1482437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8185FF6-8772-43D2-916F-70C84ACFD48D}"/>
              </a:ext>
            </a:extLst>
          </p:cNvPr>
          <p:cNvCxnSpPr>
            <a:cxnSpLocks/>
          </p:cNvCxnSpPr>
          <p:nvPr/>
        </p:nvCxnSpPr>
        <p:spPr>
          <a:xfrm flipV="1">
            <a:off x="4673888" y="3095625"/>
            <a:ext cx="1482437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856245F-FB28-47CD-B5FC-113CC247B64A}"/>
              </a:ext>
            </a:extLst>
          </p:cNvPr>
          <p:cNvCxnSpPr>
            <a:cxnSpLocks/>
          </p:cNvCxnSpPr>
          <p:nvPr/>
        </p:nvCxnSpPr>
        <p:spPr>
          <a:xfrm>
            <a:off x="6255038" y="3095625"/>
            <a:ext cx="1482437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F0AE711-3B66-4ED7-BA32-F69B94D130BA}"/>
              </a:ext>
            </a:extLst>
          </p:cNvPr>
          <p:cNvCxnSpPr>
            <a:cxnSpLocks/>
          </p:cNvCxnSpPr>
          <p:nvPr/>
        </p:nvCxnSpPr>
        <p:spPr>
          <a:xfrm flipV="1">
            <a:off x="6255038" y="3095625"/>
            <a:ext cx="1482437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2102F5F-2431-40AD-97E6-FE59DC6AF1F5}"/>
              </a:ext>
            </a:extLst>
          </p:cNvPr>
          <p:cNvCxnSpPr>
            <a:cxnSpLocks/>
          </p:cNvCxnSpPr>
          <p:nvPr/>
        </p:nvCxnSpPr>
        <p:spPr>
          <a:xfrm>
            <a:off x="7836188" y="3095625"/>
            <a:ext cx="1482437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AA75C03-ABF3-4ED7-9058-E31964E791E7}"/>
              </a:ext>
            </a:extLst>
          </p:cNvPr>
          <p:cNvCxnSpPr>
            <a:cxnSpLocks/>
          </p:cNvCxnSpPr>
          <p:nvPr/>
        </p:nvCxnSpPr>
        <p:spPr>
          <a:xfrm flipV="1">
            <a:off x="7836188" y="3095625"/>
            <a:ext cx="1482437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168BD43-FF83-4889-8A34-5772A13AC129}"/>
              </a:ext>
            </a:extLst>
          </p:cNvPr>
          <p:cNvCxnSpPr>
            <a:cxnSpLocks/>
          </p:cNvCxnSpPr>
          <p:nvPr/>
        </p:nvCxnSpPr>
        <p:spPr>
          <a:xfrm>
            <a:off x="3089563" y="4505325"/>
            <a:ext cx="1482437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592174B-5508-40C7-A553-496B9E004C9C}"/>
              </a:ext>
            </a:extLst>
          </p:cNvPr>
          <p:cNvCxnSpPr>
            <a:cxnSpLocks/>
          </p:cNvCxnSpPr>
          <p:nvPr/>
        </p:nvCxnSpPr>
        <p:spPr>
          <a:xfrm flipV="1">
            <a:off x="3089563" y="4505325"/>
            <a:ext cx="1482437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46A9041-B16B-4B5A-9131-27F1D8A0404A}"/>
              </a:ext>
            </a:extLst>
          </p:cNvPr>
          <p:cNvCxnSpPr>
            <a:cxnSpLocks/>
          </p:cNvCxnSpPr>
          <p:nvPr/>
        </p:nvCxnSpPr>
        <p:spPr>
          <a:xfrm>
            <a:off x="4673888" y="4505325"/>
            <a:ext cx="1482437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B34D945-3CC6-4883-A76B-FFB43ED69359}"/>
              </a:ext>
            </a:extLst>
          </p:cNvPr>
          <p:cNvCxnSpPr>
            <a:cxnSpLocks/>
          </p:cNvCxnSpPr>
          <p:nvPr/>
        </p:nvCxnSpPr>
        <p:spPr>
          <a:xfrm flipV="1">
            <a:off x="4673888" y="4505325"/>
            <a:ext cx="1482437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960C3EE-29CD-4D98-973E-330C3B6CA03A}"/>
              </a:ext>
            </a:extLst>
          </p:cNvPr>
          <p:cNvCxnSpPr>
            <a:cxnSpLocks/>
          </p:cNvCxnSpPr>
          <p:nvPr/>
        </p:nvCxnSpPr>
        <p:spPr>
          <a:xfrm>
            <a:off x="6255038" y="4505325"/>
            <a:ext cx="1482437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EA10F41-1FAE-42B8-983E-08D7D13481F0}"/>
              </a:ext>
            </a:extLst>
          </p:cNvPr>
          <p:cNvCxnSpPr>
            <a:cxnSpLocks/>
          </p:cNvCxnSpPr>
          <p:nvPr/>
        </p:nvCxnSpPr>
        <p:spPr>
          <a:xfrm flipV="1">
            <a:off x="6255038" y="4505325"/>
            <a:ext cx="1482437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90A80BB-37D6-4420-9231-1948E990F9DC}"/>
              </a:ext>
            </a:extLst>
          </p:cNvPr>
          <p:cNvCxnSpPr>
            <a:cxnSpLocks/>
          </p:cNvCxnSpPr>
          <p:nvPr/>
        </p:nvCxnSpPr>
        <p:spPr>
          <a:xfrm>
            <a:off x="7836188" y="4505325"/>
            <a:ext cx="1482437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AC829CB-D9FA-4931-BAC2-B4DA1E8C0384}"/>
              </a:ext>
            </a:extLst>
          </p:cNvPr>
          <p:cNvCxnSpPr>
            <a:cxnSpLocks/>
          </p:cNvCxnSpPr>
          <p:nvPr/>
        </p:nvCxnSpPr>
        <p:spPr>
          <a:xfrm flipV="1">
            <a:off x="7836188" y="4505325"/>
            <a:ext cx="1482437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C2A1FA7-23FC-49A2-9DCA-161855CEBB71}"/>
              </a:ext>
            </a:extLst>
          </p:cNvPr>
          <p:cNvCxnSpPr>
            <a:cxnSpLocks/>
          </p:cNvCxnSpPr>
          <p:nvPr/>
        </p:nvCxnSpPr>
        <p:spPr>
          <a:xfrm>
            <a:off x="3089563" y="3804876"/>
            <a:ext cx="487075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1D29FEF-B751-4C54-8A26-7B3AB248018E}"/>
              </a:ext>
            </a:extLst>
          </p:cNvPr>
          <p:cNvCxnSpPr>
            <a:cxnSpLocks/>
          </p:cNvCxnSpPr>
          <p:nvPr/>
        </p:nvCxnSpPr>
        <p:spPr>
          <a:xfrm flipV="1">
            <a:off x="3089563" y="3804876"/>
            <a:ext cx="487075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68DD7C6-708C-4A1B-9972-AD589469C124}"/>
              </a:ext>
            </a:extLst>
          </p:cNvPr>
          <p:cNvCxnSpPr>
            <a:cxnSpLocks/>
          </p:cNvCxnSpPr>
          <p:nvPr/>
        </p:nvCxnSpPr>
        <p:spPr>
          <a:xfrm>
            <a:off x="3658682" y="3804876"/>
            <a:ext cx="487075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18F5811-8757-4D0C-B1BC-6A93377B394D}"/>
              </a:ext>
            </a:extLst>
          </p:cNvPr>
          <p:cNvCxnSpPr>
            <a:cxnSpLocks/>
          </p:cNvCxnSpPr>
          <p:nvPr/>
        </p:nvCxnSpPr>
        <p:spPr>
          <a:xfrm flipV="1">
            <a:off x="3658682" y="3804876"/>
            <a:ext cx="487075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B839D08B-AD86-4AE0-9EEA-01941EB19AD3}"/>
              </a:ext>
            </a:extLst>
          </p:cNvPr>
          <p:cNvCxnSpPr>
            <a:cxnSpLocks/>
          </p:cNvCxnSpPr>
          <p:nvPr/>
        </p:nvCxnSpPr>
        <p:spPr>
          <a:xfrm>
            <a:off x="4232563" y="3804876"/>
            <a:ext cx="487075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D37E43C-D5CB-4D6E-A09F-71C01AF2DEFB}"/>
              </a:ext>
            </a:extLst>
          </p:cNvPr>
          <p:cNvCxnSpPr>
            <a:cxnSpLocks/>
          </p:cNvCxnSpPr>
          <p:nvPr/>
        </p:nvCxnSpPr>
        <p:spPr>
          <a:xfrm flipV="1">
            <a:off x="4232563" y="3804876"/>
            <a:ext cx="487075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A0C944E-694B-47EF-AF77-474BEFA45DFC}"/>
              </a:ext>
            </a:extLst>
          </p:cNvPr>
          <p:cNvCxnSpPr>
            <a:cxnSpLocks/>
          </p:cNvCxnSpPr>
          <p:nvPr/>
        </p:nvCxnSpPr>
        <p:spPr>
          <a:xfrm>
            <a:off x="4808825" y="3804876"/>
            <a:ext cx="487075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6F45DF0-718E-463B-9390-07CFB1B8EEEC}"/>
              </a:ext>
            </a:extLst>
          </p:cNvPr>
          <p:cNvCxnSpPr>
            <a:cxnSpLocks/>
          </p:cNvCxnSpPr>
          <p:nvPr/>
        </p:nvCxnSpPr>
        <p:spPr>
          <a:xfrm flipV="1">
            <a:off x="4808825" y="3804876"/>
            <a:ext cx="487075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951EDF4-0D1D-45BE-B000-E5B0D97862B9}"/>
              </a:ext>
            </a:extLst>
          </p:cNvPr>
          <p:cNvCxnSpPr>
            <a:cxnSpLocks/>
          </p:cNvCxnSpPr>
          <p:nvPr/>
        </p:nvCxnSpPr>
        <p:spPr>
          <a:xfrm>
            <a:off x="5389849" y="3804876"/>
            <a:ext cx="487075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8FAD009-B9CF-49F6-BCAF-BEDD9F6167B0}"/>
              </a:ext>
            </a:extLst>
          </p:cNvPr>
          <p:cNvCxnSpPr>
            <a:cxnSpLocks/>
          </p:cNvCxnSpPr>
          <p:nvPr/>
        </p:nvCxnSpPr>
        <p:spPr>
          <a:xfrm flipV="1">
            <a:off x="5389849" y="3804876"/>
            <a:ext cx="487075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C9FEE21-3819-49A7-9DFA-A3BF3C7D6CBC}"/>
              </a:ext>
            </a:extLst>
          </p:cNvPr>
          <p:cNvCxnSpPr>
            <a:cxnSpLocks/>
          </p:cNvCxnSpPr>
          <p:nvPr/>
        </p:nvCxnSpPr>
        <p:spPr>
          <a:xfrm>
            <a:off x="5963730" y="3804876"/>
            <a:ext cx="487075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EC9BAA-DA9D-44B7-B60F-E2789C61B8B3}"/>
              </a:ext>
            </a:extLst>
          </p:cNvPr>
          <p:cNvCxnSpPr>
            <a:cxnSpLocks/>
          </p:cNvCxnSpPr>
          <p:nvPr/>
        </p:nvCxnSpPr>
        <p:spPr>
          <a:xfrm flipV="1">
            <a:off x="5963730" y="3804876"/>
            <a:ext cx="487075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6520B54-DE3E-4109-AB52-960742AAD80A}"/>
              </a:ext>
            </a:extLst>
          </p:cNvPr>
          <p:cNvCxnSpPr>
            <a:cxnSpLocks/>
          </p:cNvCxnSpPr>
          <p:nvPr/>
        </p:nvCxnSpPr>
        <p:spPr>
          <a:xfrm>
            <a:off x="6537611" y="3804876"/>
            <a:ext cx="487075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47537E3-7026-4D6F-B45D-88A0787E5F28}"/>
              </a:ext>
            </a:extLst>
          </p:cNvPr>
          <p:cNvCxnSpPr>
            <a:cxnSpLocks/>
          </p:cNvCxnSpPr>
          <p:nvPr/>
        </p:nvCxnSpPr>
        <p:spPr>
          <a:xfrm flipV="1">
            <a:off x="6537611" y="3804876"/>
            <a:ext cx="487075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780077D-CB91-4999-A6AE-5E5FACA12761}"/>
              </a:ext>
            </a:extLst>
          </p:cNvPr>
          <p:cNvCxnSpPr>
            <a:cxnSpLocks/>
          </p:cNvCxnSpPr>
          <p:nvPr/>
        </p:nvCxnSpPr>
        <p:spPr>
          <a:xfrm>
            <a:off x="7111492" y="3804876"/>
            <a:ext cx="487075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67D48A3-14FF-4700-AB88-F3E3F5337A8E}"/>
              </a:ext>
            </a:extLst>
          </p:cNvPr>
          <p:cNvCxnSpPr>
            <a:cxnSpLocks/>
          </p:cNvCxnSpPr>
          <p:nvPr/>
        </p:nvCxnSpPr>
        <p:spPr>
          <a:xfrm flipV="1">
            <a:off x="7111492" y="3804876"/>
            <a:ext cx="487075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7748DC8-FAEE-4EA4-BF41-BD39E2B8DD13}"/>
              </a:ext>
            </a:extLst>
          </p:cNvPr>
          <p:cNvCxnSpPr>
            <a:cxnSpLocks/>
          </p:cNvCxnSpPr>
          <p:nvPr/>
        </p:nvCxnSpPr>
        <p:spPr>
          <a:xfrm>
            <a:off x="7685373" y="3804876"/>
            <a:ext cx="487075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C9AFE6F-1D7A-4FAE-B7D7-03318016A956}"/>
              </a:ext>
            </a:extLst>
          </p:cNvPr>
          <p:cNvCxnSpPr>
            <a:cxnSpLocks/>
          </p:cNvCxnSpPr>
          <p:nvPr/>
        </p:nvCxnSpPr>
        <p:spPr>
          <a:xfrm flipV="1">
            <a:off x="7685373" y="3804876"/>
            <a:ext cx="487075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A5EF2E3F-0805-4BA8-ACFA-481BFC555D61}"/>
              </a:ext>
            </a:extLst>
          </p:cNvPr>
          <p:cNvCxnSpPr>
            <a:cxnSpLocks/>
          </p:cNvCxnSpPr>
          <p:nvPr/>
        </p:nvCxnSpPr>
        <p:spPr>
          <a:xfrm>
            <a:off x="8259254" y="3804876"/>
            <a:ext cx="487075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35AA014-0BE0-4AF4-BEA2-888452255E70}"/>
              </a:ext>
            </a:extLst>
          </p:cNvPr>
          <p:cNvCxnSpPr>
            <a:cxnSpLocks/>
          </p:cNvCxnSpPr>
          <p:nvPr/>
        </p:nvCxnSpPr>
        <p:spPr>
          <a:xfrm flipV="1">
            <a:off x="8259254" y="3804876"/>
            <a:ext cx="487075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CD76CEE-9B33-4311-9582-8332BDE829B6}"/>
              </a:ext>
            </a:extLst>
          </p:cNvPr>
          <p:cNvCxnSpPr>
            <a:cxnSpLocks/>
          </p:cNvCxnSpPr>
          <p:nvPr/>
        </p:nvCxnSpPr>
        <p:spPr>
          <a:xfrm>
            <a:off x="8833135" y="3804876"/>
            <a:ext cx="487075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9B5F96B-5648-4E76-90BA-90434FA71319}"/>
              </a:ext>
            </a:extLst>
          </p:cNvPr>
          <p:cNvCxnSpPr>
            <a:cxnSpLocks/>
          </p:cNvCxnSpPr>
          <p:nvPr/>
        </p:nvCxnSpPr>
        <p:spPr>
          <a:xfrm flipV="1">
            <a:off x="8833135" y="3804876"/>
            <a:ext cx="487075" cy="60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BF99CF6F-4685-4271-924A-ABB480DC0F79}"/>
              </a:ext>
            </a:extLst>
          </p:cNvPr>
          <p:cNvGrpSpPr/>
          <p:nvPr/>
        </p:nvGrpSpPr>
        <p:grpSpPr>
          <a:xfrm>
            <a:off x="3716481" y="2591774"/>
            <a:ext cx="228600" cy="230981"/>
            <a:chOff x="2326481" y="3198019"/>
            <a:chExt cx="228600" cy="230981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2E3BA96-40E2-41E3-8C91-1F4CE1C4C4CA}"/>
                </a:ext>
              </a:extLst>
            </p:cNvPr>
            <p:cNvCxnSpPr>
              <a:cxnSpLocks/>
            </p:cNvCxnSpPr>
            <p:nvPr/>
          </p:nvCxnSpPr>
          <p:spPr>
            <a:xfrm>
              <a:off x="2440781" y="3198019"/>
              <a:ext cx="0" cy="23098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443ABE8-48F3-402D-960A-1AC364E8C375}"/>
                </a:ext>
              </a:extLst>
            </p:cNvPr>
            <p:cNvCxnSpPr/>
            <p:nvPr/>
          </p:nvCxnSpPr>
          <p:spPr>
            <a:xfrm>
              <a:off x="2326481" y="3314700"/>
              <a:ext cx="22860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9030A5A-6746-4CB1-B7A5-E9AF9A70BBDA}"/>
              </a:ext>
            </a:extLst>
          </p:cNvPr>
          <p:cNvGrpSpPr/>
          <p:nvPr/>
        </p:nvGrpSpPr>
        <p:grpSpPr>
          <a:xfrm>
            <a:off x="5301547" y="2591774"/>
            <a:ext cx="228600" cy="230981"/>
            <a:chOff x="2326481" y="3198019"/>
            <a:chExt cx="228600" cy="230981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9D69C9AD-CC01-466C-A380-17A20CA029C9}"/>
                </a:ext>
              </a:extLst>
            </p:cNvPr>
            <p:cNvCxnSpPr>
              <a:cxnSpLocks/>
            </p:cNvCxnSpPr>
            <p:nvPr/>
          </p:nvCxnSpPr>
          <p:spPr>
            <a:xfrm>
              <a:off x="2440781" y="3198019"/>
              <a:ext cx="0" cy="23098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076CFAD-0108-4FD4-9A6B-C68A617FDE5C}"/>
                </a:ext>
              </a:extLst>
            </p:cNvPr>
            <p:cNvCxnSpPr/>
            <p:nvPr/>
          </p:nvCxnSpPr>
          <p:spPr>
            <a:xfrm>
              <a:off x="2326481" y="3314700"/>
              <a:ext cx="22860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A8391C8-DAC9-4017-9D0C-648CA622E87F}"/>
              </a:ext>
            </a:extLst>
          </p:cNvPr>
          <p:cNvGrpSpPr/>
          <p:nvPr/>
        </p:nvGrpSpPr>
        <p:grpSpPr>
          <a:xfrm>
            <a:off x="6884232" y="2591774"/>
            <a:ext cx="228600" cy="230981"/>
            <a:chOff x="2326481" y="3198019"/>
            <a:chExt cx="228600" cy="230981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4DB9BC1-36E3-44C7-8E8C-C3DB771C8AE5}"/>
                </a:ext>
              </a:extLst>
            </p:cNvPr>
            <p:cNvCxnSpPr>
              <a:cxnSpLocks/>
            </p:cNvCxnSpPr>
            <p:nvPr/>
          </p:nvCxnSpPr>
          <p:spPr>
            <a:xfrm>
              <a:off x="2440781" y="3198019"/>
              <a:ext cx="0" cy="23098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3CB2994-B246-46C1-AEAC-6B86DF6584E7}"/>
                </a:ext>
              </a:extLst>
            </p:cNvPr>
            <p:cNvCxnSpPr/>
            <p:nvPr/>
          </p:nvCxnSpPr>
          <p:spPr>
            <a:xfrm>
              <a:off x="2326481" y="3314700"/>
              <a:ext cx="22860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5ADC5D7-6CD4-4A82-A963-AA79C0BCFECC}"/>
              </a:ext>
            </a:extLst>
          </p:cNvPr>
          <p:cNvGrpSpPr/>
          <p:nvPr/>
        </p:nvGrpSpPr>
        <p:grpSpPr>
          <a:xfrm>
            <a:off x="8462155" y="2591774"/>
            <a:ext cx="228600" cy="230981"/>
            <a:chOff x="2326481" y="3198019"/>
            <a:chExt cx="228600" cy="230981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4CFF855-5CD0-4F91-91F3-D0A3269DFDE2}"/>
                </a:ext>
              </a:extLst>
            </p:cNvPr>
            <p:cNvCxnSpPr>
              <a:cxnSpLocks/>
            </p:cNvCxnSpPr>
            <p:nvPr/>
          </p:nvCxnSpPr>
          <p:spPr>
            <a:xfrm>
              <a:off x="2440781" y="3198019"/>
              <a:ext cx="0" cy="23098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90811A2-5BA9-477B-940B-381AFBC447AE}"/>
                </a:ext>
              </a:extLst>
            </p:cNvPr>
            <p:cNvCxnSpPr/>
            <p:nvPr/>
          </p:nvCxnSpPr>
          <p:spPr>
            <a:xfrm>
              <a:off x="2326481" y="3314700"/>
              <a:ext cx="22860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30D21F0-FC93-4FEC-BF1A-A6E5301684FD}"/>
              </a:ext>
            </a:extLst>
          </p:cNvPr>
          <p:cNvGrpSpPr/>
          <p:nvPr/>
        </p:nvGrpSpPr>
        <p:grpSpPr>
          <a:xfrm>
            <a:off x="3716481" y="3284724"/>
            <a:ext cx="228600" cy="230981"/>
            <a:chOff x="2326481" y="3198019"/>
            <a:chExt cx="228600" cy="230981"/>
          </a:xfrm>
        </p:grpSpPr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717437D-EB4F-435A-B981-96D9E1E063CF}"/>
                </a:ext>
              </a:extLst>
            </p:cNvPr>
            <p:cNvCxnSpPr>
              <a:cxnSpLocks/>
            </p:cNvCxnSpPr>
            <p:nvPr/>
          </p:nvCxnSpPr>
          <p:spPr>
            <a:xfrm>
              <a:off x="2440781" y="3198019"/>
              <a:ext cx="0" cy="23098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59F6A9B-5E69-4AC2-8391-5253219989F6}"/>
                </a:ext>
              </a:extLst>
            </p:cNvPr>
            <p:cNvCxnSpPr/>
            <p:nvPr/>
          </p:nvCxnSpPr>
          <p:spPr>
            <a:xfrm>
              <a:off x="2326481" y="3314700"/>
              <a:ext cx="22860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101CCEB-F720-4DE9-AFE5-5D2B07578DF1}"/>
              </a:ext>
            </a:extLst>
          </p:cNvPr>
          <p:cNvGrpSpPr/>
          <p:nvPr/>
        </p:nvGrpSpPr>
        <p:grpSpPr>
          <a:xfrm>
            <a:off x="5301547" y="3284724"/>
            <a:ext cx="228600" cy="230981"/>
            <a:chOff x="2326481" y="3198019"/>
            <a:chExt cx="228600" cy="230981"/>
          </a:xfrm>
        </p:grpSpPr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61A1C95A-F12A-4065-AF9F-0FB97330280B}"/>
                </a:ext>
              </a:extLst>
            </p:cNvPr>
            <p:cNvCxnSpPr>
              <a:cxnSpLocks/>
            </p:cNvCxnSpPr>
            <p:nvPr/>
          </p:nvCxnSpPr>
          <p:spPr>
            <a:xfrm>
              <a:off x="2440781" y="3198019"/>
              <a:ext cx="0" cy="23098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0267362-E9BB-4277-929D-2FF18F18F22C}"/>
                </a:ext>
              </a:extLst>
            </p:cNvPr>
            <p:cNvCxnSpPr/>
            <p:nvPr/>
          </p:nvCxnSpPr>
          <p:spPr>
            <a:xfrm>
              <a:off x="2326481" y="3314700"/>
              <a:ext cx="22860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7288B3C-F60C-417A-9BEC-B181CC6AFB24}"/>
              </a:ext>
            </a:extLst>
          </p:cNvPr>
          <p:cNvGrpSpPr/>
          <p:nvPr/>
        </p:nvGrpSpPr>
        <p:grpSpPr>
          <a:xfrm>
            <a:off x="6884232" y="3284724"/>
            <a:ext cx="228600" cy="230981"/>
            <a:chOff x="2326481" y="3198019"/>
            <a:chExt cx="228600" cy="230981"/>
          </a:xfrm>
        </p:grpSpPr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1A50DAE-57AE-4FB6-BEFA-29A6DE4AB265}"/>
                </a:ext>
              </a:extLst>
            </p:cNvPr>
            <p:cNvCxnSpPr>
              <a:cxnSpLocks/>
            </p:cNvCxnSpPr>
            <p:nvPr/>
          </p:nvCxnSpPr>
          <p:spPr>
            <a:xfrm>
              <a:off x="2440781" y="3198019"/>
              <a:ext cx="0" cy="23098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F4ACE5A-4688-417E-A75A-7079F881C60E}"/>
                </a:ext>
              </a:extLst>
            </p:cNvPr>
            <p:cNvCxnSpPr/>
            <p:nvPr/>
          </p:nvCxnSpPr>
          <p:spPr>
            <a:xfrm>
              <a:off x="2326481" y="3314700"/>
              <a:ext cx="22860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49B4A458-29D3-49AB-9209-3A4DF829E89B}"/>
              </a:ext>
            </a:extLst>
          </p:cNvPr>
          <p:cNvGrpSpPr/>
          <p:nvPr/>
        </p:nvGrpSpPr>
        <p:grpSpPr>
          <a:xfrm>
            <a:off x="8462155" y="3284724"/>
            <a:ext cx="228600" cy="230981"/>
            <a:chOff x="2326481" y="3198019"/>
            <a:chExt cx="228600" cy="230981"/>
          </a:xfrm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9086D87-9C84-47FB-8579-DA1B1EA2E5F2}"/>
                </a:ext>
              </a:extLst>
            </p:cNvPr>
            <p:cNvCxnSpPr>
              <a:cxnSpLocks/>
            </p:cNvCxnSpPr>
            <p:nvPr/>
          </p:nvCxnSpPr>
          <p:spPr>
            <a:xfrm>
              <a:off x="2440781" y="3198019"/>
              <a:ext cx="0" cy="23098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AFF2970-17E9-4295-9A6D-5DC6B59E29F8}"/>
                </a:ext>
              </a:extLst>
            </p:cNvPr>
            <p:cNvCxnSpPr/>
            <p:nvPr/>
          </p:nvCxnSpPr>
          <p:spPr>
            <a:xfrm>
              <a:off x="2326481" y="3314700"/>
              <a:ext cx="22860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749D056-6273-4C04-93BF-CF7ECB7764E5}"/>
              </a:ext>
            </a:extLst>
          </p:cNvPr>
          <p:cNvGrpSpPr/>
          <p:nvPr/>
        </p:nvGrpSpPr>
        <p:grpSpPr>
          <a:xfrm>
            <a:off x="3716481" y="4694440"/>
            <a:ext cx="228600" cy="230981"/>
            <a:chOff x="2326481" y="3198019"/>
            <a:chExt cx="228600" cy="230981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79CC3B1-3DFE-4EE8-841F-362803EBD3DE}"/>
                </a:ext>
              </a:extLst>
            </p:cNvPr>
            <p:cNvCxnSpPr>
              <a:cxnSpLocks/>
            </p:cNvCxnSpPr>
            <p:nvPr/>
          </p:nvCxnSpPr>
          <p:spPr>
            <a:xfrm>
              <a:off x="2440781" y="3198019"/>
              <a:ext cx="0" cy="23098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814FE00-DC88-4245-BE0C-409F17F6C927}"/>
                </a:ext>
              </a:extLst>
            </p:cNvPr>
            <p:cNvCxnSpPr/>
            <p:nvPr/>
          </p:nvCxnSpPr>
          <p:spPr>
            <a:xfrm>
              <a:off x="2326481" y="3314700"/>
              <a:ext cx="228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435CF8B5-3B3F-44D6-862B-4E1D367E3BFB}"/>
              </a:ext>
            </a:extLst>
          </p:cNvPr>
          <p:cNvGrpSpPr/>
          <p:nvPr/>
        </p:nvGrpSpPr>
        <p:grpSpPr>
          <a:xfrm>
            <a:off x="5301547" y="4694440"/>
            <a:ext cx="228600" cy="230981"/>
            <a:chOff x="2326481" y="3198019"/>
            <a:chExt cx="228600" cy="230981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2029BE9-3E52-4E66-8457-5871EA7E25F4}"/>
                </a:ext>
              </a:extLst>
            </p:cNvPr>
            <p:cNvCxnSpPr>
              <a:cxnSpLocks/>
            </p:cNvCxnSpPr>
            <p:nvPr/>
          </p:nvCxnSpPr>
          <p:spPr>
            <a:xfrm>
              <a:off x="2440781" y="3198019"/>
              <a:ext cx="0" cy="23098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33EAEB23-AAA9-4A1A-817D-38CEFEECDC57}"/>
                </a:ext>
              </a:extLst>
            </p:cNvPr>
            <p:cNvCxnSpPr/>
            <p:nvPr/>
          </p:nvCxnSpPr>
          <p:spPr>
            <a:xfrm>
              <a:off x="2326481" y="3314700"/>
              <a:ext cx="228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EB5F0E82-C107-4993-B411-E8B31CCF11BC}"/>
              </a:ext>
            </a:extLst>
          </p:cNvPr>
          <p:cNvGrpSpPr/>
          <p:nvPr/>
        </p:nvGrpSpPr>
        <p:grpSpPr>
          <a:xfrm>
            <a:off x="6884232" y="4694440"/>
            <a:ext cx="228600" cy="230981"/>
            <a:chOff x="2326481" y="3198019"/>
            <a:chExt cx="228600" cy="230981"/>
          </a:xfrm>
        </p:grpSpPr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9921E53-96F4-4856-B40E-A9989C54CF82}"/>
                </a:ext>
              </a:extLst>
            </p:cNvPr>
            <p:cNvCxnSpPr>
              <a:cxnSpLocks/>
            </p:cNvCxnSpPr>
            <p:nvPr/>
          </p:nvCxnSpPr>
          <p:spPr>
            <a:xfrm>
              <a:off x="2440781" y="3198019"/>
              <a:ext cx="0" cy="23098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D03836E-BA63-4D8C-946B-684820586CD9}"/>
                </a:ext>
              </a:extLst>
            </p:cNvPr>
            <p:cNvCxnSpPr/>
            <p:nvPr/>
          </p:nvCxnSpPr>
          <p:spPr>
            <a:xfrm>
              <a:off x="2326481" y="3314700"/>
              <a:ext cx="228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4FA03F86-2EC8-4410-8274-FF240E41E7CA}"/>
              </a:ext>
            </a:extLst>
          </p:cNvPr>
          <p:cNvGrpSpPr/>
          <p:nvPr/>
        </p:nvGrpSpPr>
        <p:grpSpPr>
          <a:xfrm>
            <a:off x="8462155" y="4694440"/>
            <a:ext cx="228600" cy="230981"/>
            <a:chOff x="2326481" y="3198019"/>
            <a:chExt cx="228600" cy="230981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81137EE3-CC51-411D-A2F2-2AEA8FE445EA}"/>
                </a:ext>
              </a:extLst>
            </p:cNvPr>
            <p:cNvCxnSpPr>
              <a:cxnSpLocks/>
            </p:cNvCxnSpPr>
            <p:nvPr/>
          </p:nvCxnSpPr>
          <p:spPr>
            <a:xfrm>
              <a:off x="2440781" y="3198019"/>
              <a:ext cx="0" cy="23098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D67FCD10-6A94-4D70-BD72-6605FEC9CC01}"/>
                </a:ext>
              </a:extLst>
            </p:cNvPr>
            <p:cNvCxnSpPr/>
            <p:nvPr/>
          </p:nvCxnSpPr>
          <p:spPr>
            <a:xfrm>
              <a:off x="2326481" y="3314700"/>
              <a:ext cx="228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8929E8D4-1FA5-4182-A161-3A4EDE981440}"/>
              </a:ext>
            </a:extLst>
          </p:cNvPr>
          <p:cNvGrpSpPr/>
          <p:nvPr/>
        </p:nvGrpSpPr>
        <p:grpSpPr>
          <a:xfrm>
            <a:off x="3218800" y="3993175"/>
            <a:ext cx="228600" cy="230981"/>
            <a:chOff x="2326481" y="3198019"/>
            <a:chExt cx="228600" cy="230981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8187F0CB-6594-47A3-B390-64D149E9554B}"/>
                </a:ext>
              </a:extLst>
            </p:cNvPr>
            <p:cNvCxnSpPr>
              <a:cxnSpLocks/>
            </p:cNvCxnSpPr>
            <p:nvPr/>
          </p:nvCxnSpPr>
          <p:spPr>
            <a:xfrm>
              <a:off x="2440781" y="3198019"/>
              <a:ext cx="0" cy="23098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0BDF60B1-B591-4536-8FCB-A9B3F92D7A71}"/>
                </a:ext>
              </a:extLst>
            </p:cNvPr>
            <p:cNvCxnSpPr/>
            <p:nvPr/>
          </p:nvCxnSpPr>
          <p:spPr>
            <a:xfrm>
              <a:off x="2326481" y="3314700"/>
              <a:ext cx="228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9C1951F-FD0A-4BE0-8BCE-50CB3E65FDFA}"/>
              </a:ext>
            </a:extLst>
          </p:cNvPr>
          <p:cNvGrpSpPr/>
          <p:nvPr/>
        </p:nvGrpSpPr>
        <p:grpSpPr>
          <a:xfrm>
            <a:off x="3785864" y="3993175"/>
            <a:ext cx="228600" cy="230981"/>
            <a:chOff x="2326481" y="3198019"/>
            <a:chExt cx="228600" cy="230981"/>
          </a:xfrm>
        </p:grpSpPr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2F1EDF76-DD8A-4FE0-BB54-A93282F0930F}"/>
                </a:ext>
              </a:extLst>
            </p:cNvPr>
            <p:cNvCxnSpPr>
              <a:cxnSpLocks/>
            </p:cNvCxnSpPr>
            <p:nvPr/>
          </p:nvCxnSpPr>
          <p:spPr>
            <a:xfrm>
              <a:off x="2440781" y="3198019"/>
              <a:ext cx="0" cy="23098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75A8BFD-B552-47D6-A8CF-3A1749168911}"/>
                </a:ext>
              </a:extLst>
            </p:cNvPr>
            <p:cNvCxnSpPr/>
            <p:nvPr/>
          </p:nvCxnSpPr>
          <p:spPr>
            <a:xfrm>
              <a:off x="2326481" y="3314700"/>
              <a:ext cx="228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2CA3EDD1-391B-44F9-8FE2-89D75C3E79E5}"/>
              </a:ext>
            </a:extLst>
          </p:cNvPr>
          <p:cNvGrpSpPr/>
          <p:nvPr/>
        </p:nvGrpSpPr>
        <p:grpSpPr>
          <a:xfrm>
            <a:off x="4360071" y="3993175"/>
            <a:ext cx="228600" cy="230981"/>
            <a:chOff x="2326481" y="3198019"/>
            <a:chExt cx="228600" cy="230981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EA9E3A14-E51B-4844-B6AB-F348B99A4E8F}"/>
                </a:ext>
              </a:extLst>
            </p:cNvPr>
            <p:cNvCxnSpPr>
              <a:cxnSpLocks/>
            </p:cNvCxnSpPr>
            <p:nvPr/>
          </p:nvCxnSpPr>
          <p:spPr>
            <a:xfrm>
              <a:off x="2440781" y="3198019"/>
              <a:ext cx="0" cy="23098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42E30AC5-E85D-4954-987E-719B6044EBC9}"/>
                </a:ext>
              </a:extLst>
            </p:cNvPr>
            <p:cNvCxnSpPr/>
            <p:nvPr/>
          </p:nvCxnSpPr>
          <p:spPr>
            <a:xfrm>
              <a:off x="2326481" y="3314700"/>
              <a:ext cx="228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48E11075-BB26-4403-9CDE-D0F8414122F3}"/>
              </a:ext>
            </a:extLst>
          </p:cNvPr>
          <p:cNvGrpSpPr/>
          <p:nvPr/>
        </p:nvGrpSpPr>
        <p:grpSpPr>
          <a:xfrm>
            <a:off x="4936659" y="3993175"/>
            <a:ext cx="228600" cy="230981"/>
            <a:chOff x="2326481" y="3198019"/>
            <a:chExt cx="228600" cy="230981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F67C313C-AA32-4282-98A9-53AA1EB24F30}"/>
                </a:ext>
              </a:extLst>
            </p:cNvPr>
            <p:cNvCxnSpPr>
              <a:cxnSpLocks/>
            </p:cNvCxnSpPr>
            <p:nvPr/>
          </p:nvCxnSpPr>
          <p:spPr>
            <a:xfrm>
              <a:off x="2440781" y="3198019"/>
              <a:ext cx="0" cy="23098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E24615F6-1DF9-48C7-9CE7-02E3F24D3409}"/>
                </a:ext>
              </a:extLst>
            </p:cNvPr>
            <p:cNvCxnSpPr/>
            <p:nvPr/>
          </p:nvCxnSpPr>
          <p:spPr>
            <a:xfrm>
              <a:off x="2326481" y="3314700"/>
              <a:ext cx="228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56C8335C-E588-4F11-AC9D-B42C1632994B}"/>
              </a:ext>
            </a:extLst>
          </p:cNvPr>
          <p:cNvGrpSpPr/>
          <p:nvPr/>
        </p:nvGrpSpPr>
        <p:grpSpPr>
          <a:xfrm>
            <a:off x="5518009" y="3993175"/>
            <a:ext cx="228600" cy="230981"/>
            <a:chOff x="2326481" y="3198019"/>
            <a:chExt cx="228600" cy="230981"/>
          </a:xfrm>
        </p:grpSpPr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92E1250B-AEB0-4728-820B-576A3649DADE}"/>
                </a:ext>
              </a:extLst>
            </p:cNvPr>
            <p:cNvCxnSpPr>
              <a:cxnSpLocks/>
            </p:cNvCxnSpPr>
            <p:nvPr/>
          </p:nvCxnSpPr>
          <p:spPr>
            <a:xfrm>
              <a:off x="2440781" y="3198019"/>
              <a:ext cx="0" cy="23098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1432956-4C11-4182-8FF3-CB239BFDA549}"/>
                </a:ext>
              </a:extLst>
            </p:cNvPr>
            <p:cNvCxnSpPr/>
            <p:nvPr/>
          </p:nvCxnSpPr>
          <p:spPr>
            <a:xfrm>
              <a:off x="2326481" y="3314700"/>
              <a:ext cx="228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335F8E85-BFA7-4173-9986-DF77EFA8EB9C}"/>
              </a:ext>
            </a:extLst>
          </p:cNvPr>
          <p:cNvGrpSpPr/>
          <p:nvPr/>
        </p:nvGrpSpPr>
        <p:grpSpPr>
          <a:xfrm>
            <a:off x="6092216" y="3993175"/>
            <a:ext cx="228600" cy="230981"/>
            <a:chOff x="2326481" y="3198019"/>
            <a:chExt cx="228600" cy="230981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D438E0E-B715-43F6-9899-42FD717BF4A7}"/>
                </a:ext>
              </a:extLst>
            </p:cNvPr>
            <p:cNvCxnSpPr>
              <a:cxnSpLocks/>
            </p:cNvCxnSpPr>
            <p:nvPr/>
          </p:nvCxnSpPr>
          <p:spPr>
            <a:xfrm>
              <a:off x="2440781" y="3198019"/>
              <a:ext cx="0" cy="23098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D752A99-1E29-42AB-9F52-3E9BD689B16D}"/>
                </a:ext>
              </a:extLst>
            </p:cNvPr>
            <p:cNvCxnSpPr/>
            <p:nvPr/>
          </p:nvCxnSpPr>
          <p:spPr>
            <a:xfrm>
              <a:off x="2326481" y="3314700"/>
              <a:ext cx="228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A610E924-91FB-42B6-BA2C-BF745817D9F2}"/>
              </a:ext>
            </a:extLst>
          </p:cNvPr>
          <p:cNvGrpSpPr/>
          <p:nvPr/>
        </p:nvGrpSpPr>
        <p:grpSpPr>
          <a:xfrm>
            <a:off x="6664042" y="3993175"/>
            <a:ext cx="228600" cy="230981"/>
            <a:chOff x="2326481" y="3198019"/>
            <a:chExt cx="228600" cy="230981"/>
          </a:xfrm>
        </p:grpSpPr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4C55EAA-0EBA-41FB-BB28-6328A09C61AE}"/>
                </a:ext>
              </a:extLst>
            </p:cNvPr>
            <p:cNvCxnSpPr>
              <a:cxnSpLocks/>
            </p:cNvCxnSpPr>
            <p:nvPr/>
          </p:nvCxnSpPr>
          <p:spPr>
            <a:xfrm>
              <a:off x="2440781" y="3198019"/>
              <a:ext cx="0" cy="23098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6DFBA50-C567-4CBD-BD3A-85BAC636B272}"/>
                </a:ext>
              </a:extLst>
            </p:cNvPr>
            <p:cNvCxnSpPr/>
            <p:nvPr/>
          </p:nvCxnSpPr>
          <p:spPr>
            <a:xfrm>
              <a:off x="2326481" y="3314700"/>
              <a:ext cx="228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8FD66F70-932E-47C9-BE36-C057246EB71C}"/>
              </a:ext>
            </a:extLst>
          </p:cNvPr>
          <p:cNvGrpSpPr/>
          <p:nvPr/>
        </p:nvGrpSpPr>
        <p:grpSpPr>
          <a:xfrm>
            <a:off x="7238249" y="3993175"/>
            <a:ext cx="228600" cy="230981"/>
            <a:chOff x="2326481" y="3198019"/>
            <a:chExt cx="228600" cy="230981"/>
          </a:xfrm>
        </p:grpSpPr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E0167D8-78A9-4198-9EF4-FF272895D9ED}"/>
                </a:ext>
              </a:extLst>
            </p:cNvPr>
            <p:cNvCxnSpPr>
              <a:cxnSpLocks/>
            </p:cNvCxnSpPr>
            <p:nvPr/>
          </p:nvCxnSpPr>
          <p:spPr>
            <a:xfrm>
              <a:off x="2440781" y="3198019"/>
              <a:ext cx="0" cy="23098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4F6F299A-937C-4B5C-A2A4-6D7EEA06AFD9}"/>
                </a:ext>
              </a:extLst>
            </p:cNvPr>
            <p:cNvCxnSpPr/>
            <p:nvPr/>
          </p:nvCxnSpPr>
          <p:spPr>
            <a:xfrm>
              <a:off x="2326481" y="3314700"/>
              <a:ext cx="228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B59A86C5-2E85-4489-9A7F-80DFA7BB7C8C}"/>
              </a:ext>
            </a:extLst>
          </p:cNvPr>
          <p:cNvGrpSpPr/>
          <p:nvPr/>
        </p:nvGrpSpPr>
        <p:grpSpPr>
          <a:xfrm>
            <a:off x="7812456" y="3993175"/>
            <a:ext cx="228600" cy="230981"/>
            <a:chOff x="2326481" y="3198019"/>
            <a:chExt cx="228600" cy="230981"/>
          </a:xfrm>
        </p:grpSpPr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E6C6D4BC-969A-4B4C-AF3B-372CB3C6E1F2}"/>
                </a:ext>
              </a:extLst>
            </p:cNvPr>
            <p:cNvCxnSpPr>
              <a:cxnSpLocks/>
            </p:cNvCxnSpPr>
            <p:nvPr/>
          </p:nvCxnSpPr>
          <p:spPr>
            <a:xfrm>
              <a:off x="2440781" y="3198019"/>
              <a:ext cx="0" cy="23098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3E98A723-267D-4329-84C7-59C295ACBCC4}"/>
                </a:ext>
              </a:extLst>
            </p:cNvPr>
            <p:cNvCxnSpPr/>
            <p:nvPr/>
          </p:nvCxnSpPr>
          <p:spPr>
            <a:xfrm>
              <a:off x="2326481" y="3314700"/>
              <a:ext cx="228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690B190A-3856-46A1-B6CD-3C9CCA3C267B}"/>
              </a:ext>
            </a:extLst>
          </p:cNvPr>
          <p:cNvGrpSpPr/>
          <p:nvPr/>
        </p:nvGrpSpPr>
        <p:grpSpPr>
          <a:xfrm>
            <a:off x="8386663" y="3993175"/>
            <a:ext cx="228600" cy="230981"/>
            <a:chOff x="2326481" y="3198019"/>
            <a:chExt cx="228600" cy="230981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9270C41-A575-4470-8477-74DE53ECBFBA}"/>
                </a:ext>
              </a:extLst>
            </p:cNvPr>
            <p:cNvCxnSpPr>
              <a:cxnSpLocks/>
            </p:cNvCxnSpPr>
            <p:nvPr/>
          </p:nvCxnSpPr>
          <p:spPr>
            <a:xfrm>
              <a:off x="2440781" y="3198019"/>
              <a:ext cx="0" cy="23098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16C1D9DF-11C7-424D-9D39-639F2BBD7462}"/>
                </a:ext>
              </a:extLst>
            </p:cNvPr>
            <p:cNvCxnSpPr/>
            <p:nvPr/>
          </p:nvCxnSpPr>
          <p:spPr>
            <a:xfrm>
              <a:off x="2326481" y="3314700"/>
              <a:ext cx="228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2EDF50F8-8628-4ACC-864C-6B9CD99F88BC}"/>
              </a:ext>
            </a:extLst>
          </p:cNvPr>
          <p:cNvGrpSpPr/>
          <p:nvPr/>
        </p:nvGrpSpPr>
        <p:grpSpPr>
          <a:xfrm>
            <a:off x="8960870" y="3993175"/>
            <a:ext cx="228600" cy="230981"/>
            <a:chOff x="2326481" y="3198019"/>
            <a:chExt cx="228600" cy="230981"/>
          </a:xfrm>
        </p:grpSpPr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42EDCDB-9747-4A45-808E-845CABC6FC73}"/>
                </a:ext>
              </a:extLst>
            </p:cNvPr>
            <p:cNvCxnSpPr>
              <a:cxnSpLocks/>
            </p:cNvCxnSpPr>
            <p:nvPr/>
          </p:nvCxnSpPr>
          <p:spPr>
            <a:xfrm>
              <a:off x="2440781" y="3198019"/>
              <a:ext cx="0" cy="23098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F2AF94AF-0943-4CDE-B0D9-7607B36834AD}"/>
                </a:ext>
              </a:extLst>
            </p:cNvPr>
            <p:cNvCxnSpPr/>
            <p:nvPr/>
          </p:nvCxnSpPr>
          <p:spPr>
            <a:xfrm>
              <a:off x="2326481" y="3314700"/>
              <a:ext cx="228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FBE38359-F776-44C1-AE58-58C4C9F93FF4}"/>
              </a:ext>
            </a:extLst>
          </p:cNvPr>
          <p:cNvGrpSpPr/>
          <p:nvPr/>
        </p:nvGrpSpPr>
        <p:grpSpPr>
          <a:xfrm>
            <a:off x="6092124" y="1877687"/>
            <a:ext cx="228600" cy="230981"/>
            <a:chOff x="2326481" y="3198019"/>
            <a:chExt cx="228600" cy="230981"/>
          </a:xfrm>
        </p:grpSpPr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63FCAEF1-A782-4C47-9DA0-0DC1A96D253A}"/>
                </a:ext>
              </a:extLst>
            </p:cNvPr>
            <p:cNvCxnSpPr>
              <a:cxnSpLocks/>
            </p:cNvCxnSpPr>
            <p:nvPr/>
          </p:nvCxnSpPr>
          <p:spPr>
            <a:xfrm>
              <a:off x="2440781" y="3198019"/>
              <a:ext cx="0" cy="23098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13DE7B34-AEBB-4E8D-A922-BC3E5D8C5F21}"/>
                </a:ext>
              </a:extLst>
            </p:cNvPr>
            <p:cNvCxnSpPr/>
            <p:nvPr/>
          </p:nvCxnSpPr>
          <p:spPr>
            <a:xfrm>
              <a:off x="2326481" y="3314700"/>
              <a:ext cx="2286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4113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</dc:creator>
  <cp:lastModifiedBy>Pete</cp:lastModifiedBy>
  <cp:revision>3</cp:revision>
  <cp:lastPrinted>2018-12-27T18:52:01Z</cp:lastPrinted>
  <dcterms:created xsi:type="dcterms:W3CDTF">2018-12-27T18:31:45Z</dcterms:created>
  <dcterms:modified xsi:type="dcterms:W3CDTF">2018-12-27T18:52:10Z</dcterms:modified>
</cp:coreProperties>
</file>