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32179-F8CA-428F-B3A1-9CEFE315C941}">
  <a:tblStyle styleId="{6DA32179-F8CA-428F-B3A1-9CEFE315C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e11c2b7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e11c2b7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captures a number of different components that will impact your ability to create and bring a product to market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7" y="1565950"/>
            <a:ext cx="2889325" cy="2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643725"/>
            <a:ext cx="2612800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28390140"/>
              </p:ext>
            </p:extLst>
          </p:nvPr>
        </p:nvGraphicFramePr>
        <p:xfrm>
          <a:off x="952500" y="1199075"/>
          <a:ext cx="7239000" cy="3607325"/>
        </p:xfrm>
        <a:graphic>
          <a:graphicData uri="http://schemas.openxmlformats.org/drawingml/2006/table">
            <a:tbl>
              <a:tblPr>
                <a:noFill/>
                <a:tableStyleId>{6DA32179-F8CA-428F-B3A1-9CEFE315C941}</a:tableStyleId>
              </a:tblPr>
              <a:tblGrid>
                <a:gridCol w="13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80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Key Partners</a:t>
                      </a:r>
                      <a:endParaRPr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Record Labels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Marketing Partners</a:t>
                      </a:r>
                      <a:b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Content Creators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Advertisers and Sponsors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Key Activities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Marketing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Curating music content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Update music platform</a:t>
                      </a:r>
                    </a:p>
                  </a:txBody>
                  <a:tcPr marL="91425" marR="91425" marT="91425" marB="91425"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Value Proposition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Integration with existing Amazon ecosystem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Promoting independent artists to published their music.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Offers listeners a unique and diverse from emerging artists.</a:t>
                      </a:r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Relationships</a:t>
                      </a:r>
                      <a:endParaRPr lang="e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Customer service</a:t>
                      </a: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Customer Segments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Users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Content Creators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Advertisers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/>
                        <a:t>Key Resources</a:t>
                      </a:r>
                      <a:endParaRPr lang="en-US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Software Platform from AWS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Partnership with music professionals</a:t>
                      </a:r>
                      <a:endParaRPr sz="1000" b="0" dirty="0"/>
                    </a:p>
                  </a:txBody>
                  <a:tcPr marL="91425" marR="91425" marT="91425" marB="91425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Channels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Amazon’s website and app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Integration with Echo and Alexa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0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Cost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Platform development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Technology infrastructure cost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Revenue Streams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Ads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Subscriptions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Commissions on sale</a:t>
                      </a:r>
                      <a:endParaRPr sz="10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113</Words>
  <Application>Microsoft Office PowerPoint</Application>
  <PresentationFormat>On-screen Show (16:9)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Brian Camilo</dc:creator>
  <cp:lastModifiedBy>Brian Camilo</cp:lastModifiedBy>
  <cp:revision>2</cp:revision>
  <dcterms:modified xsi:type="dcterms:W3CDTF">2023-11-30T04:33:54Z</dcterms:modified>
</cp:coreProperties>
</file>