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BCD96C-F2B6-4B6F-A7A5-B25455F2DBD2}">
  <a:tblStyle styleId="{AFBCD96C-F2B6-4B6F-A7A5-B25455F2DB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34627c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34627c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1b9f62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61b9f62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61b9f62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{AFBCD96C-F2B6-4B6F-A7A5-B25455F2DBD2}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74000" y="2388088"/>
            <a:ext cx="1007100" cy="43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