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Tablet Test Launch Findings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Project Kick-off: Formation of an implementation team and development of a communication plan.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Training Framework: Training materials created and staff trained, including menu update training.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Technical Infrastructure: Electrical installation for tablet charging and customization of tablet software to match the brand.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Pilot Rollout: Successful initial rollout in the bar area with feedback collection.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Scale-Up Readiness: Adjustments made post-pilot for future expansion.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Achieved: Successful Tablet Test Launch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Goals included improving average ticket time, ensuring quicker check-out, effectively reporting technical issues, enhancing order accuracy, and reducing lobby wait time.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Methods involved measuring and comparing pre- and post-launch data, and collecting staff and customer feedback.</a:t>
            </a:r>
            <a:endParaRPr sz="2000"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72% were prepared correctly with room for improvement in </a:t>
            </a:r>
            <a:r>
              <a:rPr lang="en" sz="2000"/>
              <a:t>accuracy</a:t>
            </a:r>
            <a:r>
              <a:rPr lang="en" sz="2000"/>
              <a:t>.</a:t>
            </a:r>
            <a:endParaRPr sz="2000"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</p:txBody>
      </p:sp>
      <p:pic>
        <p:nvPicPr>
          <p:cNvPr id="77" name="Google Shape;77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677" y="1168650"/>
            <a:ext cx="4842651" cy="2994374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Focus on improving order accuracy: Address the 28% of orders that had issues and refine the ordering process on the tablets.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Suggest enhancing training and reviewing the interface for clarity.</a:t>
            </a:r>
            <a:endParaRPr sz="2000"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Address the 12% of customers who experienced technical issues and the 18% who found the checkout process not quick, easy, or secure.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Recommend implementing more robust technical support and exploring alternatives for cash payments or faster digital checkouts.</a:t>
            </a:r>
            <a:endParaRPr sz="2000"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