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Operations and Training Plan</a:t>
            </a:r>
            <a:endParaRPr b="1" i="0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Monitor Progress and Improve Training Processes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Train Employees to Use Software and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Determine Internal Safety Protocols for Equipment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Supervise Vendor Installation of Fulfillment Equipment	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Supervise</a:t>
            </a:r>
            <a:r>
              <a:rPr lang="en" sz="900">
                <a:solidFill>
                  <a:schemeClr val="dk1"/>
                </a:solidFill>
              </a:rPr>
              <a:t> Vendor Setup for Inventory Management Software</a:t>
            </a:r>
            <a:endParaRPr i="0" sz="9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Hire </a:t>
            </a:r>
            <a:r>
              <a:rPr lang="en" sz="1000">
                <a:solidFill>
                  <a:schemeClr val="dk1"/>
                </a:solidFill>
              </a:rPr>
              <a:t>Delivery</a:t>
            </a:r>
            <a:r>
              <a:rPr lang="en" sz="1000">
                <a:solidFill>
                  <a:schemeClr val="dk1"/>
                </a:solidFill>
              </a:rPr>
              <a:t> Drivers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Source Materials for Packaging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Develop and launch an employee training plan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Select and install supply chain management software and equipment</a:t>
            </a:r>
            <a:endParaRPr b="1" i="0" sz="1000" u="none" cap="none" strike="noStrik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Establish a plant delivery and logistic plan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