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38761D"/>
                </a:solidFill>
              </a:rPr>
              <a:t>[Title]</a:t>
            </a:r>
            <a:endParaRPr b="1" i="0" sz="1700" u="none" cap="none" strike="noStrike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3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2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1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3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2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1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3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2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1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pic>
        <p:nvPicPr>
          <p:cNvPr descr="Fictional Company Logo&#10;" id="76" name="Google Shape;76;p13" title="Office Green Company Logo"/>
          <p:cNvPicPr preferRelativeResize="0"/>
          <p:nvPr/>
        </p:nvPicPr>
        <p:blipFill rotWithShape="1">
          <a:blip r:embed="rId3">
            <a:alphaModFix/>
          </a:blip>
          <a:srcRect b="0" l="3910" r="0" t="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</a:rPr>
              <a:t>Milestone 3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888" y="2364027"/>
            <a:ext cx="15825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</a:rPr>
              <a:t>Milestone 2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</a:rPr>
              <a:t>Milestone 1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