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4dd7cba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4dd7cba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4dd7cba7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4dd7cba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4dd7cba7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4dd7cba7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4dd7cba7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4dd7cba7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4dd7cba7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4dd7cba7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4dd7cba7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4dd7cba7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53" name="Google Shape;53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13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62" name="Google Shape;62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Plant Pals </a:t>
            </a:r>
            <a:endParaRPr b="1" sz="52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Customer Survey Results</a:t>
            </a:r>
            <a:endParaRPr b="1" sz="5200">
              <a:solidFill>
                <a:srgbClr val="6AA84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020250" y="3833850"/>
            <a:ext cx="72918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</a:rPr>
              <a:t>Survey conducted post-improvement measures in product quality, delivery timelines, and customer support.</a:t>
            </a:r>
            <a:endParaRPr i="1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72" name="Google Shape;72;p15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5"/>
          <p:cNvSpPr txBox="1"/>
          <p:nvPr/>
        </p:nvSpPr>
        <p:spPr>
          <a:xfrm>
            <a:off x="33122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5" name="Google Shape;75;p15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910825" y="4253825"/>
            <a:ext cx="739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</a:t>
            </a:r>
            <a:r>
              <a:rPr lang="en" sz="1200">
                <a:solidFill>
                  <a:srgbClr val="38761D"/>
                </a:solidFill>
              </a:rPr>
              <a:t> Steady improvement in </a:t>
            </a:r>
            <a:r>
              <a:rPr lang="en" sz="1200">
                <a:solidFill>
                  <a:srgbClr val="38761D"/>
                </a:solidFill>
              </a:rPr>
              <a:t>delivery</a:t>
            </a:r>
            <a:r>
              <a:rPr lang="en" sz="1200">
                <a:solidFill>
                  <a:srgbClr val="38761D"/>
                </a:solidFill>
              </a:rPr>
              <a:t> efficiency. Aim to maintain and enhance delivery reliability.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80" name="Google Shape;80;p15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950" y="749600"/>
            <a:ext cx="5408100" cy="33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86" name="Google Shape;86;p16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6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9" name="Google Shape;89;p16"/>
          <p:cNvSpPr txBox="1"/>
          <p:nvPr/>
        </p:nvSpPr>
        <p:spPr>
          <a:xfrm>
            <a:off x="910825" y="4253825"/>
            <a:ext cx="729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 High demand for early morning deliveries. Adjust logistics to prioritize morning delivery spots.</a:t>
            </a:r>
            <a:endParaRPr sz="1200">
              <a:solidFill>
                <a:srgbClr val="274E13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568950" y="22767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your preferred time of day to receive a shipment from Plant Pals?</a:t>
            </a:r>
            <a:endParaRPr sz="1500"/>
          </a:p>
        </p:txBody>
      </p:sp>
      <p:sp>
        <p:nvSpPr>
          <p:cNvPr id="93" name="Google Shape;93;p16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4" name="Google Shape;94;p16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950" y="749600"/>
            <a:ext cx="5408100" cy="33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7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00" name="Google Shape;100;p17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7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3" name="Google Shape;103;p17"/>
          <p:cNvSpPr txBox="1"/>
          <p:nvPr/>
        </p:nvSpPr>
        <p:spPr>
          <a:xfrm>
            <a:off x="764425" y="4101425"/>
            <a:ext cx="762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 Significant improvement in customer support </a:t>
            </a:r>
            <a:r>
              <a:rPr lang="en" sz="1200">
                <a:solidFill>
                  <a:srgbClr val="274E13"/>
                </a:solidFill>
              </a:rPr>
              <a:t>satisfaction</a:t>
            </a:r>
            <a:r>
              <a:rPr lang="en" sz="1200">
                <a:solidFill>
                  <a:srgbClr val="274E13"/>
                </a:solidFill>
              </a:rPr>
              <a:t>. Continue current support strategies and seek further enhancements.</a:t>
            </a:r>
            <a:endParaRPr sz="1200">
              <a:solidFill>
                <a:srgbClr val="274E13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421950" y="14480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sp>
        <p:nvSpPr>
          <p:cNvPr id="106" name="Google Shape;106;p17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8" name="Google Shape;108;p17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950" y="749600"/>
            <a:ext cx="5408100" cy="3389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8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14" name="Google Shape;114;p18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8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7" name="Google Shape;117;p18"/>
          <p:cNvSpPr txBox="1"/>
          <p:nvPr/>
        </p:nvSpPr>
        <p:spPr>
          <a:xfrm>
            <a:off x="869100" y="4253825"/>
            <a:ext cx="748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</a:t>
            </a:r>
            <a:r>
              <a:rPr lang="en" sz="1200">
                <a:solidFill>
                  <a:srgbClr val="38761D"/>
                </a:solidFill>
              </a:rPr>
              <a:t> Clear preference for more interactive and immediate support options. Implement live chat support and enhance tutorial resources.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16212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  <p:pic>
        <p:nvPicPr>
          <p:cNvPr id="122" name="Google Shape;122;p1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950" y="749600"/>
            <a:ext cx="5408100" cy="33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9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128" name="Google Shape;128;p19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923" y="4208075"/>
            <a:ext cx="916325" cy="6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683400" y="865325"/>
            <a:ext cx="7777200" cy="3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Successful Resolutions</a:t>
            </a:r>
            <a:endParaRPr sz="1800">
              <a:solidFill>
                <a:srgbClr val="38761D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300"/>
              <a:buChar char="●"/>
            </a:pPr>
            <a:r>
              <a:rPr lang="en" sz="1300">
                <a:solidFill>
                  <a:srgbClr val="38761D"/>
                </a:solidFill>
              </a:rPr>
              <a:t>Highlight improvements in delivery timelines and customer support satisfaction</a:t>
            </a:r>
            <a:endParaRPr sz="13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Recommendations for Improvement</a:t>
            </a:r>
            <a:endParaRPr sz="1800">
              <a:solidFill>
                <a:srgbClr val="38761D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300"/>
              <a:buChar char="●"/>
            </a:pPr>
            <a:r>
              <a:rPr lang="en" sz="1300">
                <a:solidFill>
                  <a:srgbClr val="38761D"/>
                </a:solidFill>
              </a:rPr>
              <a:t>Focus on refining </a:t>
            </a:r>
            <a:r>
              <a:rPr lang="en" sz="1300">
                <a:solidFill>
                  <a:srgbClr val="38761D"/>
                </a:solidFill>
              </a:rPr>
              <a:t>delivery</a:t>
            </a:r>
            <a:r>
              <a:rPr lang="en" sz="1300">
                <a:solidFill>
                  <a:srgbClr val="38761D"/>
                </a:solidFill>
              </a:rPr>
              <a:t> schedules to meeting preferences and enhancing </a:t>
            </a:r>
            <a:r>
              <a:rPr lang="en" sz="1300">
                <a:solidFill>
                  <a:srgbClr val="38761D"/>
                </a:solidFill>
              </a:rPr>
              <a:t>customer</a:t>
            </a:r>
            <a:r>
              <a:rPr lang="en" sz="1300">
                <a:solidFill>
                  <a:srgbClr val="38761D"/>
                </a:solidFill>
              </a:rPr>
              <a:t> support with live chat functionality.</a:t>
            </a:r>
            <a:endParaRPr sz="13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Future Considerations</a:t>
            </a:r>
            <a:endParaRPr sz="1800">
              <a:solidFill>
                <a:srgbClr val="38761D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300"/>
              <a:buChar char="●"/>
            </a:pPr>
            <a:r>
              <a:rPr lang="en" sz="1300">
                <a:solidFill>
                  <a:srgbClr val="38761D"/>
                </a:solidFill>
              </a:rPr>
              <a:t>Monitor customer feedback continuously to </a:t>
            </a:r>
            <a:r>
              <a:rPr lang="en" sz="1300">
                <a:solidFill>
                  <a:srgbClr val="38761D"/>
                </a:solidFill>
              </a:rPr>
              <a:t>adapt</a:t>
            </a:r>
            <a:r>
              <a:rPr lang="en" sz="1300">
                <a:solidFill>
                  <a:srgbClr val="38761D"/>
                </a:solidFill>
              </a:rPr>
              <a:t> to changing needs and expectations.</a:t>
            </a:r>
            <a:endParaRPr sz="1300">
              <a:solidFill>
                <a:srgbClr val="38761D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325900" y="21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Conclusion and next steps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