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[Insert summary here]</a:t>
            </a:r>
            <a:endParaRPr i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4" name="Google Shape;104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1" name="Google Shape;111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" name="Google Shape;114;p18"/>
          <p:cNvSpPr txBox="1"/>
          <p:nvPr/>
        </p:nvSpPr>
        <p:spPr>
          <a:xfrm>
            <a:off x="869100" y="4253825"/>
            <a:ext cx="74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4" name="Google Shape;124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