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D4F13D-E692-41AD-ADD8-61C72807A554}">
  <a:tblStyle styleId="{2BD4F13D-E692-41AD-ADD8-61C72807A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[Add text here]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{2BD4F13D-E692-41AD-ADD8-61C72807A554}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