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4E110D-9934-430F-AB0C-ECE095E228CE}">
  <a:tblStyle styleId="{7E4E110D-9934-430F-AB0C-ECE095E228C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6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234627cd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234627cd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61b9f623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e61b9f623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e61b9f623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{7E4E110D-9934-430F-AB0C-ECE095E228CE}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b="1" sz="2000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</a:rPr>
              <a:t>Power</a:t>
            </a:r>
            <a:endParaRPr b="1" i="0" sz="1600" u="none" cap="none" strike="noStrik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574000" y="2388088"/>
            <a:ext cx="1007100" cy="431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235150" y="5223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95200" y="522300"/>
            <a:ext cx="8795700" cy="46212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0300" y="522300"/>
            <a:ext cx="8795700" cy="4567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