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440813" y="1524887"/>
            <a:ext cx="0" cy="1079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6311650" y="2753237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6311639" y="4574460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6313713" y="4015886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6313963" y="3458210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3672713" y="2756112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3674726" y="457733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3674776" y="4018761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3675025" y="346108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999614" y="457733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989563" y="4018761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989813" y="346108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989575" y="1392200"/>
            <a:ext cx="7044900" cy="564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>
                <a:solidFill>
                  <a:srgbClr val="38761D"/>
                </a:solidFill>
              </a:rPr>
              <a:t>Operations and Training Plan</a:t>
            </a:r>
            <a:endParaRPr b="1" i="0" sz="1700" u="none" cap="none" strike="noStrike">
              <a:solidFill>
                <a:srgbClr val="38761D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558203" y="43784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Monitor Progress and Improve Training Processes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545903" y="38185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Train Employees to Use Software and Equipment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533603" y="32488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Develop Training Sessions</a:t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08695" y="43812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Determine Internal Safety Protocols for Equipment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3895785" y="38213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Supervise Vendor Installation of Fulfillment Equipment	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3882875" y="32516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Supervise</a:t>
            </a:r>
            <a:r>
              <a:rPr lang="en" sz="900">
                <a:solidFill>
                  <a:schemeClr val="dk1"/>
                </a:solidFill>
              </a:rPr>
              <a:t> Vendor Setup for Inventory Management Software</a:t>
            </a:r>
            <a:endParaRPr i="0" sz="900" u="none" cap="none" strike="noStrike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57364" y="43812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Calculate Delivery Fees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244532" y="38213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Hire </a:t>
            </a:r>
            <a:r>
              <a:rPr lang="en" sz="1000">
                <a:solidFill>
                  <a:schemeClr val="dk1"/>
                </a:solidFill>
              </a:rPr>
              <a:t>Delivery</a:t>
            </a:r>
            <a:r>
              <a:rPr lang="en" sz="1000">
                <a:solidFill>
                  <a:schemeClr val="dk1"/>
                </a:solidFill>
              </a:rPr>
              <a:t> Drivers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231700" y="32516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Source Materials for Packaging</a:t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pic>
        <p:nvPicPr>
          <p:cNvPr descr="Fictional Company Logo&#10;" id="76" name="Google Shape;76;p13" title="Office Green Company Logo"/>
          <p:cNvPicPr preferRelativeResize="0"/>
          <p:nvPr/>
        </p:nvPicPr>
        <p:blipFill rotWithShape="1">
          <a:blip r:embed="rId3">
            <a:alphaModFix/>
          </a:blip>
          <a:srcRect b="0" l="3910" r="0" t="0"/>
          <a:stretch/>
        </p:blipFill>
        <p:spPr>
          <a:xfrm>
            <a:off x="3722425" y="211400"/>
            <a:ext cx="1399540" cy="10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-24700" y="13175"/>
            <a:ext cx="9144000" cy="87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1011275" y="2756112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3"/>
          <p:cNvSpPr/>
          <p:nvPr/>
        </p:nvSpPr>
        <p:spPr>
          <a:xfrm rot="-5400000">
            <a:off x="4246700" y="-395450"/>
            <a:ext cx="351000" cy="54873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6311638" y="2364027"/>
            <a:ext cx="17229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</a:rPr>
              <a:t>Develop and launch an employee training plan</a:t>
            </a:r>
            <a:endParaRPr b="1" i="0" sz="1100" u="none" cap="none" strike="noStrike">
              <a:solidFill>
                <a:srgbClr val="FFFFFF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667888" y="2364027"/>
            <a:ext cx="1582500" cy="597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</a:rPr>
              <a:t>Select and install supply chain management software and equipment</a:t>
            </a:r>
            <a:endParaRPr b="1" i="0" sz="1000" u="none" cap="none" strike="noStrike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989563" y="2364025"/>
            <a:ext cx="15825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</a:rPr>
              <a:t>Establish a plant delivery and logistic plan</a:t>
            </a:r>
            <a:endParaRPr b="1" i="0" sz="11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