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1"/>
  </p:notesMasterIdLst>
  <p:handoutMasterIdLst>
    <p:handoutMasterId r:id="rId62"/>
  </p:handoutMasterIdLst>
  <p:sldIdLst>
    <p:sldId id="310" r:id="rId5"/>
    <p:sldId id="293" r:id="rId6"/>
    <p:sldId id="317" r:id="rId7"/>
    <p:sldId id="353" r:id="rId8"/>
    <p:sldId id="368" r:id="rId9"/>
    <p:sldId id="369" r:id="rId10"/>
    <p:sldId id="370" r:id="rId11"/>
    <p:sldId id="372" r:id="rId12"/>
    <p:sldId id="419" r:id="rId13"/>
    <p:sldId id="373" r:id="rId14"/>
    <p:sldId id="384" r:id="rId15"/>
    <p:sldId id="409" r:id="rId16"/>
    <p:sldId id="393" r:id="rId17"/>
    <p:sldId id="374" r:id="rId18"/>
    <p:sldId id="385" r:id="rId19"/>
    <p:sldId id="410" r:id="rId20"/>
    <p:sldId id="394" r:id="rId21"/>
    <p:sldId id="375" r:id="rId22"/>
    <p:sldId id="386" r:id="rId23"/>
    <p:sldId id="411" r:id="rId24"/>
    <p:sldId id="395" r:id="rId25"/>
    <p:sldId id="376" r:id="rId26"/>
    <p:sldId id="387" r:id="rId27"/>
    <p:sldId id="412" r:id="rId28"/>
    <p:sldId id="396" r:id="rId29"/>
    <p:sldId id="377" r:id="rId30"/>
    <p:sldId id="388" r:id="rId31"/>
    <p:sldId id="413" r:id="rId32"/>
    <p:sldId id="397" r:id="rId33"/>
    <p:sldId id="378" r:id="rId34"/>
    <p:sldId id="389" r:id="rId35"/>
    <p:sldId id="414" r:id="rId36"/>
    <p:sldId id="398" r:id="rId37"/>
    <p:sldId id="379" r:id="rId38"/>
    <p:sldId id="390" r:id="rId39"/>
    <p:sldId id="415" r:id="rId40"/>
    <p:sldId id="399" r:id="rId41"/>
    <p:sldId id="380" r:id="rId42"/>
    <p:sldId id="391" r:id="rId43"/>
    <p:sldId id="416" r:id="rId44"/>
    <p:sldId id="400" r:id="rId45"/>
    <p:sldId id="383" r:id="rId46"/>
    <p:sldId id="392" r:id="rId47"/>
    <p:sldId id="417" r:id="rId48"/>
    <p:sldId id="401" r:id="rId49"/>
    <p:sldId id="406" r:id="rId50"/>
    <p:sldId id="407" r:id="rId51"/>
    <p:sldId id="418" r:id="rId52"/>
    <p:sldId id="408" r:id="rId53"/>
    <p:sldId id="405" r:id="rId54"/>
    <p:sldId id="352" r:id="rId55"/>
    <p:sldId id="350" r:id="rId56"/>
    <p:sldId id="403" r:id="rId57"/>
    <p:sldId id="402" r:id="rId58"/>
    <p:sldId id="404" r:id="rId59"/>
    <p:sldId id="35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839" autoAdjust="0"/>
  </p:normalViewPr>
  <p:slideViewPr>
    <p:cSldViewPr snapToGrid="0">
      <p:cViewPr varScale="1">
        <p:scale>
          <a:sx n="58" d="100"/>
          <a:sy n="58" d="100"/>
        </p:scale>
        <p:origin x="161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B0B7-7B07-40FD-9E7B-86193EEECAF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41E25-F615-4E83-9516-6711398A0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543D-4B74-6B42-B9E1-024BAA972762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935A-2B43-B146-A73D-3E4514896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74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 clean starter kit on v10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2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2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 Imports</a:t>
            </a:r>
          </a:p>
          <a:p>
            <a:r>
              <a:rPr lang="en-GB" dirty="0"/>
              <a:t>Dictionary in footer</a:t>
            </a:r>
          </a:p>
          <a:p>
            <a:r>
              <a:rPr lang="en-GB" dirty="0"/>
              <a:t>SVG for logo</a:t>
            </a:r>
          </a:p>
          <a:p>
            <a:r>
              <a:rPr lang="en-GB" dirty="0"/>
              <a:t>Edit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9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32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404 page</a:t>
            </a:r>
          </a:p>
          <a:p>
            <a:r>
              <a:rPr lang="en-GB"/>
              <a:t>Product Page Not Found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43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CodeShare</a:t>
            </a:r>
            <a:r>
              <a:rPr lang="en-GB" dirty="0"/>
              <a:t> show real blog post</a:t>
            </a:r>
          </a:p>
          <a:p>
            <a:r>
              <a:rPr lang="en-GB" dirty="0"/>
              <a:t>Show virtual blog post</a:t>
            </a:r>
          </a:p>
          <a:p>
            <a:r>
              <a:rPr lang="en-GB" dirty="0"/>
              <a:t>Show virtual blog post</a:t>
            </a:r>
          </a:p>
          <a:p>
            <a:r>
              <a:rPr lang="en-GB" dirty="0"/>
              <a:t>Show editing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31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CodeShare</a:t>
            </a:r>
            <a:r>
              <a:rPr lang="en-GB" dirty="0"/>
              <a:t> show real blog post</a:t>
            </a:r>
          </a:p>
          <a:p>
            <a:r>
              <a:rPr lang="en-GB" dirty="0"/>
              <a:t>Show virtual blog post</a:t>
            </a:r>
          </a:p>
          <a:p>
            <a:r>
              <a:rPr lang="en-GB" dirty="0"/>
              <a:t>Show virtual blog post</a:t>
            </a:r>
          </a:p>
          <a:p>
            <a:r>
              <a:rPr lang="en-GB" dirty="0"/>
              <a:t>Show editing experience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6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v8 site</a:t>
            </a:r>
          </a:p>
          <a:p>
            <a:r>
              <a:rPr lang="en-GB" dirty="0"/>
              <a:t>Clean v9 site</a:t>
            </a:r>
          </a:p>
          <a:p>
            <a:r>
              <a:rPr lang="en-GB" dirty="0"/>
              <a:t>Import v8 </a:t>
            </a:r>
            <a:r>
              <a:rPr lang="en-GB" dirty="0" err="1"/>
              <a:t>uSync</a:t>
            </a:r>
            <a:r>
              <a:rPr lang="en-GB" dirty="0"/>
              <a:t> to v9 site</a:t>
            </a:r>
          </a:p>
          <a:p>
            <a:r>
              <a:rPr lang="en-GB" dirty="0"/>
              <a:t>Add media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5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Unpublish Product Page</a:t>
            </a:r>
          </a:p>
          <a:p>
            <a:r>
              <a:rPr lang="en-GB" dirty="0"/>
              <a:t>Redirect To No Longer Available</a:t>
            </a:r>
          </a:p>
          <a:p>
            <a:r>
              <a:rPr lang="en-GB" dirty="0"/>
              <a:t>Show Content App</a:t>
            </a:r>
          </a:p>
          <a:p>
            <a:r>
              <a:rPr lang="en-GB" dirty="0"/>
              <a:t>About Us - Business Report</a:t>
            </a:r>
          </a:p>
          <a:p>
            <a:r>
              <a:rPr lang="en-GB" dirty="0"/>
              <a:t>Show Event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91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Unpublish Product Page</a:t>
            </a:r>
          </a:p>
          <a:p>
            <a:r>
              <a:rPr lang="en-GB" dirty="0"/>
              <a:t>Redirect To No Longer Available</a:t>
            </a:r>
          </a:p>
          <a:p>
            <a:r>
              <a:rPr lang="en-GB" dirty="0"/>
              <a:t>Show Content App</a:t>
            </a:r>
          </a:p>
          <a:p>
            <a:r>
              <a:rPr lang="en-GB" dirty="0"/>
              <a:t>About Us - Business Report</a:t>
            </a:r>
          </a:p>
          <a:p>
            <a:r>
              <a:rPr lang="en-GB"/>
              <a:t>Show events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Fix Templates</a:t>
            </a:r>
          </a:p>
          <a:p>
            <a:r>
              <a:rPr lang="en-GB" dirty="0"/>
              <a:t>Utilities</a:t>
            </a:r>
          </a:p>
          <a:p>
            <a:r>
              <a:rPr lang="en-GB" dirty="0"/>
              <a:t>Diagnostics</a:t>
            </a:r>
          </a:p>
          <a:p>
            <a:r>
              <a:rPr lang="en-GB" dirty="0"/>
              <a:t>Clean up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24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the dashboard</a:t>
            </a:r>
          </a:p>
          <a:p>
            <a:r>
              <a:rPr lang="en-GB" dirty="0"/>
              <a:t>Click the links to recycle bin etc</a:t>
            </a:r>
          </a:p>
          <a:p>
            <a:r>
              <a:rPr lang="en-GB" dirty="0"/>
              <a:t>Turn off the default dashboard</a:t>
            </a:r>
          </a:p>
          <a:p>
            <a:r>
              <a:rPr lang="en-GB" dirty="0"/>
              <a:t>Show Shift + F2 Add New Extension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8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Hero</a:t>
            </a:r>
          </a:p>
          <a:p>
            <a:r>
              <a:rPr lang="en-GB" dirty="0"/>
              <a:t>Footer</a:t>
            </a:r>
          </a:p>
          <a:p>
            <a:r>
              <a:rPr lang="en-GB" dirty="0"/>
              <a:t>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21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Alternate </a:t>
            </a:r>
            <a:r>
              <a:rPr lang="en-GB" dirty="0" err="1"/>
              <a:t>Href</a:t>
            </a:r>
            <a:r>
              <a:rPr lang="en-GB" dirty="0"/>
              <a:t> Lang</a:t>
            </a:r>
          </a:p>
          <a:p>
            <a:r>
              <a:rPr lang="en-GB" dirty="0"/>
              <a:t>Author Picker</a:t>
            </a:r>
          </a:p>
          <a:p>
            <a:r>
              <a:rPr lang="en-GB" dirty="0"/>
              <a:t>User Defined List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User changing theme</a:t>
            </a:r>
          </a:p>
          <a:p>
            <a:r>
              <a:rPr lang="en-GB" dirty="0"/>
              <a:t>Admin change server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935A-2B43-B146-A73D-3E45148966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5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27A224-0DDC-774F-AEDA-C14FC9C8150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24998650"/>
              </p:ext>
            </p:extLst>
          </p:nvPr>
        </p:nvGraphicFramePr>
        <p:xfrm>
          <a:off x="876377" y="2572316"/>
          <a:ext cx="433852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876">
                  <a:extLst>
                    <a:ext uri="{9D8B030D-6E8A-4147-A177-3AD203B41FA5}">
                      <a16:colId xmlns:a16="http://schemas.microsoft.com/office/drawing/2014/main" val="3686223814"/>
                    </a:ext>
                  </a:extLst>
                </a:gridCol>
                <a:gridCol w="254645">
                  <a:extLst>
                    <a:ext uri="{9D8B030D-6E8A-4147-A177-3AD203B41FA5}">
                      <a16:colId xmlns:a16="http://schemas.microsoft.com/office/drawing/2014/main" val="3525194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5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b="1" i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2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b="1" i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b="1" i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9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b="1" i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0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b="1" i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6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b="1" i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0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b="1" i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480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0A305-2376-FB4D-8BF9-B414D6930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9666DC94-E7AB-8749-BA55-83486B47E81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D42C5-38CB-3546-A3C1-A40BAAB3BE80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E1BAD-B9FA-CC45-8D60-65413EDC072A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</p:spTree>
    <p:extLst>
      <p:ext uri="{BB962C8B-B14F-4D97-AF65-F5344CB8AC3E}">
        <p14:creationId xmlns:p14="http://schemas.microsoft.com/office/powerpoint/2010/main" val="45513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lide_Light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2D72E-17CA-AD4A-8F96-F72945D4BD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B6E65C9-2D11-415B-A738-89545BE664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134DED-63E9-7943-A9D7-18EF7694B870}"/>
              </a:ext>
            </a:extLst>
          </p:cNvPr>
          <p:cNvSpPr/>
          <p:nvPr userDrawn="1"/>
        </p:nvSpPr>
        <p:spPr>
          <a:xfrm>
            <a:off x="2952203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915A8-A3D4-3941-989F-42C6FDF39B08}"/>
              </a:ext>
            </a:extLst>
          </p:cNvPr>
          <p:cNvSpPr/>
          <p:nvPr userDrawn="1"/>
        </p:nvSpPr>
        <p:spPr>
          <a:xfrm>
            <a:off x="5717187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DA18F-4A3D-CB4E-A7D6-4ACF2596FB56}"/>
              </a:ext>
            </a:extLst>
          </p:cNvPr>
          <p:cNvSpPr/>
          <p:nvPr userDrawn="1"/>
        </p:nvSpPr>
        <p:spPr>
          <a:xfrm>
            <a:off x="8445992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217758-FDC5-8F4E-80D2-67F3C0D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2713CEFB-B383-414C-9CC8-9C93F6ADC0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1968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0DC366CE-C323-4643-AC79-5E6477DB97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31968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2EE4BB1C-DB00-0C40-BC67-768BD17DFE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47754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FDBECF85-3C93-1946-8682-E27F207AD0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98475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933A6A1-4AB1-C44B-95D4-2EE39D8B62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98475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7E0155E7-2310-3744-8E79-163C87C639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14261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45" name="Text Placeholder 22">
            <a:extLst>
              <a:ext uri="{FF2B5EF4-FFF2-40B4-BE49-F238E27FC236}">
                <a16:creationId xmlns:a16="http://schemas.microsoft.com/office/drawing/2014/main" id="{942CF928-4E4F-C348-8925-913FC6C212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35742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A2372020-4D2D-0F45-B477-8D297AB067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35742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21823C58-1235-6548-AFEE-C44CB51697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1528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26C4F3CD-926A-2542-8447-282C2F0157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C5275-E3A7-9640-AC6C-D8DC9B952B32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EDE07-E0D5-C343-9D91-0C6A31F9B559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32A95D4A-CAA6-F948-A29B-DE7274C8E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433" y="6363799"/>
            <a:ext cx="350227" cy="3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0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lide_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2D72E-17CA-AD4A-8F96-F72945D4BD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217758-FDC5-8F4E-80D2-67F3C0D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26C4F3CD-926A-2542-8447-282C2F0157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C5275-E3A7-9640-AC6C-D8DC9B952B32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EDE07-E0D5-C343-9D91-0C6A31F9B559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33B898-BDD4-1A42-A21C-5166CDB0BE8C}"/>
              </a:ext>
            </a:extLst>
          </p:cNvPr>
          <p:cNvSpPr/>
          <p:nvPr userDrawn="1"/>
        </p:nvSpPr>
        <p:spPr>
          <a:xfrm>
            <a:off x="1658435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4203B0-3DA9-864C-AC4D-604AD5A2E268}"/>
              </a:ext>
            </a:extLst>
          </p:cNvPr>
          <p:cNvSpPr/>
          <p:nvPr userDrawn="1"/>
        </p:nvSpPr>
        <p:spPr>
          <a:xfrm>
            <a:off x="4351063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6BA34B-E3D8-D84A-841F-D7F1C28842E7}"/>
              </a:ext>
            </a:extLst>
          </p:cNvPr>
          <p:cNvSpPr/>
          <p:nvPr userDrawn="1"/>
        </p:nvSpPr>
        <p:spPr>
          <a:xfrm>
            <a:off x="7043292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C474016F-3828-0B4B-B790-0CCFB6E1CC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AAB6C061-D587-4841-9C58-D275A03F04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892285"/>
            <a:ext cx="2422800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4BFBC89C-8ADC-F84B-825E-6A1A3A9B7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53986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7DAFF548-73A3-4141-913B-7E37AE66F3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2351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25152785-6FE2-9745-A839-F62BFB2A59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2351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Text Placeholder 22">
            <a:extLst>
              <a:ext uri="{FF2B5EF4-FFF2-40B4-BE49-F238E27FC236}">
                <a16:creationId xmlns:a16="http://schemas.microsoft.com/office/drawing/2014/main" id="{677CEDED-762F-8648-9CD6-A68063608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48137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3" name="Text Placeholder 22">
            <a:extLst>
              <a:ext uri="{FF2B5EF4-FFF2-40B4-BE49-F238E27FC236}">
                <a16:creationId xmlns:a16="http://schemas.microsoft.com/office/drawing/2014/main" id="{36A85BB7-492B-AB4E-9BBD-A220C1AEEF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33042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700ED27-2A3A-8F42-BBC2-3B5D617EC7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33042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Text Placeholder 22">
            <a:extLst>
              <a:ext uri="{FF2B5EF4-FFF2-40B4-BE49-F238E27FC236}">
                <a16:creationId xmlns:a16="http://schemas.microsoft.com/office/drawing/2014/main" id="{DA677414-EC66-A345-ADC0-67455AA30D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48828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B700B-5B44-E941-B07E-A5273B80C78F}"/>
              </a:ext>
            </a:extLst>
          </p:cNvPr>
          <p:cNvSpPr/>
          <p:nvPr userDrawn="1"/>
        </p:nvSpPr>
        <p:spPr>
          <a:xfrm>
            <a:off x="9735280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08FC9B31-9829-4947-8F2E-9D5C5287534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25030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681E6D55-3019-384D-A298-817676E045E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25030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4658A95-38B2-4347-94B1-0F81EC972E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40816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D7046A-1F12-DF4F-8CB0-70CEFB0EA0AF}"/>
              </a:ext>
            </a:extLst>
          </p:cNvPr>
          <p:cNvGrpSpPr/>
          <p:nvPr userDrawn="1"/>
        </p:nvGrpSpPr>
        <p:grpSpPr>
          <a:xfrm>
            <a:off x="11328962" y="0"/>
            <a:ext cx="863037" cy="874059"/>
            <a:chOff x="11139020" y="0"/>
            <a:chExt cx="1052980" cy="10664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684FD3-0429-D14A-B890-EEE6F31985C2}"/>
                </a:ext>
              </a:extLst>
            </p:cNvPr>
            <p:cNvSpPr/>
            <p:nvPr/>
          </p:nvSpPr>
          <p:spPr>
            <a:xfrm>
              <a:off x="11524129" y="0"/>
              <a:ext cx="667871" cy="6678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EE3E00-DB45-9A44-9BD1-6636F695DA26}"/>
                </a:ext>
              </a:extLst>
            </p:cNvPr>
            <p:cNvSpPr/>
            <p:nvPr/>
          </p:nvSpPr>
          <p:spPr>
            <a:xfrm>
              <a:off x="11139020" y="667872"/>
              <a:ext cx="398556" cy="398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799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lide_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4CA2A0B-354C-1045-A146-F38F79657C11}"/>
              </a:ext>
            </a:extLst>
          </p:cNvPr>
          <p:cNvSpPr/>
          <p:nvPr userDrawn="1"/>
        </p:nvSpPr>
        <p:spPr>
          <a:xfrm>
            <a:off x="0" y="3160903"/>
            <a:ext cx="12192000" cy="3697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217758-FDC5-8F4E-80D2-67F3C0D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26C4F3CD-926A-2542-8447-282C2F0157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C5275-E3A7-9640-AC6C-D8DC9B952B32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EDE07-E0D5-C343-9D91-0C6A31F9B559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33B898-BDD4-1A42-A21C-5166CDB0BE8C}"/>
              </a:ext>
            </a:extLst>
          </p:cNvPr>
          <p:cNvSpPr/>
          <p:nvPr userDrawn="1"/>
        </p:nvSpPr>
        <p:spPr>
          <a:xfrm>
            <a:off x="1658435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4203B0-3DA9-864C-AC4D-604AD5A2E268}"/>
              </a:ext>
            </a:extLst>
          </p:cNvPr>
          <p:cNvSpPr/>
          <p:nvPr userDrawn="1"/>
        </p:nvSpPr>
        <p:spPr>
          <a:xfrm>
            <a:off x="4351063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6BA34B-E3D8-D84A-841F-D7F1C28842E7}"/>
              </a:ext>
            </a:extLst>
          </p:cNvPr>
          <p:cNvSpPr/>
          <p:nvPr userDrawn="1"/>
        </p:nvSpPr>
        <p:spPr>
          <a:xfrm>
            <a:off x="7043292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C474016F-3828-0B4B-B790-0CCFB6E1CC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AAB6C061-D587-4841-9C58-D275A03F04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4BFBC89C-8ADC-F84B-825E-6A1A3A9B7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53986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7DAFF548-73A3-4141-913B-7E37AE66F3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2351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25152785-6FE2-9745-A839-F62BFB2A59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2351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Text Placeholder 22">
            <a:extLst>
              <a:ext uri="{FF2B5EF4-FFF2-40B4-BE49-F238E27FC236}">
                <a16:creationId xmlns:a16="http://schemas.microsoft.com/office/drawing/2014/main" id="{677CEDED-762F-8648-9CD6-A68063608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48137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3" name="Text Placeholder 22">
            <a:extLst>
              <a:ext uri="{FF2B5EF4-FFF2-40B4-BE49-F238E27FC236}">
                <a16:creationId xmlns:a16="http://schemas.microsoft.com/office/drawing/2014/main" id="{36A85BB7-492B-AB4E-9BBD-A220C1AEEF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33042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700ED27-2A3A-8F42-BBC2-3B5D617EC7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33042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Text Placeholder 22">
            <a:extLst>
              <a:ext uri="{FF2B5EF4-FFF2-40B4-BE49-F238E27FC236}">
                <a16:creationId xmlns:a16="http://schemas.microsoft.com/office/drawing/2014/main" id="{DA677414-EC66-A345-ADC0-67455AA30D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48828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B700B-5B44-E941-B07E-A5273B80C78F}"/>
              </a:ext>
            </a:extLst>
          </p:cNvPr>
          <p:cNvSpPr/>
          <p:nvPr userDrawn="1"/>
        </p:nvSpPr>
        <p:spPr>
          <a:xfrm>
            <a:off x="9735280" y="2762687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08FC9B31-9829-4947-8F2E-9D5C5287534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25030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681E6D55-3019-384D-A298-817676E045E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25030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4658A95-38B2-4347-94B1-0F81EC972E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40816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E37E7434-9E39-3A4B-863A-EEF01B317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433" y="6363799"/>
            <a:ext cx="350227" cy="35022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BD830608-EA1B-1D4A-B077-37FF5183E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 Slide_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4CA2A0B-354C-1045-A146-F38F79657C11}"/>
              </a:ext>
            </a:extLst>
          </p:cNvPr>
          <p:cNvSpPr/>
          <p:nvPr userDrawn="1"/>
        </p:nvSpPr>
        <p:spPr>
          <a:xfrm>
            <a:off x="0" y="3160903"/>
            <a:ext cx="12192000" cy="3697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217758-FDC5-8F4E-80D2-67F3C0D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26C4F3CD-926A-2542-8447-282C2F0157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C5275-E3A7-9640-AC6C-D8DC9B952B32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EDE07-E0D5-C343-9D91-0C6A31F9B559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33B898-BDD4-1A42-A21C-5166CDB0BE8C}"/>
              </a:ext>
            </a:extLst>
          </p:cNvPr>
          <p:cNvSpPr/>
          <p:nvPr userDrawn="1"/>
        </p:nvSpPr>
        <p:spPr>
          <a:xfrm>
            <a:off x="2750872" y="2761760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4203B0-3DA9-864C-AC4D-604AD5A2E268}"/>
              </a:ext>
            </a:extLst>
          </p:cNvPr>
          <p:cNvSpPr/>
          <p:nvPr userDrawn="1"/>
        </p:nvSpPr>
        <p:spPr>
          <a:xfrm>
            <a:off x="5443500" y="2761760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6BA34B-E3D8-D84A-841F-D7F1C28842E7}"/>
              </a:ext>
            </a:extLst>
          </p:cNvPr>
          <p:cNvSpPr/>
          <p:nvPr userDrawn="1"/>
        </p:nvSpPr>
        <p:spPr>
          <a:xfrm>
            <a:off x="8135729" y="2761760"/>
            <a:ext cx="798285" cy="79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C474016F-3828-0B4B-B790-0CCFB6E1CC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0637" y="4288519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AAB6C061-D587-4841-9C58-D275A03F04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30637" y="3891358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4BFBC89C-8ADC-F84B-825E-6A1A3A9B7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6423" y="2854748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7DAFF548-73A3-4141-913B-7E37AE66F3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24788" y="4288519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25152785-6FE2-9745-A839-F62BFB2A59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24788" y="3891358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Text Placeholder 22">
            <a:extLst>
              <a:ext uri="{FF2B5EF4-FFF2-40B4-BE49-F238E27FC236}">
                <a16:creationId xmlns:a16="http://schemas.microsoft.com/office/drawing/2014/main" id="{677CEDED-762F-8648-9CD6-A68063608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0574" y="2854748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3" name="Text Placeholder 22">
            <a:extLst>
              <a:ext uri="{FF2B5EF4-FFF2-40B4-BE49-F238E27FC236}">
                <a16:creationId xmlns:a16="http://schemas.microsoft.com/office/drawing/2014/main" id="{36A85BB7-492B-AB4E-9BBD-A220C1AEEF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25479" y="4288519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700ED27-2A3A-8F42-BBC2-3B5D617EC7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25479" y="3891358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Text Placeholder 22">
            <a:extLst>
              <a:ext uri="{FF2B5EF4-FFF2-40B4-BE49-F238E27FC236}">
                <a16:creationId xmlns:a16="http://schemas.microsoft.com/office/drawing/2014/main" id="{DA677414-EC66-A345-ADC0-67455AA30D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1265" y="2854748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E37E7434-9E39-3A4B-863A-EEF01B317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433" y="6363799"/>
            <a:ext cx="350227" cy="350227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BD830608-EA1B-1D4A-B077-37FF5183E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lide_Light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A3FB723-E855-4A4D-9842-4E06EB134C08}"/>
              </a:ext>
            </a:extLst>
          </p:cNvPr>
          <p:cNvSpPr/>
          <p:nvPr userDrawn="1"/>
        </p:nvSpPr>
        <p:spPr>
          <a:xfrm>
            <a:off x="6666328" y="2074454"/>
            <a:ext cx="4577734" cy="1903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20B69-E5FA-DC49-AFE0-B52383522FB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713BB1-D28C-7543-AD84-958C0B05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15F48A9A-152D-B349-BF40-A0AD1DDA2B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EC2DF-8F93-2944-B8C8-023457BAB71E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80D83-62AF-664F-AC62-5D8E369C615F}"/>
              </a:ext>
            </a:extLst>
          </p:cNvPr>
          <p:cNvSpPr txBox="1"/>
          <p:nvPr userDrawn="1"/>
        </p:nvSpPr>
        <p:spPr>
          <a:xfrm>
            <a:off x="873595" y="221996"/>
            <a:ext cx="894469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7E396E7-C2D3-414A-A9C6-157E526A9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595" y="2379294"/>
            <a:ext cx="4340956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387EB3-0CB1-2A4B-9872-A0A25A15778D}"/>
              </a:ext>
            </a:extLst>
          </p:cNvPr>
          <p:cNvCxnSpPr/>
          <p:nvPr userDrawn="1"/>
        </p:nvCxnSpPr>
        <p:spPr>
          <a:xfrm>
            <a:off x="6746502" y="4779303"/>
            <a:ext cx="75474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CB918A99-F388-C94A-AF7A-4F80A85022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66328" y="4915056"/>
            <a:ext cx="4577734" cy="461665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76A5D7C2-BDF7-E94A-865B-84B625B438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73311" y="3239032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EB80C7CF-827F-7942-9042-56938303533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73311" y="2841871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65598474-6BFA-EE43-814F-E329AFE213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73311" y="2215801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EC59ED6-B790-6047-A36E-CA1F4B85F38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2151" y="3239032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26BFEA3-1930-214D-80F9-42301F0CDB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22151" y="2841871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540B0064-CDC7-4E4F-AF08-4539C8BB7BF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2151" y="2215801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48656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lide_Light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B90A994-85B1-8741-9E14-FCBF6D03C471}"/>
              </a:ext>
            </a:extLst>
          </p:cNvPr>
          <p:cNvSpPr/>
          <p:nvPr userDrawn="1"/>
        </p:nvSpPr>
        <p:spPr>
          <a:xfrm>
            <a:off x="6666328" y="2074454"/>
            <a:ext cx="4577734" cy="1903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C816D-0F3E-844F-B131-11309243E9BC}"/>
              </a:ext>
            </a:extLst>
          </p:cNvPr>
          <p:cNvSpPr/>
          <p:nvPr userDrawn="1"/>
        </p:nvSpPr>
        <p:spPr>
          <a:xfrm>
            <a:off x="6666328" y="4259870"/>
            <a:ext cx="4577734" cy="1903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20B69-E5FA-DC49-AFE0-B52383522FB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713BB1-D28C-7543-AD84-958C0B05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15F48A9A-152D-B349-BF40-A0AD1DDA2B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EC2DF-8F93-2944-B8C8-023457BAB71E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80D83-62AF-664F-AC62-5D8E369C615F}"/>
              </a:ext>
            </a:extLst>
          </p:cNvPr>
          <p:cNvSpPr txBox="1"/>
          <p:nvPr userDrawn="1"/>
        </p:nvSpPr>
        <p:spPr>
          <a:xfrm>
            <a:off x="873595" y="221996"/>
            <a:ext cx="894469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7E396E7-C2D3-414A-A9C6-157E526A9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595" y="2379294"/>
            <a:ext cx="4340956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76A5D7C2-BDF7-E94A-865B-84B625B438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73311" y="3239032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EB80C7CF-827F-7942-9042-56938303533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73311" y="2841871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65598474-6BFA-EE43-814F-E329AFE213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73311" y="2215801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EC59ED6-B790-6047-A36E-CA1F4B85F38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2151" y="3239032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26BFEA3-1930-214D-80F9-42301F0CDB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22151" y="2841871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540B0064-CDC7-4E4F-AF08-4539C8BB7BF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2151" y="2215801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805FC8F7-FE0D-124F-B867-8E852907A8C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73311" y="5424448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42D54EE0-51F0-2B45-B1FB-CC6BB2B4E62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73311" y="5027287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71B55DD3-C206-9947-BABA-0D0CBF4B3AB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73311" y="4401217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229BEF99-5557-8948-9FDF-55BB10C64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2151" y="5424448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9645843-ED54-BD4C-926F-522A5C9E820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22151" y="5027287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E81D28D2-3424-AC45-8856-DEB5CD7B77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2151" y="4401217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15926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lide_Light 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20B69-E5FA-DC49-AFE0-B52383522FB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713BB1-D28C-7543-AD84-958C0B05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10367686" cy="484043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15F48A9A-152D-B349-BF40-A0AD1DDA2B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EC2DF-8F93-2944-B8C8-023457BAB71E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80D83-62AF-664F-AC62-5D8E369C615F}"/>
              </a:ext>
            </a:extLst>
          </p:cNvPr>
          <p:cNvSpPr txBox="1"/>
          <p:nvPr userDrawn="1"/>
        </p:nvSpPr>
        <p:spPr>
          <a:xfrm>
            <a:off x="876376" y="221996"/>
            <a:ext cx="891688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12EB76-B212-724E-8E84-79B02B3C3911}"/>
              </a:ext>
            </a:extLst>
          </p:cNvPr>
          <p:cNvSpPr/>
          <p:nvPr userDrawn="1"/>
        </p:nvSpPr>
        <p:spPr>
          <a:xfrm>
            <a:off x="6666328" y="2074454"/>
            <a:ext cx="4577734" cy="1903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76A5D7C2-BDF7-E94A-865B-84B625B438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73311" y="3239032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EB80C7CF-827F-7942-9042-56938303533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73311" y="2841871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65598474-6BFA-EE43-814F-E329AFE213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73311" y="2215801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EC59ED6-B790-6047-A36E-CA1F4B85F38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2151" y="3239032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26BFEA3-1930-214D-80F9-42301F0CDB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222151" y="2841871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540B0064-CDC7-4E4F-AF08-4539C8BB7BF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2151" y="2215801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61A9DD-820C-E845-BFF5-66C13F35A267}"/>
              </a:ext>
            </a:extLst>
          </p:cNvPr>
          <p:cNvSpPr/>
          <p:nvPr userDrawn="1"/>
        </p:nvSpPr>
        <p:spPr>
          <a:xfrm>
            <a:off x="6666328" y="4259870"/>
            <a:ext cx="4577734" cy="1903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805FC8F7-FE0D-124F-B867-8E852907A8C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73311" y="5424448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42D54EE0-51F0-2B45-B1FB-CC6BB2B4E62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73311" y="5027287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71B55DD3-C206-9947-BABA-0D0CBF4B3AB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73311" y="4401217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229BEF99-5557-8948-9FDF-55BB10C64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22151" y="5424448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9645843-ED54-BD4C-926F-522A5C9E820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22151" y="5027287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E81D28D2-3424-AC45-8856-DEB5CD7B77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2151" y="4401217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A0906F-CE04-D545-8127-CB5B92DA6D09}"/>
              </a:ext>
            </a:extLst>
          </p:cNvPr>
          <p:cNvSpPr/>
          <p:nvPr userDrawn="1"/>
        </p:nvSpPr>
        <p:spPr>
          <a:xfrm>
            <a:off x="869032" y="2074454"/>
            <a:ext cx="4577734" cy="1903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C95BB387-7CE9-5441-92D8-C1DD9E189E2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276015" y="3239032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D23FD322-F385-1240-99BF-463E6E01120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276015" y="2841871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3F4386E2-1A79-BE47-B380-A63DD0A2FA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276015" y="2215801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E9CAF91-9462-924D-8C66-B2DD5B2091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424855" y="3239032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38BCC536-0308-A845-9006-F5FDAFAEACB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424855" y="2841871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5A80C42D-B840-7E46-ABEB-5F9BEE006B6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24855" y="2215801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F3248E-7AEC-0042-BAB9-0C7D47BFB565}"/>
              </a:ext>
            </a:extLst>
          </p:cNvPr>
          <p:cNvSpPr/>
          <p:nvPr userDrawn="1"/>
        </p:nvSpPr>
        <p:spPr>
          <a:xfrm>
            <a:off x="869032" y="4259870"/>
            <a:ext cx="4577734" cy="19031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62C062-C537-A848-A40B-2A3A103B836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76015" y="5424448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2800CDEE-91EE-EA46-8DB2-136DBD9087D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276015" y="5027287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0D53D372-E2B4-C94F-8EFB-0728FB5F2B0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76015" y="4401217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FC5E7086-B68C-E045-ACFF-1874699C30D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424855" y="5424448"/>
            <a:ext cx="1873799" cy="546047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9A76AE3B-77DD-4B4E-AE0A-82F6F84F6CB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424855" y="5027287"/>
            <a:ext cx="1873799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</a:t>
            </a:r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ADE90987-57AF-114E-BB0A-91495A03B9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424855" y="4401217"/>
            <a:ext cx="459479" cy="616310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868838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_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63AD4-A885-9F4B-8C0C-DB336161EAA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AB72CCD-B521-4B41-AA8E-1A420FF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1A14161E-91B9-4249-B05C-374A6CF2B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595" y="3278695"/>
            <a:ext cx="4340956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75E4E7F-FB2C-A04B-A7B0-37E61DB5D3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56437" y="3278695"/>
            <a:ext cx="4345200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6E39D9B7-9385-E54A-904A-AD769BAFB6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21CB6-C983-654B-B4AF-ADE67F7C14F5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CDE38-19CB-D549-BBFF-DAB0999667CE}"/>
              </a:ext>
            </a:extLst>
          </p:cNvPr>
          <p:cNvSpPr txBox="1"/>
          <p:nvPr userDrawn="1"/>
        </p:nvSpPr>
        <p:spPr>
          <a:xfrm>
            <a:off x="873595" y="221996"/>
            <a:ext cx="894469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59E7D1-3BFE-9B4A-9781-A264AD0236FF}"/>
              </a:ext>
            </a:extLst>
          </p:cNvPr>
          <p:cNvGrpSpPr/>
          <p:nvPr userDrawn="1"/>
        </p:nvGrpSpPr>
        <p:grpSpPr>
          <a:xfrm>
            <a:off x="11328962" y="0"/>
            <a:ext cx="863037" cy="874059"/>
            <a:chOff x="11139020" y="0"/>
            <a:chExt cx="1052980" cy="106642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5553FC-488E-214F-B225-68F3FD8EED4A}"/>
                </a:ext>
              </a:extLst>
            </p:cNvPr>
            <p:cNvSpPr/>
            <p:nvPr/>
          </p:nvSpPr>
          <p:spPr>
            <a:xfrm>
              <a:off x="11524129" y="0"/>
              <a:ext cx="667871" cy="6678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E58B8-2552-734A-BA61-B840E89CA1A6}"/>
                </a:ext>
              </a:extLst>
            </p:cNvPr>
            <p:cNvSpPr/>
            <p:nvPr/>
          </p:nvSpPr>
          <p:spPr>
            <a:xfrm>
              <a:off x="11139020" y="667872"/>
              <a:ext cx="398556" cy="398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50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_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E4F747-3B7D-1D4D-B745-FACFAE5FA9AD}"/>
              </a:ext>
            </a:extLst>
          </p:cNvPr>
          <p:cNvSpPr/>
          <p:nvPr userDrawn="1"/>
        </p:nvSpPr>
        <p:spPr>
          <a:xfrm>
            <a:off x="6259398" y="0"/>
            <a:ext cx="593260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AB72CCD-B521-4B41-AA8E-1A420FF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1A14161E-91B9-4249-B05C-374A6CF2B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595" y="3278695"/>
            <a:ext cx="4340956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75E4E7F-FB2C-A04B-A7B0-37E61DB5D3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56437" y="3278695"/>
            <a:ext cx="4345200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2DC71590-5981-7242-806C-47DD8192A3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56437" y="1353076"/>
            <a:ext cx="4345200" cy="9541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FA98718-67C4-E340-8935-BC4D6C5074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D2D3C0-433E-904A-A828-57A6DEEEA19C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443FA7-F776-0A4B-8966-18779C9C5A91}"/>
              </a:ext>
            </a:extLst>
          </p:cNvPr>
          <p:cNvSpPr txBox="1"/>
          <p:nvPr userDrawn="1"/>
        </p:nvSpPr>
        <p:spPr>
          <a:xfrm>
            <a:off x="873595" y="221996"/>
            <a:ext cx="894469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4D760A87-7EF9-4C4A-9DC8-31D47F833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433" y="6363799"/>
            <a:ext cx="350227" cy="35022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C47CA3B-4A10-7E4F-B635-56C6798AAE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4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_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63AD4-A885-9F4B-8C0C-DB336161EAA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AB72CCD-B521-4B41-AA8E-1A420FF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1A14161E-91B9-4249-B05C-374A6CF2B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595" y="3278695"/>
            <a:ext cx="3028950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5128900E-51F2-9C40-BF41-BDE74C0970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99223" y="3278695"/>
            <a:ext cx="3028950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8ABE0FD1-E974-4C41-8F23-CE31668489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24850" y="3278695"/>
            <a:ext cx="3028950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76D2F111-5477-C64A-BAF2-64B86B8D4C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6F0FD-8351-8E4C-90CD-32E6F41A1305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708A8-5A7B-BD46-AA73-FAAA2E6DB916}"/>
              </a:ext>
            </a:extLst>
          </p:cNvPr>
          <p:cNvSpPr txBox="1"/>
          <p:nvPr userDrawn="1"/>
        </p:nvSpPr>
        <p:spPr>
          <a:xfrm>
            <a:off x="873595" y="221996"/>
            <a:ext cx="894469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5FCE2A-F7FC-2F47-96E1-38BB563775C3}"/>
              </a:ext>
            </a:extLst>
          </p:cNvPr>
          <p:cNvGrpSpPr/>
          <p:nvPr userDrawn="1"/>
        </p:nvGrpSpPr>
        <p:grpSpPr>
          <a:xfrm>
            <a:off x="11328962" y="0"/>
            <a:ext cx="863037" cy="874059"/>
            <a:chOff x="11139020" y="0"/>
            <a:chExt cx="1052980" cy="10664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D2561B-8485-6049-A7AD-6F3007439C1D}"/>
                </a:ext>
              </a:extLst>
            </p:cNvPr>
            <p:cNvSpPr/>
            <p:nvPr/>
          </p:nvSpPr>
          <p:spPr>
            <a:xfrm>
              <a:off x="11524129" y="0"/>
              <a:ext cx="667871" cy="6678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4D543F-E2D6-1F44-B723-4048FEBCE336}"/>
                </a:ext>
              </a:extLst>
            </p:cNvPr>
            <p:cNvSpPr/>
            <p:nvPr/>
          </p:nvSpPr>
          <p:spPr>
            <a:xfrm>
              <a:off x="11139020" y="667872"/>
              <a:ext cx="398556" cy="398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62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4417B4-C0D5-334B-B381-F89AB0A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38" y="2952340"/>
            <a:ext cx="6491525" cy="484043"/>
          </a:xfrm>
          <a:noFill/>
        </p:spPr>
        <p:txBody>
          <a:bodyPr wrap="square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7A4239A3-1843-B346-8480-7CC215456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8812" y="3824182"/>
            <a:ext cx="6494376" cy="610167"/>
          </a:xfr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5220FA8-E1BE-C144-B602-D7056D9FBA6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82697" y="2498992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ctr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671F55F-2E10-D241-8AFB-E2FFB98F59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6176" y="6124860"/>
            <a:ext cx="1719649" cy="366592"/>
          </a:xfrm>
          <a:prstGeom prst="rect">
            <a:avLst/>
          </a:prstGeom>
        </p:spPr>
      </p:pic>
      <p:sp>
        <p:nvSpPr>
          <p:cNvPr id="82" name="Oval 18">
            <a:extLst>
              <a:ext uri="{FF2B5EF4-FFF2-40B4-BE49-F238E27FC236}">
                <a16:creationId xmlns:a16="http://schemas.microsoft.com/office/drawing/2014/main" id="{B6286052-D0E9-254F-B04E-C20EA05EDDC2}"/>
              </a:ext>
            </a:extLst>
          </p:cNvPr>
          <p:cNvSpPr/>
          <p:nvPr userDrawn="1"/>
        </p:nvSpPr>
        <p:spPr>
          <a:xfrm>
            <a:off x="10362486" y="259202"/>
            <a:ext cx="2932829" cy="5865658"/>
          </a:xfrm>
          <a:custGeom>
            <a:avLst/>
            <a:gdLst>
              <a:gd name="connsiteX0" fmla="*/ 0 w 5865658"/>
              <a:gd name="connsiteY0" fmla="*/ 2932829 h 5865658"/>
              <a:gd name="connsiteX1" fmla="*/ 2932829 w 5865658"/>
              <a:gd name="connsiteY1" fmla="*/ 0 h 5865658"/>
              <a:gd name="connsiteX2" fmla="*/ 5865658 w 5865658"/>
              <a:gd name="connsiteY2" fmla="*/ 2932829 h 5865658"/>
              <a:gd name="connsiteX3" fmla="*/ 2932829 w 5865658"/>
              <a:gd name="connsiteY3" fmla="*/ 5865658 h 5865658"/>
              <a:gd name="connsiteX4" fmla="*/ 0 w 5865658"/>
              <a:gd name="connsiteY4" fmla="*/ 2932829 h 5865658"/>
              <a:gd name="connsiteX0" fmla="*/ 5865658 w 5957098"/>
              <a:gd name="connsiteY0" fmla="*/ 2932829 h 5865658"/>
              <a:gd name="connsiteX1" fmla="*/ 2932829 w 5957098"/>
              <a:gd name="connsiteY1" fmla="*/ 5865658 h 5865658"/>
              <a:gd name="connsiteX2" fmla="*/ 0 w 5957098"/>
              <a:gd name="connsiteY2" fmla="*/ 2932829 h 5865658"/>
              <a:gd name="connsiteX3" fmla="*/ 2932829 w 5957098"/>
              <a:gd name="connsiteY3" fmla="*/ 0 h 5865658"/>
              <a:gd name="connsiteX4" fmla="*/ 5957098 w 5957098"/>
              <a:gd name="connsiteY4" fmla="*/ 3024269 h 5865658"/>
              <a:gd name="connsiteX0" fmla="*/ 5865658 w 5865658"/>
              <a:gd name="connsiteY0" fmla="*/ 2932829 h 5865658"/>
              <a:gd name="connsiteX1" fmla="*/ 2932829 w 5865658"/>
              <a:gd name="connsiteY1" fmla="*/ 5865658 h 5865658"/>
              <a:gd name="connsiteX2" fmla="*/ 0 w 5865658"/>
              <a:gd name="connsiteY2" fmla="*/ 2932829 h 5865658"/>
              <a:gd name="connsiteX3" fmla="*/ 2932829 w 5865658"/>
              <a:gd name="connsiteY3" fmla="*/ 0 h 5865658"/>
              <a:gd name="connsiteX0" fmla="*/ 2932829 w 2932829"/>
              <a:gd name="connsiteY0" fmla="*/ 5865658 h 5865658"/>
              <a:gd name="connsiteX1" fmla="*/ 0 w 2932829"/>
              <a:gd name="connsiteY1" fmla="*/ 2932829 h 5865658"/>
              <a:gd name="connsiteX2" fmla="*/ 2932829 w 2932829"/>
              <a:gd name="connsiteY2" fmla="*/ 0 h 586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829" h="5865658">
                <a:moveTo>
                  <a:pt x="2932829" y="5865658"/>
                </a:moveTo>
                <a:cubicBezTo>
                  <a:pt x="1313072" y="5865658"/>
                  <a:pt x="0" y="4552586"/>
                  <a:pt x="0" y="2932829"/>
                </a:cubicBezTo>
                <a:cubicBezTo>
                  <a:pt x="0" y="1313072"/>
                  <a:pt x="1313072" y="0"/>
                  <a:pt x="2932829" y="0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00025473-21DA-4B42-8108-6F1926D7875A}"/>
              </a:ext>
            </a:extLst>
          </p:cNvPr>
          <p:cNvSpPr/>
          <p:nvPr userDrawn="1"/>
        </p:nvSpPr>
        <p:spPr>
          <a:xfrm>
            <a:off x="10719830" y="625235"/>
            <a:ext cx="2576199" cy="5152398"/>
          </a:xfrm>
          <a:custGeom>
            <a:avLst/>
            <a:gdLst>
              <a:gd name="connsiteX0" fmla="*/ 0 w 5152397"/>
              <a:gd name="connsiteY0" fmla="*/ 2576199 h 5152397"/>
              <a:gd name="connsiteX1" fmla="*/ 2576199 w 5152397"/>
              <a:gd name="connsiteY1" fmla="*/ 0 h 5152397"/>
              <a:gd name="connsiteX2" fmla="*/ 5152398 w 5152397"/>
              <a:gd name="connsiteY2" fmla="*/ 2576199 h 5152397"/>
              <a:gd name="connsiteX3" fmla="*/ 2576199 w 5152397"/>
              <a:gd name="connsiteY3" fmla="*/ 5152398 h 5152397"/>
              <a:gd name="connsiteX4" fmla="*/ 0 w 5152397"/>
              <a:gd name="connsiteY4" fmla="*/ 2576199 h 5152397"/>
              <a:gd name="connsiteX0" fmla="*/ 5152398 w 5243838"/>
              <a:gd name="connsiteY0" fmla="*/ 2576199 h 5152398"/>
              <a:gd name="connsiteX1" fmla="*/ 2576199 w 5243838"/>
              <a:gd name="connsiteY1" fmla="*/ 5152398 h 5152398"/>
              <a:gd name="connsiteX2" fmla="*/ 0 w 5243838"/>
              <a:gd name="connsiteY2" fmla="*/ 2576199 h 5152398"/>
              <a:gd name="connsiteX3" fmla="*/ 2576199 w 5243838"/>
              <a:gd name="connsiteY3" fmla="*/ 0 h 5152398"/>
              <a:gd name="connsiteX4" fmla="*/ 5243838 w 5243838"/>
              <a:gd name="connsiteY4" fmla="*/ 2667639 h 5152398"/>
              <a:gd name="connsiteX0" fmla="*/ 5152398 w 5152398"/>
              <a:gd name="connsiteY0" fmla="*/ 2576199 h 5152398"/>
              <a:gd name="connsiteX1" fmla="*/ 2576199 w 5152398"/>
              <a:gd name="connsiteY1" fmla="*/ 5152398 h 5152398"/>
              <a:gd name="connsiteX2" fmla="*/ 0 w 5152398"/>
              <a:gd name="connsiteY2" fmla="*/ 2576199 h 5152398"/>
              <a:gd name="connsiteX3" fmla="*/ 2576199 w 5152398"/>
              <a:gd name="connsiteY3" fmla="*/ 0 h 5152398"/>
              <a:gd name="connsiteX0" fmla="*/ 2576199 w 2576199"/>
              <a:gd name="connsiteY0" fmla="*/ 5152398 h 5152398"/>
              <a:gd name="connsiteX1" fmla="*/ 0 w 2576199"/>
              <a:gd name="connsiteY1" fmla="*/ 2576199 h 5152398"/>
              <a:gd name="connsiteX2" fmla="*/ 2576199 w 2576199"/>
              <a:gd name="connsiteY2" fmla="*/ 0 h 51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6199" h="5152398">
                <a:moveTo>
                  <a:pt x="2576199" y="5152398"/>
                </a:moveTo>
                <a:cubicBezTo>
                  <a:pt x="1153404" y="5152398"/>
                  <a:pt x="0" y="3998994"/>
                  <a:pt x="0" y="2576199"/>
                </a:cubicBezTo>
                <a:cubicBezTo>
                  <a:pt x="0" y="1153404"/>
                  <a:pt x="1153404" y="0"/>
                  <a:pt x="2576199" y="0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20">
            <a:extLst>
              <a:ext uri="{FF2B5EF4-FFF2-40B4-BE49-F238E27FC236}">
                <a16:creationId xmlns:a16="http://schemas.microsoft.com/office/drawing/2014/main" id="{8E39BF6A-E5C5-684C-B969-0EA6B257D3C8}"/>
              </a:ext>
            </a:extLst>
          </p:cNvPr>
          <p:cNvSpPr/>
          <p:nvPr userDrawn="1"/>
        </p:nvSpPr>
        <p:spPr>
          <a:xfrm>
            <a:off x="-150465" y="0"/>
            <a:ext cx="2498992" cy="2498992"/>
          </a:xfrm>
          <a:custGeom>
            <a:avLst/>
            <a:gdLst>
              <a:gd name="connsiteX0" fmla="*/ 0 w 7950725"/>
              <a:gd name="connsiteY0" fmla="*/ 3975363 h 7950725"/>
              <a:gd name="connsiteX1" fmla="*/ 3975363 w 7950725"/>
              <a:gd name="connsiteY1" fmla="*/ 0 h 7950725"/>
              <a:gd name="connsiteX2" fmla="*/ 7950726 w 7950725"/>
              <a:gd name="connsiteY2" fmla="*/ 3975363 h 7950725"/>
              <a:gd name="connsiteX3" fmla="*/ 3975363 w 7950725"/>
              <a:gd name="connsiteY3" fmla="*/ 7950726 h 7950725"/>
              <a:gd name="connsiteX4" fmla="*/ 0 w 7950725"/>
              <a:gd name="connsiteY4" fmla="*/ 3975363 h 7950725"/>
              <a:gd name="connsiteX0" fmla="*/ 0 w 7950726"/>
              <a:gd name="connsiteY0" fmla="*/ 3975363 h 7950726"/>
              <a:gd name="connsiteX1" fmla="*/ 3975363 w 7950726"/>
              <a:gd name="connsiteY1" fmla="*/ 0 h 7950726"/>
              <a:gd name="connsiteX2" fmla="*/ 7950726 w 7950726"/>
              <a:gd name="connsiteY2" fmla="*/ 3975363 h 7950726"/>
              <a:gd name="connsiteX3" fmla="*/ 3975363 w 7950726"/>
              <a:gd name="connsiteY3" fmla="*/ 7950726 h 7950726"/>
              <a:gd name="connsiteX4" fmla="*/ 91440 w 7950726"/>
              <a:gd name="connsiteY4" fmla="*/ 4066803 h 7950726"/>
              <a:gd name="connsiteX0" fmla="*/ 0 w 7950726"/>
              <a:gd name="connsiteY0" fmla="*/ 3975363 h 7950726"/>
              <a:gd name="connsiteX1" fmla="*/ 3975363 w 7950726"/>
              <a:gd name="connsiteY1" fmla="*/ 0 h 7950726"/>
              <a:gd name="connsiteX2" fmla="*/ 7950726 w 7950726"/>
              <a:gd name="connsiteY2" fmla="*/ 3975363 h 7950726"/>
              <a:gd name="connsiteX3" fmla="*/ 3975363 w 7950726"/>
              <a:gd name="connsiteY3" fmla="*/ 7950726 h 7950726"/>
              <a:gd name="connsiteX0" fmla="*/ 0 w 3975363"/>
              <a:gd name="connsiteY0" fmla="*/ 0 h 7950726"/>
              <a:gd name="connsiteX1" fmla="*/ 3975363 w 3975363"/>
              <a:gd name="connsiteY1" fmla="*/ 3975363 h 7950726"/>
              <a:gd name="connsiteX2" fmla="*/ 0 w 3975363"/>
              <a:gd name="connsiteY2" fmla="*/ 7950726 h 7950726"/>
              <a:gd name="connsiteX0" fmla="*/ 3975363 w 3975363"/>
              <a:gd name="connsiteY0" fmla="*/ 0 h 3975363"/>
              <a:gd name="connsiteX1" fmla="*/ 0 w 3975363"/>
              <a:gd name="connsiteY1" fmla="*/ 3975363 h 397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5363" h="3975363">
                <a:moveTo>
                  <a:pt x="3975363" y="0"/>
                </a:moveTo>
                <a:cubicBezTo>
                  <a:pt x="3975363" y="2195532"/>
                  <a:pt x="2195532" y="3975363"/>
                  <a:pt x="0" y="3975363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21">
            <a:extLst>
              <a:ext uri="{FF2B5EF4-FFF2-40B4-BE49-F238E27FC236}">
                <a16:creationId xmlns:a16="http://schemas.microsoft.com/office/drawing/2014/main" id="{E22FC759-F4EC-234D-BD65-C365DEBAEB9D}"/>
              </a:ext>
            </a:extLst>
          </p:cNvPr>
          <p:cNvSpPr/>
          <p:nvPr userDrawn="1"/>
        </p:nvSpPr>
        <p:spPr>
          <a:xfrm>
            <a:off x="-212268" y="-68837"/>
            <a:ext cx="2208600" cy="2208600"/>
          </a:xfrm>
          <a:custGeom>
            <a:avLst/>
            <a:gdLst>
              <a:gd name="connsiteX0" fmla="*/ 0 w 7170252"/>
              <a:gd name="connsiteY0" fmla="*/ 3585126 h 7170252"/>
              <a:gd name="connsiteX1" fmla="*/ 3585126 w 7170252"/>
              <a:gd name="connsiteY1" fmla="*/ 0 h 7170252"/>
              <a:gd name="connsiteX2" fmla="*/ 7170252 w 7170252"/>
              <a:gd name="connsiteY2" fmla="*/ 3585126 h 7170252"/>
              <a:gd name="connsiteX3" fmla="*/ 3585126 w 7170252"/>
              <a:gd name="connsiteY3" fmla="*/ 7170252 h 7170252"/>
              <a:gd name="connsiteX4" fmla="*/ 0 w 7170252"/>
              <a:gd name="connsiteY4" fmla="*/ 3585126 h 7170252"/>
              <a:gd name="connsiteX0" fmla="*/ 3585126 w 7170252"/>
              <a:gd name="connsiteY0" fmla="*/ 0 h 7170252"/>
              <a:gd name="connsiteX1" fmla="*/ 7170252 w 7170252"/>
              <a:gd name="connsiteY1" fmla="*/ 3585126 h 7170252"/>
              <a:gd name="connsiteX2" fmla="*/ 3585126 w 7170252"/>
              <a:gd name="connsiteY2" fmla="*/ 7170252 h 7170252"/>
              <a:gd name="connsiteX3" fmla="*/ 0 w 7170252"/>
              <a:gd name="connsiteY3" fmla="*/ 3585126 h 7170252"/>
              <a:gd name="connsiteX4" fmla="*/ 3676566 w 7170252"/>
              <a:gd name="connsiteY4" fmla="*/ 91440 h 7170252"/>
              <a:gd name="connsiteX0" fmla="*/ 3585126 w 7170252"/>
              <a:gd name="connsiteY0" fmla="*/ 0 h 7170252"/>
              <a:gd name="connsiteX1" fmla="*/ 7170252 w 7170252"/>
              <a:gd name="connsiteY1" fmla="*/ 3585126 h 7170252"/>
              <a:gd name="connsiteX2" fmla="*/ 3585126 w 7170252"/>
              <a:gd name="connsiteY2" fmla="*/ 7170252 h 7170252"/>
              <a:gd name="connsiteX3" fmla="*/ 0 w 7170252"/>
              <a:gd name="connsiteY3" fmla="*/ 3585126 h 7170252"/>
              <a:gd name="connsiteX0" fmla="*/ 0 w 3585126"/>
              <a:gd name="connsiteY0" fmla="*/ 0 h 7170252"/>
              <a:gd name="connsiteX1" fmla="*/ 3585126 w 3585126"/>
              <a:gd name="connsiteY1" fmla="*/ 3585126 h 7170252"/>
              <a:gd name="connsiteX2" fmla="*/ 0 w 3585126"/>
              <a:gd name="connsiteY2" fmla="*/ 7170252 h 7170252"/>
              <a:gd name="connsiteX0" fmla="*/ 3585126 w 3585126"/>
              <a:gd name="connsiteY0" fmla="*/ 0 h 3585126"/>
              <a:gd name="connsiteX1" fmla="*/ 0 w 3585126"/>
              <a:gd name="connsiteY1" fmla="*/ 3585126 h 358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5126" h="3585126">
                <a:moveTo>
                  <a:pt x="3585126" y="0"/>
                </a:moveTo>
                <a:cubicBezTo>
                  <a:pt x="3585126" y="1980010"/>
                  <a:pt x="1980010" y="3585126"/>
                  <a:pt x="0" y="3585126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22">
            <a:extLst>
              <a:ext uri="{FF2B5EF4-FFF2-40B4-BE49-F238E27FC236}">
                <a16:creationId xmlns:a16="http://schemas.microsoft.com/office/drawing/2014/main" id="{9B684682-C4C8-7449-A299-ABB8375648ED}"/>
              </a:ext>
            </a:extLst>
          </p:cNvPr>
          <p:cNvSpPr/>
          <p:nvPr userDrawn="1"/>
        </p:nvSpPr>
        <p:spPr>
          <a:xfrm>
            <a:off x="1122404" y="5447610"/>
            <a:ext cx="5865658" cy="2932829"/>
          </a:xfrm>
          <a:custGeom>
            <a:avLst/>
            <a:gdLst>
              <a:gd name="connsiteX0" fmla="*/ 0 w 5865658"/>
              <a:gd name="connsiteY0" fmla="*/ 2932829 h 5865658"/>
              <a:gd name="connsiteX1" fmla="*/ 2932829 w 5865658"/>
              <a:gd name="connsiteY1" fmla="*/ 0 h 5865658"/>
              <a:gd name="connsiteX2" fmla="*/ 5865658 w 5865658"/>
              <a:gd name="connsiteY2" fmla="*/ 2932829 h 5865658"/>
              <a:gd name="connsiteX3" fmla="*/ 2932829 w 5865658"/>
              <a:gd name="connsiteY3" fmla="*/ 5865658 h 5865658"/>
              <a:gd name="connsiteX4" fmla="*/ 0 w 5865658"/>
              <a:gd name="connsiteY4" fmla="*/ 2932829 h 5865658"/>
              <a:gd name="connsiteX0" fmla="*/ 2932829 w 5865658"/>
              <a:gd name="connsiteY0" fmla="*/ 5865658 h 5957098"/>
              <a:gd name="connsiteX1" fmla="*/ 0 w 5865658"/>
              <a:gd name="connsiteY1" fmla="*/ 2932829 h 5957098"/>
              <a:gd name="connsiteX2" fmla="*/ 2932829 w 5865658"/>
              <a:gd name="connsiteY2" fmla="*/ 0 h 5957098"/>
              <a:gd name="connsiteX3" fmla="*/ 5865658 w 5865658"/>
              <a:gd name="connsiteY3" fmla="*/ 2932829 h 5957098"/>
              <a:gd name="connsiteX4" fmla="*/ 3024269 w 5865658"/>
              <a:gd name="connsiteY4" fmla="*/ 5957098 h 5957098"/>
              <a:gd name="connsiteX0" fmla="*/ 2932829 w 5865658"/>
              <a:gd name="connsiteY0" fmla="*/ 5865658 h 5865658"/>
              <a:gd name="connsiteX1" fmla="*/ 0 w 5865658"/>
              <a:gd name="connsiteY1" fmla="*/ 2932829 h 5865658"/>
              <a:gd name="connsiteX2" fmla="*/ 2932829 w 5865658"/>
              <a:gd name="connsiteY2" fmla="*/ 0 h 5865658"/>
              <a:gd name="connsiteX3" fmla="*/ 5865658 w 5865658"/>
              <a:gd name="connsiteY3" fmla="*/ 2932829 h 5865658"/>
              <a:gd name="connsiteX0" fmla="*/ 0 w 5865658"/>
              <a:gd name="connsiteY0" fmla="*/ 2932829 h 2932829"/>
              <a:gd name="connsiteX1" fmla="*/ 2932829 w 5865658"/>
              <a:gd name="connsiteY1" fmla="*/ 0 h 2932829"/>
              <a:gd name="connsiteX2" fmla="*/ 5865658 w 5865658"/>
              <a:gd name="connsiteY2" fmla="*/ 2932829 h 29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5658" h="2932829">
                <a:moveTo>
                  <a:pt x="0" y="2932829"/>
                </a:moveTo>
                <a:cubicBezTo>
                  <a:pt x="0" y="1313072"/>
                  <a:pt x="1313072" y="0"/>
                  <a:pt x="2932829" y="0"/>
                </a:cubicBezTo>
                <a:cubicBezTo>
                  <a:pt x="4552586" y="0"/>
                  <a:pt x="5865658" y="1313072"/>
                  <a:pt x="5865658" y="2932829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23">
            <a:extLst>
              <a:ext uri="{FF2B5EF4-FFF2-40B4-BE49-F238E27FC236}">
                <a16:creationId xmlns:a16="http://schemas.microsoft.com/office/drawing/2014/main" id="{748AE82A-13BD-9A46-9BE8-975B8C10EF05}"/>
              </a:ext>
            </a:extLst>
          </p:cNvPr>
          <p:cNvSpPr/>
          <p:nvPr userDrawn="1"/>
        </p:nvSpPr>
        <p:spPr>
          <a:xfrm>
            <a:off x="1479036" y="5813643"/>
            <a:ext cx="5152398" cy="2576199"/>
          </a:xfrm>
          <a:custGeom>
            <a:avLst/>
            <a:gdLst>
              <a:gd name="connsiteX0" fmla="*/ 0 w 5152397"/>
              <a:gd name="connsiteY0" fmla="*/ 2576199 h 5152397"/>
              <a:gd name="connsiteX1" fmla="*/ 2576199 w 5152397"/>
              <a:gd name="connsiteY1" fmla="*/ 0 h 5152397"/>
              <a:gd name="connsiteX2" fmla="*/ 5152398 w 5152397"/>
              <a:gd name="connsiteY2" fmla="*/ 2576199 h 5152397"/>
              <a:gd name="connsiteX3" fmla="*/ 2576199 w 5152397"/>
              <a:gd name="connsiteY3" fmla="*/ 5152398 h 5152397"/>
              <a:gd name="connsiteX4" fmla="*/ 0 w 5152397"/>
              <a:gd name="connsiteY4" fmla="*/ 2576199 h 5152397"/>
              <a:gd name="connsiteX0" fmla="*/ 2576199 w 5152398"/>
              <a:gd name="connsiteY0" fmla="*/ 5152398 h 5243838"/>
              <a:gd name="connsiteX1" fmla="*/ 0 w 5152398"/>
              <a:gd name="connsiteY1" fmla="*/ 2576199 h 5243838"/>
              <a:gd name="connsiteX2" fmla="*/ 2576199 w 5152398"/>
              <a:gd name="connsiteY2" fmla="*/ 0 h 5243838"/>
              <a:gd name="connsiteX3" fmla="*/ 5152398 w 5152398"/>
              <a:gd name="connsiteY3" fmla="*/ 2576199 h 5243838"/>
              <a:gd name="connsiteX4" fmla="*/ 2667639 w 5152398"/>
              <a:gd name="connsiteY4" fmla="*/ 5243838 h 5243838"/>
              <a:gd name="connsiteX0" fmla="*/ 2576199 w 5152398"/>
              <a:gd name="connsiteY0" fmla="*/ 5152398 h 5152398"/>
              <a:gd name="connsiteX1" fmla="*/ 0 w 5152398"/>
              <a:gd name="connsiteY1" fmla="*/ 2576199 h 5152398"/>
              <a:gd name="connsiteX2" fmla="*/ 2576199 w 5152398"/>
              <a:gd name="connsiteY2" fmla="*/ 0 h 5152398"/>
              <a:gd name="connsiteX3" fmla="*/ 5152398 w 5152398"/>
              <a:gd name="connsiteY3" fmla="*/ 2576199 h 5152398"/>
              <a:gd name="connsiteX0" fmla="*/ 0 w 5152398"/>
              <a:gd name="connsiteY0" fmla="*/ 2576199 h 2576199"/>
              <a:gd name="connsiteX1" fmla="*/ 2576199 w 5152398"/>
              <a:gd name="connsiteY1" fmla="*/ 0 h 2576199"/>
              <a:gd name="connsiteX2" fmla="*/ 5152398 w 5152398"/>
              <a:gd name="connsiteY2" fmla="*/ 2576199 h 25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2398" h="2576199">
                <a:moveTo>
                  <a:pt x="0" y="2576199"/>
                </a:moveTo>
                <a:cubicBezTo>
                  <a:pt x="0" y="1153404"/>
                  <a:pt x="1153404" y="0"/>
                  <a:pt x="2576199" y="0"/>
                </a:cubicBezTo>
                <a:cubicBezTo>
                  <a:pt x="3998994" y="0"/>
                  <a:pt x="5152398" y="1153404"/>
                  <a:pt x="5152398" y="2576199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8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_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8E8C0C-D905-504B-ADAD-683D9825467D}"/>
              </a:ext>
            </a:extLst>
          </p:cNvPr>
          <p:cNvSpPr/>
          <p:nvPr userDrawn="1"/>
        </p:nvSpPr>
        <p:spPr>
          <a:xfrm>
            <a:off x="0" y="2846894"/>
            <a:ext cx="12192000" cy="40111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D7FD-6212-AA47-ADF8-58007E633D5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FFA7A9-A6E2-2849-B116-335CEA764A6B}" type="datetime1">
              <a:rPr lang="en-GB" smtClean="0"/>
              <a:t>15/06/2022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63AD4-A885-9F4B-8C0C-DB336161EAA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6E65C9-2D11-415B-A738-89545BE664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AB72CCD-B521-4B41-AA8E-1A420FF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1A14161E-91B9-4249-B05C-374A6CF2B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595" y="3278695"/>
            <a:ext cx="3028950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5128900E-51F2-9C40-BF41-BDE74C0970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99223" y="3278695"/>
            <a:ext cx="3028950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8ABE0FD1-E974-4C41-8F23-CE31668489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24850" y="3278695"/>
            <a:ext cx="3028950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76D2F111-5477-C64A-BAF2-64B86B8D4C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6F0FD-8351-8E4C-90CD-32E6F41A1305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708A8-5A7B-BD46-AA73-FAAA2E6DB916}"/>
              </a:ext>
            </a:extLst>
          </p:cNvPr>
          <p:cNvSpPr txBox="1"/>
          <p:nvPr userDrawn="1"/>
        </p:nvSpPr>
        <p:spPr>
          <a:xfrm>
            <a:off x="873595" y="221996"/>
            <a:ext cx="894469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</p:spTree>
    <p:extLst>
      <p:ext uri="{BB962C8B-B14F-4D97-AF65-F5344CB8AC3E}">
        <p14:creationId xmlns:p14="http://schemas.microsoft.com/office/powerpoint/2010/main" val="398621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_Ligh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63AD4-A885-9F4B-8C0C-DB336161EAA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AB72CCD-B521-4B41-AA8E-1A420FF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76D2F111-5477-C64A-BAF2-64B86B8D4C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6F0FD-8351-8E4C-90CD-32E6F41A1305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708A8-5A7B-BD46-AA73-FAAA2E6DB916}"/>
              </a:ext>
            </a:extLst>
          </p:cNvPr>
          <p:cNvSpPr txBox="1"/>
          <p:nvPr userDrawn="1"/>
        </p:nvSpPr>
        <p:spPr>
          <a:xfrm>
            <a:off x="874776" y="221996"/>
            <a:ext cx="893288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C5EC20-4BB3-5348-9560-C6624AB7B3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303673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009FE67-54EE-DE49-95F7-0D3B474956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8F1E0E56-49FC-2744-A55D-61908D173F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303673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12804E4E-2152-3645-97E2-C75482B7FE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68927" y="3278695"/>
            <a:ext cx="242660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BCEB4CA7-3D8D-C54B-932F-D95D2FE149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18" y="3675856"/>
            <a:ext cx="2426606" cy="303673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D7C385A4-2017-9E4A-B3BA-569D435ACEC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69618" y="3278695"/>
            <a:ext cx="242660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E3D52162-031A-F145-8EBF-0BE46DFABA9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61606" y="3675856"/>
            <a:ext cx="2426606" cy="303673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7E8E1320-B39D-AC45-ADB8-361ABB24B2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1606" y="3278695"/>
            <a:ext cx="242660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ED0A6-2EEF-FD4E-A95C-44607497AD75}"/>
              </a:ext>
            </a:extLst>
          </p:cNvPr>
          <p:cNvGrpSpPr/>
          <p:nvPr userDrawn="1"/>
        </p:nvGrpSpPr>
        <p:grpSpPr>
          <a:xfrm>
            <a:off x="11328962" y="0"/>
            <a:ext cx="863037" cy="874059"/>
            <a:chOff x="11139020" y="0"/>
            <a:chExt cx="1052980" cy="106642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A2B15-3B84-6141-B886-3E0CEE3F1D72}"/>
                </a:ext>
              </a:extLst>
            </p:cNvPr>
            <p:cNvSpPr/>
            <p:nvPr/>
          </p:nvSpPr>
          <p:spPr>
            <a:xfrm>
              <a:off x="11524129" y="0"/>
              <a:ext cx="667871" cy="6678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4406A8-D204-654B-88BF-0CFCA812E37B}"/>
                </a:ext>
              </a:extLst>
            </p:cNvPr>
            <p:cNvSpPr/>
            <p:nvPr/>
          </p:nvSpPr>
          <p:spPr>
            <a:xfrm>
              <a:off x="11139020" y="667872"/>
              <a:ext cx="398556" cy="398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445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_Ligh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F3AF26-94D2-D445-ADEA-86A7607A3F9D}"/>
              </a:ext>
            </a:extLst>
          </p:cNvPr>
          <p:cNvSpPr/>
          <p:nvPr userDrawn="1"/>
        </p:nvSpPr>
        <p:spPr>
          <a:xfrm>
            <a:off x="0" y="2846894"/>
            <a:ext cx="12192000" cy="40111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63AD4-A885-9F4B-8C0C-DB336161EAA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AB72CCD-B521-4B41-AA8E-1A420FF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76D2F111-5477-C64A-BAF2-64B86B8D4C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6F0FD-8351-8E4C-90CD-32E6F41A1305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708A8-5A7B-BD46-AA73-FAAA2E6DB916}"/>
              </a:ext>
            </a:extLst>
          </p:cNvPr>
          <p:cNvSpPr txBox="1"/>
          <p:nvPr userDrawn="1"/>
        </p:nvSpPr>
        <p:spPr>
          <a:xfrm>
            <a:off x="874776" y="221996"/>
            <a:ext cx="893288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C5EC20-4BB3-5348-9560-C6624AB7B3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303673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009FE67-54EE-DE49-95F7-0D3B474956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8F1E0E56-49FC-2744-A55D-61908D173F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303673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12804E4E-2152-3645-97E2-C75482B7FE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68927" y="3278695"/>
            <a:ext cx="242660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BCEB4CA7-3D8D-C54B-932F-D95D2FE149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18" y="3675856"/>
            <a:ext cx="2426606" cy="303673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D7C385A4-2017-9E4A-B3BA-569D435ACEC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69618" y="3278695"/>
            <a:ext cx="242660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E3D52162-031A-F145-8EBF-0BE46DFABA9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61606" y="3675856"/>
            <a:ext cx="2426606" cy="303673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7E8E1320-B39D-AC45-ADB8-361ABB24B2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1606" y="3278695"/>
            <a:ext cx="242660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27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_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3EF86-F1D2-B14F-807C-AC6051A453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2BFD4-520F-D94A-BBEB-E120CD232E0F}"/>
              </a:ext>
            </a:extLst>
          </p:cNvPr>
          <p:cNvSpPr/>
          <p:nvPr userDrawn="1"/>
        </p:nvSpPr>
        <p:spPr>
          <a:xfrm>
            <a:off x="4699807" y="2865410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EB8138-9C19-1F45-AE3C-A2D88DFD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1353076"/>
            <a:ext cx="4338521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BCA076B-CDF9-9341-B6DD-B2586EA774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DAB4E7-1A5C-CF4E-A86B-ADB2F3B191CF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D65A4C-E8D2-8B45-B9C1-811CAA13BD69}"/>
              </a:ext>
            </a:extLst>
          </p:cNvPr>
          <p:cNvSpPr txBox="1"/>
          <p:nvPr userDrawn="1"/>
        </p:nvSpPr>
        <p:spPr>
          <a:xfrm>
            <a:off x="873595" y="221996"/>
            <a:ext cx="894469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D1770-4BC2-394A-94F9-9F730B3F4990}"/>
              </a:ext>
            </a:extLst>
          </p:cNvPr>
          <p:cNvSpPr/>
          <p:nvPr userDrawn="1"/>
        </p:nvSpPr>
        <p:spPr>
          <a:xfrm>
            <a:off x="963749" y="2865410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25B0E46-AB11-2542-9B8E-25B5998F4E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6377" y="2991272"/>
            <a:ext cx="3027600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5369DC60-2483-2742-B66B-D1248C4968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99223" y="2991272"/>
            <a:ext cx="3027600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824AD2D-0A8D-C546-A83C-2F4B2617830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324850" y="2991272"/>
            <a:ext cx="3027600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AE3454-A5B3-EA43-A6B2-5D12BAD85297}"/>
              </a:ext>
            </a:extLst>
          </p:cNvPr>
          <p:cNvSpPr/>
          <p:nvPr userDrawn="1"/>
        </p:nvSpPr>
        <p:spPr>
          <a:xfrm>
            <a:off x="8425434" y="2865410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159FDEB-4774-014C-9F15-772E9E7C3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595" y="3403740"/>
            <a:ext cx="3027600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CA95A32-931D-0C42-A67A-AFBB69A9FC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99223" y="3403740"/>
            <a:ext cx="3028950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47886B-A31C-944D-A224-BA2439BA93C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24850" y="3403740"/>
            <a:ext cx="3028950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3F2AEB-8268-C540-8123-23BBD6FD5EA4}"/>
              </a:ext>
            </a:extLst>
          </p:cNvPr>
          <p:cNvSpPr/>
          <p:nvPr userDrawn="1"/>
        </p:nvSpPr>
        <p:spPr>
          <a:xfrm>
            <a:off x="4699807" y="4611914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6BEDB3-FF81-5C42-96C4-3515A46A4653}"/>
              </a:ext>
            </a:extLst>
          </p:cNvPr>
          <p:cNvSpPr/>
          <p:nvPr userDrawn="1"/>
        </p:nvSpPr>
        <p:spPr>
          <a:xfrm>
            <a:off x="963749" y="4611914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8467D46D-840F-154D-B683-2FA8ABC48B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76377" y="4737776"/>
            <a:ext cx="3027600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7DA889E4-158E-3140-BAA7-B7D2D087D0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99223" y="4737776"/>
            <a:ext cx="3027600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83CC512D-6B67-2140-A5AE-C595AEDDF09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24850" y="4737776"/>
            <a:ext cx="3027600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F1B33F-A4B5-D240-863F-C158EB05DD85}"/>
              </a:ext>
            </a:extLst>
          </p:cNvPr>
          <p:cNvSpPr/>
          <p:nvPr userDrawn="1"/>
        </p:nvSpPr>
        <p:spPr>
          <a:xfrm>
            <a:off x="8425434" y="4611914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FF99A847-1B74-454F-84DF-427A9F8225C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3595" y="5150244"/>
            <a:ext cx="3027600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20B23184-4975-FE40-BA4C-8BDD890668E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99223" y="5150244"/>
            <a:ext cx="3028950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061D4392-3A86-EC44-8CA6-809416B4BD0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324850" y="5150244"/>
            <a:ext cx="3028950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AF4B5C7-A3B5-A542-8CE8-BD7A2DC9A9AD}"/>
              </a:ext>
            </a:extLst>
          </p:cNvPr>
          <p:cNvGrpSpPr/>
          <p:nvPr userDrawn="1"/>
        </p:nvGrpSpPr>
        <p:grpSpPr>
          <a:xfrm>
            <a:off x="11328962" y="0"/>
            <a:ext cx="863037" cy="874059"/>
            <a:chOff x="11139020" y="0"/>
            <a:chExt cx="1052980" cy="106642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AD744D-8C57-AA4E-986C-E022BAB82BCD}"/>
                </a:ext>
              </a:extLst>
            </p:cNvPr>
            <p:cNvSpPr/>
            <p:nvPr/>
          </p:nvSpPr>
          <p:spPr>
            <a:xfrm>
              <a:off x="11524129" y="0"/>
              <a:ext cx="667871" cy="6678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6DC4E4-C69C-6644-8EE4-4DE34C5224FB}"/>
                </a:ext>
              </a:extLst>
            </p:cNvPr>
            <p:cNvSpPr/>
            <p:nvPr/>
          </p:nvSpPr>
          <p:spPr>
            <a:xfrm>
              <a:off x="11139020" y="667872"/>
              <a:ext cx="398556" cy="398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390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_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E4F747-3B7D-1D4D-B745-FACFAE5FA9AD}"/>
              </a:ext>
            </a:extLst>
          </p:cNvPr>
          <p:cNvSpPr/>
          <p:nvPr userDrawn="1"/>
        </p:nvSpPr>
        <p:spPr>
          <a:xfrm>
            <a:off x="6259398" y="0"/>
            <a:ext cx="593260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AB72CCD-B521-4B41-AA8E-1A420FF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1A14161E-91B9-4249-B05C-374A6CF2B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595" y="3278695"/>
            <a:ext cx="4340956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FA98718-67C4-E340-8935-BC4D6C5074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52465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D2D3C0-433E-904A-A828-57A6DEEEA19C}"/>
              </a:ext>
            </a:extLst>
          </p:cNvPr>
          <p:cNvSpPr txBox="1"/>
          <p:nvPr userDrawn="1"/>
        </p:nvSpPr>
        <p:spPr>
          <a:xfrm>
            <a:off x="1752659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443FA7-F776-0A4B-8966-18779C9C5A91}"/>
              </a:ext>
            </a:extLst>
          </p:cNvPr>
          <p:cNvSpPr txBox="1"/>
          <p:nvPr userDrawn="1"/>
        </p:nvSpPr>
        <p:spPr>
          <a:xfrm>
            <a:off x="873595" y="221996"/>
            <a:ext cx="894469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4D760A87-7EF9-4C4A-9DC8-31D47F833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433" y="6363799"/>
            <a:ext cx="350227" cy="350227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C47CA3B-4A10-7E4F-B635-56C6798AAE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F514B76C-FE5F-3641-BE81-50218AB7E00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96423" y="1478938"/>
            <a:ext cx="210947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D286C0-9F64-9E42-B393-E3F5469E2022}"/>
              </a:ext>
            </a:extLst>
          </p:cNvPr>
          <p:cNvSpPr/>
          <p:nvPr userDrawn="1"/>
        </p:nvSpPr>
        <p:spPr>
          <a:xfrm>
            <a:off x="6997007" y="1353076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EF4CBBEC-FBD7-FA40-ABE4-8040751250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96423" y="1891406"/>
            <a:ext cx="2110417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CDC9E151-2F55-6041-868D-D318BA175E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96423" y="3225442"/>
            <a:ext cx="210947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79A89-7801-9648-9782-D3483D1EB6EC}"/>
              </a:ext>
            </a:extLst>
          </p:cNvPr>
          <p:cNvSpPr/>
          <p:nvPr userDrawn="1"/>
        </p:nvSpPr>
        <p:spPr>
          <a:xfrm>
            <a:off x="6997007" y="3099580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0C19C21D-CDE7-F249-913C-FFD190523A9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96423" y="3637910"/>
            <a:ext cx="2110417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D2461511-DD6F-B744-9B38-CFA551D3839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896423" y="4962802"/>
            <a:ext cx="210947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65DE7D-B235-3F4D-B9AE-9CCBD68FCD4B}"/>
              </a:ext>
            </a:extLst>
          </p:cNvPr>
          <p:cNvSpPr/>
          <p:nvPr userDrawn="1"/>
        </p:nvSpPr>
        <p:spPr>
          <a:xfrm>
            <a:off x="6997007" y="4836940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5D82BF4C-FA69-374E-AA4C-BC2933DC1DD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896423" y="5375270"/>
            <a:ext cx="2110417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FA7386E1-7D7A-554F-A69C-D97678D5E39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255575" y="1478938"/>
            <a:ext cx="210947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54DB72-C2E3-D844-97C2-4ABCEBAEF9CF}"/>
              </a:ext>
            </a:extLst>
          </p:cNvPr>
          <p:cNvSpPr/>
          <p:nvPr userDrawn="1"/>
        </p:nvSpPr>
        <p:spPr>
          <a:xfrm>
            <a:off x="9356159" y="1353076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22">
            <a:extLst>
              <a:ext uri="{FF2B5EF4-FFF2-40B4-BE49-F238E27FC236}">
                <a16:creationId xmlns:a16="http://schemas.microsoft.com/office/drawing/2014/main" id="{FA571D1D-469D-1E41-B669-E35C5625C9E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255575" y="1891406"/>
            <a:ext cx="2110417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B90C26C7-DAB5-7E43-AE49-E982A758728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255575" y="3225442"/>
            <a:ext cx="210947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C3FAA9-54CC-CE40-812F-7B1E05FDE29D}"/>
              </a:ext>
            </a:extLst>
          </p:cNvPr>
          <p:cNvSpPr/>
          <p:nvPr userDrawn="1"/>
        </p:nvSpPr>
        <p:spPr>
          <a:xfrm>
            <a:off x="9356159" y="3099580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3DD2026-D9F5-9F48-9BCF-7D988DA238B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255575" y="3637910"/>
            <a:ext cx="2110417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BE04880F-E544-5447-965A-47A883D510E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255575" y="4962802"/>
            <a:ext cx="2109476" cy="385105"/>
          </a:xfrm>
        </p:spPr>
        <p:txBody>
          <a:bodyPr wrap="square">
            <a:spAutoFit/>
          </a:bodyPr>
          <a:lstStyle>
            <a:lvl1pPr marL="0" indent="0" algn="l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AAA9A2-252D-D945-AC00-72FAE255E7FE}"/>
              </a:ext>
            </a:extLst>
          </p:cNvPr>
          <p:cNvSpPr/>
          <p:nvPr userDrawn="1"/>
        </p:nvSpPr>
        <p:spPr>
          <a:xfrm>
            <a:off x="9356159" y="4836940"/>
            <a:ext cx="126943" cy="126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E0A4A3B0-1B16-7842-862B-E2C55B0D295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255575" y="5375270"/>
            <a:ext cx="2110417" cy="610167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1477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_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3719EA-3DAD-764F-9571-E22D1DC8794C}" type="datetime1">
              <a:rPr lang="en-GB" smtClean="0"/>
              <a:t>15/06/2022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C7432-784A-4D48-BA11-C50FFA20AF6D}"/>
              </a:ext>
            </a:extLst>
          </p:cNvPr>
          <p:cNvSpPr/>
          <p:nvPr userDrawn="1"/>
        </p:nvSpPr>
        <p:spPr>
          <a:xfrm>
            <a:off x="838200" y="2457450"/>
            <a:ext cx="3314700" cy="3314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E9158-355C-814D-8B07-8733E0F52F57}"/>
              </a:ext>
            </a:extLst>
          </p:cNvPr>
          <p:cNvSpPr/>
          <p:nvPr userDrawn="1"/>
        </p:nvSpPr>
        <p:spPr>
          <a:xfrm>
            <a:off x="4457700" y="2457450"/>
            <a:ext cx="3314700" cy="3314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D88E0E-0AD4-BE48-B971-0BDCAE94C0BC}"/>
              </a:ext>
            </a:extLst>
          </p:cNvPr>
          <p:cNvSpPr/>
          <p:nvPr userDrawn="1"/>
        </p:nvSpPr>
        <p:spPr>
          <a:xfrm>
            <a:off x="8077200" y="2457450"/>
            <a:ext cx="3314700" cy="3314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B509F-D6BA-1F4D-8012-236D8B5E54B9}"/>
              </a:ext>
            </a:extLst>
          </p:cNvPr>
          <p:cNvSpPr/>
          <p:nvPr userDrawn="1"/>
        </p:nvSpPr>
        <p:spPr>
          <a:xfrm>
            <a:off x="1143000" y="2762250"/>
            <a:ext cx="27051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B4845C-9D10-CC44-967B-15628AEBC4FB}"/>
              </a:ext>
            </a:extLst>
          </p:cNvPr>
          <p:cNvSpPr/>
          <p:nvPr userDrawn="1"/>
        </p:nvSpPr>
        <p:spPr>
          <a:xfrm>
            <a:off x="4762500" y="2762250"/>
            <a:ext cx="27051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75192-57A0-C545-BBD9-B0392961E8EB}"/>
              </a:ext>
            </a:extLst>
          </p:cNvPr>
          <p:cNvSpPr/>
          <p:nvPr userDrawn="1"/>
        </p:nvSpPr>
        <p:spPr>
          <a:xfrm>
            <a:off x="8382000" y="2762250"/>
            <a:ext cx="2705100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1948BC6-6ADD-F64F-BCC8-3C6D1B5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ECE09FD-07D2-274B-A0FD-61E29AC6DC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2247" y="4184435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1E4A2C5-AE9D-4C44-BC1B-45D61045C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82247" y="3787274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50A3EAF7-BACC-EC49-9461-1C06CB3F8A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98033" y="3142420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AC9183D-8293-D043-90A4-19093E864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1747" y="4184435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9445B19A-6D82-FB41-AFED-23CCBEEF5A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01747" y="3787274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0E3823F8-4ED3-104F-866E-D2CA8616F1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17533" y="3142420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F2CCEB9B-DCF5-EC47-9291-255E98E6EB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1247" y="4184435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8BE53233-AB5C-C14E-ACC4-8F41DBCD1D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21247" y="3787274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0E9BB1B9-A284-D940-BE52-AB983BAADB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7033" y="3142420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6C93077F-409D-B043-B624-73643BC286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D191BF-B969-704E-A6D5-7484ED27777E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A21C58-D26E-6741-B9F2-48924B9550DD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</p:spTree>
    <p:extLst>
      <p:ext uri="{BB962C8B-B14F-4D97-AF65-F5344CB8AC3E}">
        <p14:creationId xmlns:p14="http://schemas.microsoft.com/office/powerpoint/2010/main" val="3736250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_Light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01173" y="3429000"/>
            <a:ext cx="4686300" cy="3429000"/>
          </a:xfrm>
          <a:custGeom>
            <a:avLst/>
            <a:gdLst>
              <a:gd name="connsiteX0" fmla="*/ 0 w 4686300"/>
              <a:gd name="connsiteY0" fmla="*/ 0 h 3429000"/>
              <a:gd name="connsiteX1" fmla="*/ 4686300 w 4686300"/>
              <a:gd name="connsiteY1" fmla="*/ 0 h 3429000"/>
              <a:gd name="connsiteX2" fmla="*/ 4686300 w 4686300"/>
              <a:gd name="connsiteY2" fmla="*/ 3429000 h 3429000"/>
              <a:gd name="connsiteX3" fmla="*/ 0 w 46863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6300" h="3429000">
                <a:moveTo>
                  <a:pt x="0" y="0"/>
                </a:moveTo>
                <a:lnTo>
                  <a:pt x="4686300" y="0"/>
                </a:lnTo>
                <a:lnTo>
                  <a:pt x="4686300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901173" y="990600"/>
            <a:ext cx="4686300" cy="2171700"/>
          </a:xfrm>
          <a:custGeom>
            <a:avLst/>
            <a:gdLst>
              <a:gd name="connsiteX0" fmla="*/ 0 w 4686300"/>
              <a:gd name="connsiteY0" fmla="*/ 0 h 2171700"/>
              <a:gd name="connsiteX1" fmla="*/ 4686300 w 4686300"/>
              <a:gd name="connsiteY1" fmla="*/ 0 h 2171700"/>
              <a:gd name="connsiteX2" fmla="*/ 4686300 w 4686300"/>
              <a:gd name="connsiteY2" fmla="*/ 2171700 h 2171700"/>
              <a:gd name="connsiteX3" fmla="*/ 0 w 46863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6300" h="2171700">
                <a:moveTo>
                  <a:pt x="0" y="0"/>
                </a:moveTo>
                <a:lnTo>
                  <a:pt x="4686300" y="0"/>
                </a:lnTo>
                <a:lnTo>
                  <a:pt x="4686300" y="2171700"/>
                </a:lnTo>
                <a:lnTo>
                  <a:pt x="0" y="217170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96579-A19C-C641-945F-1D5C57169030}"/>
              </a:ext>
            </a:extLst>
          </p:cNvPr>
          <p:cNvSpPr/>
          <p:nvPr userDrawn="1"/>
        </p:nvSpPr>
        <p:spPr>
          <a:xfrm>
            <a:off x="6266160" y="1143000"/>
            <a:ext cx="5177066" cy="525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AB8161-5D68-4B4B-911C-6E1D4908DB3B}"/>
              </a:ext>
            </a:extLst>
          </p:cNvPr>
          <p:cNvGrpSpPr/>
          <p:nvPr/>
        </p:nvGrpSpPr>
        <p:grpSpPr>
          <a:xfrm>
            <a:off x="9076895" y="5541558"/>
            <a:ext cx="449128" cy="112038"/>
            <a:chOff x="9385300" y="4173200"/>
            <a:chExt cx="449128" cy="112038"/>
          </a:xfrm>
          <a:solidFill>
            <a:schemeClr val="tx1"/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1E647DB-23CA-E641-907B-4E2D4653B873}"/>
                </a:ext>
              </a:extLst>
            </p:cNvPr>
            <p:cNvCxnSpPr/>
            <p:nvPr/>
          </p:nvCxnSpPr>
          <p:spPr>
            <a:xfrm>
              <a:off x="9385300" y="4229218"/>
              <a:ext cx="3683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4">
              <a:extLst>
                <a:ext uri="{FF2B5EF4-FFF2-40B4-BE49-F238E27FC236}">
                  <a16:creationId xmlns:a16="http://schemas.microsoft.com/office/drawing/2014/main" id="{D8511D4C-A6EE-244D-9CC6-2D91CD162A48}"/>
                </a:ext>
              </a:extLst>
            </p:cNvPr>
            <p:cNvSpPr/>
            <p:nvPr/>
          </p:nvSpPr>
          <p:spPr>
            <a:xfrm rot="5400000">
              <a:off x="9737995" y="4188804"/>
              <a:ext cx="112038" cy="8082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FB39C5A-AF0C-D848-8835-147B245531C1}"/>
              </a:ext>
            </a:extLst>
          </p:cNvPr>
          <p:cNvSpPr/>
          <p:nvPr/>
        </p:nvSpPr>
        <p:spPr>
          <a:xfrm>
            <a:off x="685800" y="775227"/>
            <a:ext cx="367773" cy="36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2EADD-0206-7B4A-A146-86017CAA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438" y="1577255"/>
            <a:ext cx="3758409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6219B52C-659F-9445-AD17-0C9E727EA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6438" y="3665906"/>
            <a:ext cx="3758409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D8EB14-E577-8646-8E3F-C4FF040310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6439" y="5402343"/>
            <a:ext cx="1930580" cy="303673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094A8-DF0B-B34C-A6A1-FBF06F4F37B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B27F5E-0B9E-9847-BF45-68274A5595C3}" type="datetime1">
              <a:rPr lang="en-GB" smtClean="0"/>
              <a:t>15/06/2022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E85A0B-D5DA-DE4E-877C-55684AEC438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304E0559-2D70-6942-9C8A-BD7ED7214F6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0C57E-E8B3-8B42-A5F7-ECAAADA132A7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FB8EBC-7F69-804D-9E4F-ACE1E0D40AAC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</p:spTree>
    <p:extLst>
      <p:ext uri="{BB962C8B-B14F-4D97-AF65-F5344CB8AC3E}">
        <p14:creationId xmlns:p14="http://schemas.microsoft.com/office/powerpoint/2010/main" val="111084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Slide_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32114" y="1029153"/>
            <a:ext cx="4368800" cy="4799693"/>
          </a:xfrm>
          <a:custGeom>
            <a:avLst/>
            <a:gdLst>
              <a:gd name="connsiteX0" fmla="*/ 0 w 4368800"/>
              <a:gd name="connsiteY0" fmla="*/ 0 h 4799693"/>
              <a:gd name="connsiteX1" fmla="*/ 4368800 w 4368800"/>
              <a:gd name="connsiteY1" fmla="*/ 0 h 4799693"/>
              <a:gd name="connsiteX2" fmla="*/ 4368800 w 4368800"/>
              <a:gd name="connsiteY2" fmla="*/ 4799693 h 4799693"/>
              <a:gd name="connsiteX3" fmla="*/ 0 w 4368800"/>
              <a:gd name="connsiteY3" fmla="*/ 4799693 h 479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800" h="4799693">
                <a:moveTo>
                  <a:pt x="0" y="0"/>
                </a:moveTo>
                <a:lnTo>
                  <a:pt x="4368800" y="0"/>
                </a:lnTo>
                <a:lnTo>
                  <a:pt x="4368800" y="4799693"/>
                </a:lnTo>
                <a:lnTo>
                  <a:pt x="0" y="4799693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E0481F-30E2-5541-8FFD-156FCF841B5A}"/>
              </a:ext>
            </a:extLst>
          </p:cNvPr>
          <p:cNvSpPr/>
          <p:nvPr userDrawn="1"/>
        </p:nvSpPr>
        <p:spPr>
          <a:xfrm>
            <a:off x="1646280" y="1462314"/>
            <a:ext cx="3340468" cy="39333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B6C09-650A-3C46-B86F-850FB7586E1C}"/>
              </a:ext>
            </a:extLst>
          </p:cNvPr>
          <p:cNvGrpSpPr/>
          <p:nvPr userDrawn="1"/>
        </p:nvGrpSpPr>
        <p:grpSpPr>
          <a:xfrm>
            <a:off x="11328962" y="0"/>
            <a:ext cx="863037" cy="874059"/>
            <a:chOff x="11139020" y="0"/>
            <a:chExt cx="1052980" cy="10664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1CB7B4-EB96-8A4E-89D7-C810D9D12B5A}"/>
                </a:ext>
              </a:extLst>
            </p:cNvPr>
            <p:cNvSpPr/>
            <p:nvPr/>
          </p:nvSpPr>
          <p:spPr>
            <a:xfrm>
              <a:off x="11524129" y="0"/>
              <a:ext cx="667871" cy="6678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8E2DBC-F6E0-DC47-BFE1-443C09502B44}"/>
                </a:ext>
              </a:extLst>
            </p:cNvPr>
            <p:cNvSpPr/>
            <p:nvPr/>
          </p:nvSpPr>
          <p:spPr>
            <a:xfrm>
              <a:off x="11139020" y="667872"/>
              <a:ext cx="398556" cy="398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CC8885-DDDC-A14D-88A3-6D267A927FF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604343" y="1693779"/>
            <a:ext cx="4724619" cy="52322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EB5C58B-9F00-024F-B70F-9D734911B8E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601674" y="3961946"/>
            <a:ext cx="4959350" cy="1529650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5B88A-7ABD-9343-807D-4739EA51AD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C58D9E6D-5A0E-FC45-89F1-697A27DB22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9F050-A7D1-2842-8972-E30DA350FED8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748342-1CE4-0248-8DAC-7628C5FC0DC0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</p:spTree>
    <p:extLst>
      <p:ext uri="{BB962C8B-B14F-4D97-AF65-F5344CB8AC3E}">
        <p14:creationId xmlns:p14="http://schemas.microsoft.com/office/powerpoint/2010/main" val="4008437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Slide_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638801" y="1314450"/>
            <a:ext cx="2824415" cy="1981200"/>
          </a:xfrm>
          <a:custGeom>
            <a:avLst/>
            <a:gdLst>
              <a:gd name="connsiteX0" fmla="*/ 0 w 2824415"/>
              <a:gd name="connsiteY0" fmla="*/ 0 h 1981200"/>
              <a:gd name="connsiteX1" fmla="*/ 2824415 w 2824415"/>
              <a:gd name="connsiteY1" fmla="*/ 0 h 1981200"/>
              <a:gd name="connsiteX2" fmla="*/ 2824415 w 2824415"/>
              <a:gd name="connsiteY2" fmla="*/ 1981200 h 1981200"/>
              <a:gd name="connsiteX3" fmla="*/ 0 w 2824415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415" h="1981200">
                <a:moveTo>
                  <a:pt x="0" y="0"/>
                </a:moveTo>
                <a:lnTo>
                  <a:pt x="2824415" y="0"/>
                </a:lnTo>
                <a:lnTo>
                  <a:pt x="2824415" y="1981200"/>
                </a:lnTo>
                <a:lnTo>
                  <a:pt x="0" y="198120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8685830" y="1314450"/>
            <a:ext cx="3506171" cy="1981200"/>
          </a:xfrm>
          <a:custGeom>
            <a:avLst/>
            <a:gdLst>
              <a:gd name="connsiteX0" fmla="*/ 0 w 3506171"/>
              <a:gd name="connsiteY0" fmla="*/ 0 h 1981200"/>
              <a:gd name="connsiteX1" fmla="*/ 3506171 w 3506171"/>
              <a:gd name="connsiteY1" fmla="*/ 0 h 1981200"/>
              <a:gd name="connsiteX2" fmla="*/ 3506171 w 3506171"/>
              <a:gd name="connsiteY2" fmla="*/ 1981200 h 1981200"/>
              <a:gd name="connsiteX3" fmla="*/ 0 w 3506171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171" h="1981200">
                <a:moveTo>
                  <a:pt x="0" y="0"/>
                </a:moveTo>
                <a:lnTo>
                  <a:pt x="3506171" y="0"/>
                </a:lnTo>
                <a:lnTo>
                  <a:pt x="3506171" y="1981200"/>
                </a:lnTo>
                <a:lnTo>
                  <a:pt x="0" y="198120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5638800" y="3509963"/>
            <a:ext cx="4243580" cy="2033587"/>
          </a:xfrm>
          <a:custGeom>
            <a:avLst/>
            <a:gdLst>
              <a:gd name="connsiteX0" fmla="*/ 0 w 4243580"/>
              <a:gd name="connsiteY0" fmla="*/ 0 h 2033587"/>
              <a:gd name="connsiteX1" fmla="*/ 4243580 w 4243580"/>
              <a:gd name="connsiteY1" fmla="*/ 0 h 2033587"/>
              <a:gd name="connsiteX2" fmla="*/ 4243580 w 4243580"/>
              <a:gd name="connsiteY2" fmla="*/ 2033587 h 2033587"/>
              <a:gd name="connsiteX3" fmla="*/ 0 w 4243580"/>
              <a:gd name="connsiteY3" fmla="*/ 2033587 h 203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3580" h="2033587">
                <a:moveTo>
                  <a:pt x="0" y="0"/>
                </a:moveTo>
                <a:lnTo>
                  <a:pt x="4243580" y="0"/>
                </a:lnTo>
                <a:lnTo>
                  <a:pt x="4243580" y="2033587"/>
                </a:lnTo>
                <a:lnTo>
                  <a:pt x="0" y="2033587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10096500" y="3509963"/>
            <a:ext cx="2095500" cy="2033587"/>
          </a:xfrm>
          <a:custGeom>
            <a:avLst/>
            <a:gdLst>
              <a:gd name="connsiteX0" fmla="*/ 0 w 2095500"/>
              <a:gd name="connsiteY0" fmla="*/ 0 h 2033587"/>
              <a:gd name="connsiteX1" fmla="*/ 2095500 w 2095500"/>
              <a:gd name="connsiteY1" fmla="*/ 0 h 2033587"/>
              <a:gd name="connsiteX2" fmla="*/ 2095500 w 2095500"/>
              <a:gd name="connsiteY2" fmla="*/ 2033587 h 2033587"/>
              <a:gd name="connsiteX3" fmla="*/ 0 w 2095500"/>
              <a:gd name="connsiteY3" fmla="*/ 2033587 h 203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0" h="2033587">
                <a:moveTo>
                  <a:pt x="0" y="0"/>
                </a:moveTo>
                <a:lnTo>
                  <a:pt x="2095500" y="0"/>
                </a:lnTo>
                <a:lnTo>
                  <a:pt x="2095500" y="2033587"/>
                </a:lnTo>
                <a:lnTo>
                  <a:pt x="0" y="2033587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D7FD-6212-AA47-ADF8-58007E633D5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FFA7A9-A6E2-2849-B116-335CEA764A6B}" type="datetime1">
              <a:rPr lang="en-GB" smtClean="0"/>
              <a:t>15/06/2022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63AD4-A885-9F4B-8C0C-DB336161EAA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073106-8065-AE43-85FC-ED066E0E4D46}"/>
              </a:ext>
            </a:extLst>
          </p:cNvPr>
          <p:cNvSpPr/>
          <p:nvPr userDrawn="1"/>
        </p:nvSpPr>
        <p:spPr>
          <a:xfrm>
            <a:off x="5029200" y="5543549"/>
            <a:ext cx="609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AB72CCD-B521-4B41-AA8E-1A420FF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1353076"/>
            <a:ext cx="4338521" cy="871842"/>
          </a:xfrm>
        </p:spPr>
        <p:txBody>
          <a:bodyPr wrap="square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1A14161E-91B9-4249-B05C-374A6CF2B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595" y="3278695"/>
            <a:ext cx="4340956" cy="1529650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2F956A-5F98-CE41-B07E-B6A2773B6293}"/>
              </a:ext>
            </a:extLst>
          </p:cNvPr>
          <p:cNvGrpSpPr/>
          <p:nvPr userDrawn="1"/>
        </p:nvGrpSpPr>
        <p:grpSpPr>
          <a:xfrm>
            <a:off x="3070456" y="5370661"/>
            <a:ext cx="449128" cy="112038"/>
            <a:chOff x="9385300" y="4173200"/>
            <a:chExt cx="449128" cy="112038"/>
          </a:xfrm>
          <a:solidFill>
            <a:schemeClr val="tx1"/>
          </a:solidFill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6EBDEC-8FC9-894C-9325-61306ED87474}"/>
                </a:ext>
              </a:extLst>
            </p:cNvPr>
            <p:cNvCxnSpPr/>
            <p:nvPr/>
          </p:nvCxnSpPr>
          <p:spPr>
            <a:xfrm>
              <a:off x="9385300" y="4229218"/>
              <a:ext cx="3683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14">
              <a:extLst>
                <a:ext uri="{FF2B5EF4-FFF2-40B4-BE49-F238E27FC236}">
                  <a16:creationId xmlns:a16="http://schemas.microsoft.com/office/drawing/2014/main" id="{4BD34359-987C-884E-B282-EF6C38657D8E}"/>
                </a:ext>
              </a:extLst>
            </p:cNvPr>
            <p:cNvSpPr/>
            <p:nvPr/>
          </p:nvSpPr>
          <p:spPr>
            <a:xfrm rot="5400000">
              <a:off x="9737995" y="4188804"/>
              <a:ext cx="112038" cy="8082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4E2A719-AAB6-4049-989D-F8D3F2128B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0000" y="5231446"/>
            <a:ext cx="1930580" cy="303673"/>
          </a:xfrm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8BAA3EAB-36A1-4B42-A0A0-0D58D97BF9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4B2FCE-AEBA-9742-9E2E-BB1E499629EA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BF78D0-F662-3D4C-A224-432ACCD0ADFF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</p:spTree>
    <p:extLst>
      <p:ext uri="{BB962C8B-B14F-4D97-AF65-F5344CB8AC3E}">
        <p14:creationId xmlns:p14="http://schemas.microsoft.com/office/powerpoint/2010/main" val="54913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Slide_Ligh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2081213"/>
            <a:ext cx="10515600" cy="4095750"/>
          </a:xfrm>
          <a:custGeom>
            <a:avLst/>
            <a:gdLst>
              <a:gd name="connsiteX0" fmla="*/ 0 w 3743325"/>
              <a:gd name="connsiteY0" fmla="*/ 0 h 4095750"/>
              <a:gd name="connsiteX1" fmla="*/ 3743325 w 3743325"/>
              <a:gd name="connsiteY1" fmla="*/ 0 h 4095750"/>
              <a:gd name="connsiteX2" fmla="*/ 3743325 w 3743325"/>
              <a:gd name="connsiteY2" fmla="*/ 4095750 h 4095750"/>
              <a:gd name="connsiteX3" fmla="*/ 0 w 3743325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3325" h="4095750">
                <a:moveTo>
                  <a:pt x="0" y="0"/>
                </a:moveTo>
                <a:lnTo>
                  <a:pt x="3743325" y="0"/>
                </a:lnTo>
                <a:lnTo>
                  <a:pt x="3743325" y="4095750"/>
                </a:lnTo>
                <a:lnTo>
                  <a:pt x="0" y="4095750"/>
                </a:ln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DC6A8-B8D9-424F-BE25-AC1A2719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61B547-4FC6-D94E-9E18-D89A2125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EBC5B61B-A381-BA4B-86E3-657159F778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FB90C-5311-AC45-B07D-70F7C56F10EE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1FE96-CA77-1E4B-96DE-B9347E419554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</p:spTree>
    <p:extLst>
      <p:ext uri="{BB962C8B-B14F-4D97-AF65-F5344CB8AC3E}">
        <p14:creationId xmlns:p14="http://schemas.microsoft.com/office/powerpoint/2010/main" val="20976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791ABDA-E0B1-4C47-9025-F5389AC1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38" y="2952340"/>
            <a:ext cx="6491525" cy="484043"/>
          </a:xfrm>
          <a:noFill/>
        </p:spPr>
        <p:txBody>
          <a:bodyPr wrap="square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6765AA01-D276-EB4B-AAB6-A0CF3C66F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8812" y="3824182"/>
            <a:ext cx="6494376" cy="610167"/>
          </a:xfr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69B03AF1-6878-2947-AFDB-C3F7962BE9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82697" y="2498992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ctr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DC930A-40F4-A144-B200-309FDF3FBAAC}"/>
              </a:ext>
            </a:extLst>
          </p:cNvPr>
          <p:cNvSpPr/>
          <p:nvPr userDrawn="1"/>
        </p:nvSpPr>
        <p:spPr>
          <a:xfrm>
            <a:off x="10362486" y="259202"/>
            <a:ext cx="2932829" cy="5865658"/>
          </a:xfrm>
          <a:custGeom>
            <a:avLst/>
            <a:gdLst>
              <a:gd name="connsiteX0" fmla="*/ 0 w 5865658"/>
              <a:gd name="connsiteY0" fmla="*/ 2932829 h 5865658"/>
              <a:gd name="connsiteX1" fmla="*/ 2932829 w 5865658"/>
              <a:gd name="connsiteY1" fmla="*/ 0 h 5865658"/>
              <a:gd name="connsiteX2" fmla="*/ 5865658 w 5865658"/>
              <a:gd name="connsiteY2" fmla="*/ 2932829 h 5865658"/>
              <a:gd name="connsiteX3" fmla="*/ 2932829 w 5865658"/>
              <a:gd name="connsiteY3" fmla="*/ 5865658 h 5865658"/>
              <a:gd name="connsiteX4" fmla="*/ 0 w 5865658"/>
              <a:gd name="connsiteY4" fmla="*/ 2932829 h 5865658"/>
              <a:gd name="connsiteX0" fmla="*/ 5865658 w 5957098"/>
              <a:gd name="connsiteY0" fmla="*/ 2932829 h 5865658"/>
              <a:gd name="connsiteX1" fmla="*/ 2932829 w 5957098"/>
              <a:gd name="connsiteY1" fmla="*/ 5865658 h 5865658"/>
              <a:gd name="connsiteX2" fmla="*/ 0 w 5957098"/>
              <a:gd name="connsiteY2" fmla="*/ 2932829 h 5865658"/>
              <a:gd name="connsiteX3" fmla="*/ 2932829 w 5957098"/>
              <a:gd name="connsiteY3" fmla="*/ 0 h 5865658"/>
              <a:gd name="connsiteX4" fmla="*/ 5957098 w 5957098"/>
              <a:gd name="connsiteY4" fmla="*/ 3024269 h 5865658"/>
              <a:gd name="connsiteX0" fmla="*/ 5865658 w 5865658"/>
              <a:gd name="connsiteY0" fmla="*/ 2932829 h 5865658"/>
              <a:gd name="connsiteX1" fmla="*/ 2932829 w 5865658"/>
              <a:gd name="connsiteY1" fmla="*/ 5865658 h 5865658"/>
              <a:gd name="connsiteX2" fmla="*/ 0 w 5865658"/>
              <a:gd name="connsiteY2" fmla="*/ 2932829 h 5865658"/>
              <a:gd name="connsiteX3" fmla="*/ 2932829 w 5865658"/>
              <a:gd name="connsiteY3" fmla="*/ 0 h 5865658"/>
              <a:gd name="connsiteX0" fmla="*/ 2932829 w 2932829"/>
              <a:gd name="connsiteY0" fmla="*/ 5865658 h 5865658"/>
              <a:gd name="connsiteX1" fmla="*/ 0 w 2932829"/>
              <a:gd name="connsiteY1" fmla="*/ 2932829 h 5865658"/>
              <a:gd name="connsiteX2" fmla="*/ 2932829 w 2932829"/>
              <a:gd name="connsiteY2" fmla="*/ 0 h 586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829" h="5865658">
                <a:moveTo>
                  <a:pt x="2932829" y="5865658"/>
                </a:moveTo>
                <a:cubicBezTo>
                  <a:pt x="1313072" y="5865658"/>
                  <a:pt x="0" y="4552586"/>
                  <a:pt x="0" y="2932829"/>
                </a:cubicBezTo>
                <a:cubicBezTo>
                  <a:pt x="0" y="1313072"/>
                  <a:pt x="1313072" y="0"/>
                  <a:pt x="2932829" y="0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32F52E-1209-D44A-A590-63612A371562}"/>
              </a:ext>
            </a:extLst>
          </p:cNvPr>
          <p:cNvSpPr/>
          <p:nvPr userDrawn="1"/>
        </p:nvSpPr>
        <p:spPr>
          <a:xfrm>
            <a:off x="10719830" y="625235"/>
            <a:ext cx="2576199" cy="5152398"/>
          </a:xfrm>
          <a:custGeom>
            <a:avLst/>
            <a:gdLst>
              <a:gd name="connsiteX0" fmla="*/ 0 w 5152397"/>
              <a:gd name="connsiteY0" fmla="*/ 2576199 h 5152397"/>
              <a:gd name="connsiteX1" fmla="*/ 2576199 w 5152397"/>
              <a:gd name="connsiteY1" fmla="*/ 0 h 5152397"/>
              <a:gd name="connsiteX2" fmla="*/ 5152398 w 5152397"/>
              <a:gd name="connsiteY2" fmla="*/ 2576199 h 5152397"/>
              <a:gd name="connsiteX3" fmla="*/ 2576199 w 5152397"/>
              <a:gd name="connsiteY3" fmla="*/ 5152398 h 5152397"/>
              <a:gd name="connsiteX4" fmla="*/ 0 w 5152397"/>
              <a:gd name="connsiteY4" fmla="*/ 2576199 h 5152397"/>
              <a:gd name="connsiteX0" fmla="*/ 5152398 w 5243838"/>
              <a:gd name="connsiteY0" fmla="*/ 2576199 h 5152398"/>
              <a:gd name="connsiteX1" fmla="*/ 2576199 w 5243838"/>
              <a:gd name="connsiteY1" fmla="*/ 5152398 h 5152398"/>
              <a:gd name="connsiteX2" fmla="*/ 0 w 5243838"/>
              <a:gd name="connsiteY2" fmla="*/ 2576199 h 5152398"/>
              <a:gd name="connsiteX3" fmla="*/ 2576199 w 5243838"/>
              <a:gd name="connsiteY3" fmla="*/ 0 h 5152398"/>
              <a:gd name="connsiteX4" fmla="*/ 5243838 w 5243838"/>
              <a:gd name="connsiteY4" fmla="*/ 2667639 h 5152398"/>
              <a:gd name="connsiteX0" fmla="*/ 5152398 w 5152398"/>
              <a:gd name="connsiteY0" fmla="*/ 2576199 h 5152398"/>
              <a:gd name="connsiteX1" fmla="*/ 2576199 w 5152398"/>
              <a:gd name="connsiteY1" fmla="*/ 5152398 h 5152398"/>
              <a:gd name="connsiteX2" fmla="*/ 0 w 5152398"/>
              <a:gd name="connsiteY2" fmla="*/ 2576199 h 5152398"/>
              <a:gd name="connsiteX3" fmla="*/ 2576199 w 5152398"/>
              <a:gd name="connsiteY3" fmla="*/ 0 h 5152398"/>
              <a:gd name="connsiteX0" fmla="*/ 2576199 w 2576199"/>
              <a:gd name="connsiteY0" fmla="*/ 5152398 h 5152398"/>
              <a:gd name="connsiteX1" fmla="*/ 0 w 2576199"/>
              <a:gd name="connsiteY1" fmla="*/ 2576199 h 5152398"/>
              <a:gd name="connsiteX2" fmla="*/ 2576199 w 2576199"/>
              <a:gd name="connsiteY2" fmla="*/ 0 h 51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6199" h="5152398">
                <a:moveTo>
                  <a:pt x="2576199" y="5152398"/>
                </a:moveTo>
                <a:cubicBezTo>
                  <a:pt x="1153404" y="5152398"/>
                  <a:pt x="0" y="3998994"/>
                  <a:pt x="0" y="2576199"/>
                </a:cubicBezTo>
                <a:cubicBezTo>
                  <a:pt x="0" y="1153404"/>
                  <a:pt x="1153404" y="0"/>
                  <a:pt x="2576199" y="0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3B889F-40B5-BA49-B8A7-DEBC66A8D2D5}"/>
              </a:ext>
            </a:extLst>
          </p:cNvPr>
          <p:cNvSpPr/>
          <p:nvPr userDrawn="1"/>
        </p:nvSpPr>
        <p:spPr>
          <a:xfrm>
            <a:off x="-150465" y="0"/>
            <a:ext cx="2498992" cy="2498992"/>
          </a:xfrm>
          <a:custGeom>
            <a:avLst/>
            <a:gdLst>
              <a:gd name="connsiteX0" fmla="*/ 0 w 7950725"/>
              <a:gd name="connsiteY0" fmla="*/ 3975363 h 7950725"/>
              <a:gd name="connsiteX1" fmla="*/ 3975363 w 7950725"/>
              <a:gd name="connsiteY1" fmla="*/ 0 h 7950725"/>
              <a:gd name="connsiteX2" fmla="*/ 7950726 w 7950725"/>
              <a:gd name="connsiteY2" fmla="*/ 3975363 h 7950725"/>
              <a:gd name="connsiteX3" fmla="*/ 3975363 w 7950725"/>
              <a:gd name="connsiteY3" fmla="*/ 7950726 h 7950725"/>
              <a:gd name="connsiteX4" fmla="*/ 0 w 7950725"/>
              <a:gd name="connsiteY4" fmla="*/ 3975363 h 7950725"/>
              <a:gd name="connsiteX0" fmla="*/ 0 w 7950726"/>
              <a:gd name="connsiteY0" fmla="*/ 3975363 h 7950726"/>
              <a:gd name="connsiteX1" fmla="*/ 3975363 w 7950726"/>
              <a:gd name="connsiteY1" fmla="*/ 0 h 7950726"/>
              <a:gd name="connsiteX2" fmla="*/ 7950726 w 7950726"/>
              <a:gd name="connsiteY2" fmla="*/ 3975363 h 7950726"/>
              <a:gd name="connsiteX3" fmla="*/ 3975363 w 7950726"/>
              <a:gd name="connsiteY3" fmla="*/ 7950726 h 7950726"/>
              <a:gd name="connsiteX4" fmla="*/ 91440 w 7950726"/>
              <a:gd name="connsiteY4" fmla="*/ 4066803 h 7950726"/>
              <a:gd name="connsiteX0" fmla="*/ 0 w 7950726"/>
              <a:gd name="connsiteY0" fmla="*/ 3975363 h 7950726"/>
              <a:gd name="connsiteX1" fmla="*/ 3975363 w 7950726"/>
              <a:gd name="connsiteY1" fmla="*/ 0 h 7950726"/>
              <a:gd name="connsiteX2" fmla="*/ 7950726 w 7950726"/>
              <a:gd name="connsiteY2" fmla="*/ 3975363 h 7950726"/>
              <a:gd name="connsiteX3" fmla="*/ 3975363 w 7950726"/>
              <a:gd name="connsiteY3" fmla="*/ 7950726 h 7950726"/>
              <a:gd name="connsiteX0" fmla="*/ 0 w 3975363"/>
              <a:gd name="connsiteY0" fmla="*/ 0 h 7950726"/>
              <a:gd name="connsiteX1" fmla="*/ 3975363 w 3975363"/>
              <a:gd name="connsiteY1" fmla="*/ 3975363 h 7950726"/>
              <a:gd name="connsiteX2" fmla="*/ 0 w 3975363"/>
              <a:gd name="connsiteY2" fmla="*/ 7950726 h 7950726"/>
              <a:gd name="connsiteX0" fmla="*/ 3975363 w 3975363"/>
              <a:gd name="connsiteY0" fmla="*/ 0 h 3975363"/>
              <a:gd name="connsiteX1" fmla="*/ 0 w 3975363"/>
              <a:gd name="connsiteY1" fmla="*/ 3975363 h 397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5363" h="3975363">
                <a:moveTo>
                  <a:pt x="3975363" y="0"/>
                </a:moveTo>
                <a:cubicBezTo>
                  <a:pt x="3975363" y="2195532"/>
                  <a:pt x="2195532" y="3975363"/>
                  <a:pt x="0" y="3975363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916364-057E-D74A-AA7C-E2E30EF2630D}"/>
              </a:ext>
            </a:extLst>
          </p:cNvPr>
          <p:cNvSpPr/>
          <p:nvPr userDrawn="1"/>
        </p:nvSpPr>
        <p:spPr>
          <a:xfrm>
            <a:off x="-212268" y="-68837"/>
            <a:ext cx="2208600" cy="2208600"/>
          </a:xfrm>
          <a:custGeom>
            <a:avLst/>
            <a:gdLst>
              <a:gd name="connsiteX0" fmla="*/ 0 w 7170252"/>
              <a:gd name="connsiteY0" fmla="*/ 3585126 h 7170252"/>
              <a:gd name="connsiteX1" fmla="*/ 3585126 w 7170252"/>
              <a:gd name="connsiteY1" fmla="*/ 0 h 7170252"/>
              <a:gd name="connsiteX2" fmla="*/ 7170252 w 7170252"/>
              <a:gd name="connsiteY2" fmla="*/ 3585126 h 7170252"/>
              <a:gd name="connsiteX3" fmla="*/ 3585126 w 7170252"/>
              <a:gd name="connsiteY3" fmla="*/ 7170252 h 7170252"/>
              <a:gd name="connsiteX4" fmla="*/ 0 w 7170252"/>
              <a:gd name="connsiteY4" fmla="*/ 3585126 h 7170252"/>
              <a:gd name="connsiteX0" fmla="*/ 3585126 w 7170252"/>
              <a:gd name="connsiteY0" fmla="*/ 0 h 7170252"/>
              <a:gd name="connsiteX1" fmla="*/ 7170252 w 7170252"/>
              <a:gd name="connsiteY1" fmla="*/ 3585126 h 7170252"/>
              <a:gd name="connsiteX2" fmla="*/ 3585126 w 7170252"/>
              <a:gd name="connsiteY2" fmla="*/ 7170252 h 7170252"/>
              <a:gd name="connsiteX3" fmla="*/ 0 w 7170252"/>
              <a:gd name="connsiteY3" fmla="*/ 3585126 h 7170252"/>
              <a:gd name="connsiteX4" fmla="*/ 3676566 w 7170252"/>
              <a:gd name="connsiteY4" fmla="*/ 91440 h 7170252"/>
              <a:gd name="connsiteX0" fmla="*/ 3585126 w 7170252"/>
              <a:gd name="connsiteY0" fmla="*/ 0 h 7170252"/>
              <a:gd name="connsiteX1" fmla="*/ 7170252 w 7170252"/>
              <a:gd name="connsiteY1" fmla="*/ 3585126 h 7170252"/>
              <a:gd name="connsiteX2" fmla="*/ 3585126 w 7170252"/>
              <a:gd name="connsiteY2" fmla="*/ 7170252 h 7170252"/>
              <a:gd name="connsiteX3" fmla="*/ 0 w 7170252"/>
              <a:gd name="connsiteY3" fmla="*/ 3585126 h 7170252"/>
              <a:gd name="connsiteX0" fmla="*/ 0 w 3585126"/>
              <a:gd name="connsiteY0" fmla="*/ 0 h 7170252"/>
              <a:gd name="connsiteX1" fmla="*/ 3585126 w 3585126"/>
              <a:gd name="connsiteY1" fmla="*/ 3585126 h 7170252"/>
              <a:gd name="connsiteX2" fmla="*/ 0 w 3585126"/>
              <a:gd name="connsiteY2" fmla="*/ 7170252 h 7170252"/>
              <a:gd name="connsiteX0" fmla="*/ 3585126 w 3585126"/>
              <a:gd name="connsiteY0" fmla="*/ 0 h 3585126"/>
              <a:gd name="connsiteX1" fmla="*/ 0 w 3585126"/>
              <a:gd name="connsiteY1" fmla="*/ 3585126 h 358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5126" h="3585126">
                <a:moveTo>
                  <a:pt x="3585126" y="0"/>
                </a:moveTo>
                <a:cubicBezTo>
                  <a:pt x="3585126" y="1980010"/>
                  <a:pt x="1980010" y="3585126"/>
                  <a:pt x="0" y="3585126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8076D6-B114-9145-B8D3-20B2794840F7}"/>
              </a:ext>
            </a:extLst>
          </p:cNvPr>
          <p:cNvSpPr/>
          <p:nvPr userDrawn="1"/>
        </p:nvSpPr>
        <p:spPr>
          <a:xfrm>
            <a:off x="1122404" y="5447610"/>
            <a:ext cx="5865658" cy="2932829"/>
          </a:xfrm>
          <a:custGeom>
            <a:avLst/>
            <a:gdLst>
              <a:gd name="connsiteX0" fmla="*/ 0 w 5865658"/>
              <a:gd name="connsiteY0" fmla="*/ 2932829 h 5865658"/>
              <a:gd name="connsiteX1" fmla="*/ 2932829 w 5865658"/>
              <a:gd name="connsiteY1" fmla="*/ 0 h 5865658"/>
              <a:gd name="connsiteX2" fmla="*/ 5865658 w 5865658"/>
              <a:gd name="connsiteY2" fmla="*/ 2932829 h 5865658"/>
              <a:gd name="connsiteX3" fmla="*/ 2932829 w 5865658"/>
              <a:gd name="connsiteY3" fmla="*/ 5865658 h 5865658"/>
              <a:gd name="connsiteX4" fmla="*/ 0 w 5865658"/>
              <a:gd name="connsiteY4" fmla="*/ 2932829 h 5865658"/>
              <a:gd name="connsiteX0" fmla="*/ 2932829 w 5865658"/>
              <a:gd name="connsiteY0" fmla="*/ 5865658 h 5957098"/>
              <a:gd name="connsiteX1" fmla="*/ 0 w 5865658"/>
              <a:gd name="connsiteY1" fmla="*/ 2932829 h 5957098"/>
              <a:gd name="connsiteX2" fmla="*/ 2932829 w 5865658"/>
              <a:gd name="connsiteY2" fmla="*/ 0 h 5957098"/>
              <a:gd name="connsiteX3" fmla="*/ 5865658 w 5865658"/>
              <a:gd name="connsiteY3" fmla="*/ 2932829 h 5957098"/>
              <a:gd name="connsiteX4" fmla="*/ 3024269 w 5865658"/>
              <a:gd name="connsiteY4" fmla="*/ 5957098 h 5957098"/>
              <a:gd name="connsiteX0" fmla="*/ 2932829 w 5865658"/>
              <a:gd name="connsiteY0" fmla="*/ 5865658 h 5865658"/>
              <a:gd name="connsiteX1" fmla="*/ 0 w 5865658"/>
              <a:gd name="connsiteY1" fmla="*/ 2932829 h 5865658"/>
              <a:gd name="connsiteX2" fmla="*/ 2932829 w 5865658"/>
              <a:gd name="connsiteY2" fmla="*/ 0 h 5865658"/>
              <a:gd name="connsiteX3" fmla="*/ 5865658 w 5865658"/>
              <a:gd name="connsiteY3" fmla="*/ 2932829 h 5865658"/>
              <a:gd name="connsiteX0" fmla="*/ 0 w 5865658"/>
              <a:gd name="connsiteY0" fmla="*/ 2932829 h 2932829"/>
              <a:gd name="connsiteX1" fmla="*/ 2932829 w 5865658"/>
              <a:gd name="connsiteY1" fmla="*/ 0 h 2932829"/>
              <a:gd name="connsiteX2" fmla="*/ 5865658 w 5865658"/>
              <a:gd name="connsiteY2" fmla="*/ 2932829 h 293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5658" h="2932829">
                <a:moveTo>
                  <a:pt x="0" y="2932829"/>
                </a:moveTo>
                <a:cubicBezTo>
                  <a:pt x="0" y="1313072"/>
                  <a:pt x="1313072" y="0"/>
                  <a:pt x="2932829" y="0"/>
                </a:cubicBezTo>
                <a:cubicBezTo>
                  <a:pt x="4552586" y="0"/>
                  <a:pt x="5865658" y="1313072"/>
                  <a:pt x="5865658" y="2932829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EB6663-AF95-BA42-A1B4-75527FFAEA7D}"/>
              </a:ext>
            </a:extLst>
          </p:cNvPr>
          <p:cNvSpPr/>
          <p:nvPr userDrawn="1"/>
        </p:nvSpPr>
        <p:spPr>
          <a:xfrm>
            <a:off x="1479036" y="5813643"/>
            <a:ext cx="5152398" cy="2576199"/>
          </a:xfrm>
          <a:custGeom>
            <a:avLst/>
            <a:gdLst>
              <a:gd name="connsiteX0" fmla="*/ 0 w 5152397"/>
              <a:gd name="connsiteY0" fmla="*/ 2576199 h 5152397"/>
              <a:gd name="connsiteX1" fmla="*/ 2576199 w 5152397"/>
              <a:gd name="connsiteY1" fmla="*/ 0 h 5152397"/>
              <a:gd name="connsiteX2" fmla="*/ 5152398 w 5152397"/>
              <a:gd name="connsiteY2" fmla="*/ 2576199 h 5152397"/>
              <a:gd name="connsiteX3" fmla="*/ 2576199 w 5152397"/>
              <a:gd name="connsiteY3" fmla="*/ 5152398 h 5152397"/>
              <a:gd name="connsiteX4" fmla="*/ 0 w 5152397"/>
              <a:gd name="connsiteY4" fmla="*/ 2576199 h 5152397"/>
              <a:gd name="connsiteX0" fmla="*/ 2576199 w 5152398"/>
              <a:gd name="connsiteY0" fmla="*/ 5152398 h 5243838"/>
              <a:gd name="connsiteX1" fmla="*/ 0 w 5152398"/>
              <a:gd name="connsiteY1" fmla="*/ 2576199 h 5243838"/>
              <a:gd name="connsiteX2" fmla="*/ 2576199 w 5152398"/>
              <a:gd name="connsiteY2" fmla="*/ 0 h 5243838"/>
              <a:gd name="connsiteX3" fmla="*/ 5152398 w 5152398"/>
              <a:gd name="connsiteY3" fmla="*/ 2576199 h 5243838"/>
              <a:gd name="connsiteX4" fmla="*/ 2667639 w 5152398"/>
              <a:gd name="connsiteY4" fmla="*/ 5243838 h 5243838"/>
              <a:gd name="connsiteX0" fmla="*/ 2576199 w 5152398"/>
              <a:gd name="connsiteY0" fmla="*/ 5152398 h 5152398"/>
              <a:gd name="connsiteX1" fmla="*/ 0 w 5152398"/>
              <a:gd name="connsiteY1" fmla="*/ 2576199 h 5152398"/>
              <a:gd name="connsiteX2" fmla="*/ 2576199 w 5152398"/>
              <a:gd name="connsiteY2" fmla="*/ 0 h 5152398"/>
              <a:gd name="connsiteX3" fmla="*/ 5152398 w 5152398"/>
              <a:gd name="connsiteY3" fmla="*/ 2576199 h 5152398"/>
              <a:gd name="connsiteX0" fmla="*/ 0 w 5152398"/>
              <a:gd name="connsiteY0" fmla="*/ 2576199 h 2576199"/>
              <a:gd name="connsiteX1" fmla="*/ 2576199 w 5152398"/>
              <a:gd name="connsiteY1" fmla="*/ 0 h 2576199"/>
              <a:gd name="connsiteX2" fmla="*/ 5152398 w 5152398"/>
              <a:gd name="connsiteY2" fmla="*/ 2576199 h 25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2398" h="2576199">
                <a:moveTo>
                  <a:pt x="0" y="2576199"/>
                </a:moveTo>
                <a:cubicBezTo>
                  <a:pt x="0" y="1153404"/>
                  <a:pt x="1153404" y="0"/>
                  <a:pt x="2576199" y="0"/>
                </a:cubicBezTo>
                <a:cubicBezTo>
                  <a:pt x="3998994" y="0"/>
                  <a:pt x="5152398" y="1153404"/>
                  <a:pt x="5152398" y="2576199"/>
                </a:cubicBezTo>
              </a:path>
            </a:pathLst>
          </a:custGeom>
          <a:noFill/>
          <a:ln w="76200">
            <a:solidFill>
              <a:schemeClr val="tx2">
                <a:alpha val="1371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17DC082-E8BD-7748-9576-877F7385C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6175" y="6124860"/>
            <a:ext cx="1720800" cy="3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8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4417B4-C0D5-334B-B381-F89AB0A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38" y="2952340"/>
            <a:ext cx="6491525" cy="484043"/>
          </a:xfrm>
          <a:noFill/>
        </p:spPr>
        <p:txBody>
          <a:bodyPr wrap="square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7A4239A3-1843-B346-8480-7CC215456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8812" y="3824182"/>
            <a:ext cx="6494376" cy="610167"/>
          </a:xfr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671F55F-2E10-D241-8AFB-E2FFB98F59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6176" y="6124860"/>
            <a:ext cx="1719649" cy="36659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3446BF4-5172-B84D-B14E-94AC9F634979}"/>
              </a:ext>
            </a:extLst>
          </p:cNvPr>
          <p:cNvGrpSpPr/>
          <p:nvPr userDrawn="1"/>
        </p:nvGrpSpPr>
        <p:grpSpPr>
          <a:xfrm rot="10800000">
            <a:off x="-441363" y="259202"/>
            <a:ext cx="2933543" cy="5865658"/>
            <a:chOff x="10362486" y="259202"/>
            <a:chExt cx="2933543" cy="5865658"/>
          </a:xfrm>
        </p:grpSpPr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B6286052-D0E9-254F-B04E-C20EA05EDDC2}"/>
                </a:ext>
              </a:extLst>
            </p:cNvPr>
            <p:cNvSpPr/>
            <p:nvPr userDrawn="1"/>
          </p:nvSpPr>
          <p:spPr>
            <a:xfrm>
              <a:off x="10362486" y="259202"/>
              <a:ext cx="2932829" cy="5865658"/>
            </a:xfrm>
            <a:custGeom>
              <a:avLst/>
              <a:gdLst>
                <a:gd name="connsiteX0" fmla="*/ 0 w 5865658"/>
                <a:gd name="connsiteY0" fmla="*/ 2932829 h 5865658"/>
                <a:gd name="connsiteX1" fmla="*/ 2932829 w 5865658"/>
                <a:gd name="connsiteY1" fmla="*/ 0 h 5865658"/>
                <a:gd name="connsiteX2" fmla="*/ 5865658 w 5865658"/>
                <a:gd name="connsiteY2" fmla="*/ 2932829 h 5865658"/>
                <a:gd name="connsiteX3" fmla="*/ 2932829 w 5865658"/>
                <a:gd name="connsiteY3" fmla="*/ 5865658 h 5865658"/>
                <a:gd name="connsiteX4" fmla="*/ 0 w 5865658"/>
                <a:gd name="connsiteY4" fmla="*/ 2932829 h 5865658"/>
                <a:gd name="connsiteX0" fmla="*/ 5865658 w 5957098"/>
                <a:gd name="connsiteY0" fmla="*/ 2932829 h 5865658"/>
                <a:gd name="connsiteX1" fmla="*/ 2932829 w 5957098"/>
                <a:gd name="connsiteY1" fmla="*/ 5865658 h 5865658"/>
                <a:gd name="connsiteX2" fmla="*/ 0 w 5957098"/>
                <a:gd name="connsiteY2" fmla="*/ 2932829 h 5865658"/>
                <a:gd name="connsiteX3" fmla="*/ 2932829 w 5957098"/>
                <a:gd name="connsiteY3" fmla="*/ 0 h 5865658"/>
                <a:gd name="connsiteX4" fmla="*/ 5957098 w 5957098"/>
                <a:gd name="connsiteY4" fmla="*/ 3024269 h 5865658"/>
                <a:gd name="connsiteX0" fmla="*/ 5865658 w 5865658"/>
                <a:gd name="connsiteY0" fmla="*/ 2932829 h 5865658"/>
                <a:gd name="connsiteX1" fmla="*/ 2932829 w 5865658"/>
                <a:gd name="connsiteY1" fmla="*/ 5865658 h 5865658"/>
                <a:gd name="connsiteX2" fmla="*/ 0 w 5865658"/>
                <a:gd name="connsiteY2" fmla="*/ 2932829 h 5865658"/>
                <a:gd name="connsiteX3" fmla="*/ 2932829 w 5865658"/>
                <a:gd name="connsiteY3" fmla="*/ 0 h 5865658"/>
                <a:gd name="connsiteX0" fmla="*/ 2932829 w 2932829"/>
                <a:gd name="connsiteY0" fmla="*/ 5865658 h 5865658"/>
                <a:gd name="connsiteX1" fmla="*/ 0 w 2932829"/>
                <a:gd name="connsiteY1" fmla="*/ 2932829 h 5865658"/>
                <a:gd name="connsiteX2" fmla="*/ 2932829 w 2932829"/>
                <a:gd name="connsiteY2" fmla="*/ 0 h 58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2829" h="5865658">
                  <a:moveTo>
                    <a:pt x="2932829" y="5865658"/>
                  </a:moveTo>
                  <a:cubicBezTo>
                    <a:pt x="1313072" y="5865658"/>
                    <a:pt x="0" y="4552586"/>
                    <a:pt x="0" y="2932829"/>
                  </a:cubicBezTo>
                  <a:cubicBezTo>
                    <a:pt x="0" y="1313072"/>
                    <a:pt x="1313072" y="0"/>
                    <a:pt x="2932829" y="0"/>
                  </a:cubicBezTo>
                </a:path>
              </a:pathLst>
            </a:custGeom>
            <a:noFill/>
            <a:ln w="76200">
              <a:solidFill>
                <a:schemeClr val="tx2">
                  <a:alpha val="1371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19">
              <a:extLst>
                <a:ext uri="{FF2B5EF4-FFF2-40B4-BE49-F238E27FC236}">
                  <a16:creationId xmlns:a16="http://schemas.microsoft.com/office/drawing/2014/main" id="{00025473-21DA-4B42-8108-6F1926D7875A}"/>
                </a:ext>
              </a:extLst>
            </p:cNvPr>
            <p:cNvSpPr/>
            <p:nvPr userDrawn="1"/>
          </p:nvSpPr>
          <p:spPr>
            <a:xfrm>
              <a:off x="10719830" y="625235"/>
              <a:ext cx="2576199" cy="5152398"/>
            </a:xfrm>
            <a:custGeom>
              <a:avLst/>
              <a:gdLst>
                <a:gd name="connsiteX0" fmla="*/ 0 w 5152397"/>
                <a:gd name="connsiteY0" fmla="*/ 2576199 h 5152397"/>
                <a:gd name="connsiteX1" fmla="*/ 2576199 w 5152397"/>
                <a:gd name="connsiteY1" fmla="*/ 0 h 5152397"/>
                <a:gd name="connsiteX2" fmla="*/ 5152398 w 5152397"/>
                <a:gd name="connsiteY2" fmla="*/ 2576199 h 5152397"/>
                <a:gd name="connsiteX3" fmla="*/ 2576199 w 5152397"/>
                <a:gd name="connsiteY3" fmla="*/ 5152398 h 5152397"/>
                <a:gd name="connsiteX4" fmla="*/ 0 w 5152397"/>
                <a:gd name="connsiteY4" fmla="*/ 2576199 h 5152397"/>
                <a:gd name="connsiteX0" fmla="*/ 5152398 w 5243838"/>
                <a:gd name="connsiteY0" fmla="*/ 2576199 h 5152398"/>
                <a:gd name="connsiteX1" fmla="*/ 2576199 w 5243838"/>
                <a:gd name="connsiteY1" fmla="*/ 5152398 h 5152398"/>
                <a:gd name="connsiteX2" fmla="*/ 0 w 5243838"/>
                <a:gd name="connsiteY2" fmla="*/ 2576199 h 5152398"/>
                <a:gd name="connsiteX3" fmla="*/ 2576199 w 5243838"/>
                <a:gd name="connsiteY3" fmla="*/ 0 h 5152398"/>
                <a:gd name="connsiteX4" fmla="*/ 5243838 w 5243838"/>
                <a:gd name="connsiteY4" fmla="*/ 2667639 h 5152398"/>
                <a:gd name="connsiteX0" fmla="*/ 5152398 w 5152398"/>
                <a:gd name="connsiteY0" fmla="*/ 2576199 h 5152398"/>
                <a:gd name="connsiteX1" fmla="*/ 2576199 w 5152398"/>
                <a:gd name="connsiteY1" fmla="*/ 5152398 h 5152398"/>
                <a:gd name="connsiteX2" fmla="*/ 0 w 5152398"/>
                <a:gd name="connsiteY2" fmla="*/ 2576199 h 5152398"/>
                <a:gd name="connsiteX3" fmla="*/ 2576199 w 5152398"/>
                <a:gd name="connsiteY3" fmla="*/ 0 h 5152398"/>
                <a:gd name="connsiteX0" fmla="*/ 2576199 w 2576199"/>
                <a:gd name="connsiteY0" fmla="*/ 5152398 h 5152398"/>
                <a:gd name="connsiteX1" fmla="*/ 0 w 2576199"/>
                <a:gd name="connsiteY1" fmla="*/ 2576199 h 5152398"/>
                <a:gd name="connsiteX2" fmla="*/ 2576199 w 2576199"/>
                <a:gd name="connsiteY2" fmla="*/ 0 h 515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6199" h="5152398">
                  <a:moveTo>
                    <a:pt x="2576199" y="5152398"/>
                  </a:moveTo>
                  <a:cubicBezTo>
                    <a:pt x="1153404" y="5152398"/>
                    <a:pt x="0" y="3998994"/>
                    <a:pt x="0" y="2576199"/>
                  </a:cubicBezTo>
                  <a:cubicBezTo>
                    <a:pt x="0" y="1153404"/>
                    <a:pt x="1153404" y="0"/>
                    <a:pt x="2576199" y="0"/>
                  </a:cubicBezTo>
                </a:path>
              </a:pathLst>
            </a:custGeom>
            <a:noFill/>
            <a:ln w="76200">
              <a:solidFill>
                <a:schemeClr val="tx2">
                  <a:alpha val="1371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0C746C-7654-4847-A7A6-8D86DA63D0D8}"/>
              </a:ext>
            </a:extLst>
          </p:cNvPr>
          <p:cNvGrpSpPr/>
          <p:nvPr userDrawn="1"/>
        </p:nvGrpSpPr>
        <p:grpSpPr>
          <a:xfrm rot="10800000">
            <a:off x="9766121" y="4434349"/>
            <a:ext cx="2560795" cy="2567829"/>
            <a:chOff x="-212268" y="-68837"/>
            <a:chExt cx="2560795" cy="2567829"/>
          </a:xfrm>
        </p:grpSpPr>
        <p:sp>
          <p:nvSpPr>
            <p:cNvPr id="84" name="Oval 20">
              <a:extLst>
                <a:ext uri="{FF2B5EF4-FFF2-40B4-BE49-F238E27FC236}">
                  <a16:creationId xmlns:a16="http://schemas.microsoft.com/office/drawing/2014/main" id="{8E39BF6A-E5C5-684C-B969-0EA6B257D3C8}"/>
                </a:ext>
              </a:extLst>
            </p:cNvPr>
            <p:cNvSpPr/>
            <p:nvPr userDrawn="1"/>
          </p:nvSpPr>
          <p:spPr>
            <a:xfrm>
              <a:off x="-150465" y="0"/>
              <a:ext cx="2498992" cy="2498992"/>
            </a:xfrm>
            <a:custGeom>
              <a:avLst/>
              <a:gdLst>
                <a:gd name="connsiteX0" fmla="*/ 0 w 7950725"/>
                <a:gd name="connsiteY0" fmla="*/ 3975363 h 7950725"/>
                <a:gd name="connsiteX1" fmla="*/ 3975363 w 7950725"/>
                <a:gd name="connsiteY1" fmla="*/ 0 h 7950725"/>
                <a:gd name="connsiteX2" fmla="*/ 7950726 w 7950725"/>
                <a:gd name="connsiteY2" fmla="*/ 3975363 h 7950725"/>
                <a:gd name="connsiteX3" fmla="*/ 3975363 w 7950725"/>
                <a:gd name="connsiteY3" fmla="*/ 7950726 h 7950725"/>
                <a:gd name="connsiteX4" fmla="*/ 0 w 7950725"/>
                <a:gd name="connsiteY4" fmla="*/ 3975363 h 7950725"/>
                <a:gd name="connsiteX0" fmla="*/ 0 w 7950726"/>
                <a:gd name="connsiteY0" fmla="*/ 3975363 h 7950726"/>
                <a:gd name="connsiteX1" fmla="*/ 3975363 w 7950726"/>
                <a:gd name="connsiteY1" fmla="*/ 0 h 7950726"/>
                <a:gd name="connsiteX2" fmla="*/ 7950726 w 7950726"/>
                <a:gd name="connsiteY2" fmla="*/ 3975363 h 7950726"/>
                <a:gd name="connsiteX3" fmla="*/ 3975363 w 7950726"/>
                <a:gd name="connsiteY3" fmla="*/ 7950726 h 7950726"/>
                <a:gd name="connsiteX4" fmla="*/ 91440 w 7950726"/>
                <a:gd name="connsiteY4" fmla="*/ 4066803 h 7950726"/>
                <a:gd name="connsiteX0" fmla="*/ 0 w 7950726"/>
                <a:gd name="connsiteY0" fmla="*/ 3975363 h 7950726"/>
                <a:gd name="connsiteX1" fmla="*/ 3975363 w 7950726"/>
                <a:gd name="connsiteY1" fmla="*/ 0 h 7950726"/>
                <a:gd name="connsiteX2" fmla="*/ 7950726 w 7950726"/>
                <a:gd name="connsiteY2" fmla="*/ 3975363 h 7950726"/>
                <a:gd name="connsiteX3" fmla="*/ 3975363 w 7950726"/>
                <a:gd name="connsiteY3" fmla="*/ 7950726 h 7950726"/>
                <a:gd name="connsiteX0" fmla="*/ 0 w 3975363"/>
                <a:gd name="connsiteY0" fmla="*/ 0 h 7950726"/>
                <a:gd name="connsiteX1" fmla="*/ 3975363 w 3975363"/>
                <a:gd name="connsiteY1" fmla="*/ 3975363 h 7950726"/>
                <a:gd name="connsiteX2" fmla="*/ 0 w 3975363"/>
                <a:gd name="connsiteY2" fmla="*/ 7950726 h 7950726"/>
                <a:gd name="connsiteX0" fmla="*/ 3975363 w 3975363"/>
                <a:gd name="connsiteY0" fmla="*/ 0 h 3975363"/>
                <a:gd name="connsiteX1" fmla="*/ 0 w 3975363"/>
                <a:gd name="connsiteY1" fmla="*/ 3975363 h 397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75363" h="3975363">
                  <a:moveTo>
                    <a:pt x="3975363" y="0"/>
                  </a:moveTo>
                  <a:cubicBezTo>
                    <a:pt x="3975363" y="2195532"/>
                    <a:pt x="2195532" y="3975363"/>
                    <a:pt x="0" y="3975363"/>
                  </a:cubicBezTo>
                </a:path>
              </a:pathLst>
            </a:custGeom>
            <a:noFill/>
            <a:ln w="76200">
              <a:solidFill>
                <a:schemeClr val="tx2">
                  <a:alpha val="1371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21">
              <a:extLst>
                <a:ext uri="{FF2B5EF4-FFF2-40B4-BE49-F238E27FC236}">
                  <a16:creationId xmlns:a16="http://schemas.microsoft.com/office/drawing/2014/main" id="{E22FC759-F4EC-234D-BD65-C365DEBAEB9D}"/>
                </a:ext>
              </a:extLst>
            </p:cNvPr>
            <p:cNvSpPr/>
            <p:nvPr userDrawn="1"/>
          </p:nvSpPr>
          <p:spPr>
            <a:xfrm>
              <a:off x="-212268" y="-68837"/>
              <a:ext cx="2208600" cy="2208600"/>
            </a:xfrm>
            <a:custGeom>
              <a:avLst/>
              <a:gdLst>
                <a:gd name="connsiteX0" fmla="*/ 0 w 7170252"/>
                <a:gd name="connsiteY0" fmla="*/ 3585126 h 7170252"/>
                <a:gd name="connsiteX1" fmla="*/ 3585126 w 7170252"/>
                <a:gd name="connsiteY1" fmla="*/ 0 h 7170252"/>
                <a:gd name="connsiteX2" fmla="*/ 7170252 w 7170252"/>
                <a:gd name="connsiteY2" fmla="*/ 3585126 h 7170252"/>
                <a:gd name="connsiteX3" fmla="*/ 3585126 w 7170252"/>
                <a:gd name="connsiteY3" fmla="*/ 7170252 h 7170252"/>
                <a:gd name="connsiteX4" fmla="*/ 0 w 7170252"/>
                <a:gd name="connsiteY4" fmla="*/ 3585126 h 7170252"/>
                <a:gd name="connsiteX0" fmla="*/ 3585126 w 7170252"/>
                <a:gd name="connsiteY0" fmla="*/ 0 h 7170252"/>
                <a:gd name="connsiteX1" fmla="*/ 7170252 w 7170252"/>
                <a:gd name="connsiteY1" fmla="*/ 3585126 h 7170252"/>
                <a:gd name="connsiteX2" fmla="*/ 3585126 w 7170252"/>
                <a:gd name="connsiteY2" fmla="*/ 7170252 h 7170252"/>
                <a:gd name="connsiteX3" fmla="*/ 0 w 7170252"/>
                <a:gd name="connsiteY3" fmla="*/ 3585126 h 7170252"/>
                <a:gd name="connsiteX4" fmla="*/ 3676566 w 7170252"/>
                <a:gd name="connsiteY4" fmla="*/ 91440 h 7170252"/>
                <a:gd name="connsiteX0" fmla="*/ 3585126 w 7170252"/>
                <a:gd name="connsiteY0" fmla="*/ 0 h 7170252"/>
                <a:gd name="connsiteX1" fmla="*/ 7170252 w 7170252"/>
                <a:gd name="connsiteY1" fmla="*/ 3585126 h 7170252"/>
                <a:gd name="connsiteX2" fmla="*/ 3585126 w 7170252"/>
                <a:gd name="connsiteY2" fmla="*/ 7170252 h 7170252"/>
                <a:gd name="connsiteX3" fmla="*/ 0 w 7170252"/>
                <a:gd name="connsiteY3" fmla="*/ 3585126 h 7170252"/>
                <a:gd name="connsiteX0" fmla="*/ 0 w 3585126"/>
                <a:gd name="connsiteY0" fmla="*/ 0 h 7170252"/>
                <a:gd name="connsiteX1" fmla="*/ 3585126 w 3585126"/>
                <a:gd name="connsiteY1" fmla="*/ 3585126 h 7170252"/>
                <a:gd name="connsiteX2" fmla="*/ 0 w 3585126"/>
                <a:gd name="connsiteY2" fmla="*/ 7170252 h 7170252"/>
                <a:gd name="connsiteX0" fmla="*/ 3585126 w 3585126"/>
                <a:gd name="connsiteY0" fmla="*/ 0 h 3585126"/>
                <a:gd name="connsiteX1" fmla="*/ 0 w 3585126"/>
                <a:gd name="connsiteY1" fmla="*/ 3585126 h 358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5126" h="3585126">
                  <a:moveTo>
                    <a:pt x="3585126" y="0"/>
                  </a:moveTo>
                  <a:cubicBezTo>
                    <a:pt x="3585126" y="1980010"/>
                    <a:pt x="1980010" y="3585126"/>
                    <a:pt x="0" y="3585126"/>
                  </a:cubicBezTo>
                </a:path>
              </a:pathLst>
            </a:custGeom>
            <a:noFill/>
            <a:ln w="76200">
              <a:solidFill>
                <a:schemeClr val="tx2">
                  <a:alpha val="1371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03B25F-F37F-144B-A3C5-DE401E9C9131}"/>
              </a:ext>
            </a:extLst>
          </p:cNvPr>
          <p:cNvGrpSpPr/>
          <p:nvPr userDrawn="1"/>
        </p:nvGrpSpPr>
        <p:grpSpPr>
          <a:xfrm rot="10800000">
            <a:off x="5402993" y="-1193108"/>
            <a:ext cx="5865658" cy="2942232"/>
            <a:chOff x="1122404" y="5447610"/>
            <a:chExt cx="5865658" cy="2942232"/>
          </a:xfrm>
        </p:grpSpPr>
        <p:sp>
          <p:nvSpPr>
            <p:cNvPr id="86" name="Oval 22">
              <a:extLst>
                <a:ext uri="{FF2B5EF4-FFF2-40B4-BE49-F238E27FC236}">
                  <a16:creationId xmlns:a16="http://schemas.microsoft.com/office/drawing/2014/main" id="{9B684682-C4C8-7449-A299-ABB8375648ED}"/>
                </a:ext>
              </a:extLst>
            </p:cNvPr>
            <p:cNvSpPr/>
            <p:nvPr userDrawn="1"/>
          </p:nvSpPr>
          <p:spPr>
            <a:xfrm>
              <a:off x="1122404" y="5447610"/>
              <a:ext cx="5865658" cy="2932829"/>
            </a:xfrm>
            <a:custGeom>
              <a:avLst/>
              <a:gdLst>
                <a:gd name="connsiteX0" fmla="*/ 0 w 5865658"/>
                <a:gd name="connsiteY0" fmla="*/ 2932829 h 5865658"/>
                <a:gd name="connsiteX1" fmla="*/ 2932829 w 5865658"/>
                <a:gd name="connsiteY1" fmla="*/ 0 h 5865658"/>
                <a:gd name="connsiteX2" fmla="*/ 5865658 w 5865658"/>
                <a:gd name="connsiteY2" fmla="*/ 2932829 h 5865658"/>
                <a:gd name="connsiteX3" fmla="*/ 2932829 w 5865658"/>
                <a:gd name="connsiteY3" fmla="*/ 5865658 h 5865658"/>
                <a:gd name="connsiteX4" fmla="*/ 0 w 5865658"/>
                <a:gd name="connsiteY4" fmla="*/ 2932829 h 5865658"/>
                <a:gd name="connsiteX0" fmla="*/ 2932829 w 5865658"/>
                <a:gd name="connsiteY0" fmla="*/ 5865658 h 5957098"/>
                <a:gd name="connsiteX1" fmla="*/ 0 w 5865658"/>
                <a:gd name="connsiteY1" fmla="*/ 2932829 h 5957098"/>
                <a:gd name="connsiteX2" fmla="*/ 2932829 w 5865658"/>
                <a:gd name="connsiteY2" fmla="*/ 0 h 5957098"/>
                <a:gd name="connsiteX3" fmla="*/ 5865658 w 5865658"/>
                <a:gd name="connsiteY3" fmla="*/ 2932829 h 5957098"/>
                <a:gd name="connsiteX4" fmla="*/ 3024269 w 5865658"/>
                <a:gd name="connsiteY4" fmla="*/ 5957098 h 5957098"/>
                <a:gd name="connsiteX0" fmla="*/ 2932829 w 5865658"/>
                <a:gd name="connsiteY0" fmla="*/ 5865658 h 5865658"/>
                <a:gd name="connsiteX1" fmla="*/ 0 w 5865658"/>
                <a:gd name="connsiteY1" fmla="*/ 2932829 h 5865658"/>
                <a:gd name="connsiteX2" fmla="*/ 2932829 w 5865658"/>
                <a:gd name="connsiteY2" fmla="*/ 0 h 5865658"/>
                <a:gd name="connsiteX3" fmla="*/ 5865658 w 5865658"/>
                <a:gd name="connsiteY3" fmla="*/ 2932829 h 5865658"/>
                <a:gd name="connsiteX0" fmla="*/ 0 w 5865658"/>
                <a:gd name="connsiteY0" fmla="*/ 2932829 h 2932829"/>
                <a:gd name="connsiteX1" fmla="*/ 2932829 w 5865658"/>
                <a:gd name="connsiteY1" fmla="*/ 0 h 2932829"/>
                <a:gd name="connsiteX2" fmla="*/ 5865658 w 5865658"/>
                <a:gd name="connsiteY2" fmla="*/ 2932829 h 293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5658" h="2932829">
                  <a:moveTo>
                    <a:pt x="0" y="2932829"/>
                  </a:moveTo>
                  <a:cubicBezTo>
                    <a:pt x="0" y="1313072"/>
                    <a:pt x="1313072" y="0"/>
                    <a:pt x="2932829" y="0"/>
                  </a:cubicBezTo>
                  <a:cubicBezTo>
                    <a:pt x="4552586" y="0"/>
                    <a:pt x="5865658" y="1313072"/>
                    <a:pt x="5865658" y="2932829"/>
                  </a:cubicBezTo>
                </a:path>
              </a:pathLst>
            </a:custGeom>
            <a:noFill/>
            <a:ln w="76200">
              <a:solidFill>
                <a:schemeClr val="tx2">
                  <a:alpha val="1371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23">
              <a:extLst>
                <a:ext uri="{FF2B5EF4-FFF2-40B4-BE49-F238E27FC236}">
                  <a16:creationId xmlns:a16="http://schemas.microsoft.com/office/drawing/2014/main" id="{748AE82A-13BD-9A46-9BE8-975B8C10EF05}"/>
                </a:ext>
              </a:extLst>
            </p:cNvPr>
            <p:cNvSpPr/>
            <p:nvPr userDrawn="1"/>
          </p:nvSpPr>
          <p:spPr>
            <a:xfrm>
              <a:off x="1479036" y="5813643"/>
              <a:ext cx="5152398" cy="2576199"/>
            </a:xfrm>
            <a:custGeom>
              <a:avLst/>
              <a:gdLst>
                <a:gd name="connsiteX0" fmla="*/ 0 w 5152397"/>
                <a:gd name="connsiteY0" fmla="*/ 2576199 h 5152397"/>
                <a:gd name="connsiteX1" fmla="*/ 2576199 w 5152397"/>
                <a:gd name="connsiteY1" fmla="*/ 0 h 5152397"/>
                <a:gd name="connsiteX2" fmla="*/ 5152398 w 5152397"/>
                <a:gd name="connsiteY2" fmla="*/ 2576199 h 5152397"/>
                <a:gd name="connsiteX3" fmla="*/ 2576199 w 5152397"/>
                <a:gd name="connsiteY3" fmla="*/ 5152398 h 5152397"/>
                <a:gd name="connsiteX4" fmla="*/ 0 w 5152397"/>
                <a:gd name="connsiteY4" fmla="*/ 2576199 h 5152397"/>
                <a:gd name="connsiteX0" fmla="*/ 2576199 w 5152398"/>
                <a:gd name="connsiteY0" fmla="*/ 5152398 h 5243838"/>
                <a:gd name="connsiteX1" fmla="*/ 0 w 5152398"/>
                <a:gd name="connsiteY1" fmla="*/ 2576199 h 5243838"/>
                <a:gd name="connsiteX2" fmla="*/ 2576199 w 5152398"/>
                <a:gd name="connsiteY2" fmla="*/ 0 h 5243838"/>
                <a:gd name="connsiteX3" fmla="*/ 5152398 w 5152398"/>
                <a:gd name="connsiteY3" fmla="*/ 2576199 h 5243838"/>
                <a:gd name="connsiteX4" fmla="*/ 2667639 w 5152398"/>
                <a:gd name="connsiteY4" fmla="*/ 5243838 h 5243838"/>
                <a:gd name="connsiteX0" fmla="*/ 2576199 w 5152398"/>
                <a:gd name="connsiteY0" fmla="*/ 5152398 h 5152398"/>
                <a:gd name="connsiteX1" fmla="*/ 0 w 5152398"/>
                <a:gd name="connsiteY1" fmla="*/ 2576199 h 5152398"/>
                <a:gd name="connsiteX2" fmla="*/ 2576199 w 5152398"/>
                <a:gd name="connsiteY2" fmla="*/ 0 h 5152398"/>
                <a:gd name="connsiteX3" fmla="*/ 5152398 w 5152398"/>
                <a:gd name="connsiteY3" fmla="*/ 2576199 h 5152398"/>
                <a:gd name="connsiteX0" fmla="*/ 0 w 5152398"/>
                <a:gd name="connsiteY0" fmla="*/ 2576199 h 2576199"/>
                <a:gd name="connsiteX1" fmla="*/ 2576199 w 5152398"/>
                <a:gd name="connsiteY1" fmla="*/ 0 h 2576199"/>
                <a:gd name="connsiteX2" fmla="*/ 5152398 w 5152398"/>
                <a:gd name="connsiteY2" fmla="*/ 2576199 h 25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2398" h="2576199">
                  <a:moveTo>
                    <a:pt x="0" y="2576199"/>
                  </a:moveTo>
                  <a:cubicBezTo>
                    <a:pt x="0" y="1153404"/>
                    <a:pt x="1153404" y="0"/>
                    <a:pt x="2576199" y="0"/>
                  </a:cubicBezTo>
                  <a:cubicBezTo>
                    <a:pt x="3998994" y="0"/>
                    <a:pt x="5152398" y="1153404"/>
                    <a:pt x="5152398" y="2576199"/>
                  </a:cubicBezTo>
                </a:path>
              </a:pathLst>
            </a:custGeom>
            <a:noFill/>
            <a:ln w="76200">
              <a:solidFill>
                <a:schemeClr val="tx2">
                  <a:alpha val="13714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67475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C9BFEB-F3DB-E24F-8232-3BEC4ECB4F8A}"/>
              </a:ext>
            </a:extLst>
          </p:cNvPr>
          <p:cNvSpPr/>
          <p:nvPr userDrawn="1"/>
        </p:nvSpPr>
        <p:spPr>
          <a:xfrm>
            <a:off x="6960124" y="4981417"/>
            <a:ext cx="5231876" cy="1894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549428-FB89-B84C-908A-21FD6DE64C43}"/>
              </a:ext>
            </a:extLst>
          </p:cNvPr>
          <p:cNvSpPr/>
          <p:nvPr userDrawn="1"/>
        </p:nvSpPr>
        <p:spPr>
          <a:xfrm rot="10800000">
            <a:off x="9754791" y="989916"/>
            <a:ext cx="2437209" cy="4874418"/>
          </a:xfrm>
          <a:custGeom>
            <a:avLst/>
            <a:gdLst>
              <a:gd name="connsiteX0" fmla="*/ 0 w 4874418"/>
              <a:gd name="connsiteY0" fmla="*/ 2437209 h 4874418"/>
              <a:gd name="connsiteX1" fmla="*/ 2437209 w 4874418"/>
              <a:gd name="connsiteY1" fmla="*/ 0 h 4874418"/>
              <a:gd name="connsiteX2" fmla="*/ 4874418 w 4874418"/>
              <a:gd name="connsiteY2" fmla="*/ 2437209 h 4874418"/>
              <a:gd name="connsiteX3" fmla="*/ 2437209 w 4874418"/>
              <a:gd name="connsiteY3" fmla="*/ 4874418 h 4874418"/>
              <a:gd name="connsiteX4" fmla="*/ 0 w 4874418"/>
              <a:gd name="connsiteY4" fmla="*/ 2437209 h 4874418"/>
              <a:gd name="connsiteX0" fmla="*/ 0 w 4874418"/>
              <a:gd name="connsiteY0" fmla="*/ 2437209 h 4874418"/>
              <a:gd name="connsiteX1" fmla="*/ 2437209 w 4874418"/>
              <a:gd name="connsiteY1" fmla="*/ 0 h 4874418"/>
              <a:gd name="connsiteX2" fmla="*/ 4874418 w 4874418"/>
              <a:gd name="connsiteY2" fmla="*/ 2437209 h 4874418"/>
              <a:gd name="connsiteX3" fmla="*/ 2437209 w 4874418"/>
              <a:gd name="connsiteY3" fmla="*/ 4874418 h 4874418"/>
              <a:gd name="connsiteX4" fmla="*/ 91440 w 4874418"/>
              <a:gd name="connsiteY4" fmla="*/ 2528649 h 4874418"/>
              <a:gd name="connsiteX0" fmla="*/ 0 w 4874418"/>
              <a:gd name="connsiteY0" fmla="*/ 2437209 h 4874418"/>
              <a:gd name="connsiteX1" fmla="*/ 2437209 w 4874418"/>
              <a:gd name="connsiteY1" fmla="*/ 0 h 4874418"/>
              <a:gd name="connsiteX2" fmla="*/ 4874418 w 4874418"/>
              <a:gd name="connsiteY2" fmla="*/ 2437209 h 4874418"/>
              <a:gd name="connsiteX3" fmla="*/ 2437209 w 4874418"/>
              <a:gd name="connsiteY3" fmla="*/ 4874418 h 4874418"/>
              <a:gd name="connsiteX0" fmla="*/ 0 w 2437209"/>
              <a:gd name="connsiteY0" fmla="*/ 0 h 4874418"/>
              <a:gd name="connsiteX1" fmla="*/ 2437209 w 2437209"/>
              <a:gd name="connsiteY1" fmla="*/ 2437209 h 4874418"/>
              <a:gd name="connsiteX2" fmla="*/ 0 w 2437209"/>
              <a:gd name="connsiteY2" fmla="*/ 4874418 h 487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209" h="4874418">
                <a:moveTo>
                  <a:pt x="0" y="0"/>
                </a:moveTo>
                <a:cubicBezTo>
                  <a:pt x="1346033" y="0"/>
                  <a:pt x="2437209" y="1091176"/>
                  <a:pt x="2437209" y="2437209"/>
                </a:cubicBezTo>
                <a:cubicBezTo>
                  <a:pt x="2437209" y="3783242"/>
                  <a:pt x="1346033" y="4874418"/>
                  <a:pt x="0" y="487441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CDDCB5-F203-3041-9C93-9140F9DAB4C1}"/>
              </a:ext>
            </a:extLst>
          </p:cNvPr>
          <p:cNvSpPr/>
          <p:nvPr userDrawn="1"/>
        </p:nvSpPr>
        <p:spPr>
          <a:xfrm rot="10800000">
            <a:off x="9046643" y="248200"/>
            <a:ext cx="3145357" cy="6290714"/>
          </a:xfrm>
          <a:custGeom>
            <a:avLst/>
            <a:gdLst>
              <a:gd name="connsiteX0" fmla="*/ 0 w 6290713"/>
              <a:gd name="connsiteY0" fmla="*/ 3145357 h 6290713"/>
              <a:gd name="connsiteX1" fmla="*/ 3145357 w 6290713"/>
              <a:gd name="connsiteY1" fmla="*/ 0 h 6290713"/>
              <a:gd name="connsiteX2" fmla="*/ 6290714 w 6290713"/>
              <a:gd name="connsiteY2" fmla="*/ 3145357 h 6290713"/>
              <a:gd name="connsiteX3" fmla="*/ 3145357 w 6290713"/>
              <a:gd name="connsiteY3" fmla="*/ 6290714 h 6290713"/>
              <a:gd name="connsiteX4" fmla="*/ 0 w 6290713"/>
              <a:gd name="connsiteY4" fmla="*/ 3145357 h 6290713"/>
              <a:gd name="connsiteX0" fmla="*/ 0 w 6290714"/>
              <a:gd name="connsiteY0" fmla="*/ 3145357 h 6290714"/>
              <a:gd name="connsiteX1" fmla="*/ 3145357 w 6290714"/>
              <a:gd name="connsiteY1" fmla="*/ 0 h 6290714"/>
              <a:gd name="connsiteX2" fmla="*/ 6290714 w 6290714"/>
              <a:gd name="connsiteY2" fmla="*/ 3145357 h 6290714"/>
              <a:gd name="connsiteX3" fmla="*/ 3145357 w 6290714"/>
              <a:gd name="connsiteY3" fmla="*/ 6290714 h 6290714"/>
              <a:gd name="connsiteX4" fmla="*/ 91440 w 6290714"/>
              <a:gd name="connsiteY4" fmla="*/ 3236797 h 6290714"/>
              <a:gd name="connsiteX0" fmla="*/ 0 w 6290714"/>
              <a:gd name="connsiteY0" fmla="*/ 3145357 h 6290714"/>
              <a:gd name="connsiteX1" fmla="*/ 3145357 w 6290714"/>
              <a:gd name="connsiteY1" fmla="*/ 0 h 6290714"/>
              <a:gd name="connsiteX2" fmla="*/ 6290714 w 6290714"/>
              <a:gd name="connsiteY2" fmla="*/ 3145357 h 6290714"/>
              <a:gd name="connsiteX3" fmla="*/ 3145357 w 6290714"/>
              <a:gd name="connsiteY3" fmla="*/ 6290714 h 6290714"/>
              <a:gd name="connsiteX0" fmla="*/ 0 w 3145357"/>
              <a:gd name="connsiteY0" fmla="*/ 0 h 6290714"/>
              <a:gd name="connsiteX1" fmla="*/ 3145357 w 3145357"/>
              <a:gd name="connsiteY1" fmla="*/ 3145357 h 6290714"/>
              <a:gd name="connsiteX2" fmla="*/ 0 w 3145357"/>
              <a:gd name="connsiteY2" fmla="*/ 6290714 h 62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357" h="6290714">
                <a:moveTo>
                  <a:pt x="0" y="0"/>
                </a:moveTo>
                <a:cubicBezTo>
                  <a:pt x="1737133" y="0"/>
                  <a:pt x="3145357" y="1408224"/>
                  <a:pt x="3145357" y="3145357"/>
                </a:cubicBezTo>
                <a:cubicBezTo>
                  <a:pt x="3145357" y="4882490"/>
                  <a:pt x="1737133" y="6290714"/>
                  <a:pt x="0" y="629071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4417B4-C0D5-334B-B381-F89AB0A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871842"/>
          </a:xfrm>
          <a:solidFill>
            <a:schemeClr val="bg2"/>
          </a:solidFill>
        </p:spPr>
        <p:txBody>
          <a:bodyPr wrap="square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7A4239A3-1843-B346-8480-7CC215456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595" y="3579830"/>
            <a:ext cx="4340956" cy="610167"/>
          </a:xfrm>
          <a:solidFill>
            <a:schemeClr val="bg2"/>
          </a:solidFill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4FA242E-4721-4D48-B0A8-98787C959E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0" y="2227221"/>
            <a:ext cx="350227" cy="350227"/>
          </a:xfrm>
          <a:prstGeom prst="rect">
            <a:avLst/>
          </a:prstGeom>
        </p:spPr>
      </p:pic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38004AC-7DF3-3E4C-843A-5B6D54BC93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6898" y="2254640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55DE9-7AFB-6345-99EE-F358E85FBD3D}"/>
              </a:ext>
            </a:extLst>
          </p:cNvPr>
          <p:cNvSpPr txBox="1"/>
          <p:nvPr userDrawn="1"/>
        </p:nvSpPr>
        <p:spPr>
          <a:xfrm>
            <a:off x="1338811" y="2272551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5433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C9BFEB-F3DB-E24F-8232-3BEC4ECB4F8A}"/>
              </a:ext>
            </a:extLst>
          </p:cNvPr>
          <p:cNvSpPr/>
          <p:nvPr userDrawn="1"/>
        </p:nvSpPr>
        <p:spPr>
          <a:xfrm>
            <a:off x="6960124" y="4981417"/>
            <a:ext cx="5231876" cy="189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549428-FB89-B84C-908A-21FD6DE64C43}"/>
              </a:ext>
            </a:extLst>
          </p:cNvPr>
          <p:cNvSpPr/>
          <p:nvPr userDrawn="1"/>
        </p:nvSpPr>
        <p:spPr>
          <a:xfrm rot="10800000">
            <a:off x="9754791" y="989916"/>
            <a:ext cx="2437209" cy="4874418"/>
          </a:xfrm>
          <a:custGeom>
            <a:avLst/>
            <a:gdLst>
              <a:gd name="connsiteX0" fmla="*/ 0 w 4874418"/>
              <a:gd name="connsiteY0" fmla="*/ 2437209 h 4874418"/>
              <a:gd name="connsiteX1" fmla="*/ 2437209 w 4874418"/>
              <a:gd name="connsiteY1" fmla="*/ 0 h 4874418"/>
              <a:gd name="connsiteX2" fmla="*/ 4874418 w 4874418"/>
              <a:gd name="connsiteY2" fmla="*/ 2437209 h 4874418"/>
              <a:gd name="connsiteX3" fmla="*/ 2437209 w 4874418"/>
              <a:gd name="connsiteY3" fmla="*/ 4874418 h 4874418"/>
              <a:gd name="connsiteX4" fmla="*/ 0 w 4874418"/>
              <a:gd name="connsiteY4" fmla="*/ 2437209 h 4874418"/>
              <a:gd name="connsiteX0" fmla="*/ 0 w 4874418"/>
              <a:gd name="connsiteY0" fmla="*/ 2437209 h 4874418"/>
              <a:gd name="connsiteX1" fmla="*/ 2437209 w 4874418"/>
              <a:gd name="connsiteY1" fmla="*/ 0 h 4874418"/>
              <a:gd name="connsiteX2" fmla="*/ 4874418 w 4874418"/>
              <a:gd name="connsiteY2" fmla="*/ 2437209 h 4874418"/>
              <a:gd name="connsiteX3" fmla="*/ 2437209 w 4874418"/>
              <a:gd name="connsiteY3" fmla="*/ 4874418 h 4874418"/>
              <a:gd name="connsiteX4" fmla="*/ 91440 w 4874418"/>
              <a:gd name="connsiteY4" fmla="*/ 2528649 h 4874418"/>
              <a:gd name="connsiteX0" fmla="*/ 0 w 4874418"/>
              <a:gd name="connsiteY0" fmla="*/ 2437209 h 4874418"/>
              <a:gd name="connsiteX1" fmla="*/ 2437209 w 4874418"/>
              <a:gd name="connsiteY1" fmla="*/ 0 h 4874418"/>
              <a:gd name="connsiteX2" fmla="*/ 4874418 w 4874418"/>
              <a:gd name="connsiteY2" fmla="*/ 2437209 h 4874418"/>
              <a:gd name="connsiteX3" fmla="*/ 2437209 w 4874418"/>
              <a:gd name="connsiteY3" fmla="*/ 4874418 h 4874418"/>
              <a:gd name="connsiteX0" fmla="*/ 0 w 2437209"/>
              <a:gd name="connsiteY0" fmla="*/ 0 h 4874418"/>
              <a:gd name="connsiteX1" fmla="*/ 2437209 w 2437209"/>
              <a:gd name="connsiteY1" fmla="*/ 2437209 h 4874418"/>
              <a:gd name="connsiteX2" fmla="*/ 0 w 2437209"/>
              <a:gd name="connsiteY2" fmla="*/ 4874418 h 487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209" h="4874418">
                <a:moveTo>
                  <a:pt x="0" y="0"/>
                </a:moveTo>
                <a:cubicBezTo>
                  <a:pt x="1346033" y="0"/>
                  <a:pt x="2437209" y="1091176"/>
                  <a:pt x="2437209" y="2437209"/>
                </a:cubicBezTo>
                <a:cubicBezTo>
                  <a:pt x="2437209" y="3783242"/>
                  <a:pt x="1346033" y="4874418"/>
                  <a:pt x="0" y="4874418"/>
                </a:cubicBezTo>
              </a:path>
            </a:pathLst>
          </a:cu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CDDCB5-F203-3041-9C93-9140F9DAB4C1}"/>
              </a:ext>
            </a:extLst>
          </p:cNvPr>
          <p:cNvSpPr/>
          <p:nvPr userDrawn="1"/>
        </p:nvSpPr>
        <p:spPr>
          <a:xfrm rot="10800000">
            <a:off x="9046643" y="248200"/>
            <a:ext cx="3145357" cy="6290714"/>
          </a:xfrm>
          <a:custGeom>
            <a:avLst/>
            <a:gdLst>
              <a:gd name="connsiteX0" fmla="*/ 0 w 6290713"/>
              <a:gd name="connsiteY0" fmla="*/ 3145357 h 6290713"/>
              <a:gd name="connsiteX1" fmla="*/ 3145357 w 6290713"/>
              <a:gd name="connsiteY1" fmla="*/ 0 h 6290713"/>
              <a:gd name="connsiteX2" fmla="*/ 6290714 w 6290713"/>
              <a:gd name="connsiteY2" fmla="*/ 3145357 h 6290713"/>
              <a:gd name="connsiteX3" fmla="*/ 3145357 w 6290713"/>
              <a:gd name="connsiteY3" fmla="*/ 6290714 h 6290713"/>
              <a:gd name="connsiteX4" fmla="*/ 0 w 6290713"/>
              <a:gd name="connsiteY4" fmla="*/ 3145357 h 6290713"/>
              <a:gd name="connsiteX0" fmla="*/ 0 w 6290714"/>
              <a:gd name="connsiteY0" fmla="*/ 3145357 h 6290714"/>
              <a:gd name="connsiteX1" fmla="*/ 3145357 w 6290714"/>
              <a:gd name="connsiteY1" fmla="*/ 0 h 6290714"/>
              <a:gd name="connsiteX2" fmla="*/ 6290714 w 6290714"/>
              <a:gd name="connsiteY2" fmla="*/ 3145357 h 6290714"/>
              <a:gd name="connsiteX3" fmla="*/ 3145357 w 6290714"/>
              <a:gd name="connsiteY3" fmla="*/ 6290714 h 6290714"/>
              <a:gd name="connsiteX4" fmla="*/ 91440 w 6290714"/>
              <a:gd name="connsiteY4" fmla="*/ 3236797 h 6290714"/>
              <a:gd name="connsiteX0" fmla="*/ 0 w 6290714"/>
              <a:gd name="connsiteY0" fmla="*/ 3145357 h 6290714"/>
              <a:gd name="connsiteX1" fmla="*/ 3145357 w 6290714"/>
              <a:gd name="connsiteY1" fmla="*/ 0 h 6290714"/>
              <a:gd name="connsiteX2" fmla="*/ 6290714 w 6290714"/>
              <a:gd name="connsiteY2" fmla="*/ 3145357 h 6290714"/>
              <a:gd name="connsiteX3" fmla="*/ 3145357 w 6290714"/>
              <a:gd name="connsiteY3" fmla="*/ 6290714 h 6290714"/>
              <a:gd name="connsiteX0" fmla="*/ 0 w 3145357"/>
              <a:gd name="connsiteY0" fmla="*/ 0 h 6290714"/>
              <a:gd name="connsiteX1" fmla="*/ 3145357 w 3145357"/>
              <a:gd name="connsiteY1" fmla="*/ 3145357 h 6290714"/>
              <a:gd name="connsiteX2" fmla="*/ 0 w 3145357"/>
              <a:gd name="connsiteY2" fmla="*/ 6290714 h 62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357" h="6290714">
                <a:moveTo>
                  <a:pt x="0" y="0"/>
                </a:moveTo>
                <a:cubicBezTo>
                  <a:pt x="1737133" y="0"/>
                  <a:pt x="3145357" y="1408224"/>
                  <a:pt x="3145357" y="3145357"/>
                </a:cubicBezTo>
                <a:cubicBezTo>
                  <a:pt x="3145357" y="4882490"/>
                  <a:pt x="1737133" y="6290714"/>
                  <a:pt x="0" y="6290714"/>
                </a:cubicBezTo>
              </a:path>
            </a:pathLst>
          </a:cu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4417B4-C0D5-334B-B381-F89AB0A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871842"/>
          </a:xfr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7A4239A3-1843-B346-8480-7CC215456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595" y="3579830"/>
            <a:ext cx="4340956" cy="61016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4FA242E-4721-4D48-B0A8-98787C959E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0" y="2227221"/>
            <a:ext cx="350227" cy="350227"/>
          </a:xfrm>
          <a:prstGeom prst="rect">
            <a:avLst/>
          </a:prstGeom>
        </p:spPr>
      </p:pic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38004AC-7DF3-3E4C-843A-5B6D54BC93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6898" y="2254640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55DE9-7AFB-6345-99EE-F358E85FBD3D}"/>
              </a:ext>
            </a:extLst>
          </p:cNvPr>
          <p:cNvSpPr txBox="1"/>
          <p:nvPr userDrawn="1"/>
        </p:nvSpPr>
        <p:spPr>
          <a:xfrm>
            <a:off x="1338811" y="2272551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3809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 Imag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EA7C41-9919-5141-95D3-91D406D9E949}"/>
              </a:ext>
            </a:extLst>
          </p:cNvPr>
          <p:cNvSpPr/>
          <p:nvPr userDrawn="1"/>
        </p:nvSpPr>
        <p:spPr>
          <a:xfrm>
            <a:off x="6960124" y="4981417"/>
            <a:ext cx="5231876" cy="18947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0F45F1-1F10-4649-A50C-A93B0D6B4E6A}"/>
              </a:ext>
            </a:extLst>
          </p:cNvPr>
          <p:cNvSpPr/>
          <p:nvPr userDrawn="1"/>
        </p:nvSpPr>
        <p:spPr>
          <a:xfrm>
            <a:off x="6682169" y="304014"/>
            <a:ext cx="6249971" cy="6249971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4417B4-C0D5-334B-B381-F89AB0A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871842"/>
          </a:xfr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7A4239A3-1843-B346-8480-7CC215456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595" y="3579830"/>
            <a:ext cx="4340956" cy="61016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4FA242E-4721-4D48-B0A8-98787C959E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0" y="2227221"/>
            <a:ext cx="350227" cy="350227"/>
          </a:xfrm>
          <a:prstGeom prst="rect">
            <a:avLst/>
          </a:prstGeom>
        </p:spPr>
      </p:pic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38004AC-7DF3-3E4C-843A-5B6D54BC93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6898" y="2254640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55DE9-7AFB-6345-99EE-F358E85FBD3D}"/>
              </a:ext>
            </a:extLst>
          </p:cNvPr>
          <p:cNvSpPr txBox="1"/>
          <p:nvPr userDrawn="1"/>
        </p:nvSpPr>
        <p:spPr>
          <a:xfrm>
            <a:off x="1338811" y="2272551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1A9C770-498C-5E41-BD10-312DBD33CA1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920" y="744765"/>
            <a:ext cx="5368468" cy="5368468"/>
          </a:xfrm>
          <a:custGeom>
            <a:avLst/>
            <a:gdLst>
              <a:gd name="connsiteX0" fmla="*/ 1581150 w 3162300"/>
              <a:gd name="connsiteY0" fmla="*/ 0 h 3162300"/>
              <a:gd name="connsiteX1" fmla="*/ 3162300 w 3162300"/>
              <a:gd name="connsiteY1" fmla="*/ 1581150 h 3162300"/>
              <a:gd name="connsiteX2" fmla="*/ 1581150 w 3162300"/>
              <a:gd name="connsiteY2" fmla="*/ 3162300 h 3162300"/>
              <a:gd name="connsiteX3" fmla="*/ 0 w 3162300"/>
              <a:gd name="connsiteY3" fmla="*/ 1581150 h 3162300"/>
              <a:gd name="connsiteX4" fmla="*/ 1581150 w 3162300"/>
              <a:gd name="connsiteY4" fmla="*/ 0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3162300">
                <a:moveTo>
                  <a:pt x="1581150" y="0"/>
                </a:moveTo>
                <a:cubicBezTo>
                  <a:pt x="2454395" y="0"/>
                  <a:pt x="3162300" y="707905"/>
                  <a:pt x="3162300" y="1581150"/>
                </a:cubicBezTo>
                <a:cubicBezTo>
                  <a:pt x="3162300" y="2454395"/>
                  <a:pt x="2454395" y="3162300"/>
                  <a:pt x="1581150" y="3162300"/>
                </a:cubicBezTo>
                <a:cubicBezTo>
                  <a:pt x="707905" y="3162300"/>
                  <a:pt x="0" y="2454395"/>
                  <a:pt x="0" y="1581150"/>
                </a:cubicBezTo>
                <a:cubicBezTo>
                  <a:pt x="0" y="707905"/>
                  <a:pt x="707905" y="0"/>
                  <a:pt x="1581150" y="0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7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 Image_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EA7C41-9919-5141-95D3-91D406D9E949}"/>
              </a:ext>
            </a:extLst>
          </p:cNvPr>
          <p:cNvSpPr/>
          <p:nvPr userDrawn="1"/>
        </p:nvSpPr>
        <p:spPr>
          <a:xfrm>
            <a:off x="6960124" y="4981417"/>
            <a:ext cx="5231876" cy="189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0F45F1-1F10-4649-A50C-A93B0D6B4E6A}"/>
              </a:ext>
            </a:extLst>
          </p:cNvPr>
          <p:cNvSpPr/>
          <p:nvPr userDrawn="1"/>
        </p:nvSpPr>
        <p:spPr>
          <a:xfrm>
            <a:off x="6682169" y="304014"/>
            <a:ext cx="6249971" cy="6249971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4417B4-C0D5-334B-B381-F89AB0A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871842"/>
          </a:xfr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7A4239A3-1843-B346-8480-7CC215456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595" y="3579830"/>
            <a:ext cx="4340956" cy="610167"/>
          </a:xfrm>
          <a:noFill/>
        </p:spPr>
        <p:txBody>
          <a:bodyPr wrap="square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B4FA242E-4721-4D48-B0A8-98787C959E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0" y="2227221"/>
            <a:ext cx="350227" cy="350227"/>
          </a:xfrm>
          <a:prstGeom prst="rect">
            <a:avLst/>
          </a:prstGeom>
        </p:spPr>
      </p:pic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38004AC-7DF3-3E4C-843A-5B6D54BC93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6898" y="2254640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55DE9-7AFB-6345-99EE-F358E85FBD3D}"/>
              </a:ext>
            </a:extLst>
          </p:cNvPr>
          <p:cNvSpPr txBox="1"/>
          <p:nvPr userDrawn="1"/>
        </p:nvSpPr>
        <p:spPr>
          <a:xfrm>
            <a:off x="1338811" y="2272551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1A9C770-498C-5E41-BD10-312DBD33CA1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920" y="744765"/>
            <a:ext cx="5368468" cy="5368468"/>
          </a:xfrm>
          <a:custGeom>
            <a:avLst/>
            <a:gdLst>
              <a:gd name="connsiteX0" fmla="*/ 1581150 w 3162300"/>
              <a:gd name="connsiteY0" fmla="*/ 0 h 3162300"/>
              <a:gd name="connsiteX1" fmla="*/ 3162300 w 3162300"/>
              <a:gd name="connsiteY1" fmla="*/ 1581150 h 3162300"/>
              <a:gd name="connsiteX2" fmla="*/ 1581150 w 3162300"/>
              <a:gd name="connsiteY2" fmla="*/ 3162300 h 3162300"/>
              <a:gd name="connsiteX3" fmla="*/ 0 w 3162300"/>
              <a:gd name="connsiteY3" fmla="*/ 1581150 h 3162300"/>
              <a:gd name="connsiteX4" fmla="*/ 1581150 w 3162300"/>
              <a:gd name="connsiteY4" fmla="*/ 0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3162300">
                <a:moveTo>
                  <a:pt x="1581150" y="0"/>
                </a:moveTo>
                <a:cubicBezTo>
                  <a:pt x="2454395" y="0"/>
                  <a:pt x="3162300" y="707905"/>
                  <a:pt x="3162300" y="1581150"/>
                </a:cubicBezTo>
                <a:cubicBezTo>
                  <a:pt x="3162300" y="2454395"/>
                  <a:pt x="2454395" y="3162300"/>
                  <a:pt x="1581150" y="3162300"/>
                </a:cubicBezTo>
                <a:cubicBezTo>
                  <a:pt x="707905" y="3162300"/>
                  <a:pt x="0" y="2454395"/>
                  <a:pt x="0" y="1581150"/>
                </a:cubicBezTo>
                <a:cubicBezTo>
                  <a:pt x="0" y="707905"/>
                  <a:pt x="707905" y="0"/>
                  <a:pt x="1581150" y="0"/>
                </a:cubicBezTo>
                <a:close/>
              </a:path>
            </a:pathLst>
          </a:custGeom>
          <a:pattFill prst="solidDmnd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lide_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2D72E-17CA-AD4A-8F96-F72945D4BD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217758-FDC5-8F4E-80D2-67F3C0D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26C4F3CD-926A-2542-8447-282C2F0157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C5275-E3A7-9640-AC6C-D8DC9B952B32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EDE07-E0D5-C343-9D91-0C6A31F9B559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C474016F-3828-0B4B-B790-0CCFB6E1CC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1968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AAB6C061-D587-4841-9C58-D275A03F04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31968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4BFBC89C-8ADC-F84B-825E-6A1A3A9B7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47754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7DAFF548-73A3-4141-913B-7E37AE66F3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98475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25152785-6FE2-9745-A839-F62BFB2A59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98475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Text Placeholder 22">
            <a:extLst>
              <a:ext uri="{FF2B5EF4-FFF2-40B4-BE49-F238E27FC236}">
                <a16:creationId xmlns:a16="http://schemas.microsoft.com/office/drawing/2014/main" id="{677CEDED-762F-8648-9CD6-A68063608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14261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3" name="Text Placeholder 22">
            <a:extLst>
              <a:ext uri="{FF2B5EF4-FFF2-40B4-BE49-F238E27FC236}">
                <a16:creationId xmlns:a16="http://schemas.microsoft.com/office/drawing/2014/main" id="{36A85BB7-492B-AB4E-9BBD-A220C1AEEF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35742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700ED27-2A3A-8F42-BBC2-3B5D617EC7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35742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Text Placeholder 22">
            <a:extLst>
              <a:ext uri="{FF2B5EF4-FFF2-40B4-BE49-F238E27FC236}">
                <a16:creationId xmlns:a16="http://schemas.microsoft.com/office/drawing/2014/main" id="{DA677414-EC66-A345-ADC0-67455AA30D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1528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3C579B-935E-D04B-BD45-EB85438A6573}"/>
              </a:ext>
            </a:extLst>
          </p:cNvPr>
          <p:cNvGrpSpPr/>
          <p:nvPr userDrawn="1"/>
        </p:nvGrpSpPr>
        <p:grpSpPr>
          <a:xfrm>
            <a:off x="11328962" y="0"/>
            <a:ext cx="863037" cy="874059"/>
            <a:chOff x="11139020" y="0"/>
            <a:chExt cx="1052980" cy="10664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A07C93-97C0-344F-A4E7-4101DB53152C}"/>
                </a:ext>
              </a:extLst>
            </p:cNvPr>
            <p:cNvSpPr/>
            <p:nvPr/>
          </p:nvSpPr>
          <p:spPr>
            <a:xfrm>
              <a:off x="11524129" y="0"/>
              <a:ext cx="667871" cy="6678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D9CD7F-F94A-3E41-8340-37F9290520B3}"/>
                </a:ext>
              </a:extLst>
            </p:cNvPr>
            <p:cNvSpPr/>
            <p:nvPr/>
          </p:nvSpPr>
          <p:spPr>
            <a:xfrm>
              <a:off x="11139020" y="667872"/>
              <a:ext cx="398556" cy="398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29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2D72E-17CA-AD4A-8F96-F72945D4BD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217758-FDC5-8F4E-80D2-67F3C0D5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26C4F3CD-926A-2542-8447-282C2F0157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281" y="204085"/>
            <a:ext cx="2426606" cy="257506"/>
          </a:xfrm>
        </p:spPr>
        <p:txBody>
          <a:bodyPr wrap="square" lIns="0" tIns="0" rIns="0">
            <a:spAutoFit/>
          </a:bodyPr>
          <a:lstStyle>
            <a:lvl1pPr marL="0" indent="0" algn="l">
              <a:lnSpc>
                <a:spcPct val="150000"/>
              </a:lnSpc>
              <a:buNone/>
              <a:defRPr/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C5275-E3A7-9640-AC6C-D8DC9B952B32}"/>
              </a:ext>
            </a:extLst>
          </p:cNvPr>
          <p:cNvSpPr txBox="1"/>
          <p:nvPr userDrawn="1"/>
        </p:nvSpPr>
        <p:spPr>
          <a:xfrm>
            <a:off x="5768475" y="221996"/>
            <a:ext cx="89353" cy="243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5EDE07-E0D5-C343-9D91-0C6A31F9B559}"/>
              </a:ext>
            </a:extLst>
          </p:cNvPr>
          <p:cNvSpPr txBox="1"/>
          <p:nvPr userDrawn="1"/>
        </p:nvSpPr>
        <p:spPr>
          <a:xfrm>
            <a:off x="3507053" y="221996"/>
            <a:ext cx="2276827" cy="26161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lvl="0" algn="r"/>
            <a:r>
              <a:rPr lang="en-GB" sz="1400" b="1" i="0">
                <a:latin typeface="Futura PT Demi" panose="020B0502020204020303" pitchFamily="34" charset="77"/>
              </a:rPr>
              <a:t>Moriyama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C474016F-3828-0B4B-B790-0CCFB6E1CC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1968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AAB6C061-D587-4841-9C58-D275A03F04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31968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4BFBC89C-8ADC-F84B-825E-6A1A3A9B7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47754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7DAFF548-73A3-4141-913B-7E37AE66F3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98475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25152785-6FE2-9745-A839-F62BFB2A59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98475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Text Placeholder 22">
            <a:extLst>
              <a:ext uri="{FF2B5EF4-FFF2-40B4-BE49-F238E27FC236}">
                <a16:creationId xmlns:a16="http://schemas.microsoft.com/office/drawing/2014/main" id="{677CEDED-762F-8648-9CD6-A68063608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14261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sp>
        <p:nvSpPr>
          <p:cNvPr id="63" name="Text Placeholder 22">
            <a:extLst>
              <a:ext uri="{FF2B5EF4-FFF2-40B4-BE49-F238E27FC236}">
                <a16:creationId xmlns:a16="http://schemas.microsoft.com/office/drawing/2014/main" id="{36A85BB7-492B-AB4E-9BBD-A220C1AEEF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35742" y="4289446"/>
            <a:ext cx="2426606" cy="303673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700ED27-2A3A-8F42-BBC2-3B5D617EC7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35742" y="3892285"/>
            <a:ext cx="2426606" cy="385105"/>
          </a:xfrm>
        </p:spPr>
        <p:txBody>
          <a:bodyPr wrap="square">
            <a:spAutoFit/>
          </a:bodyPr>
          <a:lstStyle>
            <a:lvl1pPr marL="0" indent="0" algn="ctr">
              <a:lnSpc>
                <a:spcPct val="150000"/>
              </a:lnSpc>
              <a:buNone/>
              <a:defRPr sz="1400" b="1" i="0">
                <a:solidFill>
                  <a:schemeClr val="tx1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Text Placeholder 22">
            <a:extLst>
              <a:ext uri="{FF2B5EF4-FFF2-40B4-BE49-F238E27FC236}">
                <a16:creationId xmlns:a16="http://schemas.microsoft.com/office/drawing/2014/main" id="{DA677414-EC66-A345-ADC0-67455AA30D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1528" y="2855675"/>
            <a:ext cx="595034" cy="616310"/>
          </a:xfrm>
        </p:spPr>
        <p:txBody>
          <a:bodyPr t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chemeClr val="accent2"/>
                </a:solidFill>
                <a:latin typeface="Futura PT Demi" panose="020B0502020204020303" pitchFamily="34" charset="77"/>
              </a:defRPr>
            </a:lvl1pPr>
            <a:lvl2pPr marL="457200" indent="0">
              <a:lnSpc>
                <a:spcPct val="150000"/>
              </a:lnSpc>
              <a:buNone/>
              <a:defRPr/>
            </a:lvl2pPr>
            <a:lvl3pPr marL="914400" indent="0">
              <a:lnSpc>
                <a:spcPct val="150000"/>
              </a:lnSpc>
              <a:buNone/>
              <a:defRPr/>
            </a:lvl3pPr>
            <a:lvl4pPr marL="1371600" indent="0">
              <a:lnSpc>
                <a:spcPct val="150000"/>
              </a:lnSpc>
              <a:buNone/>
              <a:defRPr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/>
            <a:r>
              <a:rPr lang="en-GB"/>
              <a:t>#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3C579B-935E-D04B-BD45-EB85438A6573}"/>
              </a:ext>
            </a:extLst>
          </p:cNvPr>
          <p:cNvGrpSpPr/>
          <p:nvPr userDrawn="1"/>
        </p:nvGrpSpPr>
        <p:grpSpPr>
          <a:xfrm>
            <a:off x="11328962" y="0"/>
            <a:ext cx="863037" cy="874059"/>
            <a:chOff x="11139020" y="0"/>
            <a:chExt cx="1052980" cy="10664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A07C93-97C0-344F-A4E7-4101DB53152C}"/>
                </a:ext>
              </a:extLst>
            </p:cNvPr>
            <p:cNvSpPr/>
            <p:nvPr/>
          </p:nvSpPr>
          <p:spPr>
            <a:xfrm>
              <a:off x="11524129" y="0"/>
              <a:ext cx="667871" cy="6678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D9CD7F-F94A-3E41-8340-37F9290520B3}"/>
                </a:ext>
              </a:extLst>
            </p:cNvPr>
            <p:cNvSpPr/>
            <p:nvPr/>
          </p:nvSpPr>
          <p:spPr>
            <a:xfrm>
              <a:off x="11139020" y="667872"/>
              <a:ext cx="398556" cy="398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5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B6E65C9-2D11-415B-A738-89545BE664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90275889-A230-6F44-92CD-B30D7583EAAE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433" y="6363799"/>
            <a:ext cx="350227" cy="3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0" r:id="rId2"/>
    <p:sldLayoutId id="2147483699" r:id="rId3"/>
    <p:sldLayoutId id="2147483694" r:id="rId4"/>
    <p:sldLayoutId id="2147483695" r:id="rId5"/>
    <p:sldLayoutId id="2147483698" r:id="rId6"/>
    <p:sldLayoutId id="2147483697" r:id="rId7"/>
    <p:sldLayoutId id="2147483667" r:id="rId8"/>
    <p:sldLayoutId id="2147483711" r:id="rId9"/>
    <p:sldLayoutId id="2147483692" r:id="rId10"/>
    <p:sldLayoutId id="2147483702" r:id="rId11"/>
    <p:sldLayoutId id="2147483703" r:id="rId12"/>
    <p:sldLayoutId id="2147483710" r:id="rId13"/>
    <p:sldLayoutId id="2147483677" r:id="rId14"/>
    <p:sldLayoutId id="2147483701" r:id="rId15"/>
    <p:sldLayoutId id="2147483706" r:id="rId16"/>
    <p:sldLayoutId id="2147483689" r:id="rId17"/>
    <p:sldLayoutId id="2147483688" r:id="rId18"/>
    <p:sldLayoutId id="2147483690" r:id="rId19"/>
    <p:sldLayoutId id="2147483691" r:id="rId20"/>
    <p:sldLayoutId id="2147483704" r:id="rId21"/>
    <p:sldLayoutId id="2147483705" r:id="rId22"/>
    <p:sldLayoutId id="2147483664" r:id="rId23"/>
    <p:sldLayoutId id="2147483708" r:id="rId24"/>
    <p:sldLayoutId id="2147483655" r:id="rId25"/>
    <p:sldLayoutId id="2147483684" r:id="rId26"/>
    <p:sldLayoutId id="2147483657" r:id="rId27"/>
    <p:sldLayoutId id="2147483678" r:id="rId28"/>
    <p:sldLayoutId id="2147483656" r:id="rId29"/>
    <p:sldLayoutId id="2147483709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Futura PT Demi" panose="020B05020202040203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co.uk/links/cg22/psw-usync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co.uk/links/cg22/psw-skybrud-redirect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co.uk/links/cg22/psw-diplo-god-mod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co.uk/links/cg22/psw-the-dashboard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co.uk/links/cg22/psw-ueditor-note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co.uk/links/cg22/psw-contentment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co.uk/links/cg22/psw-backoffice-themes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psw.codeshare.co.uk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5.png"/><Relationship Id="rId4" Type="http://schemas.openxmlformats.org/officeDocument/2006/relationships/hyperlink" Target="https://codeshare.co.uk/links/cg22/psw-tag-helpers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8.png"/><Relationship Id="rId4" Type="http://schemas.openxmlformats.org/officeDocument/2006/relationships/hyperlink" Target="https://codeshare.co.uk/links/cg22/psw-page-not-found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co.uk/links/cg22/psw-konstruct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hare.co.uk/links/cg22/psw-combined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56B7-94B7-244B-B0EE-B8220F1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896" y="3046608"/>
            <a:ext cx="6966208" cy="1255728"/>
          </a:xfrm>
        </p:spPr>
        <p:txBody>
          <a:bodyPr/>
          <a:lstStyle/>
          <a:p>
            <a:r>
              <a:rPr lang="en-GB" dirty="0">
                <a:latin typeface="Futura PT Demi"/>
              </a:rPr>
              <a:t>Umbraco Packages</a:t>
            </a:r>
            <a:br>
              <a:rPr lang="en-GB" dirty="0"/>
            </a:br>
            <a:r>
              <a:rPr lang="en-GB" dirty="0">
                <a:solidFill>
                  <a:schemeClr val="tx2"/>
                </a:solidFill>
                <a:latin typeface="Futura PT Demi"/>
              </a:rPr>
              <a:t>These are a few of my favourite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F33BD-A6EA-014F-B111-BEB598A77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8812" y="3824182"/>
            <a:ext cx="6494376" cy="304763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>
                <a:latin typeface="Helvetica Neue"/>
              </a:rPr>
              <a:t>By Paul Seal from Moriyama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480131"/>
          </a:xfrm>
        </p:spPr>
        <p:txBody>
          <a:bodyPr/>
          <a:lstStyle/>
          <a:p>
            <a:r>
              <a:rPr lang="en-GB" dirty="0" err="1"/>
              <a:t>uSync</a:t>
            </a:r>
            <a:r>
              <a:rPr lang="en-GB" dirty="0"/>
              <a:t> Complete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377" y="3276617"/>
            <a:ext cx="4340956" cy="304763"/>
          </a:xfrm>
        </p:spPr>
        <p:txBody>
          <a:bodyPr/>
          <a:lstStyle/>
          <a:p>
            <a:r>
              <a:rPr lang="en-GB" dirty="0"/>
              <a:t>By Kevin Jump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5219624" cy="48013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 err="1">
                <a:solidFill>
                  <a:srgbClr val="2B9C74"/>
                </a:solidFill>
              </a:rPr>
              <a:t>uSync</a:t>
            </a:r>
            <a:r>
              <a:rPr lang="en-GB" dirty="0">
                <a:solidFill>
                  <a:srgbClr val="2B9C74"/>
                </a:solidFill>
              </a:rPr>
              <a:t> Complete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258597"/>
          </a:xfrm>
        </p:spPr>
        <p:txBody>
          <a:bodyPr/>
          <a:lstStyle/>
          <a:p>
            <a:r>
              <a:rPr lang="en-GB" dirty="0"/>
              <a:t>My Favourite Packages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789512"/>
          </a:xfrm>
        </p:spPr>
        <p:txBody>
          <a:bodyPr/>
          <a:lstStyle/>
          <a:p>
            <a:r>
              <a:rPr lang="en-GB" dirty="0"/>
              <a:t>Gives you the ability to version control the database settings in your Umbraco website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EBE48-1CF0-580A-1F6D-B0772C080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547137"/>
          </a:xfrm>
        </p:spPr>
        <p:txBody>
          <a:bodyPr/>
          <a:lstStyle/>
          <a:p>
            <a:r>
              <a:rPr lang="en-GB" dirty="0"/>
              <a:t>Pull and Push Content, Media and Settings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7E591B-5A31-BDB0-5980-771826910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Publishing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47EE8-DB1F-6619-6799-912785A068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18" y="3675856"/>
            <a:ext cx="2426606" cy="547137"/>
          </a:xfrm>
        </p:spPr>
        <p:txBody>
          <a:bodyPr/>
          <a:lstStyle/>
          <a:p>
            <a:r>
              <a:rPr lang="en-GB" dirty="0"/>
              <a:t>Create Sync-Packs to group changes to export and import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5A0BF3-AF2D-BAA7-429D-E69A54B547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Exporter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CE73CD-39B9-223C-140D-E8DE101E37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18C35D-F582-7F08-7ECC-AA1454B15C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5485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build="p"/>
      <p:bldP spid="12" grpId="0" build="p"/>
      <p:bldP spid="9" grpId="0" build="p"/>
      <p:bldP spid="13" grpId="0" build="p"/>
      <p:bldP spid="14" grpId="0" build="p"/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 err="1">
                <a:solidFill>
                  <a:srgbClr val="2B9C74"/>
                </a:solidFill>
              </a:rPr>
              <a:t>uSync</a:t>
            </a:r>
            <a:r>
              <a:rPr lang="en-GB" dirty="0">
                <a:solidFill>
                  <a:srgbClr val="2B9C74"/>
                </a:solidFill>
              </a:rPr>
              <a:t> Complete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https://codeshare.co.uk/links/cg22/psw-usync/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1F80F-A069-4912-5FAC-CC530B6AD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6" y="1991823"/>
            <a:ext cx="7437789" cy="3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480131"/>
          </a:xfrm>
        </p:spPr>
        <p:txBody>
          <a:bodyPr/>
          <a:lstStyle/>
          <a:p>
            <a:r>
              <a:rPr lang="en-GB" dirty="0" err="1"/>
              <a:t>Skybrud</a:t>
            </a:r>
            <a:r>
              <a:rPr lang="en-GB" dirty="0"/>
              <a:t> Redirects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942" y="3276617"/>
            <a:ext cx="4340956" cy="304763"/>
          </a:xfrm>
        </p:spPr>
        <p:txBody>
          <a:bodyPr/>
          <a:lstStyle/>
          <a:p>
            <a:r>
              <a:rPr lang="en-GB" dirty="0"/>
              <a:t>By Anders </a:t>
            </a:r>
            <a:r>
              <a:rPr lang="en-GB" dirty="0" err="1"/>
              <a:t>Bjerner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2920" y="744765"/>
            <a:ext cx="5368468" cy="53684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6098356" cy="48013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 err="1">
                <a:solidFill>
                  <a:srgbClr val="2B9C74"/>
                </a:solidFill>
              </a:rPr>
              <a:t>Skybrud</a:t>
            </a:r>
            <a:r>
              <a:rPr lang="en-GB" dirty="0">
                <a:solidFill>
                  <a:srgbClr val="2B9C74"/>
                </a:solidFill>
              </a:rPr>
              <a:t> Redirects?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547137"/>
          </a:xfrm>
        </p:spPr>
        <p:txBody>
          <a:bodyPr/>
          <a:lstStyle/>
          <a:p>
            <a:r>
              <a:rPr lang="en-GB" dirty="0"/>
              <a:t>Making the management of redirects in your Umbraco website super easy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Redirect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EBE48-1CF0-580A-1F6D-B0772C080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547137"/>
          </a:xfrm>
        </p:spPr>
        <p:txBody>
          <a:bodyPr/>
          <a:lstStyle/>
          <a:p>
            <a:r>
              <a:rPr lang="en-GB" dirty="0"/>
              <a:t>Gives you a dashboard to manage your redirects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7E591B-5A31-BDB0-5980-771826910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Dashboard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47EE8-DB1F-6619-6799-912785A068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18" y="3675856"/>
            <a:ext cx="2426606" cy="789512"/>
          </a:xfrm>
        </p:spPr>
        <p:txBody>
          <a:bodyPr/>
          <a:lstStyle/>
          <a:p>
            <a:r>
              <a:rPr lang="en-GB" dirty="0"/>
              <a:t>Give you a content app to see and manage the redirects for the current content or media item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5A0BF3-AF2D-BAA7-429D-E69A54B547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69618" y="3278695"/>
            <a:ext cx="2426606" cy="697050"/>
          </a:xfrm>
        </p:spPr>
        <p:txBody>
          <a:bodyPr/>
          <a:lstStyle/>
          <a:p>
            <a:r>
              <a:rPr lang="en-GB" dirty="0"/>
              <a:t>Content App		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CE73CD-39B9-223C-140D-E8DE101E37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18C35D-F582-7F08-7ECC-AA1454B15C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352696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build="p"/>
      <p:bldP spid="12" grpId="0" build="p"/>
      <p:bldP spid="9" grpId="0" build="p"/>
      <p:bldP spid="13" grpId="0" build="p"/>
      <p:bldP spid="14" grpId="0" build="p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 err="1">
                <a:solidFill>
                  <a:srgbClr val="2B9C74"/>
                </a:solidFill>
              </a:rPr>
              <a:t>Skybrud</a:t>
            </a:r>
            <a:r>
              <a:rPr lang="en-GB" dirty="0">
                <a:solidFill>
                  <a:srgbClr val="2B9C74"/>
                </a:solidFill>
              </a:rPr>
              <a:t> Redirects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https://codeshare.co.uk/links/cg22/psw-skybrud-redirects/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30166-C6AF-D2E7-5D8E-06CEF2B09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5" y="1991823"/>
            <a:ext cx="7437789" cy="30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480131"/>
          </a:xfrm>
        </p:spPr>
        <p:txBody>
          <a:bodyPr/>
          <a:lstStyle/>
          <a:p>
            <a:r>
              <a:rPr lang="en-GB" dirty="0"/>
              <a:t>Diplo God Mode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377" y="3276617"/>
            <a:ext cx="4340956" cy="304763"/>
          </a:xfrm>
        </p:spPr>
        <p:txBody>
          <a:bodyPr/>
          <a:lstStyle/>
          <a:p>
            <a:r>
              <a:rPr lang="en-GB" dirty="0"/>
              <a:t>By Dan Booth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2920" y="744765"/>
            <a:ext cx="5368468" cy="53684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5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5" y="1353076"/>
            <a:ext cx="4989404" cy="48013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>
                <a:solidFill>
                  <a:srgbClr val="2B9C74"/>
                </a:solidFill>
              </a:rPr>
              <a:t>Diplo God Mode?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1031886"/>
          </a:xfrm>
        </p:spPr>
        <p:txBody>
          <a:bodyPr/>
          <a:lstStyle/>
          <a:p>
            <a:r>
              <a:rPr lang="en-GB" dirty="0"/>
              <a:t>You can find out so much about the document types, datatypes, and templates including which ones are in use or not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Usage Browser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EBE48-1CF0-580A-1F6D-B0772C080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547137"/>
          </a:xfrm>
        </p:spPr>
        <p:txBody>
          <a:bodyPr/>
          <a:lstStyle/>
          <a:p>
            <a:r>
              <a:rPr lang="en-GB" dirty="0"/>
              <a:t>Clear caches, warm up the templates, restart the website and more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7E591B-5A31-BDB0-5980-771826910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Utilities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47EE8-DB1F-6619-6799-912785A068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18" y="3675856"/>
            <a:ext cx="2426606" cy="547137"/>
          </a:xfrm>
        </p:spPr>
        <p:txBody>
          <a:bodyPr/>
          <a:lstStyle/>
          <a:p>
            <a:r>
              <a:rPr lang="en-GB" dirty="0"/>
              <a:t>Information about your Umbraco setup and the server it is running 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5A0BF3-AF2D-BAA7-429D-E69A54B547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Diagnostics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CE73CD-39B9-223C-140D-E8DE101E37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18C35D-F582-7F08-7ECC-AA1454B15C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25450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build="p"/>
      <p:bldP spid="12" grpId="0" build="p"/>
      <p:bldP spid="9" grpId="0" build="p"/>
      <p:bldP spid="13" grpId="0" build="p"/>
      <p:bldP spid="14" grpId="0" build="p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B87616-2873-4A49-B4C3-BDF1B1454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89" y="2182843"/>
            <a:ext cx="1061545" cy="10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B504E58-3E08-4A99-8184-CA7D9DF58083}"/>
              </a:ext>
            </a:extLst>
          </p:cNvPr>
          <p:cNvGrpSpPr/>
          <p:nvPr/>
        </p:nvGrpSpPr>
        <p:grpSpPr>
          <a:xfrm>
            <a:off x="3071826" y="1986874"/>
            <a:ext cx="1692932" cy="1608155"/>
            <a:chOff x="2489934" y="2424619"/>
            <a:chExt cx="1692932" cy="16081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7EA41D-9F89-4FCD-A4BA-06A3262A1A22}"/>
                </a:ext>
              </a:extLst>
            </p:cNvPr>
            <p:cNvSpPr/>
            <p:nvPr/>
          </p:nvSpPr>
          <p:spPr>
            <a:xfrm rot="2557029">
              <a:off x="3530636" y="2424619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178A4F-28B3-4C61-9ACE-A6443140C1F6}"/>
                </a:ext>
              </a:extLst>
            </p:cNvPr>
            <p:cNvSpPr/>
            <p:nvPr/>
          </p:nvSpPr>
          <p:spPr>
            <a:xfrm rot="18813232">
              <a:off x="3509517" y="3489676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67D002-CFDA-4DF9-BC02-423A3D8F6631}"/>
                </a:ext>
              </a:extLst>
            </p:cNvPr>
            <p:cNvSpPr/>
            <p:nvPr/>
          </p:nvSpPr>
          <p:spPr>
            <a:xfrm rot="2810659">
              <a:off x="2490399" y="3459461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B8A915-D400-45A5-BE39-F4282B75F760}"/>
                </a:ext>
              </a:extLst>
            </p:cNvPr>
            <p:cNvSpPr/>
            <p:nvPr/>
          </p:nvSpPr>
          <p:spPr>
            <a:xfrm rot="8247078">
              <a:off x="2489934" y="2461976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12412-E6E1-D143-A17E-6E7B9D9F92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66FE16-6B29-EF43-84DB-74CCC2FE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/>
          <a:lstStyle/>
          <a:p>
            <a:r>
              <a:rPr lang="en-GB" dirty="0"/>
              <a:t>Who </a:t>
            </a:r>
            <a:r>
              <a:rPr lang="en-GB" dirty="0">
                <a:solidFill>
                  <a:schemeClr val="tx2"/>
                </a:solidFill>
              </a:rPr>
              <a:t>am I?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7E2F925-B586-5143-8DA1-D884FE7024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B8EEFD-C3AA-BC4A-A11E-B74019DC7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91365" y="3978162"/>
            <a:ext cx="3976916" cy="1881925"/>
          </a:xfrm>
        </p:spPr>
        <p:txBody>
          <a:bodyPr/>
          <a:lstStyle/>
          <a:p>
            <a:r>
              <a:rPr lang="en-GB" sz="2000" dirty="0"/>
              <a:t>Umbraco Certified Master</a:t>
            </a:r>
            <a:br>
              <a:rPr lang="en-GB" sz="2000" dirty="0"/>
            </a:br>
            <a:r>
              <a:rPr lang="en-GB" sz="2000" dirty="0"/>
              <a:t>5 x Umbraco MVP</a:t>
            </a:r>
            <a:br>
              <a:rPr lang="en-GB" sz="2000" dirty="0"/>
            </a:br>
            <a:r>
              <a:rPr lang="en-GB" sz="2000" dirty="0"/>
              <a:t>YouTuber 😃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678607-12E5-714E-B086-48FBB9153C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13860" y="3454540"/>
            <a:ext cx="2426606" cy="655308"/>
          </a:xfrm>
        </p:spPr>
        <p:txBody>
          <a:bodyPr/>
          <a:lstStyle/>
          <a:p>
            <a:r>
              <a:rPr lang="en-GB" sz="2800" dirty="0"/>
              <a:t>Paul Seal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281A439-E9C7-6845-8EA1-6A4879719D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11722" y="4029611"/>
            <a:ext cx="4362387" cy="3266920"/>
          </a:xfrm>
        </p:spPr>
        <p:txBody>
          <a:bodyPr/>
          <a:lstStyle/>
          <a:p>
            <a:r>
              <a:rPr lang="en-GB" sz="2000" dirty="0"/>
              <a:t>Umbraco Gold Partner</a:t>
            </a:r>
            <a:br>
              <a:rPr lang="en-GB" sz="2000" dirty="0"/>
            </a:br>
            <a:r>
              <a:rPr lang="en-GB" sz="2000" dirty="0"/>
              <a:t>Contributing Gold Partner</a:t>
            </a:r>
            <a:br>
              <a:rPr lang="en-GB" sz="2000" dirty="0"/>
            </a:br>
            <a:r>
              <a:rPr lang="en-GB" sz="2000" dirty="0"/>
              <a:t>Umbraco and Azure Specialists ⭐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679331-CB08-8C42-B584-7AE00A52E3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5239" y="3454538"/>
            <a:ext cx="2426606" cy="655308"/>
          </a:xfrm>
        </p:spPr>
        <p:txBody>
          <a:bodyPr/>
          <a:lstStyle/>
          <a:p>
            <a:r>
              <a:rPr lang="en-GB" sz="2800" dirty="0"/>
              <a:t>Moriyama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DC98B-0613-404C-B914-FC5BB16A489A}"/>
              </a:ext>
            </a:extLst>
          </p:cNvPr>
          <p:cNvSpPr/>
          <p:nvPr/>
        </p:nvSpPr>
        <p:spPr>
          <a:xfrm>
            <a:off x="3396390" y="2195312"/>
            <a:ext cx="1061545" cy="1061545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08540C-BD02-410D-A7A6-C6CE71A47600}"/>
              </a:ext>
            </a:extLst>
          </p:cNvPr>
          <p:cNvSpPr/>
          <p:nvPr/>
        </p:nvSpPr>
        <p:spPr>
          <a:xfrm>
            <a:off x="7462144" y="2182842"/>
            <a:ext cx="1061545" cy="1061545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DD1301-DAEA-4908-8F52-28F7BC4F1097}"/>
              </a:ext>
            </a:extLst>
          </p:cNvPr>
          <p:cNvGrpSpPr/>
          <p:nvPr/>
        </p:nvGrpSpPr>
        <p:grpSpPr>
          <a:xfrm>
            <a:off x="7140332" y="1972969"/>
            <a:ext cx="1692932" cy="1608155"/>
            <a:chOff x="2489934" y="2424619"/>
            <a:chExt cx="1692932" cy="16081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59120D-EAE8-4654-8C5E-D33877DD62B2}"/>
                </a:ext>
              </a:extLst>
            </p:cNvPr>
            <p:cNvSpPr/>
            <p:nvPr/>
          </p:nvSpPr>
          <p:spPr>
            <a:xfrm rot="2557029">
              <a:off x="3530636" y="2424619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FCB989-AC79-4C50-AD55-5FB0A490FBCB}"/>
                </a:ext>
              </a:extLst>
            </p:cNvPr>
            <p:cNvSpPr/>
            <p:nvPr/>
          </p:nvSpPr>
          <p:spPr>
            <a:xfrm rot="18813232">
              <a:off x="3509517" y="3489676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F5B9D6-539F-4D12-A060-B8DC17810829}"/>
                </a:ext>
              </a:extLst>
            </p:cNvPr>
            <p:cNvSpPr/>
            <p:nvPr/>
          </p:nvSpPr>
          <p:spPr>
            <a:xfrm rot="2810659">
              <a:off x="2490399" y="3459461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CEF8B4-86D3-42D7-9538-9C18F8285B75}"/>
                </a:ext>
              </a:extLst>
            </p:cNvPr>
            <p:cNvSpPr/>
            <p:nvPr/>
          </p:nvSpPr>
          <p:spPr>
            <a:xfrm rot="8247078">
              <a:off x="2489934" y="2461976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5AD918D-60E0-4A61-9B7E-B4D2D1A8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830" y="2026238"/>
            <a:ext cx="1356712" cy="13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 build="p"/>
      <p:bldP spid="7" grpId="1" build="p"/>
      <p:bldP spid="12" grpId="0" build="p"/>
      <p:bldP spid="13" grpId="0" build="p"/>
      <p:bldP spid="15" grpId="0" animBg="1"/>
      <p:bldP spid="15" grpId="1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>
                <a:solidFill>
                  <a:srgbClr val="2B9C74"/>
                </a:solidFill>
              </a:rPr>
              <a:t>Diplo God Mode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https://codeshare.co.uk/links/cg22/psw-diplo-god-mode/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192AC-C7CD-C40A-2E1E-1DCE87485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21" y="1991823"/>
            <a:ext cx="7465043" cy="30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480131"/>
          </a:xfrm>
        </p:spPr>
        <p:txBody>
          <a:bodyPr/>
          <a:lstStyle/>
          <a:p>
            <a:r>
              <a:rPr lang="en-GB" dirty="0"/>
              <a:t>The Dashboard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377" y="3276617"/>
            <a:ext cx="4340956" cy="304763"/>
          </a:xfrm>
        </p:spPr>
        <p:txBody>
          <a:bodyPr/>
          <a:lstStyle/>
          <a:p>
            <a:r>
              <a:rPr lang="en-GB" dirty="0"/>
              <a:t>By Markus Johansson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2920" y="744765"/>
            <a:ext cx="5368468" cy="53684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48013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>
                <a:solidFill>
                  <a:srgbClr val="2B9C74"/>
                </a:solidFill>
              </a:rPr>
              <a:t>The Dashboard?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547137"/>
          </a:xfrm>
        </p:spPr>
        <p:txBody>
          <a:bodyPr/>
          <a:lstStyle/>
          <a:p>
            <a:r>
              <a:rPr lang="en-GB" dirty="0"/>
              <a:t>An alternative to the default dashboard that comes with Umbraco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Clean Dashboard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EBE48-1CF0-580A-1F6D-B0772C080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789512"/>
          </a:xfrm>
        </p:spPr>
        <p:txBody>
          <a:bodyPr/>
          <a:lstStyle/>
          <a:p>
            <a:r>
              <a:rPr lang="en-GB" dirty="0"/>
              <a:t>Gives you relevant information about what has been happening in your Umbraco site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7E591B-5A31-BDB0-5980-771826910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Relevant Information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47EE8-DB1F-6619-6799-912785A068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18" y="3675856"/>
            <a:ext cx="2426606" cy="547137"/>
          </a:xfrm>
        </p:spPr>
        <p:txBody>
          <a:bodyPr/>
          <a:lstStyle/>
          <a:p>
            <a:r>
              <a:rPr lang="en-GB" dirty="0"/>
              <a:t>It gives you links to different sections such as the recycle bin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5A0BF3-AF2D-BAA7-429D-E69A54B547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CE73CD-39B9-223C-140D-E8DE101E37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18C35D-F582-7F08-7ECC-AA1454B15C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1905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build="p"/>
      <p:bldP spid="12" grpId="0" build="p"/>
      <p:bldP spid="9" grpId="0" build="p"/>
      <p:bldP spid="13" grpId="0" build="p"/>
      <p:bldP spid="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>
                <a:solidFill>
                  <a:srgbClr val="2B9C74"/>
                </a:solidFill>
              </a:rPr>
              <a:t>The Dashboard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https://codeshare.co.uk/links/cg22/psw-the-dashboard/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4F438-7BA8-694F-F500-74533FCE5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21" y="1991823"/>
            <a:ext cx="7504196" cy="30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480131"/>
          </a:xfrm>
        </p:spPr>
        <p:txBody>
          <a:bodyPr/>
          <a:lstStyle/>
          <a:p>
            <a:r>
              <a:rPr lang="en-GB" dirty="0"/>
              <a:t>Editor Notes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377" y="3276617"/>
            <a:ext cx="4340956" cy="304763"/>
          </a:xfrm>
        </p:spPr>
        <p:txBody>
          <a:bodyPr/>
          <a:lstStyle/>
          <a:p>
            <a:r>
              <a:rPr lang="en-GB" dirty="0"/>
              <a:t>By Marc Goodson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2920" y="744765"/>
            <a:ext cx="5368468" cy="53684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48013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>
                <a:solidFill>
                  <a:srgbClr val="2B9C74"/>
                </a:solidFill>
              </a:rPr>
              <a:t>Editor Notes?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547137"/>
          </a:xfrm>
        </p:spPr>
        <p:txBody>
          <a:bodyPr/>
          <a:lstStyle/>
          <a:p>
            <a:r>
              <a:rPr lang="en-GB" dirty="0"/>
              <a:t>Gives you the ability to provide more detailed descriptions for properties.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Descriptions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EBE48-1CF0-580A-1F6D-B0772C080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547137"/>
          </a:xfrm>
        </p:spPr>
        <p:txBody>
          <a:bodyPr/>
          <a:lstStyle/>
          <a:p>
            <a:r>
              <a:rPr lang="en-GB" dirty="0"/>
              <a:t>You can change the style of the notes to make them stand out or not.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7E591B-5A31-BDB0-5980-771826910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Eye Catching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47EE8-DB1F-6619-6799-912785A068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18" y="3675856"/>
            <a:ext cx="2426606" cy="789512"/>
          </a:xfrm>
        </p:spPr>
        <p:txBody>
          <a:bodyPr/>
          <a:lstStyle/>
          <a:p>
            <a:r>
              <a:rPr lang="en-GB" dirty="0"/>
              <a:t>There are different modes you can use to display your notes including: inline, </a:t>
            </a:r>
            <a:r>
              <a:rPr lang="en-GB" dirty="0" err="1"/>
              <a:t>popout</a:t>
            </a:r>
            <a:r>
              <a:rPr lang="en-GB" dirty="0"/>
              <a:t>, accordion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5A0BF3-AF2D-BAA7-429D-E69A54B547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Different Modes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CE73CD-39B9-223C-140D-E8DE101E37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18C35D-F582-7F08-7ECC-AA1454B15C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5809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build="p"/>
      <p:bldP spid="12" grpId="0" build="p"/>
      <p:bldP spid="9" grpId="0" build="p"/>
      <p:bldP spid="13" grpId="0" build="p"/>
      <p:bldP spid="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>
                <a:solidFill>
                  <a:srgbClr val="2B9C74"/>
                </a:solidFill>
              </a:rPr>
              <a:t>Editor Notes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https://codeshare.co.uk/links/cg22/psw-ueditor-notes/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6FD65-FF50-29DD-60FB-191A7B134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21" y="1975820"/>
            <a:ext cx="7504196" cy="30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2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96798-5E6E-F64C-B29D-F198A12DD7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C874B-1869-8E44-8341-F03B47A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</a:t>
            </a:r>
            <a:r>
              <a:rPr lang="en-GB" dirty="0">
                <a:solidFill>
                  <a:schemeClr val="tx2"/>
                </a:solidFill>
              </a:rPr>
              <a:t>this talk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1A01D1-623C-514A-8D0C-DBCAA73C2D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9652" y="3714545"/>
            <a:ext cx="2426606" cy="574901"/>
          </a:xfrm>
        </p:spPr>
        <p:txBody>
          <a:bodyPr/>
          <a:lstStyle/>
          <a:p>
            <a:r>
              <a:rPr lang="en-GB" sz="2400" dirty="0"/>
              <a:t>Packages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BC3954-FBBC-F243-A93B-4D7FC433C8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C075BA-5731-6D4B-852D-21115CB77A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98475" y="4289446"/>
            <a:ext cx="2426606" cy="1154675"/>
          </a:xfrm>
        </p:spPr>
        <p:txBody>
          <a:bodyPr/>
          <a:lstStyle/>
          <a:p>
            <a:r>
              <a:rPr lang="en-GB" sz="1600" dirty="0"/>
              <a:t>Explain what problems can be solved when using these packages.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D6CD1A-F1C4-2740-82EB-AA9F03A5D3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5829" y="3714544"/>
            <a:ext cx="3136572" cy="574901"/>
          </a:xfrm>
        </p:spPr>
        <p:txBody>
          <a:bodyPr/>
          <a:lstStyle/>
          <a:p>
            <a:r>
              <a:rPr lang="en-GB" sz="2400" dirty="0"/>
              <a:t>Solving Problems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AD7B44-CC49-7447-A978-EE9E9F7A2C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0E9B1B-F833-5F42-A87C-C2F0E4A8F3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35742" y="4289446"/>
            <a:ext cx="2426606" cy="1154675"/>
          </a:xfrm>
        </p:spPr>
        <p:txBody>
          <a:bodyPr/>
          <a:lstStyle/>
          <a:p>
            <a:r>
              <a:rPr lang="en-GB" sz="1600" dirty="0"/>
              <a:t>I’ve prepared demos for each of the packages to show you real use cases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000069-289E-7044-B036-1FCA3ECC7A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64982" y="3713120"/>
            <a:ext cx="2426606" cy="574901"/>
          </a:xfrm>
        </p:spPr>
        <p:txBody>
          <a:bodyPr/>
          <a:lstStyle/>
          <a:p>
            <a:r>
              <a:rPr lang="en-GB" sz="2400" dirty="0"/>
              <a:t>Use Cases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0BEE16-61D1-1149-9C62-417CAA8A82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E4191-B145-1149-A2B7-856471D9BA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F7527-B8F4-5541-A811-B9E545AE6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1968" y="4289446"/>
            <a:ext cx="2426606" cy="1154675"/>
          </a:xfrm>
        </p:spPr>
        <p:txBody>
          <a:bodyPr/>
          <a:lstStyle/>
          <a:p>
            <a:r>
              <a:rPr lang="en-GB" sz="1600" dirty="0"/>
              <a:t>I wanted to share my favourite Umbraco 9+ packages with you</a:t>
            </a:r>
          </a:p>
        </p:txBody>
      </p:sp>
    </p:spTree>
    <p:extLst>
      <p:ext uri="{BB962C8B-B14F-4D97-AF65-F5344CB8AC3E}">
        <p14:creationId xmlns:p14="http://schemas.microsoft.com/office/powerpoint/2010/main" val="24275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build="p"/>
      <p:bldP spid="11" grpId="0" build="p"/>
      <p:bldP spid="12" grpId="0" build="p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480131"/>
          </a:xfrm>
        </p:spPr>
        <p:txBody>
          <a:bodyPr/>
          <a:lstStyle/>
          <a:p>
            <a:r>
              <a:rPr lang="en-GB" dirty="0"/>
              <a:t>Contentment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377" y="3276617"/>
            <a:ext cx="4340956" cy="304763"/>
          </a:xfrm>
        </p:spPr>
        <p:txBody>
          <a:bodyPr/>
          <a:lstStyle/>
          <a:p>
            <a:r>
              <a:rPr lang="en-GB" dirty="0"/>
              <a:t>By Lee Kelleher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2920" y="744765"/>
            <a:ext cx="5368468" cy="5368468"/>
          </a:xfrm>
          <a:solidFill>
            <a:schemeClr val="bg1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3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48013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>
                <a:solidFill>
                  <a:srgbClr val="2B9C74"/>
                </a:solidFill>
              </a:rPr>
              <a:t>Contentment?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547137"/>
          </a:xfrm>
        </p:spPr>
        <p:txBody>
          <a:bodyPr/>
          <a:lstStyle/>
          <a:p>
            <a:r>
              <a:rPr lang="en-GB" dirty="0"/>
              <a:t>Set of property editors and data sources that you can customise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Property Editors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EBE48-1CF0-580A-1F6D-B0772C080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547137"/>
          </a:xfrm>
        </p:spPr>
        <p:txBody>
          <a:bodyPr/>
          <a:lstStyle/>
          <a:p>
            <a:r>
              <a:rPr lang="en-GB" dirty="0"/>
              <a:t>These beautiful editors make for a fantastic editing experience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7E591B-5A31-BDB0-5980-771826910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Editing Experience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47EE8-DB1F-6619-6799-912785A068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18" y="3675856"/>
            <a:ext cx="2426606" cy="789512"/>
          </a:xfrm>
        </p:spPr>
        <p:txBody>
          <a:bodyPr/>
          <a:lstStyle/>
          <a:p>
            <a:r>
              <a:rPr lang="en-GB" dirty="0"/>
              <a:t>Components such as the Data List Editor make it a dream package for developers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5A0BF3-AF2D-BAA7-429D-E69A54B547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Developer Experience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CE73CD-39B9-223C-140D-E8DE101E37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18C35D-F582-7F08-7ECC-AA1454B15C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39356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build="p"/>
      <p:bldP spid="12" grpId="0" build="p"/>
      <p:bldP spid="9" grpId="0" build="p"/>
      <p:bldP spid="13" grpId="0" build="p"/>
      <p:bldP spid="14" grpId="0" build="p"/>
      <p:bldP spid="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>
                <a:solidFill>
                  <a:srgbClr val="2B9C74"/>
                </a:solidFill>
              </a:rPr>
              <a:t>Contentment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https://codeshare.co.uk/links/cg22/psw-contentment/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7DA25-16F0-470A-BF15-A09D09C3D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21" y="1991823"/>
            <a:ext cx="7504196" cy="30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480131"/>
          </a:xfrm>
        </p:spPr>
        <p:txBody>
          <a:bodyPr/>
          <a:lstStyle/>
          <a:p>
            <a:r>
              <a:rPr lang="en-GB" dirty="0"/>
              <a:t>Backoffice Themes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942" y="3276617"/>
            <a:ext cx="4340956" cy="304763"/>
          </a:xfrm>
        </p:spPr>
        <p:txBody>
          <a:bodyPr/>
          <a:lstStyle/>
          <a:p>
            <a:r>
              <a:rPr lang="en-GB" dirty="0"/>
              <a:t>By Kevin Jump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2920" y="744765"/>
            <a:ext cx="5368468" cy="53684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1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5219624" cy="48013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>
                <a:solidFill>
                  <a:srgbClr val="2B9C74"/>
                </a:solidFill>
              </a:rPr>
              <a:t>Backoffice Themes?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547137"/>
          </a:xfrm>
        </p:spPr>
        <p:txBody>
          <a:bodyPr/>
          <a:lstStyle/>
          <a:p>
            <a:r>
              <a:rPr lang="en-GB" dirty="0"/>
              <a:t>The user can change the theme of the site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Themes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EBE48-1CF0-580A-1F6D-B0772C080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547137"/>
          </a:xfrm>
        </p:spPr>
        <p:txBody>
          <a:bodyPr/>
          <a:lstStyle/>
          <a:p>
            <a:r>
              <a:rPr lang="en-GB" dirty="0"/>
              <a:t>Add your own themes by creating stylesheets in the themes folders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7E591B-5A31-BDB0-5980-771826910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Create your own themes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391CB-D536-9F5D-4F48-7D69886343D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A0F7F-95F3-BDEF-AFFC-9BBC7B0C8E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9BB911-7FEF-F198-A27B-3D55842B2A0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5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build="p"/>
      <p:bldP spid="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>
                <a:solidFill>
                  <a:srgbClr val="2B9C74"/>
                </a:solidFill>
              </a:rPr>
              <a:t>Backoffice Themes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https://codeshare.co.uk/links/cg22/psw-backoffice-themes/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F48F5-1183-E625-911C-28CDE0A6E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89" y="1991823"/>
            <a:ext cx="7525548" cy="30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867930"/>
          </a:xfrm>
        </p:spPr>
        <p:txBody>
          <a:bodyPr/>
          <a:lstStyle/>
          <a:p>
            <a:r>
              <a:rPr lang="en-GB" dirty="0"/>
              <a:t>Our Umbraco Tag Helpers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595" y="3579830"/>
            <a:ext cx="4340956" cy="304763"/>
          </a:xfrm>
        </p:spPr>
        <p:txBody>
          <a:bodyPr/>
          <a:lstStyle/>
          <a:p>
            <a:r>
              <a:rPr lang="en-GB" dirty="0"/>
              <a:t>By Warren Buckley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2920" y="744765"/>
            <a:ext cx="5368468" cy="53684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1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6266546" cy="48013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>
                <a:solidFill>
                  <a:srgbClr val="2B9C74"/>
                </a:solidFill>
              </a:rPr>
              <a:t>Our Umbraco Tag Helpers?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547137"/>
          </a:xfrm>
        </p:spPr>
        <p:txBody>
          <a:bodyPr/>
          <a:lstStyle/>
          <a:p>
            <a:r>
              <a:rPr lang="en-GB" dirty="0"/>
              <a:t>A collection of tag helpers built by the Umbraco Community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Tag Helpers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CE73CD-39B9-223C-140D-E8DE101E37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FDF6-B983-A1AD-89A6-6A1C73831D5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CEFC3-B802-953D-4527-547B0E58F6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647154-C648-36FB-920E-AFCC518FCE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0EF52BD-66C2-1508-9B19-294A3C3B1A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E9FF273-CD83-3B40-B462-BFA6F335315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</a:t>
            </a:r>
            <a:r>
              <a:rPr lang="en-GB" dirty="0">
                <a:solidFill>
                  <a:srgbClr val="2B9C74"/>
                </a:solidFill>
              </a:rPr>
              <a:t>Script Writer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2B6C3-2B1C-0CC9-6B2F-8DED921E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11" y="1627001"/>
            <a:ext cx="6288976" cy="4874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4"/>
              </a:rPr>
              <a:t>https://psw.codeshare.co.uk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047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</a:t>
            </a:r>
            <a:r>
              <a:rPr lang="en-GB" dirty="0">
                <a:solidFill>
                  <a:srgbClr val="2B9C74"/>
                </a:solidFill>
              </a:rPr>
              <a:t>Umbraco Tag Helpers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65570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4"/>
              </a:rPr>
              <a:t>https://codeshare.co.uk/links/cg22/psw-tag-helpers/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87D0C-4BD3-C61E-6E2B-F4EFDB7D9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89" y="1963401"/>
            <a:ext cx="7525548" cy="30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867930"/>
          </a:xfrm>
        </p:spPr>
        <p:txBody>
          <a:bodyPr/>
          <a:lstStyle/>
          <a:p>
            <a:r>
              <a:rPr lang="en-GB" dirty="0"/>
              <a:t>Hot Chilli Page Not Found Manager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595" y="3579830"/>
            <a:ext cx="4340956" cy="304763"/>
          </a:xfrm>
        </p:spPr>
        <p:txBody>
          <a:bodyPr/>
          <a:lstStyle/>
          <a:p>
            <a:r>
              <a:rPr lang="en-GB" dirty="0"/>
              <a:t>By Nik </a:t>
            </a:r>
            <a:r>
              <a:rPr lang="en-GB" dirty="0" err="1"/>
              <a:t>Rimington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2920" y="744765"/>
            <a:ext cx="5368468" cy="53684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5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7819848" cy="867930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>
                <a:solidFill>
                  <a:srgbClr val="2B9C74"/>
                </a:solidFill>
              </a:rPr>
              <a:t>Hot Chilli Page Not Found Manager?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547137"/>
          </a:xfrm>
        </p:spPr>
        <p:txBody>
          <a:bodyPr/>
          <a:lstStyle/>
          <a:p>
            <a:r>
              <a:rPr lang="en-GB" dirty="0"/>
              <a:t>Easily configure a 404 page for your site without having to touch any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404 Handling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EBE48-1CF0-580A-1F6D-B0772C080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547137"/>
          </a:xfrm>
        </p:spPr>
        <p:txBody>
          <a:bodyPr/>
          <a:lstStyle/>
          <a:p>
            <a:r>
              <a:rPr lang="en-GB" dirty="0"/>
              <a:t>You can add different 404 pages for different sections of the site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7E591B-5A31-BDB0-5980-771826910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Multiple 404 pages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CE73CD-39B9-223C-140D-E8DE101E37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01878-50A0-171F-650F-55AABF03CE1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14582-F9E3-21A5-9892-06F7B39879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CA88DF1-AD77-06E6-15B8-FF1C901A93D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build="p"/>
      <p:bldP spid="1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80" y="966164"/>
            <a:ext cx="8731239" cy="954107"/>
          </a:xfrm>
        </p:spPr>
        <p:txBody>
          <a:bodyPr/>
          <a:lstStyle/>
          <a:p>
            <a:r>
              <a:rPr lang="en-GB" dirty="0"/>
              <a:t>How to Install </a:t>
            </a:r>
            <a:r>
              <a:rPr lang="en-GB" dirty="0">
                <a:solidFill>
                  <a:srgbClr val="2B9C74"/>
                </a:solidFill>
              </a:rPr>
              <a:t>Hot Chilli Page Not Found Manager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4"/>
              </a:rPr>
              <a:t>https://codeshare.co.uk/links/cg22/psw-page-not-found/</a:t>
            </a: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30F68-44A3-E0FD-263B-46BCB81CD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89" y="1991823"/>
            <a:ext cx="7525548" cy="306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E82FF-E297-AA41-5CB1-A179399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7" y="2707988"/>
            <a:ext cx="4338521" cy="480131"/>
          </a:xfrm>
        </p:spPr>
        <p:txBody>
          <a:bodyPr/>
          <a:lstStyle/>
          <a:p>
            <a:r>
              <a:rPr lang="en-GB" dirty="0" err="1"/>
              <a:t>Konstrukt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42475-5865-56D4-D62A-88B6D8EBA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942" y="3276617"/>
            <a:ext cx="4340956" cy="304763"/>
          </a:xfrm>
        </p:spPr>
        <p:txBody>
          <a:bodyPr/>
          <a:lstStyle/>
          <a:p>
            <a:r>
              <a:rPr lang="en-GB" dirty="0"/>
              <a:t>By Matt Brailsford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681335-25A9-574C-4A2E-5B9AE64F13C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6898" y="2254640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16D1EC3-59CE-2D01-1E5A-7865A3563C6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2920" y="744765"/>
            <a:ext cx="5368468" cy="53684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95E9-D548-6E6A-C751-79C40BAD29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B6E65C9-2D11-415B-A738-89545BE664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5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D651FD-3505-741F-1760-CDBA5E23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480131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 err="1">
                <a:solidFill>
                  <a:srgbClr val="2B9C74"/>
                </a:solidFill>
              </a:rPr>
              <a:t>Konstrukt</a:t>
            </a:r>
            <a:r>
              <a:rPr lang="en-GB" dirty="0">
                <a:solidFill>
                  <a:srgbClr val="2B9C74"/>
                </a:solidFill>
              </a:rPr>
              <a:t>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2E378D-AA80-5549-A4D9-0C62374DE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2465" y="204085"/>
            <a:ext cx="2426606" cy="629211"/>
          </a:xfrm>
        </p:spPr>
        <p:txBody>
          <a:bodyPr/>
          <a:lstStyle/>
          <a:p>
            <a:r>
              <a:rPr lang="en-GB" dirty="0"/>
              <a:t>My Favourite Packages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566B71-7BC7-9697-6318-D1A6613E2B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76" y="3675856"/>
            <a:ext cx="2426606" cy="547137"/>
          </a:xfrm>
        </p:spPr>
        <p:txBody>
          <a:bodyPr/>
          <a:lstStyle/>
          <a:p>
            <a:r>
              <a:rPr lang="en-GB" dirty="0"/>
              <a:t>Automatically creates the relevant UI to manage custom 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BC5F1-8F36-282D-8BF3-179FB16CE2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776" y="3278695"/>
            <a:ext cx="2422800" cy="373885"/>
          </a:xfrm>
        </p:spPr>
        <p:txBody>
          <a:bodyPr/>
          <a:lstStyle/>
          <a:p>
            <a:r>
              <a:rPr lang="en-GB" dirty="0"/>
              <a:t>UI Builder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0EBE48-1CF0-580A-1F6D-B0772C080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927" y="3675856"/>
            <a:ext cx="2426606" cy="547137"/>
          </a:xfrm>
        </p:spPr>
        <p:txBody>
          <a:bodyPr/>
          <a:lstStyle/>
          <a:p>
            <a:r>
              <a:rPr lang="en-GB" dirty="0"/>
              <a:t>Uses a fluent API for an easy way to define the configuration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7E591B-5A31-BDB0-5980-771826910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Fluent API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47EE8-DB1F-6619-6799-912785A068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9618" y="3675856"/>
            <a:ext cx="2426606" cy="789512"/>
          </a:xfrm>
        </p:spPr>
        <p:txBody>
          <a:bodyPr/>
          <a:lstStyle/>
          <a:p>
            <a:r>
              <a:rPr lang="en-GB" dirty="0"/>
              <a:t>Gives you the ability to reuse the same property editors that you would normally use in your Umbraco site.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5A0BF3-AF2D-BAA7-429D-E69A54B547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Property Editors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CE73CD-39B9-223C-140D-E8DE101E37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18C35D-F582-7F08-7ECC-AA1454B15C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232016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7" grpId="0" build="p"/>
      <p:bldP spid="8" grpId="0" build="p"/>
      <p:bldP spid="12" grpId="0" build="p"/>
      <p:bldP spid="9" grpId="0" build="p"/>
      <p:bldP spid="13" grpId="0" build="p"/>
      <p:bldP spid="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80" y="966164"/>
            <a:ext cx="8731239" cy="523220"/>
          </a:xfrm>
        </p:spPr>
        <p:txBody>
          <a:bodyPr/>
          <a:lstStyle/>
          <a:p>
            <a:r>
              <a:rPr lang="en-GB" dirty="0"/>
              <a:t>How to Install </a:t>
            </a:r>
            <a:r>
              <a:rPr lang="en-GB" dirty="0" err="1">
                <a:solidFill>
                  <a:srgbClr val="2B9C74"/>
                </a:solidFill>
              </a:rPr>
              <a:t>Konstrukt</a:t>
            </a:r>
            <a:endParaRPr lang="en-GB" dirty="0">
              <a:solidFill>
                <a:srgbClr val="2B9C74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https://codeshare.co.uk/links/cg22/psw-konstruct/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9768D-D064-EF64-5F68-75C48FEA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58" y="1991824"/>
            <a:ext cx="7506979" cy="30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</a:t>
            </a:r>
            <a:r>
              <a:rPr lang="en-GB" dirty="0">
                <a:solidFill>
                  <a:srgbClr val="2B9C74"/>
                </a:solidFill>
              </a:rPr>
              <a:t>Umbraco Packages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6A4F5-97DD-B299-0FE7-00DA0CC0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01" y="1855885"/>
            <a:ext cx="5657858" cy="43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0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Package </a:t>
            </a:r>
            <a:r>
              <a:rPr lang="en-GB" dirty="0">
                <a:solidFill>
                  <a:srgbClr val="2B9C74"/>
                </a:solidFill>
              </a:rPr>
              <a:t>In One Script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hlinkClick r:id="rId3"/>
              </a:rPr>
              <a:t>https://codeshare.co.uk/links/cg22/psw-combined/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7268-7798-19AB-FFD1-14CCE22D7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14" y="1660120"/>
            <a:ext cx="7419304" cy="46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DA6C7-0D0A-4028-B7AB-A5634919FF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51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F948A3C-4852-4677-92BF-9A4A8738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1353076"/>
            <a:ext cx="4345200" cy="480131"/>
          </a:xfrm>
        </p:spPr>
        <p:txBody>
          <a:bodyPr/>
          <a:lstStyle/>
          <a:p>
            <a:r>
              <a:rPr lang="en-GB" dirty="0">
                <a:solidFill>
                  <a:srgbClr val="2B9C74"/>
                </a:solidFill>
              </a:rPr>
              <a:t>Summary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3E36856-DFFB-4A53-9D95-F38B22685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0281" y="2458702"/>
            <a:ext cx="8371438" cy="1940596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utura PT Demi" panose="020B0502020204020303"/>
              </a:rPr>
              <a:t>So many great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utura PT Demi" panose="020B0502020204020303"/>
              </a:rPr>
              <a:t>Try them out for yourself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utura PT Demi" panose="020B0502020204020303"/>
              </a:rPr>
              <a:t>Go and use the Package Script Writer tool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55553F-52B3-44A4-B9B8-C82C62C649D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>
                <a:latin typeface="Helvetica Neue"/>
              </a:rPr>
              <a:t>My Favourite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1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B87616-2873-4A49-B4C3-BDF1B1454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97" y="2620588"/>
            <a:ext cx="1061545" cy="10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B504E58-3E08-4A99-8184-CA7D9DF58083}"/>
              </a:ext>
            </a:extLst>
          </p:cNvPr>
          <p:cNvGrpSpPr/>
          <p:nvPr/>
        </p:nvGrpSpPr>
        <p:grpSpPr>
          <a:xfrm>
            <a:off x="2489934" y="2424619"/>
            <a:ext cx="1692932" cy="1608155"/>
            <a:chOff x="2489934" y="2424619"/>
            <a:chExt cx="1692932" cy="16081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7EA41D-9F89-4FCD-A4BA-06A3262A1A22}"/>
                </a:ext>
              </a:extLst>
            </p:cNvPr>
            <p:cNvSpPr/>
            <p:nvPr/>
          </p:nvSpPr>
          <p:spPr>
            <a:xfrm rot="2557029">
              <a:off x="3530636" y="2424619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178A4F-28B3-4C61-9ACE-A6443140C1F6}"/>
                </a:ext>
              </a:extLst>
            </p:cNvPr>
            <p:cNvSpPr/>
            <p:nvPr/>
          </p:nvSpPr>
          <p:spPr>
            <a:xfrm rot="18813232">
              <a:off x="3509517" y="3489676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67D002-CFDA-4DF9-BC02-423A3D8F6631}"/>
                </a:ext>
              </a:extLst>
            </p:cNvPr>
            <p:cNvSpPr/>
            <p:nvPr/>
          </p:nvSpPr>
          <p:spPr>
            <a:xfrm rot="2810659">
              <a:off x="2490399" y="3459461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B8A915-D400-45A5-BE39-F4282B75F760}"/>
                </a:ext>
              </a:extLst>
            </p:cNvPr>
            <p:cNvSpPr/>
            <p:nvPr/>
          </p:nvSpPr>
          <p:spPr>
            <a:xfrm rot="8247078">
              <a:off x="2489934" y="2461976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12412-E6E1-D143-A17E-6E7B9D9F92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66FE16-6B29-EF43-84DB-74CCC2FE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/>
          <a:lstStyle/>
          <a:p>
            <a:r>
              <a:rPr lang="en-GB"/>
              <a:t>Contact </a:t>
            </a:r>
            <a:r>
              <a:rPr lang="en-GB">
                <a:solidFill>
                  <a:schemeClr val="tx2"/>
                </a:solidFill>
              </a:rPr>
              <a:t>details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7E2F925-B586-5143-8DA1-D884FE7024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B8EEFD-C3AA-BC4A-A11E-B74019DC7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2144" y="4341566"/>
            <a:ext cx="2904371" cy="1524007"/>
          </a:xfrm>
        </p:spPr>
        <p:txBody>
          <a:bodyPr/>
          <a:lstStyle/>
          <a:p>
            <a:r>
              <a:rPr lang="en-GB" sz="1600" b="1" dirty="0"/>
              <a:t>@CodeSharePaul</a:t>
            </a:r>
            <a:br>
              <a:rPr lang="en-GB" sz="1600" b="1" dirty="0"/>
            </a:br>
            <a:r>
              <a:rPr lang="en-GB" sz="1600" dirty="0"/>
              <a:t>codeshare.co.uk</a:t>
            </a:r>
            <a:br>
              <a:rPr lang="en-GB" sz="1600" dirty="0"/>
            </a:br>
            <a:r>
              <a:rPr lang="en-GB" sz="1600" dirty="0"/>
              <a:t>codeshare.co.uk/</a:t>
            </a:r>
            <a:r>
              <a:rPr lang="en-GB" sz="1600" dirty="0" err="1"/>
              <a:t>youtube</a:t>
            </a:r>
            <a:endParaRPr lang="en-GB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678607-12E5-714E-B086-48FBB9153C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31968" y="3892285"/>
            <a:ext cx="2426606" cy="494494"/>
          </a:xfrm>
        </p:spPr>
        <p:txBody>
          <a:bodyPr/>
          <a:lstStyle/>
          <a:p>
            <a:r>
              <a:rPr lang="en-GB" sz="2000" dirty="0"/>
              <a:t>Paul Seal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DC98B-0613-404C-B914-FC5BB16A489A}"/>
              </a:ext>
            </a:extLst>
          </p:cNvPr>
          <p:cNvSpPr/>
          <p:nvPr/>
        </p:nvSpPr>
        <p:spPr>
          <a:xfrm>
            <a:off x="2814498" y="2633057"/>
            <a:ext cx="1061545" cy="1061545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04360D-B8D5-0146-664A-30A781EEEF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5B9D72E-8F13-ED72-7074-DFDC38A1AF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" name="Picture 20" descr="Qr code&#10;&#10;Description automatically generated">
            <a:extLst>
              <a:ext uri="{FF2B5EF4-FFF2-40B4-BE49-F238E27FC236}">
                <a16:creationId xmlns:a16="http://schemas.microsoft.com/office/drawing/2014/main" id="{6BED1469-1028-8C86-A38F-8C9D824F1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91" y="1379701"/>
            <a:ext cx="5478298" cy="54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52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12412-E6E1-D143-A17E-6E7B9D9F92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66FE16-6B29-EF43-84DB-74CCC2FE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365" y="965097"/>
            <a:ext cx="7883160" cy="523220"/>
          </a:xfrm>
        </p:spPr>
        <p:txBody>
          <a:bodyPr/>
          <a:lstStyle/>
          <a:p>
            <a:r>
              <a:rPr lang="en-GB" dirty="0"/>
              <a:t>Contact </a:t>
            </a:r>
            <a:r>
              <a:rPr lang="en-GB" dirty="0">
                <a:solidFill>
                  <a:schemeClr val="tx2"/>
                </a:solidFill>
              </a:rPr>
              <a:t>details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7E2F925-B586-5143-8DA1-D884FE7024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281A439-E9C7-6845-8EA1-6A4879719D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10417" y="4289446"/>
            <a:ext cx="2426606" cy="785343"/>
          </a:xfrm>
        </p:spPr>
        <p:txBody>
          <a:bodyPr/>
          <a:lstStyle/>
          <a:p>
            <a:r>
              <a:rPr lang="en-GB" sz="1600" b="1" dirty="0"/>
              <a:t>@moriyamaumbraco</a:t>
            </a:r>
            <a:br>
              <a:rPr lang="en-GB" sz="1600" b="1" dirty="0"/>
            </a:br>
            <a:r>
              <a:rPr lang="en-GB" sz="1600" dirty="0"/>
              <a:t>moriyama.co.uk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679331-CB08-8C42-B584-7AE00A52E3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10417" y="3843649"/>
            <a:ext cx="2426606" cy="494494"/>
          </a:xfrm>
        </p:spPr>
        <p:txBody>
          <a:bodyPr/>
          <a:lstStyle/>
          <a:p>
            <a:r>
              <a:rPr lang="en-GB" sz="2000" dirty="0"/>
              <a:t>Moriyama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08540C-BD02-410D-A7A6-C6CE71A47600}"/>
              </a:ext>
            </a:extLst>
          </p:cNvPr>
          <p:cNvSpPr/>
          <p:nvPr/>
        </p:nvSpPr>
        <p:spPr>
          <a:xfrm>
            <a:off x="2777322" y="2620589"/>
            <a:ext cx="1061545" cy="1061545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DD1301-DAEA-4908-8F52-28F7BC4F1097}"/>
              </a:ext>
            </a:extLst>
          </p:cNvPr>
          <p:cNvGrpSpPr/>
          <p:nvPr/>
        </p:nvGrpSpPr>
        <p:grpSpPr>
          <a:xfrm>
            <a:off x="2455510" y="2410716"/>
            <a:ext cx="1692932" cy="1608155"/>
            <a:chOff x="2489934" y="2424619"/>
            <a:chExt cx="1692932" cy="16081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59120D-EAE8-4654-8C5E-D33877DD62B2}"/>
                </a:ext>
              </a:extLst>
            </p:cNvPr>
            <p:cNvSpPr/>
            <p:nvPr/>
          </p:nvSpPr>
          <p:spPr>
            <a:xfrm rot="2557029">
              <a:off x="3530636" y="2424619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FCB989-AC79-4C50-AD55-5FB0A490FBCB}"/>
                </a:ext>
              </a:extLst>
            </p:cNvPr>
            <p:cNvSpPr/>
            <p:nvPr/>
          </p:nvSpPr>
          <p:spPr>
            <a:xfrm rot="18813232">
              <a:off x="3509517" y="3489676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F5B9D6-539F-4D12-A060-B8DC17810829}"/>
                </a:ext>
              </a:extLst>
            </p:cNvPr>
            <p:cNvSpPr/>
            <p:nvPr/>
          </p:nvSpPr>
          <p:spPr>
            <a:xfrm rot="2810659">
              <a:off x="2490399" y="3459461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CEF8B4-86D3-42D7-9538-9C18F8285B75}"/>
                </a:ext>
              </a:extLst>
            </p:cNvPr>
            <p:cNvSpPr/>
            <p:nvPr/>
          </p:nvSpPr>
          <p:spPr>
            <a:xfrm rot="8247078">
              <a:off x="2489934" y="2461976"/>
              <a:ext cx="652230" cy="433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5AD918D-60E0-4A61-9B7E-B4D2D1A8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008" y="2463985"/>
            <a:ext cx="1356712" cy="1387315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54FD12E5-EEAF-DE7C-EF6D-A8E275E18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48" y="1391055"/>
            <a:ext cx="5457420" cy="54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994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</a:t>
            </a:r>
            <a:r>
              <a:rPr lang="en-GB" dirty="0">
                <a:solidFill>
                  <a:srgbClr val="2B9C74"/>
                </a:solidFill>
              </a:rPr>
              <a:t>Script Writer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2B6C3-2B1C-0CC9-6B2F-8DED921E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11" y="1627001"/>
            <a:ext cx="6288976" cy="4874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34A07-0489-35A8-EF89-AEF88E34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910" y="1627001"/>
            <a:ext cx="4169229" cy="4169229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B1D6EBF-C93B-1141-72E2-B47FAD6F381A}"/>
              </a:ext>
            </a:extLst>
          </p:cNvPr>
          <p:cNvSpPr txBox="1">
            <a:spLocks/>
          </p:cNvSpPr>
          <p:nvPr/>
        </p:nvSpPr>
        <p:spPr>
          <a:xfrm>
            <a:off x="8052318" y="5603677"/>
            <a:ext cx="3377682" cy="38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https://psw.codeshare.co.uk</a:t>
            </a:r>
          </a:p>
        </p:txBody>
      </p:sp>
    </p:spTree>
    <p:extLst>
      <p:ext uri="{BB962C8B-B14F-4D97-AF65-F5344CB8AC3E}">
        <p14:creationId xmlns:p14="http://schemas.microsoft.com/office/powerpoint/2010/main" val="262410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 Repository </a:t>
            </a:r>
            <a:r>
              <a:rPr lang="en-GB" dirty="0">
                <a:solidFill>
                  <a:srgbClr val="2B9C74"/>
                </a:solidFill>
              </a:rPr>
              <a:t>On GitHub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7F320B0-6D10-4002-81FD-CE73C9BD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949" y="1419901"/>
            <a:ext cx="5301574" cy="5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1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0200-D52A-304A-A5C3-E72C810F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513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</a:t>
            </a:r>
            <a:r>
              <a:rPr lang="en-GB" dirty="0">
                <a:solidFill>
                  <a:srgbClr val="2B9C74"/>
                </a:solidFill>
              </a:rPr>
              <a:t>Options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59DAE-5F00-597C-217E-B649AA7E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82" y="1761528"/>
            <a:ext cx="6013636" cy="46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</a:t>
            </a:r>
            <a:r>
              <a:rPr lang="en-GB" dirty="0">
                <a:solidFill>
                  <a:srgbClr val="2B9C74"/>
                </a:solidFill>
              </a:rPr>
              <a:t>and Paste the Script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993D9-65D7-0CD0-F86F-0F456636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94" y="1687181"/>
            <a:ext cx="6018812" cy="46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96798-5E6E-F64C-B29D-F198A12DD7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C874B-1869-8E44-8341-F03B47A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Bookmark </a:t>
            </a:r>
            <a:r>
              <a:rPr lang="en-GB" dirty="0">
                <a:solidFill>
                  <a:schemeClr val="tx2"/>
                </a:solidFill>
              </a:rPr>
              <a:t>Favourite Scripts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1A01D1-623C-514A-8D0C-DBCAA73C2D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Edit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BC3954-FBBC-F243-A93B-4D7FC433C8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C075BA-5731-6D4B-852D-21115CB77A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98475" y="4289446"/>
            <a:ext cx="2426606" cy="789512"/>
          </a:xfrm>
        </p:spPr>
        <p:txBody>
          <a:bodyPr/>
          <a:lstStyle/>
          <a:p>
            <a:r>
              <a:rPr lang="en-GB" dirty="0"/>
              <a:t>You can save your favourite scripts as bookmarks because the data is saved in the query string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D6CD1A-F1C4-2740-82EB-AA9F03A5D3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Save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AD7B44-CC49-7447-A978-EE9E9F7A2C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0E9B1B-F833-5F42-A87C-C2F0E4A8F3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35742" y="4289446"/>
            <a:ext cx="2426606" cy="547137"/>
          </a:xfrm>
        </p:spPr>
        <p:txBody>
          <a:bodyPr/>
          <a:lstStyle/>
          <a:p>
            <a:r>
              <a:rPr lang="en-GB" dirty="0"/>
              <a:t>When you load the page with a query string, it generates the relevant script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000069-289E-7044-B036-1FCA3ECC7A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Reload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0BEE16-61D1-1149-9C62-417CAA8A82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E4191-B145-1149-A2B7-856471D9BA8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F7527-B8F4-5541-A811-B9E545AE6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1968" y="4289446"/>
            <a:ext cx="2426606" cy="547137"/>
          </a:xfrm>
        </p:spPr>
        <p:txBody>
          <a:bodyPr/>
          <a:lstStyle/>
          <a:p>
            <a:r>
              <a:rPr lang="en-GB" dirty="0"/>
              <a:t>When you edit the options or choose packages the query string is updated</a:t>
            </a:r>
          </a:p>
        </p:txBody>
      </p:sp>
    </p:spTree>
    <p:extLst>
      <p:ext uri="{BB962C8B-B14F-4D97-AF65-F5344CB8AC3E}">
        <p14:creationId xmlns:p14="http://schemas.microsoft.com/office/powerpoint/2010/main" val="29894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build="p"/>
      <p:bldP spid="11" grpId="0" build="p"/>
      <p:bldP spid="12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7D0D8-4CA5-4757-A549-9A0FA55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E65C9-2D11-415B-A738-89545BE664B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F2E3F71-6370-4370-BA21-33AEBEE0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olidFill>
                  <a:srgbClr val="2B9C74"/>
                </a:solidFill>
              </a:rPr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DFC5AE1-FF4B-4B2D-9BB9-570AEC4B25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My Favourite Packages</a:t>
            </a:r>
          </a:p>
        </p:txBody>
      </p:sp>
      <p:pic>
        <p:nvPicPr>
          <p:cNvPr id="5" name="Picture 4" descr="A person standing in front of 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09A591C5-860D-A3E1-D4DC-774AC74C9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04" y="1682502"/>
            <a:ext cx="7345354" cy="44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oriyama">
      <a:dk1>
        <a:srgbClr val="404040"/>
      </a:dk1>
      <a:lt1>
        <a:srgbClr val="FFFFFF"/>
      </a:lt1>
      <a:dk2>
        <a:srgbClr val="2B9C74"/>
      </a:dk2>
      <a:lt2>
        <a:srgbClr val="F1F1ED"/>
      </a:lt2>
      <a:accent1>
        <a:srgbClr val="2B9C74"/>
      </a:accent1>
      <a:accent2>
        <a:srgbClr val="164E3A"/>
      </a:accent2>
      <a:accent3>
        <a:srgbClr val="1C664C"/>
      </a:accent3>
      <a:accent4>
        <a:srgbClr val="4C7BA8"/>
      </a:accent4>
      <a:accent5>
        <a:srgbClr val="4472C4"/>
      </a:accent5>
      <a:accent6>
        <a:srgbClr val="F1F1ED"/>
      </a:accent6>
      <a:hlink>
        <a:srgbClr val="2B9C74"/>
      </a:hlink>
      <a:folHlink>
        <a:srgbClr val="164E3A"/>
      </a:folHlink>
    </a:clrScheme>
    <a:fontScheme name="Yellow Busines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aa31cf-c9c8-4c42-a17e-6b62421434b0">
      <UserInfo>
        <DisplayName>Warren Howard</DisplayName>
        <AccountId>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01456F6662043991182A8A84C2CE1" ma:contentTypeVersion="4" ma:contentTypeDescription="Create a new document." ma:contentTypeScope="" ma:versionID="d66a27773021eaf3f055af890866f931">
  <xsd:schema xmlns:xsd="http://www.w3.org/2001/XMLSchema" xmlns:xs="http://www.w3.org/2001/XMLSchema" xmlns:p="http://schemas.microsoft.com/office/2006/metadata/properties" xmlns:ns2="3728afcb-957e-4a4c-99c2-6ad03cee79c1" xmlns:ns3="0caa31cf-c9c8-4c42-a17e-6b62421434b0" targetNamespace="http://schemas.microsoft.com/office/2006/metadata/properties" ma:root="true" ma:fieldsID="d74fa940f5446fb71cce05f2e6498fec" ns2:_="" ns3:_="">
    <xsd:import namespace="3728afcb-957e-4a4c-99c2-6ad03cee79c1"/>
    <xsd:import namespace="0caa31cf-c9c8-4c42-a17e-6b62421434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8afcb-957e-4a4c-99c2-6ad03cee7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a31cf-c9c8-4c42-a17e-6b62421434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544FAC-6056-4F62-B01C-5685EE3B87C0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177323fe-87b5-428f-ba3e-6eba38374c23"/>
    <ds:schemaRef ds:uri="http://schemas.openxmlformats.org/package/2006/metadata/core-properties"/>
    <ds:schemaRef ds:uri="255ce851-ac3f-430b-9809-8b754bf23f8d"/>
    <ds:schemaRef ds:uri="http://purl.org/dc/dcmitype/"/>
    <ds:schemaRef ds:uri="http://purl.org/dc/elements/1.1/"/>
    <ds:schemaRef ds:uri="0caa31cf-c9c8-4c42-a17e-6b62421434b0"/>
  </ds:schemaRefs>
</ds:datastoreItem>
</file>

<file path=customXml/itemProps2.xml><?xml version="1.0" encoding="utf-8"?>
<ds:datastoreItem xmlns:ds="http://schemas.openxmlformats.org/officeDocument/2006/customXml" ds:itemID="{EC2EC0F1-6DDF-4703-B49C-B5030D68A6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840CB4-F5E1-4E3A-AFA2-97FA7534D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28afcb-957e-4a4c-99c2-6ad03cee79c1"/>
    <ds:schemaRef ds:uri="0caa31cf-c9c8-4c42-a17e-6b62421434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1342</Words>
  <Application>Microsoft Office PowerPoint</Application>
  <PresentationFormat>Widescreen</PresentationFormat>
  <Paragraphs>326</Paragraphs>
  <Slides>56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Futura PT Demi</vt:lpstr>
      <vt:lpstr>Helvetica Neue</vt:lpstr>
      <vt:lpstr>Open Sans</vt:lpstr>
      <vt:lpstr>Office Theme</vt:lpstr>
      <vt:lpstr>Umbraco Packages These are a few of my favourite things</vt:lpstr>
      <vt:lpstr>Who am I?</vt:lpstr>
      <vt:lpstr>About this talk</vt:lpstr>
      <vt:lpstr>Package Script Writer</vt:lpstr>
      <vt:lpstr>Search Umbraco Packages</vt:lpstr>
      <vt:lpstr>Configure Options</vt:lpstr>
      <vt:lpstr>Copy and Paste the Script</vt:lpstr>
      <vt:lpstr>Bookmark Favourite Scripts</vt:lpstr>
      <vt:lpstr>Demo Time</vt:lpstr>
      <vt:lpstr>uSync Complete</vt:lpstr>
      <vt:lpstr>What is uSync Complete</vt:lpstr>
      <vt:lpstr>How to Install uSync Complete</vt:lpstr>
      <vt:lpstr>Demo Time</vt:lpstr>
      <vt:lpstr>Skybrud Redirects</vt:lpstr>
      <vt:lpstr>What is Skybrud Redirects?</vt:lpstr>
      <vt:lpstr>How to Install Skybrud Redirects</vt:lpstr>
      <vt:lpstr>Demo Time</vt:lpstr>
      <vt:lpstr>Diplo God Mode</vt:lpstr>
      <vt:lpstr>What is Diplo God Mode?</vt:lpstr>
      <vt:lpstr>How to Install Diplo God Mode</vt:lpstr>
      <vt:lpstr>Demo Time</vt:lpstr>
      <vt:lpstr>The Dashboard</vt:lpstr>
      <vt:lpstr>What is The Dashboard?</vt:lpstr>
      <vt:lpstr>How to Install The Dashboard</vt:lpstr>
      <vt:lpstr>Demo Time</vt:lpstr>
      <vt:lpstr>Editor Notes</vt:lpstr>
      <vt:lpstr>What is Editor Notes?</vt:lpstr>
      <vt:lpstr>How to Install Editor Notes</vt:lpstr>
      <vt:lpstr>Demo Time</vt:lpstr>
      <vt:lpstr>Contentment</vt:lpstr>
      <vt:lpstr>What is Contentment?</vt:lpstr>
      <vt:lpstr>How to Install Contentment</vt:lpstr>
      <vt:lpstr>Demo Time</vt:lpstr>
      <vt:lpstr>Backoffice Themes</vt:lpstr>
      <vt:lpstr>What is Backoffice Themes?</vt:lpstr>
      <vt:lpstr>How to Install Backoffice Themes</vt:lpstr>
      <vt:lpstr>Demo Time</vt:lpstr>
      <vt:lpstr>Our Umbraco Tag Helpers</vt:lpstr>
      <vt:lpstr>What is Our Umbraco Tag Helpers?</vt:lpstr>
      <vt:lpstr>How to Install Umbraco Tag Helpers</vt:lpstr>
      <vt:lpstr>Demo Time</vt:lpstr>
      <vt:lpstr>Hot Chilli Page Not Found Manager</vt:lpstr>
      <vt:lpstr>What is Hot Chilli Page Not Found Manager?</vt:lpstr>
      <vt:lpstr>How to Install Hot Chilli Page Not Found Manager</vt:lpstr>
      <vt:lpstr>Demo Time</vt:lpstr>
      <vt:lpstr>Konstrukt</vt:lpstr>
      <vt:lpstr>What is Konstrukt?</vt:lpstr>
      <vt:lpstr>How to Install Konstrukt</vt:lpstr>
      <vt:lpstr>Demo Time</vt:lpstr>
      <vt:lpstr>All Package In One Script</vt:lpstr>
      <vt:lpstr>Summary</vt:lpstr>
      <vt:lpstr>Contact details</vt:lpstr>
      <vt:lpstr>Contact details</vt:lpstr>
      <vt:lpstr>Package Script Writer</vt:lpstr>
      <vt:lpstr>Demos Repository On GitHub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contents</dc:title>
  <dc:creator>User</dc:creator>
  <cp:lastModifiedBy>Paul Seal</cp:lastModifiedBy>
  <cp:revision>44</cp:revision>
  <dcterms:created xsi:type="dcterms:W3CDTF">2020-11-25T08:16:24Z</dcterms:created>
  <dcterms:modified xsi:type="dcterms:W3CDTF">2022-06-15T20:04:40Z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0x010100FFF01456F6662043991182A8A84C2CE1</vt:lpwstr>
  </property>
  <property fmtid="{D5CDD505-2E9C-101B-9397-08002B2CF9AE}" pid="3" name="Order">
    <vt:r8>20200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