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D4CD"/>
          </a:solidFill>
        </a:fill>
      </a:tcStyle>
    </a:wholeTbl>
    <a:band2H>
      <a:tcTxStyle b="def" i="def"/>
      <a:tcStyle>
        <a:tcBdr/>
        <a:fill>
          <a:solidFill>
            <a:srgbClr val="F6EBE8"/>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CDD9"/>
          </a:solidFill>
        </a:fill>
      </a:tcStyle>
    </a:wholeTbl>
    <a:band2H>
      <a:tcTxStyle b="def" i="def"/>
      <a:tcStyle>
        <a:tcBdr/>
        <a:fill>
          <a:solidFill>
            <a:srgbClr val="F6E8ED"/>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CDE9"/>
          </a:solidFill>
        </a:fill>
      </a:tcStyle>
    </a:wholeTbl>
    <a:band2H>
      <a:tcTxStyle b="def" i="def"/>
      <a:tcStyle>
        <a:tcBdr/>
        <a:fill>
          <a:solidFill>
            <a:srgbClr val="EAE8F4"/>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sp>
        <p:nvSpPr>
          <p:cNvPr id="15" name="Rectangle 8"/>
          <p:cNvSpPr/>
          <p:nvPr/>
        </p:nvSpPr>
        <p:spPr>
          <a:xfrm>
            <a:off x="446533" y="455422"/>
            <a:ext cx="3703322" cy="94998"/>
          </a:xfrm>
          <a:prstGeom prst="rect">
            <a:avLst/>
          </a:prstGeom>
          <a:solidFill>
            <a:srgbClr val="465359"/>
          </a:solidFill>
          <a:ln w="12700">
            <a:miter lim="400000"/>
          </a:ln>
        </p:spPr>
        <p:txBody>
          <a:bodyPr lIns="45719" rIns="45719"/>
          <a:lstStyle/>
          <a:p>
            <a:pPr/>
          </a:p>
        </p:txBody>
      </p:sp>
      <p:sp>
        <p:nvSpPr>
          <p:cNvPr id="16" name="Rectangle 9"/>
          <p:cNvSpPr/>
          <p:nvPr/>
        </p:nvSpPr>
        <p:spPr>
          <a:xfrm>
            <a:off x="8042147" y="456119"/>
            <a:ext cx="3703321" cy="93601"/>
          </a:xfrm>
          <a:prstGeom prst="rect">
            <a:avLst/>
          </a:prstGeom>
          <a:solidFill>
            <a:srgbClr val="969FA7"/>
          </a:solidFill>
          <a:ln w="12700">
            <a:miter lim="400000"/>
          </a:ln>
        </p:spPr>
        <p:txBody>
          <a:bodyPr lIns="45719" rIns="45719"/>
          <a:lstStyle/>
          <a:p>
            <a:pPr/>
          </a:p>
        </p:txBody>
      </p:sp>
      <p:sp>
        <p:nvSpPr>
          <p:cNvPr id="17" name="Rectangle 10"/>
          <p:cNvSpPr/>
          <p:nvPr/>
        </p:nvSpPr>
        <p:spPr>
          <a:xfrm>
            <a:off x="4241829" y="456119"/>
            <a:ext cx="3703321" cy="93601"/>
          </a:xfrm>
          <a:prstGeom prst="rect">
            <a:avLst/>
          </a:prstGeom>
          <a:solidFill>
            <a:schemeClr val="accent1"/>
          </a:solidFill>
          <a:ln w="12700">
            <a:miter lim="400000"/>
          </a:ln>
        </p:spPr>
        <p:txBody>
          <a:bodyPr lIns="45719" rIns="45719"/>
          <a:lstStyle/>
          <a:p>
            <a:pPr/>
          </a:p>
        </p:txBody>
      </p:sp>
      <p:sp>
        <p:nvSpPr>
          <p:cNvPr id="18" name="Rectangle 6"/>
          <p:cNvSpPr/>
          <p:nvPr/>
        </p:nvSpPr>
        <p:spPr>
          <a:xfrm>
            <a:off x="446533" y="3085763"/>
            <a:ext cx="11298933" cy="3338150"/>
          </a:xfrm>
          <a:prstGeom prst="rect">
            <a:avLst/>
          </a:prstGeom>
          <a:solidFill>
            <a:srgbClr val="465359"/>
          </a:solidFill>
          <a:ln w="12700">
            <a:miter lim="400000"/>
          </a:ln>
        </p:spPr>
        <p:txBody>
          <a:bodyPr lIns="45719" rIns="45719"/>
          <a:lstStyle/>
          <a:p>
            <a:pPr/>
          </a:p>
        </p:txBody>
      </p:sp>
      <p:sp>
        <p:nvSpPr>
          <p:cNvPr id="19" name="Title Text"/>
          <p:cNvSpPr txBox="1"/>
          <p:nvPr>
            <p:ph type="title"/>
          </p:nvPr>
        </p:nvSpPr>
        <p:spPr>
          <a:xfrm>
            <a:off x="581190" y="1020431"/>
            <a:ext cx="10993551" cy="1475013"/>
          </a:xfrm>
          <a:prstGeom prst="rect">
            <a:avLst/>
          </a:prstGeom>
        </p:spPr>
        <p:txBody>
          <a:bodyPr/>
          <a:lstStyle>
            <a:lvl1pPr>
              <a:defRPr sz="3600">
                <a:solidFill>
                  <a:srgbClr val="404040"/>
                </a:solidFill>
              </a:defRPr>
            </a:lvl1pPr>
          </a:lstStyle>
          <a:p>
            <a:pPr/>
            <a:r>
              <a:t>Title Text</a:t>
            </a:r>
          </a:p>
        </p:txBody>
      </p:sp>
      <p:sp>
        <p:nvSpPr>
          <p:cNvPr id="20" name="Body Level One…"/>
          <p:cNvSpPr txBox="1"/>
          <p:nvPr>
            <p:ph type="body" sz="quarter" idx="1"/>
          </p:nvPr>
        </p:nvSpPr>
        <p:spPr>
          <a:xfrm>
            <a:off x="581193" y="2495444"/>
            <a:ext cx="10993548" cy="590322"/>
          </a:xfrm>
          <a:prstGeom prst="rect">
            <a:avLst/>
          </a:prstGeom>
        </p:spPr>
        <p:txBody>
          <a:bodyPr anchor="t"/>
          <a:lstStyle>
            <a:lvl1pPr marL="0" indent="0">
              <a:buClrTx/>
              <a:buSzTx/>
              <a:buNone/>
              <a:defRPr cap="all" sz="1600">
                <a:solidFill>
                  <a:schemeClr val="accent1"/>
                </a:solidFill>
              </a:defRPr>
            </a:lvl1pPr>
            <a:lvl2pPr marL="0" indent="457200">
              <a:buClrTx/>
              <a:buSzTx/>
              <a:buNone/>
              <a:defRPr cap="all" sz="1600">
                <a:solidFill>
                  <a:schemeClr val="accent1"/>
                </a:solidFill>
              </a:defRPr>
            </a:lvl2pPr>
            <a:lvl3pPr marL="0" indent="914400">
              <a:buClrTx/>
              <a:buSzTx/>
              <a:buNone/>
              <a:defRPr cap="all" sz="1600">
                <a:solidFill>
                  <a:schemeClr val="accent1"/>
                </a:solidFill>
              </a:defRPr>
            </a:lvl3pPr>
            <a:lvl4pPr marL="0" indent="1371600">
              <a:buClrTx/>
              <a:buSzTx/>
              <a:buNone/>
              <a:defRPr cap="all" sz="1600">
                <a:solidFill>
                  <a:schemeClr val="accent1"/>
                </a:solidFill>
              </a:defRPr>
            </a:lvl4pPr>
            <a:lvl5pPr marL="0" indent="1828800">
              <a:buClrTx/>
              <a:buSzTx/>
              <a:buNone/>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wo Picture with Caption_2">
    <p:spTree>
      <p:nvGrpSpPr>
        <p:cNvPr id="1" name=""/>
        <p:cNvGrpSpPr/>
        <p:nvPr/>
      </p:nvGrpSpPr>
      <p:grpSpPr>
        <a:xfrm>
          <a:off x="0" y="0"/>
          <a:ext cx="0" cy="0"/>
          <a:chOff x="0" y="0"/>
          <a:chExt cx="0" cy="0"/>
        </a:xfrm>
      </p:grpSpPr>
      <p:sp>
        <p:nvSpPr>
          <p:cNvPr id="128" name="Rectangle 8"/>
          <p:cNvSpPr/>
          <p:nvPr/>
        </p:nvSpPr>
        <p:spPr>
          <a:xfrm>
            <a:off x="446533" y="455422"/>
            <a:ext cx="3703322" cy="94998"/>
          </a:xfrm>
          <a:prstGeom prst="rect">
            <a:avLst/>
          </a:prstGeom>
          <a:solidFill>
            <a:srgbClr val="465359"/>
          </a:solidFill>
          <a:ln w="12700">
            <a:miter lim="400000"/>
          </a:ln>
        </p:spPr>
        <p:txBody>
          <a:bodyPr lIns="45719" rIns="45719"/>
          <a:lstStyle/>
          <a:p>
            <a:pPr/>
          </a:p>
        </p:txBody>
      </p:sp>
      <p:sp>
        <p:nvSpPr>
          <p:cNvPr id="129" name="Rectangle 9"/>
          <p:cNvSpPr/>
          <p:nvPr/>
        </p:nvSpPr>
        <p:spPr>
          <a:xfrm>
            <a:off x="8042147" y="456119"/>
            <a:ext cx="3703321" cy="93601"/>
          </a:xfrm>
          <a:prstGeom prst="rect">
            <a:avLst/>
          </a:prstGeom>
          <a:solidFill>
            <a:srgbClr val="969FA7"/>
          </a:solidFill>
          <a:ln w="12700">
            <a:miter lim="400000"/>
          </a:ln>
        </p:spPr>
        <p:txBody>
          <a:bodyPr lIns="45719" rIns="45719"/>
          <a:lstStyle/>
          <a:p>
            <a:pPr/>
          </a:p>
        </p:txBody>
      </p:sp>
      <p:sp>
        <p:nvSpPr>
          <p:cNvPr id="130" name="Rectangle 10"/>
          <p:cNvSpPr/>
          <p:nvPr/>
        </p:nvSpPr>
        <p:spPr>
          <a:xfrm>
            <a:off x="4241829" y="456119"/>
            <a:ext cx="3703321" cy="93601"/>
          </a:xfrm>
          <a:prstGeom prst="rect">
            <a:avLst/>
          </a:prstGeom>
          <a:solidFill>
            <a:schemeClr val="accent1"/>
          </a:solidFill>
          <a:ln w="12700">
            <a:miter lim="400000"/>
          </a:ln>
        </p:spPr>
        <p:txBody>
          <a:bodyPr lIns="45719" rIns="45719"/>
          <a:lstStyle/>
          <a:p>
            <a:pPr/>
          </a:p>
        </p:txBody>
      </p:sp>
      <p:sp>
        <p:nvSpPr>
          <p:cNvPr id="131" name="Picture Placeholder 2"/>
          <p:cNvSpPr/>
          <p:nvPr>
            <p:ph type="pic" sz="half" idx="13"/>
          </p:nvPr>
        </p:nvSpPr>
        <p:spPr>
          <a:xfrm>
            <a:off x="441959" y="641100"/>
            <a:ext cx="3702878" cy="5749463"/>
          </a:xfrm>
          <a:prstGeom prst="rect">
            <a:avLst/>
          </a:prstGeom>
        </p:spPr>
        <p:txBody>
          <a:bodyPr lIns="91439" rIns="91439" anchor="t">
            <a:noAutofit/>
          </a:bodyPr>
          <a:lstStyle/>
          <a:p>
            <a:pPr/>
          </a:p>
        </p:txBody>
      </p:sp>
      <p:sp>
        <p:nvSpPr>
          <p:cNvPr id="132" name="Picture Placeholder 2"/>
          <p:cNvSpPr/>
          <p:nvPr>
            <p:ph type="pic" sz="half" idx="14"/>
          </p:nvPr>
        </p:nvSpPr>
        <p:spPr>
          <a:xfrm>
            <a:off x="4244561" y="641100"/>
            <a:ext cx="3702878" cy="5749463"/>
          </a:xfrm>
          <a:prstGeom prst="rect">
            <a:avLst/>
          </a:prstGeom>
        </p:spPr>
        <p:txBody>
          <a:bodyPr lIns="91439" rIns="91439" anchor="t">
            <a:noAutofit/>
          </a:bodyPr>
          <a:lstStyle/>
          <a:p>
            <a:pPr/>
          </a:p>
        </p:txBody>
      </p:sp>
      <p:sp>
        <p:nvSpPr>
          <p:cNvPr id="133" name="Title Text"/>
          <p:cNvSpPr txBox="1"/>
          <p:nvPr>
            <p:ph type="title"/>
          </p:nvPr>
        </p:nvSpPr>
        <p:spPr>
          <a:xfrm>
            <a:off x="8355530" y="457200"/>
            <a:ext cx="3577395" cy="1600200"/>
          </a:xfrm>
          <a:prstGeom prst="rect">
            <a:avLst/>
          </a:prstGeom>
        </p:spPr>
        <p:txBody>
          <a:bodyPr/>
          <a:lstStyle>
            <a:lvl1pPr>
              <a:defRPr>
                <a:solidFill>
                  <a:srgbClr val="A2532A"/>
                </a:solidFill>
              </a:defRPr>
            </a:lvl1pPr>
          </a:lstStyle>
          <a:p>
            <a:pPr/>
            <a:r>
              <a:t>Title Text</a:t>
            </a:r>
          </a:p>
        </p:txBody>
      </p:sp>
      <p:sp>
        <p:nvSpPr>
          <p:cNvPr id="134" name="Slide Number"/>
          <p:cNvSpPr txBox="1"/>
          <p:nvPr>
            <p:ph type="sldNum" sz="quarter" idx="2"/>
          </p:nvPr>
        </p:nvSpPr>
        <p:spPr>
          <a:prstGeom prst="rect">
            <a:avLst/>
          </a:prstGeom>
        </p:spPr>
        <p:txBody>
          <a:bodyPr/>
          <a:lstStyle/>
          <a:p>
            <a:pPr/>
            <a:fld id="{86CB4B4D-7CA3-9044-876B-883B54F8677D}" type="slidenum"/>
          </a:p>
        </p:txBody>
      </p:sp>
      <p:sp>
        <p:nvSpPr>
          <p:cNvPr id="135" name="Body Level One…"/>
          <p:cNvSpPr txBox="1"/>
          <p:nvPr>
            <p:ph type="body" sz="quarter" idx="1"/>
          </p:nvPr>
        </p:nvSpPr>
        <p:spPr>
          <a:xfrm>
            <a:off x="8355530" y="2057400"/>
            <a:ext cx="3577935" cy="3862388"/>
          </a:xfrm>
          <a:prstGeom prst="rect">
            <a:avLst/>
          </a:prstGeom>
        </p:spPr>
        <p:txBody>
          <a:bodyPr/>
          <a:lstStyle>
            <a:lvl1pPr marL="215999" indent="-215999">
              <a:lnSpc>
                <a:spcPct val="90000"/>
              </a:lnSpc>
              <a:buChar char="▪"/>
              <a:defRPr sz="1600"/>
            </a:lvl1pPr>
            <a:lvl2pPr marL="215999" indent="-215999">
              <a:lnSpc>
                <a:spcPct val="90000"/>
              </a:lnSpc>
              <a:buChar char="▪"/>
              <a:defRPr sz="1600"/>
            </a:lvl2pPr>
            <a:lvl3pPr marL="349714" indent="-349714">
              <a:lnSpc>
                <a:spcPct val="90000"/>
              </a:lnSpc>
              <a:defRPr sz="1600"/>
            </a:lvl3pPr>
            <a:lvl4pPr marL="407999" indent="-407999">
              <a:lnSpc>
                <a:spcPct val="90000"/>
              </a:lnSpc>
              <a:defRPr sz="1600"/>
            </a:lvl4pPr>
            <a:lvl5pPr marL="407999" indent="-407999">
              <a:lnSpc>
                <a:spcPct val="90000"/>
              </a:lnSpc>
              <a:defRPr sz="16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_1">
    <p:spTree>
      <p:nvGrpSpPr>
        <p:cNvPr id="1" name=""/>
        <p:cNvGrpSpPr/>
        <p:nvPr/>
      </p:nvGrpSpPr>
      <p:grpSpPr>
        <a:xfrm>
          <a:off x="0" y="0"/>
          <a:ext cx="0" cy="0"/>
          <a:chOff x="0" y="0"/>
          <a:chExt cx="0" cy="0"/>
        </a:xfrm>
      </p:grpSpPr>
      <p:sp>
        <p:nvSpPr>
          <p:cNvPr id="142" name="Body Level One…"/>
          <p:cNvSpPr txBox="1"/>
          <p:nvPr>
            <p:ph type="body" sz="quarter" idx="1"/>
          </p:nvPr>
        </p:nvSpPr>
        <p:spPr>
          <a:xfrm>
            <a:off x="8119867" y="5356066"/>
            <a:ext cx="3625596" cy="1000783"/>
          </a:xfrm>
          <a:prstGeom prst="rect">
            <a:avLst/>
          </a:prstGeom>
          <a:solidFill>
            <a:srgbClr val="465359"/>
          </a:solidFill>
        </p:spPr>
        <p:txBody>
          <a:bodyPr lIns="0" tIns="0" rIns="0" bIns="0"/>
          <a:lstStyle>
            <a:lvl1pPr marL="0" indent="0" algn="ctr">
              <a:buClrTx/>
              <a:buSzTx/>
              <a:buNone/>
              <a:defRPr>
                <a:solidFill>
                  <a:srgbClr val="FFFFFF"/>
                </a:solidFill>
              </a:defRPr>
            </a:lvl1pPr>
            <a:lvl2pPr marL="0" indent="457200" algn="ctr">
              <a:buClrTx/>
              <a:buSzTx/>
              <a:buNone/>
              <a:defRPr>
                <a:solidFill>
                  <a:srgbClr val="FFFFFF"/>
                </a:solidFill>
              </a:defRPr>
            </a:lvl2pPr>
            <a:lvl3pPr marL="0" indent="914400" algn="ctr">
              <a:buClrTx/>
              <a:buSzTx/>
              <a:buNone/>
              <a:defRPr>
                <a:solidFill>
                  <a:srgbClr val="FFFFFF"/>
                </a:solidFill>
              </a:defRPr>
            </a:lvl3pPr>
            <a:lvl4pPr marL="0" indent="1371600" algn="ctr">
              <a:buClrTx/>
              <a:buSzTx/>
              <a:buNone/>
              <a:defRPr>
                <a:solidFill>
                  <a:srgbClr val="FFFFFF"/>
                </a:solidFill>
              </a:defRPr>
            </a:lvl4pPr>
            <a:lvl5pPr marL="0" indent="1828800" algn="ctr">
              <a:buClrTx/>
              <a:buSz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3" name="Title Text"/>
          <p:cNvSpPr txBox="1"/>
          <p:nvPr>
            <p:ph type="title"/>
          </p:nvPr>
        </p:nvSpPr>
        <p:spPr>
          <a:xfrm>
            <a:off x="8119868" y="453641"/>
            <a:ext cx="3625596" cy="4826024"/>
          </a:xfrm>
          <a:prstGeom prst="rect">
            <a:avLst/>
          </a:prstGeom>
          <a:solidFill>
            <a:schemeClr val="accent1"/>
          </a:solidFill>
        </p:spPr>
        <p:txBody>
          <a:bodyPr lIns="0" tIns="0" rIns="0" bIns="0" anchor="ctr"/>
          <a:lstStyle>
            <a:lvl1pPr algn="ctr">
              <a:defRPr sz="3600"/>
            </a:lvl1pPr>
          </a:lstStyle>
          <a:p>
            <a:pPr/>
            <a:r>
              <a:t>Title Text</a:t>
            </a:r>
          </a:p>
        </p:txBody>
      </p:sp>
      <p:sp>
        <p:nvSpPr>
          <p:cNvPr id="144" name="Picture Placeholder 2"/>
          <p:cNvSpPr/>
          <p:nvPr>
            <p:ph type="pic" idx="13"/>
          </p:nvPr>
        </p:nvSpPr>
        <p:spPr>
          <a:xfrm>
            <a:off x="439765" y="453641"/>
            <a:ext cx="7602423" cy="5903209"/>
          </a:xfrm>
          <a:prstGeom prst="rect">
            <a:avLst/>
          </a:prstGeom>
        </p:spPr>
        <p:txBody>
          <a:bodyPr lIns="91439" rIns="91439" anchor="t">
            <a:noAutofit/>
          </a:bodyPr>
          <a:lstStyle/>
          <a:p>
            <a:pP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_2">
    <p:spTree>
      <p:nvGrpSpPr>
        <p:cNvPr id="1" name=""/>
        <p:cNvGrpSpPr/>
        <p:nvPr/>
      </p:nvGrpSpPr>
      <p:grpSpPr>
        <a:xfrm>
          <a:off x="0" y="0"/>
          <a:ext cx="0" cy="0"/>
          <a:chOff x="0" y="0"/>
          <a:chExt cx="0" cy="0"/>
        </a:xfrm>
      </p:grpSpPr>
      <p:sp>
        <p:nvSpPr>
          <p:cNvPr id="152" name="Rectangle 8"/>
          <p:cNvSpPr/>
          <p:nvPr/>
        </p:nvSpPr>
        <p:spPr>
          <a:xfrm>
            <a:off x="446533" y="455422"/>
            <a:ext cx="3703322" cy="94998"/>
          </a:xfrm>
          <a:prstGeom prst="rect">
            <a:avLst/>
          </a:prstGeom>
          <a:solidFill>
            <a:srgbClr val="465359"/>
          </a:solidFill>
          <a:ln w="12700">
            <a:miter lim="400000"/>
          </a:ln>
        </p:spPr>
        <p:txBody>
          <a:bodyPr lIns="45719" rIns="45719"/>
          <a:lstStyle/>
          <a:p>
            <a:pPr/>
          </a:p>
        </p:txBody>
      </p:sp>
      <p:sp>
        <p:nvSpPr>
          <p:cNvPr id="153" name="Rectangle 9"/>
          <p:cNvSpPr/>
          <p:nvPr/>
        </p:nvSpPr>
        <p:spPr>
          <a:xfrm>
            <a:off x="8042147" y="456119"/>
            <a:ext cx="3703321" cy="93601"/>
          </a:xfrm>
          <a:prstGeom prst="rect">
            <a:avLst/>
          </a:prstGeom>
          <a:solidFill>
            <a:srgbClr val="969FA7"/>
          </a:solidFill>
          <a:ln w="12700">
            <a:miter lim="400000"/>
          </a:ln>
        </p:spPr>
        <p:txBody>
          <a:bodyPr lIns="45719" rIns="45719"/>
          <a:lstStyle/>
          <a:p>
            <a:pPr/>
          </a:p>
        </p:txBody>
      </p:sp>
      <p:sp>
        <p:nvSpPr>
          <p:cNvPr id="154" name="Rectangle 10"/>
          <p:cNvSpPr/>
          <p:nvPr/>
        </p:nvSpPr>
        <p:spPr>
          <a:xfrm>
            <a:off x="4241829" y="456119"/>
            <a:ext cx="3703321" cy="93601"/>
          </a:xfrm>
          <a:prstGeom prst="rect">
            <a:avLst/>
          </a:prstGeom>
          <a:solidFill>
            <a:schemeClr val="accent1"/>
          </a:solidFill>
          <a:ln w="12700">
            <a:miter lim="400000"/>
          </a:ln>
        </p:spPr>
        <p:txBody>
          <a:bodyPr lIns="45719" rIns="45719"/>
          <a:lstStyle/>
          <a:p>
            <a:pPr/>
          </a:p>
        </p:txBody>
      </p:sp>
      <p:sp>
        <p:nvSpPr>
          <p:cNvPr id="155" name="Rectangle 8"/>
          <p:cNvSpPr/>
          <p:nvPr/>
        </p:nvSpPr>
        <p:spPr>
          <a:xfrm>
            <a:off x="446531" y="4199466"/>
            <a:ext cx="11296734" cy="2191099"/>
          </a:xfrm>
          <a:prstGeom prst="rect">
            <a:avLst/>
          </a:prstGeom>
          <a:solidFill>
            <a:srgbClr val="465359"/>
          </a:solidFill>
          <a:ln w="12700">
            <a:miter lim="400000"/>
          </a:ln>
        </p:spPr>
        <p:txBody>
          <a:bodyPr lIns="45719" rIns="45719" anchor="ctr"/>
          <a:lstStyle/>
          <a:p>
            <a:pPr algn="ctr">
              <a:defRPr>
                <a:solidFill>
                  <a:srgbClr val="FFFFFF"/>
                </a:solidFill>
              </a:defRPr>
            </a:pPr>
          </a:p>
        </p:txBody>
      </p:sp>
      <p:sp>
        <p:nvSpPr>
          <p:cNvPr id="156" name="Title Text"/>
          <p:cNvSpPr txBox="1"/>
          <p:nvPr>
            <p:ph type="title"/>
          </p:nvPr>
        </p:nvSpPr>
        <p:spPr>
          <a:xfrm>
            <a:off x="1059226" y="4262316"/>
            <a:ext cx="9391524" cy="988333"/>
          </a:xfrm>
          <a:prstGeom prst="rect">
            <a:avLst/>
          </a:prstGeom>
        </p:spPr>
        <p:txBody>
          <a:bodyPr/>
          <a:lstStyle>
            <a:lvl1pPr>
              <a:defRPr sz="3600"/>
            </a:lvl1pPr>
          </a:lstStyle>
          <a:p>
            <a:pPr/>
            <a:r>
              <a:t>Title Text</a:t>
            </a:r>
          </a:p>
        </p:txBody>
      </p:sp>
      <p:sp>
        <p:nvSpPr>
          <p:cNvPr id="157" name="Picture Placeholder 3"/>
          <p:cNvSpPr/>
          <p:nvPr>
            <p:ph type="pic" idx="13"/>
          </p:nvPr>
        </p:nvSpPr>
        <p:spPr>
          <a:xfrm>
            <a:off x="441325" y="606425"/>
            <a:ext cx="11304589" cy="3536950"/>
          </a:xfrm>
          <a:prstGeom prst="rect">
            <a:avLst/>
          </a:prstGeom>
        </p:spPr>
        <p:txBody>
          <a:bodyPr lIns="91439" rIns="91439" anchor="t">
            <a:noAutofit/>
          </a:bodyPr>
          <a:lstStyle/>
          <a:p>
            <a:pPr/>
          </a:p>
        </p:txBody>
      </p:sp>
      <p:sp>
        <p:nvSpPr>
          <p:cNvPr id="158" name="Slide Number"/>
          <p:cNvSpPr txBox="1"/>
          <p:nvPr>
            <p:ph type="sldNum" sz="quarter" idx="2"/>
          </p:nvPr>
        </p:nvSpPr>
        <p:spPr>
          <a:prstGeom prst="rect">
            <a:avLst/>
          </a:prstGeom>
        </p:spPr>
        <p:txBody>
          <a:bodyPr/>
          <a:lstStyle/>
          <a:p>
            <a:pPr/>
            <a:fld id="{86CB4B4D-7CA3-9044-876B-883B54F8677D}" type="slidenum"/>
          </a:p>
        </p:txBody>
      </p:sp>
      <p:sp>
        <p:nvSpPr>
          <p:cNvPr id="159" name="Body Level One…"/>
          <p:cNvSpPr txBox="1"/>
          <p:nvPr>
            <p:ph type="body" sz="quarter" idx="1"/>
          </p:nvPr>
        </p:nvSpPr>
        <p:spPr>
          <a:xfrm>
            <a:off x="1058862" y="5303609"/>
            <a:ext cx="9391889" cy="614364"/>
          </a:xfrm>
          <a:prstGeom prst="rect">
            <a:avLst/>
          </a:prstGeom>
        </p:spPr>
        <p:txBody>
          <a:bodyPr/>
          <a:lstStyle>
            <a:lvl1pPr marL="0" indent="0">
              <a:buClrTx/>
              <a:buSzTx/>
              <a:buNone/>
              <a:defRPr sz="1600">
                <a:solidFill>
                  <a:srgbClr val="A2AFB5"/>
                </a:solidFill>
              </a:defRPr>
            </a:lvl1pPr>
            <a:lvl2pPr marL="0" indent="323999">
              <a:buClrTx/>
              <a:buSzTx/>
              <a:buNone/>
              <a:defRPr sz="1600">
                <a:solidFill>
                  <a:srgbClr val="A2AFB5"/>
                </a:solidFill>
              </a:defRPr>
            </a:lvl2pPr>
            <a:lvl3pPr marL="938571" indent="-308571">
              <a:buClrTx/>
              <a:defRPr sz="1600">
                <a:solidFill>
                  <a:srgbClr val="A2AFB5"/>
                </a:solidFill>
              </a:defRPr>
            </a:lvl3pPr>
            <a:lvl4pPr marL="1319999" indent="-312000">
              <a:buClrTx/>
              <a:defRPr sz="1600">
                <a:solidFill>
                  <a:srgbClr val="A2AFB5"/>
                </a:solidFill>
              </a:defRPr>
            </a:lvl4pPr>
            <a:lvl5pPr marL="1679999" indent="-311999">
              <a:buClrTx/>
              <a:defRPr sz="1600">
                <a:solidFill>
                  <a:srgbClr val="A2AFB5"/>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28" name="Rectangle 8"/>
          <p:cNvSpPr/>
          <p:nvPr/>
        </p:nvSpPr>
        <p:spPr>
          <a:xfrm>
            <a:off x="446533" y="455422"/>
            <a:ext cx="3703322" cy="94998"/>
          </a:xfrm>
          <a:prstGeom prst="rect">
            <a:avLst/>
          </a:prstGeom>
          <a:solidFill>
            <a:srgbClr val="465359"/>
          </a:solidFill>
          <a:ln w="12700">
            <a:miter lim="400000"/>
          </a:ln>
        </p:spPr>
        <p:txBody>
          <a:bodyPr lIns="45719" rIns="45719"/>
          <a:lstStyle/>
          <a:p>
            <a:pPr/>
          </a:p>
        </p:txBody>
      </p:sp>
      <p:sp>
        <p:nvSpPr>
          <p:cNvPr id="29" name="Rectangle 9"/>
          <p:cNvSpPr/>
          <p:nvPr/>
        </p:nvSpPr>
        <p:spPr>
          <a:xfrm>
            <a:off x="8042147" y="456119"/>
            <a:ext cx="3703321" cy="93601"/>
          </a:xfrm>
          <a:prstGeom prst="rect">
            <a:avLst/>
          </a:prstGeom>
          <a:solidFill>
            <a:srgbClr val="969FA7"/>
          </a:solidFill>
          <a:ln w="12700">
            <a:miter lim="400000"/>
          </a:ln>
        </p:spPr>
        <p:txBody>
          <a:bodyPr lIns="45719" rIns="45719"/>
          <a:lstStyle/>
          <a:p>
            <a:pPr/>
          </a:p>
        </p:txBody>
      </p:sp>
      <p:sp>
        <p:nvSpPr>
          <p:cNvPr id="30" name="Rectangle 10"/>
          <p:cNvSpPr/>
          <p:nvPr/>
        </p:nvSpPr>
        <p:spPr>
          <a:xfrm>
            <a:off x="4241829" y="456119"/>
            <a:ext cx="3703321" cy="93601"/>
          </a:xfrm>
          <a:prstGeom prst="rect">
            <a:avLst/>
          </a:prstGeom>
          <a:solidFill>
            <a:schemeClr val="accent1"/>
          </a:solidFill>
          <a:ln w="12700">
            <a:miter lim="400000"/>
          </a:ln>
        </p:spPr>
        <p:txBody>
          <a:bodyPr lIns="45719" rIns="45719"/>
          <a:lstStyle/>
          <a:p>
            <a:pPr/>
          </a:p>
        </p:txBody>
      </p:sp>
      <p:sp>
        <p:nvSpPr>
          <p:cNvPr id="31" name="Rectangle 7"/>
          <p:cNvSpPr/>
          <p:nvPr/>
        </p:nvSpPr>
        <p:spPr>
          <a:xfrm>
            <a:off x="447816" y="5141974"/>
            <a:ext cx="11290862" cy="1258828"/>
          </a:xfrm>
          <a:prstGeom prst="rect">
            <a:avLst/>
          </a:prstGeom>
          <a:solidFill>
            <a:schemeClr val="accent1"/>
          </a:solidFill>
          <a:ln w="12700">
            <a:miter lim="400000"/>
          </a:ln>
        </p:spPr>
        <p:txBody>
          <a:bodyPr lIns="45719" rIns="45719"/>
          <a:lstStyle/>
          <a:p>
            <a:pPr/>
          </a:p>
        </p:txBody>
      </p:sp>
      <p:sp>
        <p:nvSpPr>
          <p:cNvPr id="32" name="Title Text"/>
          <p:cNvSpPr txBox="1"/>
          <p:nvPr>
            <p:ph type="title"/>
          </p:nvPr>
        </p:nvSpPr>
        <p:spPr>
          <a:xfrm>
            <a:off x="581193" y="3043909"/>
            <a:ext cx="11029616" cy="1497508"/>
          </a:xfrm>
          <a:prstGeom prst="rect">
            <a:avLst/>
          </a:prstGeom>
        </p:spPr>
        <p:txBody>
          <a:bodyPr/>
          <a:lstStyle>
            <a:lvl1pPr>
              <a:defRPr sz="3600">
                <a:solidFill>
                  <a:schemeClr val="accent1"/>
                </a:solidFill>
              </a:defRPr>
            </a:lvl1pPr>
          </a:lstStyle>
          <a:p>
            <a:pPr/>
            <a:r>
              <a:t>Title Text</a:t>
            </a:r>
          </a:p>
        </p:txBody>
      </p:sp>
      <p:sp>
        <p:nvSpPr>
          <p:cNvPr id="33" name="Body Level One…"/>
          <p:cNvSpPr txBox="1"/>
          <p:nvPr>
            <p:ph type="body" sz="quarter" idx="1"/>
          </p:nvPr>
        </p:nvSpPr>
        <p:spPr>
          <a:xfrm>
            <a:off x="581191" y="4541416"/>
            <a:ext cx="11029617" cy="600557"/>
          </a:xfrm>
          <a:prstGeom prst="rect">
            <a:avLst/>
          </a:prstGeom>
        </p:spPr>
        <p:txBody>
          <a:bodyPr anchor="t"/>
          <a:lstStyle>
            <a:lvl1pPr marL="0" indent="0">
              <a:buClrTx/>
              <a:buSzTx/>
              <a:buNone/>
              <a:defRPr cap="all">
                <a:solidFill>
                  <a:schemeClr val="accent2"/>
                </a:solidFill>
              </a:defRPr>
            </a:lvl1pPr>
            <a:lvl2pPr marL="0" indent="457200">
              <a:buClrTx/>
              <a:buSzTx/>
              <a:buNone/>
              <a:defRPr cap="all">
                <a:solidFill>
                  <a:schemeClr val="accent2"/>
                </a:solidFill>
              </a:defRPr>
            </a:lvl2pPr>
            <a:lvl3pPr marL="0" indent="914400">
              <a:buClrTx/>
              <a:buSzTx/>
              <a:buNone/>
              <a:defRPr cap="all">
                <a:solidFill>
                  <a:schemeClr val="accent2"/>
                </a:solidFill>
              </a:defRPr>
            </a:lvl3pPr>
            <a:lvl4pPr marL="0" indent="1371600">
              <a:buClrTx/>
              <a:buSzTx/>
              <a:buNone/>
              <a:defRPr cap="all">
                <a:solidFill>
                  <a:schemeClr val="accent2"/>
                </a:solidFill>
              </a:defRPr>
            </a:lvl4pPr>
            <a:lvl5pPr marL="0" indent="1828800">
              <a:buClrTx/>
              <a:buSzTx/>
              <a:buNone/>
              <a:defRPr cap="all">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lvl1pPr>
              <a:defRPr>
                <a:solidFill>
                  <a:schemeClr val="accent1">
                    <a:lumOff val="11666"/>
                  </a:scheme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41" name="Rectangle 8"/>
          <p:cNvSpPr/>
          <p:nvPr/>
        </p:nvSpPr>
        <p:spPr>
          <a:xfrm>
            <a:off x="446533" y="455422"/>
            <a:ext cx="3703322" cy="94998"/>
          </a:xfrm>
          <a:prstGeom prst="rect">
            <a:avLst/>
          </a:prstGeom>
          <a:solidFill>
            <a:srgbClr val="465359"/>
          </a:solidFill>
          <a:ln w="12700">
            <a:miter lim="400000"/>
          </a:ln>
        </p:spPr>
        <p:txBody>
          <a:bodyPr lIns="45719" rIns="45719"/>
          <a:lstStyle/>
          <a:p>
            <a:pPr/>
          </a:p>
        </p:txBody>
      </p:sp>
      <p:sp>
        <p:nvSpPr>
          <p:cNvPr id="42" name="Rectangle 9"/>
          <p:cNvSpPr/>
          <p:nvPr/>
        </p:nvSpPr>
        <p:spPr>
          <a:xfrm>
            <a:off x="8042147" y="456119"/>
            <a:ext cx="3703321" cy="93601"/>
          </a:xfrm>
          <a:prstGeom prst="rect">
            <a:avLst/>
          </a:prstGeom>
          <a:solidFill>
            <a:srgbClr val="969FA7"/>
          </a:solidFill>
          <a:ln w="12700">
            <a:miter lim="400000"/>
          </a:ln>
        </p:spPr>
        <p:txBody>
          <a:bodyPr lIns="45719" rIns="45719"/>
          <a:lstStyle/>
          <a:p>
            <a:pPr/>
          </a:p>
        </p:txBody>
      </p:sp>
      <p:sp>
        <p:nvSpPr>
          <p:cNvPr id="43" name="Rectangle 10"/>
          <p:cNvSpPr/>
          <p:nvPr/>
        </p:nvSpPr>
        <p:spPr>
          <a:xfrm>
            <a:off x="4241829" y="456119"/>
            <a:ext cx="3703321" cy="93601"/>
          </a:xfrm>
          <a:prstGeom prst="rect">
            <a:avLst/>
          </a:prstGeom>
          <a:solidFill>
            <a:schemeClr val="accent1"/>
          </a:solidFill>
          <a:ln w="12700">
            <a:miter lim="400000"/>
          </a:ln>
        </p:spPr>
        <p:txBody>
          <a:bodyPr lIns="45719" rIns="45719"/>
          <a:lstStyle/>
          <a:p>
            <a:pPr/>
          </a:p>
        </p:txBody>
      </p:sp>
      <p:sp>
        <p:nvSpPr>
          <p:cNvPr id="44" name="Slide Number"/>
          <p:cNvSpPr txBox="1"/>
          <p:nvPr>
            <p:ph type="sldNum" sz="quarter" idx="2"/>
          </p:nvPr>
        </p:nvSpPr>
        <p:spPr>
          <a:prstGeom prst="rect">
            <a:avLst/>
          </a:prstGeom>
        </p:spPr>
        <p:txBody>
          <a:bodyPr/>
          <a:lstStyle/>
          <a:p>
            <a:pPr/>
            <a:fld id="{86CB4B4D-7CA3-9044-876B-883B54F8677D}" type="slidenum"/>
          </a:p>
        </p:txBody>
      </p:sp>
      <p:sp>
        <p:nvSpPr>
          <p:cNvPr id="45" name="Rectangle 10"/>
          <p:cNvSpPr/>
          <p:nvPr/>
        </p:nvSpPr>
        <p:spPr>
          <a:xfrm>
            <a:off x="445982" y="606553"/>
            <a:ext cx="11300036" cy="1258829"/>
          </a:xfrm>
          <a:prstGeom prst="rect">
            <a:avLst/>
          </a:prstGeom>
          <a:solidFill>
            <a:schemeClr val="accent1"/>
          </a:solidFill>
          <a:ln w="12700">
            <a:miter lim="400000"/>
          </a:ln>
        </p:spPr>
        <p:txBody>
          <a:bodyPr lIns="45719" rIns="45719"/>
          <a:lstStyle/>
          <a:p>
            <a:pPr/>
          </a:p>
        </p:txBody>
      </p:sp>
      <p:sp>
        <p:nvSpPr>
          <p:cNvPr id="46" name="Title Text"/>
          <p:cNvSpPr txBox="1"/>
          <p:nvPr>
            <p:ph type="title"/>
          </p:nvPr>
        </p:nvSpPr>
        <p:spPr>
          <a:xfrm>
            <a:off x="581193" y="729657"/>
            <a:ext cx="11029616" cy="988334"/>
          </a:xfrm>
          <a:prstGeom prst="rect">
            <a:avLst/>
          </a:prstGeom>
        </p:spPr>
        <p:txBody>
          <a:bodyPr/>
          <a:lstStyle/>
          <a:p>
            <a:pPr/>
            <a:r>
              <a:t>Title Text</a:t>
            </a:r>
          </a:p>
        </p:txBody>
      </p:sp>
      <p:sp>
        <p:nvSpPr>
          <p:cNvPr id="47" name="Body Level One…"/>
          <p:cNvSpPr txBox="1"/>
          <p:nvPr>
            <p:ph type="body" sz="quarter" idx="1"/>
          </p:nvPr>
        </p:nvSpPr>
        <p:spPr>
          <a:xfrm>
            <a:off x="887219" y="2250892"/>
            <a:ext cx="5087076" cy="536006"/>
          </a:xfrm>
          <a:prstGeom prst="rect">
            <a:avLst/>
          </a:prstGeom>
        </p:spPr>
        <p:txBody>
          <a:bodyPr anchor="b"/>
          <a:lstStyle>
            <a:lvl1pPr marL="0" indent="0">
              <a:buClrTx/>
              <a:buSzTx/>
              <a:buNone/>
              <a:defRPr sz="2200">
                <a:solidFill>
                  <a:schemeClr val="accent2"/>
                </a:solidFill>
              </a:defRPr>
            </a:lvl1pPr>
            <a:lvl2pPr marL="0" indent="457200">
              <a:buClrTx/>
              <a:buSzTx/>
              <a:buNone/>
              <a:defRPr sz="2200">
                <a:solidFill>
                  <a:schemeClr val="accent2"/>
                </a:solidFill>
              </a:defRPr>
            </a:lvl2pPr>
            <a:lvl3pPr marL="0" indent="914400">
              <a:buClrTx/>
              <a:buSzTx/>
              <a:buNone/>
              <a:defRPr sz="2200">
                <a:solidFill>
                  <a:schemeClr val="accent2"/>
                </a:solidFill>
              </a:defRPr>
            </a:lvl3pPr>
            <a:lvl4pPr marL="0" indent="1371600">
              <a:buClrTx/>
              <a:buSzTx/>
              <a:buNone/>
              <a:defRPr sz="2200">
                <a:solidFill>
                  <a:schemeClr val="accent2"/>
                </a:solidFill>
              </a:defRPr>
            </a:lvl4pPr>
            <a:lvl5pPr marL="0" indent="1828800">
              <a:buClrTx/>
              <a:buSzTx/>
              <a:buNone/>
              <a:defRPr sz="22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48" name="Text Placeholder 4"/>
          <p:cNvSpPr/>
          <p:nvPr>
            <p:ph type="body" sz="quarter" idx="13"/>
          </p:nvPr>
        </p:nvSpPr>
        <p:spPr>
          <a:xfrm>
            <a:off x="6523735" y="2250892"/>
            <a:ext cx="5087073" cy="553374"/>
          </a:xfrm>
          <a:prstGeom prst="rect">
            <a:avLst/>
          </a:prstGeom>
        </p:spPr>
        <p:txBody>
          <a:bodyPr anchor="b"/>
          <a:lstStyle/>
          <a:p>
            <a:pPr marL="0" indent="0">
              <a:buClrTx/>
              <a:buSzTx/>
              <a:buNone/>
              <a:defRPr sz="2200">
                <a:solidFill>
                  <a:schemeClr val="accent2"/>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5" name="Slide Number"/>
          <p:cNvSpPr txBox="1"/>
          <p:nvPr>
            <p:ph type="sldNum" sz="quarter" idx="2"/>
          </p:nvPr>
        </p:nvSpPr>
        <p:spPr>
          <a:prstGeom prst="rect">
            <a:avLst/>
          </a:prstGeom>
        </p:spPr>
        <p:txBody>
          <a:bodyPr/>
          <a:lstStyle/>
          <a:p>
            <a:pPr/>
            <a:fld id="{86CB4B4D-7CA3-9044-876B-883B54F8677D}" type="slidenum"/>
          </a:p>
        </p:txBody>
      </p:sp>
      <p:sp>
        <p:nvSpPr>
          <p:cNvPr id="56"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63" name="Rectangle 8"/>
          <p:cNvSpPr/>
          <p:nvPr/>
        </p:nvSpPr>
        <p:spPr>
          <a:xfrm>
            <a:off x="446533" y="455422"/>
            <a:ext cx="3703322" cy="94998"/>
          </a:xfrm>
          <a:prstGeom prst="rect">
            <a:avLst/>
          </a:prstGeom>
          <a:solidFill>
            <a:srgbClr val="465359"/>
          </a:solidFill>
          <a:ln w="12700">
            <a:miter lim="400000"/>
          </a:ln>
        </p:spPr>
        <p:txBody>
          <a:bodyPr lIns="45719" rIns="45719"/>
          <a:lstStyle/>
          <a:p>
            <a:pPr/>
          </a:p>
        </p:txBody>
      </p:sp>
      <p:sp>
        <p:nvSpPr>
          <p:cNvPr id="64" name="Rectangle 9"/>
          <p:cNvSpPr/>
          <p:nvPr/>
        </p:nvSpPr>
        <p:spPr>
          <a:xfrm>
            <a:off x="8042147" y="456119"/>
            <a:ext cx="3703321" cy="93601"/>
          </a:xfrm>
          <a:prstGeom prst="rect">
            <a:avLst/>
          </a:prstGeom>
          <a:solidFill>
            <a:srgbClr val="969FA7"/>
          </a:solidFill>
          <a:ln w="12700">
            <a:miter lim="400000"/>
          </a:ln>
        </p:spPr>
        <p:txBody>
          <a:bodyPr lIns="45719" rIns="45719"/>
          <a:lstStyle/>
          <a:p>
            <a:pPr/>
          </a:p>
        </p:txBody>
      </p:sp>
      <p:sp>
        <p:nvSpPr>
          <p:cNvPr id="65" name="Rectangle 10"/>
          <p:cNvSpPr/>
          <p:nvPr/>
        </p:nvSpPr>
        <p:spPr>
          <a:xfrm>
            <a:off x="4241829" y="456119"/>
            <a:ext cx="3703321" cy="93601"/>
          </a:xfrm>
          <a:prstGeom prst="rect">
            <a:avLst/>
          </a:prstGeom>
          <a:solidFill>
            <a:schemeClr val="accent1"/>
          </a:solidFill>
          <a:ln w="12700">
            <a:miter lim="400000"/>
          </a:ln>
        </p:spPr>
        <p:txBody>
          <a:bodyPr lIns="45719" rIns="45719"/>
          <a:lstStyle/>
          <a:p>
            <a:pPr/>
          </a:p>
        </p:txBody>
      </p:sp>
      <p:sp>
        <p:nvSpPr>
          <p:cNvPr id="66" name="Slide Number"/>
          <p:cNvSpPr txBox="1"/>
          <p:nvPr>
            <p:ph type="sldNum" sz="quarter" idx="2"/>
          </p:nvPr>
        </p:nvSpPr>
        <p:spPr>
          <a:xfrm>
            <a:off x="11616596" y="6502368"/>
            <a:ext cx="231277"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73" name="Rectangle 8"/>
          <p:cNvSpPr/>
          <p:nvPr/>
        </p:nvSpPr>
        <p:spPr>
          <a:xfrm>
            <a:off x="446533" y="455422"/>
            <a:ext cx="3703322" cy="94998"/>
          </a:xfrm>
          <a:prstGeom prst="rect">
            <a:avLst/>
          </a:prstGeom>
          <a:solidFill>
            <a:srgbClr val="465359"/>
          </a:solidFill>
          <a:ln w="12700">
            <a:miter lim="400000"/>
          </a:ln>
        </p:spPr>
        <p:txBody>
          <a:bodyPr lIns="45719" rIns="45719"/>
          <a:lstStyle/>
          <a:p>
            <a:pPr/>
          </a:p>
        </p:txBody>
      </p:sp>
      <p:sp>
        <p:nvSpPr>
          <p:cNvPr id="74" name="Rectangle 9"/>
          <p:cNvSpPr/>
          <p:nvPr/>
        </p:nvSpPr>
        <p:spPr>
          <a:xfrm>
            <a:off x="8042147" y="456119"/>
            <a:ext cx="3703321" cy="93601"/>
          </a:xfrm>
          <a:prstGeom prst="rect">
            <a:avLst/>
          </a:prstGeom>
          <a:solidFill>
            <a:srgbClr val="969FA7"/>
          </a:solidFill>
          <a:ln w="12700">
            <a:miter lim="400000"/>
          </a:ln>
        </p:spPr>
        <p:txBody>
          <a:bodyPr lIns="45719" rIns="45719"/>
          <a:lstStyle/>
          <a:p>
            <a:pPr/>
          </a:p>
        </p:txBody>
      </p:sp>
      <p:sp>
        <p:nvSpPr>
          <p:cNvPr id="75" name="Rectangle 10"/>
          <p:cNvSpPr/>
          <p:nvPr/>
        </p:nvSpPr>
        <p:spPr>
          <a:xfrm>
            <a:off x="4241829" y="456119"/>
            <a:ext cx="3703321" cy="93601"/>
          </a:xfrm>
          <a:prstGeom prst="rect">
            <a:avLst/>
          </a:prstGeom>
          <a:solidFill>
            <a:schemeClr val="accent1"/>
          </a:solidFill>
          <a:ln w="12700">
            <a:miter lim="400000"/>
          </a:ln>
        </p:spPr>
        <p:txBody>
          <a:bodyPr lIns="45719" rIns="45719"/>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
        <p:nvSpPr>
          <p:cNvPr id="77" name="Rectangle 8"/>
          <p:cNvSpPr/>
          <p:nvPr/>
        </p:nvSpPr>
        <p:spPr>
          <a:xfrm>
            <a:off x="447816" y="5141972"/>
            <a:ext cx="11298202" cy="1274703"/>
          </a:xfrm>
          <a:prstGeom prst="rect">
            <a:avLst/>
          </a:prstGeom>
          <a:solidFill>
            <a:schemeClr val="accent1"/>
          </a:solidFill>
          <a:ln w="12700">
            <a:miter lim="400000"/>
          </a:ln>
        </p:spPr>
        <p:txBody>
          <a:bodyPr lIns="45719" rIns="45719"/>
          <a:lstStyle/>
          <a:p>
            <a:pPr/>
          </a:p>
        </p:txBody>
      </p:sp>
      <p:sp>
        <p:nvSpPr>
          <p:cNvPr id="78" name="Title Text"/>
          <p:cNvSpPr txBox="1"/>
          <p:nvPr>
            <p:ph type="title"/>
          </p:nvPr>
        </p:nvSpPr>
        <p:spPr>
          <a:xfrm>
            <a:off x="581191" y="5262295"/>
            <a:ext cx="4909446" cy="689515"/>
          </a:xfrm>
          <a:prstGeom prst="rect">
            <a:avLst/>
          </a:prstGeom>
        </p:spPr>
        <p:txBody>
          <a:bodyPr anchor="ctr"/>
          <a:lstStyle>
            <a:lvl1pPr>
              <a:defRPr sz="2000">
                <a:solidFill>
                  <a:srgbClr val="6C371C"/>
                </a:solidFill>
              </a:defRPr>
            </a:lvl1pPr>
          </a:lstStyle>
          <a:p>
            <a:pPr/>
            <a:r>
              <a:t>Title Text</a:t>
            </a:r>
          </a:p>
        </p:txBody>
      </p:sp>
      <p:sp>
        <p:nvSpPr>
          <p:cNvPr id="79" name="Body Level One…"/>
          <p:cNvSpPr txBox="1"/>
          <p:nvPr>
            <p:ph type="body" idx="1"/>
          </p:nvPr>
        </p:nvSpPr>
        <p:spPr>
          <a:xfrm>
            <a:off x="447815" y="601199"/>
            <a:ext cx="11292842" cy="4204801"/>
          </a:xfrm>
          <a:prstGeom prst="rect">
            <a:avLst/>
          </a:prstGeom>
        </p:spPr>
        <p:txBody>
          <a:bodyPr/>
          <a:lstStyle>
            <a:lvl1pPr>
              <a:defRPr sz="2000">
                <a:solidFill>
                  <a:srgbClr val="242F41"/>
                </a:solidFill>
              </a:defRPr>
            </a:lvl1pPr>
            <a:lvl2pPr marL="663999" indent="-339999">
              <a:defRPr sz="2000">
                <a:solidFill>
                  <a:srgbClr val="242F41"/>
                </a:solidFill>
              </a:defRPr>
            </a:lvl2pPr>
            <a:lvl3pPr marL="967500" indent="-337500">
              <a:defRPr sz="2000">
                <a:solidFill>
                  <a:srgbClr val="242F41"/>
                </a:solidFill>
              </a:defRPr>
            </a:lvl3pPr>
            <a:lvl4pPr marL="1342285" indent="-334285">
              <a:defRPr sz="2000">
                <a:solidFill>
                  <a:srgbClr val="242F41"/>
                </a:solidFill>
              </a:defRPr>
            </a:lvl4pPr>
            <a:lvl5pPr marL="1702285" indent="-334285">
              <a:defRPr sz="2000">
                <a:solidFill>
                  <a:srgbClr val="242F41"/>
                </a:solidFill>
              </a:defRPr>
            </a:lvl5pPr>
          </a:lstStyle>
          <a:p>
            <a:pPr/>
            <a:r>
              <a:t>Body Level One</a:t>
            </a:r>
          </a:p>
          <a:p>
            <a:pPr lvl="1"/>
            <a:r>
              <a:t>Body Level Two</a:t>
            </a:r>
          </a:p>
          <a:p>
            <a:pPr lvl="2"/>
            <a:r>
              <a:t>Body Level Three</a:t>
            </a:r>
          </a:p>
          <a:p>
            <a:pPr lvl="3"/>
            <a:r>
              <a:t>Body Level Four</a:t>
            </a:r>
          </a:p>
          <a:p>
            <a:pPr lvl="4"/>
            <a:r>
              <a:t>Body Level Five</a:t>
            </a:r>
          </a:p>
        </p:txBody>
      </p:sp>
      <p:sp>
        <p:nvSpPr>
          <p:cNvPr id="80" name="Text Placeholder 3"/>
          <p:cNvSpPr/>
          <p:nvPr>
            <p:ph type="body" sz="quarter" idx="13"/>
          </p:nvPr>
        </p:nvSpPr>
        <p:spPr>
          <a:xfrm>
            <a:off x="5740822" y="5262295"/>
            <a:ext cx="5869988" cy="689516"/>
          </a:xfrm>
          <a:prstGeom prst="rect">
            <a:avLst/>
          </a:prstGeom>
        </p:spPr>
        <p:txBody>
          <a:bodyPr/>
          <a:lstStyle/>
          <a:p>
            <a:pPr marL="0" indent="0" algn="r">
              <a:buClrTx/>
              <a:buSzTx/>
              <a:buNone/>
              <a:defRPr sz="1100">
                <a:solidFill>
                  <a:srgbClr val="FFFFFF"/>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87" name="Rectangle 8"/>
          <p:cNvSpPr/>
          <p:nvPr/>
        </p:nvSpPr>
        <p:spPr>
          <a:xfrm>
            <a:off x="446533" y="455422"/>
            <a:ext cx="3703322" cy="94998"/>
          </a:xfrm>
          <a:prstGeom prst="rect">
            <a:avLst/>
          </a:prstGeom>
          <a:solidFill>
            <a:srgbClr val="465359"/>
          </a:solidFill>
          <a:ln w="12700">
            <a:miter lim="400000"/>
          </a:ln>
        </p:spPr>
        <p:txBody>
          <a:bodyPr lIns="45719" rIns="45719"/>
          <a:lstStyle/>
          <a:p>
            <a:pPr/>
          </a:p>
        </p:txBody>
      </p:sp>
      <p:sp>
        <p:nvSpPr>
          <p:cNvPr id="88" name="Rectangle 9"/>
          <p:cNvSpPr/>
          <p:nvPr/>
        </p:nvSpPr>
        <p:spPr>
          <a:xfrm>
            <a:off x="8042147" y="456119"/>
            <a:ext cx="3703321" cy="93601"/>
          </a:xfrm>
          <a:prstGeom prst="rect">
            <a:avLst/>
          </a:prstGeom>
          <a:solidFill>
            <a:srgbClr val="969FA7"/>
          </a:solidFill>
          <a:ln w="12700">
            <a:miter lim="400000"/>
          </a:ln>
        </p:spPr>
        <p:txBody>
          <a:bodyPr lIns="45719" rIns="45719"/>
          <a:lstStyle/>
          <a:p>
            <a:pPr/>
          </a:p>
        </p:txBody>
      </p:sp>
      <p:sp>
        <p:nvSpPr>
          <p:cNvPr id="89" name="Rectangle 10"/>
          <p:cNvSpPr/>
          <p:nvPr/>
        </p:nvSpPr>
        <p:spPr>
          <a:xfrm>
            <a:off x="4241829" y="456119"/>
            <a:ext cx="3703321" cy="93601"/>
          </a:xfrm>
          <a:prstGeom prst="rect">
            <a:avLst/>
          </a:prstGeom>
          <a:solidFill>
            <a:schemeClr val="accent1"/>
          </a:solidFill>
          <a:ln w="12700">
            <a:miter lim="400000"/>
          </a:ln>
        </p:spPr>
        <p:txBody>
          <a:bodyPr lIns="45719" rIns="45719"/>
          <a:lstStyle/>
          <a:p>
            <a:pPr/>
          </a:p>
        </p:txBody>
      </p:sp>
      <p:sp>
        <p:nvSpPr>
          <p:cNvPr id="90" name="Slide Number"/>
          <p:cNvSpPr txBox="1"/>
          <p:nvPr>
            <p:ph type="sldNum" sz="quarter" idx="2"/>
          </p:nvPr>
        </p:nvSpPr>
        <p:spPr>
          <a:prstGeom prst="rect">
            <a:avLst/>
          </a:prstGeom>
        </p:spPr>
        <p:txBody>
          <a:bodyPr/>
          <a:lstStyle/>
          <a:p>
            <a:pPr/>
            <a:fld id="{86CB4B4D-7CA3-9044-876B-883B54F8677D}" type="slidenum"/>
          </a:p>
        </p:txBody>
      </p:sp>
      <p:sp>
        <p:nvSpPr>
          <p:cNvPr id="91" name="Title Text"/>
          <p:cNvSpPr txBox="1"/>
          <p:nvPr>
            <p:ph type="title"/>
          </p:nvPr>
        </p:nvSpPr>
        <p:spPr>
          <a:xfrm>
            <a:off x="581193" y="4693389"/>
            <a:ext cx="11029616" cy="566739"/>
          </a:xfrm>
          <a:prstGeom prst="rect">
            <a:avLst/>
          </a:prstGeom>
        </p:spPr>
        <p:txBody>
          <a:bodyPr/>
          <a:lstStyle>
            <a:lvl1pPr>
              <a:defRPr sz="2400">
                <a:solidFill>
                  <a:schemeClr val="accent1"/>
                </a:solidFill>
              </a:defRPr>
            </a:lvl1pPr>
          </a:lstStyle>
          <a:p>
            <a:pPr/>
            <a:r>
              <a:t>Title Text</a:t>
            </a:r>
          </a:p>
        </p:txBody>
      </p:sp>
      <p:sp>
        <p:nvSpPr>
          <p:cNvPr id="92" name="Picture Placeholder 2"/>
          <p:cNvSpPr/>
          <p:nvPr>
            <p:ph type="pic" idx="13"/>
          </p:nvPr>
        </p:nvSpPr>
        <p:spPr>
          <a:xfrm>
            <a:off x="447816" y="599725"/>
            <a:ext cx="11290860" cy="3557252"/>
          </a:xfrm>
          <a:prstGeom prst="rect">
            <a:avLst/>
          </a:prstGeom>
        </p:spPr>
        <p:txBody>
          <a:bodyPr lIns="91439" rIns="91439" anchor="t">
            <a:noAutofit/>
          </a:bodyPr>
          <a:lstStyle/>
          <a:p>
            <a:pPr/>
          </a:p>
        </p:txBody>
      </p:sp>
      <p:sp>
        <p:nvSpPr>
          <p:cNvPr id="93" name="Body Level One…"/>
          <p:cNvSpPr txBox="1"/>
          <p:nvPr>
            <p:ph type="body" sz="quarter" idx="1"/>
          </p:nvPr>
        </p:nvSpPr>
        <p:spPr>
          <a:xfrm>
            <a:off x="581191" y="5260126"/>
            <a:ext cx="11029618" cy="59867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wo Picture with Caption">
    <p:spTree>
      <p:nvGrpSpPr>
        <p:cNvPr id="1" name=""/>
        <p:cNvGrpSpPr/>
        <p:nvPr/>
      </p:nvGrpSpPr>
      <p:grpSpPr>
        <a:xfrm>
          <a:off x="0" y="0"/>
          <a:ext cx="0" cy="0"/>
          <a:chOff x="0" y="0"/>
          <a:chExt cx="0" cy="0"/>
        </a:xfrm>
      </p:grpSpPr>
      <p:sp>
        <p:nvSpPr>
          <p:cNvPr id="100" name="Rectangle 8"/>
          <p:cNvSpPr/>
          <p:nvPr/>
        </p:nvSpPr>
        <p:spPr>
          <a:xfrm>
            <a:off x="446533" y="455422"/>
            <a:ext cx="3703322" cy="94998"/>
          </a:xfrm>
          <a:prstGeom prst="rect">
            <a:avLst/>
          </a:prstGeom>
          <a:solidFill>
            <a:srgbClr val="465359"/>
          </a:solidFill>
          <a:ln w="12700">
            <a:miter lim="400000"/>
          </a:ln>
        </p:spPr>
        <p:txBody>
          <a:bodyPr lIns="45719" rIns="45719"/>
          <a:lstStyle/>
          <a:p>
            <a:pPr/>
          </a:p>
        </p:txBody>
      </p:sp>
      <p:sp>
        <p:nvSpPr>
          <p:cNvPr id="101" name="Rectangle 9"/>
          <p:cNvSpPr/>
          <p:nvPr/>
        </p:nvSpPr>
        <p:spPr>
          <a:xfrm>
            <a:off x="8042147" y="456119"/>
            <a:ext cx="3703321" cy="93601"/>
          </a:xfrm>
          <a:prstGeom prst="rect">
            <a:avLst/>
          </a:prstGeom>
          <a:solidFill>
            <a:srgbClr val="969FA7"/>
          </a:solidFill>
          <a:ln w="12700">
            <a:miter lim="400000"/>
          </a:ln>
        </p:spPr>
        <p:txBody>
          <a:bodyPr lIns="45719" rIns="45719"/>
          <a:lstStyle/>
          <a:p>
            <a:pPr/>
          </a:p>
        </p:txBody>
      </p:sp>
      <p:sp>
        <p:nvSpPr>
          <p:cNvPr id="102" name="Rectangle 10"/>
          <p:cNvSpPr/>
          <p:nvPr/>
        </p:nvSpPr>
        <p:spPr>
          <a:xfrm>
            <a:off x="4241829" y="456119"/>
            <a:ext cx="3703321" cy="93601"/>
          </a:xfrm>
          <a:prstGeom prst="rect">
            <a:avLst/>
          </a:prstGeom>
          <a:solidFill>
            <a:schemeClr val="accent1"/>
          </a:solidFill>
          <a:ln w="12700">
            <a:miter lim="400000"/>
          </a:ln>
        </p:spPr>
        <p:txBody>
          <a:bodyPr lIns="45719" rIns="45719"/>
          <a:lstStyle/>
          <a:p>
            <a:pPr/>
          </a:p>
        </p:txBody>
      </p:sp>
      <p:sp>
        <p:nvSpPr>
          <p:cNvPr id="103" name="Picture Placeholder 2"/>
          <p:cNvSpPr/>
          <p:nvPr>
            <p:ph type="pic" sz="half" idx="13"/>
          </p:nvPr>
        </p:nvSpPr>
        <p:spPr>
          <a:xfrm>
            <a:off x="4242275" y="641100"/>
            <a:ext cx="3702878" cy="5749463"/>
          </a:xfrm>
          <a:prstGeom prst="rect">
            <a:avLst/>
          </a:prstGeom>
        </p:spPr>
        <p:txBody>
          <a:bodyPr lIns="91439" rIns="91439" anchor="t">
            <a:noAutofit/>
          </a:bodyPr>
          <a:lstStyle/>
          <a:p>
            <a:pPr/>
          </a:p>
        </p:txBody>
      </p:sp>
      <p:sp>
        <p:nvSpPr>
          <p:cNvPr id="104" name="Picture Placeholder 2"/>
          <p:cNvSpPr/>
          <p:nvPr>
            <p:ph type="pic" sz="half" idx="14"/>
          </p:nvPr>
        </p:nvSpPr>
        <p:spPr>
          <a:xfrm>
            <a:off x="8047163" y="641100"/>
            <a:ext cx="3702878" cy="5749463"/>
          </a:xfrm>
          <a:prstGeom prst="rect">
            <a:avLst/>
          </a:prstGeom>
        </p:spPr>
        <p:txBody>
          <a:bodyPr lIns="91439" rIns="91439" anchor="t">
            <a:noAutofit/>
          </a:bodyPr>
          <a:lstStyle/>
          <a:p>
            <a:pPr/>
          </a:p>
        </p:txBody>
      </p:sp>
      <p:sp>
        <p:nvSpPr>
          <p:cNvPr id="105" name="Title Text"/>
          <p:cNvSpPr txBox="1"/>
          <p:nvPr>
            <p:ph type="title"/>
          </p:nvPr>
        </p:nvSpPr>
        <p:spPr>
          <a:xfrm>
            <a:off x="358529" y="457200"/>
            <a:ext cx="3790885" cy="1600200"/>
          </a:xfrm>
          <a:prstGeom prst="rect">
            <a:avLst/>
          </a:prstGeom>
        </p:spPr>
        <p:txBody>
          <a:bodyPr/>
          <a:lstStyle>
            <a:lvl1pPr>
              <a:defRPr>
                <a:solidFill>
                  <a:srgbClr val="A2532A"/>
                </a:solidFill>
              </a:defRPr>
            </a:lvl1pPr>
          </a:lstStyle>
          <a:p>
            <a:pPr/>
            <a:r>
              <a:t>Title Text</a:t>
            </a:r>
          </a:p>
        </p:txBody>
      </p:sp>
      <p:sp>
        <p:nvSpPr>
          <p:cNvPr id="106" name="Body Level One…"/>
          <p:cNvSpPr txBox="1"/>
          <p:nvPr>
            <p:ph type="body" sz="quarter" idx="1"/>
          </p:nvPr>
        </p:nvSpPr>
        <p:spPr>
          <a:xfrm>
            <a:off x="358529" y="2057400"/>
            <a:ext cx="3790885" cy="3811588"/>
          </a:xfrm>
          <a:prstGeom prst="rect">
            <a:avLst/>
          </a:prstGeom>
        </p:spPr>
        <p:txBody>
          <a:bodyPr/>
          <a:lstStyle>
            <a:lvl1pPr marL="215999" indent="-215999">
              <a:lnSpc>
                <a:spcPct val="90000"/>
              </a:lnSpc>
              <a:buChar char="▪"/>
              <a:defRPr sz="1600"/>
            </a:lvl1pPr>
            <a:lvl2pPr marL="0" indent="457200">
              <a:lnSpc>
                <a:spcPct val="90000"/>
              </a:lnSpc>
              <a:buSzTx/>
              <a:buFont typeface="Wingdings"/>
              <a:buNone/>
              <a:defRPr sz="1600"/>
            </a:lvl2pPr>
            <a:lvl3pPr marL="0" indent="914400">
              <a:lnSpc>
                <a:spcPct val="90000"/>
              </a:lnSpc>
              <a:buSzTx/>
              <a:buFont typeface="Wingdings"/>
              <a:buNone/>
              <a:defRPr sz="1600"/>
            </a:lvl3pPr>
            <a:lvl4pPr marL="0" indent="1371600">
              <a:lnSpc>
                <a:spcPct val="90000"/>
              </a:lnSpc>
              <a:buSzTx/>
              <a:buFont typeface="Wingdings"/>
              <a:buNone/>
              <a:defRPr sz="1600"/>
            </a:lvl4pPr>
            <a:lvl5pPr marL="0" indent="1828800">
              <a:lnSpc>
                <a:spcPct val="90000"/>
              </a:lnSpc>
              <a:buSzTx/>
              <a:buFont typeface="Wingdings"/>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wo Picture with Caption_1">
    <p:spTree>
      <p:nvGrpSpPr>
        <p:cNvPr id="1" name=""/>
        <p:cNvGrpSpPr/>
        <p:nvPr/>
      </p:nvGrpSpPr>
      <p:grpSpPr>
        <a:xfrm>
          <a:off x="0" y="0"/>
          <a:ext cx="0" cy="0"/>
          <a:chOff x="0" y="0"/>
          <a:chExt cx="0" cy="0"/>
        </a:xfrm>
      </p:grpSpPr>
      <p:sp>
        <p:nvSpPr>
          <p:cNvPr id="114" name="Rectangle 8"/>
          <p:cNvSpPr/>
          <p:nvPr/>
        </p:nvSpPr>
        <p:spPr>
          <a:xfrm>
            <a:off x="446533" y="455422"/>
            <a:ext cx="3703322" cy="94998"/>
          </a:xfrm>
          <a:prstGeom prst="rect">
            <a:avLst/>
          </a:prstGeom>
          <a:solidFill>
            <a:srgbClr val="465359"/>
          </a:solidFill>
          <a:ln w="12700">
            <a:miter lim="400000"/>
          </a:ln>
        </p:spPr>
        <p:txBody>
          <a:bodyPr lIns="45719" rIns="45719"/>
          <a:lstStyle/>
          <a:p>
            <a:pPr/>
          </a:p>
        </p:txBody>
      </p:sp>
      <p:sp>
        <p:nvSpPr>
          <p:cNvPr id="115" name="Rectangle 9"/>
          <p:cNvSpPr/>
          <p:nvPr/>
        </p:nvSpPr>
        <p:spPr>
          <a:xfrm>
            <a:off x="8042147" y="456119"/>
            <a:ext cx="3703321" cy="93601"/>
          </a:xfrm>
          <a:prstGeom prst="rect">
            <a:avLst/>
          </a:prstGeom>
          <a:solidFill>
            <a:srgbClr val="969FA7"/>
          </a:solidFill>
          <a:ln w="12700">
            <a:miter lim="400000"/>
          </a:ln>
        </p:spPr>
        <p:txBody>
          <a:bodyPr lIns="45719" rIns="45719"/>
          <a:lstStyle/>
          <a:p>
            <a:pPr/>
          </a:p>
        </p:txBody>
      </p:sp>
      <p:sp>
        <p:nvSpPr>
          <p:cNvPr id="116" name="Rectangle 10"/>
          <p:cNvSpPr/>
          <p:nvPr/>
        </p:nvSpPr>
        <p:spPr>
          <a:xfrm>
            <a:off x="4241829" y="456119"/>
            <a:ext cx="3703321" cy="93601"/>
          </a:xfrm>
          <a:prstGeom prst="rect">
            <a:avLst/>
          </a:prstGeom>
          <a:solidFill>
            <a:schemeClr val="accent1"/>
          </a:solidFill>
          <a:ln w="12700">
            <a:miter lim="400000"/>
          </a:ln>
        </p:spPr>
        <p:txBody>
          <a:bodyPr lIns="45719" rIns="45719"/>
          <a:lstStyle/>
          <a:p>
            <a:pPr/>
          </a:p>
        </p:txBody>
      </p:sp>
      <p:sp>
        <p:nvSpPr>
          <p:cNvPr id="117" name="Picture Placeholder 2"/>
          <p:cNvSpPr/>
          <p:nvPr>
            <p:ph type="pic" sz="half" idx="13"/>
          </p:nvPr>
        </p:nvSpPr>
        <p:spPr>
          <a:xfrm>
            <a:off x="441959" y="641100"/>
            <a:ext cx="3702878" cy="5749463"/>
          </a:xfrm>
          <a:prstGeom prst="rect">
            <a:avLst/>
          </a:prstGeom>
        </p:spPr>
        <p:txBody>
          <a:bodyPr lIns="91439" rIns="91439" anchor="t">
            <a:noAutofit/>
          </a:bodyPr>
          <a:lstStyle/>
          <a:p>
            <a:pPr/>
          </a:p>
        </p:txBody>
      </p:sp>
      <p:sp>
        <p:nvSpPr>
          <p:cNvPr id="118" name="Picture Placeholder 2"/>
          <p:cNvSpPr/>
          <p:nvPr>
            <p:ph type="pic" sz="half" idx="14"/>
          </p:nvPr>
        </p:nvSpPr>
        <p:spPr>
          <a:xfrm>
            <a:off x="8047163" y="641100"/>
            <a:ext cx="3702878" cy="5749463"/>
          </a:xfrm>
          <a:prstGeom prst="rect">
            <a:avLst/>
          </a:prstGeom>
        </p:spPr>
        <p:txBody>
          <a:bodyPr lIns="91439" rIns="91439" anchor="t">
            <a:noAutofit/>
          </a:bodyPr>
          <a:lstStyle/>
          <a:p>
            <a:pPr/>
          </a:p>
        </p:txBody>
      </p:sp>
      <p:sp>
        <p:nvSpPr>
          <p:cNvPr id="119" name="Title Text"/>
          <p:cNvSpPr txBox="1"/>
          <p:nvPr>
            <p:ph type="title"/>
          </p:nvPr>
        </p:nvSpPr>
        <p:spPr>
          <a:xfrm>
            <a:off x="4144457" y="457200"/>
            <a:ext cx="3790885" cy="1600200"/>
          </a:xfrm>
          <a:prstGeom prst="rect">
            <a:avLst/>
          </a:prstGeom>
        </p:spPr>
        <p:txBody>
          <a:bodyPr/>
          <a:lstStyle>
            <a:lvl1pPr>
              <a:defRPr>
                <a:solidFill>
                  <a:srgbClr val="A2532A"/>
                </a:solidFill>
              </a:defRPr>
            </a:lvl1pPr>
          </a:lstStyle>
          <a:p>
            <a:pPr/>
            <a:r>
              <a:t>Title Text</a:t>
            </a:r>
          </a:p>
        </p:txBody>
      </p:sp>
      <p:sp>
        <p:nvSpPr>
          <p:cNvPr id="120" name="Slide Number"/>
          <p:cNvSpPr txBox="1"/>
          <p:nvPr>
            <p:ph type="sldNum" sz="quarter" idx="2"/>
          </p:nvPr>
        </p:nvSpPr>
        <p:spPr>
          <a:prstGeom prst="rect">
            <a:avLst/>
          </a:prstGeom>
        </p:spPr>
        <p:txBody>
          <a:bodyPr/>
          <a:lstStyle/>
          <a:p>
            <a:pPr/>
            <a:fld id="{86CB4B4D-7CA3-9044-876B-883B54F8677D}" type="slidenum"/>
          </a:p>
        </p:txBody>
      </p:sp>
      <p:sp>
        <p:nvSpPr>
          <p:cNvPr id="121" name="Body Level One…"/>
          <p:cNvSpPr txBox="1"/>
          <p:nvPr>
            <p:ph type="body" sz="quarter" idx="1"/>
          </p:nvPr>
        </p:nvSpPr>
        <p:spPr>
          <a:xfrm>
            <a:off x="4144457" y="2057400"/>
            <a:ext cx="3791457" cy="386238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446533" y="455422"/>
            <a:ext cx="3703322" cy="94998"/>
          </a:xfrm>
          <a:prstGeom prst="rect">
            <a:avLst/>
          </a:prstGeom>
          <a:solidFill>
            <a:srgbClr val="465359"/>
          </a:solidFill>
          <a:ln w="12700">
            <a:miter lim="400000"/>
          </a:ln>
        </p:spPr>
        <p:txBody>
          <a:bodyPr lIns="45719" rIns="45719"/>
          <a:lstStyle/>
          <a:p>
            <a:pPr/>
          </a:p>
        </p:txBody>
      </p:sp>
      <p:sp>
        <p:nvSpPr>
          <p:cNvPr id="3" name="Rectangle 9"/>
          <p:cNvSpPr/>
          <p:nvPr/>
        </p:nvSpPr>
        <p:spPr>
          <a:xfrm>
            <a:off x="8042147" y="456119"/>
            <a:ext cx="3703321" cy="93601"/>
          </a:xfrm>
          <a:prstGeom prst="rect">
            <a:avLst/>
          </a:prstGeom>
          <a:solidFill>
            <a:srgbClr val="969FA7"/>
          </a:solidFill>
          <a:ln w="12700">
            <a:miter lim="400000"/>
          </a:ln>
        </p:spPr>
        <p:txBody>
          <a:bodyPr lIns="45719" rIns="45719"/>
          <a:lstStyle/>
          <a:p>
            <a:pPr/>
          </a:p>
        </p:txBody>
      </p:sp>
      <p:sp>
        <p:nvSpPr>
          <p:cNvPr id="4" name="Rectangle 10"/>
          <p:cNvSpPr/>
          <p:nvPr/>
        </p:nvSpPr>
        <p:spPr>
          <a:xfrm>
            <a:off x="4241829" y="456119"/>
            <a:ext cx="3703321" cy="93601"/>
          </a:xfrm>
          <a:prstGeom prst="rect">
            <a:avLst/>
          </a:prstGeom>
          <a:solidFill>
            <a:schemeClr val="accent1"/>
          </a:solidFill>
          <a:ln w="12700">
            <a:miter lim="400000"/>
          </a:ln>
        </p:spPr>
        <p:txBody>
          <a:bodyPr lIns="45719" rIns="45719"/>
          <a:lstStyle/>
          <a:p>
            <a:pPr/>
          </a:p>
        </p:txBody>
      </p:sp>
      <p:sp>
        <p:nvSpPr>
          <p:cNvPr id="5" name="Slide Number"/>
          <p:cNvSpPr txBox="1"/>
          <p:nvPr>
            <p:ph type="sldNum" sz="quarter" idx="2"/>
          </p:nvPr>
        </p:nvSpPr>
        <p:spPr>
          <a:xfrm>
            <a:off x="11616596" y="6490906"/>
            <a:ext cx="231277" cy="231141"/>
          </a:xfrm>
          <a:prstGeom prst="rect">
            <a:avLst/>
          </a:prstGeom>
          <a:ln w="12700">
            <a:miter lim="400000"/>
          </a:ln>
        </p:spPr>
        <p:txBody>
          <a:bodyPr wrap="none" lIns="45719" rIns="45719" anchor="ctr">
            <a:spAutoFit/>
          </a:bodyPr>
          <a:lstStyle>
            <a:lvl1pPr algn="r">
              <a:defRPr sz="900">
                <a:solidFill>
                  <a:schemeClr val="accent1"/>
                </a:solidFill>
              </a:defRPr>
            </a:lvl1pPr>
          </a:lstStyle>
          <a:p>
            <a:pPr/>
            <a:fld id="{86CB4B4D-7CA3-9044-876B-883B54F8677D}" type="slidenum"/>
          </a:p>
        </p:txBody>
      </p:sp>
      <p:sp>
        <p:nvSpPr>
          <p:cNvPr id="6" name="Rectangle 6"/>
          <p:cNvSpPr/>
          <p:nvPr/>
        </p:nvSpPr>
        <p:spPr>
          <a:xfrm>
            <a:off x="440683" y="606553"/>
            <a:ext cx="11300036" cy="1258829"/>
          </a:xfrm>
          <a:prstGeom prst="rect">
            <a:avLst/>
          </a:prstGeom>
          <a:solidFill>
            <a:schemeClr val="accent1"/>
          </a:solidFill>
          <a:ln w="12700">
            <a:miter lim="400000"/>
          </a:ln>
        </p:spPr>
        <p:txBody>
          <a:bodyPr lIns="45719" rIns="45719"/>
          <a:lstStyle/>
          <a:p>
            <a:pPr/>
          </a:p>
        </p:txBody>
      </p:sp>
      <p:sp>
        <p:nvSpPr>
          <p:cNvPr id="7" name="Title Text"/>
          <p:cNvSpPr txBox="1"/>
          <p:nvPr>
            <p:ph type="title"/>
          </p:nvPr>
        </p:nvSpPr>
        <p:spPr>
          <a:xfrm>
            <a:off x="575894" y="729657"/>
            <a:ext cx="11029616" cy="988334"/>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8"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2800" u="none">
          <a:ln>
            <a:noFill/>
          </a:ln>
          <a:solidFill>
            <a:srgbClr val="FFFFFF"/>
          </a:solidFill>
          <a:uFillTx/>
          <a:latin typeface="Gill Sans MT"/>
          <a:ea typeface="Gill Sans MT"/>
          <a:cs typeface="Gill Sans MT"/>
          <a:sym typeface="Gill Sans MT"/>
        </a:defRPr>
      </a:lvl1pPr>
      <a:lvl2pPr marL="0" marR="0" indent="0" algn="l" defTabSz="457200" rtl="0" latinLnBrk="0">
        <a:lnSpc>
          <a:spcPct val="100000"/>
        </a:lnSpc>
        <a:spcBef>
          <a:spcPts val="0"/>
        </a:spcBef>
        <a:spcAft>
          <a:spcPts val="0"/>
        </a:spcAft>
        <a:buClrTx/>
        <a:buSzTx/>
        <a:buFontTx/>
        <a:buNone/>
        <a:tabLst/>
        <a:defRPr b="0" baseline="0" cap="all" i="0" spc="0" strike="noStrike" sz="2800" u="none">
          <a:ln>
            <a:noFill/>
          </a:ln>
          <a:solidFill>
            <a:srgbClr val="FFFFFF"/>
          </a:solidFill>
          <a:uFillTx/>
          <a:latin typeface="Gill Sans MT"/>
          <a:ea typeface="Gill Sans MT"/>
          <a:cs typeface="Gill Sans MT"/>
          <a:sym typeface="Gill Sans MT"/>
        </a:defRPr>
      </a:lvl2pPr>
      <a:lvl3pPr marL="0" marR="0" indent="0" algn="l" defTabSz="457200" rtl="0" latinLnBrk="0">
        <a:lnSpc>
          <a:spcPct val="100000"/>
        </a:lnSpc>
        <a:spcBef>
          <a:spcPts val="0"/>
        </a:spcBef>
        <a:spcAft>
          <a:spcPts val="0"/>
        </a:spcAft>
        <a:buClrTx/>
        <a:buSzTx/>
        <a:buFontTx/>
        <a:buNone/>
        <a:tabLst/>
        <a:defRPr b="0" baseline="0" cap="all" i="0" spc="0" strike="noStrike" sz="2800" u="none">
          <a:ln>
            <a:noFill/>
          </a:ln>
          <a:solidFill>
            <a:srgbClr val="FFFFFF"/>
          </a:solidFill>
          <a:uFillTx/>
          <a:latin typeface="Gill Sans MT"/>
          <a:ea typeface="Gill Sans MT"/>
          <a:cs typeface="Gill Sans MT"/>
          <a:sym typeface="Gill Sans MT"/>
        </a:defRPr>
      </a:lvl3pPr>
      <a:lvl4pPr marL="0" marR="0" indent="0" algn="l" defTabSz="457200" rtl="0" latinLnBrk="0">
        <a:lnSpc>
          <a:spcPct val="100000"/>
        </a:lnSpc>
        <a:spcBef>
          <a:spcPts val="0"/>
        </a:spcBef>
        <a:spcAft>
          <a:spcPts val="0"/>
        </a:spcAft>
        <a:buClrTx/>
        <a:buSzTx/>
        <a:buFontTx/>
        <a:buNone/>
        <a:tabLst/>
        <a:defRPr b="0" baseline="0" cap="all" i="0" spc="0" strike="noStrike" sz="2800" u="none">
          <a:ln>
            <a:noFill/>
          </a:ln>
          <a:solidFill>
            <a:srgbClr val="FFFFFF"/>
          </a:solidFill>
          <a:uFillTx/>
          <a:latin typeface="Gill Sans MT"/>
          <a:ea typeface="Gill Sans MT"/>
          <a:cs typeface="Gill Sans MT"/>
          <a:sym typeface="Gill Sans MT"/>
        </a:defRPr>
      </a:lvl4pPr>
      <a:lvl5pPr marL="0" marR="0" indent="0" algn="l" defTabSz="457200" rtl="0" latinLnBrk="0">
        <a:lnSpc>
          <a:spcPct val="100000"/>
        </a:lnSpc>
        <a:spcBef>
          <a:spcPts val="0"/>
        </a:spcBef>
        <a:spcAft>
          <a:spcPts val="0"/>
        </a:spcAft>
        <a:buClrTx/>
        <a:buSzTx/>
        <a:buFontTx/>
        <a:buNone/>
        <a:tabLst/>
        <a:defRPr b="0" baseline="0" cap="all" i="0" spc="0" strike="noStrike" sz="2800" u="none">
          <a:ln>
            <a:noFill/>
          </a:ln>
          <a:solidFill>
            <a:srgbClr val="FFFFFF"/>
          </a:solidFill>
          <a:uFillTx/>
          <a:latin typeface="Gill Sans MT"/>
          <a:ea typeface="Gill Sans MT"/>
          <a:cs typeface="Gill Sans MT"/>
          <a:sym typeface="Gill Sans MT"/>
        </a:defRPr>
      </a:lvl5pPr>
      <a:lvl6pPr marL="0" marR="0" indent="0" algn="l" defTabSz="457200" rtl="0" latinLnBrk="0">
        <a:lnSpc>
          <a:spcPct val="100000"/>
        </a:lnSpc>
        <a:spcBef>
          <a:spcPts val="0"/>
        </a:spcBef>
        <a:spcAft>
          <a:spcPts val="0"/>
        </a:spcAft>
        <a:buClrTx/>
        <a:buSzTx/>
        <a:buFontTx/>
        <a:buNone/>
        <a:tabLst/>
        <a:defRPr b="0" baseline="0" cap="all" i="0" spc="0" strike="noStrike" sz="2800" u="none">
          <a:ln>
            <a:noFill/>
          </a:ln>
          <a:solidFill>
            <a:srgbClr val="FFFFFF"/>
          </a:solidFill>
          <a:uFillTx/>
          <a:latin typeface="Gill Sans MT"/>
          <a:ea typeface="Gill Sans MT"/>
          <a:cs typeface="Gill Sans MT"/>
          <a:sym typeface="Gill Sans MT"/>
        </a:defRPr>
      </a:lvl6pPr>
      <a:lvl7pPr marL="0" marR="0" indent="0" algn="l" defTabSz="457200" rtl="0" latinLnBrk="0">
        <a:lnSpc>
          <a:spcPct val="100000"/>
        </a:lnSpc>
        <a:spcBef>
          <a:spcPts val="0"/>
        </a:spcBef>
        <a:spcAft>
          <a:spcPts val="0"/>
        </a:spcAft>
        <a:buClrTx/>
        <a:buSzTx/>
        <a:buFontTx/>
        <a:buNone/>
        <a:tabLst/>
        <a:defRPr b="0" baseline="0" cap="all" i="0" spc="0" strike="noStrike" sz="2800" u="none">
          <a:ln>
            <a:noFill/>
          </a:ln>
          <a:solidFill>
            <a:srgbClr val="FFFFFF"/>
          </a:solidFill>
          <a:uFillTx/>
          <a:latin typeface="Gill Sans MT"/>
          <a:ea typeface="Gill Sans MT"/>
          <a:cs typeface="Gill Sans MT"/>
          <a:sym typeface="Gill Sans MT"/>
        </a:defRPr>
      </a:lvl7pPr>
      <a:lvl8pPr marL="0" marR="0" indent="0" algn="l" defTabSz="457200" rtl="0" latinLnBrk="0">
        <a:lnSpc>
          <a:spcPct val="100000"/>
        </a:lnSpc>
        <a:spcBef>
          <a:spcPts val="0"/>
        </a:spcBef>
        <a:spcAft>
          <a:spcPts val="0"/>
        </a:spcAft>
        <a:buClrTx/>
        <a:buSzTx/>
        <a:buFontTx/>
        <a:buNone/>
        <a:tabLst/>
        <a:defRPr b="0" baseline="0" cap="all" i="0" spc="0" strike="noStrike" sz="2800" u="none">
          <a:ln>
            <a:noFill/>
          </a:ln>
          <a:solidFill>
            <a:srgbClr val="FFFFFF"/>
          </a:solidFill>
          <a:uFillTx/>
          <a:latin typeface="Gill Sans MT"/>
          <a:ea typeface="Gill Sans MT"/>
          <a:cs typeface="Gill Sans MT"/>
          <a:sym typeface="Gill Sans MT"/>
        </a:defRPr>
      </a:lvl8pPr>
      <a:lvl9pPr marL="0" marR="0" indent="0" algn="l" defTabSz="457200" rtl="0" latinLnBrk="0">
        <a:lnSpc>
          <a:spcPct val="100000"/>
        </a:lnSpc>
        <a:spcBef>
          <a:spcPts val="0"/>
        </a:spcBef>
        <a:spcAft>
          <a:spcPts val="0"/>
        </a:spcAft>
        <a:buClrTx/>
        <a:buSzTx/>
        <a:buFontTx/>
        <a:buNone/>
        <a:tabLst/>
        <a:defRPr b="0" baseline="0" cap="all" i="0" spc="0" strike="noStrike" sz="2800" u="none">
          <a:ln>
            <a:noFill/>
          </a:ln>
          <a:solidFill>
            <a:srgbClr val="FFFFFF"/>
          </a:solidFill>
          <a:uFillTx/>
          <a:latin typeface="Gill Sans MT"/>
          <a:ea typeface="Gill Sans MT"/>
          <a:cs typeface="Gill Sans MT"/>
          <a:sym typeface="Gill Sans MT"/>
        </a:defRPr>
      </a:lvl9pPr>
    </p:titleStyle>
    <p:bodyStyle>
      <a:lvl1pPr marL="305999" marR="0" indent="-305999"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ln>
            <a:noFill/>
          </a:ln>
          <a:solidFill>
            <a:srgbClr val="404040"/>
          </a:solidFill>
          <a:uFillTx/>
          <a:latin typeface="Gill Sans MT"/>
          <a:ea typeface="Gill Sans MT"/>
          <a:cs typeface="Gill Sans MT"/>
          <a:sym typeface="Gill Sans MT"/>
        </a:defRPr>
      </a:lvl1pPr>
      <a:lvl2pPr marL="668250" marR="0" indent="-344249"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ln>
            <a:noFill/>
          </a:ln>
          <a:solidFill>
            <a:srgbClr val="404040"/>
          </a:solidFill>
          <a:uFillTx/>
          <a:latin typeface="Gill Sans MT"/>
          <a:ea typeface="Gill Sans MT"/>
          <a:cs typeface="Gill Sans MT"/>
          <a:sym typeface="Gill Sans MT"/>
        </a:defRPr>
      </a:lvl2pPr>
      <a:lvl3pPr marL="977142" marR="0" indent="-347142"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ln>
            <a:noFill/>
          </a:ln>
          <a:solidFill>
            <a:srgbClr val="404040"/>
          </a:solidFill>
          <a:uFillTx/>
          <a:latin typeface="Gill Sans MT"/>
          <a:ea typeface="Gill Sans MT"/>
          <a:cs typeface="Gill Sans MT"/>
          <a:sym typeface="Gill Sans MT"/>
        </a:defRPr>
      </a:lvl3pPr>
      <a:lvl4pPr marL="1358999" marR="0" indent="-351000"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ln>
            <a:noFill/>
          </a:ln>
          <a:solidFill>
            <a:srgbClr val="404040"/>
          </a:solidFill>
          <a:uFillTx/>
          <a:latin typeface="Gill Sans MT"/>
          <a:ea typeface="Gill Sans MT"/>
          <a:cs typeface="Gill Sans MT"/>
          <a:sym typeface="Gill Sans MT"/>
        </a:defRPr>
      </a:lvl4pPr>
      <a:lvl5pPr marL="1718999" marR="0" indent="-350999"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ln>
            <a:noFill/>
          </a:ln>
          <a:solidFill>
            <a:srgbClr val="404040"/>
          </a:solidFill>
          <a:uFillTx/>
          <a:latin typeface="Gill Sans MT"/>
          <a:ea typeface="Gill Sans MT"/>
          <a:cs typeface="Gill Sans MT"/>
          <a:sym typeface="Gill Sans MT"/>
        </a:defRPr>
      </a:lvl5pPr>
      <a:lvl6pPr marL="2014299" marR="0" indent="-342900"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ln>
            <a:noFill/>
          </a:ln>
          <a:solidFill>
            <a:srgbClr val="404040"/>
          </a:solidFill>
          <a:uFillTx/>
          <a:latin typeface="Gill Sans MT"/>
          <a:ea typeface="Gill Sans MT"/>
          <a:cs typeface="Gill Sans MT"/>
          <a:sym typeface="Gill Sans MT"/>
        </a:defRPr>
      </a:lvl6pPr>
      <a:lvl7pPr marL="2314300" marR="0" indent="-342900"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ln>
            <a:noFill/>
          </a:ln>
          <a:solidFill>
            <a:srgbClr val="404040"/>
          </a:solidFill>
          <a:uFillTx/>
          <a:latin typeface="Gill Sans MT"/>
          <a:ea typeface="Gill Sans MT"/>
          <a:cs typeface="Gill Sans MT"/>
          <a:sym typeface="Gill Sans MT"/>
        </a:defRPr>
      </a:lvl7pPr>
      <a:lvl8pPr marL="2614299" marR="0" indent="-342900"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ln>
            <a:noFill/>
          </a:ln>
          <a:solidFill>
            <a:srgbClr val="404040"/>
          </a:solidFill>
          <a:uFillTx/>
          <a:latin typeface="Gill Sans MT"/>
          <a:ea typeface="Gill Sans MT"/>
          <a:cs typeface="Gill Sans MT"/>
          <a:sym typeface="Gill Sans MT"/>
        </a:defRPr>
      </a:lvl8pPr>
      <a:lvl9pPr marL="2914300" marR="0" indent="-342900"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ln>
            <a:noFill/>
          </a:ln>
          <a:solidFill>
            <a:srgbClr val="404040"/>
          </a:solidFill>
          <a:uFillTx/>
          <a:latin typeface="Gill Sans MT"/>
          <a:ea typeface="Gill Sans MT"/>
          <a:cs typeface="Gill Sans MT"/>
          <a:sym typeface="Gill Sans MT"/>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MT"/>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MT"/>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MT"/>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MT"/>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MT"/>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MT"/>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MT"/>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MT"/>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M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Rectangle 17"/>
          <p:cNvSpPr/>
          <p:nvPr/>
        </p:nvSpPr>
        <p:spPr>
          <a:xfrm>
            <a:off x="0" y="0"/>
            <a:ext cx="12192000" cy="6858000"/>
          </a:xfrm>
          <a:prstGeom prst="rect">
            <a:avLst/>
          </a:prstGeom>
          <a:solidFill>
            <a:srgbClr val="FFFFFF"/>
          </a:solidFill>
          <a:ln w="12700">
            <a:miter lim="400000"/>
          </a:ln>
        </p:spPr>
        <p:txBody>
          <a:bodyPr lIns="45719" rIns="45719" anchor="ctr"/>
          <a:lstStyle/>
          <a:p>
            <a:pPr algn="ctr" defTabSz="457200">
              <a:defRPr>
                <a:solidFill>
                  <a:srgbClr val="FFFFFF"/>
                </a:solidFill>
                <a:effectLst>
                  <a:outerShdw sx="100000" sy="100000" kx="0" ky="0" algn="b" rotWithShape="0" blurRad="38100" dist="38100" dir="2700000">
                    <a:srgbClr val="000000">
                      <a:alpha val="43137"/>
                    </a:srgbClr>
                  </a:outerShdw>
                </a:effectLst>
              </a:defRPr>
            </a:pPr>
          </a:p>
        </p:txBody>
      </p:sp>
      <p:pic>
        <p:nvPicPr>
          <p:cNvPr id="169" name="Picture 3" descr="Picture 3"/>
          <p:cNvPicPr>
            <a:picLocks noChangeAspect="1"/>
          </p:cNvPicPr>
          <p:nvPr/>
        </p:nvPicPr>
        <p:blipFill>
          <a:blip r:embed="rId2">
            <a:extLst/>
          </a:blip>
          <a:stretch>
            <a:fillRect/>
          </a:stretch>
        </p:blipFill>
        <p:spPr>
          <a:xfrm>
            <a:off x="453301" y="458611"/>
            <a:ext cx="7588886" cy="5894002"/>
          </a:xfrm>
          <a:prstGeom prst="rect">
            <a:avLst/>
          </a:prstGeom>
          <a:ln w="12700">
            <a:miter lim="400000"/>
          </a:ln>
        </p:spPr>
      </p:pic>
      <p:sp>
        <p:nvSpPr>
          <p:cNvPr id="170" name="Rectangle 19"/>
          <p:cNvSpPr/>
          <p:nvPr/>
        </p:nvSpPr>
        <p:spPr>
          <a:xfrm>
            <a:off x="8119870" y="457199"/>
            <a:ext cx="3618828" cy="4822467"/>
          </a:xfrm>
          <a:prstGeom prst="rect">
            <a:avLst/>
          </a:prstGeom>
          <a:solidFill>
            <a:schemeClr val="accent1"/>
          </a:solidFill>
          <a:ln w="12700">
            <a:miter lim="400000"/>
          </a:ln>
        </p:spPr>
        <p:txBody>
          <a:bodyPr lIns="45719" rIns="45719"/>
          <a:lstStyle/>
          <a:p>
            <a:pPr/>
          </a:p>
        </p:txBody>
      </p:sp>
      <p:sp>
        <p:nvSpPr>
          <p:cNvPr id="171" name="Title 1"/>
          <p:cNvSpPr txBox="1"/>
          <p:nvPr>
            <p:ph type="ctrTitle"/>
          </p:nvPr>
        </p:nvSpPr>
        <p:spPr>
          <a:xfrm>
            <a:off x="8372723" y="850791"/>
            <a:ext cx="3202017" cy="4198288"/>
          </a:xfrm>
          <a:prstGeom prst="rect">
            <a:avLst/>
          </a:prstGeom>
        </p:spPr>
        <p:txBody>
          <a:bodyPr anchor="ctr"/>
          <a:lstStyle>
            <a:lvl1pPr>
              <a:defRPr cap="none">
                <a:solidFill>
                  <a:srgbClr val="FFFFFF"/>
                </a:solidFill>
              </a:defRPr>
            </a:lvl1pPr>
          </a:lstStyle>
          <a:p>
            <a:pPr/>
            <a:r>
              <a:t>TERRAFORM CLOUD AUTOMATION TOOL</a:t>
            </a:r>
          </a:p>
        </p:txBody>
      </p:sp>
      <p:sp>
        <p:nvSpPr>
          <p:cNvPr id="172" name="Rectangle 21"/>
          <p:cNvSpPr/>
          <p:nvPr/>
        </p:nvSpPr>
        <p:spPr>
          <a:xfrm>
            <a:off x="8119870" y="5367337"/>
            <a:ext cx="3618829" cy="989513"/>
          </a:xfrm>
          <a:prstGeom prst="rect">
            <a:avLst/>
          </a:prstGeom>
          <a:solidFill>
            <a:srgbClr val="465359"/>
          </a:solidFill>
          <a:ln w="12700">
            <a:miter lim="400000"/>
          </a:ln>
        </p:spPr>
        <p:txBody>
          <a:bodyPr lIns="45719" rIns="45719"/>
          <a:lstStyle/>
          <a:p>
            <a:pPr/>
          </a:p>
        </p:txBody>
      </p:sp>
      <p:sp>
        <p:nvSpPr>
          <p:cNvPr id="173" name="Subtitle 2"/>
          <p:cNvSpPr txBox="1"/>
          <p:nvPr>
            <p:ph type="subTitle" sz="quarter" idx="1"/>
          </p:nvPr>
        </p:nvSpPr>
        <p:spPr>
          <a:xfrm>
            <a:off x="8372723" y="5545330"/>
            <a:ext cx="3202017" cy="649223"/>
          </a:xfrm>
          <a:prstGeom prst="rect">
            <a:avLst/>
          </a:prstGeom>
        </p:spPr>
        <p:txBody>
          <a:bodyPr anchor="ctr"/>
          <a:lstStyle>
            <a:lvl1pPr>
              <a:defRPr cap="none" sz="1800">
                <a:solidFill>
                  <a:srgbClr val="BDC8DB">
                    <a:alpha val="75000"/>
                  </a:srgbClr>
                </a:solidFill>
              </a:defRPr>
            </a:lvl1pPr>
          </a:lstStyle>
          <a:p>
            <a:pPr/>
            <a:r>
              <a:t>DevOps Training</a:t>
            </a:r>
          </a:p>
        </p:txBody>
      </p:sp>
      <p:pic>
        <p:nvPicPr>
          <p:cNvPr id="174" name="Picture 2" descr="Picture 2"/>
          <p:cNvPicPr>
            <a:picLocks noChangeAspect="1"/>
          </p:cNvPicPr>
          <p:nvPr/>
        </p:nvPicPr>
        <p:blipFill>
          <a:blip r:embed="rId3">
            <a:extLst/>
          </a:blip>
          <a:stretch>
            <a:fillRect/>
          </a:stretch>
        </p:blipFill>
        <p:spPr>
          <a:xfrm>
            <a:off x="8449670" y="4066747"/>
            <a:ext cx="2362201" cy="11811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lide Number Placeholder 5"/>
          <p:cNvSpPr txBox="1"/>
          <p:nvPr>
            <p:ph type="sldNum" sz="quarter" idx="2"/>
          </p:nvPr>
        </p:nvSpPr>
        <p:spPr>
          <a:xfrm>
            <a:off x="11616596" y="6490906"/>
            <a:ext cx="231277" cy="231141"/>
          </a:xfrm>
          <a:prstGeom prst="rect">
            <a:avLst/>
          </a:prstGeom>
          <a:extLst>
            <a:ext uri="{C572A759-6A51-4108-AA02-DFA0A04FC94B}">
              <ma14:wrappingTextBoxFlag xmlns:ma14="http://schemas.microsoft.com/office/mac/drawingml/2011/main" val="1"/>
            </a:ext>
          </a:extLst>
        </p:spPr>
        <p:txBody>
          <a:bodyPr/>
          <a:lstStyle>
            <a:lvl1pPr>
              <a:spcBef>
                <a:spcPts val="600"/>
              </a:spcBef>
            </a:lvl1pPr>
          </a:lstStyle>
          <a:p>
            <a:pPr/>
            <a:fld id="{86CB4B4D-7CA3-9044-876B-883B54F8677D}" type="slidenum"/>
          </a:p>
        </p:txBody>
      </p:sp>
      <p:sp>
        <p:nvSpPr>
          <p:cNvPr id="211" name="Title 1"/>
          <p:cNvSpPr txBox="1"/>
          <p:nvPr>
            <p:ph type="title"/>
          </p:nvPr>
        </p:nvSpPr>
        <p:spPr>
          <a:xfrm>
            <a:off x="457200" y="704087"/>
            <a:ext cx="11170024" cy="1143001"/>
          </a:xfrm>
          <a:prstGeom prst="rect">
            <a:avLst/>
          </a:prstGeom>
        </p:spPr>
        <p:txBody>
          <a:bodyPr/>
          <a:lstStyle>
            <a:lvl1pPr>
              <a:defRPr b="1"/>
            </a:lvl1pPr>
          </a:lstStyle>
          <a:p>
            <a:pPr/>
            <a:r>
              <a:t>TERRAFORM GRAPH</a:t>
            </a:r>
          </a:p>
        </p:txBody>
      </p:sp>
      <p:sp>
        <p:nvSpPr>
          <p:cNvPr id="212" name="Content Placeholder 2"/>
          <p:cNvSpPr/>
          <p:nvPr/>
        </p:nvSpPr>
        <p:spPr>
          <a:xfrm>
            <a:off x="457200" y="1935479"/>
            <a:ext cx="11170024" cy="4389121"/>
          </a:xfrm>
          <a:prstGeom prst="rect">
            <a:avLst/>
          </a:prstGeom>
          <a:solidFill>
            <a:srgbClr val="D9D9D9"/>
          </a:solidFill>
          <a:ln w="12700">
            <a:miter lim="400000"/>
          </a:ln>
        </p:spPr>
        <p:txBody>
          <a:bodyPr lIns="45719" rIns="45719" anchor="ctr"/>
          <a:lstStyle/>
          <a:p>
            <a:pPr defTabSz="457200">
              <a:lnSpc>
                <a:spcPct val="120000"/>
              </a:lnSpc>
              <a:spcBef>
                <a:spcPts val="700"/>
              </a:spcBef>
              <a:defRPr sz="3200">
                <a:solidFill>
                  <a:srgbClr val="404040"/>
                </a:solidFill>
              </a:defRPr>
            </a:pPr>
          </a:p>
        </p:txBody>
      </p:sp>
      <p:pic>
        <p:nvPicPr>
          <p:cNvPr id="213" name="Picture 2" descr="Picture 2"/>
          <p:cNvPicPr>
            <a:picLocks noChangeAspect="1"/>
          </p:cNvPicPr>
          <p:nvPr/>
        </p:nvPicPr>
        <p:blipFill>
          <a:blip r:embed="rId2">
            <a:extLst/>
          </a:blip>
          <a:stretch>
            <a:fillRect/>
          </a:stretch>
        </p:blipFill>
        <p:spPr>
          <a:xfrm>
            <a:off x="1991542" y="2741295"/>
            <a:ext cx="7581901" cy="192405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Text Placeholder 1"/>
          <p:cNvSpPr txBox="1"/>
          <p:nvPr>
            <p:ph type="body" sz="quarter" idx="1"/>
          </p:nvPr>
        </p:nvSpPr>
        <p:spPr>
          <a:xfrm>
            <a:off x="8119867" y="5356066"/>
            <a:ext cx="3625596" cy="1000783"/>
          </a:xfrm>
          <a:prstGeom prst="rect">
            <a:avLst/>
          </a:prstGeom>
        </p:spPr>
        <p:txBody>
          <a:bodyPr/>
          <a:lstStyle/>
          <a:p>
            <a:pPr/>
            <a:r>
              <a:t>training@laksans.com</a:t>
            </a:r>
          </a:p>
        </p:txBody>
      </p:sp>
      <p:sp>
        <p:nvSpPr>
          <p:cNvPr id="216" name="Title 6"/>
          <p:cNvSpPr txBox="1"/>
          <p:nvPr>
            <p:ph type="title"/>
          </p:nvPr>
        </p:nvSpPr>
        <p:spPr>
          <a:xfrm>
            <a:off x="8119868" y="453641"/>
            <a:ext cx="3625596" cy="4826025"/>
          </a:xfrm>
          <a:prstGeom prst="rect">
            <a:avLst/>
          </a:prstGeom>
        </p:spPr>
        <p:txBody>
          <a:bodyPr/>
          <a:lstStyle/>
          <a:p>
            <a:pPr/>
            <a:r>
              <a:t>THANK YOU!</a:t>
            </a:r>
          </a:p>
        </p:txBody>
      </p:sp>
      <p:pic>
        <p:nvPicPr>
          <p:cNvPr id="217" name="Picture 8" descr="Picture 8"/>
          <p:cNvPicPr>
            <a:picLocks noChangeAspect="1"/>
          </p:cNvPicPr>
          <p:nvPr/>
        </p:nvPicPr>
        <p:blipFill>
          <a:blip r:embed="rId2">
            <a:extLst/>
          </a:blip>
          <a:stretch>
            <a:fillRect/>
          </a:stretch>
        </p:blipFill>
        <p:spPr>
          <a:xfrm>
            <a:off x="439765" y="905948"/>
            <a:ext cx="7602423" cy="4998594"/>
          </a:xfrm>
          <a:prstGeom prst="rect">
            <a:avLst/>
          </a:prstGeom>
          <a:ln w="12700">
            <a:miter lim="400000"/>
          </a:ln>
        </p:spPr>
      </p:pic>
      <p:sp>
        <p:nvSpPr>
          <p:cNvPr id="218" name="Slide Number Placeholder 5"/>
          <p:cNvSpPr txBox="1"/>
          <p:nvPr>
            <p:ph type="sldNum" sz="quarter" idx="2"/>
          </p:nvPr>
        </p:nvSpPr>
        <p:spPr>
          <a:xfrm>
            <a:off x="11625023" y="6490906"/>
            <a:ext cx="222850" cy="231141"/>
          </a:xfrm>
          <a:prstGeom prst="rect">
            <a:avLst/>
          </a:prstGeom>
          <a:extLst>
            <a:ext uri="{C572A759-6A51-4108-AA02-DFA0A04FC94B}">
              <ma14:wrappingTextBoxFlag xmlns:ma14="http://schemas.microsoft.com/office/mac/drawingml/2011/main" val="1"/>
            </a:ext>
          </a:extLst>
        </p:spPr>
        <p:txBody>
          <a:bodyPr/>
          <a:lstStyle>
            <a:lvl1pPr>
              <a:spcBef>
                <a:spcPts val="600"/>
              </a:spcBef>
            </a:lvl1p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lide Number Placeholder 5"/>
          <p:cNvSpPr txBox="1"/>
          <p:nvPr>
            <p:ph type="sldNum" sz="quarter" idx="2"/>
          </p:nvPr>
        </p:nvSpPr>
        <p:spPr>
          <a:xfrm>
            <a:off x="11680164" y="6490906"/>
            <a:ext cx="167709" cy="231141"/>
          </a:xfrm>
          <a:prstGeom prst="rect">
            <a:avLst/>
          </a:prstGeom>
          <a:extLst>
            <a:ext uri="{C572A759-6A51-4108-AA02-DFA0A04FC94B}">
              <ma14:wrappingTextBoxFlag xmlns:ma14="http://schemas.microsoft.com/office/mac/drawingml/2011/main" val="1"/>
            </a:ext>
          </a:extLst>
        </p:spPr>
        <p:txBody>
          <a:bodyPr/>
          <a:lstStyle>
            <a:lvl1pPr>
              <a:spcBef>
                <a:spcPts val="600"/>
              </a:spcBef>
            </a:lvl1pPr>
          </a:lstStyle>
          <a:p>
            <a:pPr/>
            <a:fld id="{86CB4B4D-7CA3-9044-876B-883B54F8677D}" type="slidenum"/>
          </a:p>
        </p:txBody>
      </p:sp>
      <p:sp>
        <p:nvSpPr>
          <p:cNvPr id="177" name="Title 1"/>
          <p:cNvSpPr txBox="1"/>
          <p:nvPr>
            <p:ph type="title"/>
          </p:nvPr>
        </p:nvSpPr>
        <p:spPr>
          <a:xfrm>
            <a:off x="457200" y="704087"/>
            <a:ext cx="11170024" cy="1143001"/>
          </a:xfrm>
          <a:prstGeom prst="rect">
            <a:avLst/>
          </a:prstGeom>
        </p:spPr>
        <p:txBody>
          <a:bodyPr/>
          <a:lstStyle>
            <a:lvl1pPr>
              <a:defRPr cap="none"/>
            </a:lvl1pPr>
          </a:lstStyle>
          <a:p>
            <a:pPr/>
            <a:r>
              <a:t>What is Terraform ?</a:t>
            </a:r>
          </a:p>
        </p:txBody>
      </p:sp>
      <p:sp>
        <p:nvSpPr>
          <p:cNvPr id="178" name="Content Placeholder 2"/>
          <p:cNvSpPr txBox="1"/>
          <p:nvPr/>
        </p:nvSpPr>
        <p:spPr>
          <a:xfrm>
            <a:off x="457200" y="1935479"/>
            <a:ext cx="11170024" cy="4389121"/>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457200">
              <a:lnSpc>
                <a:spcPct val="80000"/>
              </a:lnSpc>
              <a:spcBef>
                <a:spcPts val="600"/>
              </a:spcBef>
              <a:defRPr sz="2200">
                <a:solidFill>
                  <a:srgbClr val="404040"/>
                </a:solidFill>
              </a:defRPr>
            </a:pPr>
            <a:r>
              <a:t>Terraform is a tool for building, changing, and versioning infrastructure safely and efficiently. Terraform can manage existing and popular service providers as well as custom in-house solutions.</a:t>
            </a:r>
          </a:p>
          <a:p>
            <a:pPr defTabSz="457200">
              <a:lnSpc>
                <a:spcPct val="80000"/>
              </a:lnSpc>
              <a:spcBef>
                <a:spcPts val="600"/>
              </a:spcBef>
              <a:defRPr sz="2200">
                <a:solidFill>
                  <a:srgbClr val="404040"/>
                </a:solidFill>
              </a:defRPr>
            </a:pPr>
            <a:r>
              <a:t>Configuration files describe to Terraform the components needed to run a single application or your entire datacenter.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p>
          <a:p>
            <a:pPr defTabSz="457200">
              <a:lnSpc>
                <a:spcPct val="80000"/>
              </a:lnSpc>
              <a:spcBef>
                <a:spcPts val="600"/>
              </a:spcBef>
              <a:defRPr sz="2200">
                <a:solidFill>
                  <a:srgbClr val="404040"/>
                </a:solidFill>
              </a:defRPr>
            </a:pPr>
            <a:r>
              <a:t>The infrastructure Terraform can manage includes low-level components such as compute instances, storage, and networking, as well as high-level components such as DNS entries, SaaS features, etc.</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lide Number Placeholder 5"/>
          <p:cNvSpPr txBox="1"/>
          <p:nvPr>
            <p:ph type="sldNum" sz="quarter" idx="2"/>
          </p:nvPr>
        </p:nvSpPr>
        <p:spPr>
          <a:xfrm>
            <a:off x="11680164" y="6490906"/>
            <a:ext cx="167709" cy="231141"/>
          </a:xfrm>
          <a:prstGeom prst="rect">
            <a:avLst/>
          </a:prstGeom>
          <a:extLst>
            <a:ext uri="{C572A759-6A51-4108-AA02-DFA0A04FC94B}">
              <ma14:wrappingTextBoxFlag xmlns:ma14="http://schemas.microsoft.com/office/mac/drawingml/2011/main" val="1"/>
            </a:ext>
          </a:extLst>
        </p:spPr>
        <p:txBody>
          <a:bodyPr/>
          <a:lstStyle>
            <a:lvl1pPr>
              <a:spcBef>
                <a:spcPts val="600"/>
              </a:spcBef>
            </a:lvl1pPr>
          </a:lstStyle>
          <a:p>
            <a:pPr/>
            <a:fld id="{86CB4B4D-7CA3-9044-876B-883B54F8677D}" type="slidenum"/>
          </a:p>
        </p:txBody>
      </p:sp>
      <p:sp>
        <p:nvSpPr>
          <p:cNvPr id="181" name="Title 1"/>
          <p:cNvSpPr txBox="1"/>
          <p:nvPr>
            <p:ph type="title"/>
          </p:nvPr>
        </p:nvSpPr>
        <p:spPr>
          <a:xfrm>
            <a:off x="457200" y="704087"/>
            <a:ext cx="11170024" cy="1143001"/>
          </a:xfrm>
          <a:prstGeom prst="rect">
            <a:avLst/>
          </a:prstGeom>
        </p:spPr>
        <p:txBody>
          <a:bodyPr/>
          <a:lstStyle>
            <a:lvl1pPr>
              <a:defRPr b="1"/>
            </a:lvl1pPr>
          </a:lstStyle>
          <a:p>
            <a:pPr/>
            <a:r>
              <a:t>Infrastructure as Code</a:t>
            </a:r>
          </a:p>
        </p:txBody>
      </p:sp>
      <p:sp>
        <p:nvSpPr>
          <p:cNvPr id="182" name="Content Placeholder 2"/>
          <p:cNvSpPr txBox="1"/>
          <p:nvPr/>
        </p:nvSpPr>
        <p:spPr>
          <a:xfrm>
            <a:off x="457200" y="1935479"/>
            <a:ext cx="11170024" cy="4389121"/>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457200">
              <a:spcBef>
                <a:spcPts val="700"/>
              </a:spcBef>
              <a:defRPr sz="3200">
                <a:solidFill>
                  <a:srgbClr val="404040"/>
                </a:solidFill>
              </a:defRPr>
            </a:lvl1pPr>
          </a:lstStyle>
          <a:p>
            <a:pPr/>
            <a:r>
              <a:t>Infrastructure is described using a high-level configuration syntax. This allows a blueprint of your datacenter to be versioned and treated as you would any other code. Additionally, infrastructure can be shared and re-used.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lide Number Placeholder 5"/>
          <p:cNvSpPr txBox="1"/>
          <p:nvPr>
            <p:ph type="sldNum" sz="quarter" idx="2"/>
          </p:nvPr>
        </p:nvSpPr>
        <p:spPr>
          <a:xfrm>
            <a:off x="11680164" y="6490906"/>
            <a:ext cx="167709" cy="231141"/>
          </a:xfrm>
          <a:prstGeom prst="rect">
            <a:avLst/>
          </a:prstGeom>
          <a:extLst>
            <a:ext uri="{C572A759-6A51-4108-AA02-DFA0A04FC94B}">
              <ma14:wrappingTextBoxFlag xmlns:ma14="http://schemas.microsoft.com/office/mac/drawingml/2011/main" val="1"/>
            </a:ext>
          </a:extLst>
        </p:spPr>
        <p:txBody>
          <a:bodyPr/>
          <a:lstStyle>
            <a:lvl1pPr>
              <a:spcBef>
                <a:spcPts val="600"/>
              </a:spcBef>
            </a:lvl1pPr>
          </a:lstStyle>
          <a:p>
            <a:pPr/>
            <a:fld id="{86CB4B4D-7CA3-9044-876B-883B54F8677D}" type="slidenum"/>
          </a:p>
        </p:txBody>
      </p:sp>
      <p:sp>
        <p:nvSpPr>
          <p:cNvPr id="185" name="Title 1"/>
          <p:cNvSpPr txBox="1"/>
          <p:nvPr>
            <p:ph type="title"/>
          </p:nvPr>
        </p:nvSpPr>
        <p:spPr>
          <a:xfrm>
            <a:off x="457200" y="704087"/>
            <a:ext cx="11170024" cy="1143001"/>
          </a:xfrm>
          <a:prstGeom prst="rect">
            <a:avLst/>
          </a:prstGeom>
        </p:spPr>
        <p:txBody>
          <a:bodyPr/>
          <a:lstStyle>
            <a:lvl1pPr>
              <a:defRPr b="1"/>
            </a:lvl1pPr>
          </a:lstStyle>
          <a:p>
            <a:pPr/>
            <a:r>
              <a:t>Execution Plans</a:t>
            </a:r>
          </a:p>
        </p:txBody>
      </p:sp>
      <p:sp>
        <p:nvSpPr>
          <p:cNvPr id="186" name="Content Placeholder 2"/>
          <p:cNvSpPr txBox="1"/>
          <p:nvPr/>
        </p:nvSpPr>
        <p:spPr>
          <a:xfrm>
            <a:off x="457200" y="1935479"/>
            <a:ext cx="11170024" cy="4389121"/>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457200">
              <a:lnSpc>
                <a:spcPct val="150000"/>
              </a:lnSpc>
              <a:spcBef>
                <a:spcPts val="700"/>
              </a:spcBef>
              <a:defRPr sz="3200">
                <a:solidFill>
                  <a:srgbClr val="404040"/>
                </a:solidFill>
              </a:defRPr>
            </a:pPr>
            <a:r>
              <a:t>Terraform has a "planning" step where it generates an </a:t>
            </a:r>
            <a:r>
              <a:rPr i="1"/>
              <a:t>execution plan</a:t>
            </a:r>
            <a:r>
              <a:t>. The execution plan shows what Terraform will do when you call apply. This lets you avoid any surprises when Terraform manipulates infrastructure.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lide Number Placeholder 5"/>
          <p:cNvSpPr txBox="1"/>
          <p:nvPr>
            <p:ph type="sldNum" sz="quarter" idx="2"/>
          </p:nvPr>
        </p:nvSpPr>
        <p:spPr>
          <a:xfrm>
            <a:off x="11680164" y="6490906"/>
            <a:ext cx="167709" cy="231141"/>
          </a:xfrm>
          <a:prstGeom prst="rect">
            <a:avLst/>
          </a:prstGeom>
          <a:extLst>
            <a:ext uri="{C572A759-6A51-4108-AA02-DFA0A04FC94B}">
              <ma14:wrappingTextBoxFlag xmlns:ma14="http://schemas.microsoft.com/office/mac/drawingml/2011/main" val="1"/>
            </a:ext>
          </a:extLst>
        </p:spPr>
        <p:txBody>
          <a:bodyPr/>
          <a:lstStyle>
            <a:lvl1pPr>
              <a:spcBef>
                <a:spcPts val="600"/>
              </a:spcBef>
            </a:lvl1pPr>
          </a:lstStyle>
          <a:p>
            <a:pPr/>
            <a:fld id="{86CB4B4D-7CA3-9044-876B-883B54F8677D}" type="slidenum"/>
          </a:p>
        </p:txBody>
      </p:sp>
      <p:sp>
        <p:nvSpPr>
          <p:cNvPr id="189" name="Title 1"/>
          <p:cNvSpPr txBox="1"/>
          <p:nvPr>
            <p:ph type="title"/>
          </p:nvPr>
        </p:nvSpPr>
        <p:spPr>
          <a:xfrm>
            <a:off x="457200" y="704087"/>
            <a:ext cx="11170024" cy="1143001"/>
          </a:xfrm>
          <a:prstGeom prst="rect">
            <a:avLst/>
          </a:prstGeom>
        </p:spPr>
        <p:txBody>
          <a:bodyPr/>
          <a:lstStyle/>
          <a:p>
            <a:pPr/>
            <a:r>
              <a:t>Terraform graphs</a:t>
            </a:r>
          </a:p>
        </p:txBody>
      </p:sp>
      <p:sp>
        <p:nvSpPr>
          <p:cNvPr id="190" name="Content Placeholder 2"/>
          <p:cNvSpPr txBox="1"/>
          <p:nvPr/>
        </p:nvSpPr>
        <p:spPr>
          <a:xfrm>
            <a:off x="457200" y="1935479"/>
            <a:ext cx="11170024" cy="4389121"/>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457200">
              <a:lnSpc>
                <a:spcPct val="115000"/>
              </a:lnSpc>
              <a:spcBef>
                <a:spcPts val="700"/>
              </a:spcBef>
              <a:defRPr sz="3200">
                <a:solidFill>
                  <a:srgbClr val="404040"/>
                </a:solidFill>
              </a:defRPr>
            </a:lvl1pPr>
          </a:lstStyle>
          <a:p>
            <a:pPr/>
            <a:r>
              <a:t>Terraform builds a graph of all your resources, and parallelizes the creation and modification of any non-dependent resources. Because of this, Terraform builds infrastructure as efficiently as possible, and operators get insight into dependencies in their infrastructure.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lide Number Placeholder 5"/>
          <p:cNvSpPr txBox="1"/>
          <p:nvPr>
            <p:ph type="sldNum" sz="quarter" idx="2"/>
          </p:nvPr>
        </p:nvSpPr>
        <p:spPr>
          <a:xfrm>
            <a:off x="11680164" y="6490906"/>
            <a:ext cx="167709" cy="231141"/>
          </a:xfrm>
          <a:prstGeom prst="rect">
            <a:avLst/>
          </a:prstGeom>
          <a:extLst>
            <a:ext uri="{C572A759-6A51-4108-AA02-DFA0A04FC94B}">
              <ma14:wrappingTextBoxFlag xmlns:ma14="http://schemas.microsoft.com/office/mac/drawingml/2011/main" val="1"/>
            </a:ext>
          </a:extLst>
        </p:spPr>
        <p:txBody>
          <a:bodyPr/>
          <a:lstStyle>
            <a:lvl1pPr>
              <a:spcBef>
                <a:spcPts val="600"/>
              </a:spcBef>
            </a:lvl1pPr>
          </a:lstStyle>
          <a:p>
            <a:pPr/>
            <a:fld id="{86CB4B4D-7CA3-9044-876B-883B54F8677D}" type="slidenum"/>
          </a:p>
        </p:txBody>
      </p:sp>
      <p:sp>
        <p:nvSpPr>
          <p:cNvPr id="193" name="Title 1"/>
          <p:cNvSpPr txBox="1"/>
          <p:nvPr>
            <p:ph type="title"/>
          </p:nvPr>
        </p:nvSpPr>
        <p:spPr>
          <a:xfrm>
            <a:off x="457200" y="704087"/>
            <a:ext cx="11170024" cy="1143001"/>
          </a:xfrm>
          <a:prstGeom prst="rect">
            <a:avLst/>
          </a:prstGeom>
        </p:spPr>
        <p:txBody>
          <a:bodyPr/>
          <a:lstStyle>
            <a:lvl1pPr>
              <a:defRPr b="1"/>
            </a:lvl1pPr>
          </a:lstStyle>
          <a:p>
            <a:pPr/>
            <a:r>
              <a:t>Change Automation</a:t>
            </a:r>
          </a:p>
        </p:txBody>
      </p:sp>
      <p:sp>
        <p:nvSpPr>
          <p:cNvPr id="194" name="Content Placeholder 2"/>
          <p:cNvSpPr txBox="1"/>
          <p:nvPr/>
        </p:nvSpPr>
        <p:spPr>
          <a:xfrm>
            <a:off x="457200" y="1935479"/>
            <a:ext cx="11170024" cy="4389121"/>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457200">
              <a:lnSpc>
                <a:spcPct val="120000"/>
              </a:lnSpc>
              <a:spcBef>
                <a:spcPts val="700"/>
              </a:spcBef>
              <a:defRPr sz="3200">
                <a:solidFill>
                  <a:srgbClr val="404040"/>
                </a:solidFill>
              </a:defRPr>
            </a:lvl1pPr>
          </a:lstStyle>
          <a:p>
            <a:pPr/>
            <a:r>
              <a:t>Complex change sets can be applied to your infrastructure with minimal human interaction. With the previously mentioned execution plan and resource graph, you know exactly what Terraform will change and in what order, avoiding many possible human errors.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lide Number Placeholder 5"/>
          <p:cNvSpPr txBox="1"/>
          <p:nvPr>
            <p:ph type="sldNum" sz="quarter" idx="2"/>
          </p:nvPr>
        </p:nvSpPr>
        <p:spPr>
          <a:xfrm>
            <a:off x="11680164" y="6490906"/>
            <a:ext cx="167709" cy="231141"/>
          </a:xfrm>
          <a:prstGeom prst="rect">
            <a:avLst/>
          </a:prstGeom>
          <a:extLst>
            <a:ext uri="{C572A759-6A51-4108-AA02-DFA0A04FC94B}">
              <ma14:wrappingTextBoxFlag xmlns:ma14="http://schemas.microsoft.com/office/mac/drawingml/2011/main" val="1"/>
            </a:ext>
          </a:extLst>
        </p:spPr>
        <p:txBody>
          <a:bodyPr/>
          <a:lstStyle>
            <a:lvl1pPr>
              <a:spcBef>
                <a:spcPts val="600"/>
              </a:spcBef>
            </a:lvl1pPr>
          </a:lstStyle>
          <a:p>
            <a:pPr/>
            <a:fld id="{86CB4B4D-7CA3-9044-876B-883B54F8677D}" type="slidenum"/>
          </a:p>
        </p:txBody>
      </p:sp>
      <p:sp>
        <p:nvSpPr>
          <p:cNvPr id="197" name="Title 1"/>
          <p:cNvSpPr txBox="1"/>
          <p:nvPr>
            <p:ph type="title"/>
          </p:nvPr>
        </p:nvSpPr>
        <p:spPr>
          <a:xfrm>
            <a:off x="457200" y="704087"/>
            <a:ext cx="11170024" cy="1143001"/>
          </a:xfrm>
          <a:prstGeom prst="rect">
            <a:avLst/>
          </a:prstGeom>
        </p:spPr>
        <p:txBody>
          <a:bodyPr/>
          <a:lstStyle>
            <a:lvl1pPr>
              <a:defRPr b="1"/>
            </a:lvl1pPr>
          </a:lstStyle>
          <a:p>
            <a:pPr/>
            <a:r>
              <a:t>Terraform  vs other software</a:t>
            </a:r>
          </a:p>
        </p:txBody>
      </p:sp>
      <p:sp>
        <p:nvSpPr>
          <p:cNvPr id="198" name="Content Placeholder 2"/>
          <p:cNvSpPr txBox="1"/>
          <p:nvPr/>
        </p:nvSpPr>
        <p:spPr>
          <a:xfrm>
            <a:off x="457200" y="1935479"/>
            <a:ext cx="11170024" cy="4389121"/>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457200">
              <a:lnSpc>
                <a:spcPct val="108000"/>
              </a:lnSpc>
              <a:spcBef>
                <a:spcPts val="700"/>
              </a:spcBef>
              <a:defRPr sz="3200">
                <a:solidFill>
                  <a:srgbClr val="404040"/>
                </a:solidFill>
              </a:defRPr>
            </a:lvl1pPr>
          </a:lstStyle>
          <a:p>
            <a:pPr/>
            <a:r>
              <a:t>Terraform provides a flexible abstraction of resources and providers. This model allows for representing everything from physical hardware, virtual machines, and containers, to email and DNS providers. Because of this flexibility, Terraform can be used to solve many different problems. This means there are a number of existing tools that overlap with the capabilities of Terraform.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lide Number Placeholder 5"/>
          <p:cNvSpPr txBox="1"/>
          <p:nvPr>
            <p:ph type="sldNum" sz="quarter" idx="2"/>
          </p:nvPr>
        </p:nvSpPr>
        <p:spPr>
          <a:xfrm>
            <a:off x="11680164" y="6490906"/>
            <a:ext cx="167709" cy="231141"/>
          </a:xfrm>
          <a:prstGeom prst="rect">
            <a:avLst/>
          </a:prstGeom>
          <a:extLst>
            <a:ext uri="{C572A759-6A51-4108-AA02-DFA0A04FC94B}">
              <ma14:wrappingTextBoxFlag xmlns:ma14="http://schemas.microsoft.com/office/mac/drawingml/2011/main" val="1"/>
            </a:ext>
          </a:extLst>
        </p:spPr>
        <p:txBody>
          <a:bodyPr/>
          <a:lstStyle>
            <a:lvl1pPr>
              <a:spcBef>
                <a:spcPts val="600"/>
              </a:spcBef>
            </a:lvl1pPr>
          </a:lstStyle>
          <a:p>
            <a:pPr/>
            <a:fld id="{86CB4B4D-7CA3-9044-876B-883B54F8677D}" type="slidenum"/>
          </a:p>
        </p:txBody>
      </p:sp>
      <p:sp>
        <p:nvSpPr>
          <p:cNvPr id="201" name="Title 1"/>
          <p:cNvSpPr txBox="1"/>
          <p:nvPr>
            <p:ph type="title"/>
          </p:nvPr>
        </p:nvSpPr>
        <p:spPr>
          <a:xfrm>
            <a:off x="457200" y="704087"/>
            <a:ext cx="11170024" cy="1143001"/>
          </a:xfrm>
          <a:prstGeom prst="rect">
            <a:avLst/>
          </a:prstGeom>
        </p:spPr>
        <p:txBody>
          <a:bodyPr/>
          <a:lstStyle>
            <a:lvl1pPr>
              <a:defRPr b="1"/>
            </a:lvl1pPr>
          </a:lstStyle>
          <a:p>
            <a:pPr/>
            <a:r>
              <a:t>Parameterizing config</a:t>
            </a:r>
          </a:p>
        </p:txBody>
      </p:sp>
      <p:sp>
        <p:nvSpPr>
          <p:cNvPr id="202" name="Content Placeholder 2"/>
          <p:cNvSpPr/>
          <p:nvPr/>
        </p:nvSpPr>
        <p:spPr>
          <a:xfrm>
            <a:off x="457200" y="1935479"/>
            <a:ext cx="11170024" cy="4389121"/>
          </a:xfrm>
          <a:prstGeom prst="rect">
            <a:avLst/>
          </a:prstGeom>
          <a:solidFill>
            <a:srgbClr val="D9D9D9"/>
          </a:solidFill>
          <a:ln w="12700">
            <a:miter lim="400000"/>
          </a:ln>
        </p:spPr>
        <p:txBody>
          <a:bodyPr lIns="45719" rIns="45719" anchor="ctr"/>
          <a:lstStyle/>
          <a:p>
            <a:pPr defTabSz="457200">
              <a:lnSpc>
                <a:spcPct val="120000"/>
              </a:lnSpc>
              <a:spcBef>
                <a:spcPts val="700"/>
              </a:spcBef>
              <a:defRPr sz="3200">
                <a:solidFill>
                  <a:srgbClr val="404040"/>
                </a:solidFill>
              </a:defRPr>
            </a:pPr>
          </a:p>
        </p:txBody>
      </p:sp>
      <p:pic>
        <p:nvPicPr>
          <p:cNvPr id="203" name="Picture 2" descr="Picture 2"/>
          <p:cNvPicPr>
            <a:picLocks noChangeAspect="1"/>
          </p:cNvPicPr>
          <p:nvPr/>
        </p:nvPicPr>
        <p:blipFill>
          <a:blip r:embed="rId2">
            <a:extLst/>
          </a:blip>
          <a:stretch>
            <a:fillRect/>
          </a:stretch>
        </p:blipFill>
        <p:spPr>
          <a:xfrm>
            <a:off x="2666219" y="1925045"/>
            <a:ext cx="5876926" cy="459105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lide Number Placeholder 5"/>
          <p:cNvSpPr txBox="1"/>
          <p:nvPr>
            <p:ph type="sldNum" sz="quarter" idx="2"/>
          </p:nvPr>
        </p:nvSpPr>
        <p:spPr>
          <a:xfrm>
            <a:off x="11680164" y="6490906"/>
            <a:ext cx="167709" cy="231141"/>
          </a:xfrm>
          <a:prstGeom prst="rect">
            <a:avLst/>
          </a:prstGeom>
          <a:extLst>
            <a:ext uri="{C572A759-6A51-4108-AA02-DFA0A04FC94B}">
              <ma14:wrappingTextBoxFlag xmlns:ma14="http://schemas.microsoft.com/office/mac/drawingml/2011/main" val="1"/>
            </a:ext>
          </a:extLst>
        </p:spPr>
        <p:txBody>
          <a:bodyPr/>
          <a:lstStyle>
            <a:lvl1pPr>
              <a:spcBef>
                <a:spcPts val="600"/>
              </a:spcBef>
            </a:lvl1pPr>
          </a:lstStyle>
          <a:p>
            <a:pPr/>
            <a:fld id="{86CB4B4D-7CA3-9044-876B-883B54F8677D}" type="slidenum"/>
          </a:p>
        </p:txBody>
      </p:sp>
      <p:sp>
        <p:nvSpPr>
          <p:cNvPr id="206" name="Title 1"/>
          <p:cNvSpPr txBox="1"/>
          <p:nvPr>
            <p:ph type="title"/>
          </p:nvPr>
        </p:nvSpPr>
        <p:spPr>
          <a:xfrm>
            <a:off x="457200" y="704087"/>
            <a:ext cx="11170024" cy="1143001"/>
          </a:xfrm>
          <a:prstGeom prst="rect">
            <a:avLst/>
          </a:prstGeom>
        </p:spPr>
        <p:txBody>
          <a:bodyPr/>
          <a:lstStyle>
            <a:lvl1pPr>
              <a:defRPr b="1"/>
            </a:lvl1pPr>
          </a:lstStyle>
          <a:p>
            <a:pPr/>
            <a:r>
              <a:t>Parts of vpc terraform can input</a:t>
            </a:r>
          </a:p>
        </p:txBody>
      </p:sp>
      <p:sp>
        <p:nvSpPr>
          <p:cNvPr id="207" name="Content Placeholder 2"/>
          <p:cNvSpPr/>
          <p:nvPr/>
        </p:nvSpPr>
        <p:spPr>
          <a:xfrm>
            <a:off x="457200" y="1935479"/>
            <a:ext cx="11170024" cy="4389121"/>
          </a:xfrm>
          <a:prstGeom prst="rect">
            <a:avLst/>
          </a:prstGeom>
          <a:solidFill>
            <a:srgbClr val="D9D9D9"/>
          </a:solidFill>
          <a:ln w="12700">
            <a:miter lim="400000"/>
          </a:ln>
        </p:spPr>
        <p:txBody>
          <a:bodyPr lIns="45719" rIns="45719" anchor="ctr"/>
          <a:lstStyle/>
          <a:p>
            <a:pPr defTabSz="457200">
              <a:lnSpc>
                <a:spcPct val="120000"/>
              </a:lnSpc>
              <a:spcBef>
                <a:spcPts val="700"/>
              </a:spcBef>
              <a:defRPr sz="3200">
                <a:solidFill>
                  <a:srgbClr val="404040"/>
                </a:solidFill>
              </a:defRPr>
            </a:pPr>
          </a:p>
        </p:txBody>
      </p:sp>
      <p:pic>
        <p:nvPicPr>
          <p:cNvPr id="208" name="Picture 2" descr="Picture 2"/>
          <p:cNvPicPr>
            <a:picLocks noChangeAspect="1"/>
          </p:cNvPicPr>
          <p:nvPr/>
        </p:nvPicPr>
        <p:blipFill>
          <a:blip r:embed="rId2">
            <a:extLst/>
          </a:blip>
          <a:stretch>
            <a:fillRect/>
          </a:stretch>
        </p:blipFill>
        <p:spPr>
          <a:xfrm>
            <a:off x="914400" y="2181275"/>
            <a:ext cx="10780804" cy="402875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CE7242"/>
      </a:accent1>
      <a:accent2>
        <a:srgbClr val="BC303B"/>
      </a:accent2>
      <a:accent3>
        <a:srgbClr val="CE4287"/>
      </a:accent3>
      <a:accent4>
        <a:srgbClr val="BC30AF"/>
      </a:accent4>
      <a:accent5>
        <a:srgbClr val="A042CE"/>
      </a:accent5>
      <a:accent6>
        <a:srgbClr val="6444C2"/>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CE7242"/>
      </a:accent1>
      <a:accent2>
        <a:srgbClr val="BC303B"/>
      </a:accent2>
      <a:accent3>
        <a:srgbClr val="CE4287"/>
      </a:accent3>
      <a:accent4>
        <a:srgbClr val="BC30AF"/>
      </a:accent4>
      <a:accent5>
        <a:srgbClr val="A042CE"/>
      </a:accent5>
      <a:accent6>
        <a:srgbClr val="6444C2"/>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