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25"/>
  </p:notesMasterIdLst>
  <p:handoutMasterIdLst>
    <p:handoutMasterId r:id="rId26"/>
  </p:handoutMasterIdLst>
  <p:sldIdLst>
    <p:sldId id="256" r:id="rId5"/>
    <p:sldId id="329" r:id="rId6"/>
    <p:sldId id="332" r:id="rId7"/>
    <p:sldId id="333" r:id="rId8"/>
    <p:sldId id="334" r:id="rId9"/>
    <p:sldId id="336" r:id="rId10"/>
    <p:sldId id="342" r:id="rId11"/>
    <p:sldId id="343" r:id="rId12"/>
    <p:sldId id="337" r:id="rId13"/>
    <p:sldId id="338" r:id="rId14"/>
    <p:sldId id="339" r:id="rId15"/>
    <p:sldId id="340" r:id="rId16"/>
    <p:sldId id="341" r:id="rId17"/>
    <p:sldId id="344" r:id="rId18"/>
    <p:sldId id="345" r:id="rId19"/>
    <p:sldId id="346" r:id="rId20"/>
    <p:sldId id="347" r:id="rId21"/>
    <p:sldId id="348" r:id="rId22"/>
    <p:sldId id="34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04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07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=""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=""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=""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022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12/12/2019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=""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=""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laksans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42D4960A-896E-4F6B-BF65-B4662AC9D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=""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684944A-8803-462C-84C5-4576C56A77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 smtClean="0">
                <a:solidFill>
                  <a:srgbClr val="FFFFFF"/>
                </a:solidFill>
              </a:rPr>
              <a:t>Puppet Configuration Management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07F3B49-8C20-42F5-831D-59306D05F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F4ECB7C5-8D5C-4113-9F05-540658CFF694}"/>
              </a:ext>
            </a:extLst>
          </p:cNvPr>
          <p:cNvSpPr txBox="1">
            <a:spLocks/>
          </p:cNvSpPr>
          <p:nvPr/>
        </p:nvSpPr>
        <p:spPr>
          <a:xfrm>
            <a:off x="8372723" y="5442671"/>
            <a:ext cx="3202016" cy="8415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DevOps Training</a:t>
            </a:r>
          </a:p>
          <a:p>
            <a:r>
              <a:rPr lang="en-US" sz="1050" dirty="0"/>
              <a:t>@copyright of  www.cloudbearers.com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MAIN Components (cont)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Puppetdb: - Collects data generated by puppet agents, for use in other puppet manifests. </a:t>
            </a:r>
          </a:p>
          <a:p>
            <a:pPr algn="l"/>
            <a:r>
              <a:rPr lang="en-US" dirty="0" smtClean="0"/>
              <a:t>Hiera: – Define hierarchical data for use in puppet manifests. </a:t>
            </a:r>
          </a:p>
          <a:p>
            <a:pPr algn="l"/>
            <a:r>
              <a:rPr lang="en-US" b="1" dirty="0" smtClean="0"/>
              <a:t>Puppet ecosystem</a:t>
            </a:r>
            <a:r>
              <a:rPr lang="en-US" dirty="0" smtClean="0"/>
              <a:t>: – </a:t>
            </a:r>
          </a:p>
          <a:p>
            <a:pPr algn="l"/>
            <a:r>
              <a:rPr lang="en-US" dirty="0" smtClean="0"/>
              <a:t>Foreman – Stats, audits, server lifecycle control. – </a:t>
            </a:r>
          </a:p>
          <a:p>
            <a:pPr algn="l"/>
            <a:r>
              <a:rPr lang="en-US" dirty="0" err="1" smtClean="0"/>
              <a:t>MCollective</a:t>
            </a:r>
            <a:r>
              <a:rPr lang="en-US" dirty="0" smtClean="0"/>
              <a:t> – Parallel job execution framework.</a:t>
            </a:r>
          </a:p>
          <a:p>
            <a:pPr algn="l"/>
            <a:r>
              <a:rPr lang="en-US" dirty="0" smtClean="0"/>
              <a:t>Blueprint – Generate manifests from existing system. </a:t>
            </a:r>
          </a:p>
          <a:p>
            <a:pPr algn="l"/>
            <a:r>
              <a:rPr lang="en-US" dirty="0" err="1" smtClean="0"/>
              <a:t>Augeas</a:t>
            </a:r>
            <a:r>
              <a:rPr lang="en-US" dirty="0" smtClean="0"/>
              <a:t> – Edit legacy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Manifest EXAMPLE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3829" y="2091000"/>
            <a:ext cx="5602197" cy="412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modules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Puppet manifests, files and templates can be packaged into a module. </a:t>
            </a:r>
          </a:p>
          <a:p>
            <a:pPr algn="l"/>
            <a:r>
              <a:rPr lang="en-US" dirty="0" smtClean="0"/>
              <a:t>● Modules are intended to be self-contained and reusable: – </a:t>
            </a:r>
            <a:r>
              <a:rPr lang="en-US" dirty="0" err="1" smtClean="0"/>
              <a:t>Ntp</a:t>
            </a:r>
            <a:r>
              <a:rPr lang="en-US" dirty="0" smtClean="0"/>
              <a:t> server module. – Apache server module. </a:t>
            </a:r>
          </a:p>
          <a:p>
            <a:pPr algn="l"/>
            <a:r>
              <a:rPr lang="en-US" dirty="0" smtClean="0"/>
              <a:t>● The puppet community publishes an extensive collection of modules on the puppet forge: – http://forge.puppetlabs.com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GOOD PRACTICES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Infrastructure is now code, so.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Put your manifests under version control.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Never allow changes to be made on the live </a:t>
            </a:r>
            <a:r>
              <a:rPr lang="en-US" dirty="0" err="1" smtClean="0"/>
              <a:t>puppetmaster</a:t>
            </a:r>
            <a:r>
              <a:rPr lang="en-US" dirty="0" smtClean="0"/>
              <a:t>. –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Automate/code deployment procedures.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</a:t>
            </a:r>
            <a:r>
              <a:rPr lang="en-US" dirty="0" err="1" smtClean="0"/>
              <a:t>handson</a:t>
            </a:r>
            <a:r>
              <a:rPr lang="en-US" dirty="0" smtClean="0"/>
              <a:t> 1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Step 1: </a:t>
            </a:r>
            <a:r>
              <a:rPr lang="en-US" dirty="0" smtClean="0"/>
              <a:t>In Puppet Master install </a:t>
            </a:r>
            <a:r>
              <a:rPr lang="en-US" dirty="0" err="1" smtClean="0"/>
              <a:t>MySQL</a:t>
            </a:r>
            <a:r>
              <a:rPr lang="en-US" dirty="0" smtClean="0"/>
              <a:t> and PHP modules.</a:t>
            </a:r>
          </a:p>
          <a:p>
            <a:pPr algn="l"/>
            <a:r>
              <a:rPr lang="en-US" u="sng" dirty="0" smtClean="0"/>
              <a:t>COMMAND</a:t>
            </a:r>
            <a:r>
              <a:rPr lang="en-US" dirty="0" smtClean="0"/>
              <a:t> : </a:t>
            </a:r>
          </a:p>
          <a:p>
            <a:pPr algn="l"/>
            <a:r>
              <a:rPr lang="en-US" dirty="0" smtClean="0"/>
              <a:t>puppet module install </a:t>
            </a:r>
            <a:r>
              <a:rPr lang="en-US" dirty="0" err="1" smtClean="0"/>
              <a:t>puppetlabs-mysql</a:t>
            </a:r>
            <a:r>
              <a:rPr lang="en-US" dirty="0" smtClean="0"/>
              <a:t> –version 3.10.0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</a:t>
            </a:r>
            <a:r>
              <a:rPr lang="en-US" dirty="0" err="1" smtClean="0"/>
              <a:t>MySQL</a:t>
            </a:r>
            <a:r>
              <a:rPr lang="en-US" dirty="0" smtClean="0"/>
              <a:t> module installs, configures, and manages the </a:t>
            </a:r>
            <a:r>
              <a:rPr lang="en-US" dirty="0" err="1" smtClean="0"/>
              <a:t>MySQL</a:t>
            </a:r>
            <a:r>
              <a:rPr lang="en-US" dirty="0" smtClean="0"/>
              <a:t> service. This module manages both the installation and configuration of </a:t>
            </a:r>
            <a:r>
              <a:rPr lang="en-US" dirty="0" err="1" smtClean="0"/>
              <a:t>MySQL</a:t>
            </a:r>
            <a:r>
              <a:rPr lang="en-US" dirty="0" smtClean="0"/>
              <a:t>, as well as extending Puppet to allow management of </a:t>
            </a:r>
            <a:r>
              <a:rPr lang="en-US" dirty="0" err="1" smtClean="0"/>
              <a:t>MySQL</a:t>
            </a:r>
            <a:r>
              <a:rPr lang="en-US" dirty="0" smtClean="0"/>
              <a:t> resources, such as databases, users, and grants.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9120" y="4135022"/>
            <a:ext cx="4177529" cy="81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</a:t>
            </a:r>
            <a:r>
              <a:rPr lang="en-US" dirty="0" err="1" smtClean="0"/>
              <a:t>handson</a:t>
            </a:r>
            <a:r>
              <a:rPr lang="en-US" dirty="0" smtClean="0"/>
              <a:t> 1 (cont)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2:  Command</a:t>
            </a:r>
          </a:p>
          <a:p>
            <a:pPr algn="l"/>
            <a:r>
              <a:rPr lang="en-US" dirty="0" smtClean="0"/>
              <a:t>puppet module install mayflower-</a:t>
            </a:r>
            <a:r>
              <a:rPr lang="en-US" dirty="0" err="1" smtClean="0"/>
              <a:t>php</a:t>
            </a:r>
            <a:r>
              <a:rPr lang="en-US" dirty="0" smtClean="0"/>
              <a:t> –version 4.0.0-beta1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module is used for managing PHP, in particular </a:t>
            </a:r>
            <a:r>
              <a:rPr lang="en-US" dirty="0" err="1" smtClean="0"/>
              <a:t>php</a:t>
            </a:r>
            <a:r>
              <a:rPr lang="en-US" dirty="0" smtClean="0"/>
              <a:t>-fpm. PHP-FPM (</a:t>
            </a:r>
            <a:r>
              <a:rPr lang="en-US" dirty="0" err="1" smtClean="0"/>
              <a:t>FastCGI</a:t>
            </a:r>
            <a:r>
              <a:rPr lang="en-US" dirty="0" smtClean="0"/>
              <a:t> Process Manager) is an alternative PHP </a:t>
            </a:r>
            <a:r>
              <a:rPr lang="en-US" dirty="0" err="1" smtClean="0"/>
              <a:t>FastCGI</a:t>
            </a:r>
            <a:r>
              <a:rPr lang="en-US" dirty="0" smtClean="0"/>
              <a:t> implementation with some additional features useful for sites of any size, especially busier sites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427" y="3829458"/>
            <a:ext cx="6667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</a:t>
            </a:r>
            <a:r>
              <a:rPr lang="en-US" dirty="0" err="1" smtClean="0"/>
              <a:t>handson</a:t>
            </a:r>
            <a:r>
              <a:rPr lang="en-US" dirty="0" smtClean="0"/>
              <a:t> 1 (cont) 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2:  Command</a:t>
            </a:r>
          </a:p>
          <a:p>
            <a:pPr algn="l"/>
            <a:r>
              <a:rPr lang="en-US" dirty="0" smtClean="0"/>
              <a:t>puppet module install mayflower-</a:t>
            </a:r>
            <a:r>
              <a:rPr lang="en-US" dirty="0" err="1" smtClean="0"/>
              <a:t>php</a:t>
            </a:r>
            <a:r>
              <a:rPr lang="en-US" dirty="0" smtClean="0"/>
              <a:t> –version 4.0.0-beta1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module is used for managing PHP, in particular </a:t>
            </a:r>
            <a:r>
              <a:rPr lang="en-US" dirty="0" err="1" smtClean="0"/>
              <a:t>php</a:t>
            </a:r>
            <a:r>
              <a:rPr lang="en-US" dirty="0" smtClean="0"/>
              <a:t>-fpm. PHP-FPM (</a:t>
            </a:r>
            <a:r>
              <a:rPr lang="en-US" dirty="0" err="1" smtClean="0"/>
              <a:t>FastCGI</a:t>
            </a:r>
            <a:r>
              <a:rPr lang="en-US" dirty="0" smtClean="0"/>
              <a:t> Process Manager) is an alternative PHP </a:t>
            </a:r>
            <a:r>
              <a:rPr lang="en-US" dirty="0" err="1" smtClean="0"/>
              <a:t>FastCGI</a:t>
            </a:r>
            <a:r>
              <a:rPr lang="en-US" dirty="0" smtClean="0"/>
              <a:t> implementation with some additional features useful for sites of any size, especially busier sites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427" y="3829458"/>
            <a:ext cx="6667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</a:t>
            </a:r>
            <a:r>
              <a:rPr lang="en-US" dirty="0" err="1" smtClean="0"/>
              <a:t>handson</a:t>
            </a:r>
            <a:r>
              <a:rPr lang="en-US" dirty="0" smtClean="0"/>
              <a:t> 1(cont) 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Step 2: </a:t>
            </a:r>
            <a:r>
              <a:rPr lang="en-US" dirty="0" smtClean="0"/>
              <a:t>In Puppet Manifests include </a:t>
            </a:r>
            <a:r>
              <a:rPr lang="en-US" dirty="0" err="1" smtClean="0"/>
              <a:t>MySQL</a:t>
            </a:r>
            <a:r>
              <a:rPr lang="en-US" dirty="0" smtClean="0"/>
              <a:t> server and PHP.</a:t>
            </a:r>
          </a:p>
          <a:p>
            <a:pPr algn="l"/>
            <a:r>
              <a:rPr lang="en-US" b="1" dirty="0" smtClean="0"/>
              <a:t>Execute this: </a:t>
            </a:r>
            <a:r>
              <a:rPr lang="en-US" dirty="0" smtClean="0"/>
              <a:t>vi /etc/puppet/manifests/</a:t>
            </a:r>
            <a:r>
              <a:rPr lang="en-US" dirty="0" err="1" smtClean="0"/>
              <a:t>site.pp</a:t>
            </a:r>
            <a:endParaRPr lang="en-US" dirty="0" smtClean="0"/>
          </a:p>
          <a:p>
            <a:pPr algn="l"/>
            <a:r>
              <a:rPr lang="en-US" dirty="0" smtClean="0"/>
              <a:t>You can use any other editor as well like vim, </a:t>
            </a:r>
            <a:r>
              <a:rPr lang="en-US" dirty="0" err="1" smtClean="0"/>
              <a:t>gedit</a:t>
            </a:r>
            <a:r>
              <a:rPr lang="en-US" dirty="0" smtClean="0"/>
              <a:t> etc. In this </a:t>
            </a:r>
            <a:r>
              <a:rPr lang="en-US" dirty="0" err="1" smtClean="0"/>
              <a:t>site.pp</a:t>
            </a:r>
            <a:r>
              <a:rPr lang="en-US" dirty="0" smtClean="0"/>
              <a:t> file add the following:</a:t>
            </a:r>
          </a:p>
          <a:p>
            <a:pPr algn="l" fontAlgn="base"/>
            <a:r>
              <a:rPr lang="en-US" dirty="0" smtClean="0"/>
              <a:t>1include '::</a:t>
            </a:r>
            <a:r>
              <a:rPr lang="en-US" dirty="0" err="1" smtClean="0"/>
              <a:t>mysql</a:t>
            </a:r>
            <a:r>
              <a:rPr lang="en-US" dirty="0" smtClean="0"/>
              <a:t>::server'</a:t>
            </a:r>
          </a:p>
          <a:p>
            <a:pPr algn="l" fontAlgn="base"/>
            <a:r>
              <a:rPr lang="en-US" dirty="0" smtClean="0"/>
              <a:t>2 include '::</a:t>
            </a:r>
            <a:r>
              <a:rPr lang="en-US" dirty="0" err="1" smtClean="0"/>
              <a:t>php</a:t>
            </a:r>
            <a:r>
              <a:rPr lang="en-US" dirty="0" smtClean="0"/>
              <a:t>'</a:t>
            </a:r>
          </a:p>
          <a:p>
            <a:pPr algn="l"/>
            <a:r>
              <a:rPr lang="en-US" dirty="0" smtClean="0"/>
              <a:t>Save and quit.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</a:t>
            </a:r>
            <a:r>
              <a:rPr lang="en-US" dirty="0" err="1" smtClean="0"/>
              <a:t>handson</a:t>
            </a:r>
            <a:r>
              <a:rPr lang="en-US" dirty="0" smtClean="0"/>
              <a:t> 1 (cont) 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Step 3:</a:t>
            </a:r>
            <a:r>
              <a:rPr lang="en-US" dirty="0" smtClean="0"/>
              <a:t> Puppet Slaves pulls its configuration from the Master periodically (after every 30 minutes). It will evaluate the main manifest and apply the module that specifies </a:t>
            </a:r>
            <a:r>
              <a:rPr lang="en-US" dirty="0" err="1" smtClean="0"/>
              <a:t>MySQL</a:t>
            </a:r>
            <a:r>
              <a:rPr lang="en-US" dirty="0" smtClean="0"/>
              <a:t> and PHP setup. If you want to try it out immediately, you need to run the following command on every Slave node:</a:t>
            </a:r>
          </a:p>
          <a:p>
            <a:pPr algn="l"/>
            <a:r>
              <a:rPr lang="en-US" b="1" dirty="0" smtClean="0"/>
              <a:t>Execute this:</a:t>
            </a:r>
            <a:r>
              <a:rPr lang="en-US" dirty="0" smtClean="0"/>
              <a:t> puppet agent –t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642" y="5439455"/>
            <a:ext cx="45243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</a:t>
            </a:r>
            <a:r>
              <a:rPr lang="en-US" dirty="0" err="1" smtClean="0"/>
              <a:t>handson</a:t>
            </a:r>
            <a:r>
              <a:rPr lang="en-US" dirty="0" smtClean="0"/>
              <a:t> 1(cont)  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609600" y="20878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Step 4: </a:t>
            </a:r>
            <a:r>
              <a:rPr lang="en-US" dirty="0" smtClean="0"/>
              <a:t>To check the version of </a:t>
            </a:r>
            <a:r>
              <a:rPr lang="en-US" dirty="0" err="1" smtClean="0"/>
              <a:t>MySQL</a:t>
            </a:r>
            <a:r>
              <a:rPr lang="en-US" dirty="0" smtClean="0"/>
              <a:t> and PHP installed:</a:t>
            </a:r>
          </a:p>
          <a:p>
            <a:pPr algn="l"/>
            <a:r>
              <a:rPr lang="en-US" b="1" dirty="0" smtClean="0"/>
              <a:t> 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908" y="1988524"/>
            <a:ext cx="4525601" cy="204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9869" y="2409826"/>
            <a:ext cx="428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cap="none" dirty="0" smtClean="0"/>
              <a:t>CONFIGURATION MANAGEMENT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Managing large infrastructures by hand clearly won't scale.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 configuration management system lets us establish a single, authoritative source for system configurations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Abstracted from the OS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Changes can be deployed to 1000 machines just as easily as 1.   Policy compliance is enforced.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="" xmlns:a16="http://schemas.microsoft.com/office/drawing/2014/main" id="{8749757A-F3EE-48DB-B477-676447A9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/>
          <a:lstStyle/>
          <a:p>
            <a:r>
              <a:rPr lang="en-US" dirty="0">
                <a:hlinkClick r:id="rId3"/>
              </a:rPr>
              <a:t>training@laksans.com</a:t>
            </a:r>
            <a:endParaRPr lang="en-US" dirty="0"/>
          </a:p>
          <a:p>
            <a:r>
              <a:rPr lang="en-US" dirty="0"/>
              <a:t>@copyright of www.laksans.com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D3BED85-2814-4AD7-B69B-EA4DEA17F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6" y="905949"/>
            <a:ext cx="7602421" cy="4998592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830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Infrastructure as code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smtClean="0"/>
              <a:t>Resource Abstraction Language (RAL):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Define particular system resources (</a:t>
            </a:r>
            <a:r>
              <a:rPr lang="en-US" dirty="0" err="1" smtClean="0"/>
              <a:t>eg</a:t>
            </a:r>
            <a:r>
              <a:rPr lang="en-US" dirty="0" smtClean="0"/>
              <a:t>: files, packages, users) independently of the underlying OS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Describe the desired state of the system in your RAL.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It's up to the </a:t>
            </a:r>
            <a:r>
              <a:rPr lang="en-US" dirty="0" err="1" smtClean="0"/>
              <a:t>config</a:t>
            </a:r>
            <a:r>
              <a:rPr lang="en-US" dirty="0" smtClean="0"/>
              <a:t> management system to bring everything into line.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Infrastructure as code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smtClean="0"/>
              <a:t>Resource Abstraction Language (RAL):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Define particular system resources (</a:t>
            </a:r>
            <a:r>
              <a:rPr lang="en-US" dirty="0" err="1" smtClean="0"/>
              <a:t>eg</a:t>
            </a:r>
            <a:r>
              <a:rPr lang="en-US" dirty="0" smtClean="0"/>
              <a:t>: files, packages, users) independently of the underlying OS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Describe the desired state of the system in your RAL.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It's up to the </a:t>
            </a:r>
            <a:r>
              <a:rPr lang="en-US" dirty="0" err="1" smtClean="0"/>
              <a:t>config</a:t>
            </a:r>
            <a:r>
              <a:rPr lang="en-US" dirty="0" smtClean="0"/>
              <a:t> management system to bring everything into line.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CFEngine</a:t>
            </a:r>
            <a:r>
              <a:rPr lang="en-US" dirty="0" smtClean="0"/>
              <a:t> : RAL is based on C fast and light weight</a:t>
            </a:r>
          </a:p>
          <a:p>
            <a:pPr algn="l"/>
            <a:r>
              <a:rPr lang="en-US" dirty="0" smtClean="0"/>
              <a:t>Chef: RAL written in Ruby and used in deployments</a:t>
            </a:r>
          </a:p>
          <a:p>
            <a:pPr algn="l"/>
            <a:r>
              <a:rPr lang="en-US" dirty="0" err="1" smtClean="0"/>
              <a:t>Ansible</a:t>
            </a:r>
            <a:r>
              <a:rPr lang="en-US" dirty="0" smtClean="0"/>
              <a:t>: – Script-based approach with “Playbooks”.</a:t>
            </a:r>
          </a:p>
          <a:p>
            <a:pPr algn="l"/>
            <a:r>
              <a:rPr lang="en-US" dirty="0" smtClean="0"/>
              <a:t>Salt : Agent (minion) runs on each host .”configuration directives”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Why Puppet? – </a:t>
            </a:r>
          </a:p>
          <a:p>
            <a:pPr algn="l"/>
            <a:r>
              <a:rPr lang="en-US" dirty="0" smtClean="0"/>
              <a:t>Quite a high level RAL in the form of manifests. </a:t>
            </a:r>
          </a:p>
          <a:p>
            <a:pPr algn="l"/>
            <a:r>
              <a:rPr lang="en-US" dirty="0" smtClean="0"/>
              <a:t>Very active community. </a:t>
            </a:r>
            <a:r>
              <a:rPr lang="en-US" dirty="0" smtClean="0"/>
              <a:t>(more than 7000 open modules available)</a:t>
            </a:r>
            <a:endParaRPr lang="en-US" dirty="0" smtClean="0"/>
          </a:p>
          <a:p>
            <a:pPr algn="l"/>
            <a:r>
              <a:rPr lang="en-US" dirty="0" smtClean="0"/>
              <a:t>Ability to define environments. </a:t>
            </a:r>
          </a:p>
          <a:p>
            <a:pPr algn="l"/>
            <a:r>
              <a:rPr lang="en-US" dirty="0" smtClean="0"/>
              <a:t>Strong dependency management. </a:t>
            </a:r>
          </a:p>
          <a:p>
            <a:pPr algn="l"/>
            <a:r>
              <a:rPr lang="en-US" dirty="0" smtClean="0"/>
              <a:t>Large surrounding toolset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Easy language </a:t>
            </a:r>
            <a:r>
              <a:rPr lang="en-US" smtClean="0"/>
              <a:t>[Puppet DSL </a:t>
            </a:r>
            <a:r>
              <a:rPr lang="en-US" dirty="0" smtClean="0"/>
              <a:t>: Syntax] &amp; Open Source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architecture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552" y="2065292"/>
            <a:ext cx="7391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60675" y="2562426"/>
            <a:ext cx="1232944" cy="50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MASTER/SLAVE COMMUNICATION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1" y="4404289"/>
            <a:ext cx="1232944" cy="50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2636" y="2536780"/>
            <a:ext cx="6896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smtClean="0"/>
              <a:t>Puppet MAIN Components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Puppetmaster</a:t>
            </a:r>
            <a:r>
              <a:rPr lang="en-US" dirty="0" smtClean="0"/>
              <a:t>: –</a:t>
            </a:r>
          </a:p>
          <a:p>
            <a:pPr algn="l"/>
            <a:r>
              <a:rPr lang="en-US" dirty="0" smtClean="0"/>
              <a:t>- Distributes manifests to agents on demand. </a:t>
            </a:r>
          </a:p>
          <a:p>
            <a:pPr algn="l"/>
            <a:r>
              <a:rPr lang="en-US" dirty="0" smtClean="0"/>
              <a:t>- Environments give the ability to serve out different versions of code to your agents. </a:t>
            </a:r>
          </a:p>
          <a:p>
            <a:pPr algn="l"/>
            <a:r>
              <a:rPr lang="en-US" dirty="0" smtClean="0"/>
              <a:t>Puppet agent: –</a:t>
            </a:r>
          </a:p>
          <a:p>
            <a:pPr algn="l"/>
            <a:r>
              <a:rPr lang="en-US" dirty="0" smtClean="0"/>
              <a:t>- Implements manifests (locally, or from </a:t>
            </a:r>
            <a:r>
              <a:rPr lang="en-US" dirty="0" err="1" smtClean="0"/>
              <a:t>puppetmaster</a:t>
            </a:r>
            <a:r>
              <a:rPr lang="en-US" dirty="0" smtClean="0"/>
              <a:t>). </a:t>
            </a:r>
          </a:p>
          <a:p>
            <a:pPr algn="l"/>
            <a:r>
              <a:rPr lang="en-US" dirty="0" err="1" smtClean="0"/>
              <a:t>Facter</a:t>
            </a:r>
            <a:r>
              <a:rPr lang="en-US" dirty="0" smtClean="0"/>
              <a:t>: –</a:t>
            </a:r>
          </a:p>
          <a:p>
            <a:pPr algn="l"/>
            <a:r>
              <a:rPr lang="en-US" dirty="0" smtClean="0"/>
              <a:t>- Gathers metadata about the host, which can be used in manifests.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8606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Custom</PresentationFormat>
  <Paragraphs>141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DividendVTI</vt:lpstr>
      <vt:lpstr>Puppet Configuration Management Tool</vt:lpstr>
      <vt:lpstr>CONFIGURATION MANAGEMENT</vt:lpstr>
      <vt:lpstr>Infrastructure as code</vt:lpstr>
      <vt:lpstr>Infrastructure as code</vt:lpstr>
      <vt:lpstr>Options</vt:lpstr>
      <vt:lpstr>Puppet</vt:lpstr>
      <vt:lpstr>Puppet architecture</vt:lpstr>
      <vt:lpstr>Puppet MASTER/SLAVE COMMUNICATION</vt:lpstr>
      <vt:lpstr>Puppet MAIN Components</vt:lpstr>
      <vt:lpstr>Puppet MAIN Components (cont)</vt:lpstr>
      <vt:lpstr>Puppet Manifest EXAMPLE</vt:lpstr>
      <vt:lpstr>Puppet modules</vt:lpstr>
      <vt:lpstr>Puppet GOOD PRACTICES </vt:lpstr>
      <vt:lpstr>Puppet handson 1 </vt:lpstr>
      <vt:lpstr>Puppet handson 1 (cont) </vt:lpstr>
      <vt:lpstr>Puppet handson 1 (cont)  </vt:lpstr>
      <vt:lpstr>Puppet handson 1(cont)  </vt:lpstr>
      <vt:lpstr>Puppet handson 1 (cont)  </vt:lpstr>
      <vt:lpstr>Puppet handson 1(cont) 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2019-11-05T23:15:59Z</dcterms:created>
  <dcterms:modified xsi:type="dcterms:W3CDTF">2019-12-13T00:44:57Z</dcterms:modified>
</cp:coreProperties>
</file>