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9"/>
  </p:notesMasterIdLst>
  <p:handoutMasterIdLst>
    <p:handoutMasterId r:id="rId10"/>
  </p:handoutMasterIdLst>
  <p:sldIdLst>
    <p:sldId id="256" r:id="rId5"/>
    <p:sldId id="329" r:id="rId6"/>
    <p:sldId id="330" r:id="rId7"/>
    <p:sldId id="31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69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07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07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044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xmlns="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xmlns="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xmlns="" val="9179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79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xmlns="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3004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xmlns="" val="2902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22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0810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xmlns="" val="2686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1/3/2020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xmlns="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xmlns="" val="1445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39" r:id="rId11"/>
    <p:sldLayoutId id="214748374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2D4960A-896E-4F6B-BF65-B4662AC9D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people gathered around blueprints">
            <a:extLst>
              <a:ext uri="{FF2B5EF4-FFF2-40B4-BE49-F238E27FC236}">
                <a16:creationId xmlns:a16="http://schemas.microsoft.com/office/drawing/2014/main" xmlns="" id="{424717DA-0300-4297-B453-65314C5B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3302" y="458611"/>
            <a:ext cx="7588885" cy="58940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684944A-8803-462C-84C5-4576C56A7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cap="none" dirty="0" smtClean="0">
                <a:solidFill>
                  <a:srgbClr val="FFFFFF"/>
                </a:solidFill>
              </a:rPr>
              <a:t>Batch Scripting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07F3B49-8C20-42F5-831D-59306D05F6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cap="none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DevOps Training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39342" y="4331885"/>
            <a:ext cx="1009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097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cap="none" dirty="0" smtClean="0"/>
              <a:t>Batch Scripting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Batch Scripts are stored in simple text files containing lines with commands that get executed in sequence, one after the other. Scripting is a way by which one can alleviate this necessity by automating these command sequences in order to make one’s life at the shell easier and more productive. This </a:t>
            </a:r>
            <a:r>
              <a:rPr lang="en-US" dirty="0" smtClean="0"/>
              <a:t>session </a:t>
            </a:r>
            <a:r>
              <a:rPr lang="en-US" dirty="0" smtClean="0"/>
              <a:t>discusses the basic functionalities of Batch Script along with relevant </a:t>
            </a:r>
            <a:r>
              <a:rPr lang="en-US" dirty="0" smtClean="0"/>
              <a:t>examples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7986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E9CFEE2-5C32-40D4-BFB8-1616EB1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1170024" cy="1143000"/>
          </a:xfrm>
        </p:spPr>
        <p:txBody>
          <a:bodyPr/>
          <a:lstStyle/>
          <a:p>
            <a:r>
              <a:rPr lang="en-US" cap="none" dirty="0" smtClean="0"/>
              <a:t>Batch Scripting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313D88F-5B8E-4435-ADFA-D76BF2926790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11170024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91440" bIns="45720" rtlCol="0" anchor="ctr" anchorCtr="0">
            <a:normAutofit fontScale="2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 smtClean="0"/>
              <a:t>Some of the features of Batch Script are : </a:t>
            </a:r>
            <a:endParaRPr lang="en-US" sz="8000" dirty="0" smtClean="0"/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 Can </a:t>
            </a:r>
            <a:r>
              <a:rPr lang="en-US" sz="8000" dirty="0" smtClean="0"/>
              <a:t>read inputs from users so that it can be processed further.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 Has </a:t>
            </a:r>
            <a:r>
              <a:rPr lang="en-US" sz="8000" dirty="0" smtClean="0"/>
              <a:t>control structures such as for, if, while, switch for better automating and scripting.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 Supports </a:t>
            </a:r>
            <a:r>
              <a:rPr lang="en-US" sz="8000" dirty="0" smtClean="0"/>
              <a:t>advanced features such as Functions and Arrays.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 Supports </a:t>
            </a:r>
            <a:r>
              <a:rPr lang="en-US" sz="8000" dirty="0" smtClean="0"/>
              <a:t>regular expressions.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 Can </a:t>
            </a:r>
            <a:r>
              <a:rPr lang="en-US" sz="8000" dirty="0" smtClean="0"/>
              <a:t>include other programming codes such as Perl.</a:t>
            </a:r>
          </a:p>
          <a:p>
            <a:pPr algn="l"/>
            <a:r>
              <a:rPr lang="en-US" sz="8000" dirty="0" smtClean="0"/>
              <a:t>Some of the common uses of Batch Script are </a:t>
            </a:r>
            <a:r>
              <a:rPr lang="en-US" sz="8000" dirty="0" smtClean="0"/>
              <a:t>: </a:t>
            </a:r>
            <a:endParaRPr lang="en-US" sz="8000" dirty="0" smtClean="0"/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 Setting </a:t>
            </a:r>
            <a:r>
              <a:rPr lang="en-US" sz="8000" dirty="0" smtClean="0"/>
              <a:t>up servers for different purposes.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 Automating </a:t>
            </a:r>
            <a:r>
              <a:rPr lang="en-US" sz="8000" dirty="0" smtClean="0"/>
              <a:t>housekeeping activities such as deleting unwanted files or log files.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 Automating </a:t>
            </a:r>
            <a:r>
              <a:rPr lang="en-US" sz="8000" dirty="0" smtClean="0"/>
              <a:t>the deployment of applications from one environment to another.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 Installing </a:t>
            </a:r>
            <a:r>
              <a:rPr lang="en-US" sz="8000" dirty="0" smtClean="0"/>
              <a:t>programs on various machines at once.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7986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xmlns="" id="{8749757A-F3EE-48DB-B477-676447A9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/>
          <a:lstStyle/>
          <a:p>
            <a:r>
              <a:rPr lang="en-US" dirty="0"/>
              <a:t>training@laksans.com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D3BED85-2814-4AD7-B69B-EA4DEA17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6" y="905949"/>
            <a:ext cx="7602421" cy="4998592"/>
          </a:xfrm>
          <a:prstGeom prst="rect">
            <a:avLst/>
          </a:prstGeom>
          <a:noFill/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83088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AD4E0F-D5B9-4E85-A9F9-55FB534FCA93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DividendVTI</vt:lpstr>
      <vt:lpstr>Batch Scripting</vt:lpstr>
      <vt:lpstr>Batch Scripting</vt:lpstr>
      <vt:lpstr>Batch Scripting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2019-11-05T23:15:59Z</dcterms:created>
  <dcterms:modified xsi:type="dcterms:W3CDTF">2020-01-04T03:23:52Z</dcterms:modified>
</cp:coreProperties>
</file>