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4"/>
  </p:notesMasterIdLst>
  <p:handoutMasterIdLst>
    <p:handoutMasterId r:id="rId15"/>
  </p:handoutMasterIdLst>
  <p:sldIdLst>
    <p:sldId id="256" r:id="rId5"/>
    <p:sldId id="320" r:id="rId6"/>
    <p:sldId id="323" r:id="rId7"/>
    <p:sldId id="324" r:id="rId8"/>
    <p:sldId id="325" r:id="rId9"/>
    <p:sldId id="301" r:id="rId10"/>
    <p:sldId id="313" r:id="rId11"/>
    <p:sldId id="309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katta/dotraining/blob/master/Session-00/DevOpsEngineerTraining_Modules.pdf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katta/dotraining/blob/master/Session-00/DevOpsEngineerTraining_Modules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1682D-D380-46E3-A91A-18838A7DF1E3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6B7787-D76E-4F78-8FA9-31BCD6E10BB7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US" sz="2000" b="1" cap="none" dirty="0"/>
            <a:t>Software Engineers</a:t>
          </a:r>
          <a:endParaRPr lang="en-US" sz="20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C1B77C00-FD9A-44DF-9391-D30E6E08AEFF}" type="parTrans" cxnId="{02837B09-CF5A-43E3-B177-8DC69E8EBB48}">
      <dgm:prSet/>
      <dgm:spPr/>
      <dgm:t>
        <a:bodyPr/>
        <a:lstStyle/>
        <a:p>
          <a:endParaRPr lang="en-US" sz="1600" dirty="0"/>
        </a:p>
      </dgm:t>
    </dgm:pt>
    <dgm:pt modelId="{089D225D-D8C3-4908-B7FF-753A969B2F06}" type="sibTrans" cxnId="{02837B09-CF5A-43E3-B177-8DC69E8EBB48}">
      <dgm:prSet/>
      <dgm:spPr/>
      <dgm:t>
        <a:bodyPr/>
        <a:lstStyle/>
        <a:p>
          <a:endParaRPr lang="en-US"/>
        </a:p>
      </dgm:t>
    </dgm:pt>
    <dgm:pt modelId="{DB8885A5-B6EB-4F2C-B565-8E471C95E4F5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QA Engineers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FED07ECD-87E1-46C6-A685-6F11ED1B0244}" type="parTrans" cxnId="{4D99F7B9-41E4-43B6-9849-65F201B581BC}">
      <dgm:prSet/>
      <dgm:spPr/>
      <dgm:t>
        <a:bodyPr/>
        <a:lstStyle/>
        <a:p>
          <a:endParaRPr lang="en-US" sz="1600" dirty="0"/>
        </a:p>
      </dgm:t>
    </dgm:pt>
    <dgm:pt modelId="{BF1C2B1D-3AC4-44C3-A217-E66F0BB7BD1D}" type="sibTrans" cxnId="{4D99F7B9-41E4-43B6-9849-65F201B581BC}">
      <dgm:prSet/>
      <dgm:spPr/>
      <dgm:t>
        <a:bodyPr/>
        <a:lstStyle/>
        <a:p>
          <a:endParaRPr lang="en-US"/>
        </a:p>
      </dgm:t>
    </dgm:pt>
    <dgm:pt modelId="{A330F3E4-0F28-47F6-A166-065B053DFF88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Any one with Technology Background</a:t>
          </a:r>
          <a:r>
            <a:rPr lang="en-ZA" sz="2000" kern="1200" cap="none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E0E81ADC-9F66-42B7-8252-2CCA0A27FACE}" type="parTrans" cxnId="{C0EB1D88-6446-47E4-99CE-F5F417CC52F5}">
      <dgm:prSet/>
      <dgm:spPr/>
      <dgm:t>
        <a:bodyPr/>
        <a:lstStyle/>
        <a:p>
          <a:endParaRPr lang="en-US" sz="1600" dirty="0"/>
        </a:p>
      </dgm:t>
    </dgm:pt>
    <dgm:pt modelId="{710C2E77-9EE7-453A-8E8B-70CC8531FA08}" type="sibTrans" cxnId="{C0EB1D88-6446-47E4-99CE-F5F417CC52F5}">
      <dgm:prSet/>
      <dgm:spPr/>
      <dgm:t>
        <a:bodyPr/>
        <a:lstStyle/>
        <a:p>
          <a:endParaRPr lang="en-US"/>
        </a:p>
      </dgm:t>
    </dgm:pt>
    <dgm:pt modelId="{68F5FA87-9D83-4938-8135-12906406FB54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pPr marL="0" lvl="0" indent="0" defTabSz="711200"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Build &amp; Release Engineers</a:t>
          </a:r>
          <a:endParaRPr lang="ru-RU" sz="2000" kern="1200" cap="none" dirty="0">
            <a:solidFill>
              <a:schemeClr val="tx2">
                <a:lumMod val="50000"/>
                <a:lumOff val="50000"/>
              </a:schemeClr>
            </a:solidFill>
            <a:latin typeface="Gill Sans MT" panose="020B0502020104020203"/>
            <a:ea typeface="+mn-ea"/>
            <a:cs typeface="+mn-cs"/>
          </a:endParaRPr>
        </a:p>
      </dgm:t>
    </dgm:pt>
    <dgm:pt modelId="{1982533C-AFAF-4B88-8C9D-63D15C4DEB57}" type="parTrans" cxnId="{B5FDB712-A026-4671-B94B-4C87ADEAF62E}">
      <dgm:prSet/>
      <dgm:spPr/>
      <dgm:t>
        <a:bodyPr/>
        <a:lstStyle/>
        <a:p>
          <a:endParaRPr lang="ru-RU"/>
        </a:p>
      </dgm:t>
    </dgm:pt>
    <dgm:pt modelId="{424DD966-F307-4829-96C2-239A84AC0F46}" type="sibTrans" cxnId="{B5FDB712-A026-4671-B94B-4C87ADEAF62E}">
      <dgm:prSet/>
      <dgm:spPr/>
      <dgm:t>
        <a:bodyPr/>
        <a:lstStyle/>
        <a:p>
          <a:endParaRPr lang="ru-RU"/>
        </a:p>
      </dgm:t>
    </dgm:pt>
    <dgm:pt modelId="{6D207D14-66B7-42A2-A6A3-64AB05FAADCE}" type="pres">
      <dgm:prSet presAssocID="{4521682D-D380-46E3-A91A-18838A7DF1E3}" presName="linear" presStyleCnt="0">
        <dgm:presLayoutVars>
          <dgm:animLvl val="lvl"/>
          <dgm:resizeHandles val="exact"/>
        </dgm:presLayoutVars>
      </dgm:prSet>
      <dgm:spPr/>
    </dgm:pt>
    <dgm:pt modelId="{B09651CA-6082-4653-AB70-933BB1235F97}" type="pres">
      <dgm:prSet presAssocID="{4B6B7787-D76E-4F78-8FA9-31BCD6E10BB7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625CCB83-139F-4C3E-BB50-1AAB056F816E}" type="pres">
      <dgm:prSet presAssocID="{089D225D-D8C3-4908-B7FF-753A969B2F06}" presName="spacer" presStyleCnt="0"/>
      <dgm:spPr/>
    </dgm:pt>
    <dgm:pt modelId="{14C74C61-1CDB-4754-9DB7-BD125709153E}" type="pres">
      <dgm:prSet presAssocID="{68F5FA87-9D83-4938-8135-12906406FB54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1080CE5-D987-459C-95B7-886EF3881AB0}" type="pres">
      <dgm:prSet presAssocID="{424DD966-F307-4829-96C2-239A84AC0F46}" presName="spacer" presStyleCnt="0"/>
      <dgm:spPr/>
    </dgm:pt>
    <dgm:pt modelId="{49C89894-5EBE-471A-A468-46210B8B996A}" type="pres">
      <dgm:prSet presAssocID="{DB8885A5-B6EB-4F2C-B565-8E471C95E4F5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48EBDE82-67EA-4DEA-BA6A-97760560F4BC}" type="pres">
      <dgm:prSet presAssocID="{BF1C2B1D-3AC4-44C3-A217-E66F0BB7BD1D}" presName="spacer" presStyleCnt="0"/>
      <dgm:spPr/>
    </dgm:pt>
    <dgm:pt modelId="{F3432693-EA90-45F0-A9D1-07C9BF3C7ACB}" type="pres">
      <dgm:prSet presAssocID="{A330F3E4-0F28-47F6-A166-065B053DFF88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02837B09-CF5A-43E3-B177-8DC69E8EBB48}" srcId="{4521682D-D380-46E3-A91A-18838A7DF1E3}" destId="{4B6B7787-D76E-4F78-8FA9-31BCD6E10BB7}" srcOrd="0" destOrd="0" parTransId="{C1B77C00-FD9A-44DF-9391-D30E6E08AEFF}" sibTransId="{089D225D-D8C3-4908-B7FF-753A969B2F06}"/>
    <dgm:cxn modelId="{B5FDB712-A026-4671-B94B-4C87ADEAF62E}" srcId="{4521682D-D380-46E3-A91A-18838A7DF1E3}" destId="{68F5FA87-9D83-4938-8135-12906406FB54}" srcOrd="1" destOrd="0" parTransId="{1982533C-AFAF-4B88-8C9D-63D15C4DEB57}" sibTransId="{424DD966-F307-4829-96C2-239A84AC0F46}"/>
    <dgm:cxn modelId="{F3597130-708F-4560-9E66-21B1D756096B}" type="presOf" srcId="{68F5FA87-9D83-4938-8135-12906406FB54}" destId="{14C74C61-1CDB-4754-9DB7-BD125709153E}" srcOrd="0" destOrd="0" presId="urn:microsoft.com/office/officeart/2005/8/layout/vList2"/>
    <dgm:cxn modelId="{1CC0E55B-A131-462D-90B2-C929BDB1A8A2}" type="presOf" srcId="{DB8885A5-B6EB-4F2C-B565-8E471C95E4F5}" destId="{49C89894-5EBE-471A-A468-46210B8B996A}" srcOrd="0" destOrd="0" presId="urn:microsoft.com/office/officeart/2005/8/layout/vList2"/>
    <dgm:cxn modelId="{C0EB1D88-6446-47E4-99CE-F5F417CC52F5}" srcId="{4521682D-D380-46E3-A91A-18838A7DF1E3}" destId="{A330F3E4-0F28-47F6-A166-065B053DFF88}" srcOrd="3" destOrd="0" parTransId="{E0E81ADC-9F66-42B7-8252-2CCA0A27FACE}" sibTransId="{710C2E77-9EE7-453A-8E8B-70CC8531FA08}"/>
    <dgm:cxn modelId="{E2B5D69F-D9D2-416D-94E3-CF16021898D0}" type="presOf" srcId="{4521682D-D380-46E3-A91A-18838A7DF1E3}" destId="{6D207D14-66B7-42A2-A6A3-64AB05FAADCE}" srcOrd="0" destOrd="0" presId="urn:microsoft.com/office/officeart/2005/8/layout/vList2"/>
    <dgm:cxn modelId="{4D99F7B9-41E4-43B6-9849-65F201B581BC}" srcId="{4521682D-D380-46E3-A91A-18838A7DF1E3}" destId="{DB8885A5-B6EB-4F2C-B565-8E471C95E4F5}" srcOrd="2" destOrd="0" parTransId="{FED07ECD-87E1-46C6-A685-6F11ED1B0244}" sibTransId="{BF1C2B1D-3AC4-44C3-A217-E66F0BB7BD1D}"/>
    <dgm:cxn modelId="{E80701C2-6539-463A-A151-C31C5428D761}" type="presOf" srcId="{A330F3E4-0F28-47F6-A166-065B053DFF88}" destId="{F3432693-EA90-45F0-A9D1-07C9BF3C7ACB}" srcOrd="0" destOrd="0" presId="urn:microsoft.com/office/officeart/2005/8/layout/vList2"/>
    <dgm:cxn modelId="{32EC64DD-682C-4BEF-85BA-D7D979E71F4E}" type="presOf" srcId="{4B6B7787-D76E-4F78-8FA9-31BCD6E10BB7}" destId="{B09651CA-6082-4653-AB70-933BB1235F97}" srcOrd="0" destOrd="0" presId="urn:microsoft.com/office/officeart/2005/8/layout/vList2"/>
    <dgm:cxn modelId="{CF2AF8A6-7CFE-40B1-8B2A-CEF52463EA16}" type="presParOf" srcId="{6D207D14-66B7-42A2-A6A3-64AB05FAADCE}" destId="{B09651CA-6082-4653-AB70-933BB1235F97}" srcOrd="0" destOrd="0" presId="urn:microsoft.com/office/officeart/2005/8/layout/vList2"/>
    <dgm:cxn modelId="{8A6AFBDC-F2CD-4B8E-836A-2D1352192C08}" type="presParOf" srcId="{6D207D14-66B7-42A2-A6A3-64AB05FAADCE}" destId="{625CCB83-139F-4C3E-BB50-1AAB056F816E}" srcOrd="1" destOrd="0" presId="urn:microsoft.com/office/officeart/2005/8/layout/vList2"/>
    <dgm:cxn modelId="{3C5A7FDD-0B81-4386-9DE5-81E9E62CDFAC}" type="presParOf" srcId="{6D207D14-66B7-42A2-A6A3-64AB05FAADCE}" destId="{14C74C61-1CDB-4754-9DB7-BD125709153E}" srcOrd="2" destOrd="0" presId="urn:microsoft.com/office/officeart/2005/8/layout/vList2"/>
    <dgm:cxn modelId="{F4ABDF0F-5B28-466C-8912-B65F0087A4A1}" type="presParOf" srcId="{6D207D14-66B7-42A2-A6A3-64AB05FAADCE}" destId="{11080CE5-D987-459C-95B7-886EF3881AB0}" srcOrd="3" destOrd="0" presId="urn:microsoft.com/office/officeart/2005/8/layout/vList2"/>
    <dgm:cxn modelId="{F027BA3F-8226-4401-8E92-6DDA4C3DE181}" type="presParOf" srcId="{6D207D14-66B7-42A2-A6A3-64AB05FAADCE}" destId="{49C89894-5EBE-471A-A468-46210B8B996A}" srcOrd="4" destOrd="0" presId="urn:microsoft.com/office/officeart/2005/8/layout/vList2"/>
    <dgm:cxn modelId="{6A78EBC1-FC5A-4BDA-8CE9-1D97CFE4273F}" type="presParOf" srcId="{6D207D14-66B7-42A2-A6A3-64AB05FAADCE}" destId="{48EBDE82-67EA-4DEA-BA6A-97760560F4BC}" srcOrd="5" destOrd="0" presId="urn:microsoft.com/office/officeart/2005/8/layout/vList2"/>
    <dgm:cxn modelId="{15DB1653-EEEC-4908-AF72-0B6591E8A65D}" type="presParOf" srcId="{6D207D14-66B7-42A2-A6A3-64AB05FAADCE}" destId="{F3432693-EA90-45F0-A9D1-07C9BF3C7A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Where?</a:t>
          </a:r>
        </a:p>
        <a:p>
          <a:r>
            <a:rPr lang="en-US" sz="1600" dirty="0"/>
            <a:t>&gt; Instructor Led</a:t>
          </a:r>
        </a:p>
        <a:p>
          <a:r>
            <a:rPr lang="en-US" sz="1600" dirty="0"/>
            <a:t>&gt; Online</a:t>
          </a:r>
        </a:p>
        <a:p>
          <a:r>
            <a:rPr lang="en-US" sz="1600" dirty="0"/>
            <a:t>&gt; Home practice</a:t>
          </a:r>
          <a:endParaRPr lang="en-US" sz="1500" dirty="0"/>
        </a:p>
        <a:p>
          <a:endParaRPr lang="en-US" sz="1500" dirty="0"/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140952D0-0E1D-4F48-9F16-53581487CFA0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When?</a:t>
          </a:r>
        </a:p>
        <a:p>
          <a:r>
            <a:rPr lang="en-US" sz="1500" dirty="0"/>
            <a:t>&gt; 11/9/2019 – 1/11/2020 [10 weeks]</a:t>
          </a:r>
        </a:p>
        <a:p>
          <a:r>
            <a:rPr lang="en-US" sz="1500" dirty="0"/>
            <a:t>&gt; Saturday [9 am – 1 pm]</a:t>
          </a:r>
        </a:p>
        <a:p>
          <a:r>
            <a:rPr lang="en-US" sz="1500" dirty="0"/>
            <a:t>&gt; Tuesday &amp; Thursday [8 pm – 9 pm]</a:t>
          </a:r>
        </a:p>
        <a:p>
          <a:endParaRPr lang="en-US" sz="1500" dirty="0"/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C2F8C7F7-44C4-414A-BCCD-56E91DD0A777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What?</a:t>
          </a:r>
        </a:p>
        <a:p>
          <a:r>
            <a:rPr lang="en-US" sz="1500" dirty="0"/>
            <a:t>&gt;</a:t>
          </a:r>
          <a:r>
            <a:rPr lang="en-US" sz="1500" dirty="0">
              <a:hlinkClick xmlns:r="http://schemas.openxmlformats.org/officeDocument/2006/relationships" r:id="rId1"/>
            </a:rPr>
            <a:t>https://github.com/prkatta/dotraining/blob/master/Session-00/DevOpsEngineerTraining_Modules.pdf</a:t>
          </a:r>
          <a:r>
            <a:rPr lang="en-US" sz="1500" dirty="0"/>
            <a:t> 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C09B749D-9CF7-492C-B341-D9553818451B}" type="pres">
      <dgm:prSet presAssocID="{D0F07F19-1F50-4B42-A7A0-278DF9D25BB1}" presName="Name0" presStyleCnt="0">
        <dgm:presLayoutVars>
          <dgm:animLvl val="lvl"/>
          <dgm:resizeHandles val="exact"/>
        </dgm:presLayoutVars>
      </dgm:prSet>
      <dgm:spPr/>
    </dgm:pt>
    <dgm:pt modelId="{5419C900-3474-4480-82CB-923AF8027A48}" type="pres">
      <dgm:prSet presAssocID="{22625139-F93A-4F3F-A7AA-4923A01AEDF3}" presName="compositeNode" presStyleCnt="0">
        <dgm:presLayoutVars>
          <dgm:bulletEnabled val="1"/>
        </dgm:presLayoutVars>
      </dgm:prSet>
      <dgm:spPr/>
    </dgm:pt>
    <dgm:pt modelId="{83253AE2-89B5-4ADC-817A-FEF4E0BC4B49}" type="pres">
      <dgm:prSet presAssocID="{22625139-F93A-4F3F-A7AA-4923A01AEDF3}" presName="bgRect" presStyleLbl="bgAccFollowNode1" presStyleIdx="0" presStyleCnt="3" custLinFactNeighborX="-6862" custLinFactNeighborY="-3405"/>
      <dgm:spPr/>
    </dgm:pt>
    <dgm:pt modelId="{82EE2C17-F664-4616-8F76-97637F08E124}" type="pres">
      <dgm:prSet presAssocID="{A8E2FA08-4DD4-4654-A85D-9A99162D6201}" presName="sibTransNodeCircle" presStyleLbl="alignNode1" presStyleIdx="0" presStyleCnt="6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96383FDE-483E-4E6D-B151-4FC41C065094}" type="pres">
      <dgm:prSet presAssocID="{22625139-F93A-4F3F-A7AA-4923A01AEDF3}" presName="bottomLine" presStyleLbl="alignNode1" presStyleIdx="1" presStyleCnt="6">
        <dgm:presLayoutVars/>
      </dgm:prSet>
      <dgm:spPr/>
    </dgm:pt>
    <dgm:pt modelId="{BBF86657-8EAE-46E6-B25A-D2056AE50973}" type="pres">
      <dgm:prSet presAssocID="{22625139-F93A-4F3F-A7AA-4923A01AEDF3}" presName="nodeText" presStyleLbl="bgAccFollowNode1" presStyleIdx="0" presStyleCnt="3">
        <dgm:presLayoutVars>
          <dgm:bulletEnabled val="1"/>
        </dgm:presLayoutVars>
      </dgm:prSet>
      <dgm:spPr/>
    </dgm:pt>
    <dgm:pt modelId="{8DC76FCE-F8A0-43BB-94B0-26867DA9F629}" type="pres">
      <dgm:prSet presAssocID="{A8E2FA08-4DD4-4654-A85D-9A99162D6201}" presName="sibTrans" presStyleCnt="0"/>
      <dgm:spPr/>
    </dgm:pt>
    <dgm:pt modelId="{46746BF8-8C13-403D-B74A-6BA79A7FA811}" type="pres">
      <dgm:prSet presAssocID="{140952D0-0E1D-4F48-9F16-53581487CFA0}" presName="compositeNode" presStyleCnt="0">
        <dgm:presLayoutVars>
          <dgm:bulletEnabled val="1"/>
        </dgm:presLayoutVars>
      </dgm:prSet>
      <dgm:spPr/>
    </dgm:pt>
    <dgm:pt modelId="{7ACBA089-E576-4FF4-865F-C3BBF7659A23}" type="pres">
      <dgm:prSet presAssocID="{140952D0-0E1D-4F48-9F16-53581487CFA0}" presName="bgRect" presStyleLbl="bgAccFollowNode1" presStyleIdx="1" presStyleCnt="3"/>
      <dgm:spPr/>
    </dgm:pt>
    <dgm:pt modelId="{3CBA3CC0-D70A-4B98-9329-64604EDF25F0}" type="pres">
      <dgm:prSet presAssocID="{2804F27C-9BA9-4D07-AB02-74BE7DFA2C0E}" presName="sibTransNodeCircle" presStyleLbl="alignNode1" presStyleIdx="2" presStyleCnt="6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5BE72261-3EB3-4585-8739-2FFBAED12B80}" type="pres">
      <dgm:prSet presAssocID="{140952D0-0E1D-4F48-9F16-53581487CFA0}" presName="bottomLine" presStyleLbl="alignNode1" presStyleIdx="3" presStyleCnt="6">
        <dgm:presLayoutVars/>
      </dgm:prSet>
      <dgm:spPr/>
    </dgm:pt>
    <dgm:pt modelId="{64EF213D-B16C-4AC2-8183-B62F7FC17277}" type="pres">
      <dgm:prSet presAssocID="{140952D0-0E1D-4F48-9F16-53581487CFA0}" presName="nodeText" presStyleLbl="bgAccFollowNode1" presStyleIdx="1" presStyleCnt="3">
        <dgm:presLayoutVars>
          <dgm:bulletEnabled val="1"/>
        </dgm:presLayoutVars>
      </dgm:prSet>
      <dgm:spPr/>
    </dgm:pt>
    <dgm:pt modelId="{5104EC6E-10DA-48BE-A121-0D66CB60A3C3}" type="pres">
      <dgm:prSet presAssocID="{2804F27C-9BA9-4D07-AB02-74BE7DFA2C0E}" presName="sibTrans" presStyleCnt="0"/>
      <dgm:spPr/>
    </dgm:pt>
    <dgm:pt modelId="{A0A34020-1B08-49AD-AD60-D2002D7C7E0A}" type="pres">
      <dgm:prSet presAssocID="{C2F8C7F7-44C4-414A-BCCD-56E91DD0A777}" presName="compositeNode" presStyleCnt="0">
        <dgm:presLayoutVars>
          <dgm:bulletEnabled val="1"/>
        </dgm:presLayoutVars>
      </dgm:prSet>
      <dgm:spPr/>
    </dgm:pt>
    <dgm:pt modelId="{5F8AA2D1-7ADE-4FAB-AB73-E999EB93EDA0}" type="pres">
      <dgm:prSet presAssocID="{C2F8C7F7-44C4-414A-BCCD-56E91DD0A777}" presName="bgRect" presStyleLbl="bgAccFollowNode1" presStyleIdx="2" presStyleCnt="3"/>
      <dgm:spPr/>
    </dgm:pt>
    <dgm:pt modelId="{FEC87D35-FF68-4830-9865-7026502B7734}" type="pres">
      <dgm:prSet presAssocID="{4E39967D-43EF-4F15-814A-2F491D900D43}" presName="sibTransNodeCircle" presStyleLbl="alignNode1" presStyleIdx="4" presStyleCnt="6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F57AF353-CCB4-4030-9EEE-1DC7B4B0CC7D}" type="pres">
      <dgm:prSet presAssocID="{C2F8C7F7-44C4-414A-BCCD-56E91DD0A777}" presName="bottomLine" presStyleLbl="alignNode1" presStyleIdx="5" presStyleCnt="6">
        <dgm:presLayoutVars/>
      </dgm:prSet>
      <dgm:spPr/>
    </dgm:pt>
    <dgm:pt modelId="{9CC4D03B-B44B-4A64-A041-4758701F1C59}" type="pres">
      <dgm:prSet presAssocID="{C2F8C7F7-44C4-414A-BCCD-56E91DD0A77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4B80D2D-7E35-421F-8BF9-55B39C33B9BE}" type="presOf" srcId="{A8E2FA08-4DD4-4654-A85D-9A99162D6201}" destId="{82EE2C17-F664-4616-8F76-97637F08E124}" srcOrd="0" destOrd="0" presId="urn:microsoft.com/office/officeart/2016/7/layout/BasicLinearProcessNumbered#1"/>
    <dgm:cxn modelId="{2218E939-6CA8-4442-A4E7-EF92FEA01DDF}" type="presOf" srcId="{140952D0-0E1D-4F48-9F16-53581487CFA0}" destId="{7ACBA089-E576-4FF4-865F-C3BBF7659A23}" srcOrd="0" destOrd="0" presId="urn:microsoft.com/office/officeart/2016/7/layout/BasicLinearProcessNumbered#1"/>
    <dgm:cxn modelId="{23907F3B-DE45-45CF-9707-5E4F6F6973DA}" type="presOf" srcId="{D0F07F19-1F50-4B42-A7A0-278DF9D25BB1}" destId="{C09B749D-9CF7-492C-B341-D9553818451B}" srcOrd="0" destOrd="0" presId="urn:microsoft.com/office/officeart/2016/7/layout/BasicLinearProcessNumbered#1"/>
    <dgm:cxn modelId="{6C312549-8F7E-4A80-AB71-9D3156BFBF4C}" type="presOf" srcId="{C2F8C7F7-44C4-414A-BCCD-56E91DD0A777}" destId="{5F8AA2D1-7ADE-4FAB-AB73-E999EB93EDA0}" srcOrd="0" destOrd="0" presId="urn:microsoft.com/office/officeart/2016/7/layout/BasicLinearProcessNumbered#1"/>
    <dgm:cxn modelId="{7043076B-C1A0-4D82-B9C2-7389C21548EF}" type="presOf" srcId="{22625139-F93A-4F3F-A7AA-4923A01AEDF3}" destId="{BBF86657-8EAE-46E6-B25A-D2056AE50973}" srcOrd="1" destOrd="0" presId="urn:microsoft.com/office/officeart/2016/7/layout/BasicLinearProcessNumbered#1"/>
    <dgm:cxn modelId="{14D43B81-F92D-4CD8-9D1E-78CBF092C750}" srcId="{D0F07F19-1F50-4B42-A7A0-278DF9D25BB1}" destId="{C2F8C7F7-44C4-414A-BCCD-56E91DD0A777}" srcOrd="2" destOrd="0" parTransId="{E6C6DF88-9436-40D7-BA84-18FE896A6151}" sibTransId="{4E39967D-43EF-4F15-814A-2F491D900D43}"/>
    <dgm:cxn modelId="{CBD31B8E-CB23-4FA8-93FE-5BB4814BBB0B}" type="presOf" srcId="{2804F27C-9BA9-4D07-AB02-74BE7DFA2C0E}" destId="{3CBA3CC0-D70A-4B98-9329-64604EDF25F0}" srcOrd="0" destOrd="0" presId="urn:microsoft.com/office/officeart/2016/7/layout/BasicLinearProcessNumbered#1"/>
    <dgm:cxn modelId="{40CCC9E3-44E6-462B-900C-44AC8FC352F3}" type="presOf" srcId="{4E39967D-43EF-4F15-814A-2F491D900D43}" destId="{FEC87D35-FF68-4830-9865-7026502B7734}" srcOrd="0" destOrd="0" presId="urn:microsoft.com/office/officeart/2016/7/layout/BasicLinearProcessNumbered#1"/>
    <dgm:cxn modelId="{B07163E8-ADEC-492A-8F07-7E5786AB23AE}" srcId="{D0F07F19-1F50-4B42-A7A0-278DF9D25BB1}" destId="{140952D0-0E1D-4F48-9F16-53581487CFA0}" srcOrd="1" destOrd="0" parTransId="{790C446F-6917-41E7-BE01-7AFE2676D505}" sibTransId="{2804F27C-9BA9-4D07-AB02-74BE7DFA2C0E}"/>
    <dgm:cxn modelId="{D0999FEB-3F13-4B99-8767-7340A2A83933}" type="presOf" srcId="{22625139-F93A-4F3F-A7AA-4923A01AEDF3}" destId="{83253AE2-89B5-4ADC-817A-FEF4E0BC4B49}" srcOrd="0" destOrd="0" presId="urn:microsoft.com/office/officeart/2016/7/layout/BasicLinearProcessNumbered#1"/>
    <dgm:cxn modelId="{E061BDEB-384B-4165-AF47-0D2CE9C70384}" type="presOf" srcId="{C2F8C7F7-44C4-414A-BCCD-56E91DD0A777}" destId="{9CC4D03B-B44B-4A64-A041-4758701F1C59}" srcOrd="1" destOrd="0" presId="urn:microsoft.com/office/officeart/2016/7/layout/BasicLinearProcessNumbered#1"/>
    <dgm:cxn modelId="{FC7721F0-429B-4CE7-BE98-C2F3C41FE9C7}" srcId="{D0F07F19-1F50-4B42-A7A0-278DF9D25BB1}" destId="{22625139-F93A-4F3F-A7AA-4923A01AEDF3}" srcOrd="0" destOrd="0" parTransId="{F549A0EB-6BE9-4749-8336-B02A279AE302}" sibTransId="{A8E2FA08-4DD4-4654-A85D-9A99162D6201}"/>
    <dgm:cxn modelId="{27E5EDFC-7359-48F6-8E3F-270CF15B8D2C}" type="presOf" srcId="{140952D0-0E1D-4F48-9F16-53581487CFA0}" destId="{64EF213D-B16C-4AC2-8183-B62F7FC17277}" srcOrd="1" destOrd="0" presId="urn:microsoft.com/office/officeart/2016/7/layout/BasicLinearProcessNumbered#1"/>
    <dgm:cxn modelId="{5792E72B-E132-444A-BAAD-0F2F78F0396C}" type="presParOf" srcId="{C09B749D-9CF7-492C-B341-D9553818451B}" destId="{5419C900-3474-4480-82CB-923AF8027A48}" srcOrd="0" destOrd="0" presId="urn:microsoft.com/office/officeart/2016/7/layout/BasicLinearProcessNumbered#1"/>
    <dgm:cxn modelId="{9985658F-827E-4C3E-901A-BB8B62931A97}" type="presParOf" srcId="{5419C900-3474-4480-82CB-923AF8027A48}" destId="{83253AE2-89B5-4ADC-817A-FEF4E0BC4B49}" srcOrd="0" destOrd="0" presId="urn:microsoft.com/office/officeart/2016/7/layout/BasicLinearProcessNumbered#1"/>
    <dgm:cxn modelId="{48A7D195-BEC4-4325-8BFF-25B8CA13DC53}" type="presParOf" srcId="{5419C900-3474-4480-82CB-923AF8027A48}" destId="{82EE2C17-F664-4616-8F76-97637F08E124}" srcOrd="1" destOrd="0" presId="urn:microsoft.com/office/officeart/2016/7/layout/BasicLinearProcessNumbered#1"/>
    <dgm:cxn modelId="{DFA21DE9-D23E-4AEC-984F-38954304B882}" type="presParOf" srcId="{5419C900-3474-4480-82CB-923AF8027A48}" destId="{96383FDE-483E-4E6D-B151-4FC41C065094}" srcOrd="2" destOrd="0" presId="urn:microsoft.com/office/officeart/2016/7/layout/BasicLinearProcessNumbered#1"/>
    <dgm:cxn modelId="{110189D1-9E6B-4E0C-8667-C0A3012E8A84}" type="presParOf" srcId="{5419C900-3474-4480-82CB-923AF8027A48}" destId="{BBF86657-8EAE-46E6-B25A-D2056AE50973}" srcOrd="3" destOrd="0" presId="urn:microsoft.com/office/officeart/2016/7/layout/BasicLinearProcessNumbered#1"/>
    <dgm:cxn modelId="{6F4652E6-670E-47E1-8BB6-F10FC0002FE5}" type="presParOf" srcId="{C09B749D-9CF7-492C-B341-D9553818451B}" destId="{8DC76FCE-F8A0-43BB-94B0-26867DA9F629}" srcOrd="1" destOrd="0" presId="urn:microsoft.com/office/officeart/2016/7/layout/BasicLinearProcessNumbered#1"/>
    <dgm:cxn modelId="{952C4F1E-455C-44B2-8633-E11FFDA1CF16}" type="presParOf" srcId="{C09B749D-9CF7-492C-B341-D9553818451B}" destId="{46746BF8-8C13-403D-B74A-6BA79A7FA811}" srcOrd="2" destOrd="0" presId="urn:microsoft.com/office/officeart/2016/7/layout/BasicLinearProcessNumbered#1"/>
    <dgm:cxn modelId="{199291F3-CB47-4BB7-8551-CC7D94A62A3D}" type="presParOf" srcId="{46746BF8-8C13-403D-B74A-6BA79A7FA811}" destId="{7ACBA089-E576-4FF4-865F-C3BBF7659A23}" srcOrd="0" destOrd="0" presId="urn:microsoft.com/office/officeart/2016/7/layout/BasicLinearProcessNumbered#1"/>
    <dgm:cxn modelId="{14456339-3232-4F27-8745-6AE7ED279122}" type="presParOf" srcId="{46746BF8-8C13-403D-B74A-6BA79A7FA811}" destId="{3CBA3CC0-D70A-4B98-9329-64604EDF25F0}" srcOrd="1" destOrd="0" presId="urn:microsoft.com/office/officeart/2016/7/layout/BasicLinearProcessNumbered#1"/>
    <dgm:cxn modelId="{A8938D10-3458-4190-A261-C341522970A2}" type="presParOf" srcId="{46746BF8-8C13-403D-B74A-6BA79A7FA811}" destId="{5BE72261-3EB3-4585-8739-2FFBAED12B80}" srcOrd="2" destOrd="0" presId="urn:microsoft.com/office/officeart/2016/7/layout/BasicLinearProcessNumbered#1"/>
    <dgm:cxn modelId="{C1F113A0-9F7B-4396-8E1F-EC384DF862FF}" type="presParOf" srcId="{46746BF8-8C13-403D-B74A-6BA79A7FA811}" destId="{64EF213D-B16C-4AC2-8183-B62F7FC17277}" srcOrd="3" destOrd="0" presId="urn:microsoft.com/office/officeart/2016/7/layout/BasicLinearProcessNumbered#1"/>
    <dgm:cxn modelId="{4131D598-AA25-4B7C-AFA7-9029885EA773}" type="presParOf" srcId="{C09B749D-9CF7-492C-B341-D9553818451B}" destId="{5104EC6E-10DA-48BE-A121-0D66CB60A3C3}" srcOrd="3" destOrd="0" presId="urn:microsoft.com/office/officeart/2016/7/layout/BasicLinearProcessNumbered#1"/>
    <dgm:cxn modelId="{BE67DCDF-2356-4D88-99B3-83434EDCF878}" type="presParOf" srcId="{C09B749D-9CF7-492C-B341-D9553818451B}" destId="{A0A34020-1B08-49AD-AD60-D2002D7C7E0A}" srcOrd="4" destOrd="0" presId="urn:microsoft.com/office/officeart/2016/7/layout/BasicLinearProcessNumbered#1"/>
    <dgm:cxn modelId="{7647E02E-AFDE-4458-BBF1-C11FE2DBD1C6}" type="presParOf" srcId="{A0A34020-1B08-49AD-AD60-D2002D7C7E0A}" destId="{5F8AA2D1-7ADE-4FAB-AB73-E999EB93EDA0}" srcOrd="0" destOrd="0" presId="urn:microsoft.com/office/officeart/2016/7/layout/BasicLinearProcessNumbered#1"/>
    <dgm:cxn modelId="{948C3455-F5CB-4096-AEED-6BBC191AA5B8}" type="presParOf" srcId="{A0A34020-1B08-49AD-AD60-D2002D7C7E0A}" destId="{FEC87D35-FF68-4830-9865-7026502B7734}" srcOrd="1" destOrd="0" presId="urn:microsoft.com/office/officeart/2016/7/layout/BasicLinearProcessNumbered#1"/>
    <dgm:cxn modelId="{012855BB-F5B9-4D56-90E8-9EFFB3D195DD}" type="presParOf" srcId="{A0A34020-1B08-49AD-AD60-D2002D7C7E0A}" destId="{F57AF353-CCB4-4030-9EEE-1DC7B4B0CC7D}" srcOrd="2" destOrd="0" presId="urn:microsoft.com/office/officeart/2016/7/layout/BasicLinearProcessNumbered#1"/>
    <dgm:cxn modelId="{4E5AA3F4-3105-458B-AFF9-4DE384A7EEAB}" type="presParOf" srcId="{A0A34020-1B08-49AD-AD60-D2002D7C7E0A}" destId="{9CC4D03B-B44B-4A64-A041-4758701F1C59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651CA-6082-4653-AB70-933BB1235F97}">
      <dsp:nvSpPr>
        <dsp:cNvPr id="0" name=""/>
        <dsp:cNvSpPr/>
      </dsp:nvSpPr>
      <dsp:spPr>
        <a:xfrm>
          <a:off x="0" y="32399"/>
          <a:ext cx="5422390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/>
            <a:t>Software Engineers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32399"/>
        <a:ext cx="5422390" cy="655200"/>
      </dsp:txXfrm>
    </dsp:sp>
    <dsp:sp modelId="{14C74C61-1CDB-4754-9DB7-BD125709153E}">
      <dsp:nvSpPr>
        <dsp:cNvPr id="0" name=""/>
        <dsp:cNvSpPr/>
      </dsp:nvSpPr>
      <dsp:spPr>
        <a:xfrm>
          <a:off x="0" y="788399"/>
          <a:ext cx="5422390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Build &amp; Release Engineers</a:t>
          </a:r>
          <a:endParaRPr lang="ru-RU" sz="2000" kern="1200" cap="none" dirty="0">
            <a:solidFill>
              <a:schemeClr val="tx2">
                <a:lumMod val="50000"/>
                <a:lumOff val="50000"/>
              </a:scheme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0" y="788399"/>
        <a:ext cx="5422390" cy="655200"/>
      </dsp:txXfrm>
    </dsp:sp>
    <dsp:sp modelId="{49C89894-5EBE-471A-A468-46210B8B996A}">
      <dsp:nvSpPr>
        <dsp:cNvPr id="0" name=""/>
        <dsp:cNvSpPr/>
      </dsp:nvSpPr>
      <dsp:spPr>
        <a:xfrm>
          <a:off x="0" y="1544400"/>
          <a:ext cx="5422390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QA Engineers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1544400"/>
        <a:ext cx="5422390" cy="655200"/>
      </dsp:txXfrm>
    </dsp:sp>
    <dsp:sp modelId="{F3432693-EA90-45F0-A9D1-07C9BF3C7ACB}">
      <dsp:nvSpPr>
        <dsp:cNvPr id="0" name=""/>
        <dsp:cNvSpPr/>
      </dsp:nvSpPr>
      <dsp:spPr>
        <a:xfrm>
          <a:off x="0" y="2300400"/>
          <a:ext cx="5422390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Any one with Technology Background</a:t>
          </a:r>
          <a:r>
            <a:rPr lang="en-ZA" sz="2000" kern="1200" cap="none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2300400"/>
        <a:ext cx="5422390" cy="65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53AE2-89B5-4ADC-817A-FEF4E0BC4B49}">
      <dsp:nvSpPr>
        <dsp:cNvPr id="0" name=""/>
        <dsp:cNvSpPr/>
      </dsp:nvSpPr>
      <dsp:spPr>
        <a:xfrm>
          <a:off x="0" y="0"/>
          <a:ext cx="3527575" cy="39612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7502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Where?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&gt; Instructor Led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&gt; Online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&gt; Home practice</a:t>
          </a:r>
          <a:endParaRPr lang="en-US" sz="15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505257"/>
        <a:ext cx="3527575" cy="2376723"/>
      </dsp:txXfrm>
    </dsp:sp>
    <dsp:sp modelId="{82EE2C17-F664-4616-8F76-97637F08E124}">
      <dsp:nvSpPr>
        <dsp:cNvPr id="0" name=""/>
        <dsp:cNvSpPr/>
      </dsp:nvSpPr>
      <dsp:spPr>
        <a:xfrm>
          <a:off x="1169607" y="396120"/>
          <a:ext cx="1188361" cy="1188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49" tIns="12700" rIns="92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169607" y="396120"/>
        <a:ext cx="1188361" cy="1188361"/>
      </dsp:txXfrm>
    </dsp:sp>
    <dsp:sp modelId="{96383FDE-483E-4E6D-B151-4FC41C065094}">
      <dsp:nvSpPr>
        <dsp:cNvPr id="0" name=""/>
        <dsp:cNvSpPr/>
      </dsp:nvSpPr>
      <dsp:spPr>
        <a:xfrm>
          <a:off x="0" y="3961133"/>
          <a:ext cx="35275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A089-E576-4FF4-865F-C3BBF7659A23}">
      <dsp:nvSpPr>
        <dsp:cNvPr id="0" name=""/>
        <dsp:cNvSpPr/>
      </dsp:nvSpPr>
      <dsp:spPr>
        <a:xfrm>
          <a:off x="3880333" y="0"/>
          <a:ext cx="3527575" cy="39612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7502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When?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&gt; 11/9/2019 – 1/11/2020 [10 weeks]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&gt; Saturday [9 am – 1 pm]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&gt; Tuesday &amp; Thursday [8 pm – 9 pm]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880333" y="1505257"/>
        <a:ext cx="3527575" cy="2376723"/>
      </dsp:txXfrm>
    </dsp:sp>
    <dsp:sp modelId="{3CBA3CC0-D70A-4B98-9329-64604EDF25F0}">
      <dsp:nvSpPr>
        <dsp:cNvPr id="0" name=""/>
        <dsp:cNvSpPr/>
      </dsp:nvSpPr>
      <dsp:spPr>
        <a:xfrm>
          <a:off x="5049940" y="396120"/>
          <a:ext cx="1188361" cy="1188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49" tIns="12700" rIns="92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5049940" y="396120"/>
        <a:ext cx="1188361" cy="1188361"/>
      </dsp:txXfrm>
    </dsp:sp>
    <dsp:sp modelId="{5BE72261-3EB3-4585-8739-2FFBAED12B80}">
      <dsp:nvSpPr>
        <dsp:cNvPr id="0" name=""/>
        <dsp:cNvSpPr/>
      </dsp:nvSpPr>
      <dsp:spPr>
        <a:xfrm>
          <a:off x="3880333" y="3961133"/>
          <a:ext cx="35275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AA2D1-7ADE-4FAB-AB73-E999EB93EDA0}">
      <dsp:nvSpPr>
        <dsp:cNvPr id="0" name=""/>
        <dsp:cNvSpPr/>
      </dsp:nvSpPr>
      <dsp:spPr>
        <a:xfrm>
          <a:off x="7760667" y="0"/>
          <a:ext cx="3527575" cy="39612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7502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What?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&gt;</a:t>
          </a:r>
          <a:r>
            <a:rPr lang="en-US" sz="1500" kern="1200" dirty="0">
              <a:hlinkClick xmlns:r="http://schemas.openxmlformats.org/officeDocument/2006/relationships" r:id="rId1"/>
            </a:rPr>
            <a:t>https://github.com/prkatta/dotraining/blob/master/Session-00/DevOpsEngineerTraining_Modules.pdf</a:t>
          </a:r>
          <a:r>
            <a:rPr lang="en-US" sz="1500" kern="1200" dirty="0"/>
            <a:t> </a:t>
          </a:r>
        </a:p>
      </dsp:txBody>
      <dsp:txXfrm>
        <a:off x="7760667" y="1505257"/>
        <a:ext cx="3527575" cy="2376723"/>
      </dsp:txXfrm>
    </dsp:sp>
    <dsp:sp modelId="{FEC87D35-FF68-4830-9865-7026502B7734}">
      <dsp:nvSpPr>
        <dsp:cNvPr id="0" name=""/>
        <dsp:cNvSpPr/>
      </dsp:nvSpPr>
      <dsp:spPr>
        <a:xfrm>
          <a:off x="8930274" y="396120"/>
          <a:ext cx="1188361" cy="1188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49" tIns="12700" rIns="92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  <a:endParaRPr lang="en-US" sz="4800" kern="1200" dirty="0"/>
        </a:p>
      </dsp:txBody>
      <dsp:txXfrm>
        <a:off x="8930274" y="396120"/>
        <a:ext cx="1188361" cy="1188361"/>
      </dsp:txXfrm>
    </dsp:sp>
    <dsp:sp modelId="{F57AF353-CCB4-4030-9EEE-1DC7B4B0CC7D}">
      <dsp:nvSpPr>
        <dsp:cNvPr id="0" name=""/>
        <dsp:cNvSpPr/>
      </dsp:nvSpPr>
      <dsp:spPr>
        <a:xfrm>
          <a:off x="7760667" y="3961133"/>
          <a:ext cx="35275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151EFB99-1B56-4C3B-A920-C9F63568B3B5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86ABC99C-FE52-4C54-9A6D-3953E335B0E7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1BCC6BCE-EC6C-445D-BA79-A177C90174D5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6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2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0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6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2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4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4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ft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53768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96899-6846-4B29-AD05-49215C31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197123"/>
            <a:ext cx="3392382" cy="167521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939FABB-D58D-4DAF-878D-EB51A2AA6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7400"/>
            <a:ext cx="3392382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D5814-D5B6-4BF5-BF94-2F284D0079F8}"/>
              </a:ext>
            </a:extLst>
          </p:cNvPr>
          <p:cNvSpPr/>
          <p:nvPr userDrawn="1"/>
        </p:nvSpPr>
        <p:spPr>
          <a:xfrm>
            <a:off x="8042147" y="453643"/>
            <a:ext cx="3528000" cy="9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Date Placeholder 4">
            <a:extLst>
              <a:ext uri="{FF2B5EF4-FFF2-40B4-BE49-F238E27FC236}">
                <a16:creationId xmlns:a16="http://schemas.microsoft.com/office/drawing/2014/main" id="{1FB18E8B-6111-4A64-AA8C-4CD4C981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D5311807-ED2F-406C-B107-B5D885AD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643FEB5F-C4B2-43B5-B019-DC467A62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71566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11/6/2019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0" r:id="rId13"/>
    <p:sldLayoutId id="2147483739" r:id="rId14"/>
    <p:sldLayoutId id="2147483744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people gathered around blueprints">
            <a:extLst>
              <a:ext uri="{FF2B5EF4-FFF2-40B4-BE49-F238E27FC236}">
                <a16:creationId xmlns:a16="http://schemas.microsoft.com/office/drawing/2014/main" id="{424717DA-0300-4297-B453-65314C5B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3302" y="458611"/>
            <a:ext cx="7588885" cy="58940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DevOps Engineer Training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cap="none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Introduction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3198DE-321D-4ADC-9308-81B96722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1" y="286708"/>
            <a:ext cx="6048911" cy="6284583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3D8B0C-EFCA-45C3-A92A-E9B17B9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100" y="197123"/>
            <a:ext cx="4065469" cy="16752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600" cap="none" dirty="0">
                <a:solidFill>
                  <a:schemeClr val="accent1">
                    <a:lumMod val="75000"/>
                  </a:schemeClr>
                </a:solidFill>
              </a:rPr>
              <a:t>    What Is DevOps?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ACF6-E8C5-485F-B9F8-6F314C3308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08980" y="1945341"/>
            <a:ext cx="3392382" cy="191844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set of processes and  practices to bridge the gap between Agile Software Development and Operations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E12A-8BF8-4D3D-842F-D070248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9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ACF6-E8C5-485F-B9F8-6F314C33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3364" y="1619250"/>
            <a:ext cx="4572100" cy="4737599"/>
          </a:xfrm>
          <a:prstGeom prst="rect">
            <a:avLst/>
          </a:prstGeom>
          <a:solidFill>
            <a:srgbClr val="465359"/>
          </a:solidFill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Shorter Development Cycles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Faster Innovation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Reduce Implementation Failure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Faster Recovery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Better Communication and Cooperation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Reduce Costs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D8B0C-EFCA-45C3-A92A-E9B17B9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363" y="453643"/>
            <a:ext cx="4572102" cy="1000782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US" sz="3600" cap="none" dirty="0">
                <a:solidFill>
                  <a:srgbClr val="FFFFFF"/>
                </a:solidFill>
              </a:rPr>
              <a:t>Why DevOps?</a:t>
            </a:r>
            <a:endParaRPr lang="ru-RU" sz="36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E12A-8BF8-4D3D-842F-D070248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9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90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84118-9F42-4F4A-906B-7E2D5254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7" y="220508"/>
            <a:ext cx="6115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197124"/>
            <a:ext cx="3743482" cy="878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cap="none" dirty="0">
                <a:solidFill>
                  <a:schemeClr val="accent1">
                    <a:lumMod val="75000"/>
                  </a:schemeClr>
                </a:solidFill>
              </a:rPr>
              <a:t>Why To Adopt to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73362" y="1241611"/>
            <a:ext cx="4674509" cy="5182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The Shift of Focus From CI Pipelines to DevOps Assembly Lines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Automation Will Become the Primary Focus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Testers Are Expected to Learn to Code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Increase in the Adoption of Microservices Architecture (</a:t>
            </a:r>
            <a:r>
              <a:rPr lang="en-US" sz="1800" dirty="0" err="1">
                <a:latin typeface="Arial Nova" panose="020B0504020202020204" pitchFamily="34" charset="0"/>
              </a:rPr>
              <a:t>FaaS</a:t>
            </a:r>
            <a:r>
              <a:rPr lang="en-US" sz="1800" dirty="0">
                <a:latin typeface="Arial Nova" panose="020B0504020202020204" pitchFamily="34" charset="0"/>
              </a:rPr>
              <a:t>)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Container orchestration with Kubernetes Is Going to Evolve Significantly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Infrastructure as a Service (IaaS) push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Automated DB Deployments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Security across the process 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 sz="900">
                <a:solidFill>
                  <a:schemeClr val="accent1"/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n-US" sz="90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98D6F7-539E-45D2-922E-583E0767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5" y="89544"/>
            <a:ext cx="5983783" cy="1797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0D3447-9904-406E-A971-C785B2311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5" y="2069419"/>
            <a:ext cx="5846673" cy="1837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730ACE-4AC3-4115-A9D4-AAFDD4079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5" y="4104597"/>
            <a:ext cx="6496050" cy="25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272988"/>
          </a:xfrm>
        </p:spPr>
        <p:txBody>
          <a:bodyPr/>
          <a:lstStyle/>
          <a:p>
            <a:r>
              <a:rPr lang="en-US" cap="none" dirty="0"/>
              <a:t>Benefits Of Being DevOps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6BB9-EEA3-41F4-8032-BEDB025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1941695"/>
            <a:ext cx="3394511" cy="4308800"/>
          </a:xfrm>
        </p:spPr>
        <p:txBody>
          <a:bodyPr>
            <a:normAutofit fontScale="92500"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Niche Technology Skills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High Market Demand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Long Term Projects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Higher Billing Rate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Low Resource Pool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Continue to learn Cutting Edge Technologies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EA97E91-E0E2-4C02-8D35-CE38DB645CC5}"/>
              </a:ext>
            </a:extLst>
          </p:cNvPr>
          <p:cNvSpPr txBox="1">
            <a:spLocks/>
          </p:cNvSpPr>
          <p:nvPr/>
        </p:nvSpPr>
        <p:spPr>
          <a:xfrm>
            <a:off x="4461486" y="457200"/>
            <a:ext cx="3577394" cy="1272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/>
              <a:t>Why Should I Take This Course?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903D5E9-C109-4470-A8FD-C9856169BA73}"/>
              </a:ext>
            </a:extLst>
          </p:cNvPr>
          <p:cNvSpPr txBox="1">
            <a:spLocks/>
          </p:cNvSpPr>
          <p:nvPr/>
        </p:nvSpPr>
        <p:spPr>
          <a:xfrm>
            <a:off x="4398744" y="2081761"/>
            <a:ext cx="3394511" cy="430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According to one of the leading sourcing company “RHT”, the market for DevOps Engineers is extremely strong.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professionals to succeed in DevOps environments, they need strong communication and collaboration skills, as well as critical-thinking and problem-solving skills, to keep projects running smoothly. They need to be Jack of All Trades!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According to job sites, DevOps engineer is the #1 hardest job to fill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than 65% of engineers are changing jobs and many of them going into roles related to DevOps.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0EF26FC-7E14-4028-81B3-FE5FAF7816A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41959" y="641100"/>
            <a:ext cx="3702877" cy="5749461"/>
          </a:xfrm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F89E4F-859D-45D8-8429-64CF3C1EB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567885" y="1677836"/>
            <a:ext cx="5749460" cy="367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44" y="702156"/>
            <a:ext cx="3568661" cy="8039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>
                <a:solidFill>
                  <a:schemeClr val="accent1">
                    <a:lumMod val="75000"/>
                  </a:schemeClr>
                </a:solidFill>
              </a:rPr>
              <a:t>Your Trainers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283" y="1796715"/>
            <a:ext cx="3976930" cy="4155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3 Trainers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 than 45 years of collective experience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Career DevOps Technologists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Developed World Class Products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Practicing Cutting Edge Technologies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Automotive &amp; Finance companies background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DD7F8-CD7D-4233-926A-DD815799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05" y="548639"/>
            <a:ext cx="5895975" cy="50292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00274E0-6954-4916-9C2B-CA050A03FDE0}"/>
              </a:ext>
            </a:extLst>
          </p:cNvPr>
          <p:cNvSpPr txBox="1">
            <a:spLocks/>
          </p:cNvSpPr>
          <p:nvPr/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9873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BE02-3816-F449-8686-534CFAF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5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 smtClean="0"/>
              <a:pPr defTabSz="457200"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58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/>
              <a:t>Who Can Take This Course?</a:t>
            </a:r>
          </a:p>
        </p:txBody>
      </p:sp>
      <p:graphicFrame>
        <p:nvGraphicFramePr>
          <p:cNvPr id="16" name="Content Placeholder 4" descr="SmartArt object">
            <a:extLst>
              <a:ext uri="{FF2B5EF4-FFF2-40B4-BE49-F238E27FC236}">
                <a16:creationId xmlns:a16="http://schemas.microsoft.com/office/drawing/2014/main" id="{F35B8AB0-B78B-405A-AC99-8E100E28E8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2632217"/>
              </p:ext>
            </p:extLst>
          </p:nvPr>
        </p:nvGraphicFramePr>
        <p:xfrm>
          <a:off x="445729" y="2563921"/>
          <a:ext cx="5422390" cy="29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1E9C3E-EC00-4CDB-8FBE-5E7BFD399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C71FE-75B0-4A10-8528-2F5A4479F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417" y="2228003"/>
            <a:ext cx="5422390" cy="36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958513"/>
          </a:xfrm>
        </p:spPr>
        <p:txBody>
          <a:bodyPr anchor="ctr">
            <a:normAutofit/>
          </a:bodyPr>
          <a:lstStyle/>
          <a:p>
            <a:r>
              <a:rPr lang="en-US" sz="3600" cap="none" dirty="0">
                <a:solidFill>
                  <a:srgbClr val="FFFEFF"/>
                </a:solidFill>
              </a:rPr>
              <a:t>Course Outline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DED8BF8-49A0-47C5-84AB-93BBEEBCC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3609DE7-3DD1-4216-8540-70829BC88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A47CF-8CF4-49F8-B441-9678508C0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1D8-88CA-44CE-B83F-8F383F1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4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20228280"/>
              </p:ext>
            </p:extLst>
          </p:nvPr>
        </p:nvGraphicFramePr>
        <p:xfrm>
          <a:off x="450434" y="858445"/>
          <a:ext cx="11288243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46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749757A-F3EE-48DB-B477-676447A9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/>
          <a:lstStyle/>
          <a:p>
            <a:r>
              <a:rPr lang="en-US" dirty="0"/>
              <a:t>training@laksans.com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EC38A0-3DAB-4B29-9BBE-45A9EBD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3BED85-2814-4AD7-B69B-EA4DEA17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6" y="905949"/>
            <a:ext cx="7602421" cy="4998592"/>
          </a:xfrm>
          <a:prstGeom prst="rect">
            <a:avLst/>
          </a:prstGeom>
          <a:noFill/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88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AD4E0F-D5B9-4E85-A9F9-55FB534FCA93}">
  <ds:schemaRefs>
    <ds:schemaRef ds:uri="http://www.w3.org/XML/1998/namespace"/>
    <ds:schemaRef ds:uri="71af3243-3dd4-4a8d-8c0d-dd76da1f02a5"/>
    <ds:schemaRef ds:uri="16c05727-aa75-4e4a-9b5f-8a80a1165891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Nova</vt:lpstr>
      <vt:lpstr>Calibri</vt:lpstr>
      <vt:lpstr>Corbel</vt:lpstr>
      <vt:lpstr>Gill Sans MT</vt:lpstr>
      <vt:lpstr>Wingdings</vt:lpstr>
      <vt:lpstr>Wingdings 2</vt:lpstr>
      <vt:lpstr>DividendVTI</vt:lpstr>
      <vt:lpstr>DevOps Engineer Training</vt:lpstr>
      <vt:lpstr>    What Is DevOps?</vt:lpstr>
      <vt:lpstr>Why DevOps?</vt:lpstr>
      <vt:lpstr>Why To Adopt to DevOps?</vt:lpstr>
      <vt:lpstr>Benefits Of Being DevOps Engineer</vt:lpstr>
      <vt:lpstr>Your Trainers</vt:lpstr>
      <vt:lpstr>Who Can Take This Course?</vt:lpstr>
      <vt:lpstr>Course Outline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2019-11-05T23:15:59Z</dcterms:created>
  <dcterms:modified xsi:type="dcterms:W3CDTF">2019-11-07T01:31:18Z</dcterms:modified>
</cp:coreProperties>
</file>