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256" r:id="rId5"/>
    <p:sldId id="320" r:id="rId6"/>
    <p:sldId id="323" r:id="rId7"/>
    <p:sldId id="325" r:id="rId8"/>
    <p:sldId id="327" r:id="rId9"/>
    <p:sldId id="328" r:id="rId10"/>
    <p:sldId id="329" r:id="rId11"/>
    <p:sldId id="330" r:id="rId12"/>
    <p:sldId id="318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7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6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2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6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9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0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ft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53768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96899-6846-4B29-AD05-49215C31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197123"/>
            <a:ext cx="3392382" cy="167521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939FABB-D58D-4DAF-878D-EB51A2AA6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7400"/>
            <a:ext cx="3392382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D5814-D5B6-4BF5-BF94-2F284D0079F8}"/>
              </a:ext>
            </a:extLst>
          </p:cNvPr>
          <p:cNvSpPr/>
          <p:nvPr userDrawn="1"/>
        </p:nvSpPr>
        <p:spPr>
          <a:xfrm>
            <a:off x="8042147" y="453643"/>
            <a:ext cx="3528000" cy="9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Date Placeholder 4">
            <a:extLst>
              <a:ext uri="{FF2B5EF4-FFF2-40B4-BE49-F238E27FC236}">
                <a16:creationId xmlns:a16="http://schemas.microsoft.com/office/drawing/2014/main" id="{1FB18E8B-6111-4A64-AA8C-4CD4C981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D5311807-ED2F-406C-B107-B5D885AD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643FEB5F-C4B2-43B5-B019-DC467A62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71566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11/9/2019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30" r:id="rId11"/>
    <p:sldLayoutId id="2147483739" r:id="rId12"/>
    <p:sldLayoutId id="214748374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people gathered around blueprints">
            <a:extLst>
              <a:ext uri="{FF2B5EF4-FFF2-40B4-BE49-F238E27FC236}">
                <a16:creationId xmlns:a16="http://schemas.microsoft.com/office/drawing/2014/main" id="{424717DA-0300-4297-B453-65314C5B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3302" y="458611"/>
            <a:ext cx="7588885" cy="58940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DevOps</a:t>
            </a:r>
            <a:br>
              <a:rPr lang="en-US" cap="none" dirty="0">
                <a:solidFill>
                  <a:srgbClr val="FFFFFF"/>
                </a:solidFill>
              </a:rPr>
            </a:br>
            <a:r>
              <a:rPr lang="en-US" cap="none" dirty="0">
                <a:solidFill>
                  <a:srgbClr val="FFFFFF"/>
                </a:solidFill>
              </a:rPr>
              <a:t>Principles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cap="none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DevOps Training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3198DE-321D-4ADC-9308-81B96722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1" y="286708"/>
            <a:ext cx="6048911" cy="6284583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100" y="197123"/>
            <a:ext cx="4065469" cy="16752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600" cap="none" dirty="0">
                <a:solidFill>
                  <a:schemeClr val="accent1">
                    <a:lumMod val="75000"/>
                  </a:schemeClr>
                </a:solidFill>
              </a:rPr>
              <a:t>    What Is DevOps?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08980" y="1945341"/>
            <a:ext cx="3392382" cy="191844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set of processes and  practices to bridge the gap between Agile Software Development and Operations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E12A-8BF8-4D3D-842F-D070248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9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3364" y="1619250"/>
            <a:ext cx="4572100" cy="4737599"/>
          </a:xfrm>
          <a:prstGeom prst="rect">
            <a:avLst/>
          </a:prstGeom>
          <a:solidFill>
            <a:srgbClr val="465359"/>
          </a:solidFill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Shorter Development Cycles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Faster Innovation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Reduce Implementation Failure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Faster Recovery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Better Communication and Cooperation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Reduce Costs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363" y="453643"/>
            <a:ext cx="4572102" cy="1000782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sz="3600" cap="none" dirty="0">
                <a:solidFill>
                  <a:srgbClr val="FFFFFF"/>
                </a:solidFill>
              </a:rPr>
              <a:t>Why DevOps?</a:t>
            </a:r>
            <a:endParaRPr lang="ru-RU" sz="36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E12A-8BF8-4D3D-842F-D070248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9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90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84118-9F42-4F4A-906B-7E2D5254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7" y="220508"/>
            <a:ext cx="6115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272988"/>
          </a:xfrm>
        </p:spPr>
        <p:txBody>
          <a:bodyPr/>
          <a:lstStyle/>
          <a:p>
            <a:r>
              <a:rPr lang="en-US" cap="none" dirty="0"/>
              <a:t>Benefits Of Being DevOps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6BB9-EEA3-41F4-8032-BEDB025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1941695"/>
            <a:ext cx="3394511" cy="4308800"/>
          </a:xfrm>
        </p:spPr>
        <p:txBody>
          <a:bodyPr>
            <a:normAutofit fontScale="92500"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Niche Technology Skills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High Market Demand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Long Term Projects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Higher Billing Rate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Low Resource Pool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Continue to learn Cutting Edge Technologies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FCB26B-BBF3-4216-9942-7699DFE5F69F}"/>
              </a:ext>
            </a:extLst>
          </p:cNvPr>
          <p:cNvSpPr txBox="1">
            <a:spLocks/>
          </p:cNvSpPr>
          <p:nvPr/>
        </p:nvSpPr>
        <p:spPr>
          <a:xfrm>
            <a:off x="441959" y="1479174"/>
            <a:ext cx="3702877" cy="4765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The Shift of Focus From CI Pipelines to DevOps Assembly Lines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Automation is the Primary Focus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Testers Are Expected to Learn to Code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Increase in Microservices (</a:t>
            </a:r>
            <a:r>
              <a:rPr lang="en-US" sz="1800" dirty="0" err="1">
                <a:latin typeface="Arial Nova" panose="020B0504020202020204" pitchFamily="34" charset="0"/>
              </a:rPr>
              <a:t>FaaS</a:t>
            </a:r>
            <a:r>
              <a:rPr lang="en-US" sz="1800" dirty="0">
                <a:latin typeface="Arial Nova" panose="020B0504020202020204" pitchFamily="34" charset="0"/>
              </a:rPr>
              <a:t>)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Container orchestration with Kubernetes 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Infrastructure as a Service (IaaS) push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Automated DB Deployments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Security across the process chain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9314F5-5E16-44A7-8F39-FAC5EFE409BF}"/>
              </a:ext>
            </a:extLst>
          </p:cNvPr>
          <p:cNvSpPr txBox="1">
            <a:spLocks/>
          </p:cNvSpPr>
          <p:nvPr/>
        </p:nvSpPr>
        <p:spPr>
          <a:xfrm>
            <a:off x="401354" y="434086"/>
            <a:ext cx="3743482" cy="878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/>
              <a:t>Why To Adopt to DevOps?</a:t>
            </a:r>
            <a:endParaRPr lang="en-US" sz="2400" cap="non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7D6026-2FCE-43EE-95CE-28656DDE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21270" y="1591007"/>
            <a:ext cx="5749460" cy="36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8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749757A-F3EE-48DB-B477-676447A9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/>
          <a:lstStyle/>
          <a:p>
            <a:r>
              <a:rPr lang="en-US" dirty="0"/>
              <a:t>training@laksans.com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3BED85-2814-4AD7-B69B-EA4DEA17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6" y="905949"/>
            <a:ext cx="7602421" cy="4998592"/>
          </a:xfrm>
          <a:prstGeom prst="rect">
            <a:avLst/>
          </a:prstGeom>
          <a:noFill/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88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AD4E0F-D5B9-4E85-A9F9-55FB534FCA93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Nova</vt:lpstr>
      <vt:lpstr>Calibri</vt:lpstr>
      <vt:lpstr>Corbel</vt:lpstr>
      <vt:lpstr>Gill Sans MT</vt:lpstr>
      <vt:lpstr>Wingdings</vt:lpstr>
      <vt:lpstr>Wingdings 2</vt:lpstr>
      <vt:lpstr>DividendVTI</vt:lpstr>
      <vt:lpstr>DevOps Principles</vt:lpstr>
      <vt:lpstr>    What Is DevOps?</vt:lpstr>
      <vt:lpstr>Why DevOps?</vt:lpstr>
      <vt:lpstr>Benefits Of Being DevOps Engineer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2019-11-05T23:15:59Z</dcterms:created>
  <dcterms:modified xsi:type="dcterms:W3CDTF">2019-11-09T13:50:10Z</dcterms:modified>
</cp:coreProperties>
</file>