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27" autoAdjust="0"/>
  </p:normalViewPr>
  <p:slideViewPr>
    <p:cSldViewPr snapToGrid="0" snapToObjects="1">
      <p:cViewPr varScale="1">
        <p:scale>
          <a:sx n="81" d="100"/>
          <a:sy n="81" d="100"/>
        </p:scale>
        <p:origin x="-2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AEAE-5E6C-3C41-ACB7-49503442ADCF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35737-DB76-7C4A-BDC8-2467437AD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bookazon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home: rails generate controller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static_pages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controller/views: rails generate controller books new index show edit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should be able to view all books - READ (R)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should be able to view just one book - READ (R)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should be able to create a new book - CREATE (C)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1: Create a controller for books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generate controller books view view view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 where it says view, you add in names of the views for everything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that needs one (see last column in table)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#books has to be plural!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#everything you enter after books will create a view, we don’t need a view for everything. Only for get request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3: Add all of CRUD to the controller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4: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Create a book class so we can make books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generate model book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title:string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year_published:integer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author:string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available:boolean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genre:string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image_url:string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stuff including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/migrate/20150903034645_create_books.rb”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 that creates a table for us to create instances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Then run rake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db:migrate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to actually create it. Woo!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Should see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createbooks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Run “annotate” gem   makes a list of what’s available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book.rb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file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Step 5: rails console  access the console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***Model HAS to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 ruby code &lt;%=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ruby_code_that_is_visible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ruby_code_that_is_invisible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5737-DB76-7C4A-BDC8-2467437AD3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Book.all</a:t>
            </a:r>
            <a:r>
              <a:rPr lang="en-US" baseline="0" dirty="0" smtClean="0"/>
              <a:t> retrieves all books from the database</a:t>
            </a:r>
          </a:p>
          <a:p>
            <a:r>
              <a:rPr lang="en-US" baseline="0" dirty="0" smtClean="0"/>
              <a:t>Need to create a method in our index method for the user to see all books</a:t>
            </a:r>
          </a:p>
          <a:p>
            <a:r>
              <a:rPr lang="en-US" baseline="0" dirty="0" smtClean="0"/>
              <a:t>Within the controller, instance variable is also available in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5737-DB76-7C4A-BDC8-2467437AD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in </a:t>
            </a:r>
            <a:r>
              <a:rPr lang="en-US" dirty="0" err="1" smtClean="0"/>
              <a:t>index.html</a:t>
            </a:r>
            <a:r>
              <a:rPr lang="en-US" dirty="0" smtClean="0"/>
              <a:t> – if you don’t want to show something in the view, no =</a:t>
            </a:r>
            <a:r>
              <a:rPr lang="en-US" baseline="0" dirty="0" smtClean="0"/>
              <a:t> , if you do want to </a:t>
            </a:r>
            <a:r>
              <a:rPr lang="en-US" baseline="0" smtClean="0"/>
              <a:t>show it use an 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5737-DB76-7C4A-BDC8-2467437AD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form with an empty instance of book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each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it’s associating specified items in </a:t>
            </a:r>
            <a:r>
              <a:rPr lang="en-US" baseline="0" smtClean="0"/>
              <a:t>the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5737-DB76-7C4A-BDC8-2467437AD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20F9-FC6E-DC42-8B09-872189A6090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2066-C719-6E44-A29E-6461E369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400"/>
            <a:ext cx="6400800" cy="1752600"/>
          </a:xfrm>
        </p:spPr>
        <p:txBody>
          <a:bodyPr/>
          <a:lstStyle/>
          <a:p>
            <a:r>
              <a:rPr lang="en-US" dirty="0" smtClean="0"/>
              <a:t>Create/Restful controller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77187"/>
              </p:ext>
            </p:extLst>
          </p:nvPr>
        </p:nvGraphicFramePr>
        <p:xfrm>
          <a:off x="546100" y="1638300"/>
          <a:ext cx="7912100" cy="382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36"/>
                <a:gridCol w="1881536"/>
                <a:gridCol w="1047595"/>
                <a:gridCol w="1047595"/>
                <a:gridCol w="2053838"/>
              </a:tblGrid>
              <a:tr h="7487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CRUD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HTTP</a:t>
                      </a:r>
                      <a:r>
                        <a:rPr lang="en-US" sz="2000" baseline="0" dirty="0" smtClean="0"/>
                        <a:t> Verbs</a:t>
                      </a:r>
                      <a:endParaRPr lang="en-US" sz="2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 Involved</a:t>
                      </a:r>
                    </a:p>
                    <a:p>
                      <a:pPr algn="ctr"/>
                      <a:r>
                        <a:rPr lang="en-US" sz="1400" b="0" dirty="0" smtClean="0"/>
                        <a:t>(</a:t>
                      </a:r>
                      <a:r>
                        <a:rPr lang="en-US" sz="1400" b="0" i="0" dirty="0" smtClean="0"/>
                        <a:t>rails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For views,</a:t>
                      </a:r>
                      <a:r>
                        <a:rPr lang="en-US" sz="2000" baseline="0" dirty="0" smtClean="0"/>
                        <a:t> add at end</a:t>
                      </a:r>
                      <a:endParaRPr lang="en-US" sz="2000" dirty="0"/>
                    </a:p>
                  </a:txBody>
                  <a:tcPr anchor="ctr"/>
                </a:tc>
              </a:tr>
              <a:tr h="748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smtClean="0">
                          <a:sym typeface="Wingdings"/>
                        </a:rPr>
                        <a:t> </a:t>
                      </a:r>
                      <a:r>
                        <a:rPr lang="en-US" dirty="0" smtClean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(get)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</a:p>
                    <a:p>
                      <a:pPr algn="ctr"/>
                      <a:r>
                        <a:rPr lang="en-US" dirty="0" smtClean="0"/>
                        <a:t>(post)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view for the new</a:t>
                      </a:r>
                      <a:endParaRPr lang="en-US" dirty="0"/>
                    </a:p>
                  </a:txBody>
                  <a:tcPr anchor="ctr"/>
                </a:tc>
              </a:tr>
              <a:tr h="8275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</a:p>
                    <a:p>
                      <a:pPr algn="ctr"/>
                      <a:r>
                        <a:rPr lang="en-US" dirty="0" smtClean="0"/>
                        <a:t>(many)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</a:t>
                      </a:r>
                    </a:p>
                    <a:p>
                      <a:pPr algn="ctr"/>
                      <a:r>
                        <a:rPr lang="en-US" dirty="0" smtClean="0"/>
                        <a:t>(1 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view for index and show</a:t>
                      </a:r>
                      <a:endParaRPr lang="en-US" dirty="0"/>
                    </a:p>
                  </a:txBody>
                  <a:tcPr anchor="ctr"/>
                </a:tc>
              </a:tr>
              <a:tr h="748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smtClean="0">
                          <a:sym typeface="Wingdings"/>
                        </a:rPr>
                        <a:t> 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</a:p>
                    <a:p>
                      <a:pPr algn="ctr"/>
                      <a:r>
                        <a:rPr lang="en-US" dirty="0" smtClean="0"/>
                        <a:t>(get)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</a:p>
                    <a:p>
                      <a:pPr algn="ctr"/>
                      <a:r>
                        <a:rPr lang="en-US" dirty="0" smtClean="0"/>
                        <a:t>(put)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r>
                        <a:rPr lang="en-US" baseline="0" dirty="0" smtClean="0"/>
                        <a:t> needs a view</a:t>
                      </a:r>
                      <a:endParaRPr lang="en-US" dirty="0"/>
                    </a:p>
                  </a:txBody>
                  <a:tcPr anchor="ctr"/>
                </a:tc>
              </a:tr>
              <a:tr h="748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Destroy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2163" y="5801566"/>
            <a:ext cx="559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controller is the main communicator with the routes file. It has a set of actions that facilitate CRUD/restful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9-02 at 8.48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4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35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an instance of book (it’s a hash) and created in the database</a:t>
            </a:r>
            <a:endParaRPr lang="en-US" dirty="0"/>
          </a:p>
        </p:txBody>
      </p:sp>
      <p:pic>
        <p:nvPicPr>
          <p:cNvPr id="5" name="Content Placeholder 4" descr="Screen Shot 2015-09-02 at 8.52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9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77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2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9-09 at 8.15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1" b="13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800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274</Words>
  <Application>Microsoft Macintosh PowerPoint</Application>
  <PresentationFormat>On-screen Show (4:3)</PresentationFormat>
  <Paragraphs>74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Create an instance of book (it’s a hash) and created in the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Kirstein</dc:creator>
  <cp:lastModifiedBy>Paige Kirstein</cp:lastModifiedBy>
  <cp:revision>31</cp:revision>
  <dcterms:created xsi:type="dcterms:W3CDTF">2015-09-03T02:23:04Z</dcterms:created>
  <dcterms:modified xsi:type="dcterms:W3CDTF">2015-09-10T03:16:25Z</dcterms:modified>
</cp:coreProperties>
</file>