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C0F89-0FC1-4E32-BE32-6D028910DDEB}" type="datetimeFigureOut">
              <a:rPr lang="en-US" smtClean="0"/>
              <a:t>12/24/2017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3045B-89AB-4B0A-B50B-7F27EA79868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3045B-89AB-4B0A-B50B-7F27EA79868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53C4-4BB4-49A8-A10F-7496BBADF0A3}" type="datetimeFigureOut">
              <a:rPr lang="en-US" smtClean="0"/>
              <a:t>12/24/2017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82E7-71F0-489C-AB59-CF28A0F719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53C4-4BB4-49A8-A10F-7496BBADF0A3}" type="datetimeFigureOut">
              <a:rPr lang="en-US" smtClean="0"/>
              <a:t>12/24/2017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82E7-71F0-489C-AB59-CF28A0F719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53C4-4BB4-49A8-A10F-7496BBADF0A3}" type="datetimeFigureOut">
              <a:rPr lang="en-US" smtClean="0"/>
              <a:t>12/24/2017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82E7-71F0-489C-AB59-CF28A0F719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53C4-4BB4-49A8-A10F-7496BBADF0A3}" type="datetimeFigureOut">
              <a:rPr lang="en-US" smtClean="0"/>
              <a:t>12/24/2017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82E7-71F0-489C-AB59-CF28A0F719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53C4-4BB4-49A8-A10F-7496BBADF0A3}" type="datetimeFigureOut">
              <a:rPr lang="en-US" smtClean="0"/>
              <a:t>12/24/2017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82E7-71F0-489C-AB59-CF28A0F719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53C4-4BB4-49A8-A10F-7496BBADF0A3}" type="datetimeFigureOut">
              <a:rPr lang="en-US" smtClean="0"/>
              <a:t>12/24/2017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82E7-71F0-489C-AB59-CF28A0F719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53C4-4BB4-49A8-A10F-7496BBADF0A3}" type="datetimeFigureOut">
              <a:rPr lang="en-US" smtClean="0"/>
              <a:t>12/24/2017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82E7-71F0-489C-AB59-CF28A0F719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53C4-4BB4-49A8-A10F-7496BBADF0A3}" type="datetimeFigureOut">
              <a:rPr lang="en-US" smtClean="0"/>
              <a:t>12/24/2017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82E7-71F0-489C-AB59-CF28A0F719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53C4-4BB4-49A8-A10F-7496BBADF0A3}" type="datetimeFigureOut">
              <a:rPr lang="en-US" smtClean="0"/>
              <a:t>12/24/2017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82E7-71F0-489C-AB59-CF28A0F719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53C4-4BB4-49A8-A10F-7496BBADF0A3}" type="datetimeFigureOut">
              <a:rPr lang="en-US" smtClean="0"/>
              <a:t>12/24/2017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82E7-71F0-489C-AB59-CF28A0F719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53C4-4BB4-49A8-A10F-7496BBADF0A3}" type="datetimeFigureOut">
              <a:rPr lang="en-US" smtClean="0"/>
              <a:t>12/24/2017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82E7-71F0-489C-AB59-CF28A0F719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E53C4-4BB4-49A8-A10F-7496BBADF0A3}" type="datetimeFigureOut">
              <a:rPr lang="en-US" smtClean="0"/>
              <a:t>12/24/2017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E82E7-71F0-489C-AB59-CF28A0F7192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Dagger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Dependency Injections In Android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Dependency Injections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D</a:t>
            </a:r>
            <a:r>
              <a:rPr lang="en-IN" b="1" dirty="0" smtClean="0"/>
              <a:t>ependency </a:t>
            </a:r>
            <a:r>
              <a:rPr lang="en-IN" b="1" dirty="0"/>
              <a:t>injection</a:t>
            </a:r>
            <a:r>
              <a:rPr lang="en-IN" dirty="0"/>
              <a:t> is a technique whereby one object supplies </a:t>
            </a:r>
            <a:r>
              <a:rPr lang="en-IN" dirty="0" smtClean="0"/>
              <a:t>the </a:t>
            </a:r>
            <a:r>
              <a:rPr lang="en-IN" b="1" dirty="0" smtClean="0"/>
              <a:t>dependencies</a:t>
            </a:r>
            <a:r>
              <a:rPr lang="en-IN" dirty="0"/>
              <a:t> of another object. A </a:t>
            </a:r>
            <a:r>
              <a:rPr lang="en-IN" b="1" dirty="0"/>
              <a:t>dependency</a:t>
            </a:r>
            <a:r>
              <a:rPr lang="en-IN" dirty="0"/>
              <a:t> is an object that can be used (a service). An </a:t>
            </a:r>
            <a:r>
              <a:rPr lang="en-IN" b="1" dirty="0"/>
              <a:t>injection</a:t>
            </a:r>
            <a:r>
              <a:rPr lang="en-IN" dirty="0"/>
              <a:t> is the passing of a </a:t>
            </a:r>
            <a:r>
              <a:rPr lang="en-IN" b="1" dirty="0"/>
              <a:t>dependency</a:t>
            </a:r>
            <a:r>
              <a:rPr lang="en-IN" dirty="0"/>
              <a:t> to a dependent object (a client) that would use it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									</a:t>
            </a:r>
            <a:r>
              <a:rPr lang="en-IN" sz="1200" dirty="0" smtClean="0"/>
              <a:t>Wikipedia</a:t>
            </a:r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D.I Flow</a:t>
            </a:r>
            <a:endParaRPr lang="en-IN" dirty="0"/>
          </a:p>
        </p:txBody>
      </p:sp>
      <p:pic>
        <p:nvPicPr>
          <p:cNvPr id="4" name="Picture 2" descr="C:\Users\dell pc\Desktop\di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7498" y="2012061"/>
            <a:ext cx="7849003" cy="3702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Dagger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simple words, Its an Dependency Injection Framework maintained by Google.</a:t>
            </a:r>
          </a:p>
          <a:p>
            <a:r>
              <a:rPr lang="en-IN" dirty="0" smtClean="0"/>
              <a:t>Its is based on Java Specification Request 330.</a:t>
            </a:r>
          </a:p>
          <a:p>
            <a:r>
              <a:rPr lang="en-IN" dirty="0" smtClean="0"/>
              <a:t>Dagger 2 uses generated code rather than reflection (like in Dagger 1).</a:t>
            </a:r>
          </a:p>
          <a:p>
            <a:r>
              <a:rPr lang="en-IN" dirty="0" smtClean="0"/>
              <a:t>Have three building blocks named as Modules, Provides and Components.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Building Blocks Of Dagger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@Modules</a:t>
            </a:r>
            <a:r>
              <a:rPr lang="en-IN" dirty="0" smtClean="0"/>
              <a:t> : Classes with this annotation provides the dependencies required by other classes.</a:t>
            </a:r>
          </a:p>
          <a:p>
            <a:r>
              <a:rPr lang="en-IN" b="1" dirty="0" smtClean="0"/>
              <a:t>@Provides</a:t>
            </a:r>
            <a:r>
              <a:rPr lang="en-IN" dirty="0" smtClean="0"/>
              <a:t> : Methods with this annotation is responsible to create the object for injection.</a:t>
            </a:r>
          </a:p>
          <a:p>
            <a:r>
              <a:rPr lang="en-IN" b="1" dirty="0" smtClean="0"/>
              <a:t>@Components</a:t>
            </a:r>
            <a:r>
              <a:rPr lang="en-IN" dirty="0" smtClean="0"/>
              <a:t> : Its a bridge between the modules and the object which requires the dependencies.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Dagger 2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</a:t>
            </a:r>
            <a:endParaRPr lang="en-IN" dirty="0"/>
          </a:p>
        </p:txBody>
      </p:sp>
      <p:pic>
        <p:nvPicPr>
          <p:cNvPr id="2050" name="Picture 2" descr="C:\Users\dell pc\Desktop\D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85992"/>
            <a:ext cx="8238465" cy="378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124</Words>
  <Application>Microsoft Office PowerPoint</Application>
  <PresentationFormat>On-screen Show (4:3)</PresentationFormat>
  <Paragraphs>20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Dagger 2</vt:lpstr>
      <vt:lpstr>What is Dependency Injections</vt:lpstr>
      <vt:lpstr>D.I Flow</vt:lpstr>
      <vt:lpstr>What is Dagger 2</vt:lpstr>
      <vt:lpstr>Building Blocks Of Dagger 2</vt:lpstr>
      <vt:lpstr>Dagger 2 Flow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Dagger 2</dc:title>
  <dc:creator>dell pc</dc:creator>
  <cp:lastModifiedBy>dell pc</cp:lastModifiedBy>
  <cp:revision>7</cp:revision>
  <dcterms:created xsi:type="dcterms:W3CDTF">2017-12-24T18:22:44Z</dcterms:created>
  <dcterms:modified xsi:type="dcterms:W3CDTF">2017-12-24T19:54:56Z</dcterms:modified>
</cp:coreProperties>
</file>