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pandey\AppData\Roaming\Microsoft\Excel\Fashion_data%20(version%202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pandey\AppData\Roaming\Microsoft\Excel\Fashion_data%20(version%202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pandey\AppData\Roaming\Microsoft\Excel\Fashion_data%20(version%202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pandey\AppData\Roaming\Microsoft\Excel\Fashion_data%20(version%202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pandey\AppData\Roaming\Microsoft\Excel\Fashion_data%20(version%202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pandey\AppData\Roaming\Microsoft\Excel\Fashion_data%20(version%202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prakash.pandey\AppData\Roaming\Microsoft\Excel\Fashion_data%20(version%202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Volumn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Sheet2!$E$2:$E$22</c:f>
              <c:strCache>
                <c:ptCount val="21"/>
                <c:pt idx="0">
                  <c:v>1-Oct</c:v>
                </c:pt>
                <c:pt idx="1">
                  <c:v>2-Oct</c:v>
                </c:pt>
                <c:pt idx="2">
                  <c:v>3-Oct</c:v>
                </c:pt>
                <c:pt idx="3">
                  <c:v>4-Oct</c:v>
                </c:pt>
                <c:pt idx="4">
                  <c:v>5-Oct</c:v>
                </c:pt>
                <c:pt idx="5">
                  <c:v>6-Oct</c:v>
                </c:pt>
                <c:pt idx="6">
                  <c:v>7-Oct</c:v>
                </c:pt>
                <c:pt idx="7">
                  <c:v>8-Oct</c:v>
                </c:pt>
                <c:pt idx="8">
                  <c:v>9-Oct</c:v>
                </c:pt>
                <c:pt idx="9">
                  <c:v>10-Oct</c:v>
                </c:pt>
                <c:pt idx="10">
                  <c:v>11-Oct</c:v>
                </c:pt>
                <c:pt idx="11">
                  <c:v>12-Oct</c:v>
                </c:pt>
                <c:pt idx="12">
                  <c:v>13-Oct</c:v>
                </c:pt>
                <c:pt idx="13">
                  <c:v>14-Oct</c:v>
                </c:pt>
                <c:pt idx="14">
                  <c:v>15-Oct</c:v>
                </c:pt>
                <c:pt idx="15">
                  <c:v>16-Oct</c:v>
                </c:pt>
                <c:pt idx="16">
                  <c:v>17-Oct</c:v>
                </c:pt>
                <c:pt idx="17">
                  <c:v>18-Oct</c:v>
                </c:pt>
                <c:pt idx="18">
                  <c:v>19-Oct</c:v>
                </c:pt>
                <c:pt idx="19">
                  <c:v>20-Oct</c:v>
                </c:pt>
                <c:pt idx="20">
                  <c:v>21-Oct</c:v>
                </c:pt>
              </c:strCache>
            </c:strRef>
          </c:cat>
          <c:val>
            <c:numRef>
              <c:f>Sheet2!$F$2:$F$22</c:f>
              <c:numCache>
                <c:formatCode>"$"#,##0.00</c:formatCode>
                <c:ptCount val="21"/>
                <c:pt idx="0">
                  <c:v>184461.74999999988</c:v>
                </c:pt>
                <c:pt idx="1">
                  <c:v>277139.80999999971</c:v>
                </c:pt>
                <c:pt idx="2">
                  <c:v>404668.73000000184</c:v>
                </c:pt>
                <c:pt idx="3">
                  <c:v>518277.91000000323</c:v>
                </c:pt>
                <c:pt idx="4">
                  <c:v>417629.26999999932</c:v>
                </c:pt>
                <c:pt idx="5">
                  <c:v>278427.63000000012</c:v>
                </c:pt>
                <c:pt idx="6">
                  <c:v>193745.01999999932</c:v>
                </c:pt>
                <c:pt idx="7">
                  <c:v>303668.92999999959</c:v>
                </c:pt>
                <c:pt idx="8">
                  <c:v>368157.15</c:v>
                </c:pt>
                <c:pt idx="9">
                  <c:v>410093.47000000003</c:v>
                </c:pt>
                <c:pt idx="10">
                  <c:v>398130.40000000107</c:v>
                </c:pt>
                <c:pt idx="11">
                  <c:v>363019.74000000011</c:v>
                </c:pt>
                <c:pt idx="12">
                  <c:v>233484.83999999956</c:v>
                </c:pt>
                <c:pt idx="13">
                  <c:v>210113.73999999987</c:v>
                </c:pt>
                <c:pt idx="14">
                  <c:v>324666.84000000014</c:v>
                </c:pt>
                <c:pt idx="15">
                  <c:v>385685.3300000006</c:v>
                </c:pt>
                <c:pt idx="16">
                  <c:v>378273.63000000047</c:v>
                </c:pt>
                <c:pt idx="17">
                  <c:v>351829.0100000003</c:v>
                </c:pt>
                <c:pt idx="18">
                  <c:v>304497.08999999979</c:v>
                </c:pt>
                <c:pt idx="19">
                  <c:v>194325.11000000004</c:v>
                </c:pt>
                <c:pt idx="20">
                  <c:v>199548.32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7-465D-A8B7-3C4672245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0567376"/>
        <c:axId val="1676790400"/>
      </c:barChart>
      <c:lineChart>
        <c:grouping val="standard"/>
        <c:varyColors val="0"/>
        <c:ser>
          <c:idx val="1"/>
          <c:order val="1"/>
          <c:tx>
            <c:strRef>
              <c:f>Sheet2!$G$1</c:f>
              <c:strCache>
                <c:ptCount val="1"/>
                <c:pt idx="0">
                  <c:v>Cummulative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Sheet2!$E$2:$E$22</c:f>
              <c:strCache>
                <c:ptCount val="21"/>
                <c:pt idx="0">
                  <c:v>1-Oct</c:v>
                </c:pt>
                <c:pt idx="1">
                  <c:v>2-Oct</c:v>
                </c:pt>
                <c:pt idx="2">
                  <c:v>3-Oct</c:v>
                </c:pt>
                <c:pt idx="3">
                  <c:v>4-Oct</c:v>
                </c:pt>
                <c:pt idx="4">
                  <c:v>5-Oct</c:v>
                </c:pt>
                <c:pt idx="5">
                  <c:v>6-Oct</c:v>
                </c:pt>
                <c:pt idx="6">
                  <c:v>7-Oct</c:v>
                </c:pt>
                <c:pt idx="7">
                  <c:v>8-Oct</c:v>
                </c:pt>
                <c:pt idx="8">
                  <c:v>9-Oct</c:v>
                </c:pt>
                <c:pt idx="9">
                  <c:v>10-Oct</c:v>
                </c:pt>
                <c:pt idx="10">
                  <c:v>11-Oct</c:v>
                </c:pt>
                <c:pt idx="11">
                  <c:v>12-Oct</c:v>
                </c:pt>
                <c:pt idx="12">
                  <c:v>13-Oct</c:v>
                </c:pt>
                <c:pt idx="13">
                  <c:v>14-Oct</c:v>
                </c:pt>
                <c:pt idx="14">
                  <c:v>15-Oct</c:v>
                </c:pt>
                <c:pt idx="15">
                  <c:v>16-Oct</c:v>
                </c:pt>
                <c:pt idx="16">
                  <c:v>17-Oct</c:v>
                </c:pt>
                <c:pt idx="17">
                  <c:v>18-Oct</c:v>
                </c:pt>
                <c:pt idx="18">
                  <c:v>19-Oct</c:v>
                </c:pt>
                <c:pt idx="19">
                  <c:v>20-Oct</c:v>
                </c:pt>
                <c:pt idx="20">
                  <c:v>21-Oct</c:v>
                </c:pt>
              </c:strCache>
            </c:strRef>
          </c:cat>
          <c:val>
            <c:numRef>
              <c:f>Sheet2!$G$2:$G$22</c:f>
              <c:numCache>
                <c:formatCode>"$"#,##0.00</c:formatCode>
                <c:ptCount val="21"/>
                <c:pt idx="0">
                  <c:v>184461.74999999988</c:v>
                </c:pt>
                <c:pt idx="1">
                  <c:v>461601.55999999959</c:v>
                </c:pt>
                <c:pt idx="2">
                  <c:v>866270.29000000143</c:v>
                </c:pt>
                <c:pt idx="3">
                  <c:v>1384548.2000000046</c:v>
                </c:pt>
                <c:pt idx="4">
                  <c:v>1802177.4700000039</c:v>
                </c:pt>
                <c:pt idx="5">
                  <c:v>2080605.1000000041</c:v>
                </c:pt>
                <c:pt idx="6">
                  <c:v>2274350.1200000034</c:v>
                </c:pt>
                <c:pt idx="7">
                  <c:v>2578019.0500000031</c:v>
                </c:pt>
                <c:pt idx="8">
                  <c:v>2946176.200000003</c:v>
                </c:pt>
                <c:pt idx="9">
                  <c:v>3356269.6700000032</c:v>
                </c:pt>
                <c:pt idx="10">
                  <c:v>3754400.070000004</c:v>
                </c:pt>
                <c:pt idx="11">
                  <c:v>4117419.8100000042</c:v>
                </c:pt>
                <c:pt idx="12">
                  <c:v>4350904.6500000041</c:v>
                </c:pt>
                <c:pt idx="13">
                  <c:v>4561018.3900000043</c:v>
                </c:pt>
                <c:pt idx="14">
                  <c:v>4885685.2300000042</c:v>
                </c:pt>
                <c:pt idx="15">
                  <c:v>5271370.5600000052</c:v>
                </c:pt>
                <c:pt idx="16">
                  <c:v>5649644.190000006</c:v>
                </c:pt>
                <c:pt idx="17">
                  <c:v>6001473.2000000067</c:v>
                </c:pt>
                <c:pt idx="18">
                  <c:v>6305970.2900000066</c:v>
                </c:pt>
                <c:pt idx="19">
                  <c:v>6500295.4000000069</c:v>
                </c:pt>
                <c:pt idx="20">
                  <c:v>6699843.7200000072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D7-465D-A8B7-3C4672245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0643376"/>
        <c:axId val="1676782080"/>
      </c:lineChart>
      <c:catAx>
        <c:axId val="1610567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Oct'17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790400"/>
        <c:crosses val="autoZero"/>
        <c:auto val="1"/>
        <c:lblAlgn val="ctr"/>
        <c:lblOffset val="100"/>
        <c:noMultiLvlLbl val="0"/>
      </c:catAx>
      <c:valAx>
        <c:axId val="167679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  <a:r>
                  <a:rPr lang="en-US" baseline="0"/>
                  <a:t> $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567376"/>
        <c:crosses val="autoZero"/>
        <c:crossBetween val="between"/>
        <c:dispUnits>
          <c:builtInUnit val="thousands"/>
        </c:dispUnits>
      </c:valAx>
      <c:valAx>
        <c:axId val="16767820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Cummulative</a:t>
                </a:r>
                <a:r>
                  <a:rPr lang="en-US" baseline="0"/>
                  <a:t> Revnue $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&quot;M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643376"/>
        <c:crosses val="max"/>
        <c:crossBetween val="between"/>
        <c:dispUnits>
          <c:builtInUnit val="millions"/>
        </c:dispUnits>
      </c:valAx>
      <c:catAx>
        <c:axId val="1610643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76782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[Fashion_data (Recovered).csv]Sheet1!PivotTable1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Basket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c:spPr>
      </c:pivotFmt>
      <c:pivotFmt>
        <c:idx val="3"/>
        <c:spPr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Avg. Basket 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Sheet1!$A$2:$A$44</c:f>
              <c:multiLvlStrCache>
                <c:ptCount val="21"/>
                <c:lvl>
                  <c:pt idx="0">
                    <c:v>Sun</c:v>
                  </c:pt>
                  <c:pt idx="1">
                    <c:v>Mon</c:v>
                  </c:pt>
                  <c:pt idx="2">
                    <c:v>Tue</c:v>
                  </c:pt>
                  <c:pt idx="3">
                    <c:v>Wed</c:v>
                  </c:pt>
                  <c:pt idx="4">
                    <c:v>Thu</c:v>
                  </c:pt>
                  <c:pt idx="5">
                    <c:v>Fri</c:v>
                  </c:pt>
                  <c:pt idx="6">
                    <c:v>Sat</c:v>
                  </c:pt>
                  <c:pt idx="7">
                    <c:v>Sun</c:v>
                  </c:pt>
                  <c:pt idx="8">
                    <c:v>Mon</c:v>
                  </c:pt>
                  <c:pt idx="9">
                    <c:v>Tue</c:v>
                  </c:pt>
                  <c:pt idx="10">
                    <c:v>Wed</c:v>
                  </c:pt>
                  <c:pt idx="11">
                    <c:v>Thu</c:v>
                  </c:pt>
                  <c:pt idx="12">
                    <c:v>Fri</c:v>
                  </c:pt>
                  <c:pt idx="13">
                    <c:v>Sat</c:v>
                  </c:pt>
                  <c:pt idx="14">
                    <c:v>Sun</c:v>
                  </c:pt>
                  <c:pt idx="15">
                    <c:v>Mon</c:v>
                  </c:pt>
                  <c:pt idx="16">
                    <c:v>Tue</c:v>
                  </c:pt>
                  <c:pt idx="17">
                    <c:v>Wed</c:v>
                  </c:pt>
                  <c:pt idx="18">
                    <c:v>Thu</c:v>
                  </c:pt>
                  <c:pt idx="19">
                    <c:v>Fri</c:v>
                  </c:pt>
                  <c:pt idx="20">
                    <c:v>Sat</c:v>
                  </c:pt>
                </c:lvl>
                <c:lvl>
                  <c:pt idx="0">
                    <c:v>1-Oct</c:v>
                  </c:pt>
                  <c:pt idx="1">
                    <c:v>2-Oct</c:v>
                  </c:pt>
                  <c:pt idx="2">
                    <c:v>3-Oct</c:v>
                  </c:pt>
                  <c:pt idx="3">
                    <c:v>4-Oct</c:v>
                  </c:pt>
                  <c:pt idx="4">
                    <c:v>5-Oct</c:v>
                  </c:pt>
                  <c:pt idx="5">
                    <c:v>6-Oct</c:v>
                  </c:pt>
                  <c:pt idx="6">
                    <c:v>7-Oct</c:v>
                  </c:pt>
                  <c:pt idx="7">
                    <c:v>8-Oct</c:v>
                  </c:pt>
                  <c:pt idx="8">
                    <c:v>9-Oct</c:v>
                  </c:pt>
                  <c:pt idx="9">
                    <c:v>10-Oct</c:v>
                  </c:pt>
                  <c:pt idx="10">
                    <c:v>11-Oct</c:v>
                  </c:pt>
                  <c:pt idx="11">
                    <c:v>12-Oct</c:v>
                  </c:pt>
                  <c:pt idx="12">
                    <c:v>13-Oct</c:v>
                  </c:pt>
                  <c:pt idx="13">
                    <c:v>14-Oct</c:v>
                  </c:pt>
                  <c:pt idx="14">
                    <c:v>15-Oct</c:v>
                  </c:pt>
                  <c:pt idx="15">
                    <c:v>16-Oct</c:v>
                  </c:pt>
                  <c:pt idx="16">
                    <c:v>17-Oct</c:v>
                  </c:pt>
                  <c:pt idx="17">
                    <c:v>18-Oct</c:v>
                  </c:pt>
                  <c:pt idx="18">
                    <c:v>19-Oct</c:v>
                  </c:pt>
                  <c:pt idx="19">
                    <c:v>20-Oct</c:v>
                  </c:pt>
                  <c:pt idx="20">
                    <c:v>21-Oct</c:v>
                  </c:pt>
                </c:lvl>
              </c:multiLvlStrCache>
            </c:multiLvlStrRef>
          </c:cat>
          <c:val>
            <c:numRef>
              <c:f>Sheet1!$B$2:$B$44</c:f>
              <c:numCache>
                <c:formatCode>"$"#,##0.00</c:formatCode>
                <c:ptCount val="21"/>
                <c:pt idx="0">
                  <c:v>141.13370313695478</c:v>
                </c:pt>
                <c:pt idx="1">
                  <c:v>145.17538501833405</c:v>
                </c:pt>
                <c:pt idx="2">
                  <c:v>133.33401317957228</c:v>
                </c:pt>
                <c:pt idx="3">
                  <c:v>124.6159918249587</c:v>
                </c:pt>
                <c:pt idx="4">
                  <c:v>125.82984935221432</c:v>
                </c:pt>
                <c:pt idx="5">
                  <c:v>126.2710340136055</c:v>
                </c:pt>
                <c:pt idx="6">
                  <c:v>137.11607926397687</c:v>
                </c:pt>
                <c:pt idx="7">
                  <c:v>141.24136279069748</c:v>
                </c:pt>
                <c:pt idx="8">
                  <c:v>130.55218085106384</c:v>
                </c:pt>
                <c:pt idx="9">
                  <c:v>129.04136878539964</c:v>
                </c:pt>
                <c:pt idx="10">
                  <c:v>135.60299727520473</c:v>
                </c:pt>
                <c:pt idx="11">
                  <c:v>135.30366753633996</c:v>
                </c:pt>
                <c:pt idx="12">
                  <c:v>134.3411047180665</c:v>
                </c:pt>
                <c:pt idx="13">
                  <c:v>139.79623419827004</c:v>
                </c:pt>
                <c:pt idx="14">
                  <c:v>143.27751103265672</c:v>
                </c:pt>
                <c:pt idx="15">
                  <c:v>138.43694544149341</c:v>
                </c:pt>
                <c:pt idx="16">
                  <c:v>136.3148216216218</c:v>
                </c:pt>
                <c:pt idx="17">
                  <c:v>134.54264244741884</c:v>
                </c:pt>
                <c:pt idx="18">
                  <c:v>133.72731225296434</c:v>
                </c:pt>
                <c:pt idx="19">
                  <c:v>128.35212021136067</c:v>
                </c:pt>
                <c:pt idx="20">
                  <c:v>142.94292263610316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B-4A4A-9BF3-F8F3EA5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09812992"/>
        <c:axId val="15106975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 Unique Quantity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Sheet1!$A$2:$A$44</c:f>
              <c:multiLvlStrCache>
                <c:ptCount val="21"/>
                <c:lvl>
                  <c:pt idx="0">
                    <c:v>Sun</c:v>
                  </c:pt>
                  <c:pt idx="1">
                    <c:v>Mon</c:v>
                  </c:pt>
                  <c:pt idx="2">
                    <c:v>Tue</c:v>
                  </c:pt>
                  <c:pt idx="3">
                    <c:v>Wed</c:v>
                  </c:pt>
                  <c:pt idx="4">
                    <c:v>Thu</c:v>
                  </c:pt>
                  <c:pt idx="5">
                    <c:v>Fri</c:v>
                  </c:pt>
                  <c:pt idx="6">
                    <c:v>Sat</c:v>
                  </c:pt>
                  <c:pt idx="7">
                    <c:v>Sun</c:v>
                  </c:pt>
                  <c:pt idx="8">
                    <c:v>Mon</c:v>
                  </c:pt>
                  <c:pt idx="9">
                    <c:v>Tue</c:v>
                  </c:pt>
                  <c:pt idx="10">
                    <c:v>Wed</c:v>
                  </c:pt>
                  <c:pt idx="11">
                    <c:v>Thu</c:v>
                  </c:pt>
                  <c:pt idx="12">
                    <c:v>Fri</c:v>
                  </c:pt>
                  <c:pt idx="13">
                    <c:v>Sat</c:v>
                  </c:pt>
                  <c:pt idx="14">
                    <c:v>Sun</c:v>
                  </c:pt>
                  <c:pt idx="15">
                    <c:v>Mon</c:v>
                  </c:pt>
                  <c:pt idx="16">
                    <c:v>Tue</c:v>
                  </c:pt>
                  <c:pt idx="17">
                    <c:v>Wed</c:v>
                  </c:pt>
                  <c:pt idx="18">
                    <c:v>Thu</c:v>
                  </c:pt>
                  <c:pt idx="19">
                    <c:v>Fri</c:v>
                  </c:pt>
                  <c:pt idx="20">
                    <c:v>Sat</c:v>
                  </c:pt>
                </c:lvl>
                <c:lvl>
                  <c:pt idx="0">
                    <c:v>1-Oct</c:v>
                  </c:pt>
                  <c:pt idx="1">
                    <c:v>2-Oct</c:v>
                  </c:pt>
                  <c:pt idx="2">
                    <c:v>3-Oct</c:v>
                  </c:pt>
                  <c:pt idx="3">
                    <c:v>4-Oct</c:v>
                  </c:pt>
                  <c:pt idx="4">
                    <c:v>5-Oct</c:v>
                  </c:pt>
                  <c:pt idx="5">
                    <c:v>6-Oct</c:v>
                  </c:pt>
                  <c:pt idx="6">
                    <c:v>7-Oct</c:v>
                  </c:pt>
                  <c:pt idx="7">
                    <c:v>8-Oct</c:v>
                  </c:pt>
                  <c:pt idx="8">
                    <c:v>9-Oct</c:v>
                  </c:pt>
                  <c:pt idx="9">
                    <c:v>10-Oct</c:v>
                  </c:pt>
                  <c:pt idx="10">
                    <c:v>11-Oct</c:v>
                  </c:pt>
                  <c:pt idx="11">
                    <c:v>12-Oct</c:v>
                  </c:pt>
                  <c:pt idx="12">
                    <c:v>13-Oct</c:v>
                  </c:pt>
                  <c:pt idx="13">
                    <c:v>14-Oct</c:v>
                  </c:pt>
                  <c:pt idx="14">
                    <c:v>15-Oct</c:v>
                  </c:pt>
                  <c:pt idx="15">
                    <c:v>16-Oct</c:v>
                  </c:pt>
                  <c:pt idx="16">
                    <c:v>17-Oct</c:v>
                  </c:pt>
                  <c:pt idx="17">
                    <c:v>18-Oct</c:v>
                  </c:pt>
                  <c:pt idx="18">
                    <c:v>19-Oct</c:v>
                  </c:pt>
                  <c:pt idx="19">
                    <c:v>20-Oct</c:v>
                  </c:pt>
                  <c:pt idx="20">
                    <c:v>21-Oct</c:v>
                  </c:pt>
                </c:lvl>
              </c:multiLvlStrCache>
            </c:multiLvlStrRef>
          </c:cat>
          <c:val>
            <c:numRef>
              <c:f>Sheet1!$C$2:$C$44</c:f>
              <c:numCache>
                <c:formatCode>0.00</c:formatCode>
                <c:ptCount val="21"/>
                <c:pt idx="0">
                  <c:v>1.9441469013006887</c:v>
                </c:pt>
                <c:pt idx="1">
                  <c:v>1.8926139339968571</c:v>
                </c:pt>
                <c:pt idx="2">
                  <c:v>2.0771004942339375</c:v>
                </c:pt>
                <c:pt idx="3">
                  <c:v>2.2118297667708582</c:v>
                </c:pt>
                <c:pt idx="4">
                  <c:v>2.1141910213919854</c:v>
                </c:pt>
                <c:pt idx="5">
                  <c:v>2.0834467120181408</c:v>
                </c:pt>
                <c:pt idx="6">
                  <c:v>2.0127388535031847</c:v>
                </c:pt>
                <c:pt idx="7">
                  <c:v>2.0497674418604652</c:v>
                </c:pt>
                <c:pt idx="8">
                  <c:v>1.8946808510638298</c:v>
                </c:pt>
                <c:pt idx="9">
                  <c:v>1.9326620516047828</c:v>
                </c:pt>
                <c:pt idx="10">
                  <c:v>1.9257493188010899</c:v>
                </c:pt>
                <c:pt idx="11">
                  <c:v>1.8527767424524786</c:v>
                </c:pt>
                <c:pt idx="12">
                  <c:v>1.880897583429229</c:v>
                </c:pt>
                <c:pt idx="13">
                  <c:v>1.9627411842980704</c:v>
                </c:pt>
                <c:pt idx="14">
                  <c:v>1.9805825242718447</c:v>
                </c:pt>
                <c:pt idx="15">
                  <c:v>1.9278535534816943</c:v>
                </c:pt>
                <c:pt idx="16">
                  <c:v>1.9243243243243244</c:v>
                </c:pt>
                <c:pt idx="17">
                  <c:v>1.85697896749522</c:v>
                </c:pt>
                <c:pt idx="18">
                  <c:v>1.8831796223100572</c:v>
                </c:pt>
                <c:pt idx="19">
                  <c:v>1.8560105680317041</c:v>
                </c:pt>
                <c:pt idx="20">
                  <c:v>1.9233524355300859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DB-4A4A-9BF3-F8F3EA5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572096"/>
        <c:axId val="1476968096"/>
      </c:lineChart>
      <c:catAx>
        <c:axId val="1509812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October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697552"/>
        <c:crosses val="autoZero"/>
        <c:auto val="1"/>
        <c:lblAlgn val="ctr"/>
        <c:lblOffset val="100"/>
        <c:noMultiLvlLbl val="0"/>
      </c:catAx>
      <c:valAx>
        <c:axId val="151069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Avg. Basket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812992"/>
        <c:crosses val="autoZero"/>
        <c:crossBetween val="between"/>
      </c:valAx>
      <c:valAx>
        <c:axId val="14769680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Avg.</a:t>
                </a:r>
                <a:r>
                  <a:rPr lang="en-US" baseline="0"/>
                  <a:t> Unique Quantity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572096"/>
        <c:crosses val="max"/>
        <c:crossBetween val="between"/>
      </c:valAx>
      <c:catAx>
        <c:axId val="1475572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769680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991715879265095"/>
          <c:y val="5.4644755226492207E-3"/>
          <c:w val="0.15817916928850417"/>
          <c:h val="9.615978506418040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6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[Fashion_data (Recovered).csv]Sheet6!PivotTable7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of Day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Sheet6!$A$4:$A$28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Sheet6!$B$4:$B$28</c:f>
              <c:numCache>
                <c:formatCode>General</c:formatCode>
                <c:ptCount val="24"/>
                <c:pt idx="0">
                  <c:v>34499.229999999981</c:v>
                </c:pt>
                <c:pt idx="1">
                  <c:v>18394.62999999999</c:v>
                </c:pt>
                <c:pt idx="2">
                  <c:v>17643.829999999987</c:v>
                </c:pt>
                <c:pt idx="3">
                  <c:v>27845.349999999984</c:v>
                </c:pt>
                <c:pt idx="4">
                  <c:v>72227.339999999953</c:v>
                </c:pt>
                <c:pt idx="5">
                  <c:v>165733.99999999991</c:v>
                </c:pt>
                <c:pt idx="6">
                  <c:v>276368.99999999971</c:v>
                </c:pt>
                <c:pt idx="7">
                  <c:v>357730.77999999991</c:v>
                </c:pt>
                <c:pt idx="8">
                  <c:v>428623.85000000009</c:v>
                </c:pt>
                <c:pt idx="9">
                  <c:v>429777.77000000083</c:v>
                </c:pt>
                <c:pt idx="10">
                  <c:v>422281.01999999979</c:v>
                </c:pt>
                <c:pt idx="11">
                  <c:v>466173.45000000118</c:v>
                </c:pt>
                <c:pt idx="12">
                  <c:v>421935.24000000034</c:v>
                </c:pt>
                <c:pt idx="13">
                  <c:v>372518.81999999972</c:v>
                </c:pt>
                <c:pt idx="14">
                  <c:v>378324.99000000057</c:v>
                </c:pt>
                <c:pt idx="15">
                  <c:v>347751.84999999986</c:v>
                </c:pt>
                <c:pt idx="16">
                  <c:v>339775.82000000047</c:v>
                </c:pt>
                <c:pt idx="17">
                  <c:v>361820.0400000001</c:v>
                </c:pt>
                <c:pt idx="18">
                  <c:v>476960.15000000119</c:v>
                </c:pt>
                <c:pt idx="19">
                  <c:v>493784.71000000089</c:v>
                </c:pt>
                <c:pt idx="20">
                  <c:v>368998.17000000039</c:v>
                </c:pt>
                <c:pt idx="21">
                  <c:v>229077.67000000027</c:v>
                </c:pt>
                <c:pt idx="22">
                  <c:v>121242.73999999995</c:v>
                </c:pt>
                <c:pt idx="23">
                  <c:v>70353.269999999902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D-41CB-BA36-4B8F6DB44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7461600"/>
        <c:axId val="1345109056"/>
      </c:barChart>
      <c:catAx>
        <c:axId val="122746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Australian</a:t>
                </a:r>
                <a:r>
                  <a:rPr lang="en-US" baseline="0" dirty="0"/>
                  <a:t> EST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/mm/yy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109056"/>
        <c:crosses val="autoZero"/>
        <c:auto val="1"/>
        <c:lblAlgn val="ctr"/>
        <c:lblOffset val="100"/>
        <c:noMultiLvlLbl val="0"/>
      </c:catAx>
      <c:valAx>
        <c:axId val="134510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461600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[Fashion_data (Recovered).csv]Sheet6!PivotTable9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Day of Week</a:t>
            </a:r>
          </a:p>
        </c:rich>
      </c:tx>
      <c:layout>
        <c:manualLayout>
          <c:xMode val="edge"/>
          <c:yMode val="edge"/>
          <c:x val="0.36230758651815842"/>
          <c:y val="3.866284990259701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Sheet6!$J$2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EB-4F3E-9C18-58FA64515A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EB-4F3E-9C18-58FA64515A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EB-4F3E-9C18-58FA64515A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EB-4F3E-9C18-58FA64515A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0EB-4F3E-9C18-58FA64515A5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0EB-4F3E-9C18-58FA64515A5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0EB-4F3E-9C18-58FA64515A59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Sheet6!$I$3:$I$10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Sheet6!$J$3:$J$10</c:f>
              <c:numCache>
                <c:formatCode>"$"#,##0.00</c:formatCode>
                <c:ptCount val="7"/>
                <c:pt idx="0">
                  <c:v>812797.51999999885</c:v>
                </c:pt>
                <c:pt idx="1">
                  <c:v>1030982.2899999977</c:v>
                </c:pt>
                <c:pt idx="2">
                  <c:v>1193035.8300000005</c:v>
                </c:pt>
                <c:pt idx="3">
                  <c:v>1268237.3200000029</c:v>
                </c:pt>
                <c:pt idx="4">
                  <c:v>1085146.1000000034</c:v>
                </c:pt>
                <c:pt idx="5">
                  <c:v>706237.58000000264</c:v>
                </c:pt>
                <c:pt idx="6">
                  <c:v>603407.08000000182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0EB-4F3E-9C18-58FA64515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962243559497133"/>
          <c:y val="0.19734401442763608"/>
          <c:w val="0.17022562871302366"/>
          <c:h val="0.60577371523267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[Fashion_data (Recovered).csv]Sheet8!PivotTable13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Payment</a:t>
            </a:r>
            <a:r>
              <a:rPr lang="en-US" baseline="0" dirty="0"/>
              <a:t> Type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Sheet8!$A$2:$A$5</c:f>
              <c:strCache>
                <c:ptCount val="3"/>
                <c:pt idx="0">
                  <c:v>cc@braintree</c:v>
                </c:pt>
                <c:pt idx="1">
                  <c:v>paypal@braintree</c:v>
                </c:pt>
                <c:pt idx="2">
                  <c:v>pbi@afterpay</c:v>
                </c:pt>
              </c:strCache>
            </c:strRef>
          </c:cat>
          <c:val>
            <c:numRef>
              <c:f>Sheet8!$B$2:$B$5</c:f>
              <c:numCache>
                <c:formatCode>"$"#,##0.00</c:formatCode>
                <c:ptCount val="3"/>
                <c:pt idx="0">
                  <c:v>3329143.1999999532</c:v>
                </c:pt>
                <c:pt idx="1">
                  <c:v>1544789.4400000041</c:v>
                </c:pt>
                <c:pt idx="2">
                  <c:v>1825911.0800000092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B-4799-9460-C5608D5B2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36866832"/>
        <c:axId val="1345129024"/>
      </c:barChart>
      <c:catAx>
        <c:axId val="1036866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129024"/>
        <c:crosses val="autoZero"/>
        <c:auto val="1"/>
        <c:lblAlgn val="ctr"/>
        <c:lblOffset val="100"/>
        <c:noMultiLvlLbl val="0"/>
      </c:catAx>
      <c:valAx>
        <c:axId val="134512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866832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[Fashion_data (Recovered).csv]Sheet8!PivotTable15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</a:t>
            </a:r>
            <a:r>
              <a:rPr lang="en-US" baseline="0"/>
              <a:t>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Sheet8!$D$23</c:f>
              <c:strCache>
                <c:ptCount val="1"/>
                <c:pt idx="0">
                  <c:v>Order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Sheet8!$A$24:$C$66</c:f>
              <c:multiLvlStrCache>
                <c:ptCount val="42"/>
                <c:lvl>
                  <c:pt idx="0">
                    <c:v>multi</c:v>
                  </c:pt>
                  <c:pt idx="1">
                    <c:v>single</c:v>
                  </c:pt>
                  <c:pt idx="2">
                    <c:v>multi</c:v>
                  </c:pt>
                  <c:pt idx="3">
                    <c:v>single</c:v>
                  </c:pt>
                  <c:pt idx="4">
                    <c:v>multi</c:v>
                  </c:pt>
                  <c:pt idx="5">
                    <c:v>single</c:v>
                  </c:pt>
                  <c:pt idx="6">
                    <c:v>multi</c:v>
                  </c:pt>
                  <c:pt idx="7">
                    <c:v>single</c:v>
                  </c:pt>
                  <c:pt idx="8">
                    <c:v>multi</c:v>
                  </c:pt>
                  <c:pt idx="9">
                    <c:v>single</c:v>
                  </c:pt>
                  <c:pt idx="10">
                    <c:v>multi</c:v>
                  </c:pt>
                  <c:pt idx="11">
                    <c:v>single</c:v>
                  </c:pt>
                  <c:pt idx="12">
                    <c:v>multi</c:v>
                  </c:pt>
                  <c:pt idx="13">
                    <c:v>single</c:v>
                  </c:pt>
                  <c:pt idx="14">
                    <c:v>multi</c:v>
                  </c:pt>
                  <c:pt idx="15">
                    <c:v>single</c:v>
                  </c:pt>
                  <c:pt idx="16">
                    <c:v>multi</c:v>
                  </c:pt>
                  <c:pt idx="17">
                    <c:v>single</c:v>
                  </c:pt>
                  <c:pt idx="18">
                    <c:v>multi</c:v>
                  </c:pt>
                  <c:pt idx="19">
                    <c:v>single</c:v>
                  </c:pt>
                  <c:pt idx="20">
                    <c:v>multi</c:v>
                  </c:pt>
                  <c:pt idx="21">
                    <c:v>single</c:v>
                  </c:pt>
                  <c:pt idx="22">
                    <c:v>multi</c:v>
                  </c:pt>
                  <c:pt idx="23">
                    <c:v>single</c:v>
                  </c:pt>
                  <c:pt idx="24">
                    <c:v>multi</c:v>
                  </c:pt>
                  <c:pt idx="25">
                    <c:v>single</c:v>
                  </c:pt>
                  <c:pt idx="26">
                    <c:v>multi</c:v>
                  </c:pt>
                  <c:pt idx="27">
                    <c:v>single</c:v>
                  </c:pt>
                  <c:pt idx="28">
                    <c:v>multi</c:v>
                  </c:pt>
                  <c:pt idx="29">
                    <c:v>single</c:v>
                  </c:pt>
                  <c:pt idx="30">
                    <c:v>multi</c:v>
                  </c:pt>
                  <c:pt idx="31">
                    <c:v>single</c:v>
                  </c:pt>
                  <c:pt idx="32">
                    <c:v>multi</c:v>
                  </c:pt>
                  <c:pt idx="33">
                    <c:v>single</c:v>
                  </c:pt>
                  <c:pt idx="34">
                    <c:v>multi</c:v>
                  </c:pt>
                  <c:pt idx="35">
                    <c:v>single</c:v>
                  </c:pt>
                  <c:pt idx="36">
                    <c:v>multi</c:v>
                  </c:pt>
                  <c:pt idx="37">
                    <c:v>single</c:v>
                  </c:pt>
                  <c:pt idx="38">
                    <c:v>multi</c:v>
                  </c:pt>
                  <c:pt idx="39">
                    <c:v>single</c:v>
                  </c:pt>
                  <c:pt idx="40">
                    <c:v>multi</c:v>
                  </c:pt>
                  <c:pt idx="41">
                    <c:v>single</c:v>
                  </c:pt>
                </c:lvl>
                <c:lvl>
                  <c:pt idx="0">
                    <c:v>Sun</c:v>
                  </c:pt>
                  <c:pt idx="2">
                    <c:v>Sun</c:v>
                  </c:pt>
                  <c:pt idx="4">
                    <c:v>Mon</c:v>
                  </c:pt>
                  <c:pt idx="6">
                    <c:v>Tue</c:v>
                  </c:pt>
                  <c:pt idx="8">
                    <c:v>Wed</c:v>
                  </c:pt>
                  <c:pt idx="10">
                    <c:v>Thu</c:v>
                  </c:pt>
                  <c:pt idx="12">
                    <c:v>Fri</c:v>
                  </c:pt>
                  <c:pt idx="14">
                    <c:v>Sat</c:v>
                  </c:pt>
                  <c:pt idx="16">
                    <c:v>Sun</c:v>
                  </c:pt>
                  <c:pt idx="18">
                    <c:v>Mon</c:v>
                  </c:pt>
                  <c:pt idx="20">
                    <c:v>Tue</c:v>
                  </c:pt>
                  <c:pt idx="22">
                    <c:v>Wed</c:v>
                  </c:pt>
                  <c:pt idx="24">
                    <c:v>Thu</c:v>
                  </c:pt>
                  <c:pt idx="26">
                    <c:v>Fri</c:v>
                  </c:pt>
                  <c:pt idx="28">
                    <c:v>Sat</c:v>
                  </c:pt>
                  <c:pt idx="30">
                    <c:v>Mon</c:v>
                  </c:pt>
                  <c:pt idx="32">
                    <c:v>Tue</c:v>
                  </c:pt>
                  <c:pt idx="34">
                    <c:v>Wed</c:v>
                  </c:pt>
                  <c:pt idx="36">
                    <c:v>Thu</c:v>
                  </c:pt>
                  <c:pt idx="38">
                    <c:v>Fri</c:v>
                  </c:pt>
                  <c:pt idx="40">
                    <c:v>Sat</c:v>
                  </c:pt>
                </c:lvl>
                <c:lvl>
                  <c:pt idx="0">
                    <c:v>39</c:v>
                  </c:pt>
                  <c:pt idx="2">
                    <c:v>40</c:v>
                  </c:pt>
                  <c:pt idx="16">
                    <c:v>41</c:v>
                  </c:pt>
                  <c:pt idx="30">
                    <c:v>42</c:v>
                  </c:pt>
                </c:lvl>
              </c:multiLvlStrCache>
            </c:multiLvlStrRef>
          </c:cat>
          <c:val>
            <c:numRef>
              <c:f>Sheet8!$D$24:$D$66</c:f>
              <c:numCache>
                <c:formatCode>General</c:formatCode>
                <c:ptCount val="42"/>
                <c:pt idx="0">
                  <c:v>574</c:v>
                </c:pt>
                <c:pt idx="1">
                  <c:v>717</c:v>
                </c:pt>
                <c:pt idx="2">
                  <c:v>1017</c:v>
                </c:pt>
                <c:pt idx="3">
                  <c:v>1102</c:v>
                </c:pt>
                <c:pt idx="4">
                  <c:v>835</c:v>
                </c:pt>
                <c:pt idx="5">
                  <c:v>1040</c:v>
                </c:pt>
                <c:pt idx="6">
                  <c:v>1508</c:v>
                </c:pt>
                <c:pt idx="7">
                  <c:v>1452</c:v>
                </c:pt>
                <c:pt idx="8">
                  <c:v>2285</c:v>
                </c:pt>
                <c:pt idx="9">
                  <c:v>1794</c:v>
                </c:pt>
                <c:pt idx="10">
                  <c:v>1695</c:v>
                </c:pt>
                <c:pt idx="11">
                  <c:v>1557</c:v>
                </c:pt>
                <c:pt idx="12">
                  <c:v>1067</c:v>
                </c:pt>
                <c:pt idx="13">
                  <c:v>1081</c:v>
                </c:pt>
                <c:pt idx="14">
                  <c:v>660</c:v>
                </c:pt>
                <c:pt idx="15">
                  <c:v>728</c:v>
                </c:pt>
                <c:pt idx="16">
                  <c:v>1029</c:v>
                </c:pt>
                <c:pt idx="17">
                  <c:v>1201</c:v>
                </c:pt>
                <c:pt idx="18">
                  <c:v>1286</c:v>
                </c:pt>
                <c:pt idx="19">
                  <c:v>1469</c:v>
                </c:pt>
                <c:pt idx="20">
                  <c:v>1461</c:v>
                </c:pt>
                <c:pt idx="21">
                  <c:v>1668</c:v>
                </c:pt>
                <c:pt idx="22">
                  <c:v>1334</c:v>
                </c:pt>
                <c:pt idx="23">
                  <c:v>1559</c:v>
                </c:pt>
                <c:pt idx="24">
                  <c:v>1172</c:v>
                </c:pt>
                <c:pt idx="25">
                  <c:v>1477</c:v>
                </c:pt>
                <c:pt idx="26">
                  <c:v>761</c:v>
                </c:pt>
                <c:pt idx="27">
                  <c:v>943</c:v>
                </c:pt>
                <c:pt idx="28">
                  <c:v>694</c:v>
                </c:pt>
                <c:pt idx="29">
                  <c:v>795</c:v>
                </c:pt>
                <c:pt idx="30">
                  <c:v>1247</c:v>
                </c:pt>
                <c:pt idx="31">
                  <c:v>1476</c:v>
                </c:pt>
                <c:pt idx="32">
                  <c:v>1257</c:v>
                </c:pt>
                <c:pt idx="33">
                  <c:v>1447</c:v>
                </c:pt>
                <c:pt idx="34">
                  <c:v>1154</c:v>
                </c:pt>
                <c:pt idx="35">
                  <c:v>1385</c:v>
                </c:pt>
                <c:pt idx="36">
                  <c:v>999</c:v>
                </c:pt>
                <c:pt idx="37">
                  <c:v>1217</c:v>
                </c:pt>
                <c:pt idx="38">
                  <c:v>650</c:v>
                </c:pt>
                <c:pt idx="39">
                  <c:v>832</c:v>
                </c:pt>
                <c:pt idx="40">
                  <c:v>617</c:v>
                </c:pt>
                <c:pt idx="41">
                  <c:v>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A3-4209-A5C2-2BBC4FE86BCD}"/>
            </c:ext>
          </c:extLst>
        </c:ser>
        <c:ser>
          <c:idx val="1"/>
          <c:order val="1"/>
          <c:tx>
            <c:strRef>
              <c:f>Sheet8!$E$23</c:f>
              <c:strCache>
                <c:ptCount val="1"/>
                <c:pt idx="0">
                  <c:v>Unique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Sheet8!$A$24:$C$66</c:f>
              <c:multiLvlStrCache>
                <c:ptCount val="42"/>
                <c:lvl>
                  <c:pt idx="0">
                    <c:v>multi</c:v>
                  </c:pt>
                  <c:pt idx="1">
                    <c:v>single</c:v>
                  </c:pt>
                  <c:pt idx="2">
                    <c:v>multi</c:v>
                  </c:pt>
                  <c:pt idx="3">
                    <c:v>single</c:v>
                  </c:pt>
                  <c:pt idx="4">
                    <c:v>multi</c:v>
                  </c:pt>
                  <c:pt idx="5">
                    <c:v>single</c:v>
                  </c:pt>
                  <c:pt idx="6">
                    <c:v>multi</c:v>
                  </c:pt>
                  <c:pt idx="7">
                    <c:v>single</c:v>
                  </c:pt>
                  <c:pt idx="8">
                    <c:v>multi</c:v>
                  </c:pt>
                  <c:pt idx="9">
                    <c:v>single</c:v>
                  </c:pt>
                  <c:pt idx="10">
                    <c:v>multi</c:v>
                  </c:pt>
                  <c:pt idx="11">
                    <c:v>single</c:v>
                  </c:pt>
                  <c:pt idx="12">
                    <c:v>multi</c:v>
                  </c:pt>
                  <c:pt idx="13">
                    <c:v>single</c:v>
                  </c:pt>
                  <c:pt idx="14">
                    <c:v>multi</c:v>
                  </c:pt>
                  <c:pt idx="15">
                    <c:v>single</c:v>
                  </c:pt>
                  <c:pt idx="16">
                    <c:v>multi</c:v>
                  </c:pt>
                  <c:pt idx="17">
                    <c:v>single</c:v>
                  </c:pt>
                  <c:pt idx="18">
                    <c:v>multi</c:v>
                  </c:pt>
                  <c:pt idx="19">
                    <c:v>single</c:v>
                  </c:pt>
                  <c:pt idx="20">
                    <c:v>multi</c:v>
                  </c:pt>
                  <c:pt idx="21">
                    <c:v>single</c:v>
                  </c:pt>
                  <c:pt idx="22">
                    <c:v>multi</c:v>
                  </c:pt>
                  <c:pt idx="23">
                    <c:v>single</c:v>
                  </c:pt>
                  <c:pt idx="24">
                    <c:v>multi</c:v>
                  </c:pt>
                  <c:pt idx="25">
                    <c:v>single</c:v>
                  </c:pt>
                  <c:pt idx="26">
                    <c:v>multi</c:v>
                  </c:pt>
                  <c:pt idx="27">
                    <c:v>single</c:v>
                  </c:pt>
                  <c:pt idx="28">
                    <c:v>multi</c:v>
                  </c:pt>
                  <c:pt idx="29">
                    <c:v>single</c:v>
                  </c:pt>
                  <c:pt idx="30">
                    <c:v>multi</c:v>
                  </c:pt>
                  <c:pt idx="31">
                    <c:v>single</c:v>
                  </c:pt>
                  <c:pt idx="32">
                    <c:v>multi</c:v>
                  </c:pt>
                  <c:pt idx="33">
                    <c:v>single</c:v>
                  </c:pt>
                  <c:pt idx="34">
                    <c:v>multi</c:v>
                  </c:pt>
                  <c:pt idx="35">
                    <c:v>single</c:v>
                  </c:pt>
                  <c:pt idx="36">
                    <c:v>multi</c:v>
                  </c:pt>
                  <c:pt idx="37">
                    <c:v>single</c:v>
                  </c:pt>
                  <c:pt idx="38">
                    <c:v>multi</c:v>
                  </c:pt>
                  <c:pt idx="39">
                    <c:v>single</c:v>
                  </c:pt>
                  <c:pt idx="40">
                    <c:v>multi</c:v>
                  </c:pt>
                  <c:pt idx="41">
                    <c:v>single</c:v>
                  </c:pt>
                </c:lvl>
                <c:lvl>
                  <c:pt idx="0">
                    <c:v>Sun</c:v>
                  </c:pt>
                  <c:pt idx="2">
                    <c:v>Sun</c:v>
                  </c:pt>
                  <c:pt idx="4">
                    <c:v>Mon</c:v>
                  </c:pt>
                  <c:pt idx="6">
                    <c:v>Tue</c:v>
                  </c:pt>
                  <c:pt idx="8">
                    <c:v>Wed</c:v>
                  </c:pt>
                  <c:pt idx="10">
                    <c:v>Thu</c:v>
                  </c:pt>
                  <c:pt idx="12">
                    <c:v>Fri</c:v>
                  </c:pt>
                  <c:pt idx="14">
                    <c:v>Sat</c:v>
                  </c:pt>
                  <c:pt idx="16">
                    <c:v>Sun</c:v>
                  </c:pt>
                  <c:pt idx="18">
                    <c:v>Mon</c:v>
                  </c:pt>
                  <c:pt idx="20">
                    <c:v>Tue</c:v>
                  </c:pt>
                  <c:pt idx="22">
                    <c:v>Wed</c:v>
                  </c:pt>
                  <c:pt idx="24">
                    <c:v>Thu</c:v>
                  </c:pt>
                  <c:pt idx="26">
                    <c:v>Fri</c:v>
                  </c:pt>
                  <c:pt idx="28">
                    <c:v>Sat</c:v>
                  </c:pt>
                  <c:pt idx="30">
                    <c:v>Mon</c:v>
                  </c:pt>
                  <c:pt idx="32">
                    <c:v>Tue</c:v>
                  </c:pt>
                  <c:pt idx="34">
                    <c:v>Wed</c:v>
                  </c:pt>
                  <c:pt idx="36">
                    <c:v>Thu</c:v>
                  </c:pt>
                  <c:pt idx="38">
                    <c:v>Fri</c:v>
                  </c:pt>
                  <c:pt idx="40">
                    <c:v>Sat</c:v>
                  </c:pt>
                </c:lvl>
                <c:lvl>
                  <c:pt idx="0">
                    <c:v>39</c:v>
                  </c:pt>
                  <c:pt idx="2">
                    <c:v>40</c:v>
                  </c:pt>
                  <c:pt idx="16">
                    <c:v>41</c:v>
                  </c:pt>
                  <c:pt idx="30">
                    <c:v>42</c:v>
                  </c:pt>
                </c:lvl>
              </c:multiLvlStrCache>
            </c:multiLvlStrRef>
          </c:cat>
          <c:val>
            <c:numRef>
              <c:f>Sheet8!$E$24:$E$66</c:f>
              <c:numCache>
                <c:formatCode>General</c:formatCode>
                <c:ptCount val="42"/>
                <c:pt idx="0">
                  <c:v>568</c:v>
                </c:pt>
                <c:pt idx="1">
                  <c:v>698</c:v>
                </c:pt>
                <c:pt idx="2">
                  <c:v>938</c:v>
                </c:pt>
                <c:pt idx="3">
                  <c:v>1016</c:v>
                </c:pt>
                <c:pt idx="4">
                  <c:v>815</c:v>
                </c:pt>
                <c:pt idx="5">
                  <c:v>1015</c:v>
                </c:pt>
                <c:pt idx="6">
                  <c:v>1445</c:v>
                </c:pt>
                <c:pt idx="7">
                  <c:v>1381</c:v>
                </c:pt>
                <c:pt idx="8">
                  <c:v>2123</c:v>
                </c:pt>
                <c:pt idx="9">
                  <c:v>1641</c:v>
                </c:pt>
                <c:pt idx="10">
                  <c:v>1572</c:v>
                </c:pt>
                <c:pt idx="11">
                  <c:v>1419</c:v>
                </c:pt>
                <c:pt idx="12">
                  <c:v>972</c:v>
                </c:pt>
                <c:pt idx="13">
                  <c:v>969</c:v>
                </c:pt>
                <c:pt idx="14">
                  <c:v>617</c:v>
                </c:pt>
                <c:pt idx="15">
                  <c:v>668</c:v>
                </c:pt>
                <c:pt idx="16">
                  <c:v>919</c:v>
                </c:pt>
                <c:pt idx="17">
                  <c:v>1067</c:v>
                </c:pt>
                <c:pt idx="18">
                  <c:v>1135</c:v>
                </c:pt>
                <c:pt idx="19">
                  <c:v>1306</c:v>
                </c:pt>
                <c:pt idx="20">
                  <c:v>1254</c:v>
                </c:pt>
                <c:pt idx="21">
                  <c:v>1445</c:v>
                </c:pt>
                <c:pt idx="22">
                  <c:v>1167</c:v>
                </c:pt>
                <c:pt idx="23">
                  <c:v>1345</c:v>
                </c:pt>
                <c:pt idx="24">
                  <c:v>1008</c:v>
                </c:pt>
                <c:pt idx="25">
                  <c:v>1271</c:v>
                </c:pt>
                <c:pt idx="26">
                  <c:v>649</c:v>
                </c:pt>
                <c:pt idx="27">
                  <c:v>822</c:v>
                </c:pt>
                <c:pt idx="28">
                  <c:v>618</c:v>
                </c:pt>
                <c:pt idx="29">
                  <c:v>707</c:v>
                </c:pt>
                <c:pt idx="30">
                  <c:v>1067</c:v>
                </c:pt>
                <c:pt idx="31">
                  <c:v>1258</c:v>
                </c:pt>
                <c:pt idx="32">
                  <c:v>1046</c:v>
                </c:pt>
                <c:pt idx="33">
                  <c:v>1231</c:v>
                </c:pt>
                <c:pt idx="34">
                  <c:v>970</c:v>
                </c:pt>
                <c:pt idx="35">
                  <c:v>1175</c:v>
                </c:pt>
                <c:pt idx="36">
                  <c:v>832</c:v>
                </c:pt>
                <c:pt idx="37">
                  <c:v>1017</c:v>
                </c:pt>
                <c:pt idx="38">
                  <c:v>545</c:v>
                </c:pt>
                <c:pt idx="39">
                  <c:v>688</c:v>
                </c:pt>
                <c:pt idx="40">
                  <c:v>497</c:v>
                </c:pt>
                <c:pt idx="41">
                  <c:v>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A3-4209-A5C2-2BBC4FE86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7473600"/>
        <c:axId val="1345132768"/>
      </c:barChart>
      <c:lineChart>
        <c:grouping val="standard"/>
        <c:varyColors val="0"/>
        <c:ser>
          <c:idx val="2"/>
          <c:order val="2"/>
          <c:tx>
            <c:strRef>
              <c:f>Sheet8!$F$23</c:f>
              <c:strCache>
                <c:ptCount val="1"/>
                <c:pt idx="0">
                  <c:v>Avg. Order per Customer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Sheet8!$A$24:$C$66</c:f>
              <c:multiLvlStrCache>
                <c:ptCount val="42"/>
                <c:lvl>
                  <c:pt idx="0">
                    <c:v>multi</c:v>
                  </c:pt>
                  <c:pt idx="1">
                    <c:v>single</c:v>
                  </c:pt>
                  <c:pt idx="2">
                    <c:v>multi</c:v>
                  </c:pt>
                  <c:pt idx="3">
                    <c:v>single</c:v>
                  </c:pt>
                  <c:pt idx="4">
                    <c:v>multi</c:v>
                  </c:pt>
                  <c:pt idx="5">
                    <c:v>single</c:v>
                  </c:pt>
                  <c:pt idx="6">
                    <c:v>multi</c:v>
                  </c:pt>
                  <c:pt idx="7">
                    <c:v>single</c:v>
                  </c:pt>
                  <c:pt idx="8">
                    <c:v>multi</c:v>
                  </c:pt>
                  <c:pt idx="9">
                    <c:v>single</c:v>
                  </c:pt>
                  <c:pt idx="10">
                    <c:v>multi</c:v>
                  </c:pt>
                  <c:pt idx="11">
                    <c:v>single</c:v>
                  </c:pt>
                  <c:pt idx="12">
                    <c:v>multi</c:v>
                  </c:pt>
                  <c:pt idx="13">
                    <c:v>single</c:v>
                  </c:pt>
                  <c:pt idx="14">
                    <c:v>multi</c:v>
                  </c:pt>
                  <c:pt idx="15">
                    <c:v>single</c:v>
                  </c:pt>
                  <c:pt idx="16">
                    <c:v>multi</c:v>
                  </c:pt>
                  <c:pt idx="17">
                    <c:v>single</c:v>
                  </c:pt>
                  <c:pt idx="18">
                    <c:v>multi</c:v>
                  </c:pt>
                  <c:pt idx="19">
                    <c:v>single</c:v>
                  </c:pt>
                  <c:pt idx="20">
                    <c:v>multi</c:v>
                  </c:pt>
                  <c:pt idx="21">
                    <c:v>single</c:v>
                  </c:pt>
                  <c:pt idx="22">
                    <c:v>multi</c:v>
                  </c:pt>
                  <c:pt idx="23">
                    <c:v>single</c:v>
                  </c:pt>
                  <c:pt idx="24">
                    <c:v>multi</c:v>
                  </c:pt>
                  <c:pt idx="25">
                    <c:v>single</c:v>
                  </c:pt>
                  <c:pt idx="26">
                    <c:v>multi</c:v>
                  </c:pt>
                  <c:pt idx="27">
                    <c:v>single</c:v>
                  </c:pt>
                  <c:pt idx="28">
                    <c:v>multi</c:v>
                  </c:pt>
                  <c:pt idx="29">
                    <c:v>single</c:v>
                  </c:pt>
                  <c:pt idx="30">
                    <c:v>multi</c:v>
                  </c:pt>
                  <c:pt idx="31">
                    <c:v>single</c:v>
                  </c:pt>
                  <c:pt idx="32">
                    <c:v>multi</c:v>
                  </c:pt>
                  <c:pt idx="33">
                    <c:v>single</c:v>
                  </c:pt>
                  <c:pt idx="34">
                    <c:v>multi</c:v>
                  </c:pt>
                  <c:pt idx="35">
                    <c:v>single</c:v>
                  </c:pt>
                  <c:pt idx="36">
                    <c:v>multi</c:v>
                  </c:pt>
                  <c:pt idx="37">
                    <c:v>single</c:v>
                  </c:pt>
                  <c:pt idx="38">
                    <c:v>multi</c:v>
                  </c:pt>
                  <c:pt idx="39">
                    <c:v>single</c:v>
                  </c:pt>
                  <c:pt idx="40">
                    <c:v>multi</c:v>
                  </c:pt>
                  <c:pt idx="41">
                    <c:v>single</c:v>
                  </c:pt>
                </c:lvl>
                <c:lvl>
                  <c:pt idx="0">
                    <c:v>Sun</c:v>
                  </c:pt>
                  <c:pt idx="2">
                    <c:v>Sun</c:v>
                  </c:pt>
                  <c:pt idx="4">
                    <c:v>Mon</c:v>
                  </c:pt>
                  <c:pt idx="6">
                    <c:v>Tue</c:v>
                  </c:pt>
                  <c:pt idx="8">
                    <c:v>Wed</c:v>
                  </c:pt>
                  <c:pt idx="10">
                    <c:v>Thu</c:v>
                  </c:pt>
                  <c:pt idx="12">
                    <c:v>Fri</c:v>
                  </c:pt>
                  <c:pt idx="14">
                    <c:v>Sat</c:v>
                  </c:pt>
                  <c:pt idx="16">
                    <c:v>Sun</c:v>
                  </c:pt>
                  <c:pt idx="18">
                    <c:v>Mon</c:v>
                  </c:pt>
                  <c:pt idx="20">
                    <c:v>Tue</c:v>
                  </c:pt>
                  <c:pt idx="22">
                    <c:v>Wed</c:v>
                  </c:pt>
                  <c:pt idx="24">
                    <c:v>Thu</c:v>
                  </c:pt>
                  <c:pt idx="26">
                    <c:v>Fri</c:v>
                  </c:pt>
                  <c:pt idx="28">
                    <c:v>Sat</c:v>
                  </c:pt>
                  <c:pt idx="30">
                    <c:v>Mon</c:v>
                  </c:pt>
                  <c:pt idx="32">
                    <c:v>Tue</c:v>
                  </c:pt>
                  <c:pt idx="34">
                    <c:v>Wed</c:v>
                  </c:pt>
                  <c:pt idx="36">
                    <c:v>Thu</c:v>
                  </c:pt>
                  <c:pt idx="38">
                    <c:v>Fri</c:v>
                  </c:pt>
                  <c:pt idx="40">
                    <c:v>Sat</c:v>
                  </c:pt>
                </c:lvl>
                <c:lvl>
                  <c:pt idx="0">
                    <c:v>39</c:v>
                  </c:pt>
                  <c:pt idx="2">
                    <c:v>40</c:v>
                  </c:pt>
                  <c:pt idx="16">
                    <c:v>41</c:v>
                  </c:pt>
                  <c:pt idx="30">
                    <c:v>42</c:v>
                  </c:pt>
                </c:lvl>
              </c:multiLvlStrCache>
            </c:multiLvlStrRef>
          </c:cat>
          <c:val>
            <c:numRef>
              <c:f>Sheet8!$F$24:$F$66</c:f>
              <c:numCache>
                <c:formatCode>0.00</c:formatCode>
                <c:ptCount val="42"/>
                <c:pt idx="0">
                  <c:v>1.0105633802816902</c:v>
                </c:pt>
                <c:pt idx="1">
                  <c:v>1.0272206303724929</c:v>
                </c:pt>
                <c:pt idx="2">
                  <c:v>1.0842217484008529</c:v>
                </c:pt>
                <c:pt idx="3">
                  <c:v>1.0846456692913387</c:v>
                </c:pt>
                <c:pt idx="4">
                  <c:v>1.0245398773006136</c:v>
                </c:pt>
                <c:pt idx="5">
                  <c:v>1.0246305418719213</c:v>
                </c:pt>
                <c:pt idx="6">
                  <c:v>1.043598615916955</c:v>
                </c:pt>
                <c:pt idx="7">
                  <c:v>1.0514120202751629</c:v>
                </c:pt>
                <c:pt idx="8">
                  <c:v>1.0763071125765427</c:v>
                </c:pt>
                <c:pt idx="9">
                  <c:v>1.093235831809872</c:v>
                </c:pt>
                <c:pt idx="10">
                  <c:v>1.0782442748091603</c:v>
                </c:pt>
                <c:pt idx="11">
                  <c:v>1.0972515856236786</c:v>
                </c:pt>
                <c:pt idx="12">
                  <c:v>1.0977366255144032</c:v>
                </c:pt>
                <c:pt idx="13">
                  <c:v>1.1155830753353972</c:v>
                </c:pt>
                <c:pt idx="14">
                  <c:v>1.0696920583468394</c:v>
                </c:pt>
                <c:pt idx="15">
                  <c:v>1.0898203592814371</c:v>
                </c:pt>
                <c:pt idx="16">
                  <c:v>1.119695321001088</c:v>
                </c:pt>
                <c:pt idx="17">
                  <c:v>1.1255857544517338</c:v>
                </c:pt>
                <c:pt idx="18">
                  <c:v>1.1330396475770925</c:v>
                </c:pt>
                <c:pt idx="19">
                  <c:v>1.1248085758039816</c:v>
                </c:pt>
                <c:pt idx="20">
                  <c:v>1.1650717703349283</c:v>
                </c:pt>
                <c:pt idx="21">
                  <c:v>1.1543252595155709</c:v>
                </c:pt>
                <c:pt idx="22">
                  <c:v>1.1431019708654671</c:v>
                </c:pt>
                <c:pt idx="23">
                  <c:v>1.1591078066914497</c:v>
                </c:pt>
                <c:pt idx="24">
                  <c:v>1.1626984126984128</c:v>
                </c:pt>
                <c:pt idx="25">
                  <c:v>1.1620771046420142</c:v>
                </c:pt>
                <c:pt idx="26">
                  <c:v>1.1725731895223421</c:v>
                </c:pt>
                <c:pt idx="27">
                  <c:v>1.1472019464720196</c:v>
                </c:pt>
                <c:pt idx="28">
                  <c:v>1.1229773462783172</c:v>
                </c:pt>
                <c:pt idx="29">
                  <c:v>1.1244695898161245</c:v>
                </c:pt>
                <c:pt idx="30">
                  <c:v>1.168697282099344</c:v>
                </c:pt>
                <c:pt idx="31">
                  <c:v>1.1732909379968204</c:v>
                </c:pt>
                <c:pt idx="32">
                  <c:v>1.2017208413001912</c:v>
                </c:pt>
                <c:pt idx="33">
                  <c:v>1.1754670999187653</c:v>
                </c:pt>
                <c:pt idx="34">
                  <c:v>1.1896907216494845</c:v>
                </c:pt>
                <c:pt idx="35">
                  <c:v>1.1787234042553192</c:v>
                </c:pt>
                <c:pt idx="36">
                  <c:v>1.2007211538461537</c:v>
                </c:pt>
                <c:pt idx="37">
                  <c:v>1.1966568338249755</c:v>
                </c:pt>
                <c:pt idx="38">
                  <c:v>1.1926605504587156</c:v>
                </c:pt>
                <c:pt idx="39">
                  <c:v>1.2093023255813953</c:v>
                </c:pt>
                <c:pt idx="40">
                  <c:v>1.2414486921529175</c:v>
                </c:pt>
                <c:pt idx="41">
                  <c:v>1.2549668874172186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A3-4209-A5C2-2BBC4FE86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7528000"/>
        <c:axId val="1345148992"/>
      </c:lineChart>
      <c:catAx>
        <c:axId val="122747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Week/Day/Purchase Type</a:t>
                </a:r>
              </a:p>
            </c:rich>
          </c:tx>
          <c:layout>
            <c:manualLayout>
              <c:xMode val="edge"/>
              <c:yMode val="edge"/>
              <c:x val="0.47291457967792355"/>
              <c:y val="0.867517324493400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132768"/>
        <c:crosses val="autoZero"/>
        <c:auto val="1"/>
        <c:lblAlgn val="ctr"/>
        <c:lblOffset val="100"/>
        <c:noMultiLvlLbl val="0"/>
      </c:catAx>
      <c:valAx>
        <c:axId val="134513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473600"/>
        <c:crosses val="autoZero"/>
        <c:crossBetween val="between"/>
      </c:valAx>
      <c:valAx>
        <c:axId val="1345148992"/>
        <c:scaling>
          <c:orientation val="minMax"/>
          <c:min val="0.8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528000"/>
        <c:crosses val="max"/>
        <c:crossBetween val="between"/>
      </c:valAx>
      <c:catAx>
        <c:axId val="1227528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451489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99611937241721"/>
          <c:y val="0.91556066139005299"/>
          <c:w val="0.52369411259098386"/>
          <c:h val="5.9572653603821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Sheet7!$D$4:$E$20</cx:f>
        <cx:nf>Sheet7!$D$3:$E$3</cx:nf>
        <cx:lvl ptCount="17" name="Country_Province">
          <cx:pt idx="0">ACT</cx:pt>
          <cx:pt idx="1">NSW</cx:pt>
          <cx:pt idx="2">NT</cx:pt>
          <cx:pt idx="3">QLD</cx:pt>
          <cx:pt idx="4">SA</cx:pt>
          <cx:pt idx="5">TAS</cx:pt>
          <cx:pt idx="6">VIC</cx:pt>
          <cx:pt idx="7">WA</cx:pt>
          <cx:pt idx="8">(blank)</cx:pt>
          <cx:pt idx="9">NSW</cx:pt>
          <cx:pt idx="10">NT</cx:pt>
          <cx:pt idx="11">QLD</cx:pt>
          <cx:pt idx="12">SA</cx:pt>
          <cx:pt idx="13">TAS</cx:pt>
          <cx:pt idx="14">VIC</cx:pt>
          <cx:pt idx="15">WA</cx:pt>
          <cx:pt idx="16">(blank)</cx:pt>
        </cx:lvl>
        <cx:lvl ptCount="17">
          <cx:pt idx="0">AU</cx:pt>
          <cx:pt idx="1">AU</cx:pt>
          <cx:pt idx="2">AU</cx:pt>
          <cx:pt idx="3">AU</cx:pt>
          <cx:pt idx="4">AU</cx:pt>
          <cx:pt idx="5">AU</cx:pt>
          <cx:pt idx="6">AU</cx:pt>
          <cx:pt idx="7">AU</cx:pt>
          <cx:pt idx="8">AU</cx:pt>
          <cx:pt idx="9">NZ</cx:pt>
          <cx:pt idx="10">NZ</cx:pt>
          <cx:pt idx="11">NZ</cx:pt>
          <cx:pt idx="12">NZ</cx:pt>
          <cx:pt idx="13">NZ</cx:pt>
          <cx:pt idx="14">NZ</cx:pt>
          <cx:pt idx="15">NZ</cx:pt>
          <cx:pt idx="16">NZ</cx:pt>
        </cx:lvl>
      </cx:strDim>
      <cx:numDim type="colorVal">
        <cx:f>Sheet7!$F$4:$F$20</cx:f>
        <cx:lvl ptCount="17" formatCode="&quot;$&quot;#,##0.00">
          <cx:pt idx="0">117548.70999999983</cx:pt>
          <cx:pt idx="1">3079244.149999985</cx:pt>
          <cx:pt idx="2">26677.099999999999</cx:pt>
          <cx:pt idx="3">671415.87000000128</cx:pt>
          <cx:pt idx="4">362332.92999999999</cx:pt>
          <cx:pt idx="5">95718.139999999839</cx:pt>
          <cx:pt idx="6">1509323.1300000034</cx:pt>
          <cx:pt idx="7">397633.65000000031</cx:pt>
          <cx:pt idx="8">139719.21000000008</cx:pt>
          <cx:pt idx="9">2000.2999999999988</cx:pt>
          <cx:pt idx="10">48.159999999999997</cx:pt>
          <cx:pt idx="11">634.13</cx:pt>
          <cx:pt idx="12">281.06</cx:pt>
          <cx:pt idx="13">109.05</cx:pt>
          <cx:pt idx="14">2364.2499999999991</cx:pt>
          <cx:pt idx="15">535.77999999999884</cx:pt>
          <cx:pt idx="16">294258.09999999957</cx:pt>
        </cx:lvl>
      </cx:numDim>
    </cx:data>
  </cx:chartData>
  <cx:chart>
    <cx:title pos="t" align="ctr" overlay="0">
      <cx:tx>
        <cx:txData>
          <cx:v>Geography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Geography</a:t>
          </a:r>
        </a:p>
      </cx:txPr>
    </cx:title>
    <cx:plotArea>
      <cx:plotAreaRegion>
        <cx:series layoutId="regionMap" uniqueId="{D7D54DC4-C54F-498E-9A33-548097964BDB}">
          <cx:tx>
            <cx:txData>
              <cx:f>Sheet7!$F$3</cx:f>
              <cx:v>Sum of Revenue</cx:v>
            </cx:txData>
          </cx:tx>
          <cx:dataLabels>
            <cx:visibility seriesName="0" categoryName="1" value="0"/>
            <cx:separator>, </cx:separator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1Hzbctw4lu2vOPx0TsTQBRIgCXZMnYjOi5S6WZKt9O2FoZZskARJMAmSIPn1s3aqXGOlNVJVz0zH
qRdLVmZSAPZt7bUX9O9349/uyq+37auxKmv7t7vx19dZ1zV/++UXe5d9rW7tmyq/a40137o3d6b6
xXz7lt99/eW+vXV5rX4JmC9+uctu2+7r+Pr//Tuepr6ac3N32+Wmvu6/ttO7r7YvO/vMa0++9OrO
9HVHH1d40q+v/759/er2vsrrVW67Nr/rfPxsefP61de6y7vpZmq+/vr60Rtev/rl8Mk/reJViYV2
/T0+6/HwjZAyjsLYj8IwiLl4/ao0tfrtdV8kbxgLQj+OGfOTkPvff/fb2wqf/3uPdd2W+W39annb
5N1t+erma9vmnWmn7+98apX7Nd7e37dfrcUO919fetqjff52Dofn9X05r1/l1iwfDnNpaKd0lDia
Xx4b66cf4LAO3vKDPQ9P9qWX/og5377/+NxB/VlzBm/IjkkigwD/MBEfmDOGOaUvpJ9wHiZcfv/d
D+Z8+9W9em/6Lnv18bb8ar+/+Mct+NMDDoy23+1f32j/5x/lba3/73Pn84SzveQuD0njSSf7I550
8/f3Ly3osfM/mxiE/ybhkQhliOwgIiEPE0P0JkxCP+SSSThSHH7/3Q+edHNrq9s6v/3+0z/uQv/5
yQPf2e/vr+87b/8n07efvBG+iHkSsd/M9DjeOX8DIyY+TwQTQRIl3+3xW7ybtsu+tvV/J2m/feIZ
B5ajLf+1DPf2y8+F9//LoL8+X3036VMh9ifLRxC8CaOYhQzVQfJYJij3j9CAeBNSSgiiyPd5IA/Q
ABLc19oiNd4/t6ana/+Pnz1wn/0e/1r+8xRwe//3507lT1qKszc+CnnkJ0EURA/A7EdLAddJ7sfC
55wzFh9a6v2+yP+O3p5b2NPm+ukBBzajzf71TfbhZPnc0fxZm0VvZMgQW1L4T2Jt8YZTlmZxDIQm
DsHZB+B/0/4zJfU/P3lgpf3+/vpm+vg/GVkBOqIoEjGLffmQBB/nQORIX6IfipNQ+MwPo+8e8lBS
P361HVXU/0ZsPfGIA7vRhv9aZnuqoP6B6Prf68WeWtAf6MX+xQt6ESv+a9fzB9DGv3ZBL9fUf+16
/kAP9q9d0Mup8X9vPf9FCnyUuP4sX4XsHAN3Mh7xeA97gsfZmYs3ImG+RE8qo58R6h9a0tOI54eP
PtrBD7TV/xbr9F+b6PcWfnXb3a73pOAPLMPzr34nGg4++ohbfLTT74Xu5P7X1z7O/XemkZ7w28ce
iuAPZ/XAVH7/yNdb2+HDkQQNJRKZRIFgARfi9SuHuvnr6wQQiSVJEofoMh5YhZr6SzCVyRufh0GI
j8ggCWVChIQlGIvXBH8TizhiLAxRlJMkCH6nZa9MOSlT/34Uv/3/Vd1XVyavO/vra44S3jy8jdYZ
hX6ApQE5i0DGYSACkGjN3e07UL94t/9v8S7fRUU35R+dH52bKL90gTk2xXg9uuA9l+1ajMmGidFb
sM4diarYv0Hn8Ymp8ktrkgsR1scuSzYmGK5rpxbd6DYszDY6Ty5UPC6E46fCSz7YUl5YPRyZMP1s
JT+bu/l27pOLOlD5UvThObfJptDjtojcA8H5QPE8sUvEzFPbDCXzWcixZw6T/rjNOctk26Z1/lHH
yYWNh0+m3omF9t2RKs2xTtOlHfNNLKdoIbPwTKZYez5emzTZiDLdCI69VumFmvulnCYchnOfxOxW
VkTvXDWuJBdnMuo/2Vac6V26dEl9zHh4Yqw4hXNspCjWtu8/sVScyNJcmaG+czO/V7VaKV+cKp1s
JhafVSJba5UuGRuO5HSjdHRO5yg9caJauXEiu3TGregtNsk2yolTcFYntk2XypMbk4hzIadvdizW
2mTYEJY1F2sRjgumso2svDVsctHm+YbP+sbb6RupvEXMsN+oWxaNXs+9udJ9fcVyccbrcC3n8KQe
vA/7n/FiPbTues7GbS3r43nINlaHZ0OGEYO38JhbeYx9a425agtzZau8WRiWbGzVXFmm13U8XA8Z
HM1kl8Wc3A9VsqlG/0Q36ckPQfiUyX3y3EeejdQJGihAFwLmLgrA2v1och6aKXZF62+FDdciD09Z
l2+0dp8M65d+fh6n7VeZ5/7SjeZY7NRHbaettNGJVPgaRye2iE+YHD65Njy1Lr0wu+ictdGJYsVW
x9mZUf1SNclmlrBtDk/S4aku8T7ZFAsViVOXG0SGuzYxLNemn3UVnsgKEZDwU3IUJqsrlyBCRndt
fTgOwymVeu0mcSo7cZb47XL21MpG4Ts54f06udARrJmQBzRX9MuUCNeWwyGxMC2HI6UQvm1+SZ7L
JnfkYC2R4/lztmGZvJB1fWXm4oYsLmv8H+tRQtWLwcEsXX2shmlemDg8l15qFmzmZ+RMJlHtYi7y
Tct1ueBFfhljgZw8O8SDEC5kVm/nVq7tlyLip7rLNnWgb2rlrosp2zjuViaF64zpkj6rZ3lRhN3H
thlOLauvWg63U9ikCU+Em+eF67NLmRflYsjKm4Hrm6E2x4WOTvDbsVzhfX7eY2i+88hhIs6SSHIe
CIGMLXwMDH50GC+Y+nyaYrE1KYLTlTd0hlroNUsRjDnOl+MMbbrcf6UAdbBljSPIso3JsXXYbZ8J
Lb5HlFoLW7XFDW2VFt+W43bW5qrmdMzmmNXN1YDP8DS79EoNgPx7GXoiAlAIDvfjo/dGacEID8Mt
Gnf9uJ+B565nVeRvdZVvnHQrNZc3YoesFotTu0vuTYnsgj2Rb4nQ+yw01t+JNWUaNo63sg9PZjN8
av3wXT0iS3tRdml2/ZIj5T+/2IQO98dojThKni8E6l4gRewfRKvXRB0LitTfunxma8d69olitpj6
T7Nu3ZHOqm7RUgaVLFq4urVHElQxXC374qJ2t1Jh4i+sUHpli1AcsSzvFrJo1JEqGrEoh+Djzhvr
dTxkzaIodbdwTZ4s2M4OS56oZMEHHIDDW41FZVBTUS9sPN/qqcRb56JdmC74xirnLVyBs3R9LRai
l3yJ2vhBpN5n1lbxypRxgoQyRV+E1vpIaG/e2Bbhy/J4hexdL+SIRwiGT1NSZ16bLVRS4X9JXi5M
Ut7Zary1cqRCNN2KTNdLPqkvMkBGnsL8bc6z+Xgei2rhFfUdJdSiGbdehNXnisEP9U2X5MMiuX14
dpt+qHf1XSP7i3LnivWsEcAALBdsRHJuU6QARK90jTnyQiyZd4gundtsIeYoWZqmT1cu98tjY9MP
cof5rQuLGxcU9tSmxZeiwhmF3ae8r1uUAhMtnneMn9I4OUbMIimSOCKC76ByD02U1lPisa3qkemK
9N6GSM1pdMJmlFF4MGVKZ8QplV2T9NemyC6FRiFqzHE8mCuEwXWL7Pf8ugL2k8NyP+JhHPmBwEjo
0GHrKsjVnLYP62J8+KSYOcYaT8UQfFMhMr/Nkb/GrS2Si33NHvmZyDwJD5D7AuwZgAsh1rGHQo03
8jC7fH6RTxweB2sKShR9QiLjhNDfj+iuSkSUzznbSo60VbkjQnYiKy6Fqm4Id4jc+yAVnCFJgMHE
mrXwB6zP65HhefiuFcORtxOnz6/ricMLeRLDmAj0KE4OD28YhSenfu7362IGdZmV5QIc8DvNwzMd
wqJABlb1I1wRRc+5rYhgWr8aEJ/huQ2xROOueZK1Cy/tll4RnQ8AR8+vkx/CRhg4ZFzEgrM44BE7
OL9iTo2vu7ndiiA6dw0wggMINkCMKL3OQ3mY3SdCkKZMNuSIhAmo5LIQpUFhCzg/o+C4AUCapzaK
o/QD/NYo0XWGEuDqqxrpuLDJRevSJW8A6HrCl/WV18FxXfiuiMIXwFHAf/bePe0HbCQwPQ9pdv7I
MVTg60InZuvmYF5QZlztwsaeGmPuWs/dN5n2zodsN53EYcqWuke8Nek9m8p4pT2kYqcYWxdJngMa
ZHqlG5cdA3napenUR5N6H1qkj0WRyAtTqI9ttBNrnYxbN431aetPejnM3ud95kmHccEzPS4SF93a
FPAkVJdZ2332Jn7U2XY9zH6xdAX7hnq7FSm6jdwAu+esW5nAL9faT30kUyQw1SOi6rxdsAHFwPCQ
L1WLuqXsaJdqksXKxqU5YjNSoPJsfao8+A8TFVtpOd1KVc3HJqmntWtcuhAByooYkKlVz/hKd6U6
QobDe0ebHcvB7d6bpioWssTjbDPdmgYgSeVI8m1nroZ5n+PtiGKSfCAcUKbOLVk27RbtTIcjmvFc
e55Z1GGWLAiJwSb1SjMvW8spGN7aQrwzqr5jk7zX2XxrY3z14gumI7WiusMacyW8OjnV2fDJVqhq
dh62LsSqyKvippXHbG5w9pUZlibg5bEcAanQ7OCfuLqys1QrgzBa2gm7MAHOwzr8fsXrYaHSFOmq
iu/NWNZLWfjiSDX+vNBd/8nxEgXQIZ8ZjW3LznUrkQNDZgXKqs9uTQlDaKGahYvUpatQ40xS3HAg
igUzFRaWoBSb0hQLndRXdor9RRvEGcodIYAdnuwMfodpzW5lFZ4TNzB0keNTKqhRFnvA5MnA7yIs
gCd4rmPYeWvRWBIa2KNHL2Xfhol9Y1a5RTyydsmClC+tZHw5JNllN2c9VjEHyyFXX7ww/aBl2S28
Rn2py4kdzW0Wr4och6OHdlh649wfOw2EDyCil2Ia6lM2DdmxF8pNnEzdiklYdHbJfcGn2zYL36Eg
AFFz/FLTZ1/mnLBHjnwbpmpazrumWwtl7gYA5QuPwxGwqnpR25mvZIWEGHfy2M7RO9YgUFw67Taq
9dNLVQffBu7YWs1ITTLPNvPoJp9sZtGj1XfaqBx9D45XZvA2l/bXiuOg7ABk9IDnY8QhqgZbUh8+
ew1cRPocMN3/5qawP467LlvQxuZYnM0zIAwXIzt6PsnucfVj6AfJRYD5QxCCh8Ck73EuqoOO7Sq/
N1vZw8UjdLICbMIuPFV1fK4bNGTAp0ZF56qFd2pODo7+wi/WLboualHrMlwXALJeKtbPL0783BRE
IWgbnypoiGR5AKIBzbk/ZoHZsh1Kuge6oxyvCW21cbF2Fhl8ROViKjyjNlLV47X04T4yiE7ckH0R
gG4PUBu1AB2xVOKdjOHtqAW2B0mi6yvZhCdqrI/NNC6oZhi0B1UYXU1md0FQ3E7inU2BE7VBMZnq
4wJnEkfDUSuw5ag+HvL8kifD9fNb3zfIB3ZB8QMzFIGdEmFw0A/V2Zgz1w+wC9zQVUA2QQiAwG5V
ip36+obYH0O9ToviBxvJBP2tyzbE+OiAnxGQiAE8ajTOngdCxJcX9Q6mktmmxWdnC69CP/X8uqOn
TAZaK8LKGQR//oE/eWrgVrPabJF7CsCFXK+452XLvaWc76crYREVyquReWa9NsMYvJVxu7ukzQEI
34nO1Es2T1sWeGwp2wCpLdE31Cxs5K5v1myY9ZJVgCfKQ8IYKGH3lNICES2llvcim7+BP2hAELhr
GFeuEz6aJff1dOTqbFqipwHQiWqxNgzMgESO7RD2rJIXrJb+QrfIIqKvm7eqwjpjhgRUeVW8EMW4
W4gW2bneeR+oDRYx2vc9bB/CtnkrHfzPRf63fYUt0/s4R8cRz1l+6uG8Tl6Gc4Kas0NP4T6Uk8By
AYuiA4zelrra8SautqwADZIDJgnQJBaxUIVnykMnDHKNcXShrr6TEciADpQXPMjI7JIh9xiCQhHy
D2vQiyTFmnmIix1cSCM2MrdidYd+ECXEDvUVsVTxkFwQDVHUyQXRCzDZcQzf4ynQRGGOyd8IUO/B
FACmKbzPXgeQWIVrr0g2NQLt5TYWpOkTRxGCto+R0qBMPDyKgg9MpYVfbm2AxihGyvYc7KryHcqp
3dkjpgBUTMbnBRfh+R5+aTffKgc3jRtUrmDXrPlc3TmRd+tmCNSy6V20NjWgjkumElwTOCnD7FKP
Kli4jqOd2OHsXAS8KKZbLxyurQ2b5SD1DYrWuJDWwV07ty0sXFIrfTEKGyzqAJ5lU7QobXNVeKhd
hkXnXLNvxlNfCt9t/SbJ0HW7cWlh4mNkJjSqMVoVMaIbzypwCnlt1UJ4wn2lBllaxISLAvPFOQAF
6dpmbWXiJUvrR7vP0vM6FP+uP7Nl2X8Tvc/WbCI6LMc/TrJvCkAFsLHrTsPA2iVLgM2c1cBVCqDP
aNR3FmE3zqAQqTZxl9oHtN7hRxa9LJuBymTgEN+sSIibiXktUboNGmoVMbcFkcCB+1J75SoUW+fr
5F71xXsLlCtRJ5Wr7gzmMUvHPLu2aVavRMbrldzF/5AFwtuK+N4CPiw1DLQgJxW70h5ZC0ilGYyn
fWBMYmJlNGwBh2p8BMDVB6dVtCAvJENzTQiRJ2xeiBqRCpJQZ/Le6whcocDpzIGFknatuuJmn/sf
ME6A12sFWOq89DOr6qs9paBMcWkGvKQiuE0qzq1GC9Hy3bCUDOgdMg0QJRZZAlxusxQ1vjNxdadM
eefyHY4KIagJV+kOK6YmSyjvMzf5JfJmvfB8dNQ+oMM+FSln0ivmp8ViBudYRya6aoFLvYBS0og+
fAagwNa+tT2OU7r4XrTzt3aiZChhvrlU/lKVabaEnfSyCJDZih2AhhI4hSKBg04gZYSycm1rK4D/
s0sQ3hc69YGuiuGTIL5GVlW5iGN5wXvw2JP3oSDrzR7QrchA41g2uCMo1/NTmUXv0DbUy7kYvEVd
wY8KobsTrmr9bc53/WfFsJq4opyucHKmogTdAbmL0vusdwBsukI6Zn4OOqnDHqQHH8jwczPADgPe
WbTAphw00MDTD6pG4dGu6sA00cZKANp5qvvPrimnpeiqaTnw4ZoIY16iNhBSLCY7nvMcmNmr52E1
K+avAJzRS0RAaTQToQnNPnvIBk+OY/RerSRX4mhHau59tjp65+283abWmXeWR0W1aQpPAR8ofbd3
PTCZW6XhKTbrPqF31UuT4yznElvfH4wXwiWtQAVRGV5owRJ6Bd5P8MLNMlm2U5GveQJ6GKAgVjCq
leZqLubbogazOSKjqB3AbTx346JNYJK63u1W/9ZGZtdq0ZVb7cMKpoKTsQbkti5BQ2nhAa7PmCC1
rQZqbdDiB8UAeARfeh4e8Kcy9H7WxXAHAPKXA1jT7joNJJ2UW5UTqwdK2vj5JXHqIkFVAi+r2U3s
D0fkXKwEsEPfT8MLlWIIhK+GAZo23geieqUBvk/Am2DLDHMAZdHV7gRoDGA7lCU2IPLBq+gCFDGI
C60xBNtJcAfpZwofLpDu9jgulS8wVE/1+JAtM2jjIF4myexjXM013+kpj8rtnqKfcMzOLzHuiQHS
oneywwBhQgzRGIvZ5kpiVqRZ+I5GV+gi9+w2GvSlidAEMsHPXLhPAeG5GMZbEEWoqQjMGfW4Gj4R
gWWTdLWbdx8HKdYvo4wn8WgS03ZiIM1IHpAxw1xob3QtPAhshIsQDI7AG8iVrLna89tg4HQSnQgJ
NEGcPZAGSOQ1TcZcAbJr7vapeD/QANhWCfpSA6OAn28jcRbvQMIApD/vcD6t6wAdoYdgEJfT3ZOI
JsA/ci1eGzvfK7rqgUTCXAEDqVNyIm1BJgO700BQGuBnqTZoS89kiMOeMBA16gvNBgYZnr+wJnLy
gzXFIH4wGQj8BDzmQRDMs4cqNXG97WN5tdP2BOd4SsTWnswCGiPnJocm5pK1IdbpLplDQEyYBgLD
T2V/3SXeyeT4xT+zNkyiQ0B3Efo+cVc/kJY1A66YRKT3fsvy5oqYVRGXN9QLCmA+0bBvFu0X63FO
u+JGVcO1bBGwtV57Or+keJoZegxMRZ9fW/hEbwFwh9k7B7aDau5gbbxhcdLnrd5qD5XcMpoSTluX
YQKMjo/CiByRKGpiB8UuPrc+aOkAwGbGmGDi71Ujr2kiDArjmBolxfWltu22a9hxaOulKKYzpc3a
dXgOwtCGKXgQBJvFUKbMNlMH3q2MMAkbt6JEqGKkbjmchoY1M+ZwGDq2Sq8tw3wtyzfD5FbUbNVx
+qHA8LB14oyCk+2O4uDj88dDuoSf3QpdchLDuxjUBY9Nx8OmKIsAx4NZd7YwGDYuFcMwkoXImghY
Od+yXXhmuLkjrk5m3pKm5/tAaO9mD/2iyE4Sbo+cF53bBKzHfvaGmWhnQH/ZY4aJs9nBNzMc/dx/
kgoMmMxv5ABfaHCkMbop5CRbhxjePvivm1HJ92AbUHhXAUrml6pF9zFWdzpVG8zD1qjFmIyjhsbh
Cfm8G9DDfp/3YbIgM7BzcthGWft2knZRD9hOg+o7gOZvSwAhCTKniBctHqBjzL/BZKIxWhMItANo
0Lhb8jE6bzHoJQcdsn45k0IgzPKl2ZU3dsDsPZxuYx9dfQkDofTQ93Qqz5vpCVo7iqEqYn6MqQBE
EQdmGlofWDko9JbEHYRCZJFe0MibJm2wLkpX9I6mn06nG/S0cEiM0KGDMJgk0Thrf0I4VWrXBChr
4ZIPdEImH6CZgL6jx9jAhOsYrMDQgSnw0b5FxU29Q4vyW+dfTMNLTNITpR0ycBGiODBQ9/sJ7w+Z
g4cunJq5L3DgFICYfE+oBAhKUCvXNhkwFRy3e2lFBakGprPOx1obCjJMaDFinrGfwbw0id1n08Ns
K2JQEpJHfhjLg2w7lJVnZ4wUt3YHh2jyjZQkjOjGazddoDxA8gJHcPDKWZ0C4l3vaYmmuFQ70EfK
XOuarSycjKb7Di2/673PauKnpoDHN6CIMKLHWOeGpvtswvceWirQRq7JLmcgWhJmUGKgIT11wJQg
ZuhGKCE871tPjJyiGLM6houjUJfAyx6ngDhznSf7utiSEEBlybHJi/dUXSjQBSqaNP0JVDpXgEZH
pGMRKrukrp7UBTEHXK6tvmmR+f6JhWHCDD0IrgpGvjwgKQa7CyOwKAVICpARRAmkoBQLHDLoLFkj
m6LU6h1GTwXaRkgjCCxTVq0Hd00MI0YHV3+AMngCHkB5FScCF5fgIjG9/oPTzrGTVRPIfEv9zx6O
IluCZDnZ61Fmd8SmfENyEotR1MKBst6jM8IK0B8QYUQEiY5RAqDUKYApTCDWNcb0NGAkWQepbDhw
kPdPYcwYwjZwPwFEV9CqPV68N0qJiT5/OFTybNIYQCMBNRG0BHsKQOC00V/KCWEYIK2NSB8Z0gk0
BBDKrLUF70/HLgShtPBcZekHmyFJIl6J2Sy88GSoICLxCqBKt6IcAkK/P/bS4foFH8EdsZ/qF5ph
GRB7EwpJr/9gi3gKnW3jNNsPm50PLhY+shd/gYCXc76xEE5pCRUCqEsqRapEHyO77pNqw3Pm11fE
S3kFHAbCr5e5zfjJBUIewQGPoGWLD5w4rgYvDT2RbYVAvzKGGOd7NI7J0JwiPaBDQUbxxMci9K5I
cUPtjOvNnQlRTiHCcj3xUMQXcBIpzeHpVGRv8yxG0USHoxGilP4x3YSk7ILEL/Tzh2cHfEUsMI2S
6bGiJkkVlBkYiZKQjvoIk2EBAC4soN4YR6AsKHxMrgyIAaLwzQT3rXBc6fRNdOi6SQs179Bv7kE5
hEnK4h3UIfXwD4A60iS5jrrP3Rkm2JdmlBvRo1EckMrh/FyPV+UY7bEUkQ1K9tdih7RY4jkNCEGo
vwYPqgwCQt4AtQ2a1+fdJnzCKsDluDoqWYz5xaFyaOZ2mmRdllvnAGoKNFZjek85jzQKEl0FG/Gz
DNxog5SDWrofBUASWIh43ZXvGcAqgRDWoHMcSBiGuADYpY8S2HVZVS81asSDxmFY7ZEONcnIm2iU
1xCibNhuQO1Wlyobrgmpk6CqgKu2E5j2FF8NKV8QRJRbyX30gMlFUXsLqgLkIKRNIkUfJUfqh1nk
RwveXxBvGqOXIuhoi+oCM68XkjPdJDkIPGg8BBFRAU9w2+ugR5p1rdJg8tWWnJZ+P9PTdq+iQNWg
nkRpJEfMhNgAdebU3LC2ALdPaoaxX4L++2R3KPkobTSDjEZ51+v6M7P+1gTgYyrgZ9Ds1GzR+ZJn
UvRSe6sb+JoBGYOGdvS74zjhb2muRKInGacLXVf4PRBsody6NPmgPeL5xF68huEYHGoP0jDGoOJO
hdwGoIIQYyDOhguTi9OHngT9iXhJ2BpSvD9GFri8w2MfuinAbf4TsuA22oHtVL8LKUzaDIs4cVuy
8uiVUEbIr1ATnZAERmGGJSwUCghjeh2j1WMdQbpiMKniqILgBvYzdEhDRY/sESOOtNzoAWVZQ6JA
OicKY9liWo7kbUx9HLXlOuL6GPfzTq2SF9RxQ2YJDQNyJMkVVSvWe/gMDkSr8B1FrfRARCVgt2IV
uvUchO9mKCZahXWiAY8zTKWfj9GAcMfBSfkBbgcC8gYBGrdDXBI77suUpTe0aZW4azfAQgR60ULu
hxBU/0lgS3O5fTsBGmPvOdik7TC3w4AeIuBlyxOMHjBiKACkAN4UU1/i0ls8v+C9BONgwRCvcty+
AkSHyP8gJArnmO3qrHpIKiitTgPEQvhEiYTAIMk693pTCGwpEiQmSlLSNNLDptq7vT5FOfQ8KFxl
IfoFKFdoehhEA6RVsRUoB0QAJZMhzuZlUrC3yvsHyRkJsNOeSfQLUviI9m7shXPpZyOgUYOEhUO1
GtfJ/V6DQ7iIRMWkzyTNCulYnj+PpwxI1z+RdDAqjuUhb1fwwtdznJZbA2hDfDDRAoSNJPGJJQrT
b/IhBgGzRYdFthQRkiW6Z+LfXIcSXUBdCjE6CcRojEQgwxv0TQEA8sJ6f5bYJJAAcGhvUK4FIOdj
LDGHyLG7Molu3AiKp3HgE+srij5twjMapVJ60wz7QHpzlYcsBS7QSndLQy/W4s3BA2V/QjI2ak1e
JtWeIDQS0INQ//uJIILqYJXtLu+rOkqjG8EJmkNRKWewyxykep3Q0NSiU1Gm361wmQHxDxUDU2CL
dQei3ubhXYQGdoF7KjM4QsxqxAgGez+VECXkN2Yu78yEhqVJ7Ho/djW1xrQSV/yXWeviIzMOdmkN
YUAap5CNvKm+8wrvA/diSDQmzLDGOjs26IOhCQ7BiuSgluNouqVOzYsxdtCTjleeh6H86Las7uUx
z9FV40+/tIvBX5Rhd1EMWXFSoLq81O/8XPsTlCwg+CBEIg72KtwfIOPAq3QcMT6/8RlNdXYnFIpO
0AAAlySgvz1RDal7yuQiUN2iV+Ees+9lzhiyyAwCV8BjSiZDQrKCl8ReP3dkAtGCPj+GjC2AnPLA
xHFRYyLdtOMNpX89A1ag26fGZ3+zYSYRIHTACIDvlBTN7pXkp1QGqYegAKFu8fkA+Vn3gXVhTUBN
MoyZoGs2P4JtroqpMaYabwhR0i0BwNG1tWh40D9UHbtK0+DtPpCBKFWFBog6dsZPWY4sPrnLGYdb
Q3g3yPTD82vbX3t5lHxxKTnx4yTBhfIY/c1hX1O5uIMGWdzQRNvWQG4Jzsihv0nAQwLt0hqFJVEg
AG4YvqObGBL13ZLgh2i9CiOSvaQXAGCo0Ar7wCCEXRmuTWDhMwgsahKo5hE398IGfso+pHzgDNce
Ih9/0iQhquQHtyxqt6MBlH8DSep6P9QocblAuU8yit5Rx8vS6ZYOV+fIlgWaCCLCapD7oBMo27Ng
vC1SaPzhIDQwn7m8f36NPzsmalsQ4XoGyhyHyIRC64c1DkM9IosEPYhd9BnI6IaheUTxsiDjNUMn
DpkANbv7LI7W0GqA07j7VAfgNJMHEcnLTa34CVRhXSHExrj5DPExMvjBugIBHXNU9zd0Fcg20Gns
QI/1JF8IcRbeh3noP4kJrU6MidCO3eoAYJWEHgqzxf19HOCgSfN/BEWw2isDcVemZu1qMB9Ejf5q
ALbsgBjxNpOqSzGLNdFQuVKrZLDXNa5WkeSK4PuMiwZiDs+pUpGzk2iGaLVSlWf440hHz9tE/JTO
ADdwZw0CcB9/+QLtzMHei27MqrTsb/ZAnGTNDW6/YOrlfOwdBAKGF/tmgSQe1CPSsKVrgk+xmE9J
DLS/6YRA9Tz/rMnic1I2kWiT+n3um8vM7TAVplkTbqsQf2izAKPAHsJe6J5g8f31A2po9jQGaFYi
A3RV/iMPoTnAzSJKRRpKdhBqN9QhUofH0XwOFagOeEwBmhh/4utPJ3qcDP5IEGIJvEAC0ffjk2kB
jgMY2958J/FsyW4th+VLkBRppxYzBmvTrYpwSJQBRLTGPYVrWl4Memmv0sqTTQzo9bJU+ecpE9g2
uC3UWvibV3Dgg4DnKuyjNNTmwXBiBKytgALR4Je704oNb1WXnys7XZAyQVvxLve698k4bDgckjjZ
lyEQrm/gTB6lUfCw+OsBAjAowsntve2HCJ9baPqD3ELDgFIi5v/g7Eyb28S2NfyHLlXMw1cPSezE
6bbjpNP5ouqb3CBAAgQIEL/+Pu/GTsVIZfU5dXwUxXbcGPaw1jvtOz6K4l21ueJ12AInPL3hr+0G
tlef5A0f9rfKveNPXuc3gg9pk+3tu/bvqv9ejXd88DcMHz6ehPTSH671dWr3f9q/4394w5d4bcPH
9m9Yqvkbf73qe9kShzt9y/D8BlXebx/+/m7+a2G95Y1dbJFkGVOjHb/lc7z69R2v7d+88BEneh3W
V/PH/Bk+yV95/f2j3Oh7IqrX5C0yzqtyvOMv9Gi84ZXO8en1W5O+s/IrPqZv+rO/mz/4ND+Db5r/
2fSNt+ZF3zn/gPFxfjP/c/6ZftT8ml/x3v4WP2TTla3/BG3+6yvJ8faOppNsDxFlAgiXVFmZRuut
7aZ0kiWUZzxb0rRayEeXrtfU79EnrRaa85XvvmvjCRUN9IuH4FQ75AhThePoX4DU2r5fjku0pmT7
SNMJ/+kuSqJ+29cR5lZKS6xRRZMZnE/bu3x+bTb945cIaHEetCEwK8SGECnJL4shuJGxpG/YBYL9
138xkY9IjNjVLPbZeJg6vH25zqBqXNHh4LHRDmNXlBrYxAR7tIWFioddpkB7EAPyYOdrNwBA7Ipp
gw+IvlC7tdbInF39zPM8dV1Eb2HckGGYef3yukrXauhGC+xs0O+6rriCmj2svwkTNXUuZlVfyhB8
TcLPKx/j7xS/sw6QPjBh2rX+Bb1+6lmG1N2mKQwDf7lj1WUUjImfPRY59wiMszqkf6X1/hKb1m1d
FTfq62V/FGmlElKM6S7qPoXh/l1O6SYflfQe4PPn9oyjeyaTC7uw6+A5hppaVDhe3Tc4m+rpk3ZN
lZGFhfW4AH5dsYtCYw5T/3Zw3Y9Co9Sb4hW5bPvDZbpdfUHS+YdYXhDfM4ClqaxejH9dFxpFm0eJ
525J0jSbOGlKK50+STxedMh7B1ybWAPt/epH6uyQVEwePYv/Yeez5sESGoMOykNwIHm/UwcvXPLD
l7y8t6a/NsPug23jV8NCGFcjf4LYeiCaafTDjpAg6qanewnPqvUfDVidgWOppUQVVlZztYpp2PAs
iKaSeNPa0A2/PoSDYDnt6dO8xE1IkcNV7yry6/eCs4nqPI28wwE+yvkpIXe6ixHaDTBUA7XxXZq2
m4d4M00/kBt43+NqBceZxKiJcVJ33ad2Qpg2eK7NXoYEoZDJJEKnr1WiKPFkYCQPr+IKs4u9crL3
hQdomFY0rodudN+sqjZ6h6wwvgjK1e6yo6W86leT9Z7ZS/OIYTM9XPiZ7d43scwY9X77sJrc7ZW3
m9Z/5Xncf/Tcrv7oRfS10yGo79B5IUvb4wgsIpx5XoJLNkFanmPQiOO4vpxSoPWoasYP/0Mr5kT7
3e7wKUZJd4Er4Sd+9wJfzPTz9ft8bO9KBCrYiRRWMf3dArqysLFUY+OPDC9EEBFd0m79jYL3Lg7L
H1gWYuvwj4zRbYBaz94wbCLh1vAHDA7YxevJ8ahJoNva4oDPAyzCO+ftMmv8yzlghAohNRNXai/l
7Q3epDhODuMns85mrPsY/P0VmrAiRxYlbqTtkx820HnhgpgV0z8DFIL4KzXzEgr4zh7UDek2ReNl
EeCASbvpp2i4skm/aX8oI1R0+PLCy/PllXc8nCENbR/3lheEsK6LnSL3K3jDtBk/FfRpfpr+ZfcI
JiIAG01lNVV+S7e6Q9sFAijYEJ3S26xrWJ7Hzy33d+g0eh1af4jlNocgkDRFTJwByhoW+834T+Ew
ymKv+zpM5dt1Ft4lfVVfTCvIlRIuLlHF4YE4IwyYsuDh9cFkKK3fn1OEWcgOiH8L/ACs21604rh/
DodN6WUMW2gJBhPT8m6IZolX28EsZsmPmPV7wPSijlZPRqSUOpZ4zfhXp1EM6HU27vrWiqBpIFGr
zXBvHHtR2tFy4BIbgJN8kG+7QDg7yMTHo6YdBvHKDP7t0YYA78O1ixZ+hjtlRClt7kOJXDaHKUG+
LuWRaZqb5Ee5ZhmHZfH84jHa4Qtb0wOg9lIbM62LRw/xZ0QzKEdHCUFqBDpF+q2xmJxNJ3Wst/8q
YmHI2cBYLp/hQG1aUllYFeuB3FAyg7x+949Q1/nux2CD7PsEay6ncu82mwgNzyd7oN9DotJWh8+6
u/bGQsVLNYdYTAK21kb6izirBc/og/U9myJGOdID0CaFfXW76esP5RZZOXrrJh8frMq/Py9sO3W9
jss4iWzpBFFovVzip96fXGicebSIwRVqbqi4YfgqnZGfjeiz4DpN6gZ8UYJkBX6nPSAg6hj4OC+B
c2+leFTvOhtYhnsD0J0Fmo6qZBIovQioQTpN1oFkMYe9nBXC70L/wXbgM6WPIqUCrpN2mM1QJQJC
95+pBUEFAibBl8nxmJiRVbb93jvUoeDdkcMQoV498/SXKBJXR+0Cgw8nBzZs6Kff+jfPTUo/ajvn
QfWLIidUx/eH1c/Ui6/2Y3QdxI2h5lT3iTexy/EfoUhibTvPuo36B6sDQbSB2FFTya7++iU6R4iF
zOGh67BZ+kjzXLNK/naNE5eGqn5lPxgU6bfucu40U+fuV5s5v6er5M3cZvIae4+80kPOr/M3x6yX
xTva1fmvvOcjif7XCr6n9Xca2E2G5eYtn9SPIhCGd7b7KEUqn5h//PyDf7Wx/HhVfbSb/LfUu3K3
zAct6dyGqgLhgwQDjMJ8kjfDI+8Xbah6JjrLuf/kDR90of4BJULamH8OnPfrG55bU/Pnr7aUN/re
5m7+zK8Wlb/OXercn/LKX6Ug4ufNX/v1D+Z/M38f7/uDfpaZLeMdn537WDWlPPbNd/rOXx/N8Mh7
Ok59ZLqb57tPf9kWaFhEMQZzuk+m11ILFlmokfe4hh/8Uo+MBzqDD7wetj9XgHrmmfIKVTY/MN7z
kBQGNMMQ+tozHvH0GfZUfhhf4KJ/HxrztxbjVgOBnzY/e978wi948wRhPEEXa2a2BkHQXvbVzdOz
H+7mR16wYczQw/w6dHeMAgEQvx6sn2E1nZEHbvz8fH698kB4uLzOn/n1lPjO+b0gX32t01PjDZBJ
9ahhZH4qb/j089CZfwY/79ebdrUisOLpP8EbqMH5FTACBtErv/PUc9vgD7n+i0+ghEAMvmLl+jqo
w/zKF3n/62P+KzqW86Ni2Y9BlqMx4FV5l6h8Fn3/FKx3fm4lw4N2M7HghjOkofHxusQHYHwLOTiG
oueeX1LsysXZi6xHAJ4kEv9Fn6grgoPzHdBwnGNL1NWyt+6KwJL+QR6POKHSrOFzBZIiyLdbFFNI
wKuOkJEt3DkiP/FkJjcAlDxH0dB7GC9KcobOrK4nbhgJDWqVkHmCRiy209xrq8HtV/uHarN5DNv8
Zu/tfmr7jwO069RIq334cZV9iX161/3mux2gmeOexQ0KV76sIr4nnOO/uKwQ/ZPL/GbjPMq12IXN
wdkOXFZPawqlJcEqTAcbJGFdcPMKztKzFKUVZ4giN9SHqDxUm+OCvJXa4Lxl9ojRkBQDTwlnS7A1
cuMW1VLUxPVhKqL9g6g2yVjkHRHPq5U/JSuqTcfPUlVI/CilkqojkekGuwGIVQF5XqBkcIYXNbSu
i8w4B4KSKtqkwP22R/ap2ydTEewf2lxJbgF6MXEaQuPA99EosxHRCduh3PoHBDNxf6VaV3EVqjpN
RhjDMce5OyEfaLYUxGee6dGCDXtKqY9mFNiQ9nyBlZQjTjRnW3VoDqRkg43GPFrZ6U21Wz/KPCoB
b7F3bu3mcCURrx2W4E+b77ELcayyLbIphACZvPqcgveoozXUbkIkH/QpFtcjMj+ui7TKNh0DDn0N
iABEJUtdgwtz8NO/Iqe4Xa+DgKKNQo3QO+4zLAcDzzv8cdin6wtvO92mMblbYgJc66dn7S6t1D7X
eQvBWDxoAA5abptuPiQ5cFH+ioHqqrh5MIA7+kBNjLYE4ISVTnHkGu82hEWBW6sgnYPKibSM6EdR
YjLfMVFQkUkYoe6upEWS+vK8uOWo+eZ+xlRrjEed4YHrf3GdLk5gogd3AE+U6FgmZkV0xBvIaSFk
fsDMob9QE6aZLMNHQRgD1jXYYokCgUBlpzf2Khhru2O8hsTpsFSrh2pcOdAGBur5wviIbdH10xRR
Wbh0xHhoXl5/nlOOHrA7PIgmk3Yu3jy1RQc5PNlJFPtjdGOYjOIWWZQSDkH0ZOrRqihe7z+fQQk6
MBZERJoJKNfiohAu+9VqrOaLelIFDRvuJSFZ6pRblDk+pmhFNSpPp8hhSzDp67bJpN90+PmsHOj0
PHx86pEnPjkKHoQvyFC0AN/6uF+FJCaVDwpLkOtYQ1MaJe1zsvWI9VXsTzV6wIX+22FgDWeoai03
GT82iKCHVqFHD9AgXjILv6SqA8JWMgjsaYvc4/+cZrwdQoAnFG1pAs6qODwYVYVSVj1469h/SMvy
rfx5sjmlln+tPcO44vZkJGHNim2wkArh93AQIADIoKy3jA0FQ+7Q45s9IGrLecykdek2+jXplwiT
RNNKgSn9hMq11l5HMycKLGfCEsA3DR8K0CLE1Pxg/otC0JUiZFAITOxiQ+Mc24RSmdi90nL9hxne
HtAB2oFoQNJJr61x1KNUq8Ld7X532/CYBQUIXtVKLV+oZff3sp5o9ZbyX8mOucsvaKAG2jOxp92+
e+N4lWHqJOSWymrcbRGON/fa8Jl2d2VJCA9iDe1sVkWKYhzcjQMF74BmAANOYaPsRb9rEq2AM6aW
2SfZ03lg4tSWZiTzOBtRNwTLLc3ChFWF0bZ64I8HQ0Zvhq92ShmwwTPB/JfrT3ZMNfaiSIZD/E6Y
jQw4WtX0S4tQlwhDuvIzk1Gl5GIlZgYSHsWJUpR2y2DVvN5Xa+yZ5bzC4VYU3oxz8j5mfaJMetNO
h3+0AmsoSg3Eiv1ZXLEUN1p5zyccnr5noDjw2EQdcljCywWiD0MAvyoqH/Rwsaze+SO+I2WpYUVV
qVmQpqBBWpTATqpTtIJJ9KchrhGomlPK2L4jVWdPqtLrd809sX8BHKNc4VAnUmGORI8Fq1uHqvlB
w0zzW5CmRs8z6a6JLe0NIT64pni/hoXwyYUZtkgTUWoWNYzYlhxXTRbRTorWOl8RHAM3nAaEbxLR
F14SKO7FYttb9Tjfy01aHS7yVXYvNYRQMdUpaZp+wzZt+e2NShVjKaEaGHIWXlYKD6elVRHfARB5
vjw+sdTGRD46YMIRZAQNxcvnXJbNKnDrunpoA8rN2kEUvbpOU1IUqp5Yy4CHDgI2r4lcK7vr1gnf
7xHxKntDSnT5lKsddI2QecmBYtt/UCicV7JNALJGKB2UDPQvEJ3jmRPr1AEoMxQDMcjYy6tnZSI3
g6gAFfTXsyEGAjmlsCcgWLIgzW75/oY1F2gWYvYwQ6IzIMoNykEwvdcHpqncX05nhehhmSNyGRR6
idNFRXVIpq0/X5Q8Epo66jiqzXhVHWSmwOg4bNbf9MnWCh6qAMrv6TbHDoRH1Lb0Ju1t1eEKRb/b
ktWhrSVtkLehHhIjUsFziE3SPzYIKwYwlWrPyhpw7s96HAr3nXx60ZL8PsBoo4hi6deOEOFJV+ih
cmn77HARkWk7WFidC/Swe8w1uBHZMW4VnyJDmJRUUpeq70ADYyJ7lEkk/U1Vso1gwcxbFgTtJa/f
1hPzHXkAruiERw5su2zIc/qgpF5nG7NKtntchxUiZ4J3RbdUG2RzTCQJyX3PumbFutJ2KcGAvJgq
qUwmbaZcMJjSPqYLRvC5ys88/lOz3eV4MGBGGinv2KS1DyancXaFAUKHdP1NMK29Rfrl0OR5CiJj
TJJ/NPhInSz/QzXROWHXuXhWGpuIrX/VdR5h3pjiaTmRisvoj9RCPNFv3V2z3kXwxvs1dTIXAnog
hqQ/bNBrbd8rqaDCUaeJ45P2aHirpLs0er8k+SLKTcuRRoMKhzr6K2m9t55i9Dx0W+ejM49upq6X
vHqs/JgWQqJAXl7vtCWhtQ6D1HR61aDuOPwgu2mbRcB1VH0DRTWSOZNV5+Pal4k23iJW7KhgWF4j
0niNo21ztoMS4P77ROfi5OumQiWOyoEdfHlxlp1k+zX5MBTHlKcQCIVDzptilmMXFVwT8H/uIoIp
H/JLczMNWdTlkshZJpk36uetAF9IhqpxhVoRDZvm6fkN3bRJy4slzJyUUISegh5eXixc9uYQlTUX
G5HgMmRv4vJ9mkUfjFse85Y8WcWa67dxXWthkh/rWashzky2aGkiVOFJ1lqM/JyW3ymi2pRDHTUo
iYZY7ldo5mdzHrv2g1ZdFVQqWPRwpMqU4Ui/J8zqnWr8pN3cJPZYnAMKlvuDnhAwP64IlBXBkUCm
dKe023S71b0IQYEEkmYWI6HdyORRQsNt0+MYgDNlsSAgoHD9h0lpGyYrzvpiBRQMr69kpwY1InCH
AU21Z5M/9vJR9M2WrJKiW92r866eGlmTezXSoRACIIm/jEdaIeqw+rjOyQNEGVfTaFOOwfE+NEX9
Id9U55wIGgXLUfLbpZmgkN/Wh9zbukToVqt7sThxA0fMaDCZBU7wnhNRHwqX0SzUDBa42AUPST5d
lk4L0kJ56qDIbPE/qaEpSSiVKoVGIreGzwrRWoft2244Uwce9dd6xuCODjrNEJAgXCwR/V6xFYOX
mEuWAVPMSuFR6TeEX9GTaYAq00MO4oplTHsBWoT3RjhGo/dfCI04YxQVGxQoo09L2KLiI5oRPGJb
ru6NsznIOP2AMceigJnpDUaOSzWYLf2VHPFpTBI/E0Z5BNpsje2fr6nbKMtzgOhRxWeujVXVDwOJ
6Y/MMRXkfZFHCaKb2fSpR6zRp2Z2oAiQW3OXWG/DdfK+2qHupjN7bkPJf8dWKREemQew2dpTNVVM
0c/jVyy7VSB6Q2CrQO7/dObovsbcUTegIQL6ezlzmnG9iR3W3XsjtxasZlIU56E5kJsuEMDcWwQG
Ir9kxYsPZNDsx8KYnKUXKomSI3H1zNw5HohU+YzB0EZhIUxlcXHR0I1Zvt2u7pVfoYhHGRQEpDnj
9GA1E4ou1AawNQr5Vw+c+N13K4g+CoYiPeuP81DK8aqva0IzD6mK5w9H+8sb1vfBsMnKYp7PdkSj
JO08e2h8cLybuN9e6GwG2dzlEJaAXXYjLfGCoRkJQNHs7i2HkRCA+BTQqhZUc1wcuIp9yYTlDDM7
Go7dYYNuSSWh6atYz+QItXpk15IiwhBK3hYxE+Q2N/kCcFtnRsqSjWCUh9Tg1Is+/i9yOV/+4tO4
Xpd1tkruiwDxPOErMgzo9xIbYaxta2afCH2ZaUWVALw99/1G50znct5scQT767qcAA8mHDRgxBLa
mupgwP2bqmbgXsdAVrhrxPYJwNTJAeLvBeiolpHh1MjbR6pXU1ond0YTHp9jb0y3/GLh13URsU2F
QF3IOZYv71dTdu6mGphZuq6ixZOMTkXgjfaoAiZgwMCgIzHSEc8SB78kqxyM5KocbvpsvDHecu50
HIw3qYOTgfUk3sIdVJzrIPehEAItdApSMhhnLxcgWBEKnNRRjp4WD7Y+YjZMkJBNpbCJfozb4mbq
xg/6utx5Ap677XAXb3cfDb3Av5fxRgl0XtXflruOTkU5r5h9EgU7ntW5LLVU5hHikUJHwBEQKKpe
3qoyDFYNDT0L6MgtQRFsjEi4C+WBH7wCHh7MX5gu1yyDnuppGzZQbKGJ7Gv4U2FYUuGylwrjlZnL
MEGEGGmqTHR7Z6bEUTGkR4xGg8ACCsB4uRZ4/aHO0PixUSLS1GklqvJipUaAJ0oZpe5e12yUr4Ti
yBcvHZci28Q2Sbn1+jUdkSXmXtImu/wPDGd58ES5TaZsHdTcSza+Lkr/L6cGkyQNI9hDmhISTpzn
+oKvXscrRRO6DI+nYlLpDqiirmWqjiZi34vHLMvNGSuvX+XJSYv0FWLTo4w8WtmbANsb6d5c5RY8
hEVSmRttB4yPm0fQUjrYP40GvINcaNG1kN+WDnhIO7RuAEvlGjUT1dLr13XkPtLdC4zJBFDTtZdI
Q1O7qyCe7Bi7O4cNlQrGo75Ni+yu8NJrTQPlnWrF9SMSbtjXKetuW5d+lNUEskzx28gUCODgCIrr
iqusUutLMmzfglldDd7sgtWcE7WnsdB0hABQ08G9kAf95EmqCZjAxmIOAlmRWM8diXpQAOX5WD16
OQnZzvt8jwtp/f7Yr/CtGZJ+seNalRP3+6AlJYtIV+FV6mat7HCVlJzyQTcrg/lh1/4IrfWtuHDh
knGbv9mXqz/lGfCy/eUmyG5rKztT5B9F0OnZAPZ5yC7hUVHEvVwl8MzbRLdv4nvL/tAF6xvZehuX
ST7RvLIfyZJs5N20fJi6bk2bSDMiC7xQjC6b7hpYdEMRQgjYe/9Bm67aKCH300huhjbU18cUjj8u
bLETUEojy7XZPznweLFzRkPb525cRfeKrE7L9K/BJ+Y4PxA4TEymwhbExMhhoMuXcnKwcBkAtqpP
kH9QBaUGmhgVrYeVvb2tgi30cErvTkmxw6mTprem98LXZncK32LtSbxbnXagll2qCsVJ2aMqj4TK
w2QDgGkNXneZdlQfivDyu0tBPH6LnvMJyBf0h17jWucpzIGcHXn7LGtGxgkWGB8YukQa6swjoW7q
fP08/aZqQMK0dkfAD2lQVQ74Br6kc5ZsBTg/lwtV0l+JuBG6Jpd/XHVfFdrPEvFWDvicQylaazT2
Luka1RPJzym3iopj7U056Rram0wRTqyWn/IfA15P+wMl2chJRshDCSlGivtZJIz0kAr4a53qcucg
7Ia4FtMl358aGJE25nuKWzDoR40SsRYmHoRtp62QDeITj12qHMC9qgVZJnBcajvJFaUPbVwib5EH
q082qVh1lnGAkeK9ZszFMGTMbZlohSKUDIZL5WGlDo+BB6gGUIuEboAWiaijUcWUeWaInqjtqFRI
SMTiT8GylGOX9dqKcGpEdPUMSFB/Ha1m7EIKDYLJitkRdKSa+JK2o0Dl5hs1LMenKNNK61KOi/n1
6zpCKJnyuFQ5SYlzwEkWW3Yn+RiNfT4eWI64+0bSQRNQ7Uhv7GEdmShAPOxlcvgW5Xe/hqP0EazP
mZOAJxO0BBvH0G2/50S6KOqi37qb66lkqr9+rUcnWHGtoNTcPaY5nrul/GQ6TP6G8y8io/1WQqZy
aFTAKHhJYTK6h8Ve4YBsKxxm9PUZUlcqinhQU6XhQ1H2lQI9JKtQRaOEO9RT79RYSBiiLkHhYjrW
yojANbLPZmCc2qMZvKBxZFVGYJyL9Tbada5dpX3IrGQwsNVtih4WnRQgeCh7C7kxUInSbher/ZvK
BwYISefVkqOLtpr+XR9xJGFZnhOEnNqldFRYJAgqAsZcLKhlw7oRV2V4LwdZ7HP6BglRqr00JKSo
tylitOQXG+5scPgZr7n1o3S+5AICYSoquUxpqM8O2ZN3jSR29inpit2larfc07UO+11wL3GFHncV
sLZv7Y9DEZq6UOGJ0vv4OvCL+lsInxiFeqg+bvIVJsPi8bwKKTgxxSFrHcjHmCPWjsg9z603fbRt
A9NLp3tat449ZWQKrTlAQ12/TBdi8aeaHnZN8S9Z8ROepubbmLDZqIwDnwJXv8hzmI+KFWXJFaxR
xtvwtHmR/ngvecGhSr7uk4Hvj67IN//bHHOElU9m66En2IdhbXvSVTN8TDrQ5sCfGXkrjPdNCnlG
BGehMh+MJAcyQ/HPQR0jBgFZtHQgxHZ1uM7S4e35pJ+j2GLNbWIkkB7BjTEfFgOurwZO46i5ealP
VAg3Tzivet9Z0cOujkxCpwqqtohzytV89U6Cd7kflE6gr7U+NxyAHVEBGeisn9qoiRE3BD5W6n6A
d6Z/9/Api/qRKGRCgGPSVFnzZRczR1Z5IEKAG+cDScyBGotKhVQIqH0VgS7ZGi9LLC9bHaAu03mQ
mGc+MpEC4tdoHuwRT4TAVB4oofoYIfX0fZsKizbUWOm3008V6BYOClNNKaGHQGcZwzl3gUgmtCMr
bEevL72neh7UVmIIEyAKiI3FZVe0Z/Fu7d8bBWdIk6xoIRvsl0KJwyTkIupZ8eWvUYqXDv5Qbq3G
kvZ1ldeiML2S3L6aFsn0jzyy16/zyPmnYaR2xyb8V8ehLkBMRFFZtHct755U/ruqwjNEjzvsSe6X
2q4mBwp/hJEDaBoNgKvUdsaxSzcUs9VKowI98kUnmcopGztkfCukQXSBFhMBSWZuSViCpHGCoZc1
SDWDQALRlR5xxxcG8UYPqVOBVOVEkKTnC4ujE1z4jRN2Q1DRIES0tdTW9lZT1+3QR/etxapMSp40
v/IPSbIl4MNwHvy2cwyKtLYU68jiKlImVMQPFBbiSYoq+mFWcQQFcryYSBIdaksnJZ+rtO9WNdPj
SmkwZ4lyV+e9k8mFbCmnIxM3K5mdHrsOMStTZHY+xfDrj9pAFouZhAYVrhq+kr1qWfPnuyJu2KFC
kq6m9jK2cEKZgh720qgoePCqr3wEaVpLKo5FVRzR0LCOcAqPehsd5iWMSMejtuT2cZgrVS26Kg1s
RfELlrVtxja7nJEKPJ1lEx+6r5UP80KqiOSFhG09VpMOb8C0rPI5dvmF24OO8EveyU9n9kmAXWmd
/BAgOkOoaulIqu5Sx5Gma8B05frxNWGSZfgtWRdsY9s/5YiRXceYs8mq0wqWE7GhPrnbWn94U31d
OZwPQj0sjbQVUKSpxrbI5b7Ke8JV+xWMzev3/1Qjj1Q0ZhcWdUyy58sloSmCKiN1nRIBQauJVSRd
V0SinDDyc9khg7/XgXGUDDKeUxbodvi0AaY/oeptEduo6dFqrWxzu4huhjL9JrGABqUSM58xcZUX
El7rcCHdZ6XxqsWfBexowSiaPHoiTTSl7xqtGJSwZXO61+u/vMmXWQ4+yOhIIDWE+VLIMyWbPTlX
FjUIp5KguHsfDwPSCH65LbFr6UgX0o4MKO34Wl7mlpCkSBZRzgNQdBJoBvn/P7BSvtskeEdz5IGr
nuM9kztz1AeR+zrvUQE2hn1RLcBhaYqa7Kq6uEjeqOz1SyzKz7ybJNemKQXHLqLVjdPnnyRW8zmh
Qnlmmqo6hlr+BnvHqGIw6gmYEyeUZRcTu6ouUYk04kY1ro3iiCDGZ9pE8Z8qXMTGa4NUASMgXvWr
pEs6h1GtKKd4XeqAiZKzoE2iJfrHHO5VYLBOsqIaAOCmS2OVjtElmu58cyU34LQj/QohoQh6pZ7L
9q9DRPTPKEKVZn2rLGcJ/M6rXw2At3y4YpvB4Tmc01uGhnmT167Qcvj3dlNc94foj9q22NIAlCUJ
ijtl0BFa8JwxJf6G1g6tTgWixvl1Rn2pLuKpvYz3MND0zlWHogzJN8weIxuKWe3HTKWPn3VbtHzK
Vyl0sMQXF7FwaJa/PnjNaeBHvx/6LtRT7BmQUi9nrtWk6cZeu/x+Sn9ClWKnACPSzEG2KPBdSIOJ
fsFEaNfSynHyinIPjMKWfsSc8y2UWNLQIX8Uc6o6UrmnMIs/NFYUC6lCq0RwZ5GToXGhxbZMUY79
i2CJExgQ5hI6AooqqPPl+QlTVOWTtw18AyxKWzf4mJ2HIvqgo0pNsD5loZISWhBPkZeAK+2lEYew
j2vbOi8GOQWpJRIsQwLCUoAuvrzXHmkNZUYUoWEugfbMMd1DCCSLnlNyBdkmYtLeBlpMoT3KTpWe
TgfaKRBfzK9IB6IWULgiOmXV1JyQ60hSSpYDKRJeHyInCFcHkSLLm020GocoLJUXnd86ubP2DCyg
+Pbn7dKk+ulceRRdZlETEBsLOBW7bs4EBTCElPlifDz5HHbcIyEyh0aCmOesgsIx1WsbiR3nh75+
9Udxq8itJEolP9ijFQuXMcJ94LfWkPYuVWD1J2eE/lPVOVsie5IxUZZVyoZDoSz+glVMAn2VDML/
FAlv3FIE6UtPpIJWQJx2ejOfUbMprUR1o4LRhjXrb+HEGOk57nhHQG8+/dTxQiIkTEL/U5a5OTFO
IKE/H3LZ1hNkRUvaGjI2+pJVuP9C8uCVvNOal1pSJV7SVFK+7YRNCmvql4k1xAvSjyVHsb5+206Q
wS9v2/Khr3BG1DH5DFrStcbaqMDShPF5oM6HFMuG7Zv9ofmoHbmo7fe+01LygPT90tgBBr9+Uaaz
eLlYAU45qBIQptlEYy46j367rqKiOLj3ksxKsKSLkn/MqDrYGJ4989WWo57o3m5l9ymQb6Qhm5TC
CQeCB5VBrHbQ2Cs42EW6FAM4thAyIC0SB8grZI5cRmgjSE453uYgDm3FFZQz26U9QG/uODYJPEEV
sdB5nZEgfZ4wTVXFRtTZM55w809q6ZTkKM74PFBzcqIG9GPoScxsXdyeMl13FK2Fey9JkomtaRC/
7OE78eubs5BUXfqsw0ooA9hjn6b5Jbn+otggjWFYC1UwZSdncKtpMScimYaSpq3ckFZJLpqUk//i
EHdRtEdPl+AYNiFQPRx4L5dHdMWdH9exa3hJc+gNT9fMQ4IHWVfftx0HYKhd57dQrpxpMEHDtDwK
Z9a5E0osMlwqijVrJafgeUDsGNxhGGLp4RjPmCD95e7S7OKiyrOG+6w9E7MAW97dEDJg1DJA46lV
EA9urG8QxkhQvkpZIs1AydyRqrg52/CewG8RQkOjSfiVsJ8vdFlIqkZC23zHEKT1Kv9zV4VvbYsB
HWweI3d6143Vpwzc9NK1rE+cy/5+KBgHyDcN7gMfodZCjEBR795nUfagoFFvItfj9YlsEO7FowbW
Afl22VVw2y9Gau5OibMaa2dWkMlTZAlGINW3hdAY2CF0ZKIgr1aYhhX/mPtx64tYSin1jRgK9z2P
4LPBGilh5wM3ucU6aFeDlkSSu2mLLh69v/FIvf5rnEAf4dDlfmSDwSC19Gb2u5z4wGhwDDJKeX9t
gnbwQPLdOERAFDi0XbpnQ8tIe6jjpBIChVmatAcacwY11JnrUiGxvL1oTYnw01FMR0kLFkDppgw3
9r2Oi2rd7R926eL/FSBG9pF8hR3+7/3+qwZoscPJQiCNxPqaPerrVVgI6MvpdV+/tqMkF/ZjRbPS
o1NQY39cgHsI9g9TZI8UnIgzmml3s7lRwyosJvazd1Lqq3pQY6jOQ9iyYDyOvcsuunjnc0/hytQY
QXVJnYDXdQXVi60LJlKdgjoBKV9UdKpBUWk0B5iR6E1lm8bpG8/7tK+nL8jVztQbp8aEx+LAPOTe
h/z5chXjZHUiyQ85pWdKq1s5b+0sMYeySCAzcDqzVjDxD1IdAU5ey0mkbEcV/80m+TE59ts+8b+9
ft8N9rMYE15A+g7KCWKAoJtfXle+zSJ/66w8Fq3MELhSfYhil8eb1JDrZ9BZ/Zc8qNrktZCZQ9I8
wNWohejN/rZHVl5hRc1324Lwo+YbiNQSIQA8dUc8NfUAmTuscc+CDPW4KrJEvKqr19cVpiLOWMIa
bcZwSwirMtWLcKNwpCp4co5bK0cgDOEZk0XSP9uq2Cn1/vJtmjhR/pGQOO1bOiFA55vJVaSFTDhj
eGi/+pvwvaor0bPSX+hP6f50DpqOOH79Zp8A4hxuW4QSiaOhSDtZVE9lvGunYNV6ptKXhVae1MJd
/WgT1rkiz3Hc6SS+Lep62uR1tbku4+1b2SSelw3hUDrLR8W1RA3S0tpr4DeLSUEvAOfwIE2VlIoS
12oGKEh1F22vDls/4sxzHdyJW/RZ+lBuK47SUmg50laa9pLg/ovzsPapGcCijjWT0e8nGFtejjRr
7Q9BGfPL60Epca1tOBIC84DNUqxfR9Yr7d3G/cHuY1L9UJsofCPCNKy2978StaIL02UxARC8L4Wj
TT3a1n4I3HsTi79nyCbOTwFNYtiKkbZFRFHK6QtQ9XCINIbW/r4qxaqDIBGQZQ509wL2RK7+9SFz
qnjDXaXOkJWDAm5x17xdSRced1Q/MFmtV7wBIsPKjMBdwCWVqTT4OiZsCGPyG3r8SwQz5buLVcNp
ahvORtfxnKBq4ETmZDD8A95Ie20uWlIyAc7acHRc1+sXf+qRh6hExB/DxbLnLB75pvb8XR47Rqde
hcyxzONwTa0a6g+BDkRTyR4mDZnkigbAK4bPxsiOf9L4M6ktz1zYMRDghCx7Snz3bbIKFrLAfr3J
qNbapx06Q5e1Q/FEmZaGxaOhiZXnRJcqvYaMNgNpE8qtjqg3JymH5f56/aJO8D5cFHGwEabJBGRp
sUVgZurqOEod+C0ea8zdQo8odbUmiIoggYeSgKzL/q1T7D5q2zDLMeOzHRFUiLbeY00YOCZ6vZtu
8yC+ndLKvspLAr3Mzg3o+fpln3zIyAK4j1TnPOdFfd53YR2OBC2aok0JScZwjxNQtJxUZDGRX9IJ
pg6m4Cd8W0kUYj2MbgR8Qqe7vn5dJ2cO1iqyRKgnbVa1l4OPk2gzJ7cGm+wr6NJk/LwrbA5fz8He
0r9MPBwEptEwCr1nAWzt6I1tpVA5wJ7q59BTK3XEbzbk3aAVY/cpOGSKBvJaQoZmN3VX/br8fn7a
H/lUKYdUrbvSsgPAOYubGq0Ph7W/66Z7nVxqkPPywGnuK1Q8Ov5CzrDkXR07fyZNf1M1A+dP7/HV
oglhe4woM6WSMYIckHbP335//eaeeuho7G1KNeh1CdcXNzchbGkIc3sucUVkE4atpkzL0kDsifZ5
5YDDCpojX7XjVBxuJP+SKi9xp+eFl0fnzHHfNHl8+hzqSDxBL6/LytqNW0xrBiPknqJQJaET5cWu
D01FXPWEWwa8G8vOm9a2/xFArkYesZMOcUAlClGXbpGvOETNAXzHU4CnNb2yyfXz13DgmmHmNxHX
kFoX08Bp4EKftyjK1V7oVHMOJE44aij+kVcuzyEYUD+JLD5HsZxQYYBCxwhgEbBLWrDcH8JkqPua
gSJZm37RysLr74ZXmb+6shnotPI6b0mmFh/T27ODX1WPcCMxIFJK/Xf9cEwSHc0wZlHChhaXRvxU
n8VRxqVRbQltFfwv3Fi6cFPQF1wbe+pz3JDYGmkBDUtDcS9ouP/Po3MYI7H836TjhQBGy3NwJrLx
pszyxvus6K6ylrgnGzEYdtNZa1U8hunwpxtZZJkCIoDDm4gaz38wMiCGBBgFdtOzEsUT7RnGWh0a
yJUdC2qatoshUklcaCvrW2rrUPnnpD6J6DloRuiGfLAmwBwRferBJwr9FUylELzJWj32q+GPCI/o
6zPeqCsWjYJSzIFKQ/oF9AkvZ1bUOoMflpC1ht4nHkHsCjqDN9UaUO1ZQ6fjz9TZ6pGKHRIzzMHz
eC3XN7/iTcHEJKvY1NP6ol65HP5wboM3XrOXV6sTjnjKKFVlS1i0Nf3Wy3aoKKd7cUESAKnP8ApE
mzr7SLjl2gZP5+BVepAi5ziXcGffh9mqJXRsJB6TqrqFAabaM81kThIh8kiFYKecc+eO2W1Y7ZEE
Az1wdvI06eRvFMHnrRXH3lY8t2rQbCa3skMWvwqEj7PeeeNhZu+hX9j0bjjqEjczODTLvOoV4Zea
Sia4lP1M6h3xxeR2fpX3IHV3lxCs79vKftxtu/dewcWqzsj3Yf2fg8Qulwv1CQiG8GBpuqCXb+Kg
WZE6yc0WwjmkXC0pLFJVmHObpPik7LQjfN6c/lBNE0kBRi1BS4+V6bz06ug8EzJqOJIzgoxGnSI4
9OX45Qn5/mpP/ycFj9yJGgE61kEeSqF1koTGIxGZQPbCh4eY6orhLJNoyokGzwdFVTU2IGliNTCE
94rN6kOapnxEPIrYXKbAnr7s9Rl4Ys/lN4gJrQjIkkcLuBgIZU+U+2qjXNunyHZprZ8Z8RYLu3Iy
jZ1eV0vhmvo62xUQGsBZ/IBkFudZteAYoHUBNohu47QQZKLLYrqsazdpPJeVIcSKz9l/qY8EZNp/
lRBYzL/AbiMEHuEspNbvEd34NAGsIJK2FzGuxr1yGvgZxfZRgK72rKGixU9dxgqpPQaXUr62MOoW
bTSrizK2pSY0BFiJAtFiwY5KQpb3Jq5GGFZbt6jBiEco9ihv2K/7ATyoYa+WmrOHjxXSoUxWK2/S
i7zfvjm/F54oRl3Keop6DCHYlZdTYrIPB3dYk32RJuX3OCLolJ7tUgvQPs7J6DncmVnMwbYCSoaO
2anziIxUHLjzF2Li0YpAmJWshZelF+24XgfpOD0+aSBCtsz5tmf3TGNIX6ynIJlEaaBNZhIt93KA
v3UMCQDm8Lx+ivfB46XjCSZiyES7aDwO+/QvhUA+UzEmlg7Fh6BNcZM6Z0PrsM6fU9CVaBrdD40P
afmkz5P+xta5KJRi6l2Njw2e24vWl52TKNfkVhpHyZIGkD3JlrQQmiDeATGW6rcqAGCH0RERJWGk
LSfvFlBKAi3WHZNTgthB7hB1J5zidbl19wSaMp7gqHz87PGasaMz1o3FaeeHl+J22h3iOcVNCClS
EJGXgCoiWnfdy3Sc3kQI8ZWor0VMmyVHtf4UUNVPCNQBtenM/4qnnTm6cl70ACL5dSMLzTtCl/N6
2FPbofZCyh03AP1dhkz0HuxmN5F35XPqpW69pp7ay6E8XMgzajX59cbN36l6FJqgRRCF06Xn538E
2QpJKFQsc7m+pFv/rIeCd/KruP2W8yrS7XAV1WByoLQmJdin1u2ZvFN5zhxkNEPLkchEkvedffFo
HY+Sydkk23p/36T+RV3+rSJfzfEznJZzWqVlU4UzKDgXAfsxvy3GP3ta/RBJKbDRd/EV4U6dLKoT
mGup/oy+BAuRZEdDw9lpSvdXC2hPjESqZGoC/6J1iVTT1iWNRtwg6/L39pvnyDirk/6dgVgiVSKF
R5Ci3tOq4ESa5Y5mGxGWKbsCzBQLINXQPALUoat0MxwmJJIEBwbvTEk0N2yFvbotw+nmf6zNHpR5
x22QLEpHlQri/s83HKw+pKrLzH8ikzOeNrbdxZ3p7CX8UD6YmG1zKDowazWCBTPHxH5rkj4Li+xD
cCOkpATMlfDxzHUdF8ouZmmCQuGIEg6zFrrzm5t/6jsvX23H/X3f7G66ovkSi9Acc2jcJ8cpRML7
3tlsL4KqIYSQKyP9RfEZcTz+Mx8LCx/E5v7/nJ3ZcttWtoZfqFEFEgCxcUtqsizLdmI7Tt+g3HYb
xECMJEDg6c/3b0ppC1KJOUmlZM0CMey91j8t7ywb/UJHhmaXYCSkpYSZsi8+Pbo2ToetE+32FulX
wqqWONt2isfA3Gf2tJrycQjfVhFRQTb7GseIS0XuCAcWkZi3A6TwWQ7oOUnJhG1OnPI50YPOQSan
9Z1t3g97zK486Wb7LnFcRN+gsMsaMnjJxye3pL1f4X80YFcFhISs1mWOYv+fFTdKFECqihGRe212
TbNxh7vG6TqLDstIZsPCADwU2q8m1mpQWVF1r6kp8xn++6g5Vesj8pxO+ceZe806qmfrDQflMgKP
oVdQuzMMsx87ZzWmq86y54KOZA+TUVLMbsKQFb9fvcuXCQFDsBiEX9lwEWBkaxcrUO+kyR9JM67F
7FqeScsvaI78ikrKV9XY4lsjvJYRkqLWJCPL4EK0t0i4I164Z5VmK3LWKq70q5UWIw2v/pyiP8SQ
asq4NkMrKmHWixUFkrhjDQK0MzbLjA3abyQqgi4BmTOk6AmFFeoFsYCLfwePJlMeXpIdui2e85M0
kXpEm+KQDu9cPwW+ZaHbSYSOFlqr3tEtmbvkfbK58WTgrbolaej573nEDGFws5ZIqGSBx4qgTcWA
SR8h41YmjQw6OBuzCoHjuDwKqABlMBA8AURjBeLCCtVPugm6Vb7Hum7MP4C2luiZ0BusFqHq7Nnz
G/ZMfnGb9nQnKldAND7wqrUZSKgpc5O2AI3/tc0hTiCUa5+l9VD4hiYin9db2Zb12Y0oyyVSqyiE
LX26rmTTMUudY9HBBCx+DgOQGxxF7sGNU/q7itPr37kJ16ODLZSbqRNzFh2+VhA8A3SQpgBpWq6q
ThkAraYdWkOJW0IapFfS7ie7ftURuQ8FNwbtOg0ncq7xyND4ascShCSoRlV3GbNUtSthZ43qcsA+
nILIQ36i2/I2y330tmvSDyt3ma2742/Jar+RFEbjIGW9Vqc00ar6TOlQJ1BCjGe9yo5/dlnZLZD9
KX7TKpt+3TRM3+d1bNqPSv2TVE2JEFb6j5xqLSZFDKbbk0hGdQMH9kmqxclhjPO0ZF3mBFtmTBKx
19cYG9T49MqCQsEJ+ks4EmqBWWvqpP7e2RULDk0cbM6zva++ywSk5aEkNEF3oZYMDVEXCdAVEKWc
uk7ZrnK15GiZBFVz8j/r0DW0WGCmUozdCcgaylwRBVo0JY2woxUR8dscuwS5scfzy2zHS6s8AL9U
JfL6qzyNIXj2MuldUR8wVpQgsac3cGuaZdQNXWuxWctxgh4lR4wX+FtsWRbRF2BvJkzgSkevdBZr
LlOgl/SmLHEijRK8PBJeSf1Nd/55YMVC0aD2QxcU2T9jElWjQbUnkDsqrnsWCuGQil21uhw78hpi
Am5FMK9bO+ttV37NwhXYOpodDGPqW8Uat/4YMuPpaL3e7f6BSpFwUBF4ckES/E322TJZWz9Xm72X
4PcxtU5SzbpoMfNHf1hdqRKlpKxQywL3oQRW6VfkPJQxoGuP3wjUgQpP/q3aIZ/cb4lDNe1uiYyl
vFW4ASa7k8Z5gLmj9Q1ZymWeVdiCwkvtgw7kgr6LwNJTrqUl2mQTRKgm57POubxhGhct8tVFU21b
64mJxAkjsi4tbw7joIe7Wxy/edhxpUruapY/FMjZcbqN0u1F3sJIgIXJrGz7VpSINr6VOBihqqdg
W/ZEroSUkKJ4k5YmTbJJXrIEBfp9PnY8qzcTmz2e1JFq1vJIscckhUslo6wouWXKENG+yGTlrsjA
LaOx+k6hO9JJc92+9duD1cgne54KkDpNo7fDRQWSeQzprB6mx0glJBOt5AKaNmomAHLwqsm0933W
3doIzn71pu4H0v3rlOwB/jJ5IBIZ5oseAwh3KBZIUdSY5t77Pg8pFuO22q1lFrVW6Z5ZzYpjVXxz
nl44bvBxWXjviwC5OI00f0+7nQgc7ZhDzKBKCgLZnIcKTABv92c1EDLhiB6Xk8i2kPAP8nU5cf9R
+gfT4S3RuB0FSUw9LbHTUFyIddcdqiQ+BBfXTXG4th4dbphuH/+wy7KShLCUSfMjePPRqvH6avCC
/haGBsoCDohESSKbny4GBDUF7dYvmo8Jp8r2O9Q06i2SdEfNIVTtpDFRJ6oHXuimDFZaxipmSwma
0xoopFO3kOahkj9KOhc2l2jTO/m63boXnROtZUZNEv4MbamSCX2Z2h9Q8ww51l9cCJufMn2Uqye/
nzSuJ2svCyPYxTYbr7eT/173mAIBrIE8Y/3qd2vxFmosppiTLVfr+SSmFyB4zhmxEC5qa4i3Z4Gr
uT865TRwzh4MDknMiwpwk7iHJRY0da47OSlYRyjWdNZsDg12SOqdL+pINTEnd8mGlUZkOiBukKlA
PovziaGWpJwt+OCC1M74zgKsBDOWnd0rqqu2r60ZWw/pcKi+axAXga1vh5RHhAULbPiTujPpzFRB
2YQ6gMwJVcDr99xzoT1gNAiIz4tlbAIQ9dN7zjsU+6Gvvda6bw1ApRRmwg4UDqQF3w/H6yHdSBLH
osvjMt4qfdOuaLiJ5LIS5KFGUtoPQZD6WGyglEMKXj3vNXneUCqJ0Q94SgKOHOvr08Put0fjpH3d
0hohTlFyBQWcSnjrbdUuHi2u63p/H4V7tP/fJQUaAqml/EsHM5jETLojpaQ/c0Z1xp5cYQ7NWu3R
bAL2zzU9JCnXuyCrGpu+OKCRTyZsuUeaJDJhTc22DRYG1UWuZjKwCiIZdWsG77rDp52zuO9cqv8O
szP0iVMxg1LaFW/nXrx+mM8LLAUqEJSIcJ7r/4xNL+N8v6ursbEteV4rUCZNF/hYGHvCOTVLQjyW
442KB3HCQl3FB1qRCtRbtR3Z3et/awmycCJtkaXekgHvgtHsChTJ9KbyR7kkLmp5ruL4z5atU+HL
ygnQ2v6YkmFzY86WuM8duLxM1ZAiCdA7zHERzxRZ4G6b5iPfdDccSORV+SD5pEiXk/mCmhdsRJyG
5C12rx0UGEDlLn2LjlAqzxLHhYe34by16Lm0QUdJtjEMhgjYefapt12Zuq06jhIsUp5bKQ5lb35U
61sNd44i0ufxYmUXeiYNvaWrqXx1l9j8d15EG5szvpbnNIuOj/RoeVqQYMylF5m3D7eM6TytstKb
P1ruJVFUqWSV8ii9dCtY+IbgQENenFCSlq0mo5SSb+T1m3j50oGhiYZ/RUgaoSqeNabOrk2Wx92x
BhLk0mKu+Cb2wiSEmvkM+87Ig+maXXmRF0zjUsRyuG0YjEU25MbN4nrToU5HRE3RpP7eT+nckBvV
a84FsC7yhmqLOmuRUGGW+764QLBVklGzYJrDDucsSD+9ZY1QcUIPcZUtev5KhovRTLsU/YCejf6r
VJNuwcV0GOHDGNC1CtKw4W85GaMV8sX0LWl2kBfADEo7nHqQj7wH3+yMg8rCBtIYx9skNYyaVFYh
y0if4tkMgd0T4pYYDIAd0CfTVblVlsYbUW9x0li5aXdRnPgj4ygZ7Ym7MuA10QED3e7ohxOQxZth
keRXeR25m4xZNRs/RS7FTfiZIYsX3Jzpmvml9eWw2lcfE3eML3L8htUOeNEdmf7as8X2IxaCysQs
eLuc7bfDwTFgycSQj19s2KKv69wgIcIXK44ZOL+dEprVtYPZYIZfIR3qWsfdGIRzXBmYD5mJO26A
TbXjkIcAj/LA7zn2aFedOm9YOfv9RQWH13VcTbPYNWxWOJeXjMqjBSANK9cwli2DXVsEpEv2t8L1
LhQg5WdKPq85d0nBe4NBRT2JAV4xizRJmyWBWav0FIWYe0w2Fvk5HAQ5pWI9gCSukv7gots8fBUq
JMjSrcyPMKU/7g2oEOv6OhzpR81oFiSr5P2NP0DrDiNKrxUx0CFODirag/OWgZao0QISNsC3vQkn
vciwcpkx6TTjSmWNAFIH+N2ntplazlWoG9Vf8DeG4rD6MEVR+rZKI7oIr24u0tR83e06PO0jRW5Z
mesy4NSFKRjaAs4iD47fBuPsOAUckTlwFTGv8a3oKQaE40xOL3DNRhkEv0zZWE7WuV9+yGKua0Zv
zWjZ5KoN8RuQwhIZSrwtHgJ3YsRNlaH73Nbm0gF8gVVgBm4Ztw3jXECaSQdwUqznlOLuzTR6w+W/
esfbJ4O7qz8mC/5yHnPrJ1yfizykC4OocHr3Z7YYPmPbb2iCaJa6FBP4IT/nUH5u5hIOrFWYnXtl
KNVmhYW/cxuPF3xihRBxWZ4eTDGZyu92ZCgCJsu/4vG3+emo9mQ0pDfw1z2Sg/PKt+eJjToochko
GIHPEeY+PShChIfKm6LKHpR1nj5grY+gp2SaButdFzE6hK3AjJ9E4yu/Tk5OoQB2oIPmEFARuweW
HSOMQ5B7vsd+R+iERThhA8XO2MQtsB4lVas9DMv/Ea5DGm83Ivm1Aanm6wn+aqGjQx/NZaMcIUA4
5WOjlcclSMclX4caB1DCTHdKeIx+qHuwn6Asf31bMM/Yd6VYgKpEUlWzq86rw2NUe/GyqywzC3JB
/6wcXoiaivUE+E+isJzB7iZQ+iXnDil1jiqwG8HBKM+sBBeejvXxq0L+kpx5hDXEe00RIYCZ32MC
nti8JixMYG9VTPd+NP3bDdClY1oWAiUAWOGvtvShmOjcjmU/u1Y3mm1Z+xwk2JuWuIN2wbKcOaxX
EnarDVDnL7BR/khhE5q51UXhjyxicdGOKhXwo8T/EZEVXJ3GUD8QpmgH5J9SHa7JTbbMoj20NgYw
ompFCprWDpHX4gcf+9wQ7Ptfnl/sErAWzmCdvVc/6DJH6fWr9NLeTTwlw5ICZrY9p9KmZofCP67K
kx4JOK8LuMlKjMcstCJaNYhX9g/Ax8/W4x/xLwW8SkipC72IHUcBO68f2EulsXIzQ46LouJZzLQz
ZBFrel1+rAI2lhW+9XykEYcQMuXwlU75fdWzUiaBYfOtvWtR49p1qnj8PS/ylKygB1kUIWmpH37c
B9lndZpuxspFDIMQe/E0kl3ohWg+g9yCmjmtRlt4qiQ4Y7K8HZPtRp/Tw/X663wu/4lAfVFfSECF
ieDZsJzVcp8uj4fdR9J1Lg9jyskG8WS9yJfAMyQ0TB0XQXHqAs8Qs9ooPWp2a91HiOhGsbux465N
DFpWvpNEWIH3isFz84wh4y59VlN+1yv8G/XfC70WuLXWRgWD889sYayoVdN9uvuoM0eB/dNH3pn0
bOda7pQSLZxDIL+onMQj50EZAhAtUr90E1w1dLTaEAbupht7lEfY7NdP9EvlfUTTT5e99Lmt5uV9
yMO3y0avsKpPkcZSh2hdEklbCS2hu5bzVNZp0yLokSpVhDnn0jgl6wwwnSIo7MSNf0Ifa5QjIksq
K5LiVr739ET2k1sforYrPioNUKujsuxE0CaT80UUmquhTYaUQjwrm+DIFGeafPGguofbFLCVZXNZ
9O+TsT+3UDzjtjk4YoqJrMFLGnjebDmfdvUAHx/k9vRVTDCz1qABveoJliCCUDIXMmQt8P+4ZLom
dy1i+hijIf+P0MAzV/eFw0NAQivNFEW0vWa2O4fDqjb5asw+Ugp/lZdYghG7YtDC25ytBD0OVpjq
SH2fcP9JJhLsv2pdtoAk3WddLm4Dvz6bQCUC4SkaIf8tx8V/ZJXPw7HLeOm1TuRsIRjgNR/ERXIh
qKG35tuQxYuxYIKpxyq/WRXx9eOGQ7WLP3P/1frteJBsbYrWbGmK6+PKnLvO4rNnx8pTvMR1hFOU
bn1GhnhtVfuOYxwoBPZaeWNMhXWiI3wXa4zuQh2kzVDUWCeC/ayab3Vk5hBac3bN84DdCwACAxyg
uRndiRkQQurpk9GOg7fMd27wYRgiUC6eiIouBLRJdYDt5nRwfebdImH443Eij5aZ2iFoMPnqjlW/
saFePl5wxMJyRZ25Ba0L+JdTR8KYYXKtFYDAl6HOe3qUDhfZ8aajf+22cXKRL/fmuvKWVPNhT33S
0Dz5C/oGLe6Wtt0z/q9C7MB8l0t6d5SfDUY7S9VTnPid+uAGJNTG5kG1O/v95fTGnSgZrcBFKCkD
Q7/aGe+UOh11GAASW0MNecraYcOGH8wumr0mCl7TGaoje7Zmh1UBClylALB+KED0cQ9Uto0AZ6uh
YliXiktbLoIZCbFrPcJdcKaUXf6pMO3tYlgfymJzONTk0n2equSTtaBR5faM1vDILglRNYnJENmg
+LpsqYNv+iv7a+V3ZuaazagfgdNtaDmrM+N9vY4kOdgYHbeVdzHVT3ecuDjNRXuE2q3HSJlAAC9C
j7ocuRJtgRnJkBIpJ5JJyMiQV1CNO3zFnARTEPtIlaO4NBvHHHGB8lGXARy6Irxro0tkA4NzWnIr
6AqIv4JOr45csTHcAXKHt4r2Q1N3m3ft56qMv9j0IawMbQ4ugUGQErPkT1DFW/cgoLySGLRm98yt
kYZFz3VYiSGU5sJWls2uIhULfkTpBXkEew5LPlbfd9sKKQT5oQ96246In/KYf5KGVlkKFlQlb0iT
Bi2bfXa2+9y7r3udisXVMwkMw0iQp/c6kMeIDn1F3RXhU8Ea/RfAClnvEmCe59TIPgJEEzL1DVwH
eQoCWvQbTCTsjuD6nFfbcEuC2EKQlCAI51XABK0/XdE4VGHTMDnMhGNQhM2+/IVgR1iUm5Sq4Jpx
43mu8eAMGmeAtVhX3jt9zBfc5SfenkaH85YJ4bz96x3Gj/M+b803vnL6n4+YHb5YrtsYhZe++Nes
+tP7fJv9idMXecvXT+9r5rinP2Afd552lH9h9TXQ4HllEjNh3t3pAwPr+93+q6/w2S2EnYaT89ar
LxbOhvnk7vGT3uobvjOVnHe6QZ9hMPnpbd4zFQAC5h2j6XmrCTx+bT+oNTr8r/9PM8b/+pB3ToPo
T+8wSPw0urxrP52GivP29D+RPrzTjxo2zqRx3p4+M7FMa8r46S2fZh55u6dJbj8lHxKwyscJ5W73
6fQT4lo0oV4/eJpWzu+jcOSrRMKd3vIh/zvYgT/wOb37OMOe63qaY84nfvkKQWV8y19zzE/vGFxG
yc3p7Zm9wNpf/7cXEGWozYCnw6cLhkyc25/KYOk1vbPjVMfRDwE74J0CuJRLim9iAc5IrWunopmR
MFx3pFU3LnBbHjYH0lAEBfXAqa632zOzGAjSuuySBuow5XtxX5C3mcAWgFV8o8oGsmmB32B7E1L6
aCrRqkYgqiQpjtt/WytJtQDgRLNGycaooSRd/nQXtM6K5hkcdvuuc7rb9gA20C3prfMivIAkLzdl
CcmvMePVoF8wptFVvuWL1cRMvYj1WZ/OPbBY3HcjFKRq/wJ81o273k4UYLwGECAzQXCGdFX+PWcX
3eS7prrK9xEwSNsd3tZBfFj7q9WWxS8f3ueJ0OKFuqFVzq/vhb35avdHfsLqDuQzbd0cCG9i9NDA
yMEcuTAQVr/xDWleDmle+5onbbnlqHy+but6YEK/MROOpfhL35bfvRpNEdGto+f2N/XQfO13dJZD
oUlRFZKHgh7K8cFbw4GV2V0I6QcOVfcC8B1f+Cm/mW2UP5/yrd4ICJVXeDcRxfvAsJvSBTL2wF3I
IaWTPkJz2t9Quvo7y6zcEE3VXOQdP8195W5soZ/HwLCoeGlye76FWpF5DAt+nY3CTfbTT7vPRbpc
UPvJHjfoYSpusrozzKfNKkyjtLvl8RuwD4HC/Z9l5XTX9AyHPxH2Um2OaXlh2nT/BgsHwPCWYnQH
wpgEoKISs2kvNTW5u8kef2HHcELHYB90t2CRFTh53oULgNuuufEL1Ma5QZWeZzlIf1g0ayRPnHC2
j3V3CFabLENV40Qrbx00i692OO80gE6nvHK35JRkRy7uFBb1p3MP45MNQM+i5LhY/RgRiMfGph/8
sgF43rEtoSLzOxszqt5AQyEl61IimBLW5LIdMBEMHryZMEWaU+v90TkRgiPH398YqPBU9MqRBXRT
bsQw3pBDQzzHkf9yZGV5LMJ61Rf3IiMkNhhyzEl7pDU12JjGAtI1K0RbFZAURRYiZPNUNoKd90kt
fp7ZNXLxPlm9dFwM+YTrAfCE0Z8d155RJDhRinsT0z1RdEjUKb2MGpbkgE8JFEsIm8JGrTRPLnDq
2ZOkj24Vh628Sfsw/5gtqkvpawaUTvqcgBlDUr3vI7WEZM3zHo9Te5+QeWWD+LLhvbu7kzoF6bjE
SoO0MprRU6D2oa5za7LHekD/hwSopO0/9sSzKS9SSRrKIJQRSnZEjcCzY/8eXFwyMkj9LypS1DpV
3aVAEel1DMkXEn1KuWJjZdC5ajRgtWBucfMw7sNsCRxUXhegXbnxCDiWgkA3iqQLEgoGSXlzPPTr
ko0bJY9UevbhT6oPr9/ZMwuevX8CEolQTgcBGVpz90627aGIxnCy0ItLMv8gSTdqD5kyhdxZwS0z
xhIcrYo8VyQYbLGd06VCVGfGau6IAJv4ul69tR8h/To/ymc2Hsser25zkgRWgOmhFUL8cr+zVg+d
l+bxvfo4IRwCxaVb7tKUe2V33ddW7QezgCIezK+qQCKJV7JdDQivjUCkeNFrQOr6WamD1gFCfIBE
SQlyUK1TCnUUQilARIFRGq0j8f+uXV3mxeGjbP2ECd8qbUrOb10j6+87K7ufpSecXjNwE63/gqba
n+u0S3+/6AtvyWvG0pJEdGDorJmi9/uxKC62x+oqdJObNK2Qv9IeQW+ryxF9q6RTf4lZaE8QEy51
ktguoiZlNeU2w9Aix5KQlHI8F1w3E/Q8P+YZmuJkbrvy0p5z5iNzBgNQ1GCCwsPGjyChsAmwEaZJ
KR9RIjBLkn0DhX6isO+aSh/3jZxNGJTqjWZUaMVSM3h+0NIsvebhaAWZKcLII+Hs6WqVgbu4VV1s
MS4Bj8L1CtnzazfmdA3fYdxgymEOUZGKi0l8lCBMSlECxCnvilBKE9/1U/2blaoiRJRJ0SYa48/q
MAxK/mcN6jmMLIWzjfx9ECxKjy6VQrI9LUASZtlFhipczVGPGUyTRTLCcF9//GeQ5sMLRwiOd4/M
g2fC1bBl7Nmxj517WUeHxQJbqEAG0g4eZ9/q+ZA6RBJOsSBwAFDqtMnS4fiOd6tZ8YrWbX1skeeT
vV7Y4ACE0baA5LsIbGc3krcNIOaLyrnX1pvUnHkfAEex8cQI+RWQHJ2v2E6VGn6JLbQoP+Qt9w56
yinUtGRwaySzr5+5lxZOoC2y7InYwYQ9R+QyN4naA3T7++5I5SiLoKFiJv2drR/evDIohVBySrEm
pZpkoUpwU9ZTlQ4Xi37/JcsXH5It00qpAdciEiQWCkc8uv5wfSimm9cPecbUnC624CWmxtFVoLV7
epd7bbsr02KFyFCZYJgtZOFJjgjX2JDoRd4K5cTh88UgmpPFOh8JRa95/0g8DF+XVuF8rfDSqQSy
ZsitJmN5wTzFb8rD4EBpEN/LUet60zc9hUoAzWXlYz+SIkwaXDvTklsMYptTLbkwaExHypzM63Y6
iAb2aHyXLGMtthlRa+eFPnaXmVU3msUCBQB0AaQ9t/T0AZi5l+7uNKtQqzGWk9tlPNyN/QDXR8+t
oGvQDVauLUIFFPAx0XLmXtMBhDMpz0Q7p6CbKR6/8bvKTeM6P+K6yt/s98HGQybk1XRNfyOWVxd6
fviQRTAugBrkRMyeqZJ6Kjoej/mdWCGfeefSKeEXeZPkxAZs2TnZ9HIzfpNEUJuKCGmryPd9blct
BeK/rCcu8m5tRECBRkUBf2VBfR/uWcwlKz5zB1sh/bMjJ9/Wo2bBTbCYERyTd+yRjw7pXVL4Bfvw
QO/Z00UNKzdlbnr9HzsiLWFe6sW04uyrS/Xd6nvlAoXq1VhxYUBbpIW6q+Fk7GAJIsL9Uj2YuFrc
83niIA9AATS06nWRLG2qlp5U8lw9ISfNTMWt2uXTdbeni+m2vGY/pU/zCXPduDm9CMgfLV1B39mX
5nYfQ8TmmXuDLKekbaECNI3aUbNK8UO3wv84BtshhQXopl8ufsp20015dUXKwKekmn62Hl9B8/wz
S/Pm2gkmdDAZWc9MlUsu+poe0gJ+UyVmWnmg+Trz2uwCSzOKkwWdrXcMzJusAdVUkr+/mH52YVtA
ZUq00fJjO5SPm9WeGcY+VNuWHctt1bAlKIDCwt1ftEkxXVdhBGqwwsunkUf9gb8MKoq8BMtW4mPk
qZfcweCfdsqcpDOmpDcUgjcQC4yv57P6a1EnjAyUF6Vp1rUP3F0E2fdhFS/XiwVOf2odNsB8ImK2
4qlqu7PM3lLU0/y2ghTAvbGwuPu8izLbvN7i1LlTVXnKqRYHxMNhYC+09SuQFdZYncuw43vwb6iS
1KMgkkCeDqnXE0au4QbiCBUYbv0pzCyRHUziEgUF91JQKf1Zz15bn4vamklq7SJPiUirqrwqgJt5
vFLd+RRIeXqnduQwxVdNUAyWR7XZejjbfMZ4S12iksSWKZpk3HHjScspCiajbTx25nvkROd2TRVS
z040Kj/FrHg07rOj6w8VHp74SMcDgqcTbc0y0wqHFvlvlIKEtFz5hq5QSk7MX1DXNvwUi/Ep9JTK
ldAr9VaaAnG+w2DjeekYmayBlxxrMDsSX/+lxZjaYn9Maj+1w4nyhh6iW6BkooD6TUWRFZd4PNLl
NsrWdY/gnD1+IlZFWnPp1/the4e2cKMkLnmauCCf+Lxa8Fv5m9yc21hkvCbc2pwO9lZFfg7RVnXy
pfWFsBcblCQu40UROL2R8C136w8KNBVroe+VS0gyUmv+H3mMjPkh6sp1vN98UrOGnfyY6n6/d1Rn
cuLYHHve74jEG1QKHFhVBrRPjKeQWsiO2hDrQOsjz4iTsVSJj7NGVCgk6X36PXpocTBanDTHo6My
fCO7giIIJIsQH2/1KtjVwwJ2KlvwTMj2GI70lLA2kuTGVfyhWhWbCR96z/FL0t0uOLUeZ1TqCakX
nAAGgLFx1r7AYyeFxb96L658k7ERqMACCtcuqXTr1zecWWzvw9OkkD9NfmeA3Yyz9rztLtsul/yZ
I7W+2hhgFpVOirdMCH+Qb9X1+t/dkPt3eDByEWqv2WUilmgRL638CIG9f0CRRf6wXDLdSAHAvyqv
IJs/i90Sf3N+t395RWBNAI1hPBch50/v5/ZQL48Rz9n7Lqe9PyKmSIavlj6EJTCkfXeoOnSsCenu
aosfg7TsdEdKRbW2Eob9v5Ufj+eXBoSwN5Cfucrew45zGHer6N6a4Trvyj9uQSu3VNDiY332BpHF
qqAVWaWmVnYnmbSk2lNmhbTTzp62cO/9jnnpLkOp/vpd8FLhjLIGwZ4f0CpR8j09g+Hezbv0GKYy
GF5VA84KBB+S1Pug0TbrkWPU0yUzor26+LlUNMtpJEeSNrDzCWmrpwK5h7NHniIbl4fa3Aroflmp
nIQ0oKY/AAwcpZthAVlxlxJ9LTBEagC/YgjoQIPNnWrHmJIooRZF00byI1deGZXovjWjR75fCVYE
iSVe9GXQXF9AD+sY4y7Voy1trPQZdtoJjqa/Xj9AwqPw3m4pmi6IiEhVImixZYFlMdHP29geMTTk
BYij7CMWBqRp4UhVJnuWjxNPUjiJ0zUnMmwcIgNAkzAVSsDfnx+h+kKTaXChgPMqxxUb7dML7HEX
HvJdG92r85DbTRIpvTgb8ojWVtlDWt/0aDwG4avX8DDXkoF3mWFKxmx7RgH54o1Hmq7PvGXmj3nz
wdVZR+MKTM5JZ9lRzpwiQTSTQI+vLrLlr0nyELY5MHZCD4dwS9sHsaQLyzxveH0BNvBxagXcdRwc
zeRsG/eCKeyrpI7v/RVi+t78oZE3Gr0lONyarfnbFZ4hO3gggEMgWsUGVQRY/w7b98JypGH2zOFd
a45n+oQZt6wHw8dYhE9EacTEE8228MqvCZg8lM79om00hPBSbtZpjC4WS4/oQ5ZpDaeSQTWiEKuC
3xZ1fNF623eaYSaH8RCT1cfSF9TOdZH435QmS4138frC8gKyh5SMg8SzBckczFUp01D2PRoaHmDC
dNSNd9X4WeI31KyXohdUd2KbvJUwSg/p40AOdecVYfCyUtqZbJxXLdeW+uT7Hdf9qUVH0r8zx/z8
WeHKg5UZgTHCI58+Kz3y1S3KfefebRAmKHBOmsJHeF+wceXRjpgVMcicZWXO2bEFdL52aeBJziOU
GT1zwR+8o8K4tQFqk9FyIcehJIdTLB3D2ZSVWZSmvT2WKxRKAWo+jVSd375VvER9kGVIVAElNf+Y
gUZSOYtDZ227zDt6LGlg4nR1vZv27xVGQGL/V6Hg0oAlzh6KjYavW5ofAxF6jPH6nFcQC8DGtC5/
dqX50Y7xf51VdyOoVao/MYUybJclbGEx4kmgxgImdxasirQHHXSlqpvXL9gLiwhMxCpgriSiRezp
s4ch2xax1ze77Z3Gv6icVCAVTof3hkE6NrMOdY12WLm5BU7oEigV2AoqtUoruYnd7cxxPW+6gLJX
DO1baHlz58OB2nLrDKtFkaFrx+9q48KdtaCoR0j40Ser6Rc2eZHpUnZ3hXbQIkdYFrcNkIPBzZFV
Z1uplw6QUPGQRAruc4L/nt7pVKvLul0EmS3+kElxt0M2SMCjI1TGhKpqAe5afvH/XJiAaIPHsQJM
ECUqimeRwAE/X5fxb6+fwBe2f435+d/xzYrTdrVLO4/I6bdtkK+DsAVxAp2WIF7bw/+uLjUUCPRU
DzfTsL/GSfxOYUJkmF5ZUiREOYh6awBatwQPQhpZ5dUN2Oxg7e1SFalASFrBlRpXR5XlV9uOSj/+
oslrZkRVBYCtPiGMyGEAvHYavntidPKFmlHd7jYzLYU7nQh2LpeYJj2JqHRXSjmmvtj2FeLBjtRM
nDrVNhYdXxjaPrDmPaQFp1V/4PUT+tKTIm0qY8/geNEJzJ6UEplPMUaQS5HZv2uvZIJWkphkvS6d
Th0cvqBuJTiVJgeUWVSqKCGbcUXChupjhaX9k6NahRTHQhxXdnjsL1Ve67QrYqGWtYVHVeU9uvbM
Q+pSB9ApiF4Ys8CIqNquszG9sgg4rVUSpu/GQ/D7meN63icj+mdvJc4ZvTFq46ePRztsl6m7PWwF
ftwyD/CtnTwOtSMJtJ7dihB/UbKPCK070fOIemKDEkXIuleuXz+o2SRdu7Tb9KclIBu6f3eG5MRF
VY/90qR32yl5v8rjdbxabppVcx2sFB9SroXoaLNyQmAvHC5Km8CjBLSnmVaaYKLgHz9Gh6BNQAkW
Sk8RMCjwVukxsuGpGlax0OH1R3BJF5gMZMZQ1uhf4XSaDKXYwqzk16iuPQzRmVtjlr14erUeEjoA
SKKhvdVsI5sOeX/IouOpMbFZsDEhtRAjevjVmLgH8EXXlcCDp9egFdggg0RUQZzU4PEyGCQktlPT
JXRZ+hEbA8u97JcnL+QIqwPSYY3/mkD4+vWyHp6ngBDZiwT/cPAsZCDST2+irM08FMHb+s5i/ygr
TEp26ZHWKuRyoGHwSeta82zwUijZNLWDKXr5gC9TKVOy0mttUfZJoo5j50Q3zUQcR4/WMg8sJEu5
7ADg+Ht+ELPzhvvgPZlqeARRxZstoiMQO4BgFnQsEdFVNg43R7+m4wHnXrbMJiChw2CIG5z4T5Ob
H94RlLfD4a1rrKdf3L1y051tGq0nnwtuAf4C0LQ/EufBJmoIvLFOIoZMGkzUgl4VxKFKM5zi+77c
XQo1EU6YTSgf3ZzoBZ5qSxmQQOe25QezJeq0FyaiBMIQwQA6ScluVVaEKCImc6759bToPbtCVBDo
iZZ2tMDTK+R0iXvops7cS3quDaaqpDDBXqJyYjK/c4+9TzjlsvDgurwQK68SQxksXX/8rMxTl3hT
68h13xhkNIaZkFoNkhhZkg2vC/hgj7GfTccm+YAQyUM1TXp4tn9HEs4m/tIr49GBTkDfAwX19JWV
4SofxqSFWsTtpkJW1Xc/ou4/UtBSkGT+cV3szZuQ4ELQ3XdWUMa86cdJY05Bt9pQ7IrcFqCn+sAt
KBXVurrkTQHgaZFRYqC83o9OC6+Ek4Sa8qrDTXRYXlu1ApymFQdT+OLR7tdS64mMkXhbumtV0brF
G0ygBvE6thjbYtGaGg5QPI7fVwDnOIfxc4tU1/7eIYs2hD3nMQSDNNBScAhMsa4UeCjCNLjzQB0B
U3LE7ScoijtczIgayjyCigAkVmPkOnxTy6sjdN7mXbC/mBVVEDWt5PRCFuzECWGdeA3EzFYMJNPs
Isl2aLouhYkpg2/YwSxIA2eNlyC6pzEoQBEqhpHEKH20OpIBDgwkbUVLGdPuQIYFAylmSIE2jCyQ
XEAJKLiWv+mP2Nk4EwGULgCbFmnm4jBn7UebLG68fYOLDu2Dkuf4mX+FPlPy/CW3wQASMeCKF+0o
wKGrwx+vL3czX+ppwVZCM7QxUNIzo3s5gHMxHbm6s3y7/lZTc05BUSOWZhvTRVljC4w2+OS23n+Z
6/JOIQyVlybrMTrYsL3Xj2o2EvXhqLSLyG4pIOTpgzDl45G56/72jtvrHc/7NyWneNADbkN8PK2o
H9K0SVkKJqdlUrYA7ZcyXNrqg4rQCsz2WGLogtSKqntA+LWpUPv/BZ0wtCgZs09q7npERVgd3kpq
pZzi11/TC6gnWwrk7FLZIlQps62xXbTTYpj6+P6R40xKhE0sX0gJ32ogs2haqTekfOS1fdbcWik2
7PyOcvf9hIDj7Iv+n4Ftp/Ot0bMUTjrn4ezYMuNiwU4P0b0bkblARae0lgTLpB2BAcCuQAuNPtaN
YOklhZvtyYYQ1smDogTYv6G1EO87X+qNu8I5BjmMPkAL5q+Vpr/qKs9JgXXYUtUXC9ZpWnO1rOu3
hmsmuAnWxoqMlGGhaV7i3u26Ri897nyC86ebjKrh9es5i+I+nTMGyK40e45BAvbrvxxbvyRoutoe
6dkHKjKEalpl1IfZkD1BPBrBsN1Rsi3IPWEB1ire9fmlYqGqQ1esx8PhTTcykoo1SvIjFr3bfCQV
L+COZRdPcmK+4BGE4upzloBaURyVyHQx7iqSSn28UmisOsnu/txBEPk1m/GR3yGWQsuSfBoTMbt2
GjLSK3lkRIhY4IvvOX+GXpBcMZCPrQzZZUhb+AxL94uh6AYoES2f2o2EUidLdgQsTo+ZmMqDHoLp
p8mO8FItnhbQWWn50SlpFKaWYw9VjfysU87mG3aUi5n7j54BMkggKnG0LZferHktK5chtWUZ3otZ
UfegzVfzk7SuDC2SChgULepiJFSm2i0qGz63wJ7KSFMc+N+AXF94Blgs6KsR3CGKnEPB5Q7vUYJ0
xPKnKgoGDVKWOMIqVZVFr3lv3DYduKYu766Z3oz9jhdBHcaihxj2v4h1r5Qf/vpDMHOx2YeAXZ4q
LGJlQ3s0O2n96OVjNyYZOrWRxdh7I+HG4xg7eWWBRG7tbc3Uq4G5q0V0UTfeve5gZcxpXVZWKVkU
1y3Y/z+C0n3m5iw5VtRRaOlmRVWIULHFnQAkTa3uGkwAnDrBZ5YnSThEalpVAApwzDulvz2MGxNc
TaUnqFVM6plT90K3ynGtPGKLKUBZeZ+ubVk8GRCDli6aFJrbKie6wt2NBUVNnt0rmZIzSw8g2RZ2
cpJfSExBMDK8SyKJNQxQRbKPvpjeHS59WEHFiuCVyMIfFVgeEURTQWGTJHgP4BE3DG83l+Gxj+4g
S7FuGWqK11/RSygm1naDLA49SQjMPXtFmanrCF3GvTlM31qcAOvIdP7Gkmeqz+1GXdDdmCMuMJlF
rc5yi8JRSDLccZdyl6jiHhDny5Iv+FhMsFBMOd0X5e6uNfs7mdz08UkjQ1iqWZYfRAuGUFBv24X5
T9//GZ6oBvFvmnY+YR14/RW/VD09ecWz298pnGI/7Y+1Ff+KIhoW6AE1RlyZlB4rOe3PEFMMsl6o
jahGBm6wmkl4IblAiCn79WPyX1gvfj0m22T8si+1wWKL87Iq76u4/E4ljOlmYDhd5++XgJXUTJUX
o5ws8dq4PZ8blv7v+yr/WpbOhwQKZ5MnTXNNGA/5Nt7RhdasO3jOVXfr17rnYnJf3IwPO7QiA9Db
2sTY9SnkoysTHPVblfsBR54G/b2LF2PdDWTamG15pE4bqs95sN2/QRLS3xSGpJ/cj/50OKb3WX9s
fle2fdijR8iofDdJBzTX5ZgXezTPF23UFB8m5gDeZQnk3Otn7iW0jVITZS1lmoqhWdXJKIomIDW1
vFcjqXJf1YbYSQ2uEd4mEYiqMyk75alQHIG8zAlIoLrukGDQv4EhWfZqVgY9ObCZgbnN46aJ92lr
+0KNV5PKr8qSP5A50ELBpRpG1wn16sL+a9siaFAs1IEmkv5PSg/VJYasFUmFFEhiEVPQIyFhgxSg
UHaKKbX4KhzoI3pnNY2j+rQKHs9TQIuoEXNasZW+pWrQklRsNkIfpMCYqFUexx3+g2u0gkZb+D7p
gmCjT9eYPk947Embv+dVXSrKWMWU4sFVDWrQlWwcPvIQNZQy3WqXVq6/Mw4f1UiqpTs/OeglAhLy
RlPaQjaZZ1kC3oLplTUy0DsHE+PovVdwhOVGOflymVjpLd3jrvFu4sa9UrymlDKSLCrQWh2V7Mch
wxD/RiGt0/LkDgJAlqhhtWR9jsycmM8wEoTeYbW0SlufhVHF6SPxbmeTk9lpZcGUXgoNV+Nh2+sH
JkyXVADBmcv5bBPUZDsKRJjuJQzefLHyqmU3MhTUf1+a/GK77L/oho32xxvHlDZsW8kVDerAXRuQ
JQbaRTlY5tmbtnLf2O6cm/31Y3qOYXJMUjAwXYc3aCye3mLejtzowLT5B4EoktjId25pIAo9t6F2
ZySoxlvYyPea2w4sVVIViykBfOTJ8ZuiDsQmIhT6rBlrIY1pW1G+aniMvNE9os3z4NjzNYyDp1MC
B1fkAXO5nh58GUyHNm6WvuXv9HwMDflkWJqUM+VqmqYA40fx/6MySnF6NoxhBT4pe/XfoOhfuAUj
Et/oMNUtIa5+emRh8X+snely28iWrV/oIgITMfzV4EnyWLLL9h+G23UNAiABEjPw9PdbSfNcCWQL
7oqOqPaRh7ZTYCJz77XXMPg7N9j293IGkuGBsQKBoaTQjxOkpOrf+GwgcNEAR9wMM6mE+aX4xz+g
8J7dl/T23ool0ZYzYZkzAK1Dka6TNh8hr0HckqmTy6HaV9DjMjIgHRGPQUCQ0smmxG5h1raD+/IQ
EwpKhSIzUqtxPmHP9XqZ2G38yJ++uERb4ELC2+EKUtfqH93mxX4IYlh5u3v4Sm8ZCTIeiF/Jb0Mv
igE06R3xeLwJ4/3bXhZ1BAVpmqaw0p6OxMw7KKsUqyPMrN+IWIkYUM2jmc5jo+Nv6pvWjT4L/gCD
grFL5OUftAtnACcjEILthNr67NO5S63HZZHsmn10nC7/vmFFH5EdFCAEM27R1Bi6KTJGk3os0XBC
JHBVUg/1vHJb8CDkiHxjUSLDBWSmV0CdkJ+6JtnPHwfnVS1rRomGtoKZkoef1NNPIPPdNel2O/Yt
Fud5Sk/IvLLswJAmsNQBIKwv0f3SkjH51TheIrUTFVd4ROIDXRpaG2wCY/HGxyEhkXBmXZkCS3UR
4wD1QNnxWeDstOneTtH2jaYQKhgz1Gw6fzV8FHovZ4E/EJGoYJ1vNwDoFT0w7dzZaM86uJm7C4r6
s/gf9n79j7aTF2zebIP0q9zXtbWOQBVUQhojM8VB9CCU0+SH2z2YrIKk8J6N6uJD6h1eFPvdrSre
AnsJeVyryzOQKki0aojl7srspNk3ghZPE0ovhGc4Ny7JwuEwFZE7klWTkiwLjxBBhKReIlF1gfNi
4wz3RkFgqGYMSv0KwGHAYYQCRh1133CqD9Y3DdakVRPcJb6oB1tZJAlFTEn/luert5t24FC3vlRh
/1nynn8zCg4dkt9QdqCJBAsz2/TRQcDB124c6vc7qTzVxmpOKHjedNioS5TkLsqfphZTl74Y8va/
xFvp8IRQBOTkxp+y0F1oY89hzafrWs1qUysKS9wC3OluGJvrzNu/FPlGu0Ylp73Dlz3Mv/eH4IuB
XKWTBQNXLoLOHqXTavA6yQUqhPb0/Lt7zpZlcUikY84aWfbNuefeuN31g18Od+r9RaNLUsZEVPNq
RTXC0AmaWBCVQd/MhJjTXEktwjql5TEl2u/DUpGkVo456gBNTO4mCJkVcidq25H+zcztsFiOnN+b
eOMiRAKVhT/merNyJBy7ZMcl476VFbpQtN46rhtDA3o7BRvAqTO+gJAlT3QZwA1jDyMoTZiQuFnG
FsckgqxuDdEx4jqoIBgBVvY9sgmui2V+1nmTTFLh429gdoVNnms1bnmY8HnmDuUKO9EFHoPLUd9+
FbisSQq6fv5c9NYYGUAFWqb5Xti1rCmgSOJaFV4xa9wzt8sx+o5G+QBCsgJCxeRNumn5a4nG0Pvl
375VECZFsyQr/NX4CzrBtR1PeJGvv0w4NWZR+7WL1l8WNq0KoadH15O1Gczt0ZtOoid+rFyjd+JY
GkaAPvAJHIhaVGuU4FA4W9RwEWFAZCKbqE90Wqnt8fFKx1UQ4Lkh2AMMVXemJMGS/WtIq6G6tV5a
+IXa88nC56k54So9lDTyw50uDyGoJ98/AeB+TeoLxbJB2/ig/RAfepoMkZNEbAwJzpCk/A/45hfe
INSkiLOYvXihG82mCF05dMm6KYa7YpfdrA7jPXxCQkeYKPyGoBKSecDTzNGp4aM2oCQBxv4LyUJI
gU99t8Q3O688wRqYAmMmKKrlPB+syJu8XbuH4x2lI/2odYUId6JCwzV40AMzZ6fC7agQRIQTyccY
uaNm0DG03NCeI7uhFsdQiBZI5+es7EHOQMD3VLC4fcroJcLwFX9zGKBlwK5EjKGqWHeOJNJNgJ0E
/jm7Dyox9fhENu84azACI6YQaGQ5Luzix0qnDRuZ4iyYjxfCett5G8fp73Qwim9hiGbCnPWxBox/
4ZvmI7V7R9noBZgvVx9FkjDEiFX2q/At45Pw/Pt76TVweT2ZW8XuKqZkfFowFs3UOcPBt+4FUSQr
+C+EWhkeMn2gQTypsnXBGCIFZZJgJEEU6hMFdlod7hzLwuXz2o5PVBciCyOcwThkPD5XYPbi+7J2
gEvQCxLFaJfy4WHyaHoFMBSbswEvGxC3TFpB3KKN/3Qrp5QAu76WKXUApyOLkxtZNf8vLHK27aZ9
C0vW3Tl3qrYFoMBsIX31AP7NbRetaBF8uApy4bJz7t6tUrl5K1TpTD4DBLwYO4Y1VuV8yqz8+x9c
yM8/R8qVp59v1mNbv0633lvDIQyoxFAEa8/5DDFkfSgXEe07YQXsAezRrGthLGaEFzNwxjFE97Sw
H63bsA14k5UqI16WKHtiDOgOl9hhoooS82Bhn55jL9oPK2YPaImY0s0qt4pUmLzvnNFUlCIxGVyD
vCPZw4moYZMsJKRAozitVSePxyA2hFKdoeJajuc6Hxnq1GGoqsFIJGfOp892CjNrcjfxGiVs8Ekn
jk+qn04bDfxNsKMFvsLJIxrHiX9iKnSGARp76siWZEwsJq8m9WxzHODIN/355xcLDp7d06BpmuVD
PYeoMNuq3XrPaM4PegKGkIhi3IT9fD56HIzg4lv4MDUkvshCBOsn2RqxrxNdGwlv3qxBtjPPu4kY
mVzblYyj0KjiyZKjd4JJlaBQuy4HfQVdMWiaj4eg80llGtkICDsZduzsxrlOmn3xuvCwBatc3snC
pdFpu32LyVSMMDXhL+4t2hHeeojc8IiQOlz1sYIEPOzW/Qmqq5/sHmqlcikdoD9sUeaxdStMuewE
soWrRYihl7gOFkqHBC+D7muyP4wYfEOz4YC+LrdkuOJ3w+zdRbNqjKoQLN6GTRbehClD542MCYP2
W6COSbaBCT5atx46xJDYgW6DGILQbBVZpYVg1Uv5C3sIGddeSYsvbVqJx+xLoyFWlRBF6fRy2uF3
bxfoIX1iY9AbJ851GI/Nzf/pVlnXrjbcDX53zCSzd4vDn0v3j49SwqYqd1Dfz2pIb4zr2vUH+06S
u01/eG3FMeIwzvogf2gOw7uqLd4c3YHgNA4yBkBnPxG7gh9AyPuVeYQrLjIYL94/TIyhX8pY4cy8
OAuJ1sl9x74TMUE1o2pFiQk0yIbb+FZ534w6PlFZ3EoQ5VuIq4Cy5BGkMfuRI770vlyquWFVIhpC
OeQA4c+gyQou+rbHAMw0Y3Ub4FeEMMzkwqBANgcnLA3hVDbmy1fGyJPT0ZAUQDw6KtyMIkyJnWGy
hESfK3Q4eXBMhDpNejM4+QyeRNmEI6jVE9LKrb1L1rdjMhnAQDn1JmbH0IswrDxEH8n8eilShuAd
EStF/q9zFr8mtw1Chp6i6OPLt8/lT/fROmenTpXu6AgDKyHNlk9VAlD8MuQ3JGRGAxAf0aY0uwm2
NQLNNCYV1ufjfSMFQAUKFVLsPn8aGph0fhquXLopCBQUPua0fFRdUCmiPdivj12L2yev17X7KRqR
scDidfHSODRMFRFaS3YnorpUVxoWGbj5sBS+e04h4/N8vJ7ZTRLWq6Fl5MFbIACI202IboKdhGiK
PXiJwHd91tpPomGVCQHxA9K+1EUxjMKOubSoYgqFE7oluqRc73dJeEtO0ycNk3puFXvDzYPCWOT2
0xRHjOV/I5zR9wR0Ti8DKBzMKUeEP0UbLyyOz1hAsN1AqkEZaLAWpt9JDjYEhC4qlNYsrEWKLJF/
VFlONGAaDz7/2RswbfbZexQRsCyQYCGjn+9JqGNlPNH42RMGwbVTtXf5zg6Y7MI3FrGyPnATkaSC
YXGVYvgZFRbQBZRG3F0YS4yQp/MVYiPb5T4s6vbwaoq4z7wBHwchndw0kNpzHCPrkKssGmFP9wcu
UNuGTlAWnP4KHsgP2GIYg8baE7HcryJyd7GH6D2ck2DG/5Ukq689VsF/lSTK8vdwdyQ1PulrbQIb
58ly5HKsa9K0LF2HNV7gQT+9g+vd6vJzKOTA2C0gZ9G9onr4HDmQ2blOIQp18vRYNQeiuYqfSaij
lbjWhyRFDhTZ4mtjpPM+ag7b+4jAoPdJ2mVvy/26eO07u+G6DseYp6cQGJ9ok4x7FkYrYvYSE8V+
qzgVD01LVezfpRvLerPOgl1CQuUmvbViIeH0Wjjq2DcFSLQV4/E0rLObcWft7g94dLzaew3WG21M
JGTzFSLzeJ0VW/tVuOPh4nmzv35+W5iMvNm2oM0gAwxtJkr1Mww2XpWrPPLb90m772D4k5EBldPv
CEVG1mbCjolMTMhvFiVSZ5mgraQePmKydLjaBMEPaYCinntKyKYZYZApGBUQP+QiJt+aAbmDBjOY
mnzNd8w5WubyNJ+EJrwei/GDmQpgQaCmwANMEsVW832xCTsFNEk8YfaoigzeExOKBw2zyiAh/MFB
eaHrJ2JOGbQqHpksPC1x0Rd4iW2nNmU3Y1igJwg1t7XjYaLG9QwOmffNC3tbGwzy5Dmvw0fwnfTb
ityYiAMBxl/Kjb3Q2qz4tJh3ePDr3bmMtprK3LazMbu3W96avMXvlLel5EI+uG/tRpqEdXd4laRb
3Ev7KnqZjtb6anRS565OsOcTEaS2N+ULv6JnlJoAnejhBpf7+jbreaNrv9reFyRnXfer+Iux/hQo
hVW686OreNur1TilV2FxdRgXwOALIwF4fXDrme5yhCKff/rgvY3XdAHz97eyApdrnb/BrRwNhnJR
DCmYGbfp036f/JptSOihXkigsEgSJ/+PKIVrh2e36iYRACcV8SpRiqS9Fn0fyBZ3G/6mSWKXIhqu
/mCedqEFYWLJYADRLifvXPFkRV4ZjOt4wAGOSx9Y0ISl7whRoOMkOONaGhXD3ZWxJfwnX6HiazIL
O/X0yl6Sx0pF8K4K0hAa1kRyj+dTrj9/GFyqW+gyV7AEYZs6GCY+ffr47yVtNHr9XV9DqgEcNIzY
39JF5d+oo9N9GqFHSXagSKIYA8J1OFKJH9/hL5LRVS+s60IXzNRXvSbkT7IzZ6/j5G/asTnUzp0m
bbJSqMmVFbUcv8DXMknvyV5SPSV0WkOtuqw5LvlN6f4EmReoQZ9f1KU2GEYgnyz3KVkqc7rGBFJ+
GEI+V7NV+Vw76JyrxL0/IZbGfBQfLLWHUoRpgXJSiRrSt2zgEISPeAB/mFbuOyVbi5NcBwxcgiUL
rEuFM2vFrRPSFF34nHHQuYkzpcizEEEQMT2xJibTJi/9FK6gEp8xRY7TvjONr62yPNoUdaubPt3R
OIovtvvZUZiFlqzH8C+2l7IMLq6TAzeQ/t6BDjr7oKui7YY86cY7TR6lifG3xDGjG9AATeuVM46R
BgF7qOiz0TgZaG44oueaOGtDGv4e/oJWxhglWyyktY7ZrclHz0iCK5MUHXu2TmvDJTnuYhAwHVN8
9rIx0MwKfz+izqBqI/3DAKtgcAwLUmawKu8NOEfZKiXPJKsvKdGe35bnJCcmkPRv4Ie8ylT5epce
1/j5oSoOjU39Sd2Muc1b3mVO8pQiCVCACg0mh5+7D/U6vJECOaUpTu0PxnyZp00AMgtVPyd7RiuT
TfVS3X/xnGF53Ks+lmxIB2ZrHEdrFzjU/TqE+zz5W+gcs9I3tpRbxmIB0946EYNP5yGjJihFguDk
izINq08dv1+Ei+3vpYMG5lWAazNyGzrhpwuDtm73uCA0JCoDT8c4MwNv6aDpewxfB4B+qZjF0sAS
WJVMn62/HO97aTap6Jahggu1SPB4TTOouqOitg/T2OJbA7OEJsnHIUrZoHoPEmv3U0p3DZS1nmjH
dUiUs6470+DS5Gg0Z6xQkIL9m8326HnNNlsXcBZYU9XSvOGSt9t8L73yp86/osxebR3kYkAYygfN
K5ycJBBXZ2mn62unsN/Z6Q7ikPXFslFqyZsOh4eFBV54UXkfxAiBhhgFwQw/DQnk3BAUToeJ0ESE
bdFFje1ESiAvdMRopHOkgxR9RVG1EqZIOK4MENkEaHLzr8Zd2H9CRoSzYkzXZuuqtmMC9RgIvY7w
iCGr3WTPs8kiDlefobeUn1qTcFPVMPKaDtHnaohtRO8ecN/yVXthpPR0YTOIpfAaZ2yKifkgwJSG
zrYrLzMoNKKvFlX3qWkdWRbymVKvwGc1ssBTBqafw/hR/VvCBfOQA28Eiy/dvRcOEFYJ8wWxhYT3
84/Vqu116myi4U6MK6OFwhRN0kedbsbAHPxR6ms12fIm0gkszYDIIRVAqmxOlqHx/2Zd8gPkdGOQ
OXt6VUTAwKaPbcMDENdc96wIIMZzltGDjNVzeZTh6KVXoc/hJxDZpwiaDMj8VJ0uvAbn5xrPK4TV
BWUaft98jFD0AXZZg+tgU0OZDK/P3tMYM0bAXssAEjJ7V92pNcmgW7IUkVLUx4i3tcw1NFqdp3co
+CeUUj4CcSHnfQyu5WUycbeaV7O3rC8qOM0IQfFtAGURFzmmwSSNoEk3atqB3yjBJsQTqrcgARvL
KW8Kq8Y+ktcI4KTmrpcCW2Z4KgSTaPszc737xn8w5LQUPhCv1o1qL023ayImrqOUJF3dzSb4nvla
6EGxRIzx0lsOpdabPfu2EclBow3ciHFyNDsyiUDd0oZlznEiCr1O7hZiNKim1SRFCHDZyS0UsIQr
pSRJWCdnFMo0AP3zyesC1kBxJcGhaFseiOIyknnushsisffRkeKPQMzZWUS8vQ3r9cajEYYrnTAm
OOYXTFzV7BzBbwmjb5+wSw3W5LoWOfDK6E+MNkxkOQY+JqmaRaqsUIUmvRtBJKje6yWnoQsINo4G
0mUzLgtpF+ZXeOWUQVTH9p1x2WWy66MqP/m5S/KhVktyxJM5w+no0kKFLZiYLj57k6+88B6e3+Us
LopCpvaS856Pw8O+6VvhCrI2aToCxbjXE+vaDHgA/wR6Rg4gNbVttEFhiEhZaEkZNtdG/wrHlu/8
M9q4JXD4/KqEhUeOnROLIk83/7T2gb1UW213mAyH0nBs8YTpbQwk8SjoGdmaSE4o1KTiPpxS4vTQ
CniWHZoF5aP/QZDSOd6BhRkCLFKUIBRhv/R0XcXGZm+2lXNnMzoWIiTdu7SvhlmLLk1OmeqvlPhE
tOrbYWg+K21e55cAVZ1fiqYa3tOhLnyg54sDiQmUEQd2BvN3duAXTESs1TaDN9VzfHDgyxRKYg/5
TNS07OWBUb2Nb03Ck8NKhHCI9qMh/qjOPkpzj6IUtan/6kri2Ld5iT3cHDlxZxMdq4zopcKMCTJv
sPwJdJfTApoXGCLNG72wysSQrsv09BMTJxulFlJnTWaVWTAxxl94cufbDXwNUZtLY+o40RkeHU1B
vfbSkdnHMTW43G++U/GA7tCawqQVZ0XlhWY4YpyZiG3w++NVyZXJa7LMrr1whdORgKsxHuCe5EV9
ut0y5WKPQ5Kob3ppJnMV2D3rMnJEZQ7gJniybZSwRteljxW0mbrj9iUs/A/OtQvPC50DTpKw86Ej
zXONC+YKQ7XeDQ8yvdS6xAQwrskYcuYrZsOsS4exMY33us8yDs17ejkokWE+/QgPQCHLLojnpQU9
3IoTXetShOjseVnDAZpyYRu6uNyPldty4rwKTpCUqeffVXmR7znKeDVFJtNcyVtb3/5gBnNpTSsV
FcIRyYedtUwF4/khsZLhTnIrf0ssrAj3PUeYBc6XY7soymDdYPTA8CVBmiiIUIuqmAUwkxePexE0
OD/8zbQX3Qo+URC45wfZePDqZJcJMIpfDXn9EO7gOgG8GGIr2KW/h1dPSy6Rq8S3pQ+g7GUPXRW/
au3srt4cbkzG3upfFNQ+kF+MrC5aEYY9Z5IV6zxJ29QbjIBZ/uf1SmDLcR6dYE0rjY/4qyfv6pMw
2Ox6SbYw11rmgM7Sz9ED42AVwJZmmKq59Hxd3cqGp5hDA1dQVt8iqs5XcuXBnV12JT6hFz1JOcpg
MQzLmqwTZhVi9Si2PAxof3vkqaw8D3nCh/KnGPLlStPsFjoHAeD2DhAiIwwo3UIr5RDEJjGDuL0p
3Td5wj2MBCBaM6QD/DRaUTn8IAVQqyhnEyOIXce4AJBDpQZDGjHlCMikQieUjEqV1FDYjDcof475
iPErrer5U3WWBfr7eUFD5qGBSKLhmL2NeKU7TlUN7+W7U3bM7jGukEYmwcNbjZHxHzw1nBpJytFN
Hga2Is+hCKLwtfP1PwK0fBIUVOZJ42F3EGb4xuXaFlfFX6BC12EU3wcA6JZLPX20loxs0C7oEzJ0
y37bm4pAnruw+aurveu8N2YCPrN42chKSoQQQV2u1BaCLgTdGfNgfr/AJs/KuEHVQ8rERYeyjHR2
WUV23eGTkPDnH+E5FRrpGJ7HDtJFJhC0ck8fYbHCuMruqvKd/i31lihY/tpv27+Ej0YEbcihDFrv
dV57dzLMjlY4M2/8u3HwH5BQ/9/lQ/bc8pNWIXDAQ8ExFEY7v5TWKRhktCvf+anUlMGnzSY5EA5X
3shcpa8wA0EhlFuALPI8LG0Gb2CP6jJVqeX9I2ILn7dMVDOZEezDmzVhkNLETvaS+8b5VYohGMUR
MCmu7QhBZ8fwtDqsSTmLazYjhJYUAh7HsCZoScsT5NVk/PpNhggnop1KohPKpzV2yDv+wKz9rGgD
scKfkd5SbRhC0KefcNfZxCGG6E6E8mm6p9BmoQcaJKkCF/mmxkF0zN1bwp2Nd4c8t2W1papS21PE
oD70btfebqk0urw+tI0A9rzJc86xVWdRXFvBeGfHh6vSTT4KsdcaRVAVEi7bdyEwxr4o2lzldoV3
+JHmormqIStqAin0ZRm+nV9kklxCmSXYjqvM80zT+Ahi9uKpdXJG3Jh7yUUq+GTXFL0o6kVcEt24
DrGU5yJTrVs2+t+jxMXYwRPaoKyAPyyTznTYZnHowJAL0q4iyXj64XpOjRv4MPlGIE7Oap5jWfL7
R3JR+SnRqMcf2fnHpFS+IO/UhWOr/xSA+l3T75rJ4VukwtEPjin+wHCMOuXPwgEkUvUYi0rwqfkF
/gy/cIxB1Rffoh/mt35/wdfyhdBvEJLKz8g85RcIRj3+f/FT/RFkDASQ9o3iUfmTBNCRvPWNn/Cr
/Gh+dfrOysxPiTHlC/4FOAn6gZhUkkrrbybFlMhTfm6+nL7zE/47Rp0qCJWoU/JN+ZFfohZSaOl3
88Pvn3BzJQo7Pf5IiKlJOOVntv4Y//FzImz1Bb6cPRiK/ujxVzA7m74//gW+5g/2o7JRF05rY3v0
GE/h84aNSl3M8ci03hAcHm/GHRdYlnXlg19i01w2eKBFh2FDUgYklL6EGZmPVnoHdgFbcfDal7SI
BzJv3UTBycyXHewTXE1H8BPF9xw/USw+3khXFw2YWlV0GS7wiziQIrxGq0JBkynTE8hIdQ3/gzeg
PvRfI9fZX+2qPL8es5ZUcLrSiuzSiijRGjn5TWnDsJgU4wDlCTLquvfuy0jL8shkFZ/FjwpyXvJg
e2uiTQ3PxR6Iq8FFGE5o7U3ERhzqV85QeX/xXUJw64riW1JX4+tyHG3EEvxjiSW8O9vbbPO2e9XX
yXd7z3rx+ejp7Ahh8VctoTIgNq/XrVe8XicHJ7nm9oHiWkw78l1hHfyVcyVdJ+vD/h0Ww/FHGzaD
ifbr439M3FMNHFVzX11F+irJRxtGAVYpfeSwfmYz9sCrTt5CcV3vlOOyk5sff9TvYclMxODgT/kr
x7H1OiymBvIHfFJcj2GxrmQIaJjEG9d/kcet/9m2y/i+72CS13jT8zeug5sc15brfgsDtcim7oao
JBeLWBwp6uTQk/ixaW6TwvpWbGHRVB3fvEk6BYH7obGgvWdGHNGS30wOabRVQ+CE+G5+iIJ9X+xv
oz2NL7TuyFG+6MQc3g+gAU1p1cF2TcsX7a7/0qz9+ApPIpz3QozpGB79UsMsiWjXQzUqBoxcisHb
vuw2MCoKwDxlcl5PbZfeh2lR8Q0QKVltms1LeyIYtdxbm2ve0ImUHrZFvxUJgJ1zjfoAUXDCs0s8
fq3y8ITWX74u0vQKmYpDQcuzzNaQi7yaZ+kxY7gJGzw4vL6BEFKySG9gTZal2cGUphhLybmyhJ9l
HXhTFt7N+T1mXk2uWuBD1NtnmSheaLUwvvrdfWxNt9mOEyBAwEX5fRrb+4CWEHBeD5+K5p3AESlT
xAzXJSalxcmwY7kbOxs1a3EMSGVFi7WBHeuSe3xurLr1wfL2WINxoctlmODHO7Qf9DzHVDOO84RE
XdvrkUda5IUGzrt6Z90e/TY5O5vm73W6gkeW4rBO90OfsTy6PytHafpJ9QV7ZaQALnGmKd1nTjft
HPykgQxlrZfn8LOMyyN+h4wAkTvTMbZva3f1etPG74u2fdAInMncF8WCLqsSDM/26ZkbxRFcglj3
LO5qs2fXreB5dJZ/tFVTiWxbsJA09zOlKKBRnxPyDP8i2R8D2NRvRwm9AW1t7zXXUpTJoWTa4PxO
voMqP8U1GuXb7ijO9UCVn9+Rxt3ouYVrxz760BWIbLlFh1J/A+Cu4biMfAMcfk/akH7kPTDetzYn
lIrBEluVK3+F3H2f3Zq2/HdFcwR8xh+KS5CTioAWBd0oaijbx//8GR5q8M7//nugiH36PUzTmpxk
Nh2SC3gRBRRJQ0Dwpx9C0CTS1zBEc02l/YgfpcGI9PomPEwuS0JQ1eBHIeGywgKPSWc536jJHfsP
IwlCn9I9hOUbMXxMKHMYEewimCRX6DV0LDV0qvYM4h+QBk0SkAhBIl1D9vg0VQo71XOh/UWTK6ig
a5gC0Gsrck+kIc3N9f2EuIJmZIxonPEvxq56mSAeRLRk1IYMxGbPbrfvR8cKdu/yjLa4TP4WUCUI
RmRiudIIdGRUzJga7B1/C6LLKSBa0NDfJooaHOKi5CyclReOo5hIB2zaXGxzqGZmvZJnRXVvR3hI
6CnkuAIpfEJpMerRs737ikvoAI3jOGQRDUEBAqK/iIMlJY14zavceb8ZyzvoO9mVlvqvniErXTF6
BfAjBXj+8mdpFKx6LJ+MY2CfANqS2Ep0ZflTvr0RHip5JwsTGLxXBITBKwbJgpONeyWYMmiIy1hP
3dMyeHs2ruIcBxx1WRaG7DzPWWeH3Wsb2mtlNOhQD3iB9X4TTKruJGmLn+uu/8Cl+0KTqpO/kuaA
4hDtnRTz2OC7AnA1k5ULjMbtCpkysutFm+QLh7tUfnBgcOWLPOCGp/sR8sN677ZNdn/iEclvRV1e
zlkiYptuSFn+mIwdkbR/ZwR1Uf5gDncgw+fPSDPSe3q+wGyCBQjEDOgGt+3pmsIhttMm8d0PwTTe
QMUEWAMjI7enxKVdlh/5RL/Uh9Yvc30rUJVeSZpJob0SJtHEwPVGUnAUvWszhFB4doiHCItPcsxN
koaUe7F6kx2ocGaR5QbYKXq+DiufOGSJcnoHV7Mhfy/DkbyA/c0tIkGmCeCGbSuLAvXjYU0Bl/Gv
a2arKajN20qEQH7lBOMKeqyGauBZuINr9FhN6L1k/zAlwMEiVBrXn2ri7GFfCmvKugMlf1J+UOVR
bFtY2HwNJCCNmg77ZaKPQaWfPHiohGRtyR6fET2zuKcPvhvRq7pZleE1BYoOyBOVKpVgXUA8KuC1
yjk6LvvXYWJfixiH/v1nlJD9ciAhOVJrwiOius1rDmSmEGQo/Owa53VTbMwRrs1TN1S9xz8AaESV
biQIWwIoINrKyLCHg62x86ZNrorso9whfNLSFOCkjQiATIN8vMQTJNkEDUFA4vAmlkyAmPJ6ymwq
r3q/uC1cxJKMsdXry+ibk77AJA6T0OFBaVFJ0H3sbVw6gf98Pk9ZpUvgpEhQfRoRoxpjXawZkVBp
TdcUGCC3Ls2kpMTUNSy3FbFjxNg5ATSyqvyDibi2//xTApIxIGFIMNoMxe+SHDnDyiJMNHVe2o1C
CJkroDPo8/UriXQj3MEie/u6bEamgexF3LdlLSggxHBl2bDImB4kzi02yXePzf78K2wgyvM1AhMy
LWXOPM8gCXMv2fE47PskBwHuIfD0kD9fqWFV5ViPvKc2oDckCzMRT8ufQsaZNdBh4LbhD9TlsC81
yhFTpLQBQxRnGCU4F3Tre8156nL9j72jFq2y98a0yq7db5id/7TQ/F2heSuvjSV1vKOVmigc3Lr6
h0L386TcA177qMSCC0eQaxUJhpgDNBnJ6R6jd+U2GjIRtAxpRDXVivAZuilTJfuB0kPlkMlDF9Dd
SaSoWZeObGNigzWS4gBlV2I33VevW6Squpf2QQRvBfeaCC3V7Kop/DZO26DlGiRiWiBivtZgAgKH
bMcGyPfTqn9jDGp2oIoT9DdKMON3zVw/abKHbUK35jTseKTQHa4P3C8yLF8eiJm6Zr4hQOPRENNc
RuHcX3Wig6/HDR3nqbrAeR0lbMRcAiPdEtHPlajeunkiu/yw7pzu2t27b4Bv32tqIMjbR2Us93cd
zMYJyYVZT5y38TmI7dussW90TdmDBx02hRgCXK6SmVlqXaUvDQiQrUFOc/yXYY4Ipcz2IJTccdau
vq+s18+/B2cAtMNgmewiGUNR+GEZ+fREJeiuihsPqYTKgXoDSEnShe+J2qnylLeAM4IPGKtxylhO
NZNbjZ5Rvaexj9HSFunY/nw+qXWhuWE4ydQUb73Z3ukOw7aMcZ1+L1cExdjo2tc4Kresh35VApa7
OJ3YPyA63RplQy7mrk2tKsMeUFbxyHoO0p/1fvVOhrh1QeB9klrfVHmrC8nj9ZUcdERGPk08E4l0
yBNXmq7SziX+AE++1Si2j2CYeJhaMUYuErBlCJP6hPpV+230Vz//wAfvDEfWY6D55sLj3oP2Pft4
8jJ3nK06Gf6dJMU8ZSV1hAQtPWUQQDfpZrcCm0ShLx0Jj/k/FQr0t8oCnar4H7OVuJn/53sHBSx9
AqwO+zx0tkKOXWYEzt7XBTQYaLdmeEGLa0BuaLUqUlTB6DAyMRuUjJpdySZZLY4pMBbHU/6Fcwcr
EghZMYJmnAHmewc/AL9Bg/++d0mVhjtdB5zvucQQUOVkjKUA1+NwlCkGQlJRSbmNwZnNzFThXUmO
ngsLNBG1lEBsRFn4Zxnma01F9luPKEci6Wb1rAtiatSuyQFhArQxjLyaFpThhA4P2dEdveoYmfH9
axMtfCYX3hvk0lTLpj7C0/3phpkiH/nvhvtG741stsWZU6BElCN3R1fJBn9zkmOZaofIT90sHgMT
DZOW3+VLZ0yMhSNMRpXyXARP11T0VdM4cUEJj32V7gHxzeSqraRFlfA55mkG/uAsFCXxtFdUr1QO
x6HM1Ra1voYCOzvygd3gmAUydqIxmq3r4K8GjKUyA3WohBd1ShWlYBV9jWf/x43vvxD1zKTPS7WQ
7h4Ib4QSWvwsR4o1gXJKqUOYK698oxuRt57GjiYLDFKJHO//c9iD78hRTuNuEevEXRO3QiG9YQr7
D2pzVlNtMujV+SWMKOe0AiumS6jVtHEkMWOWJawCAuS9FzLJF8iiSqlQJnsIo4tA6PpaLaTGtAoX
EXVUVbJEUtaKYfPC5rtwWgF6AUrh2mnDPZ490A72S1FlZAmcPCj7gA9bhE2qZl0m9kAhwBJl72Q3
TFw5ZfuMi2fPCYyzUwXGUPnjjz9IxZuTgzhDieiDVsLrgXBxPgSphoaDYn9IzUWnNBJ5XOcd/GOT
JK0+kpdDMfVr/7Wsp8oW/RGUcn0ueqnlc71MPjvzdjPrAi7FOAn48oy7l7WHAbSNZ2bwFpHPoOCL
hJZ0mEr3FuMRKmZdT/0O+yluW4kZSlyUbFSnJl6YakMGb2rQYbC8gSL41rL7G4kbiojxsdV8VcVv
XOr4ADr865//4E1x9PRNcm0Fe0tNI2RhhnZW/tZBPuEdK71TkK+8ZhX5EpHzzsPkTdE0CJqYYaCb
RphSCZhGFZ/uXLUtusGVtAsq8Ub9cdSJ4WwFBGGC7XJ0C4KS6xCv2LXegjxVt0YeyirtXxZ9RH52
97G0e3TE1MQSxQh0lMhNZAt1O0qoUZ+q3lVXvKri/jD90lVeuPavimCf55/PhRMQ4AL+gaFNRKsz
L7T1Zlsywso5ASFhKkJiiwGnTsBTseJV72yreqPhprtzX++200d9luYG57tWp7aM8F+oslgXOw/z
KXB+e94FWRt3f6z+BK6gOXkrDxCdfGJcNzagRVFFX2WVZWFtYK4z1HGZH7zZu8yZjO0g3LoSu8Em
9DWy8j6J6WzTZMiMRZxTY2/TwgMRGgHnXARKzsXPwrPJwP1iD8MPFcvR5sj17wmHMjxevXN4oaop
PIzlm21f3IQ0r0r/qMCmls0pzzxScVYj9I0WgIYQB4i5NmEaujj1Co/Yt5gGlZllDr83cZO/q83n
fbi+EuAo7zAfZYysU43i1rO+RRl1QgAkBlVOnWOJQajQBRWXxkq1B9fxIZy0FJXIBkRPl/xDQ/6Q
XljHn/EHYcMLstqV9stmaiGC27/CRNPQRV2S4VHPX1nAAUpKJNIanzy9/LJ1CcTtkcAuO0NDemUa
eKXLJlqBjeSQmhETyqJX1uRDkbzz0psius924wuPpFYVpJhTfCbfCHOe8qNVjH+pW+4JY/ULKNLl
/r12s4grJuTNPzDD4AKVUSkX53szqaQr/mpX7m0fuD8UYajOySdhKtnwEqMxsit0B2pXVcJ6cffx
X7yYj5+Cbo1H044Q56Ox8GuS05DuizWl9kcvpr4VEbuShHYIfoj6gv+YOsJ0KzAslBpFO3G5GzXm
auefDucFE/EV/JtZWxZ2qxHeVL57b+xRpr1/patUnwiZiMy5mR1FKfP0AKAHoxaB3t3UvNnaHjbD
nG8qaH0lgCpYex3XxVXQjfdlw9WrsMWcq43XUHNE/VqFOzTY2ptQSXfoDfSwhRup6RHcF7bkrS08
ee2v2XeI1ZEgXV3HFzxNve1Q73M6G2h4Td8/ZHnxWU3n1kq/WpP14yRRl75RC7UPcDDG4qdIusvZ
xZeOaOVacgnDisG3a/Y+kE+ziQ/5Zms0hEmG7xWO4z1uctxOKGk4qhOE1OxAwSwqUkmj+BlFzVcN
FcTt104oAHEXntN53QLN+tG6Zh1gFfBuYsO1Ze7CbZgB7vE6GiYWp7OpqaTpgSZpIEa8Oso4/qJh
ghp0rctYnC0Lzi+tS92V4gtXIrE9fXO6OG62TbjZvTc6DWj9KpwTsrakhRBzTdsQPyv4opSrIxl9
mMuom1bywnFozee4bMV/cV3U9OI2Mbc2zeGjN7qY3BQvympr9KmaXxrbwvT/M9eEN0lfZsjWgDV5
xoGMbeF/GlN84zMKjIXP8bwxc8mPgsjPoFucsNkbXXXFfuOV0RFoUWOmFKka33jDqONzwoTJrAuJ
CRUSLyZNvDi11h4AlNp0+ZQ5n6gxSmMUBC+Ioh19vhrpx8+KRrJuJxugduKiigUhkrJdQxJKCHWT
qNwwwpvVi3wD6jJZ33SciElc9dVfW6/AW+23HpQNNyXBp2rL5byINJwz1lioz2FI/RTFcJxnL6cX
DWy3LNu9V6R13TGSlUOEVL5JVtJFwQNkylokxU/5VoizqCJUFs4n2PnITOWaRhUvo/JjZUIDBcMd
ePZB7fwJJpecjCS5T6bU7CgzcSVQx3JKjNN1rTZ+2jYvp9F7pbZZx6aQw6yFkzlyvWuCuywluLS7
YcYDW9NecVjN2/ti7ZHl1R53t4nLpJDUhFanlKAgyVWMyYw6LA0hMrzlsPw+fm+y/GZ3L54GlwpJ
eceZTA4+qXnyXpFleRpMTDztBOWkw3MndZMT/K3t7j/Ia0inp3gsER1ubkX/RBnGfYnDDWWUPz1f
JKt3/bpA+YMSqKcBD7Ep6bn+zaCZdtaIaWX1JyNUpb0kPb0DIuSmc14GmwE4ElmJhVeT2jQvS75X
9u5gTGU7InlFPjHJ2KpvZKItpEMOAKpmlguscwYIe1YfFKIiJ0YBNduz4arw8i5Z5abhLJnlyTNa
BaVYW6DGXNSQxvsMBlMDEnHlWQejz8o3gGVoTJUScLLV1EU8cc6HAFLVEP2j/rreZC9YwQur+gPK
4IXL+fHatQ0fHQwZl469HSLC2hqm6diXarip6Y1mmDbmAuo7xabRwa58EFkzm16F6bWo0iH+oCIv
PH+InqVQy/qY1BdoPgyEGb/O17WN0yG0y+KesaZJMlWfIgqAlEdCHbX9ZY1/GgwrIlV4iY6HaMJT
UXKIfGSmaVgfQfFBnknJhoEJSc0yb5ZaVA5UoTP+CP3+s5WhGsXQz9AvOn4PlYeaIYHI2nBGA7tY
nl8qR1CaKGMCKxJwk/nu2UZrJys2DHbZoUbLRDqwFHPmysedVS4+Zs5QIuFl0CO8Vy+5kSPTQ0iO
rMiw5z+BM/H7MVgKkTRJHvCazsyxyyRsWgTv7+Xfz4HzxuxoncgSW0krcgLkddKa6SlXBvjVZ40/
tVXU1pal9c0Ul3LfXXx4l149F4dGPFKwQgSZmN2106HpESxreLDBulbZW/4E4VMwbDmKDYQ3l+gD
NaiAGEDRFs82YJ98wNxMYjphUzIcpMmhJiV9CQ26uC4Kx81X1Hw78ql82ab/j2VGesA+7nPoxXjK
ZxKoqsiqbRSXgOrUxQLt0JKiuuaDtzavsLQltBsMyOxes+JjnIhwQEVDyZFExjPVbhHt146bFeyw
AVFlQcCB1Ham46yLfVMHm5SMOuWZoDPSPFy2kvVWUkQqY7KI9bQiJ/xH7j2aZKl3O0H9z29FX5/i
fEGcA44LfmuHwfwwqDZF721XKYcUp6EMqoVPMBa5FXfr0HlXY6Y80fHbhN7DOqC/5vWQET2H9ae+
dX/1DhInXyHsPfb3aoz8oP2476wXltuG/CJABeWBkH8pBSHl/vK38MVcxvQoMH1v/CXMTWefYRcx
gZf5iuXaryxvc6dlKe8kw+Dj+W/9nMTDJuHy99BmxCCt8+LbOwT+FtHg1oS2ClFX8W3KoZYiziJg
AU/9o0qUOweqggrex+xRHxMKGWhJmalLxm446dD+ysWy2gE0P7/gM8sddjVyA3Y202DkrMGsW5h4
0kVdOBbxiFyEuCtE3RpW4+7BH2SiFlxHXnLty5HCZWYtlwXeQH9r/V379XujUGZ0Ull4DlSIJ4i4
W0AwL51r+MyCDTN1pHEwzJNHN16BKXTibKoUvShnAQWMXxE4RQXsNyQGwgNg66iEgRKje88Q+yjS
0zh/3/b9lQiNntGtiQgF28JdagTPnED1CCEIu1Iqu1CFZ8V61m6rw5jEewMJaLuTp/Sgldbb/mu5
BicWIkWpJY83NRMSydu4J5lpjw4vuZWWmPHkI4NS7kMaM5WIArpV0noACR2DMXX+epVsj2wI9rQm
MLIcFF66sC0uNEXM6cghw0ABN6v5ZCjcbKoY5XX2/1g70+W2zS1r31CjChMJ4C+p0YM8O47/oBw7
wkgABEBMV/8962XUHVEq0efUV10nnSixTQLvsPfaa3iTkBEhUN6w+B9ElemUvF663b2U/mo8QkZt
bDbi4kH/RJMDQ7bicw/6ua6ILSNmSOQrL+kEzB4Kuy/JM3DNWKjudV8EnHYygbVzbNLxbIH2fF13
0GA7KDi1B5iFqxrGnCDRyiRmQyXj8EEdZY7suHVYt0GE8qydzgMpz7QEJHKjHaOvhFp0qubJvSnv
533MuSwnXQV/EX0uyFYQlmYHWgt634YWxpxAMYcabBgWEOeVvHJ+w5TguaEAPRsccg/NCej3Sa/S
7pJ6sJ2cLRWAUFBECtcPschJquQPn+pmU8/TB4H8UD3eqUEr/cOrFOnZhcEOVp+lUzXNnKYHMr7V
INMsecWGgH2FDAhxGn1t/nuYuAX2VMZDKdzDjRlp67jla5hPmpCb/xAcXRNhJtXU3w5jYeOeyLz0
gfWj6lZuKmMKaQaeylbbChXCvMFAT2tAfMnxwDzLoeQE59Zw4miLz1EKN1bZ56IMHaL0k9vMr2i8
bzVE7ijURJ4Q7o1/16Vdgncz99OQUzb5oxheiTgLuk6ir0Ua/jK+EaShUb683YVXUW1dkJ9E3A9/
hCiQ4uQDEaya/FXqTZ45HEXKEBYlUpW42PJDMdgL/+HgUbiCFWoEIuFoUi/3yqQ9bn3SS2bNGEEE
BdAMnHlLA/o8wHOweuurV0+31tq9ephWZpCQ3IFKid5Z42UbLZ2BvxnRqNdT4S1LGe0JVX3exJPk
iRppO9iqTO79brnK6uWjYYfPUPIPVDgyf7MPvMolgE7Ix5Dnj4aWTuVdN+XqSuCzGMDnRyLPXQQg
LrCWoMVAtTqFGgJnnIY0iNEdKd/P51vlwsVnFhxkfEMLBPr16RBCkPsiOmZVqx0tMADUUFd36RDa
93KGEMAlTuLL5+ZzpQ+cWGpE0PsVDIyTu2BJm3Lwul3+5sAUxh3nzwIr1dpr2iuBlrabFDwyTWy5
r8B5tmE0fDPMHnaVJvA6ZscVtxwMEdHZa5h2yhupCWoi/fbwrQt270cXOgl0Bw0cx6iEMzP+kYy0
Fsv0Re2S3NTEZhf33WSx4/aryj6AXP/f4fWcyXx3+YXiPnHSFlW7tTVVJTjDwZ5u4yqi5gQNjSF5
WodPdXe4XHX+bV7iMqjG1Mmvxr7JNg9iT81WmPdf/gYAIk7JSTGKtUnAjBkbFqqIU0pwApXWoSej
Ytzh+Q5xlNv5SDmhc2a/mjE4II1OZEM5gc8ger1+Lv9lpRRozK+0F439BQPSmyiwgDOhBLBnr0pY
sMTYn3G0aewvIo2Cx7QPNMITrBGQxZw4KBKwwxdNsAvwXtaVpBoF0XaOeQOwPqfly4vyuZYV2YDj
Cj+nZQ1P7k0vHCt/3AfpcZYiyha0TwEHD1Qy3ZrSXisGyFgK6T5nyGPCBOgTcpKmhaOd+VxPWQmu
rwgbqjv2M77AJ2AGUdLRKlnyN32PILzMvtjwNY1hP1cOxr7XMm4IOfWo+Kn0CJuSM7MONRG/NBux
5L4XJ/nWWrVntvJzpTyIMAaPPDQXItXJLZmvd8N+HGp4CS1blMpYJA0Pzroh5GF+ldTpd11OmpqH
a7K4OzgUzFhFzAsBKFTeJUv8p3gk3Xr6wQn6bnE5N3/Lv+3Z8zGCRYR1FFzsJ/0psN28K7qQGSkQ
jNzv6PdfjQXHSY1y3Yt+2EX4SQPQkeNIdBVjiUB0W0F4NhLIT8lg3VZpam10TLSr7Ladna9nXvlz
NRGvmrxR/Axlivv4leMa0vZDAPNUZm5+iuYH9iCb6F2IiZzqAPm1hzUPct2/9UEixYSCNPLRCHDY
VDC+3u+S/OrM53p2KfK2hZwwcj01z1yaoZ+JEj8OAcaxRniRmoFOaCGQnTmDaXO8Knk9rZornQBy
gxHPx0+sP8VjGKCeiwD7G4OTZ2rxFWlPovOpBXrC4fAwyHRjWFoahSYH+gkQJ+kBfCLPJC9QDSm/
RSMtADJXISMYHA0j6Fj89TyT/IlTGT3PCrYEQnpmoIypT4CcoA7yKWn87I04uIK7NQU1gqQs+NiR
PyLDUcHdxsxO/djkbNZT+8tokZD353N3E1A0nBf5mN7k5MRHPR95qJHoE0AjH6+xvCu7gjKpMPlY
ghXopz8VUcNmiAFt+Hun+0u9or2Sow4hM6qFRBcU46mwdu9FSjUAAmeght8KVFF1JkqAIkLqmKK1
Wb3W6S5ihk56KWdfXpTPMJBc2PosSDUQtGMnxYRFakDf0wjejenqlQqGuoR/A7Qn5MnQCGk2xZZS
xYuS6Vthi9nB2U5VK2NQ9e3dgUYo8pkiIW5wFLBOgKqoU2IhJet+K8tLdZLCVQmXP8Pnf+7yQfmp
LHXwQgYjJ8hwtXeKMMxXnlm9R3oXfCFJcqa9v/Ej2iAhv4ZoKG75cYJQuAQUIAL+bhTPEMzPg5HP
rWGmfmGAnRHMHyDdk3WyR4SeHHz6dsBI9Wd1T/9BgofYu6oj9aGMWk2mjPTjwmTMQBK4yqvJyRWV
z2N5UNu9/Oqfe2qhx2UtZnHA4Ftnwr9QD6vAm8RtbM+ck4b+gBmnUliMpySeRhpRaLgsrEAA7nG5
YhLKWaTi4zdLiWfOSfx8bWLnADyYS57srcVzsiWMGUx2BVAdIVSqkpIZe7rXD05QGKv80u56uK+7
jhar3F21bv5VLZCuv/O2qs/tekR93CwRANwad4/HTyx33GwXtzlMLqywkLBfjQdya1ZYFUL39Ob6
0zRN5u/H9mc3x780QBVNSBZMwrXMQwRFlguQylKxosx5QA2NWc3tkM8YQTBWEHaASZJIa79xeKmq
ODm8+BqyQKI24i8n2yXfJasWsAmmJjB+N9CBZvZdUc6kejDJp8r0iQFWIHxRQ13C68UsUH/31t+1
rwQgiPJsgpZgvBr3QKjP1d67xpB/6yE22wTjWY/7Z271f39oEzL+r9WKKa1dlAmAr/reKB4u2/6V
QE89+oTFatilEWepGBrd9EOuVJoPevm8AfF7N7jtnRyS/uNNhKkb+WnM0Bk2IJp9vCSWzE/a3awl
QdlvUw0FuAg4dvdutZreWBMENwAKjnC1wxIAq50qXL3+7CYvZ+hDzff/Dx/rpFXy4nbVTiUdyUMh
2eWUvbRLjEFeyevKpkisk+TS7mFq7fxX+zn/Pnf2RwNdwZ3MCYD7r9oEHheNEp7EVGggRI8fV9UD
Z4d7HpfOQ5HsVDyKBylWtYzNZSukSlzMsQfHK+GQxtgcZpJmi7/RJjytf/hc9AlU4qo3TmuzoBzb
3F7a3Rv1z+NYgj7xnCAk2QE0sAbfadhRGmjpHWqgpXd4/FzIQUrrq5RULy+tZ8bqjz/TydIKKqf0
bHzt3sipdVzI56tXmLz5/I3oIzoVxxBHPJqYIaRBZ/ixwApeaBEMomqNRLNwcdto74B+RqCkuqOS
sygu6IXla2nA1Yc8a+P3IZEGV4/K86qkXURyvRGb0SghpIgggCOZGIhhXaT7oMPgdOCYkyPF4AAT
KXpTNcxvJEpocTw+txDekm8Ba8xnwHfKM8hdv0/ctihhaHJpujyHBDsXezcSuMYhAG4nwp5UmA+0
I8nuC7weuTe+gDVeimYu8Phox8qcFBaA0O6X39wzt75wekZ40KOYmp2m6rW4J4/OWP+LWLiUn5s4
wAohxUKg6T6EsXWjcYJE6sIGNcTViWXv4DyY6TKV07HWP9eqPzMg5dOtZezB/nOfGLhB0y8ja2z+
GZ1JJQKgWkHK1MBRhtwmQzMJCBhH+0ZPIodKGfuZGRKGbgIvZfgwkpZupIb/XGnClE32a279Tj/w
9AYAlyP2hmIKi2Bqg8dnR1BgiBo1QkBpllVza+4luxQzzRUQDPBprirweA1sZZwha60HyWzO9zg/
tF3rzz1Zluhb6JpQuEhafwJ9LN7kTHjvlneAh4QlplF42+Kc8jYp4VJ5pB+HRepsyyC10WOU80V4
QILcd4TTWoc9plYjrGsb66Ii2+NGtILuiQ1mcJHgAbJJZnZp4uQlUDhJnMnSdFd1UHfkYzfzbTIi
46hlnsP0dX9dDzjsDDvn3o5S9y3hnOFt3SQtTG0U5X7GX0J8Jm4go7NzGlBWeRb2Q4e109gjHOU3
G3YA34tiOQaK47riR20UlhuPSf/G6pUNFtL81fN6Y+c84sLGuSjYZaubYgdinfCRi7QjOnmR2Q/C
zaHXoMTFa2ppVv7VUO/3Fy/vtmeqMubRULdlwCQQ5aTGbmd2YmKH8wdRsMRfl5Wexg2FHb9VTa+e
VoCxkDj1jzot5B4uDNfQuxj+/q9h5QhoDkwFevdF1oDGpIPEsmO85/HkkP9p7oS/Xv4eT80OHL6H
AzjAlgyxjzgpyzyLVnFX9IBBQO4Cg7pa2nXuR3S/NrJDacl1V+tu1IGhs1c9+APrw9CfXv5QTx1h
Tj7UyeJGd5qEMne+k+jeD0AZYaAaxEcWydwSQqL2019ZldyqNdSzW4PPMn8nJJMHmGUkAMfY2GvU
Ie/wtrbIcRX/WJdE/7bsXmkyIV3l+UGUYXucbM4Is2+ZUAtfO7VRtobGzca4ie76xKaIaC5lQm0O
DhvbYnpuCWnMVcpkR8EXsHqvidMDbeOQyygAAD76eP+urABlClxPUCQUe4+B+3yn6YnkvYGKF64X
KbcFGap219D0vJzOfaZQiVDVA8KFKyIeTiW7+VSsggQc0zCChfiagT8im2NaASwGGjNJ/cieNt9t
xIwhXMJfq2b3bjUWG2ltJFXQTKYI/I9DS/oTiJ16DbFMww5gjsHFf5Ee49Ce//uznxzgFt7u8bCu
SRXQRgVXYG6ExZjPWI9JpIwRjW80qXhjg5oJ3xZNVMzpTRDggJzkNyRYz5zefCjGN5ihUfydug4v
uzZemh23nwgiJlLJX+wNrecmgc9sCqf9cUApRqiepuE1HdCuwAP3yd4hTNXZEJX2LtgfbqupvpWy
U0O286//uTMCuwJZy4C3QC88OeuG9T6v4fzRbgD4Y8B2pYGklq8ooJogKHJAim3d1QijXttBcC3b
EIhz74PSfetl/oczR4Qg9NMthrcgnDzB2GR9Pb6Xl3Tv7YbAITP5H3qH2ko7tX/8r5RC3Dzgf/O5
kHsJJhJwTd79p26armUmIysMZmXvqz74Q/HQZz6j+p0nn1EsZ1JHDNPj8WfMD1joNd0avK5ipK9C
R5LcDpOHwudiYA9Ixi9uqg5Y9bwqjxPs6LgzmaAxTpEEQd3beIA5mqLVYXZtWVDZOCA8tP+jC1oT
0f29/NGx5H7ms0e4iansxSb21OFsGIo27KN1aVAHvzPyOEOvVcuZxLiyeX96h5B8vvRCiF1wIDgi
WX2N7f2lBlGiAxToFGR9JSGrj6l4R5y7IOcpWTCBdozDsUzuNeI0dibKYoPHXyAAMQYAaLfE6mUa
DCkGlBJ6pxpxAXwDJgiiOokY2RQjvjvLrbJK6h11hhErRABwAL0w60hflFR21CRqbqNvXtN946Ts
4CNh65e0tDMIHH3Qui5X1JWcUyiPxWLoYLUlOH8LFZdHutoUIWTSrsT1+NpOGtoWmUGheQcsFRNH
7JYikhHjwLXOSa2+ZthRxggWaKGuHW8lRtP0d+idtsVSvRdtugiDX/9XzwKTeBh1MYQxHHc0ghrW
S80lrHnqu/dpNtznFR9ZtNGFGdeZVfC0+FUcgMgUuA4J53y8gC364mpol92dWjtZIhiix4JKpeXO
wlRK97D8bkVaS5D3yHUZw5LPekwSf1aTfX8+peYZEBGPGfx4wEDo653TwUFeLH7mZEFpbD5kJCQf
XilnHjRUBSxPFeV6lQI4xaIUYVEPt0IiJ3Hjb0B1T0FEeht4cqScrAm2OrUB8Lx+VVdxyKE0c89g
5KGdoMUoYpxWssazncOcEsCTRD1DR/ErpnA4rJk7EwhLKWayXDS2F6poCz98K+Qz9PpvlgfTUino
GnbjpXIeqGPe8WTr61tEQI1YivH2T0rCih7YzaEcHk1UEspa4GMh8fqkttLmExgTqgt9TiBd+UbC
Jo45u6wzIkwgeiRsurQ6uA0XGuoEuHMbag2AdOx7d1l5IMeXS4QTot4zD4U8psav7hkCoTRKIH77
Ee9txMIliZz7mhgz8ZGFJMlOQex8za19B7vvDMkWlBYR9I2kumRseWAxtiwCiifdRmKhaVFadIoY
h0p6yC+CxKz5ZbKa7wt7+oE0Ktus/cO1RiXqObOyvC3D8J1Y2Cq1lHJb7vt3TTpQE1Pj9+BJ3IcB
mIU2u1SWsngWgUSntGy+DQKSgeWAmmiM0blBRglyoW3TNXDmqK2NNTN6+uNz5cSnGnk4eeR1N3rh
jbi2orZyZP8a5t1PjzGIRKmCPQz3Ux5vFfLQbn2Rh3uWHxAl7kwB10pAEIuM4WRqIzzLWgm9ce6H
HucIjo6BwGAo8MuZm+QZbhtkOzaqs16HCmU8LR6ifVXS58d3qr90eksjUyz8PbWwhNpTbL/6SziK
OAp6d4InHgpGr9x/3s/dlQggVsNdB+p1vmB/YuWOvZ8ydtDpoyvjUNFt+C+cF9r74hZJw4gZZ68H
REKZLIblD2pp8llA5pIDzC6kU2K4yv9EyJzuaRFSRD7W2xc4bYgp8eqj9qn4H+eBqWfwHsy+OW0Y
pAieOqUNLft25YbTLBAYgA4mo9zHkgkVlepaKkHfN66ZTAE5VbryqMzR9SH2w5A698ZMh3v5N8ao
z9wcAK0rHPRglAdr+6SD85Ao0sWtvDszDqeD02hXSnt74cZg4ii9TQh8KTMilWbSxMl/dOHfW7X1
VVENutvP3Gi6sR6XZNSBYFARcR/4+52OUAMmYFnWhNGd9NaJMkIBNaUaGgNsZY/lGBgwe0oK68VL
30YUDSq4xV/EDBlltKoPNvf0DnruubL2mbOXbgCAzEeFyxVycvZaQ9pNh7CozIhX8IHsQ0UK1uhO
sJOOWBs9eiGdumigfBImgWRMw4zLstt43l+paAygHfhW8OaQymdmgtfGIJRbZgiRM53Hsp8k2bOD
IFwSo8XccUV60OkHh9SYN52ol/AfxHesc/dezYxKhmDV/ijt+vvocv4FvHzlXkCllceExPo+6nbh
I8ZvgqNf4lejn8HERHeIpHMJzlW1z0kPwVBOOX73Uz4auo9Eky7ofhnMvTLKaQvDq4RKmoq6yKAT
Rtn6g9UvpLWhqM9+SrIjc4cOBpDStwFN8X5nwpRCt6f5U1ugqbkZB4gnibJAg2XZnZgMccYrGlMk
jXMfyD8Fg0NZXFhxvxV38FhdhDcx10VVtcZDV2Z4kivJNkUTd8HY0qaGRXezWPVHtW7qgGUEE04g
HMrTQt8y+s1F0iUbplCXTvpL21e3jPoAkZesVfz15S1iLFNOtoi6KkbHuNR5YJ6Pz8LB7704G+Sd
Q7fXHVA7QV6CdvPqOPSiaeHsU940rvyFRYQRKhERD5XSrU5ADp9+4NwbnhxAkmKQVI8JqOkWTFr9
HDgwSsDRdz/5qs3WRhQFl+cz+rIP9VDdmdckTweuRSEhdrh7rylmXfB+aDM1qhGzQRe+HVcfw6z5
ZLT98Ki/HRe/7jNeGA5pOnl1IrfWHvmkfaFSVnAMD/WPDk6HibRQl4+03rj+UKYkiFPtcPlRgeSr
O5d8Q2WK+M46abV/arffHi3GBRfUpBTpcoYoc56D+PwrQW4CmoSdEWPgx6/EKyYAoozBvXklhkOM
fappIplkCXG0F4vT6/MDCcXMR5FrmS8gcibAtcY0mpGI52Ef5C3JydKj9iHm1wSwstoMngOFQf+/
A1PSVdeSht4f1lfi1pVWkm+qPnmb7Cm4tZNHD/+iEtMC6lOqCl01KmBDaIBCMZMDBaxMUzTZ7eLK
MLKVuykLS4YkV8VO1vDUQWLAjXH5U4eVmjuRiQ3miC+Dv1vu1QuJxqtaaA6Xd/t4eWenSC8ljMnT
5UfrUPzkHIsVFDDhKlKpVAHuKtQVqsRe3ifPkFg0yYhWDBU1dDmNDbSGuuJMnMK7o+QLt0b8xh/Y
Fmp1Jf5Swy8GrEUIw1KVHDmUz+sStquSYAb01jyoMcDPWLhqUXbbOly/lkeM/jl3gSc5UFSzia78
G1yRZy5qJcuby5rp1ikfw6t3bjb0FvONMbrRE3vgOx0PSB2iVNo67LCj0CY04JOqHek0tOSl34Gv
cebpPkXIuJzhrnAEwRmg2Xu85AO/GOdDF0XMjv85hXzuC+HphD+PHdEQYYMPKcAjkwvyoTdJknzX
zNtgUBMJCD6EMVGCFpq1TTepMmdQIOpYm+BM+xtt6TPtH0gP0lvc15GrGUnSv6rIYemy1K29/Z0U
lMLS6xhr/T1+Ji52ncy1xPRXbSFnQ2NQIO9X3rPRDTAlzPEIP7rDD+cKi2feM5+NSoDGmXv6lMZs
dWNAAlsfGkjdHjjVl/iXqlvh/JrMqv2Uw1GHaNmePsurTmJFshRpqBhp0UmDTn0RbVH2RW2KkkFz
NznGiAeutakuVaXReQzyGQgaIAI5Ps8VdiWz/MfrIc8Otpd4VOi+l3xXJrWhPtDb4PD2qkiDj8a6
KeMyn7W7UuAaYDPToHLyJJi80OwmF90S/NITFxNCDk0PgHmYrj8OnpTeaUlLdfaw0Mc7uVRXMMht
CMEcGk/0oVXVu1B68/AuKedNsM8/ror5Tt2P6s+i3oE6qSD5p+6R21SwfKmaxPhYmOVCjdzNeIDM
NB0wYY7W51AAONE9MLQz2++ZpUy75jC80FrBXe3x4/bK3KsKp9zfSfdQHvK7at1d6aYwRQBUzRHp
/SbsKUgb7IlTXHhIeTtmNBDJwj4MI6j8DhnZdcL8DmU5Npr1Rj5EKlVNr747xrR7IkUX3T1Fx3/O
0QO8JM4X6geNe3SKEg8LNOg87YO7Dh01mQxf5Bepy22E1aryUJOjLl0J67uUaARR3huBVwHWcYsM
HrhEzyPDxtbp8XJYs4wJdKUjRqR4SoAcsqQcyyDAvAAEQZwug6DQb+qzSXZrth6raSPihC73IZow
4KQM1rN/eA9qmhlgSEtajzPpNWAGMvFIeLLGLgLgVVhECztBC0/Urw7WGgOGywdcUTXPec4NTd6T
Fc9XRNsoZ39I0aciMS8HENipNPEDzWddknsUsTJqNCtb0cA7oAKKim/+RCzKGEGsOPaH1OvdFPpX
VZbPmBX30auimMs3HgEpW39AFtfY2NL1fXuHmvbeSux7OyD8ReAwEV3Opnbwto5wP+jcwr4YV1ZI
tgqQumcr0QCAw48X+6pOwYlzC31+5caEGJL4Yydsw87DHMtUS2RF+PHXtuRuCXaEseQDmjoFVWzy
EPqxg1Ci8/n5Au+aQgnOS7PrN7VFvsu4o2nUMKJK0PtWoKBXh7gFOxqSv/MKezkRH2yPAX3AkCyZ
mb6HsxKFBr58gRqWwDgEJY597zfR8nr0kz/sWF8NONEuWKrCe7s8R+NnKz+UB1XsOY8DWVz4B8K4
x2L3Gdk4EUBjUVwJaika4nx8ZRx1S4XBHaD1Qt1dh7GkzBj/mRhOpv7zNplxAW9JsTFuk749fRCW
6UUMgrOYi7cfEC1k/BJ75CLtujIgq4WTV9oR1fL+vppJr+DA4rT1h5W3tRsL8+nDfBHgf8jrGD/1
Xd3djQv/TiqTduApp31pb8D03+Qx8TgVHcGGRKEtOHB1W+zKFHs6BiIHBPNhKBokLYjK0C4qyH5K
0hxz45DKT+sk3Cf5be3zroDc6Ov5dOip6az8ikkQ6wl7a56ekYRgXb0wFQ4GcHTid/DT7kgVqhfW
TatEjSohRMkIj3Kik5Ygcy/SOAIAPQTkUzFBuOx4p+/GVhom3iBhcCHcCDEsipghnc+vv0wm9x7l
59vaY50PHnCCT4cEhZg+tvpZYyPjW2F4K6VNPrvlTYUjzIY5SLo5xPb2gIZtU9WHaTt5+7+N0tqS
RK3Kt2u7/rMl32hRUYlAAf+83gm2Y9lUED/UbaWsLtX6CfDA1g707qx2fyFhx0heHORAotfp3IML
u2xxBR9WIw5Ue/8e9gN3UzaX72s3m961rVQL+YCm1KZpq/P6Z5ATa0RzQgVfuD0aSv36icCsi2Tu
wCiyZn9tvomAR/RKBIXi+zri0nVRFBwGfoASPon88jrMtDrXVncZlkQ+FbFecL7GBHfVkLmmbAC/
pkoey6LCw3u3vyYUtNkGDRyPwq+ZDxV8Cxf22pWbNqzKZa2acMdD8Q+cOGNPsHnd1N71Lp7KS8YK
jJbm3epGEY1hWyZXCROvTVHwqzpmIVekERI8FvMCisyFd9JTRJJeG226dQBHpZ2INctQrqWySvdY
r37GMQeqE1+EGX8+zPCPxsWQBn20lE3p8AVzDp2hVoFi8zuHuE1v9unh7x3IzoW3ZrkW62rP3Kz8
Y0wKplbFAdpdmcZv/JpPZx9Yose8GNAorLj4Rzsk1W/CTKTvv8H45zsHOpjGdtoUpDnzZcYvgles
kUBW4gn5OonLEucj1mmebYuGb1y7UG6EgNfufv3d39nlpXVAA8oKY4jFbrBnpMS2xd4sfFou02yP
9e6nNri9Yr1ynPS3ztSkW49BF4/GCq9yjIlyi1+41JyQZIXRU3a8tG4P3Sy3+FlScfiYsLGwtT50
5ZCR6eNF226I7O0w4q2klLB1NGUXbeH15HaN9mXQ8FtWNpuys8Fs4t6mJ+CDVh2+Nr7LW8CeBkt6
W2QgdobvjhahklF4hYCVrN4VgziaTAhIUd9cdhNsAPFyBFHUEFa3NJtcRcwL2rEgjGvPCW7PVr1d
+S2YRbXiEw/TjzFnVfkxwXbdbr+/pvsoLupIW00/o13X0as/XCu840eJgypAK6GDFM9C4VOAqEHA
QvbPQ2ZgQLrkpnHWf4yNpsUNJv6TjkCLgz1Z+HUB3zvc+Q3TIv6CjQ8H8NJALmmR23U+byITizpZ
Xc0LNuMDTvCB/852dvNFvKr7y6xKSINL2UCtLrmAQX7lSPvaz902n/fh9eIQP4aQKb0+zIcQeuze
poMlw6jsne1+GBoS27S24QwWFVStrg+yWztgh9LlrC/CdPJu7ZkFKQIYqQPFtjYvJVtKcL/Cfsft
6JE+R5KcN/Mn9+XgbJq+uJNhrNcF0dYKyOxeeLRWz4Orco+9Wu86IM0mvQ4Crdr1ws+6OAceWqYb
JxhyMMIhu24Pcbg19in9aF9xDdvosTnEibcNL6dkXhNCwD7P47WPw30z3FR7eG3divgCPw+Gt2FA
hJ2HE8oWDgwuxlE33XYWAWMX9YLmtaZ9es13Wm8qOozLOl12N97gfg5g+pj3OqbDFOHlUjYrBkhL
sMmSYndbAYNfWespvvASyo5gVy3vLVdpcrt0deO441e3d6yLGjPbTRsiQG5D6gOr7Jo7v126bVAc
IoxZnP21A4mFqNuw2VoRfLHiwC6yZo7SpaMwCQ/DN/NPLHlKjnUdMnNgV/8Ps41dZk3cPV3M/3BL
SybWV1eE3cexrIurLuiYYbu8LKmuk84Jb8dVEZJ3NK1e/0+VdziDlXkAOc0utsYL0qB4I8nQW4l4
cwY423rXwyrsUR+0zv1ok/63KN2wbpb7mvnPFsLQ+hwFz3lSYUJbQ5gLRCll2xP159BFTln3LsL0
o+m6b/PFpIwQtzvxWUAPvCRFsmkkIvUiSPVng+6GxAl2DQqzlLkNNo95Ef0yz0zEipf7KRPx/Ljg
h6xC6K5LP0IjcirW9Sakqvt+je0E0IBgjGMwhVxd6fsSvO8MmiZeLBFgXsY1Dm6pWLBk737EydVY
mMhYkP78rToEjUllfOiTsmF4OBO1IzL27bSvjE4KHsl1iMOtRlFGsrKGjpw2P5vCvc4X7v3Q+lME
W0NbprtMwvrbZeIt9zIatYrkuxAnRSPKJlqsnzChgp0gSaiDUOij/IpkRWOaOkalwKNf5LUYcPcb
rbCUGhJA086+/DwdE3h08kCJ0kZHhH8uz/SJ11lKgFm2rzKDUouaoEY6hD9sDAWRkmncrjG7XPGF
+XYF5FdJpYcK5ohcoAjV9r2jqYnZEhpK6qrUG5FSQciTSALDAk8rqX8KW0zb8J2bLVu/JLNcZn90
wMpcETlRb0ZjGpNpAaN5OXgfABA36jmV9i3rCHlpSeFkxhR41YYjx/aM0gmHHxHowir6JQTmgDx3
bR/eGB6JRiAmECAn89Jw4sljkUdQfeCqqkn9pSrB5rjmnVhj8WXCA2OjHk88EwV7yJ87CVXU8+n4
LzvCpDjQMGdRMBDj8XEFZSU+Jt1Kdz9F2ZvF867F6ag9TvwMJ01098k/MRyGa4hDpB6PHm5AjuQq
thISKyFV0gK8/LrDp81kSLiC+ngY7j78isdwRL4wTMDlHUoCfbxwVU3cjToTFwJZVQqyEadeqFDh
UqPKNFkvRGxRSUnzjITjADs5aLqmf6YQNUEAeKwXQsT/YYnoblPmYbfCXJlRU33gChlT9XMsJAlq
lKouzpA4MCYLjsu0sHBpIR6jdhguzAB/I8YGJWRfxAsd+h+ZpQvyEOobZhzekOZk06zfU5Iyjbsl
cEhQ0RMwXPGTCQISk4UAZqRlE3zCqH9ID1v5Cmp8oUmLiCAVlALRzaXmJCO32mpDKtjPcHT74LId
ivdmAg21QrJOdYxqYFt8ZDT3F0UnyLlBXn5lTzk6WC8BK0MdWqGERxT9+JUN67hYE+vnvBcUr6GJ
ybJB4CIESaCjZBOGowNpUE9aanLfwjSA40f0Kg8e7G8gcU+QLSbm8A/X9Acrn1HriTbfsqNsXEaf
5GU0p92gWoy5OXfBB58qihXTyZV6tFFw98xWJmpsySU1h6rL+M8OQhId9PBFkJZOQpmm6NAzYwjZ
MzO4zlr7Os29N7Ii0yjmfNrn0+k/NCPqPB4tMuU18tPHj9daD4092lUBgsQdAf+cAF4mHuXnfTFc
ZgFrVyNUfBn+YUGFB9A38Vnk9O2MA/MxBpUMTs87W/lPhuwM13E4IBMETjnV3MkEkdq8Cria2K2A
h/KeV2GgLDT5JAIJbbVFpPcUZmszTDXcd+bBoZzHdU/raZupIHeY2TfsE9FCBNMJ14cuYjJyxJc0
+0cpfP8Yi8nBRsxATVMf4DV7DzmJ4bO4xolPbJJYTWQDiLSjnZXPTMyZ5IqBoOGT7GA0z/yP9wTY
O9x2HAJcYL9IFc2/BgS55Y11iqLQvLQ6x4rDQ60hj20lnXZSk/DlqWY/FMR4hg44TTfS162QAjDl
UqCW5CTnU3+eDrNg0qKRw6uC8QDKxBOmX27twzKROZIOWI2BJMkZ10faZ9dyyTV5g+qDHqZdTZdp
41GKInwxnG+dg+OXPvf/8uaeRFaAODf64EJ+38rjUpiqiW20YRoxrteQNK7Lq26/PjOTc4zy8VFZ
wPeQ2VsUQLrl/052d7XK5zY+ROWboljobduLdJ+/D+jwxqOrKMqLV10e/5JbTdEx14ZtoFWY2MBZ
YrbbHf8Cdi5z6J+iKMhQfxR3U0eW389HeE6CexGgdZbVu+ydP8GME7tFxjY+DfVwEOUUf9wdd0E0
X9mrw7dihqrAOxZbGuG7IcqbG/mgd97+MUbOnY58z+W2qVL+qAyMSkB/Xvnvl8X7Zc0z9zlUeSoE
Q+RJqzu/d9H955dLy5gXw2v5qrV7ZLziZdPF6jhV0o5ICnoL+nk3cY0FmEtxYybr3c9CvLFwlsY+
wiwWSxgJw5m+86W/6HZpLTzFOMxEcX2I4ZItns5nr+LjKsFCRsg6jVSNyT1BMzdkSgCu5M+qCtVX
qVr7g2e1HzykXC/vLsMke/LuI+Q4ztrBHeH02PHWU7WGJXe8ccShULyE3swQUqMmKEdAIPwdSJRP
yY0/t3xOdAV2YfRWLFLbp3AYHZYzY/HOY96Y+wLc77oAUybZymj1AA7LIkEqbC2BpK9uCmd9p+v8
gWuucltYvBmW5RElw3W4uqh39m3ppdfeGBMBBUAz7tVXHqbrbr2HPguwoBJM826r/CkjE5XmDz8r
rGvN4szCgX6ghEYM2r6qmgD3vDHe3RktYeJgPGyoCOm7gPJDLrLJfDRnN4RpVDAvP/inch1u+oAU
X/JYOO8p0U6OtbKMs74uYaLJwIpESJO6xBEreqe8h41cZGG64fNcZefgQj+gORDd01b3Wk+0qrJB
rUsEY/WIm4PuVrH+jCHZNMcXuqxkMiraqwgYZ77E07oAlmLA7BbCGvyrU5m9l3rQfwqve6tO2swZ
iGi8KZrdtWpNcU/NqK4Zv/HPr4TB6sx+ECMlO9jmcAFlNCSWkqnboXf9khp8LOmHFXrfrmEiaAtx
4oiF+t/M8xEDIjiIoN4xfGECc/Iucmfed7U7f6gdOBTMeXV4yzBOPjQ60BSG0RH7ycljtOFdurxn
7X2VNUCV9x+tLnsDF+7MPN+YCj3enMw/qQd4uhAtQSUff65hRQPjLvQhSm5TN2lscXUnJxhTaKgv
6qWG5kXALpSe+CH+SLNZ3wYfMQFSmleJ86raQtwcqXGLORgZ5QU0w3IB4vdbqPLhgxNvC82XFsDO
mRBLKDjuwZ2SVugbwPvY2/eKATPuii6wk+5fncm+AWNxTBEtV+WJOEfy8AhTrgESlE37ZAx7WzB+
+ZCgXMDQdNw2bfqh9nc3bldcj4d0izAdHSKNtnGQnjnSFRFkiDLEjvj2+Ksb9rtLESHljyq+sIQD
+oNM0tsoOBKWskcdrYF7S94UsguoZC0yCc5ZFStLigeFO396eVM8U8RrXE0pB/efrus0/XbJmnLG
N8Z7KyFeWMa/ZBUlVyODh4vOoCNPLeWY8DGlDzQ2vHBDNNUdZnEDYFyX/7l7Kmk5a/RTjjTFlPQn
62mpetDZ0mYohO5Hwo8Hpo0JDgfuETFS2IgfxV9BEG7EtzCkOxq8xYl+iQgig3P5nORY5bz85J4p
qAAlUHdJYuJBiDxtf9JpbWMcZ79XfoAunaP9LFKANcmJBB+Y3NeAeR73dtLAceF4UxipWkzW1/uk
p63XuhqZ/Nr7gIXBwIC7W81hzd3uhG8Hl3NRxLVAVeH+3KZ96hTmItggrG5NRAkaoFNadFWvV+V+
5RVvQ58oPzGymJjRpC6f6tpnykmJBLdZ9eroR+k2Cqm8nf4LxHvma4C/GYUsOVkqT3S8LHC+Bmwx
nbq/yrLwlXc2APbpYJ3MV2jceuqoFPAqfHzMLK4XT3acTUydmSpXNXOB2lmRktyFdBYRp4G/F3Fh
AcsUtzHxKXHhsQlJq+GWK8XGhDXoah6h2JtlQ6s318l29hwiq8D+d+x/GYuTuMtAJsHRUilTMBhB
FBj1wQY1Vu30rzQ3gtEG7xxN8yllHTKg+CTkaUTu2ndOLt1g8JiWpfWECxpThyKavsiz3U4o0413
G+1VSHZVAb4BMe2yUzgm68YgRYZ4N7OGUgA81EqCf7Qnchjr2rcmNZJ7QlTBl/eFiYt4fA9EEcSS
CC4MKwvD+ccvqF2Wg1/snR7zQJj0Gock9g/SArFklqNb10A1bf427uMiUC2YpoY25w5ZieqTDDa3
8j+N1uFvQc2IZZk0U0uvqaktak6QX1UW0of4pCyoghKzSWZYow1PH8dMIWNJCNMwFTfxwLv0PcgT
tuP89AcGPVAVL+1eZBUYRAaco6RW1ZtPQbMFqMfrP8TXkCKSukqkXqlKcuitKk3Ok+mfgsc8Kw4R
0BSktzKMPnlm7KeQuy98I4ZhUeB8LzJHF8CzjRkniwElZkC2ON/XqT1u/HoPwA84pKegSClFvtc9
sxQeNF+5UU1O1zvCQ9aFZzjSNdW7mDC11IRJ6EOABa+K5G57KH/a2J4x98ooeMDEYC8kNQ9QhCnt
FjMjVLFrx8Gvo90FaLAL984QUGA8w8xWFf7QgLTlrr6qoCts1ZEf7RsUVApH3Q5e8T/i88qL1hdf
Pf7KAOHnUDO+F8k6jxnuvbwon4IpWoyKQ2RtcqGYf/+vvhwuR20tfej8n8kDYLIRuCKwVcuWFDwy
Ew8Cc68j8khflhnsB3VagueWBpxIQKSC1F/+dE9zovl0KxSaQD1Qf/Hye/z6F0ya0sJqbaPHCgM2
+iq6cenYury/9ANkRgXKad6JWhe/YsycxZcmcIDuVDhQkTK8PlIiwPxNoCfmA/AXnY1NnWVcgiyM
1ICKRgR/3DoUsMoIbWAQs+4fBGeA29iMI0IFczSWOAn0Fzel0+5G+6/fIFQ+gX31zX1kaJG+Pcaz
j795nsYjzm7hYCLTBXKFI2Ir1Yz4ABijEMA1YayAfUS7cjHuOZ0HncPIhTDj0/l7PsrdkA0fHWL6
XKtQzg+I/EATH3+udg7X5RCvB/BKBix1SG1aWxqA+dSjHSo1P3FgBTC4tT2Ga/UalKfL6h4SFnfo
vPT9Nq7XLT18BPudwK0v/nrPUGFIlqtxYipPPAfMEI1I7Qxe0FhwZ/n9bt72w3q3rdZDccGYb016
OdeuvddYoCe4Ps4wA3NIDI/DTder0kxgyyBxED0Bioni2cK5Tq+Z7P8/zs60OU4s29p/qIk4yZDA
Vw2WLNnyJFXZ/YVwu9okkAmZzPDr32cdWf1apELpuDfu0NW3y0XCGfZeew0fKnxAYTZxJVrfjGpC
NrYj/F1pzhn/QZ0BFu2MYs7CxmyqN5UNhmcB8a/4ST5JJpQm8uE4CEDYcxv6IRjpDqKMifir2t2W
F2J2I+QzvwbVKU2qt5uTC4qaf4Ze1S3FcbUVfYJKVtWEKduvvs982484mLHgPlx5nLtvID4yQ4c1
bSvwZiseQcurtpO7kstN4HZ4AEQMZwhShZPd+oYTsmydb2XDAZKnEFZe357H6ngtBqIbabcUR2oW
i7ROQ8Z1CbC8sgntAuUiq7bMkZTFOMAJh4CqU1KDRw1UBIWoHFL6gY6M0xFu6yMElmeyoTXUZOyd
cAGD1cHkrJOx3BGDkovpP3ZfUGp5V6YmN2NkdAViwXBU/I8tq9TKONAii3IRZhBz6gCWh1TfiAlz
EmxWP6NB3jHpoWHMQudo4EBw9K8ZsQfbS1wpe04eWEXpymVqtIe1weK4j2YYeMJoq8Y1b1Kah3Oz
5k9uRlbU0OYxhskwRDc0/zg/wDdzNhPEIoq2vsYMbmYKTf9MMYnekcMIIlsM86jQGKzaCpPbA3D7
h8O1YexFUDqLcPb4j85bLpaeP3UGj+tj51saaUYmJktK6B8bbfOhp3qtStEBQUPP+xWPLMS4GHCT
TllT4QxB5cRSOT7PUJ350D1hEKmjWpzkddE67rbFXLSgQaIhfq+TXDoZG3SEn5xdLin/V3zlFHAO
MMgw7Bdy9ki2Z4hzkmz/wv0nJQPtucc8JALCeX6ewTijp9sPGQnFNFNrABpEW5UBGuX0tyNJqkfV
A3IBLgoqgANVk7gWqn40UBWqEaLWquEYvP7SLNP/+WEr7ShjFWx1kcXZSfBvl3OP0MaZfV6a7aRU
BzKnNQkXAQM4H2RTWgsJWtRVQVT4mEcNV2P4dhjhtcB4/KkoEsUl2HsNkq/NVsS2CWuQC5mRyVND
0wPLNiSH2Sqv5dcJSKvpwrDGOqKgEtqKqI3E8kzGcLkBuOo3jNxUw3g6WxsgozO9Ow8vQ4VaqJC2
aYhkuv2BBPR4PUm7YfWCQejRBzz/bk4WOk7mYe4rs6Gn5MFmBOVEYeNjSfkESsr4QglfQwWglk9v
Mbs8H/auHU7V4Sl/1+NPRs+IcnyNBB4xPKz9589Vxki29523uUtdDoxyXiES2lQz3iBR9WAa3WhK
IxvSCPooY7qPliMCon0AMeHAATbnrW65MqzhWtROQOpCb6J2C9cKps6FHzs7S0DA2A9+GgluVTsw
S4FXRk5Z+5VxRv7WP/CHNc4Oums5fldYQAXZF4aSOc+6+nDZZvvsPKypgyQ5HSo+oV9ynEQOBKtm
3X4VMdSTjJZDJL/AtMWH0WZW3+M6ii7RxFUnY2uWnxREgzLPBNjjgmPDGHn+6mqsRzmNExwnpaNk
bCpuyJOFgESOaugE0afC7zQOS0XvYMLCEaFKVDDpH5RiR1cKHmgyM+KUINTc5ap7/mBet56GHWEX
KHnhkaa4Fp2n+238ppjoOM0M2UfOhXNPVWIZ35EPjRn9mEfEkZIvysmD0SyKHua3jQfJqXCbzVUx
YhHpQD4yhkMXoN2hfRHRs6RTyRDYnXdOeldViEkNS6bxRtA9J/lk9vRixvE+Rwf+0RGzE6VIgOk7
OKE1E9V4pYLALxOmHCgSpr69wLLtwUyb7DKv45QmV20QUgrYEuzqACgl3R8Mfqn8yU1BaWv90qoe
oi4VzZmTsyiLnCsPcWPl4xALumQc/b0pcqSiZ1mbAIZZs2duV/hO9jba2y7SdFeRa75ba5KUO/ZN
lebmyqhlMCsobcyq2ou0V7UXwKAtCn+49OnNeRPZh3TgAmyYv9g3AlYBedTl5JFGJPUhrx70x4hL
rmCsIkiTTzhwmM/FxFmVmHGCQVwe3jTcO/SD/IQ0cxMixXbdbTrNOSJmngA2Mv0NhJOraGKvobHZ
XJvDCLjQgvWt9i3CPv44v+P7pV0Nn7KccVbpVg0kBe7ZqDc8smt49SOsqrRFr7dWEVjsHw04bJ0H
xXL9n7RGrDBzHcvKwh+4jb0tnWnqD3DuJko3BqeYmYjqajn2/m6bvFknfvLgNRQYPfE9FyAL2N1l
7fjOa3WqRbBNhwxK7mAoJ52JgZSTFIbjjZrPyea4Oyt32fgXUyO4f07R/cyx3oRwx418FuIxgGop
2MVv2sO++hLEbXcze9PEI9aZ923e4Hh37uS8IVGGqgre85xkd1OzxsM23NyEYu3Xyb4//xe0qahy
a8+5tTbLIfWEaU9Bi6oSfr8Q2YlUmfCeDC8UOdSiuAsLuJHTeOgsl0w9n6oIDSgkaT2kydvOpPdi
vFmnbG4B8RciMow5Mm5sQLY8pGjtL6WEmkbnyziEjw42skOLUMDIRgwmT++fGtId5arq4YHnKEnx
BmBatBg0OyyXvNzn80fqLbPN34os5YlnLHRc8L+0trIHVoSadccKk/OK13NuA6jweVEMjQxS5dfj
M9TUYVjhBazDsZJoYICvJbsD1u69nHXkJCnnSEEe8mzQdM466ShEJoUY2LHYKbbk3iiSE8bi0Kh/
9bpWNTtwqP3ByOmlD0katWzipCFd5tv1Y+Z4ce1jFwOuYykJ3ebfh3l+57b+J6FaanV9JNRDxjBY
JkkxN9TAR5ExCLXipR0wYgrb42ujmqSmTtNwN1jXbwrXeSdBnrU7YU77eln2OBBbLMNgTSwK8WU+
pnDLp3fcfdwe4GZ/JJEKkEg+BfgoCIBLcW7RiAZf1fe4ugBU7JL3m+E+4MnljKOxlEKQLN/A0/HF
urODTcNdomQjAVeHdP6y88a/owNQi9IcGIwIgk69+C+lFYmTpn/P9oNRdl+0HLtsOxBfosl8iIrp
Gl0/DHAjaSgojp/A+k47NrI9ezXsNiUWFPRm0qKLk+fH7fnOiS/ciEakpxEvgV1W0B9A03g5uLfM
X2RbIYFhkT++bOEnxab/KihNKaU+cjxBr+hhPgDUJYgruOgwa2CRe2AUUDv8eEsjy6c+E+NEsKtl
PLGanaD/RP5ycSGWBPzPB+tRVqGx5dNqlp+zDgT4KF7QOoLvQbGpfJuCd2ebN1H3nYDLz6nYDXmz
O8sN4iRp5cN/yi682ySbuyGEhK05kzcyi0DcqVoimiCbANYrt6WUJU/D7aa+Y4a+4MCtOK99AlNo
BATmcf3fS7f2qMBk9x448CHaaPQuHyxvcvjHO6Ae9h+FXJi/WWkCypmU9wb2ntczbySnOpatjqpl
j6hJ3ETp2XEN9hzukQTGcln96AEr1S2H7NjXl/JRwAhnEicRRZcBlmb+uzhQcW2CCh6F00fNr1Oy
iixtaBIZQFiTLFXAMRVWpDR2+7KGLaOP8L0E0SJdCPO3gjv2oEUBpQ448ZTHlSFyaLw1GMZFJBIt
HerDXQsfdhdN99ZcSidltr9Nw+1nbbmu8z9NvkGKBGtBODkExCaL35qhebC8Eya+EaxRNQHQIpiu
R29Jgf0s5NpLVCX3uGOJ+URR82emh0dACa8Zq3IIRitEyExnFkd/jTClc2MifsW36Ez4l7uObu15
gY5RbEB1mJqzKnnvyeZZU89tuvuw8gKEbv0pnavAmcUhFmL+LWKpy38vHbuYMTa4wXmPkclDjYjv
l0OfjKZ0Ekm8X2Qhe4cXx7zTyqR5mTqJdACoo7IZ83iu6Flz6G1Kv1b4xAz0rkgsZeucWAzq7BbP
HQGJwmAEGcajbfEu5+DgtdFe0SnwQC3uG7ERoTtXPbeinPRToH9wNRvpwmQw3bFhQRMoJ68HH/l7
q8Exxwp9sFg88thzekor5rmvP+vR6D8gSSXEQC5m3sN/LY0SwszZbobtLrod9qg3mxwPtGLuegrt
EpnOGklU7SIL8sKKISfUyQtStIoLTEDQfAX0GhHTbwB3xGjpFgKjku6ayQXR9oqYBBFKdrPb5Kgk
g5RIVbrfYcPfn/ZsVylJonoGSw0ojzJ6/KhH/lRjWXG2afCIa/rpbzKzN7Sczl9KICuy3f4vmjCq
yrRBd9I6DTFr0J4L+rYb2GEoxWamVpWuraxCOyING+wxRGHhvgBvB2GDWjUctj+aYdO+NZsck2Sw
27eD2xyuqzqcYfmt/PsmO2yuTD75DyX4C8rkLv/g9ZTCWdJ2510+1gAK+c4gP8GysmjH9gKf+Owu
r+fv0RY0InLAwco+TxFeo++5rlfp+qZyVtsrn/joq9RIKONvwdA2HMCAoZS5nTPfkuUavbVyx9Ot
v7tcmGv5H8D5pAKjKlhFCygJ/Qw5i4cpe2/ZDhu8D7DuFTVOi1S8Ki3SJ3jCT2DWs+Dk2dBsoZjj
cCcxgezv0pr/2eB1RuSbIJQ/yCJZ1l+gE5QtEZwUoDiwikVLG+7rbFPvx1K2tTeyGVb8jJ61wIdB
XlAN0Ag/812dTX+N8ea9jnl5rlL6YzY9vjvtRHbEnRVigi+sQn4CqIzLxIly7kPYUkH5TrVvlFDz
pdKTgRU2M5AXI06dMCIVa66slyLjN7SdjCBwm5B+4YlgrbZA2gM/giKO/ZCtTyLI/mDVT62AgkKk
S/ApFOW4pONt4G4XtUwuJCKko5y1zuaQ1h+UwKQkFr/Ae7DsCeBhTi7mi7hOglXljhUCJYt29vo5
cjTx5tVEJDJwC1IsMxPSBfkbEOjgZHdIwobPxTUtDY1qTk2CVEeoK1DySbFn/0nYz12CStg5i0Al
RbYpStxovO0PfyVeRcNUkUmWhra5ZheiJnisxvxkcrIl9f5+VCPxN2Dr3NzGc0F3FtPbOQIIXMdp
eKdApda417BOHnQliAIZrXQ47ZjgW53KjO/QCgIuWYnibA3D8Ek0Wx89UDTSYELsf2iYisomT6Nt
2cQ2uXM25NxC7f3Y+/PZ7Lrku/AJubkEjcoicpt0b/pNxB8M7zkASBM10ho0sTa0sORcbimQzNGt
3VhHeSamKDWt6rpHmzHYAohDTEhnr/vEjBGClfan7sCKQAcZKFQJSiLF/nY0YQWojMpdXZR4BTxm
ZpmeaRflu+Qk8Ps0R1eJqTxr1bc06h9mGLKCT0XO9MXX0HhbpiJ6hZAubKK7nTND7Sq33LCqnGlY
FWpSqtA+3bkeGRnyHQn9BmUlh0dMxwUy52VtfjCVG97ptBAKMAy4kBEGE41YGUE4j1rQBFshurwP
mknGRbf+qAEHO/TX0Me6j/IFa458OSJ6xvn2+j45cl5YPugCFc6TsNsfGHfdKjZdVFWHs+tsH6+/
6C+QOH9NPfhIJEBiqy8YH+wYK5ShMj/FsdeWNz7Xmz+D9qihkQe1bOt1MBRsECM/LpS/w8RfS7XB
tFXYmlXy5vsyfQNKQzg1Z9QOcM5hDTmH4l4J1WEyFiemKkdXTkj1TkJnFHrYS4ZHAwJ4T1uv3K/I
r4eyGzVKFsLPD/Z1OsPCxjvBUiC9DMNv8WGYFtNCGAb5Up3IvFHLsGZNNyFwnZaVnehrdHyyGDrq
NfSw6jKIrMRghYd+fojVu7jKkgZ15+/3o0RJeO+wP5jGi6OJFaoSRdbr/sM0uFcpBCS0Xj9tm5/P
352c/owPE5Znh+nz68vHEl2fnVdcisyBINIjV8TbZNENhVE8l3NWcsz6Q3kTBU4KFRwCAYb2qJud
5q+02VEm0R2ZLvnHoO+/kKuV7+PmFgpLTGl5hwThp88uHxrv7dxrnjaxO7wIVNfvQAyLmbN5iJjx
pj0DZwas1xFGIedRhFSW+iK7rTbAwAyAf+ICtQLNNT+jgIQJW/qEeIxdVNXKPfecbriqs3VzUyZo
gm1QTZ8D+xX9Gh+DAZTPycENR6wizia3za81E5wL1rew3NSlJM09sPTaPZmtoJP9+ZtEZ4SFNrai
yFN5yuffOq9Wm7Vpt/u7YJV+Y4LwxuI53NBqeqzv0rxCCbi6tZcVfpM6xjWI4oT9atPrxOPOmRBL
n//6Z35h14Ryn2HIEBt83cPFw83roE+6yZ9IdWVoZSF7UdolipCvoqZHhWQBgtlU0FYcauKnUjnY
nCRLnBKAGG0gUuIm4gBSyKhsboLPkgK8/rxHM8rQRUEbwKQ05KmCHC6XZb8x4UDpcS/jCX/evWMy
uaYi4s4X1gmodwM9/1JokZQL4m7ZCY7olXP5bmcON5K/yaPx9Sc74hxiy0f5iC2fBTVxsXn+mfv9
tO52Q0GPhTxAuIYoyc12+Bpl5nsxaAwyp3/LA6xIeKEpti4qguVVLdvbtGD0JDkIHsdnYbVDLouK
T/lIlFUNLHjCoy9lsiiISOoyXehg5/p/wVdnw9WggnlOIYHPL4XEfn0tw5/Xf+URFZhfSVYB9Hje
PkTgpQHXHHtdN7e7+dEQHt1sSu6YzPZtMc9ZbwPPqUeB9K8EM6h8VLlYS4wCNitQ+Q/sqtXpPttk
nPo8D506aZJrP1CR/1tVyNavm7Rd0xyiQ5VgWsaNVFyfRc9fNcWXeeeyklXMUysB9TLqvhdu2BXm
arfO38jILizm7zPd/ekD33Jkl88X8nSoCoB5uaGeP1+4WY1IIQsQhoYSm+JORGD5gP+vTJcIglWq
ElyVqx/AzdGNS+EKMHzJAOSHVnSxVXkxw2ZGZyC7XBEDNH+3MANooQRrOVikkHNoG/diKvag+QKm
bNPAHxqmHHwhQdAnVsfRUad+hRTXFZJ81om99n77Ck6zw1IEoPizoDOJcCNiktLd4XsTtPeW3kwR
YLPq4dPrB+AMAAyLPgl69/UQehclKdU5n+m0F5X13Xv+CcCdIkAegwUbT7lg6BBT73VxGxsi4+lc
KIGtJx/kOD0Ybiw/igm38AByYzaK4XxvYfUKPz6WRu8V9zVSJy2NwsWgqA+/vP7yjrztUDZjsR+R
raH/tbaNz28vrx7KzTrbe4ZikUOXxkYVuZbIgJ1Ps8OFRIJJWefYATAy9MGDuIKIm+NZopmKHZcw
svbxKfY3k3fhTMMnG30aDw8hzU9TBLcws4ELQswYTo8yjk8HfkLscj6ApLmqHRarPOtiwjJHfoLa
1hxbOFppkcU5vIgImb5rBmXPZ8d/q3ZAMVk6HeRLXLr4F41gwKdxMt1izz89pBH0YAFwhGF5Lmph
LwmrDFIlnx4dtYzW/Ij4019C/8abHmylW4b7b/HB/G0ZkEjfpLnCXOa/pi1u1Zeo7qrR7tQZdkPA
pd9OO1NbYGT5pCER8yStYCl65JNe9N1h5U1d8Kmjo+6NdfSu2uqHwDkL8pG0R2n2XXyAoj6HWXHt
N7H1CJa5QOMl/wipluTKH/GYqLV8EGsgXrJNSgCFQkpFmlySdi/NgAkBVzs6us/CN7EZ+efJftAO
Ltbhx8h8jcnRDZoONC28LOgdOL5oBB6PJ56LpSUj3hTdByrKS69N3nj1+EE++QJBNUSzejafzLaE
ZggkITr4nysoGfSs3NACfZhMSBEjS0atCCld9R9WD6Erz+p5KYqt4Y3FHRiGPw62UJbQ9Cnb1wYg
8R8qgT2Bbi9O7NDjS4YKKSYI0MdMkOjiRQ/fjz5b1BnzT1IdVaKfDHROUv/bW1yje13jki2rHZfC
U0oCw1zLMKvRwldKwXDAeqThHCHRwZKeC/5G2UpICCblreomK9xXLcWR/gdcL903y3XGCAFvR2QD
TBK8xU49FEyvKbFu1Uuv+/xqmqrL/xmLALZBVL2LVtUbcYbUxaogVaenw1CNkYIQTht82sijo+eC
BiFunCx1F/dk3q1WU9T4422/H85Gf+aEAKtIaAsiKquJ1y3HE8lzByh8Z7o9YUQQ0xC/B3Q+n5rD
uxQGneK5K0wbbUCugKo4E+J1G+mXSWJD26SBn/w0mgG4kb+GNHQunnS0ZjljYvxU0WCXhfyTzwow
JlxJxh0CzlRj6lMO0G40KvOIK8d17oNWrFTkmgDpTYWcvvboYPYoGERkaylr7Vm441zkmDFbnkVh
P3jOpGb6KXV7wWBa5X8ecORgXqwAKrNdf5ZbSV6BUY8kfinBxBdhiTtjCLHfJvdOeiZPIg/5Pism
yN+sb7vte2dO/60qQSw9WDIfnABd1IH5YtB+zWsIj78GFSFMmdd3DsOI4/UGK5ZPwJtD7nEkDh0P
h9qpsua9OI+GYf4wADXJthqVtWpI3W16Xv2qx1IG4SqcUYYCb7XVCMjBe4izAQGpFVIhvRw83hZ/
L246N1Y6r/HshgkSm834IoQx+ohb55rcSSQL44OKU9m8SwkGmQfLeB6G3SrAw3LDih0YF20PJpHW
oAMiOcQCEldpJxj1GJLexRto8vR9VpqznX+4tcM/dWuI8yTzpKi/F5wwYNORQuDU3/9Eth/c6acU
wRIIDdnaO4fD9E1IvscZLAmaBIJwYD5pHqqTQBb6OvZNgw9dVWz+XXgc1CpVdaXr9UQomJIAAQte
QWiFn/hixQR/gotOBvJMJeDTwAWcSQzQ0SgrU2kx/qA/OK4AI432JBazVi2L/VuPPe+vXhmGNGhT
eAB9Nyj02K5iygNlBTkVTQIz8SgsP5oZGw3JG61daUPhOjLWDugk+SiWS3liHb5w7PncrIjyUNIw
fFyc4F484DWWmRDvaDgVYP2/LsobBVLZe42UeB/OspggTQtWzMxHnLp8D6ahKZ4AyZrJ34kHe+G9
wZSkcUHVQgeznI7ldHBOPvo8mCNGMxMTsSU0U38KM6p8Q1LL1o5G5arbzhMxAqsr3icA8PBgc1EY
CJxm/dmR7OJQDgLoHSucoyFVLTFPbDwSp8dY6m7M8o956X2V9lPHozwTNCERAUflhYjCmCKeT+v8
Ipv7O58jMHWBgBFlWLMtepVDn57H0/raqzBoZbMqa6+YUTGCAM8CckcI+lyGvbf78fpLtpfas9+B
jBEm/BpOfMzXX0poGJNUaEk7Y4nXh7asL5OoRjBG/RPz+fdIqqQwE8VIxhcReZ0D3uGYzYV3Q4M5
IKSLdMfBqrSeSCZiNRcjxcu8/7JfFf9NE3QKTU5lQyoAnIh7UY3t7w6l8wcf97c4voYPReegh0CP
IVcFqRVkxSOTYUlktYWdrXAu9kKONe3rb+EY8mGh6YIFR5EHydIzq47ruDuEhxarHdpNl9OOOYMV
C4aAujL8Rl5ss3fX0T8aLzwy5nEXGAJ+7oYLhM/EH/LVniH0+poe4xZ7fvjPiUc92hWo3UAakWUx
WwWoWqBTeb4LTTSkLfJeSdcA6eRvo2tAkIO+kXYKrJsNEiYBp9B4DhSm7FH+GksP3jgjLE0ijIMZ
IkezvK5EeJHVllBrEV00sa/xtXBy+qU6OAGlehogPl92DOlB2aC5IS1jIy1qLSf20p1bRjgVsx3k
3IzOvTG6935oEGCznGAT7evD+znqL23T9GuCpzF35fkfomS8EivJxmgwB5Vc3dK5IfEJYtFNN+yS
b2qqRJpg/HqvWsD6C1jDGD4Tn+r1D+QfnadQvgIcH+CjcG4BcT7/aeU+jg6b+qDtwWmA8lTfpiCg
xslSwvjoFkI2liIP8WHT8fnIGqIfYBatO0tXuTBvXd8Fh791SJl9nyvZ/MyRm7dOd2EVmGJaxBCR
RLyRNbFGTDr75HRli1TaXyHk8vKLZs4P2HIy0rWhJAn4B+XeQPek+ZZSQTT1Pt0CH8n0uFwETuKG
KHcpUukWbwQyFofobn0n2pv8ZtSCFXl4ne4259BabuR8oEWAxyvgmFtRutGsAPEqRU8QsIhj+tQJ
RHZomZg4zeIPl7hQc0mZ6OopF1vmshrAPWUF5+i9tll0qQLUIyYkR5UtAp7qhSqh8uGX/2E7cdQZ
LX71En4rJo8svjK5G+iRrUTPjd9iMcRMn6aUCJEmcN8xTEOwM93IHSMJsk8I13ApV1OhDfikg9LV
//oqPUZ+9HQRqBo6icAESwQe0Vi5c8a9e2eLTwaHtL43w9ZDuwY2of7BFiVYBcgDTi5tVvH26KvX
9J8UOCICgl3AvFDNF19/RBueujwj2EPEusA+YzctCpPZS5JVHka+zUfTC7S9jgb91hmABKWq/6HO
vVrvr43bv1Npada409GIq+ORgZaMA5zeex8EDI/grkRN+dGZyy9dXL6RP0AtuopodjGOzJuo/qQ9
YTVo8L/UYqgBPfHDjgp/3j2FFlkN0Ouob5bQix80aJVNcieWon6YKtNQ3EkaT+m2LUQBTJRiACIo
g/Hcbbrnf9ChKn1LOlulZRSF3Arp07R8UJM9pElxRVYf2QmIjujbtNHli2Ut4OWEgAXt6z/mGN/i
x9D/I6bj2mSks9zcZpj6/c4N7tKZa5OrU7iKsBMZPg4cKpZrzf4d8OWRRlpds8W3ZmYOjvMtHGBQ
bk9pg484dTp0KGtwu4pDKrSloszr8B4vBt+xV7qsiUzMYC5taK8auA+QvqX1r5i8Wj8RDBmkWccl
icgi0BOaVp3Lr7+sF+oMkv5WkOGBW6V1W7wsSKhOi5dte1eQiCcVoQ1/45pW026XLPhIUdJxqSOg
65L2XFYXPuIrIdsiIwoYpFq+VNqqRvyqDMOTvjTHU31mxxw/rh9TIfLhls/qZeF+4/ZM9Y2wYEyi
4CiJQanISh0QJoH8rbS1Ao84li0G5SxftZFwP9dzd31wu7vHOJEJAkMeKhL3g3xTT7xVATOLg0JU
RZ5RKPtquQS9Q9hV+7qL7lCKYDjG01FMaFwn/wqJoQWFVF1/N1Q1tHpuCCRsgctgVNYX6NV1P+rL
zwnukPiQarIo6Zql/kGueP157SR7+bwArsyLADXDtXWC+A3V7tsxaddjsLY3g23kQS/l5aDVaT15
WAUKlRLI88hRgr7jMfmWw9YvBFx+D74PpDNSHnN+DfQGUkApMDmiEx6Yb+gmbA445sgtCyNNSxSn
i1PxINoFVqDn+r1Wo68GvFnXH4vt6pYG/Y14ALZY1xKEhqbZxCOfRTAsd5r4KCpz1WOH6+6r5gD6
Q7S5H2e040OZYnzCen6qq6fAg/S5tXCHIbxD1YcVaQRcNC44h8EwUvwj1Z15KTQHX1qcA/7l+HnZ
ViF+YnojYp2rrLXAERjPXEBSWAMKVPDCqR/1XDpsXv9yR941HCrQi///l1vsiRKznxAj/PDWAhFh
aa51Peyb5q/R296IgC3qt5B0HwM0SZvspgYlq8getRMJTmSpKzdJhfML8QDsFYm10i3OXugz4Ely
QxUpr5XXa6NVT1/+L5Soz37GojQpa7fDlj4MbAal7fUgN7FxbooADojcC9ciImCFMFScO5gZa5wt
QE/YrIyLhbNofHLi/eoffLQz8GwhXIeZjzlSZ2cr1PSxQ+0cYhOLX4DtN/GRQ+iIUhy/NKBwuZgI
eLSuE4K0xOR9OiCFHA4GuQqESa2ltNtfdfWmPZP6z0PHoJNXqUynaXgvXYXwGR6vG5DwpRBwHvZ1
sJ/pTmxN9ct5mRiBr1BukH7QQf9ywpMtlABkTaXU52u3PJIE5Ih6imb8UiHFKRMjFoYgHxwNgnNS
RYw3AhrrubTj1H34HrYMwul1kJTeeLY5pHdWzLHRNJZOTIbNE2rEYYNYwpJRaTNMiyOBHDVmjdc5
XkaaYRaHOnYbv8hxO4+kPjxGYQHRacKtA1XHwP+tkA3X2IYGKIWIwDpqt5zDVLa7ILJ5TISJMP3b
DLhJ7j/akxTcVxltw8ScRXxHEDZJZqSAEtDwVMZK826DVTn1X1/TL64KofahRvCkXC0a9tk7eG6e
zMkjCeKXQzOGFn/LLU/sU6VGGoc9xqqwuX7MjLQqBE/W0M/CLSXqH8w7XmhQgA9CLK6h7fGvFmUo
POeuSigtbQQU83WLG6/H7Jw5zx1Q1dmBjYZX/HdJxGyLiRd6VTlQXw9v7HgdzCPktLChySdZrS++
OEZLoBHU/vClF89Xx9M+TFfR4U4toj2lZPKOaaImEta4R3xG3Xe6mjRpG3I6rQ3kOuQJOqVEBD5d
GR0p9XQL8M7gLmDpGAADPu9n5yh2m3rr+HcSl7Mh/uO3K/KQodwcwAAVWs5IVXW9bjbrC4fhnh2d
QB3SGaCWVkWTJIciFbIaP9hsYs4ouXxYIQ2qIyviYiyiblZ9vOkgt8tRS5IkU1NLU7iIlqcdWJOU
Ia2QRhlCbJTXpmvwUMwPabn7+AfeuC8VXsy2iUOFYbgKlks73zarVbFGa0ABaWnigs0KIpUqKAsa
JGiwQM7QlTEkmIecFg2zHuoKfTAJDSUyfqIV1syQNLTs8+K+Bwz/Ay7GS/ceWKeNEMbkepm9nK8y
dMNr4kp1EPpb6LNyu2UwL6csrgyqJ1xJhGIWSJjsCb2i2JGhrFzEn0rD00e0fVPLiw8YNggjqNxw
aBeHRO1ti9hPitmK21VsW8I9kjHZsCkfXuwRzYge/eXB5vC6oPUhoo2ZTxxQ0r3RgC0n+XbuyS8S
9tRTiiAmVHCXEGlrK44S3VDl6pJXY1aFwbvMTB8nd3WnqlBzazGZ7XvgjtdHU0ip3V2Jb8m7wtKE
MGlOFsV42Wj1aQZqZ1Q9swCe7fVD9Ij8z5ajWgpC7Td+1hKu6KdspJAtCMZCuzh8FFhhSdoroLJp
dxb5iAwdClzak6bHNo0p2DBp3kmSA6gnwuDxTPQhVcISAKnAjSBZXjQ8q7ZbtAv/ifBL0ra0XCgK
H/1AUYmsz/aereehCCSskOWJ244aBEE7XvbDWsxTrpWk6qquUIL8rFgyefqJuyFJomitREKejJF/
AU2APqReFwERbaWO+d+6ifyQQZMJTW2zNdX9oAb4KB6PgdibIjg1xNv6DGKtlSdggYw70unxxNQs
R7qScoB+Gq5Z4ygUTkOAL53lkbB16jpu6ZU1cvvtIcMcZ6gYQ+Zbzb8khWTYfr2ut0QlKxpWgSR1
+jFyU/o0OFyN/3lghKy4gRIBM4zKW9c71JfOzpwCwoQiLXYeTyaOIl4q0IwWU/+eeUUatTNBiHDO
oyd+TpqAKJE8QNHGWXvzpCpQ6eA78PlByZ+YGHprKi57Gq4Tq14XydGzwXixVoaYAy5Qcieenck5
VDSKA7N5uf5xodh1r/RoYAzxVZRziHJM2o4bkT9mvO2lU6zJFE5jPju0GEl39KaRsaKOAnDRkrco
EhNgDfMFk9FiW9mmAhbUw1l6IkoHcaqtSxPpxRw355IYq3ay41OI49Lfnj4SPR15yx+PJEqmlZAx
IOI+X9dlFYYH9MoEbTpsS4IdNP3TTEZgVuETQsgkbaZuks+pumWFV8hivBiVOoLhBRy2hgvQsqfJ
NzEXxuux00i5eD2OdREOhP34mx6ibHmX7A/dWVVB2eUiQvCHVOzr6x/0mOPOMUYHCSuTZBaqh8UH
Ld3t6BHQREnDwWFn0egONAqWqFJS/Yg+uqDtrdCRtMzCBOxjFl9hwb6T3Q6eHeD4M2/dXpG8idef
MHjhSieZUoRWikJcjxanSc1W8GrK/jvmrJcKN1QZoSe1b3idQA9pLPpjhRHAw6i3P4hWohVipS7q
GtkKUoeJWDq4iBL5cpaGRSih2EBagUrDkiRkypurblh/0WzQd7DXg4CqJOuU0bfl9qJuzsE+pCjz
M2YEklUQhjHn/VexD/P8v0Nbn2Vlfd37qAvZKbonVe1okagnF6T7+mt68TxD7UJQAanBGBUsXtMc
Z/VmclPua+Yxik9tiCi1ArnNo2ZEZtIC74qG/l4rTvM2jGkVPPPIFaIjojE58VwvnGZYSCM0jMXq
hFz7fNOEXL1tuusSLnduyBwW3w5RC+WluNXC6gR8qnHWHFCIMdbexBn6yJ3JaYeNQ5oqbiNh9I90
7P+Hh1sZhQ9IkIJl1fOHmzcZGQ+zf/jUVtWHcl1cKRRGU0ubeEEeOXX1l7k7MA0BfoLYa2te2HJm
hQQbtqmFs5ngnMbkXyow6M0YhRChzJmzHEjOU0XdGbvjO10D+BM/KO1bNb2/dX9WnljqSDp6rF4s
Y0OUmmbCh4OMZ9FvpFswMzNICPf618IoKpgHA3Mn4VQqLYTYq/6wlGWw3AJSsDSTTsWIFVwjxHdZ
k3+xZtSX9iTx6mJR0+wH4xko9y1ECXiWGNFG5QEiiQG7xIzJgqyMy5QwnVPAvP7djonacNohaWOn
xQpGobO4IuttBlCcY/GrslknseSF1UT0asjJTHvfcAOo9NJcZmC/KoVLNi/pQNlDFaLqQzowhQMV
Ob/Acr3klraX8R87A404UV6Q1wgjqjFhGLP5dr3zCfMpP/Qbd2uHpHZewwupA7zu8tUpc64XEO+Y
OoCDjyada8fiKL8VKSAJ7dg6eWr7uopnw1edIgTtu5zLJCB9Ip7IMAWfwX9EdsDq8SOH34MPIzlO
v8ga1BICmSJM5eZhyOvL17/HC4cPz8nsjvsD/i6Cqef7COwNSseO7GbLiubwecKJJcVXWIXUuTqP
bUICSIfUudYoD/Qu5ACwffHJu+NYiAL2pXgbsjxhlbjL56qx3kEQ4kfcHVQUUN3VXVUTekD6Yjm1
2JIcIoIqUL2ywRB/UXNPEGYrcqdGVjNUp9Na0xd4LvyT2RxEzbnSyS7eWV91Bvsd17+zomDYLDYV
DcKcGE9az9HGwY6bubRsCiaKVN7lALIsiZyIWmUWfnDCnwObUloEWUfIAV/UN1WE4uyqqJZt4xyx
gPfee7Ef7WyEVSIPbIUMKYTE+mFYWg9CTjpjqjZCmO00B2LvH2EWFjl9Xk3FjBxhGVJ7mxUj1edr
pne6jen6FFuAJ8KF5otEfRz89uHgJ+8GlGGam1TY7TNehx/KKSMfGsFoQl8019Mmt9R7jj59TJVY
lrjG+GmHcWaXOUD74pOODyIRioSgtyXzDdUyOgLD/H071+f+9pumC4OHjBqnF79TojQM0RxOkcGr
NiLvS7oUSMM8xWPiGKNxHY4h8Mrc4elDcSdIV/oWG3gg8ks7PWggAUkdYQIoBMnwOl0Y5dyE5J2e
5cyCFKBlxbAShfxBBt8xzkABhSCLATg6RhQWz1+2E/XdalwV0Z04//Jxsu/uV0umoDu14vp1Oj+E
XKu9FspgE2RUwzMAkufm6weHlcgvFkFkYGKgEnPVjS0WQR3CpIe4FdgDzsopKD/F+a8q6E457MQY
Cg3/bHXFmuQNSffJvkHWgNrIhmeyuQ9M2XV2qztGeY2qFSkeVtqqaEwKRQwmq8pafdGZKfzpd7w+
bg94x/QHzPskxVzaATi7FGJws2KGQQVmaTZc1jKXFXXISkA54NbGPyP1YyCXbP253ncXoz+BZRNW
pKtKv1aXtIBhoQS6lerN6tPYYEAMq1lsZOOi1hF7Gi0Sdk5fBZCICGmte4vHMPk6679KoCNHf0tE
oURROr30XgKRZIhvMSTAXLhbD5bRzHlAOC90nf6TnGWcpP/UHcq3lL0PkivNDDjUxamOFfYjhrMc
gKSOfn1VWEeU5aoAEqMHpgXH6WVRy+arJEtTAGzbZT4BCOoc1af7w+bfEttXDOg017JyeMYZJQaV
WqEqCaJ+dxZS4EjDJo4rnoR4E5N2Y5c9zKcnH4VmQKglRV8B80J9q9aTzwTNjppq9OCYAEPPJToA
YqBuUjujp4wW6KnA5mJF77eBOSmb1bTuP818R3HvnF6BGh3emOAJwKUM0C/lTqqhuaAEQTSiV+aM
SE+Xjy/uLARKIBtw84RXP9/xXnnY1k5YR7calg97LFX8NYUcCvMgudoNwQcJzIXpaYhlcpSPUQFD
T5eQpe2hKxXFUENeoe3y6RSx2p1obZJo212D8XE+Q9STUsTHY0IHmjWRZ8JxGnB7qRaK4K5FnNZr
NtdyONCPu3UfDWFtR4Q6KsRJSROcY0a8rYiJ0oRF4yJJmBQDowxdbQzR/3s3z8826NzsiIUSl5R2
PIS3t33Qneh4jpI4sChhNCBWGRIxkJzFxU4aGIcdjee9Vp71gIdyp/877CnakYrZQbkq5iz+Rzsd
pOtG600wJ5OFS4Ua2Maz5jyeH9UcIRYAPb43IaSc13fbS8UbFZtM/vA7jpCFPV8pswnGPiDU/Z3c
GjrPeZgS0pQHxlUyvFTVLFxWVCa/8AywWIVnxe6HVUu03f7MzQNI5Lu705SZF7/5GhMHbPcwWwXu
fv5oPRxu6iRwTOPE/+g7NwToXKid2UfDzRxl3FvAykCINoql9W5FrdxEqKQ9jy8utyfR/QUMCYmS
EkN6mNPcsONBvPSiJGthnhQycF2aBeST2dbwZyL2Uob+AbuVNvHOZZPW18XdvPtehFQoBR5JdtPR
oWkGK8NmI4G7jE/9MbyKAB804pYPhQ2nGqAVquQQ5q34EnFGhULk4OdiR55YDDoWnh29/AwqBShg
vO8Vk67FG5+HNMyyKbrbFs1Fnu6vbXKuUj1I3zMuTC8OSRVNm93bfZxe6X3/D34TQ/eXDP40kmAb
3qNHowminif4EHeW549WO+kmTtB80WSgWU14DGjGutMRapLcmv5dGdgazI9FU63wdjIFnhKc7YNH
NQfDWDCiJDVqd5WWp8rNNkakD4ToiXKkpa+/zmN6lWobLL8QDMCwwwf0+TNznuUh6zfGFbdAuM+N
hSWqACgbhPIrIlqMQQ3hdBZoDKA6p677271b0oMm3yTPE39OwLNUdmJ0l4dTuPNR3AtKxhVepbCW
6NuBxZfPmnVZSfoZs6iUg7SHZ6+Xq85D4ZJtln+qk/G/+gFSdokJqKmC3zBdFEgtujSQk5pSHXDC
+VXKCFETeiLCpuXIIsujjmFCIq9I+hNpCjWvEQYkz3KdfqINK5HI75AdMPgiNOyf3Pd/PHIkAYBF
hqOal+5oKDll4/6rAOJ5ho0vr1759P/L60yV8HzccR2JRuO9ruATH1gn0GJRrgIDFy0gW0ImHIsP
7DnbsN1T9mtRqimRm43NtYbHaznvOvFx5iAYAnooLSVE8VsNs7SJ9HslN1LtVq6cm63DjgJWLdbs
epEXxPzT+FRpKq8/+THfdk1/CZrtQVKD+LnkQGP5ss0bxBAWQxGPy+700nw3KR8rejNWWBwk9YV1
++NZKwMnn2mpuCwN3HzR0yS01Vjb4yO//nju8sVKXogpGXAmSD3vdzHSDscuaA5YVdshkiYN0j1q
wenKFz1VfCZiSd9ScX8WtjkAx6pe1iSXcOWPDZ4LkNbPfZLbpNpTzavproSuqrs0CfsDSHHZaUUA
dsxHANM5ROECLzqaEIjX3ZpqfxdtNCtlV+NSWFByVlQdov3Znc4tjnG59XmXbE2aWlFuJKwXw+r0
pPnIaUg6Ut4oHvRw3jG5WtaDXc/pTTdi2afpiEpDeKIxWL5qPGeIzJTKT29VVEoLF1q3A4zYEftU
DBLFu9Y1xLa+VHEl78eo4d/Dk0flsW5by3biTcuv5/+Rdl7LbWNbt34iVCEDvFW0ZctB7dg3LLe9
DRIAkRPx9Ocbi5a3BPEXvftUqWkotLQIrDDDCMLVqp2nO669S30pCR00PcBBeHMq5kcNkM3np84T
oK15qz6uvT7sIcpSmloPqmbzuI7SjYWnsdFcXUMGxQVF1BMBiNgD2JN2eJcQjpNMCtxW7kFl4Llo
fJZBWJ+mzD5hZ2lMKPWg30IxlyNhcXilDi3FGAsyY2OvBpjn7l50gX2nM1VEbyGpbTEbU48gvHkl
VLVAFQle8ELgK0Uz1uTr4eOUzZBTNxf3DAlRMiUbMJPiSVRJ6PFoLt4P5alD4kmwSKMbfiiHBOpu
0OCWvCRvV1FHquiBqXnsb+A6tnkA2ptuHiSC+0a+gMLGySHgBrO3ZTXqiuIQzECsVU87fYefEHgY
GSVhygjgV6RzrIX54Klb3t71ELdsTClBsG+AdgMSUeGd/OW1Cv0Iy+24/7bH+ZF60Iidz/CyhNIg
750GJQc2ORmcs1kIUSB7ebVUVRAq+9Unw+Yh61PzRJuJ3YefceB6iQx7eBZlqBwd+BzgPRNAL5BD
n5/XT3p1iPmTzoGX8/lPauKP36HnNiPmTQP9x1VJ63BFsZ/8V0JFatYJg2STehlZwD1dfT+Hm2LE
aWAZaMdWDCFAsaa58G9K0k6Dn58cLGaYEkYEkES/bllrStPthETzrjEorhKtdeNZk7hU8bQIScFv
VHGSQutvCz/y4tjD7EiGUArLDPaZlaFuw+na66khLlO0pqzAoFlruJK7oD7zwv7diLEIqQ2lBSrD
WpNjBwPZS253KWr71volVL32zIhdEpGN5O8qX6vvIfLW6el8fIjoXTKRkehATfHxw24me9tUfsXD
RsbAcE1W5O+gYiU2mNHTk52KKJ1ZisXWGoxQelkPwYs63fxHpR3D1lH0oGycosbzc/FJZd085AfD
W+xnVuIGaVwH9QFoRSnI34OKYF9LYMGolKXhjaBa1XU1RzLFg9bHZJc+vYJu3TpB9f5gbPrbD2My
jQ0DTMhuqiABjXt86xTcrtPMq02lgM4uouZhvhPZ5r09cQpUFJIE/9oTcM7Q8rM1trCt3fBzAfQV
QD8/4ma4Wpc65nYfVC60An7uxC1cRjjLYS6eMLFM3UMBqd/EHaDU3ab/h5P7g2LnVT7ckQB8MGr3
uKGMNuAAZQHCD0fIlYvjdLoS8CRbWYxotcgAimRNjtWBbxSMUGQQhYT+ysZtY5CXBRhc01ATxoOF
ed8+FAbFJv49y3BsLOVAlkGtF2BUvWXl3bbV3/X+KakPuAnHnjQ9UgWysGuW0spFsbGZ+3HzZtzT
+EQH9kOWURilK3bx8KLFJ6PFIDrTx+GCV36Ij8S5jXEJ1c/ztfJb+e3wLV5/X/jUHPje8J2fs3fU
o4FZ3Sp8Ly54XXygB5+Mty3nBLsuNcKv/MsXDl/mwu/1TT4OF3iFc40gqF/dcod4jcsPXIybC1iE
/N8xQva65PX3RbzSp4dXLkxY29zyecQ5sLpO8CfXJ2QbnGlFzh6FhcoF11wcvtIkfP27NcAs0Vf4
9HDNxe8PbiTX3Fpen5/7T2zINdN85U2+6k4U9B4v0aIPwc710+7NvN/PV1U4Q6cP6OQMtHFDek8j
nmL9rn2H2lR2tosaWtjrM/Ul+Cm8ZCCXyQgqS50P9n4ywhwStVSpxyyTLQV+wEjDFi0NZCZSRLXx
GTuR3D9BsZs3QSkCgjYdFaSLFm8i2fph58xIsHCjbSx2L9DA7i7RWl6djxXHnXizRpTcBvvGmWIa
TzNYSHJEwTBQsPhR7oqvbZUxwyx2IT9zMwyXPAqxCH+pxqyiK5a/b70dPlCquQ2yY2pyhBH5jVZa
fI8iCLdtMb3eu9vz55/T0W0e7kNIzOELl73cESikT1VYscBC65OIgEr1RekW6VHGXerJCbopRdKY
/oYq3GOOXhhuxQjGo51DQUgp4umGy5OSm7n//x3ccrvyCi/Kq/U0v7FHnTfxFcbj4EoZIP3gS2ze
BTDEQ1WRNW0/xW2KpOWDLN8R2oGIipMQkqKYNhcn1kwzZEBz2e/ADFBUEG5b3MtZIqsFrgKn61pP
MzOthQdvY5muREkAAbipDpku97dMcdctqcN4HF20cEAgEmczh4jJEceBymDaFlbSvo784ov0G8Qs
l2qRaRAV/JTLaWb4jWYXIheDdKX0oajsv/IpBmbW3pUrCuOj9Wk1VW+dIb6ea2lrIo1+joGDfzYQ
AaXQFC5OzCkti+XxjMSbDZEWRUum1mLZkD7P6Evwfn0618ipihhnkxj4hVyb4EDKQ7BNVL1XRE5a
jwvwQMvHFO3N+Jhtz4/qSan5MJn+O6rFUyg6fzfX+6Yw7fjCdV/kPQUw9P+k1BVz5o4bDJzotZUR
oYBurYJBzSc10KWzfWAiISsEYFXiUF06vV256w/PD/T4ksSQJ3QJcfAoXIYNZQU4KdjUbza++8Uq
XDywaTMyZdQiNyw08Ba7oPhYWxTsSRoR05YReVkA499C5xEin6BQKOATQzv2ZKFuYx3hgvkiMHj8
ZKPZGgNgfN4bCQqIyO67tGZQ/VZeqO48+C5o//QbqdEYcDd1D5G45P9qSFzA8P6/xgQv4PGYGnsE
Vb9NCFSpThvQZm5/E7TCFCkr6XkC/3PZQk0Xb7X6pKKjdE4UuMDYxdsKnY8To1pWiTTbkBWmQAR5
j7rAYlSzVdldmJak0TVrXNlq5srDRDVCFU9BMSSqXsfMNXEyJIpht/jiEZtK3OO+LnjaMPdoTPVg
aEuSy2DF/jZbsx2hH/hDQWCixKNdhQbLzjdJfIGUUfKUYJLSDjqZH0cPlxxwZ9xGsBISTbNKbiF9
ZIH/n797R9fqwyEud5Au6tKQU8hIBagTENc0KOgLEwRcqZOrequk0FuffjHz3eTF1AfjHLEguYgn
IyWqUJ4MiOGoGihIsXjfJ0aqGb/c6x6OdLGrWNs+Wu82lvtGOjGljT0dwNM6jj7tsoKMN7hT6ceA
UvdrRK+obkKqMR4lJTV/ChDbTfYid50bgURU9z99/jwtl2kuBpRGBDKkzeY8XiFpPo1dbQcNICnG
h8W78NxEYddqUBlBLv6uxLZU24sRuh2x+gM5RQoMIklbSQQ/5fkbd3SXCz0yXwc9MoiLi0E1mAmD
zixacygKSmNv7G/O2KCcVL80zCQmoGIkVWwUC5obZ/t3IAcuNgW+gdgFyOX0NPrwaS2PG4Z0qgHm
EfgtFYqGVZWU0V44cCKDrEkJemwjWClamNBbqsMJbSbHJeXDwlwKlaiTWsB9Q14mmNVxYrgsqwIg
EtK3MjxtELrreE/3zSnl8ABg/kAx6tgm9OB9BItNKF3Rz9l2/f6gb04HwAR2bEGJmv9EmEDJaEwT
t9L7VZI3YuojTqCaab/9p7SA2CmNPg7bu7rAkvZVDQxEwKWUVES0jHLrVAJ9dPwADmlW0qvEguPx
xPW6qrYKCJZvZFJE5QiwZmV/Exn7UF+iWZmyfRuPjJDYaEAnjkaTaVzTuLCwG/OgUpwGXxypkjJD
HoxsMXvnqi/TJvNYUo0OwZVRb0p6nEtoREtG5r4BdK+JI0KPGEyJg6MfnDwpwJxuqhwfF20q+pFe
QKN3UbVJU+wvvCzTUmdpI75syqLSBINtZtD+W+nv0ZdmZkottJypPGgfamP/zmuZ2hiznuaVHB1Y
JIt2IScwN14ENQ1GF0GxbVW8pd0IWkV0IZ2E4u0ZHwAYZ8b/d4yBIvi392Wk+6BLim+njSSOHoYR
+zCwLoj8kJoeTzHL2ePeE2eUkihZCR8xOs7P0aEygg6llolmGuw4MBtgD11s2WF+G4RVJNlU8EIz
Ciri/5u25Ond+2gSBNoAGWfWAap+y7OwSRF0ntEBNfGNgx80cGih3STYlK2DO1Bx0v++VPxFQ+HG
UD1BGSLLfx3rrgJgUpXYJx404lXs8uo6iy6toHv2SQgM2gBZaLFbPP+kwv3R7f7hu1ickx6GYyWP
mb64BGikWJAnnw1VsB6/UGq+0/YpWrK6CsLKgLS4xZ24O9Q+WDVioJi2sHfyLDq2zzwc3GKfHPy8
XDXTFuQRk0CwN6UFRk49XxvnFZsObUuNVboo1KO+qnWtOoRR7YGdlwLbi07qoRxdNLQBRPCn++ya
7z/oeGCtvvY2Lv4UfeW82Kr+2vVvlZR3/YZFSguSVazHrJat8vE4oSbSbt8O+/Fi1We3QVRfqHf0
v5/dnHLsMXEYujRjlvcrdhpvHmwiyCr9T7x172x0WkxQQYtIpC8BN0sYOm0zXJfx+DKzdu/Ui5MJ
iygpyrol3fwHEvTaSBYB2cOxLVOUIfG6VZ7Gk4EWSuJdJfV4D+DBoTVfy6OXcJK4IVvRQi4BjJB/
qhosRoNsUuYJwpo8bP5Al/PIRHs0uMUu6OUJYIKAmn9WUxHG2exvnRnaBu/LLFIXAZHx0e69V8h4
v3U7tXVgZ9BcTmP3TToM16dVMI7NNMo/VOxwdYiBDCyeaDPazQjInnOD5WmgN7+Ud8SlEBzbMHl/
GR2pzKB2sLbo37ufKODpKXLRsYI13T5SSmqJDGzpNz/nnLPbPcndamgum8H5x3a5cX4NFmh9qE9p
cNqffbrqauApI7aT7U0ZzZBpEI3tSAKkbS/vTg+mvGqGgo6ejgqOpS2MNhJ8CTYCK3dxmOzbyvHn
YXxTjiDaOH0NE59CmpHFlZ4jeJku9IqzwklMNU2IwH7n3Lqd9140O1PUpIGtARokM7f1dNZy9HHj
KKn4W0Huk9O4Smr0IbK9geYLJ5qsGKSLOw+LYGTzECJbDgHZFiw7BUptLkIBqLFjRHhA25++gf/H
uMB+ibULN2qJCfEai+4ixGKddeqJkdvd6JRQ6UM1hmQbv/PrBvEqsqeqxx+pujTEcKSFC3RAhJ4S
rvnEhnds3ZKj/B7XAgSUrh00/jfe+EZIczA9FCTHN+NMWJXH7+I9poTqGFB+EY9d/fwSAWpKuSZ4
4ZkLqu1BG/g3wwKRSIWaeht1l8fzbQ6auMrXwUH3UUZLwm2JUSKNDyWe0iExJtO/mG2qhOrM0rjU
9Rri9SfJED8/riceChQ/KJf/d1yLkMXaEBsXm3481M3J7YTK1oIVR1YVLB/KRTJSLkI1SmxOna02
9XsDNqTzLpEJCtbGCoRSJVUaavywzOSN6nyQ5pagsqfjZxNMLU8PBF2QRCBUZctZxs9TW7nr1s/e
ZM0ElMPe25dFQLyE/mXyuSFiuopXuLv7m2J/3gI5fhn7bXU5pCFWyLafo0cmp4htQ2jY4KgewGws
d33+NRnx6/VX1g63O2yWUN7CzrhvIAsDT0/Gur7IWtjCY+fkly2lUzoLWUxqFYZYbadY0NgjPk5j
1l4lu8J7bX4ERzcfT0EcJlCku1N7BIfS93skcs/njJDO2kbrbxY2q9foO+cvTjxjLcUndwoQNCgu
LGRBZjyee/iKx5ukru03Qt2vU+edW+TvfeKlJLR/+lv0exILgTvE9vfJ6uM66GGtHarUKArcSIFD
WKgI3USD87OmzyJ1R27lnf3B+XakjyhAC0hjR7qOSwi0la3WcbYqXTLhQ+NTO7O9pUG4WqOCB49O
ORsQTRPiyzUAXDn4GHiF8aW67atteJvnNo3Z6Px0pn4sPKbO4MRoY3L6gi9/fDfpk6fZ4OZ7U3Ew
7pwA+U2Ar9VsBAtQkEBipY12qAwRGhvfYABwCOgaIi3jTwcmk/RMTjxqxeZPHvXvwYEffjy4uYKF
0PX1nhoXaTiZhzhZFNrpN+zODDIIDkxW8TWSy6QBgkVZIMbgWNLdRm+FeD7rKGzKnXm3/iSRbJX6
xS5RKSUrw7vTmdPx04SmMSBcDjk4+Y/HbUHEpjLsTSZJV19LHUh/oNpPm+VgEkiJCXkm1eWkvFFi
B2F0LIFfC+ojcusfnHJHJ6M4GxjlEUMvKflWjoEHzDiQPRDjoN9j2G5t33ar8Z/tLv/YDR06c8So
mB/YdHruqT+irtlN8Y5t924eVz+0Lx50EP7VcQe4wiFWJScOokU0mO6spGt3PkfcjodtEcegV3Ov
FykiatIAw6TWJeLIaK8+SSVAaFa6GT+lD2lMq6krPT8Rjff3ciI+HNdilXh54GUVXrwmStUqUXOp
rKGdU9syqHseclzj7UVPTbQ8tSfa0aLlgwHjr8K2VrlSZEFHlaOoemQ0sSxMIJGUNVzpEu03q/0g
42A5rSrPN/olpM0Kg4xOBfXHxis+NTU2X1CnJOkPw++tOo4ZFp9GA1qiDwIfpkjACddhOFYx6fUf
yLIcq/OCPaXoA5kYkpqzWKdRsM2KFEvng3ZHRSQHAFTtaRV/7otSiuoEO5FguiSr1dwyqQ8+1X8A
xNIjefLIXPQKOA/UY15EdNZuk7fDKiMUAHES56TVD+QnBCHXVDf8rJxaOQ1O4UqVJhprjBKHXdTe
JTeqU+L56XR0f0CijpYRSFIk2Bdja+KiLwgDHKP2lc1MIYv1CFtKU8UIXcIvlIQPU+uDGRdFvNFO
P4gBplRRJVHLOeUZevw5gnZBtkPycgY5/SDtL6witPtu5Rh4k5FWxyZUoZP8rDP5AGpvuJ+rImeo
o6VBSQ6+afiBP0isj8TASLNCLV1xz6jGLio4EYp3Ud9XnXmSUn4RwfGe7XToIsBQV5sa1WwVvVtk
TtHtf6ec4V7X/Q92ee3iixkGYQSbJg0LQbDluLbgVT3s+szRrkaCzDYSnJfKdPdB4ggxBp4CqQnN
nKX0d+mTyiVV+dWwpf0f/ZuCEk3S2GXaE2t45rh/+ASJcTGHmADNkceooFQO9PpUVSQ8VFVR4DmD
aa/QkxPoPkPxUhUlgQ4PaqJYzRC9/+9THqx9TH8d6w1OxkV8O4xTncy+D6ePQVV5f+s5BSgOHlC/
u91Uzl+GAE1nXv4oeoCGTkdNwAiRQcpQx+U08vXYlH84rmWlP+3WxbhHiBMtXXZ1OT/QWVHip4co
vp/UgtSl0FHNEvjiW/D472vpQF3/XXZFYEN8TCiDV8mT8GFntSUBONsDAi9Fnt9M6f7ST9yfBiYH
nEG6B6rXqGxtkNvI4ynzKyfEyqH8zHl9Offx2xPP8MiWSmbM4SxMHEWRxekMoKoKy7CdDiKKnIDy
FY/3FIMhECtxz2riRG3xdJoklql5ZdCiNkJpwtuisKTQ5l+IbpH5hYimgfiKXALtcBFycfxQ22VL
NOQIAQSyDtoBiJ0Mmddt8c++bFmPJMs6dGl5az3u7PwyTINbqyNp8IguZLF04p4d2bygGZOuRGHk
I1q27NegaFVG2x2RwIrulZwQoMFKRUUtUOkKZZz+GpTRL84oNEDPGwEB36NsRSxsmlMRzbEjiPGY
Big4alqAj0PUaHYcq2nAKQdDeG6hRACHjFYiu8SU2TfAZcBhImmMi3g6lrhCM0D6x30cXkLtu2lg
xkhY9g9i1COTTAwXdBug6FAXXNwwzwfnNTYdSFHj1ceNWoF8o81ww2N7qza8TGlHZpFd77/FHY7N
9gi2Vh3OsUeybMAHjtNIkeAfDO9IShJ7hiVM95jnucg+La+M/d6ROJ9CaMyNNKrYZrMnnBBGqkTz
O6nWXwWLUsLZoEhoUg6qIs2GPOl/nmCqWKEjTP0PLcUnPXZspItNnnam1So2U/ILKu0jpi/EgmiV
aq/aG+Ib2tlamGK03UuuwmX7KRjjvxpXSJYBwyomoH88wYrOTt3Wam1jDaJGpVINg9IfEfjeYGFI
GUZ8eHFR/Wb7Mak3/8j1L1tVt332daCpdJqbdqSuCxeZDQxlJk5HFCIWw8qKNp3qrWWkFEQTMkYL
kqgFJwe3N6NIMiK/pO3MUL3hAd6f320wZudSpG8m602H9OIh8qGgsJEeoubbqYqW2R8eBxk+7D85
llImR0VtsedGfdq7fRmFWA4w32DgZDFp272QlIF+wlM2zzdwx8sxSO0XprYjGRKR4M4MKL3lwMCd
edzxHCC7HvyceQCdE2EauZvP6JDB6PBfq6FDrvNm02zeD0Bli9b+2aTOfObZRHfI8RiJPG1IQ6yU
SyIuFMe8eTW/GtK2uLFqvEVPzKWneeujm7A8pD3EisL1Ll+ZIoVSLtPLRRdTe5Zk8pKemwNWVBA/
WZCbPt4vuEOytb6aue4I1Ao/5WSd4kgQAVgO+kzIlgAF6wlctPM79NtXmdFaVTxvKClS5PeRxfEp
NqgdqihCzcUEARRhMA49PPo++EP+q5YPgyIShM+MpiDxxOOZnrqoixFkZJCSoYmyMUiw1uh3QW30
ASZpXCqTCSmgDT4e6Enh36nWrHZQAZfS7Sl+xxGukU+RM6C3AkpbPjmLcaXFkDmrbjBh88at36Bn
/xlVf4o65buNG74t/OTKruClIxxjNghUMuUfKp9C2YCqQOJt6afsKJL09FbYRJ6fcE+EFpRpoI0W
w47hcIQStRjjUBOfb/L1myzFj7G9AWl4ac5HhhlXFMYS6k6clRJzQ9ziixSaM26V7zU3yVi8FJ58
TLHbEHPYL9+Jo+i1rDuhQk4nlOZZLnYJScOAjUSyjIR3satxlAZlPBU77hcSLwhCGF3wCdQmzxru
JjRW5PqpncjFcFzn/2Sr6S+odDgQ4lpiEHeAaqR2owmq2MhwXCc64gi33Wed3orNUU2h1gNSi4Oy
khjBI/rzwC6vTjwDHfRP3hPyt4gOEj1RSX78DGZ/zoJoPRwEl+0Y+IEEbzMLeWCuUViTOIPUtQ6m
MEROwhEhSXVf5hWK/bBB0aIRoJBCgBecSppXRzYnInVOOcIWkht7ERHgLdmvrTYN3yC7CXYNd2bx
RH6/cmG7H+CCcMHrgRpy4H9wHYsTUrq3h1cuyg6S0+ZFOd3yAbMDIoj4HRmNMeS0f13rwhBBDqSP
37yPA+PDeM/G12zocDsOr7/pHQ85H/PffJYYckfb0BG5nv8+UD/++y9fHPZUSS4a3hs9TkggvB4I
H8V0C7GDT9n+uYbJoWvzFa654PXhx4Hz8fwkOULNJBVR2BPCxwJNs2j4UJLbrLspCQxQH3TSy7H3
Xit9w/Ppu9BEEkyVvIfYxwmC0JLrazkJFBVlu/kbRbYrFeZ0ckghIWlRUU6AKEk7YMt/CuPQ7JJI
obw6oHq9MO4hVK8MhmUf0g6KX57meyPJdmQFSI7QwJ4R2FqEwkXvdoGf155RUGX6GFAgTCP7A4wk
PqRP8Ht6MbcOH7H34eGEUvWUuZO5dIAmgPCaSIepdeAbcX2YWvE3Ln9/MMX0U7/ZRcy4s2Q61xfM
B3OOi/YrDCN+lFnGBdOPa0kyMIM65J9QjNPM5oO/y2znAnqTPpXkhzqXv6Y4f+ow0Q/jO7zyA4eR
HS50PWqA/KXD17UMMv3hhxcM5fBFM7ZHK+Iwpt+LgouspnCkNcAFr7YFpu+eEsU3mP68sjj43mGh
8MqyQTcFBqJIU4cPfu7hhVlK9y+sn7K91fphkfxeQgdu1GEJsVSs8fynFpaLGKbW2WEB8UOHBcQF
q+fw6eEi3upn7L/1g+anDqvr8Or1t3yfV2bK/LcGAlKMf/hg6TIaljHj1Vd/D4iL+W9e+G0PXw+f
8lf4ov6WWdV88fBHf1/cj4V/D0Pg7/NNrhkFH8+v+iNNK0BzLh0rIYFQOlyENl7YtLmzabO35Ty3
58aFW6dxmVDn2gxf7IAjisau1E5UbfYjFc8BjKIawBr66HUEEFSdVTifrVPGOccOY7Ryqd/CQKFn
teyyNG7eF3Ub0MX1OXSi/uW4yl9JJ8RHyTqlpDRTupFOr3R7xCKXMVaC6AnNaqCSBD0gSozXoVI2
1cOEFBKSRAirZEzuWlj8EqQY8xTdogNAogn5pajiq85ymsB57JaTy/FHAJhIIHVxyy13tcXtxd+B
QhMniPSNQufoJ5+TOvnbKMSio3tf7FToo1PYSDcQAokueG90ZCHMeCIHNvCWRaigIBelXeA6+Hss
juBmD2Tcy/LcDC4pks9xj+pYMhN7EyvaJD/SPDDyJ/KndJj+JJqJQ6YujzSqV0bZlTtnqpDCIUsf
QZUYdF0E8xBrXBKLQkRp+kg3u0g4YuDbjbjM+HX5HRkT3OBrLWMBMFhQNGes+hQX5olELcFpSAQN
wQn9Ot7uIjBKR38/rvi9BPPzN/mjZ0iWCW4rmVqDpcEdI0OKEXXw+UtcdVeJw/Pw1yCrUX5AD1JI
8SS22cGLS6M7zIHX7NybIHJ+So862oR3el6KsOVqpcmabLuvbd/8JeuBAquBgzY3mtTUr04X/Y8g
OcimSKnQl+M//0m9uPG8XTeWeAhj/ZrWzuei+dLvsTkEhZWkOCHEkFr8NaJXKiLL+CypcE6WmEjb
g+eINx8Jxj/bjmjXEJ2J928M/XqiL0ARqUDIBYOJ+T+IQCOYeUrO/sj4AR2DVqf0h3I2IqyPo1dv
DGt3WjeMn0K8NMWTGQc8/Jz1oO6tiCS5LzUAzTrSpZdGng10or0f2LDpDycA8djePsjopRg513S3
LQdnOfNUCEEwDzmdoy2rg6xzom5GTsuFZiyl3sejLzb4O/mbNbEhMXPbY3DIam/JJwzOghUvZXOx
Hw1HYoh+JCjbIqNjqiOouxY0JplSJ2F5BhX9YKVrYCuSVsJtQIF045a3tV8TwPVxeys4hdGaUfYn
hfm4ZkKUKTp4MMsz9a1CIj/qA1I1UJFaVE6z29K2lcC1AT+6VDa09mOYdUn4S5BRj0MN5mTHVpVs
aN4gEiV8v4R0fDLPDESQOF2mV4HoqjR9lc1Lu0MIIj2uBh6AR7PF9jHTkNhvFO6/nS7kLgtahzsi
FxV8gyB8GWjgg46PRZpa22W7xsIZ5Z2YPnTGHmfnqHdLkkC1LGmho5F+KUaVurDK834rldEnE/c/
i7xXqpKofWClPUAeeHwny1mBEtHl8xMxkz2a9j7k+scTy6ri2m2C9fa9dGxjOsWSWjRiYIxVUFQ1
/HUWZhMpJlRZuZ+MIz0skUd+GbrogSUZIhA04oUK0f/z2wAE2CgKbFfjjidrw9A2gD3ORTW9dD7R
s/ggYKEfA6MXwEbGgAMeKmba3jemUXq4KSeq8AjFaitXOsF5wVkAT0WOpDmFJk44WUOJYihzT9Vw
tNpPc5ZMveHxbUNLnl0f43IIS0+K4kXDyTesPR6ysyHCXufby6FDiCULSYXdmYMvAtTeWp+M4l+2
QTEGAxLvQnreKbaM1Eq4HdEc/7A9UGRjQv1iDunDp+1wnkUcdtZ27q/TeRNdJFuJWIsWjLaBVa67
V5O3P8M4wztPnCy7KuPV5tzeUsn2JwDpk+jaXbF5PwY9ag72nF+O0WZ/XndteravOh9prDL/6sd4
/g3hZF8OpR+/zOw6f638KQphBtOCW19ENN5PBAZG6fq5+7YIDKIwBPGySteI+lH/cJCb8GUFlzUm
PJDSBXVMx/1PMIKIA6OTbevuZdWsvbMekbpxKt4WmAYJ7CJavPYzteQicTolemol7N04MaqsKFYS
DZVzHcqCDTQ7og7iHk1SbUlxB3t8xRngddhYVViZp/M3VZljvW9UGjLwBnGT8HTA14zW3r5qy3Zz
LdEd0d/bBDUpR9QPAj+jj9VN35ISRwNKibIqkepX20c/7BKZDDGIUZX84QTtuypIMLjbfRceUxaM
KKRDqJQ4/yhhEn0F5IjgBSaGREpL4hoHuUUktVAVMF4EqB5EU//PZtMlZzgb3EnRV2potsffSzor
Pou96Zu2yLRa/RBCoeEg/t8if3Y7LQQ08TicwP8vUR1zDw+0WW0z4x2VFaA6eGqqhrcbAoNykHtf
QRwgMy7EvY3vi7q22pmFVbA63lGGxlGR86MKxJ8f4NJb4TBA01FG+TSmLPF4g5v9NHfSHe7WcUOd
3t+mZNsZozmr/Ta5hPz+OXbK+TresT+LieIN9OGbhtXUxjx/pMvPPIgV59mEQSgCzpTqJ6gDSeBf
tVvwUIP7s+3C4K/MijF+Cbzzdr0pLrLOr86zEqHPdWdfxhVPpIz0W1A4bNc85RKna7DfHMyxr8fF
AeXt9+ROgDnO5hFMtbTIG84Jj9XdjtO3st19dyBdn63DABcKCWPGkGKKqBygtp7UrFmq8pkbh2Ig
xAgX/hix0+LGFbXV5a21fa9zeswj/Mq68Np04yndiN1mmllq9wG8lyemfCbGLRlRBI4X/JTclMyb
1VRON5ADwX/MPTmWjwait79N8+6zB0r/+Uf+f4w8gMIg1AyN6OXIN3ZfB/GM8jmhckS9KKKwXm7+
VrfLHg4UehkJoyp0V6L0oMWoVWwOki7+UQboH9L6ldyxVrMS8zY8FLtTkhMRVv731vThjiNmR5ga
GTuQx+NO12svbbs6u1VdSQKTCvL8CXwNoYvqwkqcxGoY1sl5t93fqQ4mcLmiGVEJtzX2B/nm5fP3
80jwiTLjg3Etgs+5bXPbrePdrQ5TQTKyAtuHkAkgpCfbkwmZqdUJ7KZETY0L3bdDyxxCnGSV1idD
ej3H5WECJIOqA5VG1KIXRfZ5Pe2dCfmz9xLkLCN24UDMbsZDAmhn+49jL1CgMDbsLa0vNRbrq1pR
cp0yjGIetHLjrCUmVAIl/LSk9oYNe5aURZ+/lctei3nElEkIlCmio/C2AOZ5+znPazgPr0USlzg/
mcWXxN1isYTOZQIFyNBsILjFzv7bPbDLltGsHTWoBtANHAO2Dkm3WyXykfQRTkuSLbOlJ+NcPPKo
daxtOo8zAuk4ZghTScgnOXiFieI735+ktvhe0A8PUKYDMjnegQMYwUoy2BJzV5NJ/YJciWBqpCkI
LSUDcTolMb2V5bQgJiOVoP3nEPQ9XkZFsBmyTdGNtxmadTd2hYy0X+OjAxMn22fEU/VuT5tlX9xI
aAUBnuosbscv9ohBQ+mzSyQcR2W5S//yLceGorrLrgo32Z5bjSBa63VygT1Y8lGE31nyRHV4Rw0k
uRiDoXmdlauK4JhTYSDMa23lwvnqyi4imma7yXttUiGH6dWSLF9mDfonhQKEmBgtGdz4pQmEhf7y
O6KLuGZq2lu22bbSNqSoI5t/tmuoAWq8QO4oyLvzAVkzuuHe4HgEffwuu0Kma6znn7NNDCNZkFHq
hrgJjUXydzxDKBC5298TB7YVfeksjJGboRxnrTlS7DT+UexoSnroHhY10n4lZjPn8zb0r6a9CvT9
9FdTQrpOxjy+LAtOIN+FlhDvVNwMC7x762B17k0Eul4Pr+HEUtL5s3jMVOjJiuHiKKFftATxk9j1
2QTwq53wX8RtSsCPMibn8ht0/agHiYujfqUCMSGhRgAyVrp5uan+8iN2eFe3nSki0VKFvmK+Fqjx
nFmcHd4Ygwc8CT9aFiO1sh4OewnNpVLTDTvEsl6XPTKEcUlMb6fr6tyv9eCyEunixLZBaqHQ3war
H2VZc+vrVX6d1Ovwlb+C2FnGlFkyFzxBDrsDPhJO8mvEstCHRE9rhRxV4myzC6shrgQt6p37qYe0
Yc+JklOzGDfOz3hFdbDm+8QhHzIgpmflbG3g41Iyi2MCWYcJn7T2u50d51dph3Rr2UBrYZL4OAVE
I7B+qRNp4oi0W7Y17yYgPu4Dd37hZm4HiJaYOaubjjB+tX01Vi0Mip2dsf2m2UU2E9G3w/gl61l4
7cxfsDfo8CHawXIBF4NBV31h5hWu8Pw9m02Q38hdmomR0oi3nk1hcpFMuBOs8HZP7V10gbYPaViN
Tic5zKekJfxCnL+lyVqwmEI6MXbIukNMjnH4TFqbjuq5X0bJmdfyy1FjDAHNMhq/2n1PU9ZOAxPt
MuqD6raZsPLMYF570i/iKEQco9rldyPqlhdzkndoH/AwKCNlV4mtfFZ8B5tg0s65UXaZ2Rfg3wB4
xdhKeTMRodVvV1dzHP/wIu5W4+yz82KtxvS2qVHdhpWF1iltgqF+MTv+eFmseEzC4mRod581W0br
lmWOKJkNXxMQMSYzLMrImbyX88pp75pVOqPHu/+WgJDBysobL59fiUuzxMOUhnS2cum2PsW4RvU0
8scprUTN8HWTFNxhDoyK+gD+seLrjR6KYQCV98Hmal2Nl/DPbVwf2bjEDFIRQAIEKJsibtax3Qmi
1YDXVdqmQJdQ9JMI31qPMmTUASQDxgYajP49bad+LIZEjhN5AimlgPhcpA3D1rX2OyCBEKwMq9Qg
W+w8ZaXJLZGgwugo6N8NoofUNUYHIfOCLCePnLNwu3nVW9aVoqBoRw4hiZwi38Nf601r0gqtr8WE
BPTqVFh0LFwDyBEESMWBPoPy8vj8s8Y6ypJx477WASWE42gh9iKnuyySGD6LCy4g5BwZKUieyXcP
Mqc6l1VllpnOabWhZfdU04QMDBwhDQvCtaWe8OyPe6/NCvtg2wJXLKaomtRURawUgAsIJhU3xfVU
HCe4qOL1ljaKTOxk+yErLJG3hZryQclJsMTPiNGJiwXm8QtgfqCMMpI8yqhnU9f8ZTSAqFu/h5Rw
p+qRmI/ehHo7YZ4IooW7/vT8gliyU8w7pfBn8xhC0EfB8mhqp82q3rdEeUAmBT/KSjCmKVt9EiAK
wuxWV0AplFitdmKdj5h0l3QpRhy+ygAFhx0VN8zAkm2BqXdE95umMZROeWKVAXuPT7tMiGNpW8f4
iBqpB6GPJenQJRQeTaAlfomPwY9FNQyQ+2rnX5ebDV6ZUBdAY0j7SkTjMiIyKJD2xhTgHDEo+1wl
+QHiovQMTlfjj85RfO4QsYhoJ6C58XiOel49bXK3qm6Nago6OsKTmrIBtGPjY6jeDz1ObaDi2xjC
mJ4cKYhVsvR/2Xs8/+SOLXuUutROoxwq8ZTH40p9qsjhGLuvleoI3SfnUXkdaNUnDg8Itmkw+efN
4LkYeHPwdQclEJVt1JxaW9V176+vjejtFkFE4Dgpik7iFngWZy1lhNOAI8NtWERDKFPyge0h2+ty
v6I8mjnEbVTYGbiq6nbI8Zpgvmn0BMDCijM45vl3o2m9zr83YIb0hLX4/gCCpzu1HBCtIsJDnjDm
OIs7CdV8arLABhdBBmGXIJ/kw8ouJECNTK2MDRmLXipDaquI6iMNblGQhEvX7jjDznr+CbPlPBkY
RFXJBatxSk9osTijYLDrYOd2t/44eq/jjVw1ZypAfmd550PKkaymRVw63QUB8+qm3XDlzeo8UIg1
kZRWoTlld17yKfLikpIqQqDRTmGUZWJmWMCZ0563M9lAu++ryyxFtL1bJSgPcPRnucQLOmsk5Fu7
75uREMHKOdT3KlLt/P7atjlrMlRSr2WIKiPcpMyC8ywlTAoYrr2nZFpGnDcrtlHtJfaurIFOEPjl
Q0dOgyHJuWnIzTmao/KjRfanQNOB8KBI4SO3qCW8SKLyexsRQbc9qCcPxtykmD5q9zdlHXsAJqMV
YR7hQz/219lM7coP8+9+T909tjnLa+trycS+KCsYcnBXrBVBKId7hlkM+9AmTuazos3fZMmW2Gua
vqUzcLitdJgdIsgxsmrEF4njypkIza9IJuxGTcI94Xnm5/ZFHJDJ8A1+rUvgIINJHba+tSvNrj7k
VXypukO5qyHZAdG5bnf8an8mj0GkeHNu0pEkG3nPCZubn1HvyZoaU47hfVo057DnnUvbpStZTWR8
BGBwshVuduRpckk85NwtoVrWJu4Z3Woi54pf34a0Ev2QjDzK4/A8jbYRx5nELUPPpyKmOuKGerKM
Ost2WF8UXZBfp328fUVkwdyIeW/xVrKupRrEEdzv0oHnPabEprPL/1/66Qejy1RzV+JdtbkeKt+7
bjoCYNH2n18gS+I7h5crH44VqHpO66dSW960LYeCvEopfrm2PslBSVWfGE+tNmNWxkkEhEJOjbjw
FI5/GwTzhWEC09UDJfiBtumNSJW+yN+tG/9QtpF1kK9AW8q8w98S08pqyl8Tzod6t0RaoEHU/1HF
ugnwo0ppOUUQiQu4mQlB79Y7GxqlZyhmESK/dqboqxfRwdAW5tmngIRLRShzJ6BR4uRABiPY6ePD
AGJMseucTDLidG1U6ndSF3cXlItN21X29hORB21XIVtMdE/u+SGJmQ4+Nmn3XpHSjR+68WKGxPv8
0zp0fh/vs7RdBcrEzwtPhCWfpemnpnN3/YxffVtf+OHGfhXv2bHawJt/ZM68IramAoLweXVOjr5H
hYA0rtzP5XtIjuNHo1MQNXToy3wLtTdN3zBhc/KltEFiwG7PYxeb0bLLRnq8JG/jKrW+wdov/mNi
tyxdtzelVWQGPWMKAkM1IVFQ4cPnWyE7iMeuM0b8VdupOvouyQh4nl2v7acJn7ox+JR1Xk1NvCYt
HLd7HvbECMvv1tZqLzEkLM4wor1mtk5XgwekXb4wtk2nLFqRj80hq2ecBr4e1mSYdFmps28LsCPU
OFqfs3B2USwn5cIYlgVNQ6bFN4ZkMSvRws1a7s/ey96Hbv8fvww2n+W3kAYsvSKipzfUjCKLOLfb
kt8zBvsaYhrvyUhuTeTJ48isHFss7BNrLF+1W8oyW3Z5O6zo5uVwr5oNO23DLytCv7pcIb0O7I9s
LhnZrpOabSvej97LcWKHYTemy2QBnXLZiXES6X+OCTMqyYrvUj6xe5VYE4YSA4t+YTcVL0UYf2mz
/beupcLV2DYHi0eMp0aCS16ZFOzSITutjF3i4f9xdmbdcVvXtv5DxhioQv/KVqQoUZRNRfYLhiMd
7UJfhR749febm7aPWORlJefhntwkiowCdrPWXLPh5DAulw8B3Cm+nhj/FhM41C64n9LZPWsyr7yO
jf/ZVG3z3uC7c+4s2KdiGGp7fKT+3HRF1rpA5lxktBvzGSYUe7jXPb944IDPK3OFoUdyZU2+CxkS
TF76xV2FWCQ0eSaUVYaHOlR9H8cHGEgNfuTClDlj4s+/JaL3svNBkniHLI8x7i5pwbaQA7k92oEO
ns8SMjyhzOVT/YB8vD+Ppupw7ROASnQlJZcBW3VyGntCerDQwJWOqSl/3oXkH0cH9wLBKGNSkaY6
PmXX2R/A6dMxnQA2osOoNbnGDS3GJIovFv4OnswYyEtjKPG6KgInvFBLIddod+Xx4UQcruOmItE7
NIfrbjDZZVdyfPvOgReq88HbMTiGhr7cdgOAWRPxpmPCri9o5L173+du6ftld7brwu+TwaO1C91y
PZtiPo3E6FPaLDdAEcU5pH7/qmlDKBdLvntoCq5RUxTJbZz17df9VLjfxnaMACXn4bqBlv6rP2ky
nKR4qAzMqRoXOp5Ju8s80e/G7fDc65LpIvS79Wwui38xggJVW9jj+TwX57E/fl2Lw3g+Okg9nAPe
invtE8MverKT5qA7I4wBiI3axN1zp1F1HK4LH8gCUDuEsCGQ0GFHuoNjmI2TThwb/krhm8WuB1cJ
68du7akbw5r/ueZthp6Ksgpsf0i/K7xj2u07TGApmSDe3ZuR/7orIZpM9bci0/5IqJHcPX8tE3rW
X3/gscJ0fd+5MgGmnj6PF5bSGgnKqlY6zi3JJM1+fyDiEsyizBrG68BL9FyYsCx09ga5BMRbwUot
C7jwYioXgkmvBXR4GceLcruLgUBiP2dfd4fkO6EiX0zJvxnzlYUolphCzHNUyZ5IMjXP1WQd3raH
lAcs3XcgeeBLK4/aoPcxS82+qLfevVseYMFOfDTWYqYAQn4HYTFXxZrEH3eVs9631bp8aw5zT7Ew
RId/T9twN1AGMZg21eZ8WwHFuhk/3QRau/lw+NX0m4M5jw5lBsBWFletShHHBf7aNOO7aE6+e9sy
/ypfBz8DIPTblWdiEa97t79oYl6GO7DsCXFMznMP+NzBCm9MGckIwlwdAD7KwuXWTajz6gP7icfH
6G/F1K9gZC+ovOhZDVPVe9Bh2vJzFO0OV0GVkEKZBdsHRjl8exMxDDWTs76DldRhzDAT9bBL/XdO
s6d2XEHhSIRKsqfxt+t4n5uQWqowGK16VKSNr2Kw4d8tSadA4fLTVG+AVptUlvLEbxw44tqyNlfR
gb3Yyqjfbemk+Am/U0xj2DOQt+uyJKMcJNzfcTaOMzggLwcA1sgO3xazGeXb7AXfkW535+MkELxg
ozSE7kmoabHDKGVp1oY2c1Ni735m/yKPw+KcTbgzbKFtWpFZktdU1zEl9pbuBK4Mnr1b1aleTEOK
4p0kKUezCyZ0Qj9NN+YfnJm8SZLXgHdicNTVMF6aaxYx1JDrrh6bR+pnVuRs/qg3TXw5HVjXHCLe
zdhwRtrrD2JbQxeuraM80w0mokyhr8N5u15MMxc65yohFn7NEWeSLgN/TP3fmObTfhS10+cXfkuP
FY2jd+N5Q/N+TZMMeRFv1lv3yw2/N/+6G5bNxcZbD7eFoW6hilnNeVtwwZg97Md05S8bvdEhv6jB
9Ggul/MsbYbLllr7CuguvecH0taAUrBZCu+bgwcMBKKtd10u/XRW8fPJxuCybReWNW1/CwMAXM4N
50dnpCIa044vvDPl+u+kCv1PTqe/IK0TigT+i9XryruomrqFrU1QeMpOy/f6+wYect37HMttxB3a
xhyOv7T7sD0sNJd3qNiji9Hh5BC565e6jw7BJt1NdwY7RxbqwHG1AxTKW05Ji/f+0mY+PUnWDnd+
kn7xa1qZJuMg2mbUZtiveCMna0s+1tk47fpL69nvT+uPX9rA2xZDu45YpnIWNys/gVl9I2LP4boO
kvTPyKMI+aUeDhxoXjPewWyuz8olSd/lDGkg0sComkx/2US8E5EdD3HW/Ti4KSj8VrfOUixolDid
CugAFwZohz/GC9Ien1b1AxsKuibY/LDdQUMS2KWp+c/tvELKMLedw39FGhy0AaWRg3jnotmR4+3B
qfDSsDlb16q4b4d6eI/NA5d8iF8VMqfs6X8wam4WJ8X2g4/FE6Fe3Cc7M9/VyTy+/2WkEm/8cj/d
JYemOh8PcXJWbkgV2ZmgPjF+egVwQd1Od+TF4n+xzp43B2vS5A7sCYgvkBpkglEU7p9aIyByt3I1
k97TUoNw62kyrI4G+TZCwpS36klcw6Knx30AoXPAjgnBfy907fWhYrjBksbSCMtUNaVxBomBdk18
yxZ1jZOmX3KIkuJzyBlDGR8iQvmYAuMT8V6dmxT50o5A4RVG08zuD4sy4mpr/zO8GOxQHflcfGA3
dcwlRQMRQ17GDEo9tFLwDKZCSG1Xk9ZJ3qp1AGPsLZSsGUgfB4CaiHqQeLcwAJGwIkUJsp5QAYgZ
cjJRasV4FHOgyahAbMhNCscWW0JErr9HNscPHNTAiOIJpds8jadbp4IXb9Zn+ClxA8qyozaw3RR9
utnm7oMZoD/wpf2SF9ZDJZHYEPkSlMjLiaPY0jWA31xntn5Donta6uPCi+VZnRTOOvQNRazrh/0d
0y0pgp0qgL2LgKb22ZLPxKfxQK4x0JLRsFaREDKh2IK8dTLIMEcuoV0P/EiaiU4aNxGmgKHeBI06
Nfn5Vlf+Xxoq+bCow5aJrswIxWMpmDzvSg618CZaKNQl6GxN8r3mi+oLrSny/YQ2zPNPMSKOdQxq
skOsZHx6V5L8NsfM5oijoluWZXMnznDnj++KPP9ufSyopyS+kDAM66CrdfEe/w7SlBgMeeUnS9eA
cWTdr7Dnebu5fgWl3nLKsM1DGQMBCz/f43Ww3/XTOBR3Cla3kxTlaFaESoCALPAvh8onHkHTT9ip
kHjNUn4rYQ0gzi4/tYf50cLUp32BXoKrdPuI5Qk8g5gFXP38wbx+yct15sGmcHoI5+hLlmypI7F/
9jtOSGPMrdshgMQiTiIL7awJCwsiJkpGhmTcQMIalfnCcfD2O3uFGfv80Y7ORccvY04eEjkl9JOT
v4R+cQbSGow0nQx3Us4VyEPKMdGql9FoLD4wO0l+KoIyrQgQMowcjq3n7MSOAA1SgIeL/ZN11Ro5
YpjuW3Ulq16Cgm7Es9oDmxNZsp2w2kTubarqm2TKSl4VM0lpZRp86M9kcfIrgZDXyoaQul7TxP/T
uOP5SzleSIUbNZO7Nr9pkYuAqkzoaY9SBDGgQfYixa9+mGWBVoiMRI8kwVY0kBZ1pERE/wHNR+z8
50ebB3Nqm2DcrIvjRWY1pq67wVsYw+S6vhkyPQU/of3GlF0djbTKeDZj54G/eBdyc4dd+yEb2g/+
BoKyKI4SSbgKLNn2XyXHUfAnSZs1iCjcpJ4qoR3pK8X0FP++xj5dJK3/3uKCs8SHsYixi+e6mIwd
Q/trEnRm7DPnQaRgM0BER3gqQlXD7SBNVGxAVHzMhTRv1oL52Z41l6GCsEa61xMw3bEhgZ6MK5kp
DAeJhLFH8y7HKZwlS/IQR5KSSiu8thT7LfwvdmJTjUxIMlyU8RSvYMQv+W+qFjSxq/GM1UWoOOS3
d+orp5tPAYM8HfESeO8LE4fd4ZAM6RAQV8xtLj8C7jW3JRTE3v7sXu5TzYlj4ruJ83lkmvSbLmid
IJrBRVwxGlq8/Vw27vn5ouS5mBxBgfSiDWYqzw+3OlwgG3ZO/k8lo8JX3n7ySpBQVYlx7lrhlsW/
J8dTNC6Y8L/Jm30ix6L7a6rk9jlD1f7cagjEBEcp74/O79bZByqBpXyu4yNezE8mlUiLY0NVE8PL
VwHcHODT7/nRRMhITFMzbmlx4ZHd7NpTtAPOMcbBS0WE7Ah3Mb0OUeRsLAairBzQm1vUp3OgH3z7
Rb22qIIIOlGoOyDmBn3+orzOb+sEcsqdcfEVY1CJycqlnSRjES4ibgG+67da5VxNuAXZuCNOIHbn
fc7x+d9bZWmhP3umo+O/dsZ9ybNmKP/YgjJl/OuYj0lP0AdS9oCI7xpaKxeqWeEGU0LXGBXbKAzk
PFIBvP2ujg0kXjzX0QmcT3VeAQXUn6cO1J5x5AQsdAZR9NbHhcMGjGvynKS38PsfhZKK0p9W8c1h
ZvLH5Fnoh71Ic4A24nVlMi1LQnHW63g+9XFfXvE+35VcXep5mhkr3PlJRpQXidv0+27+gIdSfd6N
jKIdiiHxCTVAZfbAALXGRHi6sK5jzP01YypmiFPD+kN0a5F+Tl9mr71KnizculEcM9g9ttnz5rZe
J9D0D3Joc7cluqYATjXsBUPGFmS6W2uHNg5fd0v2axv7kLj4znxrSRk7l/rT2o/Nj9aGCdMTRajJ
bt4Zp4vTa9KSao8OlBBCNWcdz5ww832+T5wF/sgUZf6Dbl/RMYS+yYBiM+TvWjmDUNYpmU4Hnw7k
ONsALRORrtcs1kzjDL9OfXvTrO1Ht/9dZHcV3k3E7+JwnhYK7GmBkMKG0+nE7Jfhh0vFrJpcWJck
z6Iyaeu5ZfTd5x8LmP+oel4X5t5Z3mEN+MnTzHJs9H9UcIspIDa4ruVRfxUR5yJzrLxdWWko/lsR
QvI1iejhcjgjY8Wb/I9CZV799IkY1x6dJtTro13kLX0fz9EEAq+mN0HaCe8yBg6Wvaqkuz62+t2G
woxmf0IcLWXYhCSy4QvrGpEbZBEDX1obeUQPEaasYPdoU5LlTzVGb+/7V8pRjHUhXBOgx7mEVOX5
t4+2KSTZqFuJvcERxs5w0u+c5R/iGsqvGji8WEWI0lRZnpXxbn9v+hiWH9oLslI0x+wwbQFm/qou
1kWlZSKqJTPow1OX0kTJqEIG+QBY50oEUbGtsDuVbrqF5NbLaO1S2Q3alatLx4ovWdTQO/DnZBwh
c1hg93c5ryyHuSrPR2ltRwznTx0uWvFHOyJyoZ9TIhEDtPWOVJt5EBtch9PlgyGXsQlZkjQ1azy8
60GezEQjhlrfBgOlgrjHx7Kr/vDa9XatnrAEDJU/vf2lXltbhMyH7maLGSWE3qMv1UbAcFHgLA/u
ggsIhCmr/+Lq12RZm9EqJ7F/l1haUiIb3o6FjiSvsppR6SQvNZUokgGqfIowZpRHVo6n7NvP+1r5
RKAtyhjfC8INljjPV5ZXlgkctYrmMJgefMYlsh3uNnC0YCsWHtIfGlKtIlJ6ztW+S02iG/hvNbrd
xweIpice7GVR70eseACLDUBgdOwM4JV7b/Q8Z/NhrfdnwcG5kNFut6SgwcWlre2olVQnabmv6dfR
Ld/LlSHu5MlNdQD+Ik9bW+mcjCp49TtvIAGS5AWowlj96L3h6DZ6Q5hBvQk/y3y0qKBW4eckfoFK
PO1KWU+JA6eIAJccKs3YpxwYhe+ua87SJuSNpfhBQRQeuWRWTwDL6cT7fOUm5n3+7wMfLcyx9Jyx
m4v8Tl1FVDg3Sbe9FAlAfmKxxw7H3sI+IKSUuEaAt8CrXOlMycTVVRfGPZZC2xNH2yu0W74zjock
51F0IcF+/iLbsBhNNDAO1SbuKnoJiIRFxHfeMRFDqwtLMJthS7M8fRBUCW6hm/8uqKhJEb6siGHQ
o03peDE1QEcJ0Sj0yZHGw2P1rUNgrQNJzhxSH2MLBo31KaIul+wdOOvtV33sG0GVxt7HVY+GFFbD
iz1Ve+HYj2uCmnzfmCvXZzBvygK6QcfJ7TvQogo0WhcdPLazfNo7570f/+EHgph7iP8F4gfS+egW
KjCAuBcHaEq+rLt0Zo7aoAOPajgSzGGaLTcsisCvcuyIMzhB7uoshixn5kImZzACqL275bDqbmsX
SMUKQKKpNFdeyAyphnZyVWMxeKa3E51Mk3yFpUYDpJgRqnviB49v2no1Q0d16H1QvdpM/L8d0kNB
Biar0Eurj12ZDIo/vacgHe6xzMZflXRqLjO6tati4fcaxG3KNOBKfup9+bNyWxWAZjk3Misppod2
014H63qrFtRitEnyxbTjgxWeconNnLsYECBaOVTv+4ODnZMkdXoTTCvOBHPpStBWFplMngpOyStW
wy/sWWbBHgr+t9fLK+Dh87d0BM0i3Rk4gbfehw3SlzZhLIgcSTxZuzW52TvA9pytt+k/CTOSwE++
pLYRAgKKPJogOEkjnKS3H80Wlc+vWD0aWq+YC4Kc46OiMxjCfBPGpv6Y9ZR9VnzK6J6EWdDAeCeN
kDTfXZZuzlxZKwNVEGq4lYlGzkSyhfJwprCTdSN2y4qIw/S0ui1MvQw1uTYy/GlDPcuYT1C8Jbqp
ZS8OOdMZ6AG3aNR9qMSCd4N+uZ0oky5szmyXBkytZc1RYBUBo+fCdwCZWyKiJQPaEXTMfB4BGC1u
xeGWMxWdRggHUHAQgsyse97slvQTv7smmgApkShwjJHWM2dka5gc6U98yGrIcJsfuQNNp26oZ2ti
t/IFeRj2jecyhoEY89k/wC2SP4WlfjBh/BZljJzxRxn3iGI8ZgvRzLxtJqbj7BcHD5Z6bNfqo1/D
/fIM3EM/g9r39gf0dA+99QGPeKLepimbNl5ra/blR1SPkqCLTqQ7dKLIJsrbWoCJJyyMQpiZ60MQ
sxmg8sNjarJlo5F3VoSwGaUwFN262ECHo8UUWVuEMelj1RysgG22BwJfePvX/H+WI5cYpgWUwsee
7e2Yxa7p2CnxQFaNMQUMGLhIpEgP47u2T93zeAOhyl/38DZbhvDTiPYNZP5RTZ2lT+QLzgCqWDUI
NnwijqNl+9FfaEN1FsVS4eu3mu1MJSQ/GCmNpp6xbZGij2vIurj2g769cz0WhFVF+4vMwVYIqjE5
uRfpMlxWXtWeM2aHbxVqvAShxZJLsfTJSUDhrgJKwbUoOx8L5qjdwt0ArSaBvGYY2RtIBTnlEasR
4hNDqPQC0UH5LoJsc6W2eBrRsZl59a7jYI/ySxxooTOaQboj615xNJz3tP2EYUE75PdNCSQQv+K8
Mz3kV0/CPJfVXbus+LblonEY4J6tFf8MqVTe/nqv1Jo6TP75eseyUcdJZh7R97F/AbnATNvq0pVv
YTFaZmI69WV4qQJJ3qGInKC+9MDiKxWn9RBBgBKdYou+MnZ8/mRHVfCY74I2LZOnIoS1zKvC3L6b
MDpRTxMQfYQvpRxyWCf3MhiBr/xV0QrWco6jWhB4V/O9pHhtXCCFTXizPUB/SF1zqdZLBbXmYrrs
mi1FPqc4c95vZHucd07/NY+Wy8Xtz/flAUeE+kpSkBhyIbJIKEgpBZmGYvTs2pCuF9xoTCO6uTia
zRB+y7rhbuW/l1FIxBjC7NIvVogkAxZVcCuUQrUR0fKbhpDShk8BZzbvNnLoW7GdP61v3ryimOHl
kpUhA3X27QsCar3bhdXqBiSYcFw+xYaXU42PA10D7Qb6KYOwzw+wmRpYflNEoJ0a6nbl0IZIACmP
ATBoxI+p5RYQp8Bg+a8yAa5RLw8LOGmQuDQMclxqifVDVIKsTuCaJkag6O7Zxm4M77Pzg/fTDmYz
Kh1BPuh7B0t7YjjAckTFzPnup7D5reA1Wpjcuw3/wxwLBliTGMPFGeQsZaUdIEdOs9hcM4sjqT4m
Rf2nO4DAiKJhHAyDjeabupjwDedE4uktESJGBA3DAN+QhuWErMHsVMn1h/1lXEsCGUCVMrNoQn7P
9u/hOE0Lw1nhuQDGPHkBsdsyvmBA8nRSyynrdNxSM054trzfbZ3xbPCd+Rz5LHweTc3qLaeY3VRd
1X91a6akqN/55214sr4QcEOtduASBI/wuJBghPpAOOfFGGc3/jK6VxFQ6EUXzn/WBazLqOogvwZE
EqbBdjlbTNWAMzT7yzwIPgMZx5djjQmLN8CTQXyw4W/jxHUbZsU5BMszWZ1IqAC8Ad9w5qP7NGyU
y/wKPPeg3emjRTl8ferjnhsdG+840r1KQsjMo1jGj42i2U/RZ2ehChSlnJO3eTSxbiQUiBA2wlM3
68sGlWWtoQOOHBjeR0foQz2XbdinbfgBSuZ7nWaNC78a8ZI+g9AuOPE3iPPwEyp/+1sZJbuW2CFn
ZORfSWVBv8mCZhqgCbvuKHHMu5iLjKL6ry9hCGxB+VUL+iFyLJZBizt7Fwry6Qxf1UzUGLi7MLhB
9QZJWy4lOWtfVdr/5Qz/3199jBdES5vuogIagQAfoZBxuTxq4Kk+F+DqvWaA8g3XDNBWBnp8gCS5
/UqaLCnWf6B01An9os756bm2z9tIrsUkcSbEOaI3uHuYlVu+CANa7VTURu/tuMVeLwxgC5yqYBII
CIc8fdXNlDechEoQFq7hNPU3RmgwBZjMvv0Cty/7cC0bP+JjxDyvq//+Z0S8368TPV9I3jq9B4AB
hNaHOvFJKyEyU0QkpYFSIaO24Jov8gwu8fpRY1WX1rVzw9s66x+SfPxTjy8XQVc5HXIJtD3wiBEV
IL/mwFKe4ot0wpnEf/UnRIGrnh3zAdv1/fQTSAFzvM0uLm1slb/lgNZlZ+duCzcjy1swuqaVkjnK
WkNWYQKWGuXp8p8rTdxaaTLWUaOGrIj7jk5f8peRDIaZc9PDsY5rTkkkCjOzH0q6WonnJPubGGFI
7iegwnSgszByhMvrv7PByhS20xZioIgj1paKoGkUQ8w8uru3v+rrpc1Pr+Ro+a1bt87wD6lssrvy
G9TjSl7BOBmSuH4u4zwz85Q+cZpg3YbYLVk+2khNxLcjhkzREH8/8WCvnlJg5pFE0z5D2+fLzavn
Jp2ylZpLp5Qi5/UdNDFy2ZA+eJNsin38q7n57pmTXj59D0ZcM/p0wb9CSyLuKBRy7I5TNf0r+hQ2
RBwjpcVtDFj+CACqq11iSAZO8Hyh5MKkQ4gpjCvugw1cyANCQJLJ5MatKYR148brRK+vmHBi6lhZ
Xmwf0ppD8ZpPvEK9ohdHS4ILD0gFSIaFAn9a7iNiiP1+F8c2nybGCa9rn1pzdUhdqfx5WuMQFIZj
T1NZ65JFYSY9quWpCOegg4RcflLoFLy6GX96uiPwoM77uFnDYk+ELMZfIojniCAYnlGoUKdWh+om
GzbvZuyV8umL4PgaErXt5M2KonrDPdGFKpQ8VWIIWH187xQwbWMa0QKITSeQFZYBvT1cG5laN7ie
iFNnnB7DhoX6wmer6l4I43MRiaQlUpdhrZNklekyLVD+n0a5puC00t4tApR0oAGFUo0xLKrPcmYy
tvqTdRQWRTfrrj2XNdBKBre11u3SE1f560vwp3d4dJVHQxXtnWSKbb6rX8dMQ/A0oQ8udtFnqeT1
df9x/WPkK/turTyR/gQuisun1dfl1YdwGW9OrMDXvjHEloi86DAK8N15vomBtXoDr2PDfcHZibRc
HJfCQxIEK0SjPskJxNQUUE/Qzb2mN/+I0P4i3pxmqrzaNrFh4y2jA+z+jg1yvXJ7aLjNwJQZSeq5
JAQXJ0RKXMuEg8Gpkb7YUvCbaVWZBoXO+ylyb6adUF3+PCN1U/DvE4SSa/RRbKkhST5vq38vm9uD
t781RM9YypHBoLVB24kpsx3LUU40hqoIEEKZY/k+eegT71rp7CqOsLOw4QOqmqypIN3WRPJhPQIF
z5zLOtEU/qV+VPWJKBYC1ZiY8On5vONMFBBgJN7jmvQLFtdcRjNKQfW6ZU5TNW3leHzgYO8a+AFK
gsA97pPbsnHWMRhAVgJcAvaa0sE4kw2F7k/ZCwhKNSMGQLrrRuhkjpt+6Q3lP6N+UWcnXEr/9u59
GpZgSsxBH0/U4LL+iGBlyly+NcWlIHB9GZsjRXNjlt0f8YgJ3pam6B8HL1ym553/6FTpIGHTjRhr
fkuroGqqMd7/dCa66kaqVsyL65TOITiEcIfR44OmND4EDpwvZTurXVOPlFiWFcQZimTStIxGKMFc
qxX1dNKwlt2Qwt9t6HV7gdn8OX0/CdSfVCxx+U3jE10AmulFcHRlSdG5cjfjKaJTthSvHrdxhK4U
MBQ7sePahwzWvtnh2PWgccXgpbRY+ca7wtAmO7fYpWKkioLJOzzRCeE9TSsaH7SXLknCQmNGoS4M
JP09vNcaVAarPZDOHdMsJNYXpq2S37sB9QlErozoWTo2Zs/6YxOgpYMnkhRyzEMYI8g4pqiw35RE
rykxwMjWhy4dNx9qswNZkoIJJ81znLCsVXByBTb6xZJit8xj/RRTqAiB4fmaYqRJi73srhYg3zMv
2iESyQ5bFCHpdDaOe/dr7rTlpzGrs+spAuAaWzrENqX/ePu0e8VbiFxnpclSHsc4Fx0VBE4+bqbK
c6MHk9Tf5BLcDcF7q4+SE3XnAN0xXBYqYg2nFefCfM+S1DFCixv0z2D06X54lw4Di4o7CDNdcfqU
A9VyYXsYp2nRH4rdWdZtz7WdJNaXw5u4CKdTFywN7WhP4z9I+AuGGoTnHAd85eOQpA7jSus+12xg
NtEx+gfUpU1j/qV6rCP5adpQJJADgZNwdWZpwyD/qMy+2v8MrpNOI39NvzR5w6G63gs8EsNSXrti
J+hyFU+FovtRF5TZxO9GyhRZbo9wPcaaihMwyquBCzmkc45OQUL7C2wRTwwPXrtWn/3mo2srb7OY
EzX0Lc9igi/qpoz0bFgXU4sYZY/P/EWeHwj9ProVVD2+UwUqFVIIKBpjxOPL3vlZcNX21dWJlfZK
0xggM8D8MyKZhwn483vVCxtvReDTfOgOEJJYBApM1Tk7FMvNEADS0tTCe7vovM525nLbWwbvGvOB
7GzK0Eny8OJSdFbVPjAxZTyum3ebTTdghvbD6ANEBdjgqmYg6vk/zuGpYLBjuLd/1SvufKSGUu/7
7CDS2+KjXsTDPjqsYuMC9VNIa/9QUMsjdt1ufs2nMw17mxmiIdNQgYy2S4dFquO3GoO7LIXLxuTa
MnMo9SJ+9NuP+Fq7hHMgpEjqaUiSL7wtM4fDjOv5TjiJMk4tpdpG3tGdU0zh6XCpda9drQmf7A0R
fl3bclr9HcXW6Zv3xXOxN10IrpFPFB/v7wVps94Uo9PE1b1e3T9yGFxt6FAo9Xmd0OTVisuwhn99
FB9RV5L2lGgyqgj+A4bzMdOFkRb1XxDpBAFvsv7lP7UgeZbGibcU2V2RJN+7BTBTRhwYUjEVUBk4
go82AvEn7IBgWV0WwG+y5TctUNDEGdLSI0PrcWd8hUpsxSSemHqQaDIg4EBz6uzR1cCObjcszxbi
zH/5yfUTthjW04fSR3HAP99rOCAw784dNnkCKYLDr+uoYSHFNISta0nGDXdZtP8qYrOPn1MYHj6G
m+aicyG6e0/I1mlACxD6qL2zD8bE3hJgcOE8OgScadNH8X4NbTi4m/Bu4wD41q3xMEMR+5spADiK
Vv7WCdP5NULH2LnYJ2JsyF0c09sxhweulWKtIyNB5jrG594P2XKLLCPCz1O+dTnWQLd92aVNBEpd
CKm2YkHrOtdlHBDkbXPRDzRx04yhdLwFIrUUTzcFVJHSDT2Th9gSTZqDwxHDR6pD0YJSkBHIfuGD
ZaljKoko+MBIyYX4dxFTM+LbBRC6Joj77D/A7HhcjVTqmnmWmkcrgp+2/EPijNLFHtZ2rUUNQlG3
Y+w7ZYzviwazmaJFPAeuN/1Po1JvzXhbfjHjXiCFcGd4cHHt47DHLuXA8ixwb0YUQTqCjOTyBM1b
jubwunPmP0cB49YAwWwRRq6Z/nlFjvQeX/S89cp31sLAZgD6Zuu8N8OQ3Ja4fJEMsOnOupr5c+yB
npsddZjqf5tRGHPUXqt30zobFw3+a76jWaBgxAuaxSQtkWXGWBvIP7NRTSRvAuMFJcRA6pt4CyBX
BsvXqqy/5jgCANlQRCHbqntqq2kvC0MX34Ail5lgzv9vKhGQNxWod1xT2BWls0M5yes1/FWRCTbn
fVT/sN7M0CGnzeXctHe4W3bIbeZ/x338L+ZIkO0axpNd8y3e4EyRp0Lqoym+22bDJ7fv/mxayIB9
25yl03g5rvPnaGQhRi3lfeNDnI2ZreQTRj0t9nnUGEze3XLfYG+x23/pEMmd+w6DESuL7dgCDBsP
mPTs8Newdi1ewepqer6Gn7MSu0ieGUWJHHxIiMFAv+0WTHPGlGGi+gmvHg/vuoo10jj680uW05ux
TDuw/0s/53W4To7CFp9CRH2Di3kQOLbCNTrVkMZlgtqUrAN3HpngJKg3u1B+E7vOI+2gPmABxUg+
GLId1P1luo87ZoMmZwrqe8sPf2OQ1sWsuB1IglvXlQcqKaeDnP8CC8jyutj5yQP0KwTUmxw161DO
2JjucTeYduunYoVMgAHgQ7eYgKxLfbU2M1emxJKAbBd+WDBHGfOG9QevGvnumKfUXON6nu1B470t
26CZ8Kl3PMQi9pAtgkbUpVq6r7rFFoAqAKt4/kwbjMkdVtrNlVMwQHJnzA8IFTFXRehi0Njyh52G
ErzlgDh3gU/uop1OBcmb14qCfdrzCERukhlAXm0R5MGZn5TfZajbcQld+tm6/+4ihr+r037/0SMQ
5bz1ZAY0IUEXnSESsejEIX8Mleks5VaPUXRR+QXH/l11E06xk677ezCkS3+myAtF4oKbXiyw9+Cm
q5BV6a5LVB2kcjDckk9mLUyh0spiUMaQp1m0xwk3tGzoQ9AxgILCRI9s4fTTLTpGJf4sSd9o2H9v
Q3bz7Q+BtF0PcxZFhOVkMrcQDG0OkAssrRYin/UbBNt+8koR7xBy6YztDHoSABIsL8ClS6f/Vo8b
dmP6sU0iTFgxY6WOElW2BZaUhZjeiSwlPB9bMLqN0waFL5iJ+pXw6KirIVwxHju6aJ2qxvl/Oy9W
eGL9a4qJzStfWXESXRSTTQzbpJOcSdMaiWMU1ikmqqUVyUwWBmXUoV4F5jPIBlR3eT1zWQ7T03XX
i5LVPvN267pMiGRVeUQzqougcDD8WFi7PA9DkaKD34xthpaNVL0CueopvZ8LPMVAY/xdeduMh/dd
jxJux4fYQqDk5B7xVKxhBIl28/bafsE9OX7GIyS9znP/sE/C5UE+3dKFSHnPantnJ2ABxgQpHR2G
Y+4EcwjKveAU1OXvpHYQwUF4qnX1oRe3DonMC4tseZSMWihUkSk9BlPbfwRCsJp3/D30fSJmNguF
kbwhGZhYtqAPJIOXGN5p06OmJdYVBwKUptq+3+N3BhyCXs0pQFLJIbdhZVDlCgcWjwXNiRjpEmj8
MAA0h5DwcFSRogAGlZGCfWXVbvEKZT8AxSyr+3g4DJZgO9ICqY1UXpXkOxT8gDBKY4cGBBXhNN79
Qi6kz4BwgwNGpGBEf8/ryJE6YuwJH/lou5sGlArfbi1sHE5Into8al9K9RK62+slxRidDkIDAggQ
4vAJAX97ZRyHKXOu8Hd5Ib2MyMovJhg5/3HQH7ynHGHJpl1DwdP1DEYDjj/ZZ8Y+xKpAFZSDoEhF
m0pgMfg5EYBKEd6ivbIwjhWwKzcoLbH1pcewe7JkcgS/TrMvfSk7ZmAE3gzJF51WMEvJZpAIaasD
B9N6zljpeqIDDLj0Ca7UGjg9erV4zM/Qhv35YNPosjASeNFFO21fd1lyWB+UCDwVoBlMmPJt9hgM
3SQPkPcieyoarSuoOyzHR6qUkJWLL5qSSMAEbNCIclanvPpGaM79E1kJNLbIh6+RC4eQM0Bsbmvu
GrqXdbb74AFjNNODAJ3TkpsXIUj6ZSi6+W0cTbiwH621NpnjdNqu60MRyeeeVPYeAOqA5MLIbxEq
iVvRj0FTwbEBKpDc/CCO7VhxTLx1NgmDkebO9q0R3RU9JI5syCGqb2+vQqsBOf4M6EZjkfmRQQZH
D+vQ6a9o/xkig2aLd2BzjiKY6QpukiRZ6ZigpDbDrQP3VWiT3HNleeBiAa9dU3QeTHDdav5n9Yhy
JPAGrFTqLeVzzp9++7EtYPrysUOcNAHFMCk+moc7fdUjVFmINUQlYh02zfS16WEId7AmxY+ZAIGe
nLdYV1QdGCdzRMUCVDofiIBiwbSU/dacugtSOKQD2hXGTxES2ZzlJ9x15tSdvQEqFsOAlR1DWyk1
lyvPJuRLtr7qMAn0V7SWHddKD4luSrn7cLrNZ/qDVl3N2tHpiD+oiUQbOvylW1ROM74O1FORhJe4
wk2XKwkcHiOTEyXW62sSLi6GpISWbY5zAZw2mUzGmfzxbzW/TR2CVfjNH6UFlAUv9HesI6+nssHR
R5M70ApliUNUihANw//cc4QwMh8niM2CLaDNRNgTe8ga3/6+L4wYtYcouvAXwYwWev9Rew1VPe8y
CucnKWXCskTN7Ef01YJUEF7pChVFRrMN8QWUwWyZnfIntU7DnCBiZiruwsqgufK6AcMqG6bGxFoq
tLjDti7Ul6PBXfv1z1V0QokdB3Q2YL/TSB8gegANyOd/gtsRmEF/f6eEJd2UcjbJPWwisJx4+z28
0DnoPQQ4b2yhfvCvL4gzGHF3QTUVdyZNPzZrdW/H3HKSTSmTYZ6JyLxL6yvo0Fc42ODHh7hF2I0G
e93A6ANCZExOsPgO7gG0WiRPLEx03MsDQ7zcMVvOPBxQdPxLjyh1To6c77RFQigY8XjjUmeyaeH1
BbD7n1/EeYrdRYNb70drjcvFLwxPJiBJaa6d2HlQzSaXaKH1mHtcFTVzu47u565ZaJv9EeOAiqNq
4WIA4RdZJw5oYt0W9EHDKjvzp9WeJPEAwLJKaCabzQGetKrTlTj3bqBuScZH6fZ10opS6TvlN8Uh
rC3xCRKsQUcRtgxR8JOcjqVjMhWdEtIWj3mN9AFP0pvNDxFq8IW0wtilIqrgEFnNiOYDEdpolTri
UWvO9PYSeaVyZ4mQuQcyyvgDktDzN8pV3WflpmcMzYhP6Zt+hTyHC1VDTxV70iXKh0awub1xcKNl
TyPQyrWfSduCJ4Yr2nvx4eQ8XMOeGPF1kUxauSdvP/ArcCmAXqSIQBy4eOwjEdTqBCaZvYicOMTi
cusBtr3levpsPTxWrkGUheTBY5zDgStO5coElumdKL22UuH+V/343z8XNpooTtToecnmiM6bAzyU
ZtWdgrZXVyEhDNeC0FwOBdmua6/ZrVUyrmRC+fcIRbRZMelkunG6ULROK0dbhhOQV2ZF0S/eVw69
Hvr9EmIcygktZN4PP4vlAunzZmq51XQISjUmxpBqfuk2rQwGhwrL3jEzibC0cmJY2byXFkNkSkfN
wSeoXrAWqLBQ6jJnxczhstlL9CCPIjw4xOR5qiBBhA+/TXH1TVfDpksv2uFwr1sB58sr2Y0ETv3Q
b9Nb0cBrwHgNj1pOZ81snbT61kJItqclgWHWMfrEJ1S18uJVRWpigY3l7PB8L+SHYbfvkwHEGz4I
Jf8FvkTzgzzM9YpsJiFc6n8caxBO/k0Fiw02ZBCrVBeqD4kYmb39cC8YzQQSoB0O4hAsPomRxzx/
uDpqiyIayvqjNcDWTlXukTsCccBABJYnAY3tarwC/vj8RQi3T/M8sbJ0iQmcl4mA+DMoGl1QXOht
kJncZvw0jd2F6hNxETU4mgrn96zPr4pqe73yk7ud/z5dm3dN9IfaGhm01zvYsvqpp7VsL7c4PxXo
hdMo8nwRPZ7/VCdv8LFPHCBX2jvRO+SEII20dKyudDpMiCaIBEgUHuw0ZKGmYhq5sjDtzYT653TT
8epzMSYOCJ+KoW8eG7O3HVsVt4/qo9aHZotKLA5rbP2ylKknVBzEXC4MQCKcrsSc9w0dVLO73+yT
m7nybhSuKAeMt5fGa88FY2Mjiy1yh/Bcev6+vDaYs+2aJO+LCJ0izyTGr6jtFgLukTbQ2qlRV2KN
hoWiUot7EhtPWRvfdXOfniC9+lxyIXFJ36Wbib3nzzUOkEZ93NY/6qhWvqctwwQgMALgABGzC44T
XYD1SNFdwoeUAFmFlHa9WAOn68MXZBelyzKnjHXvYSxjpe8/gXKti5glx2iTuRAMlKT/7C/Jg/p5
qGiIZOkP8Q8845y/sdslHEAnogNSMBgwmDQoUMMyi1xVDjMwuamK3zBFfS9ekS8nU7GSwVFQAUjp
tKArXKjUzcq0HOyPgQoVFuYIOHf4cEZYcxDb2o9T1nHftrfSYut6UJ1hGaboSVUuq9gcaQG8moMR
YJNRCtxKHbQiOmMgp2KhLej/1a+OZMe05H3iC0hgjl4mJCkYCKo8cuiN/4+zM2tyE8u28B+6RDCD
XnMenXaWx3pRuOw2EiCQmOHX328ddXZbKCNV1XF9s9MuDwgO5+y99hoklY/QbejwMWEVHFJGcZjQ
wg/DR28M76vtowENiKWJGO3BT75cOgC6oc+/UdOdnVjKWqoHWzC1KscolhMqSdy56UDT5MDXVrJ5
N249crqHD6vt6t5zp1vtZRmB82kcvMcE+r3EX1RynxLs1rfl5o6R+5P0iERWnni9jkskrsnFtsOh
3sTTLJyBcFNS2Vu8/rdmGYtxJktP5TGIbI/49UwBiThhX8WaNPLghTWLHmLcRZBcx+Pwva4BS/zS
ebQ361t15l3Vf5Dtnp7A2zfx+Mh33ICefBHB5vJ5+2Zd+eRR9vduBzGYBJ46YqajwG7ocMqOVj0n
c0KRrXybD8I60pJXvBOriA4Y2+YJAH3ioKY5j9rFh8Xav1arojQhlXtqfFTjah82r03B/gwSKdqi
Km/MRN8n4+LZ6GuhHcV5fMuZ8occ1coldh6ReKlrzksckDOkicpMMcZjIASys5nw6NO43RgYivTP
5mEFp5ebCVmdrTeEfewFmF6StDEfvjPfDjLPHXi22xzHzwjZdLxh/CGLCYbb2IcXTIfcNr7uMwA0
IVuZSaHSMKOQXqjSlEwJp8lm558ly8m+7ClaLqA5F+dFjp8yk0HcwvFjHb6bgZnnc2cxP0VFDaIj
W8P9z3zDfAPExA/3UQJWNGElO0nHPHrZUejG/e7GL9ElV0xPk6h/8t0hPo8XrCzmLyi2LQi4ic/2
QwYZM1P0Pef7SD4XGFv1izTuto91bklQUbxUYoKNU7LvVxUmbwSKrQRw4L4Xdw0f2cWolsA0pkET
kZBAIuLG8cvsOqWbppDPltBS8WuuGxdZ1QrxI0xMwsUmpmsG2VnKFNpBwmM36BY3Xru+c5vFOwnW
8Plu8uJuk+IjFe9wAJGpctdz9SIXpgsZwK+ZjJe7wX0X1Yxt93CQhUInLYHnCpCRctj8iIMOF/bW
BuxkFGe0LMyc0KAWRBjyEdE01ZceGqKzqGdCGe3IJOtI2IAzwwyoTunRCkbXNW/JDVwH+7xMih8C
vk0OmeUnH7ftQjpdUoU5TDU0sh0F0W6ZA1YTq6VTGW3Cg/vSIFZbXqYNiiRrywwSA+T0ousZM3qt
PHN58aNcJ0eBsnNSlFNEK57CqBaf4lfaQYboLK7v7W3BPSpv2RZw+/fpUWxfFczhcWzVJMC1brV4
JzcGvVE9KhBZmBpUBERGR5FhWXJoiJCt7hgV3HMyJc/BcvhQ+d6lnmo+tF8whIJ94BvNld0Socy2
0K1y1J8AAdSbGjB0AS7sU/rX25/jyOqA4tDB3Qn+b6QKMZxvb80Gh+ag8x+kmeccgL8txpC44CWs
B2OnG6LIVdUBye0ydtmmkUuKml5j6KGPxkgWygEHYZbx/1iOiCVujD899KyljV9+rKEu/Q+Oqwxo
OZHtFfwBdbrdSNGw3Gts9bnV3qjNEVCc7nh6pyU8x1COhBQhWkZ08SBbzqyW8oahtKqdCFZ86Lin
hUNboWmPEr/0EF8Yt1mFzh20Pva4EB8BuAaMQlh7GVpT5JsZiwVyFQ1nagL09ARAaCBDRMQPIffK
iRcVSwEuVc9fJH3Z24/xyFuKz0GKBCoRDwDCWZhP/FsRlm6qZowTuF9sl0gCmFPkq+p9ESBc1lOT
g6p2YVUpVURsM2icUYPwa9JbITFBmmZzttH+M4WLtTVvk6/xcvlJfE3lkdYTHZLF03eJwtrSrOKn
JMmJfG8MgCeVAeUn5xg+KbTk7MWrKf4DAfdXoyPA24U6DFkgB6RyMBW6IEs4qZ+yXA7nPTw8qjR1
TTrQCjznFcwqEAA115PVB+dFsH6ItrBFBIx16DXevpGv1Cd+THsPl1A9ItZih+91ZEferks6+71Y
TqJvyLEmGVxC3jBr0iCTtkjwjVLByn78pWOYUfR5vaZFsboLxZ/r6WuA4EVsZRriVJVZyLzhaKPf
vuJXelmueIEqm+hCUkiPZhx4bVnp6GOYkSFLRCEl0yK32dy6y+C8x1ddBYuahXrLUEtPzycXji2d
R0gYHIJaeWdCkdiBi8eMQRQ7nW1joD8UMKn1TW9kjLFXJkI7pqWqEkXallUAI2XiI5gxl5n/EeH9
lXYPvbGG0059/PaHPRLfsc5//7DurHG37GazqvLRBxhCl6n9CBm3qrFkgYACnDlW8ofa29qilliU
3ZMXNjDnmdozppJTmmH90R5ZcXq3LQfDqPVzAEpKcEgMoC0C3Qz4AHR5uqJ87TMQBo4wADMf3tQ5
x6LqKHdXu4gtlw5TiUbqyrXr9D1dCUtOHbpywbGPud5DDsyryQaPFezVT7xyAyFUEikZyHAIPRTC
8Eo07rGYCMsFUoNbGddr6DVJJvz2g3il1hM/BGMnGwA5WESz82/yWclD6jSPEiuIPxQXzUNZJhU2
l6hil3wqnQzQoqUx1d5Rp2IE8N+g53LQMMbg+E9V/YDlybnsxUxL+KIoCzHmMNmCTYNoRYnuenKD
4yr6qaGPxnL9VFybwn9gQmT9FSueS1uIfJiEn07J+ipt64fKPdUUmGV2WOkGNicHPFPXCdh2Z6cm
Vi6cm262M5aXhlqYKfyCLUJQkYnl5BnIKEDQt52P313fely6zkOyhjrDRZphBcflFIzf5Uqz/Nd2
CL+9/ZCO+TIOl7lQOQ6NmCJlhkcX0chYoZuaR/UuSSdaF1nf5UDYj3wGgWXuE593J02fwio/36w6
PLgB8hloCFVYWMkliRs3GtP0Y0PLDgfNyu6FafZL/4FN6TLKFtc4/yMfA7UTiRZ/YYJvHfCRApY7
/j32MvqpcY26ZjWVf+M8P5pk0OJitWtcKnkx5ovRyu1d3oT+9CBNs7y8VIwJavSTzUeNqcMBpmVM
xRIz0RD71i7pDzj57jQDzrYUv8a1lZfGXrHzrZbn3mj9GTTtF7ujcond4r2m9r28DznHJGTxV7xy
2un1yila67ThhiuQdLbOCE+F3O5ikAxYqQ/+27E+lfVyV03Bxuiz+qV4iWuwybJk8rLFxEDWZCpP
lKvIQWlnG/KM4EBmEXuZBE/GWxbfx72DACNhTU2tEb2RkOQlmzvPVpmQSld7e/UdqQccngpQVcwa
BGRFG3p48V3heQR5RNlD3DeA95MMhSHHEm8jz0I5y9uZIW0yEKIQNiJojhVDaN4x2oRvIBPCaON/
KKzdVUET8fYVRjot5reXhhUTAGZ7C5zqDq8QdRAxM23SP8YBlGZcK7A/NlXtREmnqVixqf7KNz2U
e8ZiHQ8fu807na8q4QRcxhM7H0eQOCx1jX4Tm37j5WjCniNrulcFzLtkeFrMA/RA9GAEuWBPQrId
8BcQsLjeQrDQIH8UuhgW33abQKJOBNZsdjqA5fmhs2m3y25rL/8kRz+5R7N5QpiBixx591Jfyl1G
b5uf04JInG1D1KRAlQGo0IaSLCtciyGU91Sw2V6LK7WGuAKqVI1vBwV/VZ90XTChs0f3PODoiKCa
MOOZ7UmWt2xS+LHTo04/gT+EhVz5PvJD6pOzOoBjqxmx+FdB2l7m2Q6bLBzGCD0FssdeI+QoESpn
UhaRGX/Vb6+ZPxrEnj9mpAfMgF+Ef5qmGEoHW5jaD3LX8EACRtKepsGbOWhcTg9xroSaGrtzqna9
1RItxGPzVRBiuoNdW6mw8Hz7l5XkV07d3Gg4aVB8MNaJBGYp1VO6IJklGCP3k65eR8m+erUQFkLV
BEWTmezhwo1cxHHbgbkdWBulEPYUaDGtZQOTFktlamvJMjSXNyFQHMDt9Oe4bIxmKXao45nmyph8
vWqvUCbcCoDtMSDy8Z2XX+S+TlrdbHzrMvRTrJRoe+gdbLU6jCuVWy+jUTnQJKRTqySsl0toZ5SI
Izgr73PWc5t3efVjtN2fXaWVFT6kIZbWm/CZicceJj15b17bdiLSMXzkfYw9qIoP703aWxn7YjM9
qmU15ZXYq0yuTWeu+ZPNtt+wYzIjFHMmIRAkc4pnv+xRlnIcVnDWeYWqhfVryqYTPIJXgHzaztAP
kET4cM7mgv7C8vM1tef0XuJQ1esaOYGHIA0ADu/Rf8jKVWduvGa4SaOpmkHUMKPlt4EEcLWdilMG
k+YfPnwzQ0zikKxCQlJNM5t8FNHGWznVGBi1l95OLSB5oujmCc6MQn93NrSbLz4Hxwv/t3TGX1Y+
fV4Vu3/5qD5MjF6AO3G3SO80h5fCVa5qmosoKR2JxNMmX95mvfcoGs7be3qg/WP+KWToouo6YpuZ
7S9pu1o5RTPa74Vf1FCRogpqBvmh8CCwXElBCbEy/ytr1smZnTPpRr2X0aXbMRgOgg/boRhImnZ3
kYx2SaPPg0FZBhpJBZ61srOCMma32/KvfttMEAIX4kKk/I5SDCvADXIQ/fXqQ1aB0sGa211kzFhF
W6CG6a/7lf3EhqLcuSX7UFV7t/16+yuJ0u6y5HeeZS2AX2Za93T52XPpIeXsFI34pKlclE+zEfmo
xhcTOkpATFO1b2/fy1eWasT6xPlx4XhgdfNwISWzrqyh7h71yirIx7dpiBfcV6znkpbNkSl3Bh9T
gShyqDe+GGv4GZjnGd9b2MYVzOkT1+UcP2R44FREWAcDU+DUOXvHGybXadmRRkjPS4UGBusFqaYr
wAupVBKSuJRDbfMAshTlQr+6XtR5eemtluFNn2Cm7hP8fVHXPBni3M6ZbNXnbBzYfQZx/YxTQorf
oOD2XYAupEUso1cgXhCwZeTVYq/ZGcij73CkbIFB/RhRAnGG3yoVAtGOEfACEziolclFvUFYgjzl
l12ABNQ2a6yPiQbz4932nYlwtGsQEImqiUjFQoZsysu0x2HRoJtZP33vS67QeC5NjYDlDm0EyBut
PbyoMgTvhWNF6po9/oqX2/wh80vOBxpb0S69BXWIkkeijH6ZPIF6ACpNlkRxmrprQdFuvEWn0usv
0zSA0iCPRWM6FXtFfxba1RKhEgdgVAGuJgNSKhK64KW3ekNGqGty4tbwoR+4GGtK/kyZMVkBjSvE
pqkC4I8ilnZKHBrBDUDI6NZ+RTsQdCuiIon6oL6buvbrMuvSM1Sa9WVl5WRJ2zBTp3C6SH3+igln
mTRwUe0l/Lt4n8IbVERzn0PVS7dwivBXOnt7wRmO28GmgkkwXD+KFieCN2AMQH+rw6PRyuNiQf6f
aalfLE6YWqkCV5suh5OkI8PSHT7KtUCuGkKOspY5AIkxyHnx0FEUEuSkFX2tJlnSHSzQpZiajMpX
dv4Wkamq3brYP8MPAFY3OyisAZHc9L9EXP6aEIy8/QGPuaeHH3DOBQNsrlmJk7NXNxOYKEzC8CHU
H8GcUsnu46Jq+HsVXXuS4cFWu9xrodwa0qu8FMRbNzD4rKb4MVHnXWgNGD4zRVx38rQ/sjJCjh2E
bPahQAjfmfubFqEDTLXdju/F5jTdrYU0BAK+gA8xmcTOGQPv0quGKyV1lLiTScRh99llBYanP2da
RpTDZSAXjug2QJrTBeuv4p/KOVOcjzIBbBIVISETvmvPF3nKXKO4DuPv4+qTGl3RfUQhlnRbCuIk
FrU7eFBJrnYLUsOlEG/N5mSMf9oG8XjD5m5APIvhECN/pTw83BeL3N5m0xDv3gnYFhdXBHUx1pUe
ULOUlGKlaepLxovIs8iBHo0ZOFMLjbjlPvb28jqeMkABgujBmcy2Db1ihqpO7S5cbNyI0gJZrgAi
ZO+P6pm0p3bs5BgmsjPYa6gWi/bSrx1yTHlWVNbD0rn08oojJyLsAIAMaghvIUpNxpsqQuyaerzn
mgU+qxVSS6RWSFmTwoE6cdhkLr1cfGZQKyLMtfhF6cQuLAHE39DDHHWW6BqcKIq8hReHeCPNailv
63QOOsfcNO5yC9ByFJ9beEtfgYzZ3AR0qCG1uiG67CXJfS7rvnj8hbnsTYizGev/ZlHbHxqie0+z
XY6n2x5PN5QAYgG1BA3Z4YLx/N7dkCbpGZZWHA2f6qj7KrsWvSp+QGUjt/YEh9wSqZWMMPyo/lyH
X+p88VOmYMbzVxtDprvJTPzcYC6+QZj11rDue469tR4SxuTZDq1mP3wvWyod7YBqH+oYrjooirFv
oHsRldOemDsm5fSr9zkrxwKf/eKDHqO6NZ1kgqWrACWdCKCCPNVriSvmEeXqYbFgVQjl3l7IZqEe
HATcL1zBmZSJu8A3h/crXTJn3CYDVlIe2G0Ku5OSEYGke7bKdh9MN5EBTMM+zgrONegkdzE1kBiB
8U7Fgt69vEXhysBfhRPngmT88ZoPYjBeBfnBNSEZ9KasYbtTPfkLgE8wA3RSxAzTLSuaNQtUYEAW
zHZ0sgwbhP6arYVa0du2iDkRA3mu9VldfUcIBnfVP0tdIJcO1rjs5dSRScAmumrVLC5yYoENDcaC
DHYGNnszdeN3gYfGjobfJXmiEeL4FPQYmKvntHuOJXbI03E5x/sZqFFIPAQMDA+akdlXfjt3PWtd
DdQYxbP2Db/OP6pXMpRyiBbq4WKyvXBu/ZTAIjesSRGyUE0JAxZ4JCnZaTLWcavE1cBvIK2M2W/g
zvvvCXl13wZt8s5o4c2QtANPhfSk+DhJJO2Yw96ghfRwArQZHILB1OfOMrhfeOGNsS9UzK86uwTd
JDCucUVQVU8k7rOTjqg+GbUQiyV2uJXYv95ezewVLNfD5cz4F7MJf+Ex8kKWNVvOlbca7d2QoiKp
GbAvqR/laljTPeN+QwUdeiMzzvq2QpNV58SUQzLDAWRCteVp6g5PH4Z4cpVtYQy0lGelV/6Ydswp
tJEYXqmyYmrsSi5618PfwKFr2OK7WvMPQRJnkB9rnKcp1N7FrNraN3GFM7mdNu29ybT3Q6N0BpnG
+KlWxi1tFVnBWPTFS/HTiUJEo2Xmnvh8+ldxSImqSUlt07CVGxTAZURzpsTyJKPyTGIKTmalHCPb
9qtfo6zPgCb6avltFW3ii621eo+ct+G6gH+N4SriCFDuJbHFdsBmnI0Ln1IuZjjITNPv2bervAfx
KLPkXPlbWTh9j7BIqVrc+k3p6tU0GpDBPmUhVV9W8CYKe/BVmyelNn4mzFKwxC0y4x7duWpt8MSc
rbCK2U+yCL8gO89wdy7lkVpiBOEx5KITwQW6twkMtwJY4wkfccrRG1cp/0i/ASAa6R4KuBiCOpMc
44NsyZRYYDw+Dp/2ImYOYtQbiLy9bvOHVfT12f9VOBDFA6OeB99XC7GGoCKLUua0J5hWxz4OHosx
hGbFbN6jNJstRg+xx2CtFgTQAUVi3kuST/kjs1fPWW3/oXC1LGOGDr9RgR0cpVbOuc4I0EhnGBGL
u65UPxH8aWCeZeUhTN5MqMBZXuKVDP4Dag6l0IBaqsnF37bpLIxUA1VzTkCD5yw/ZDCHjGUPw2w9
HWSgnwRylRhTKXDQsFpM3EEy3vhFzY7MTKWhAGEsbOcC4LsPuyD6EDrWF+lbdZpNvd4I7772KJgZ
F2tTlf23OIWn9cRHEcEwnSm6oNkSssOAeH5f07HvmtzyFIUJaQnBhtExGu450IxxtA55tCLYxWv8
0ZTQtu0+VMz905j+ncHC2/sObNXjfSfwCMLiepCDclGH+05X2e5A5t+eHC4nFGYzPF1sn/nKj8TR
N3zd/6jzm9j7yFd+2Bt99WmMuz8GttE/+Y1ljtEP5gP//cpP+XW+/v6Nfk+FG3gOP1t///4r/wTf
/Ocf4jfx9//+Nf6+/wXwKv1tGDtlLtTggQnXBcuRC9JX84NRgtQJ/A8/52uNlpeiNNEPv9VP9c36
gu8Nz39DiQu56Ya/LEYgmaZX+RV/KzN1/tj+r+f7lXVRPO1/jT++/wv5Kd/z1V/SgfUf9fe2j8pM
FpzeGkKKkAkfX0kLfsajHV+jGOCbpPrvj7qiW70ua4R0j/tvUvujv/iL7/lR5BfOdB79kk7JtpZn
/El+H7/K14jqnO8H/bQCzOLnNFP8BHoW3/znBxvLWRq964qMEI4f+1/+z++qhnN+ff8nrO6Rb/TD
fOO1/74glTX7P9avLjSk4Cf7v4CvfM+f+M/fZ/4C/SN8w9eKKIlE38++YQHwK6fW9CtLWrFRwEOE
xjjRbNo1dSC1MacAxAN2ANkC01D2GUQEYWVMWClTUI0zye9pVehb+pSxNnIaLFii827YXmm8U2Ge
UHAr2YrgzP98+xpfKadcMnqwyIErRHsyb8NSIJ2uDa31g4S+ckcyfCeX0yHD6BZlqc0oXTwJU7n8
u53X5OmlhVUGxt/QAhxvB/Rk0tS5mEmJx3S4HXhthLf5WBfvmiR+rMbwUtIaUuy5h2zrTMg0DZJU
VCVzOeCKz/BKcpGyDsjJZU4HUU4t9WlC0FG2i5EBSB6HjDhkoDl/rtT7jbOoqTR4PCIsy9nAR753
tif7ctOAZTQ0kQVDb6OP6v49Dt/nyQEXaKSmGStz87ef6JErHbfNUwSi0FBkSfM+My09lKupt36A
bWFUFGqsRalX8oxmZrZL4+U341myhlYMvUuUZTNkWFO/9TGyLkr5ZpXdFvX0WfMdbUyJnKZYozL4
6DugDahtcvBSn9HHzblqVXl8gL6RujOCRzf8bSq2xTKT1/BE/dt17UU7DU+nBTzHhStadWZfDmQ3
GFnwUA5XTGfXXs8AaINHprBWuk7wKvVihrsAX1/CdMNo0rFmng527DLI2A9AsZWvVSMxl1inEbOv
1Z0kdkVxCvo4Rta4UsjuDOmYSgSusUP4rYXBQ2+Z7roKlJcnpPmynUkLiKc5kMzK9a+jwIOWBcPT
aJcZrMVwsPZaO++uqLxveZTcmgAkTSSpaURJUlMgHMVKWVqnAXaxdw76AnPREMocRMqoYOaLPm+H
bpGElpGGxhWAv4I/lX1L3rzwTHkA7AeFwJaEGEv3rzG1GhkNfPZRFKfoX0YCP78uCBEAfggbmJ/N
Noou2QWZG5JdqRLRlP45fBbYEKrp4gLjBq4raX8Yy19W4d4hj245pd9WrZv5C4zlkdQj9xIFBijm
MkMzHNuQQsjRo8Pg3cF71V71XyVyNhQL0t/qYPiY5MOtikWFea24KZPn3ZpJjsagcjeX8kbbksE0
kHllW1gCivkGY1RSsbR6PSJgOBufJABWvEGU0f1op1C7OnbFnd83j2I/TsK1TnsiHM9HxXhlxMV2
hj0n9giHr06FTmRYRwMlQ4BQoWebQPaLFZDSHq5wFzRoL3w5QRQlb3MfqIrgUzvpcxwU95ITTWgt
Oix0xCX9pztaGJDoyXXBEdAUcj7aRnw82PhnYSPMVIuEiCvNalooS4Z2DJpr9yBNe8UTUQR0/nfm
zSFUxFbjqXSVcbu7Jov+NtmAaAjrlIi+XoHRb1gDjPzlxG9nPio+8kMCWq+k7z5EJgR0oJ3qfDr1
NOEBTDVDfM1VsoZ2quPpu351Drz/Ps3Dd2iIb9/+/EfmqXRA4mKzW/D5kU/OSuOq8rbYdOFxZBwM
OW80d0tqolWU9kn98V3L1MeWqgfFYdu7NHHG/FyuAT3WdcrfQTDyWXin2Axm9fHOUOyZ4RA1B0Ls
j3IjkU9y4EW7M2f1UwBcpAQvTWze/lDHay4MIdOIaS0dIlytwzXHr6yybrXtUawCjYDyymEk68B/
wWhVeMiWUbov2eNkTfQz7uBRQyATTY7p0wdlj6vFVwCgkmFOXN/Rfqfr49BySTCkAFnM2Iyk/THh
rSijpeuVnaXBmRCY9YRPiGFFyDGEB/Y8TNFN/5dCgiC2J6UT0KBTL8RpHfTxMcd1qewghoxyj9HT
4X3ralhervqjcIUrxkgaAsONBbNAIR81VCPVIAYRJzyvxvNR1kqaLZmkV6zZI+6ZuClqQw3qx6Fd
Ocm7E/fvqIDTdQpHplAKPQjUs+us+hRHkwV9XN18Qpj1YVPVt25T3yo4M1uWH5MgPhelQel3ev+U
B5H08c0mcb/keBEbrI6g8gi7hBPXNn+2rhuiS5TWlzpBnO7Da0vxGhnDMA/v7UQeBZADw8VN3ZMC
oHu3Fd2CkazB52C5CGfVMEeonISAHtC2ty5+nJ4RHAknXdJlAxf5BcA7VMk5ibRT0hkHnXsPcR+M
aQJGi6QiYjjM5lTgbphNUPLl6g+M5ZxnC2WLiA6QdQTqJVsw9nhFcJ5VwVOQyLJfkPQT79LFOz4O
JpU7kvowwM8mQBuYagB3fZbe9g6TOxOTFMfEBkyOxEENBTevKGoNyqI6FbaXLkGYPPZAH5VtPCDS
kbZD9ZS9LMhoi+EdG48jXlyUkxsuTL9zP8Jw2FNtB/KugDEuib2zAv3ytmipOiaFZ9KgywHF0FK7
ESI6mMDmX+WOi1N+dbnNmKYn+AyWJTRF7I7FPyfnqIY7hwBsDRLmb4DIaLsQg0YtQZgo/s9AueNL
yzWuhmCaVcCn4+4xtS/C6b7C5gmjl+HLP15k0Gy1v7H2cac74jo2up/utiWYA2UgXlE+pCMlWmmE
Jd9Zs8g0F3iRSwgAEhFYrdVe54P8OzwVTXlkzMYiizxdEW8o5XIshunv5efKXrq8Ac2TodthRZFF
LLbeL3/0DlTGlqNUTZ+Pb0xMMHbfkWfGQKFGUw5j1rvTBlwtEIjBUcYC9pNsBAr31AHx+mWC8Ts+
qiqa09lL2tkjrek2rrG8ii5W1dcXErmwfpVgsiIxhuH4UDCYoQbFQi1sSA8pjdVduuUMGUr2E+ui
dOvbnd2c2kfme5wouHKSoknFk480zcM7CZd6PVpD3z7pYFaDSuofKDhvKWeAhJoyIOxhBZ8p40sW
RmLnSwykTbhi0FcMVEwlr1bUt1//6QL0EP8QzkZguSe8b3ZSeMiqK3drNU86wdAKwcXfV8UZlIga
5bcmcaWH2ob5tdQdSJq+AuJeiXCwLzelTKLne/vCjvIruW0RVwWmCx8LhvYM1aXzWTvVNmjMkEkQ
rQ/eYPiGBXUNdWYc8YaK9ipiIuX3XZuH1ygENQOksza8Zk41E2qmlyYdvLOm979IoaHwA80CDZue
Mt54O00Wo2TLIuozOiUPOkJQ+DTAqNQrFGZMQObyIAtwfJt14QjCA8yHpFocCaWCq+PYBzDDZOZy
1TFLqJAxiBavo8NtQQiFvNqlrnv7Lh+Z6pnrgpkSCEJhmjtr2LwqtwvyUHmBaTUSRe71IYJb4JM+
1LgDjXyPEFTJDnizP5VI1+GZicwJD8HmRmKqby1P3a4jryuX+bfH0ch1Lfi/+RHnZdgWjFYx3ovA
pBG4CL+yTBQwJpGzOAkATv+Cz/a+6KLzlb24bkb/JrQTiFzdVdv2t0ur+VNeM+JQSDevh37a2+WV
R8sQDL4scVj4LLAJHb7f3bZy20WzsO+Zojwp30TG3HuRN/LeEklwz7FnwjLsCfCeoAzZCBjmL3PU
Lsb+uoitWys41fa+emkB54sNi2IRx/OnC74z7VLbHY0DqZ3hMgnJ5QUbk4GkMBw1QjqchY3FeIOd
yThLflmyL1B9ehrI9wSz/N6P6/liLkAyFY/XBrk7vGep1/fF0k1GnGHhmoxQy0QG81ft9TbI4YEB
UhTjJyihN4YklSS3wQja0bkb3BGVu7hlcfZwG873bt0xQaq9t/wsKZCkgWqg4w3vtY+1mfQjEsPi
wqe0a29NpaDXyZvo2IaFvzpbpciP2NvEQsLr0VTmEa5oYkT/4xeOIa1s+iB4UJdHs3MVDMaxgm04
3EucaJg2cI0kj5Tg28enUR2nNgJ1C0b4irOEWMUyi4jIblGAwNvXdKQW0dMghQvDHQQ/Eb3b4dOI
oFu5des79zqhtNXKdkrIiN42wc+mc7Y3IGOIL/oVrU6NcBGMD872J3ErtCWo8s18fEQhCGgXFda3
t6LCM4sd7HSbc4Sx6sJjj0umFA48YL3DC/f61mn7KJ/2uDS8dKbr5xkJi6IHoRF7EtMkCbHGglpv
KnR2Vi3vhHQMKSK0fUkhmkIFePumvvbusaHCX7J9ri88UuuFcTaSszs8JOhkhZnHFe13Hj1IPWWA
VHjxgux4/y4VCSs+5YvjrkCfjqMtDU/t+Ee4IveMzhxVF378Pj3OrByZJnvRO8W6Q00WQkMEywee
03WZ0DqVS9BhZKMinlRR2T/yevqWKC3Cg542AH0AQGmeYtKyNRmWUFUvmOzmsrMutE6tTz3G2W5x
cMnz3WIVu8mEPB9hHCiA13018cGGmi9gGkdlQRn4XaDZos0O0RPUMIXQF9fYfCVgFoIzVLQYbjHV
KJz1H6d1QcenKceAingvspFSYIZ9uB67XeSuu11Vk/rj/NLLbSCykRnlOro1/stcY+/Jqbu96gNg
Ftpro77kiPqbIXbaUA5uHopkCg5GEHBOEDfMnjcmHzsvxB4X2xjabCRH2cDLDR9Cz1g0mGTD/k9Z
bO6TDacEQwGz9VPeG7f+f/picEFBEMULN6a8A449vEmFXXVFUoc22ksYeZRCkj+KPameOslgGrA3
18uYUeie6yo+0ssgyVBZxXsQBfPtCzuuOHVhBHQSUELxEc91DN52SHxvijgtURUJzKHTuSxH+Moa
yUnJVTsgUGxvsO1/+jnBvuH6ejNIwr+mi7aT6GcVxJuzpqAAGCCB4N0hQ3jUWsQZ6J6mMk2rxu/F
mr413UClpsz55if8GxohVHBG3/5Qxw0SH0pRYmhHkPuQwnF4t9O0zBzwyf3dlvV5EiR/yoBBDnSm
QzKzfIBqJBY+bAVZcfRd/Fz65dcXFqokjPKCK7Pstg23V29f4xF0ifW3E4JbsjUxXIRnc3iNAi8K
y0tccgOCO6SzN9tshcH3+MlNd97Fxs8AvpfQKPKvPlC8UsckQIsxvK4LvGxGPOQXkHTk6ycigoh+
0pm71u4x6Mt7rRmFbIrvV8GZVLNS0NFE8K3lDWNE9kJo3/5YR+ClPhZKktADGYQnaRLFfmuhvU2T
59Sx3Ho5JSBzwOSP1a7YFpujAGkr3TKZ1LjfKh1RGhgsajWaNLWIYml9akXsqz3qAsnd3r7Ao0gz
LhDiDBpRWDM8gLmdBeulGEZcFT7a4wDjdCWaHCY7JagXFrK2EBTFVMWsTpTaCENhJdmYAuFlbpSP
ict/VtBqTBQwokQYA+sfNmb4NELPcUrMi+2yqCqpIYy/Z1wicdkQt5AEZKH5Wy+/roNVeVWKdySM
WZTP2jNJJZhBFGAzex7VAkmBcW+A1gR5gjcYpErp1NBsFkXon+Wy/3WKeoQEu7ursyA8L2yApa7B
wXiafPvMC/r1A4nWBSdUsrjyxIWsBmjokQX4/zcGwDqVZhsvwyZgFPieaBbd2akVbZtoKKeYHmYN
LqfZkPYTVSfSa+2FP2sqUEHDGoUlK+qUFEqV1PiM81PsLnSkvv3Qj2smBAkxsGYQMv/lUJjVTKzz
ui3qYLonlOYPGKGXccmmQI65j/ljn01/1MkaK27O+8J/ZqbzSQJGfg+eZ6gLoERrRFfUTGuhNJ24
tiPIFdNO1CuEHSHxhAY9OxqqqvAwTWrQOXFWqTZhzIYPGxsvkKtMYhLgavUrGpmrzVNfr7PdkD3Y
yGT+cvpkeOVcRzaJto0zAYGY7cy75KkBcM28fl+AcK6v19t3u13+Id6M9yVu5DqywJIfVHvoOWYt
fCido3T3EoOe1q4f15cgXr9f02zT9HLuiRXaPXEooIT/lgMK9optiEZm1IpPgugFL6gCA0ZhHmXR
X6g2nxh5nq7JTet2uOy5LDpiNnQWGg5/h5u5F7dxU/tDDwMTpEM1ObC5OTw5dDCsui7dEVssznyZ
3JY4W+mEfDSsQjkCy3GETEU8fIZrP2FcsRSqjfKHDfQJpO1Zjh3xboPpFw6pA5Z7jK36sPhhu8qg
Ab3SP2iv2aJc/LpeHCIlGjBQdo/zE2FDt6TQ3OrMM5SVAJBaueXE0/6wx/i5xgPiUmbBUvASodhc
xFb0U+RgVUt12F2yW95h8vQ5ttioduiWzDSwHzfuuxj+3o3f8GuKWKis5feyW1fn1vJUMsVrayBU
D4kJLzebeJPDe205wWrje5vpXhwTLIWwxAKxF7Qkr1QyJp8ktNMikHxc0JLfLtKLF1dDhUCJO3i6
zT1ySnJhY4IoxvgrwAOAA3N4ZVO2bjZB0O2vrFeSqYQBJj9ZWgBc0Fbe5n3nYMPIFYrFkGyBldkc
RcQwBtIoTqQQ2tOdoBbC0Bbu/TLyLgMot5s1DPiNmfTVVvNVoSsVdB+UCZ9PbE1HiAUfiBmkh+81
EB738fADWYtVV7fbfMBxmbrJ0rQUOka1+lMWnwLxasWnlTBZ+hGeUcL7T41SYvZ5xkyQZklWLBhH
9viOQTDocOB9+wqPHIi45UA8GvvBxyadfbYhVEU5WRPuemaUIMxMs8jAip+tgAZzjTyDbsNYYapL
UmS1cYeHOCK8WcIjo7plSh/H7dXaXUKXI8eGt0tQhbU7yXBR6TnbKdhRqTJCqiQA/NnqBVYaNv3o
DkbrIrJIljC7SpzlFWsqP9cbGzmUbXapYBNEPOwjqX0Rh5iAyjKLSBJ+D+Z6ECgiTv8mf1dZ3rt6
M3xXcoZ6aWk91EtrlcvLShKPE7f9uL8KbaxBKbADBdjMKalRkAdMgVsb6yN0RYyoq2V7DYn1nY9U
SCPqvW83dGOfdCvaZMNFW4O9YfyUeGSU4isqH1HhVKLpiDlQrQB7kHvg9UgJAwwHKHTiurUcDu++
rhsfHu69xws2bwyGfLUJdh1nLfHrkDeg5/s47yRrfKgZivTkhpYJFUFLxaSFogAbpR+hx7wZbAYo
oIUFc7oQnTnkHYlFFPyieU8wbJ+CpVuf/Q/KDtcP3QgrW9BDEAxiEA7fQ2/NNt2jcf7IxV4qNN4I
DmGhcI13Ly2tyDZqsc0OTqyoKAuKODS+1UgiTt/OV7Zikizw+QTMpHbhUx9eV7pbDPXSSvoHaWJ0
br2ULoo/EWymswb6hyLSL433F9cljo9Hirim2FLQpZDA337MxhZj9pg9NGVYEjsLLm5e40+ZXTjj
NI1PUuMwUrlb9xtgfOgAo3rZ/gM0yEvRA7T/0qjcGY0jdkt6/WooqMZkBNggWfQPWbyESollbifb
N+BAcEnxlmteL9nnSlmj0YyahFpCg8nZPSMRPpcvRIySEmwe3B4ALoYcqqKtCxlGG+Y4+Sny1tB/
kFBd5vVTlz1O1Z9RBlWvi34KOddoWMWLeVnwJhW/Q2QiFVoRgikvsL79n9e2cF12w/hUooveOc5l
FbJu8w9v39tXAAP5Y1MU4h1Eke/OcFOk2dHIf+geomi41H0TLVaOGh1bleiuJl02AC7dcSLvUkpr
51LzKWUcqIyVLlSlv7hfggkyeElN292uht1/PVbc1UUSYmPDJxS9V4PUsJ/O3/4s5lpn6wRwCDg1
0BzIm5feaV3n6L4X6/eGaaPIR1VlRn0oEU28Qhcv5Ki38AaDBJHs2N1WBHYgXjX0tJSPgP9MXJLG
QHWOpem37ntQQAXEk8d4esQ7hgvKVJFmoRuR9bKz/Y3Rtc6No4+CQZq7kIE5gMLsVUwrd9qM+cIM
XPVY4rX9XVbBe683XAlXjBBqiLWyJ5E+V0I5+O/A2zi+jMwA0J0L8zCui3qQAsYL/HrlQ/H2jT8e
hVBPmEMbrwRMl+fKQM8lSnK76gkjhP+9t+BbtWcojxN08ZwWKQFXsDUxuuSd0ofAo04WCmqHSuZH
mnOaiVjDQU1yl1FVU8oaVTVZOHqhChheikjX9x3MRauh39Zu7XfQQpG6Cl6jZKYSx0OAKNInNyYY
Eslg1bNbohw48aHF25o/IsgFER5weKaDQx8+oqLdDutkt+0fZEORwcVES0SOBS6oEOBF4G7t9svY
VxeSLiZ+Aa7jfTaxMFLx4s+WJISyggNRjRMuCyct/5FODFDwttM2Ubr0r/buvrTGP82WAcVTHpan
59SvbfzMp0XQBcuk3p0dSFG5zrZj4a/ec4x+NCpYOPt7f3FRhABCJvRh9NPJiGUtGL96MFHrNADU
WDLKYT17/0MvDafKczzi0nw0p/ODMoXcVOUtmSsvugK7oLhmTM7BdCn6337xcDC1LAwIzvWueK/M
tJfFP/F2n7YmewV/QO0AVzMiOwRu1Rx/sBa73h7qbGP0iW4hy0k88rFiUkTHchM+bNjkVGjID8iE
vyiUKtCEOoZRwiEpbRHL8jR92UAys2UJRTjCNk28tKNn6XVp4Ky6Yvc+6znw4FDKAtPMGXjpjM5B
cwa7Pa8xrJOXqZqXOKH/7KR9whAAEE9mnpLH069+tHuOLN/HeILig2rGwNaRg9HwyZP+eLADEXGB
2wpAL/6jWBnN3qmlm5dNZE9PYkep/63xtir7NYsx+aKuWlGEnPKXNjcQa2nqPdBUsfaVA66tb7Np
L8LKurE9to+GSQ/aHYn8Tb4iyI+0CG9vBK80LXAi4KzSK5LMeVQ9e7HVeysc+J56h7u5xHQUUrHA
AdvFK5huX1C7tHES6dtUxqZnIahLeWtyfDPFBNu18a8EotY0T0TPCl3o3yBBHyNU6rbB01lx9FvG
VPV3TLeInLRtiulJLm8iGynnMd5wOMolSg4/MmHKFjIpjjfvJS2uRx/+s/+sqkYFqB6/R6F/4gQ/
kpiTL8ULj2cjjw3RwJwAbXmQ1oe159yUVeBdo+nEeqizvHMjuE2aYnPuY+yPV81y++jvfO86C2Dx
SXeLQobWda2g6rXXXpPDwNQioQSIc2o4290ERF0mKempCHGNLQ0dIxHCS6Bb3hTAzRFfUewRsiuG
bBrbwwJcYUEeu8rhXfkAZ1U4PWNlRPqooxjtiD+FJfT2vO+ZxkM+IRaYpJsEbeaZn27qqzxcp2c5
fe6ZMedW9WOvUa3G4f9zdmbNbRtrt/5FqGoQIAHeipJs2fEsJ7FvUB62GyMbMwj8+vOsZuwvcU4l
u3aViqZoigO6+x3XuxZztXRcueohNRroEETmTTwxmm/lnpdOHZi9YQzsbeKYdO8NS8FkZwrJNNLd
/RGFNk8cEW1UhiMasDegy5haiUJ7E6VoPPdHSszb+O8Mdn93en9doJ88RVTVawP3aP86DQ4vmRx5
a8f8oxQSe8Emm2b71TU5PFjMPzPCpUkNEWlVGaUdoE8VbGxpBxUqAwYCSHzXP9DwuJDG0gKyDRm+
1EbTggyOxkIq3pyUuNiHaQxAhc34/rwhAtLTrEcPjdqAr6wIkxw44D/yBKoH2J5qdIJdYB41Figz
3SiPkej5FqoU44Lt4z8bg7+5BryB5AvJo0ii0JP86QLNpoFCZ3+WDBatg+/tU3I79alUzVIO6jjg
Gi+QtIviZrmGaqSjA5uOjpd6JVAc/Yuy1P7nNJ/+jaqt0Plgr/j5KajsG1BOl4u50L5lJtyQ84jo
gm2oAqPcuCcwFksDFtdBhKPytRD3itm0RnIf4mMXu9xyXuFhYkwtprXizTR+uQKqJEi2wGsqiEmg
0RNCIIDmUiYXsO0UmBAv6ekMUfyWcJBgYio0RxTvxfHllZUJNOIDoAyeo4BDDbKlJecCHPOd+tEg
miaki7BRcvT/Ay6KMhSkF2CVofEEGfVzjNfvJ8aKh936i4qTukrqonqgARmvoK1iwxaBtEy6ABDS
41LRRvOM4v1T3+7fS5MeO/ZnJ6/PBVwE8E0c4zKTn/2kpZSfT8HyqG6j9BsNAlmupIoHfTIjImTu
dHu7SUSRdyI8ZKDouRoPwqTbhHq1qEh9jQSfqAhPIbee4BVkQFAoaJWYqx/QVy1CzNgqlniO7yCC
pAkadZppni9SrD4zUI85O5WrZlQnWi0APonn4av8XURO9a75BVmJF6I29bJ1I+jq/yKE+PsmV4Ez
RHiLyIzkSf//J+92nssI6qJxedQl0Yi8YO8et7KngkuP9Tm6CNCUYq5sLdUbErgKiEoM0zKp4kkl
OZ1HTWGod1xj7/dh+V5luO94N52T/4HPSavKgBLKwEQTkGT/VJ/dsiYPGA+vX/lwF4IVF4v7gRBI
S7j0X2zNmYNSwncHsC34vN+B62JQOHvKZsl+Sd7B6swrFBDui5WeCo+nGDvNNOksqkcg1V3FdlVP
zHzZt4ixk5Mg/aq5IIHP6Gx9FQOUskuhuGwOpTZEl7KcZWVeZ3DEnOa0ekxgvYkkVKSRKLES/LM9
/RuKEtgshWpNpyRgzujK/LScWUTT2OQ1cCjSO4QalWUJ/id75MXmRBxZEOYSxmoTr8n2tltSCrLk
w6q2wDoljLlqU9p3hzWGkLd5+C+mLWTb/3wq+axHZkAIXfe7ww4w6k+f9VJnbZMk7PmUaRRFr7Cg
KWJVW1LlXym+qXDtHRSQHrVKBemRUg1t3VcSvfyX66ea3c+fKQEZC2KXiQuYQf/6mfpoX7fYNfd6
mptn68Uh0s21EwUqtTLVeVQs9fU9obiZRNI1dEt/08zZo1ZeZWh9zmtBiyFX8nBl1aK0/B9SUV1D
JDmAGgP5IAH4ab1LhlgOly4QFxZ+CIsmHF9lSPto9AgFnzIB6qfZ8BAiB1Xr9GptNS1FzQqYXt+Q
GfzzhfwbEkIfjA8lcjGUT5Kf0c9RcximYnT1axuTmjDHqlRfc6zOqPxnQRCAxZDDk964Qo5lX39R
otyH67PZVC+F05eXDQ7IOez/TaPVJ+l/XWkMHk16mHkgu4BD5K8rncRFVdH57TwbnKNipzlPeW5V
lUW/aC2NVeoS3lgQ6YuqR49JsML2igjsK4bjUGah+VsTp6pcI25mZmUfDNm9Sn0apzYLg6Rwh2WH
9dTFyweh1Kb9dt8ffo/avadiXvZQtrKrJVS3pcWz2UXvMDQPgoL3AHbxHhuKRUKSka3TAVU4KCut
oy2pRl0oIfRmQiavCcv0fRT/W0vMk4j/dNFg0zSJxAHBl/3sSMt8ugzxVi/vVYr3uHYxMWuARXI6
S8oAy4XK7RG6ZjDlbmV0hA/op6dCPnxPCA8Uz9E4UD10aZNfGDV6qjam/vURQ8K+tbtvGojxjM3Z
+imVao8vnmrshKHYpd6+SbZeubZYylXLmhtwoGS2mkVXXs7zr2LBOGG9qdixFHaIb9imjK6go6WD
gCbG6aogQmUSPLa2gsuuh1b1I9Hd2TPGhqvLXOsjyU96oxgGiqYbvehS4hGh15btV8HHh9LENPpQ
nk9TJx9uLHkjz0VDcVGX778og/6tPJ3s0EE9MosNJFEcCT+HrMcuutRhPrxekMqB1MTfwmHBfX48
AYoe9ownMJVc7//MYfKdPkWPRy/0NOGBWSbPNvKDauQH+cgPuhHu2Go6XclMuOX39lLeQH8AbGt5
FLnIhAQrbpP+3fAh/eQuIj/hha53fnCh6IX4c0+KcmUr0StYUlI0gA+PPDtdH5s30x7uyT8YUHid
6+fQbdtAL6enXX+ur0sgr1dcxH/Cs68/1/vc6v08T8r1CTzyB0eKglSqPCTQxS3EKNcffnUXGmQp
SdMfFClQjrgdRYrvrClDTs/nBDUKz+D2B2sKd7QzoEMBzvjnW8hMYPbI7/i3d8GNuE2453lJ/CTV
D76Uj/whURY/T88HcZxcf+H2SmFyvdMvj9c/vlKYGP2VNJSvDCjXP+GhH3/CIzzz+jgPmo/+Rm0z
7vA/0ZGmEdbH7yN2EM8UkcvlUa/L7Ufz8QfLih7yH4s/1XvwdfQPBCvfv9Efrzkxoatagr7nPzug
6G+enByekuM+wsRzN/mpNw4cvSoHWExei8BEs+txzZTTan8TM6E8uOjXhD9djleGaumHaL7NGLQx
C0BsYioEbBZjdlWUtEf7SuAjdRZVUe9DCnx/dBY9rztdnhmONFw97CIxWtyMQAp1/M9f7G80pmQx
8IvAEwm7IM3Qv7Vt6qLtbTfi1mnvlaqYwr8tQWaTMXauaWnFfrEj9mXSQv+hsXAV2NTrq5PyebI/
MyOFrjD5c7oC7sM6qXTlIelAhwQN9rpclDnjgwZZYL/3MxbL8j6pb/fZBMMxppc2tqaHGTt91STz
g9g9ZprIgZtOinnC8vIqLweYtsAzgjP1g1ZQev/zBTn+XGThgoC5T8gBSGNSKnV/9eR9TpxbkCvR
oKKQiHkj1dYu3T1eb3/wNf3Z0LGDsR3XWx73xE0+Z6cy/gnb8H83P8zKn+/IXHw3T9iKP//AycCv
6chYx5OrzVA2rl+wId46QK50tRyD51S63mIXxJLkGZPkazgwK2nW8+uhwlBwdnSo/O1fjpI/6Nez
ez1W/3qYYIb9OS7WNWZ6QMBGwuPw52sM2grtQKCJf5gA3o6Lq+srUi1+rj4l/cRdLt1HrjmPXH+4
r4e4ytdH9QvX3nyE1A86dL8K5iP2RF6Rv//x2ty/0m1xhz+9voB/NV74O9XWj1XUJ7g6qvMraLD0
DlcrD9iVk+55tliYP68c91kh1vV6q1X88P3G2S94gCsh1vWWxbuuIuuHtf/xw4MYeH7dPl4f82EI
Mo7jC34fPlz/7rro3F49RvBsDB+GD/yyfcQVfncT3PnhLLgDDxYvMa/iu+KW9Wc7XJ3Gj73Ajrha
bT3yJ1osWWT+74cfgCbrv90ef2sl6wgC46QGi12CXPmn7VH2w34s55lu3BvL1LgPO1g6fliV63pq
efw24c71aF5XlfX88/KyyNcf2M64o9XVLoH4TMtPnq5T2KAUcBf+/86oVlpRyB9RAXe0nvh8h9wN
v0Db8NdjW80oM2uZeZ4PTeA+C+TldVoLLTL3uXXJ5x/3ucO6ccsK/fn2unis0HXlrseZ1bqu3OY9
sL/5vlDXs40bZd1YPf+M/1vL7+f9z4ed/+XXP5wz94axuVmrF9Xnf7apAMn+pgjl15T5gVSrSlnz
p4Zt7yACZJ7+8hjvcgpgSFE86zemu/cM6IOKyV4FGQj80VavD7sUEfSyA/d2IJOUepcQxsD36ifV
DgDBBQ5J8Ya5Dg7PoYCUM3a0KeIFlaK0hS8/yCBf6bdj8dIW0GXFMzeVDb5WUwyjfkOvwrcPKqo3
p0M9fm3W8T/whKUPptFEMIzOhObIWi+iJciEVVqLBNaT6UjKlpSEg3UI/nOHuCp6hXDse4bMRfpv
ofDY0DYgowppp/S3nGhdliMfwR4v/S/UzUEvwvoJ1y68/6tQEUM3PsDQadHGUrsEgY1YHFH2wBVx
JdpXVQI7QyXsWpzTrkiEhafE/b7KQMQwR/LKljB/mTyInyZGvJtBwzRJWMPl2dCaI4l5D4ise+Ko
oJDWCI0azxUcI3sisBwYA1oTp7jq6w9xdUZvlU9gEq69eguYbxChl/Z1JQLfZYmB3Ed2/1TqVihd
ZW+GBtDdYBAnzEDzQ8rqE6S4PQDa17uYiyQnGhE3wMTua38pSSzSLejflsUW3l+s+WBbSBocA8E8
KYNxB8z2UqOFQZXJUoRecrj4jl/LjQXaIupmLUMQjMXfuBHqhWSMWjQSz9O3wNRQTJx5zCNZ9WkE
RFsK9gzCjRi0nKmboNiyW89KDH1UeVtKjFaQTxPAShDpky8t3yXO9yjntrCeQFf727AFh1tTFNuT
OWTjBblGRuNivNuQhr1JKiQTmFwcsptoRZP3JghpGSUT8wGuRdDXtSuyv9W5+pL2UwMmPe9vy7x2
90Nvtq9Ll6YP9gLXzkY3y53ZMmm2wOVAiaUKPiyR2mNUDQa1luwBModjirhElSDLR2eGrcJE0wB5
1s04TO+TYUzv0piDUQ0S1aXBD/jxjAfi4njNVI+9wv/Ga0X/IEfrQKI6bmIXlc38+0ZmTukT63dg
xYAXQHlGMp7wZdKG2mQPr3ZTFHdDeuYLTFDmbof28otjjANq2Pa1hqa9UEjSQEHbr+xeSX+VEeS4
55LOn6+tRmdVLhHqeZuOc3O3NcGRbW2C+eW2cQ5KXvPk+n64p3MToWIdZjRrOUcLUyBsfw4noSjY
wmFGu5WRUUvBQBiK7IDa+JSEwe182aXUxrEGMQykti3VAl7tSxqPcQFkMb3kD/XF2rfbITdQ2c3N
sN7t0ibMn+zqzB0FFS32j6i1MBdiyiQuv0rfw5JPTu0BxaZjfobBeD4kVETrZLtPpuOW3dVllXY0
xxlLAnsydDs6pVnxnCtW/4cDf0Az5cKISlyvNWTZeZAkJ2Dig7mb6mA83O1CXh4dqqgO6V1O3Tu7
Huz7cj8cf2GcCVpNtx6RQ9iSt/CZH3+ZbTrdRshinNSLSwqWblvTr+ai/is9Jwik1J2dAdJfBAMa
92Ti2Vi/deWAQGo6XT7P3Xl4jeQTZFOQIFN16TpaZF1S3GdT3rib4jgP9hRlA5+oD2mKLktt3vbo
jn0909O6H1aAWcnatWx42p6cxO3JkPLW6R7jnS8fB5uX99WMhodDFgUGyrb8vVwGsCWFqU5n2nE3
Q0gzedpHj7YZMspktBJNqg8jNq74gqJyehlvo4m3q1K4iRmDHp665TKQinEI08xED9BMMJk90fsc
oO2y+wtHDs2KZ9TL2dioTfuBo3SPrFAF9JsS5nmwEDEnMcMXBbWDDpKAdSeWZ/W9s3qrmFDu3efa
uUewExy5NQ9Pbl8/pmdM0iHsglfN/oDjzL4uOA8UxMrywWbqn3dzD798g+B1x3+cLwzvHWmmQkZ0
PtXJbG/auvlkuqJ8OQ9osWzZ9Du9bIjSaW6exHgC7Fk0ilw0uupYI4tVs4ehRWOhKe761JXPx2Pt
3szOfHNcUahS4emp1mF+CjyGGpdU4KpGZDoDODuKpFUFm88S5iOANcKgJdXQm5kY3UKVGG7ajmWA
FRT5GHS6zYwcja3wWS6OotuF8UBURngKxX6E4FNsSXphs2GF2hPZ5fAcTRSAVmfzabFJTfaKB5zN
hpEP2BRRBw446yw8b+Plbr6EL8N0frXryud2Xl6gBhjfaOXKbpef2uIC5w9m672z7QBnWgJ7Ih8p
DRnjMDHez6zNiKwMbw9DHA5yJxmcTFMCps/fpCAk7IgIRtzxtSDNMw3P5KAycA6dM4gBQNMtkm4r
bbAUEDMM+GhGLnhBV2OU4OSi/L3Wdy5kzMwV4p+usbUm7evXnmbIyxouQAbcwtKAs4ugP0J1Bekn
LccAEuXWXtTqOx7gjAYVYHpIzIOZD2RMe76dzPzJc//R6CGUaWTILNtKMEmm9vnNMTrf4ll8C77f
B5fTIUi+zAd3UrzBlDIbMD6jUW+PRFQcV0CWIk1aAqbThpIvldZmudOHNF0PyXp3aU/5HCoywKWX
R0Tgt100nPZ4GTzs73ZSfqCwpWGbxA6mh1wXYzymD+VIGaM7IGfH21QZsUFqueSYUMIftwNW0aOF
pBE+2/I3dkW2+cAooKrKwQzhUqRGNU47nrYOOhhaC8MZlus+XairEgktIy/MJDzxzwzdqgOta2Cc
W1hmd1k4SYfW3msfCzM6HCUMPrE10wn74bgewAs4FDAz8iyUlk4mqwjZNv6D+ZaVlreaeYHwKm73
Lc2pbRwy198dzhWhPLITUlqOnc2Z8mbvEPf46ALCpwziZUAThit4JXA/6prsXXWv+TX8AIHaSqAy
ND18TyVBYJXqrQ0UWIm+zp6v0+bJrZF40lIQ14I73T8tAsdFnNkzQCr4aFxSTXYux8z+2lyq5Cmo
TwvbIA7aRgQQKN6g3DaipEzDjUs1Em+4QMqqdTs+EKp+xBx/iid8Y9VLIsokcFbn2JI458/bNKjh
FETIOu6Aou2oTPkjNPFUZ9hFQKsiXDwn1ZRMKmMuojdDDt2XJLgri4qUncb2Jeabr9+xQRc6Bbfw
EeMHB52BaZWgVFzfmQZW/D3BojFU2+FNBDAERVjVUEPl00GMTwC++iJ8iy9Y+vRuiGmz5mz2ageB
Yjrm5QOY1RGpLy52HCj44BnwyxXPHNw4D3O2fbOF/S2aMOxO1B9ZMX2ZjIXHD4r4PVFiOihuDbjp
LyhLqSNg5hq7meOm7ARHTcvmEBh9QKj21ne7pJVFYZ3dCDspyCKCcFPLktqwJEPjaIDlew/yBkMc
IMrGtFE14otsLAwSTRlvDa5WJZX7tbR6y4gzQoiIaDjgF9HVCngYE43ATCbxVqIq9Zy9CIHOmXoG
qGoNn+Hb2GNACK+kjSC8DoM0JDrIppwg0HhhAy6nl8RDFNQUl0/GEatOoCF7HIF6d0nNMkiSxGYs
TJIgLtpBbR+w40TYuFBX9CU7WpIefbqQEZWAsMUyZZFLrhr6LwVXJb00bLdG0SL/pRMRMY1yJrEY
Ad2chkqyCXH21daEGNg7uFjU8U+Ne50wru5Gjn86ckKqM54SErAhVzAA+YOmHoeFFEEt8ktNWJss
PdwspfJ0OFdBc+nVVkdcD4wJJLWG8iDcTS/Hr0mj19YbCUG39AqeTX1EWNOWzyWVmo4ceW+I3SRl
PXDPnLDltg7mC7NUzjA9S77hROC2lNghlxHbe52TYYAf9Uqr1cIYAQZqIQoUzXCVrx/o5IanVFps
AnBUykssKS7csMqSGLR6cJeofFFKHK/qtBdyjq4liWFXiHWPJqaHw4PqxsnzBOpVz1KT/cdF1e5U
baDO5KtczfFIW4Ldosm309rE/UNiuvUUprm9P0tbgtHxr55pLz4TaFwHceI6+uAqIpCk5UTHlqOy
MSx97uGoMzMIuKu6n+EiC5SJqfm4WAa2lyIg5jiwfaykGlSRPpekTUu1C54vLasIN+3xPocb5xSA
GeL7IrABhSAHgS2QNlJ67xyJJ3Vwu+jT0VmL162+89wASOMgashvBF1f445XViEc1JIiCuh3jg0Q
Y7mg/Zq8NRPJNe1zTqEoae2Oge0lA/hoFnxf2tjwZFouN/V4NofBFiLtjf2fiRiTI7TXLaaXiaqb
kDQPoaeC2KOR5AdV7OXYmKdRIPU39QMTNqrr4RUMSqIj5KwiKmREOOXAxrRg2lGnYDh0QvEOUYr2
bj4u3dOokJxIz9r5YFctOH/gyh7bvJ0hboo7YmqzjO3dpTveb8W6u18M1tiWMWWAKuSCn9nd113W
awtL03EZ+D5EK78LWxlfgOrnyANqNLBqWE2c5tehYg2HrSaqOacPww6EeEqaY/r9/t1AEH+H1Cyv
URH2LEhb3AwVPtFFGI4BjlcCGf5gP+FVAGakmdxUg3rJkJY1QtsTkU6SHXB8uHibbbuXfPkjA/ON
e2jB/b7a0gMT/Zehe2UO1f7pAAimzLmwrgg+N4bKGhQR8YyefMZS+mvjUuBRenvptaQo7zFKkMZQ
wa/nZ+kFxuMUgzuEJPS+9IIkMkrhXAFZGjuxA9IFK+pgibm5On8dJKfpd7dyxcaMeHqfTx0CsET+
JcBIoihdaMVgGobjKnBhCyVAq+hLCGaJzbEuQ/bBZGQWbiAAsbXOR6IwgRAFR47aAyYGH4537rCD
bGuSAAP7QlddkGjjOyxpl97NAXUEEWSJFGYeIefw4Ng4BEfUaQP73RBzHrwGIuNOadqMgL6IRI2A
rmcU0M9rir9hoewOI01GyZeTzefvfewK7c6XtORTVAeiniXgtNuEHbLHoPl8BOZMiDoD9AitVIsj
oiTVm5jd5HIgxORnpFPDvIcmOdMFl7pG3bthJmQPJvq8ASb/6LonQ6HgTPUv6+LpSXXhRNlEy9fw
zpAvQJrZcvDdAbgvxTyCtAPHbzlwkeP40r4MikP/5FiN6hv1B3ZEgcmPOM4uUxKeY8PTWsa92cUP
xI4wRzUjQoU4pmrDHa/L4XEqh8/DfAQK5b5A2PN7XoTl/daOHMEV51Gu9OS9FuPsqNhUVrDdYtq9
II0nAJ4wQn0dx/c+PLA7lnO/RXCTZbirBmy4bCqA5/eCajFJTu3wIGqIVh9yBMhXcDDVw3GONVCd
RDPynhSV0JvCU8MBGzYVE2OusymCry7hqg4tY7smarcnbpzcmy0hXY5nVZP28/Dah84OvlnUHMgQ
PAp6xjxoNt2XO20MWikn8p0t1X5FST6QqcyjT/HEv2N7WE9tQCYxZEwJVzKXtT6Hrq+UCGNHPFZt
GHFiFuo3mMgY8DKtEFAUAfl3OnDizpygeNSxS3TVc27MUWvKs+KBziM1MO4wFw/JD7SCyS8JEBR/
FNyG/liv0GwPXbWxqu31Mo26goObowdbTgTOhcTgUwbgScpuEIqp7vP4UN2opDaLtQTHle7FCrqE
36pAmbWmzuED2fbnmSFINtwWkbTFg9iQ9Cl7vr5klJBYIkUqCSlzvmsasZ4D4MpCYQZvqIk/cGfm
abJM2BYIawbqwrHBfMQZN+eMHAllouw22C3mntCcOmVCeOICtHrTLPs69ocJF1B80s7zGHAmsdkQ
Rms9snUA8uyQhVvOz1zorQoCEQMVqIX87+my8dFdo49WaluWKfFtF58G2yRPbUegqHzIHAiqFun8
VsdkeObA12J4Vd0s05BGwrJjFhlb5POW9Ewoq6Pga2fppN1rCC4sWq0nzYcC7/3Geg8nbyKGCdAI
zCvdV/BkAysOx8OAc6xy/WFPppCwNXrctd/DohR1JvjVXaDDTFVX7dge1aT3XIkLbDFAikvErahw
OG+fQFHrY2uP6TJe4yzZCsoLWOYo+DDkBKQQI/MquJZln3UE54XjGro5fzKgn5va9T2A+fi+qvsR
Og5ObJxhy3xGBDZ4/3S9hFzHS3Fh2lTXUb7WzrI+MsGGi+wDPw8BOpAKxIXFmzJQqhM8xEQkcYRd
qha7f7ThsBDbjOnQMB8O4/p9dVwdNrY51PClUEAMtacytvW2atMZCjUzYUxgmHTvODoNGYl3VOSJ
I7Oa4bf+WFIoqbCOUnFmRgbGZAnFFZx3d+bISb4M2ADlZRIAbDFvwIj5yW7Y/Z6YZnA9tShx4yDr
1VJyIp2qsoq5BPjBbmu7+60du1+93K+LZ9YhwzEivCvoIFbOzdnuzQCRGiwH0/DRHihiBYZyRRkF
003dza+XYSPI2CmXYrqYGiidCwD+G289XyzqtWu24vPZ0U/cSvOAcKGvvtmadIG6MIUWKoAw77Er
kO+KeUWWc/ndm/xkZPuRLuMkDLZwsRshomhoVXGh3/Or+ghLuzKZkVOEsjnZnj9Ey4RBp1jEMsjY
yqlrQKGIuPS2HF7EqzL2Al9SzUrWaoowdlOFquDGzHhI2DSWO9NP22uzbof/mOD4dZjk7nRp/B6X
TTATkU2aUOiwUTAwkkQ8kyJKhhITiccmCxpWRFYzL4vNNPfukEIAbSgsLLvx8Fp2J61kGPe8ndeA
E0hTGVm12xO+wHqzhLvslUUX+Dbd0bG8UGbdcBix+VZn9jPV0lNVVnywbit+o5xw+VxRtarQBLU9
CPu9igbqYwxLEr1y4fnya5un/wniPYsy4SBFskkljt4QGO8TSBOVX3i+qWrmaS7NjgwwWidCl2O/
PmNolku4n3sw1nz1GG0I3NaRIYIER0RsRV7iSyELX+IUNjSTytoa7AozEUHBGeEPDHMKv3h/oFpe
vDt/sW3N0o3L+pvbj3vwEIdkx1vkdnxnAcZwYLdPVcrl5yGMuEpixHIUZmI2vJ2AbDJZ4CVeMoVW
nE2+TXAzmvlpPsSQRrFPBoziDgW+ikGte2DS8WcXxvWHZbnsXi4HQh0muFkDcbhgkdOjGisFnTrW
9FQn5wYitCaj/MekrlUhAfjUbXWkkDUo5faq05oCqaaAVuxOK6z4CZfALmshtPclOI1aDtO4syRp
/fStqlK+pwtlQHMYAiqiOUJyQTCHC+UmloPEY82IJREZYK3UhSEqpUKNI4QdNL07H6eS4aXWvB3C
4+E3m6Gv4a1LqJrImWpQLAB3tccfwJyWCuqI7ei5hK7Tf0gtZ+gQc1bRbcnJcONWrOcRqRssFowl
BcmLoSUdSHKOoqvRQ0E+leNePKYzfUuvOOga7AYXz3ChC+bIV7aWabmJz+z9tGwouLDnmOvkoiw9
6Y8vO8YJxtwE++5duiPlgkM9rG7O0/mbsXiOaqNoGBMpxEHF1FiDQFk8Yt28f6w49PiBNXu+VP36
TusrBLEiEgIOqrVVop4axXWgj+xaSgWcxLz9sjRk4FUi8DbBnKtV5aNEeKvChsv0/ZuBnlBIFGAv
5K4gfymhUxBaelR4zuqqznJgCQeHlqENG59DxXDp+9oAdoq8xxJkYhGXWxsW5nlzaT5OJcx7KWwc
pCbKZRISiYUc/pVfeoP9b/OPqZdFVCoP3hffqHLotXbH5L1bdxCQYSpRrl0OjCM6wiRCat+YEx1C
5WQ5FFan4gxLCU6sF9dgsm9JPRM9BRjw5J+GANtLWMRBUhkUKWvKGvxFDI3VmWWzEVFG1Z1pUPBS
7Qsfwueu+lKKiDciprL7ZXitcHEHOe3NypjAiWzwva2CXzEPF9tCJMDFTqqGL1ARGMfxf6rDuJy6
YRzuw01kXc60TzynfINjH0waP/ohP8+L5JM1U3LwvZwkiuoQvWH8U5rMz2ELUW6RRq8UjPyS9jPY
xpkaQ6P9dKTnr2Elto57M/Rh9ODLDkuGtbjaAeL5OCckj2ucnHF4D5Ik0qUEwJ1aM2nOhewL9+14
ibDOO5W9V4yH3dg7ymt80Kzu03LIFjbdzj2nQ0bI1UI0R6+a6P7V0nFwHUP59kCBWuWhdOTya+t5
Y+BlekQvQVxXP7miDfZUAUzLqRJVgUTUNFkAo3DwHF4PApm+WF7S9L4wDHLo8a5TU75bpkplZS5G
ddhVn5w7NtQR9+xf+IqpSTFrYs9oHDPT46tesENRNZzGF2E9uJMJVXhQxpBbB2xwDN/h4Q9vWpuM
H5mMPXw2x3EayL3GLHpCSFy+E7OQ2xPMKcisZhU1Sx0Ze+bi5HKclkIz/AlLSBmtGpnLXIsbM2Fp
vM9ZerLjuMXADOnUMvJFq4muK+EMcRT13RSoAitGJVKFPrdDWcEnSsymwFKxRoDfb6tuoBzRsUwE
rvQ6d7qOVDA48QTFQ4PLb2hcE2obEA89DifZLh9NGx1+oxpov6b0CK8BLiokh98AdzDgFo0XlUgS
riyg6+ATIwOAP0Zy9qtPzHg7v3SYyMeOBPHdYUgKnKgsqbuE2LfLHpjH0JQvJVCuMQdpfbqRg1vj
Wt1KQbQNnCabl1vnKPKg7Uo+bLQI4i6XVowLuWM6qgemSt2vtqIurikTX4q9iKSk6QH+nMeawYlN
toAxw8UdC7A8h2h4a/J9ArafVRZPFW26D0MNWWMM1PB0hu3/a92q/lzLdjAleYGKhlqSS5V/e+Nx
JFVCDpLW4mEd3uSAQsqTyaeM9YuCsH5iyxASFeumw2u7hVTKQdST0/iRq6GraX2bdkD/l0KBaxnN
jCdqg2wCyBhLBmndwK92SVnguFrfMWsxUBKNNxaX/uTQcS2qcxvfbT1EuJRwl2l5xS4I2S9SZBRz
B0ebFugeJY1zRxwXlfajnzrQUCor8gChCX2DHXO6G2U2wv56eL0lHOMkoOHn2t6hHNN82ZjfBfxJ
+ENpipD1wtKQMD1eGcmSiPl6tuawo8A/VOsnGjgfUx+VUmE3Fw7z1U0Q1YGxIrRRDdLUjP3aIaTi
WOXVvZfNYnzAC7A2cI9UYjDPhKfxUwg5DlFJT5wooCW5rjAGyZmaTTxzvHxhetip4ZKr2DbRx0SN
G1tS8zpcD5o/qhbsyE4WCEXJkdk3Q0uuo+HOqsBU+zAJDoZvFZp/p/O2S26TPqmIyq5Z1CUKJ8Tu
opXVYov4nVqNhLG+czFklIo5xby5xWQy6clqEYGnIxTG4Ux3vq0BoI20NWLpSQ2FgnEjEvSAdR72
fBU8+UG2YyGYJPJgvI5EhjkqN+BO0920nJZ+JVzN4j3mll6hH2npV/oJ1M9iWx+fLTFgohjNuVu3
x0mr3RzPfJSKIWBiEKGreqoxFTOV92nINdBckUVpnvqJrgjjyZTmFK+oq2H6ho4ZUdWbeCS01jxu
UCougEdlOXM42NykAsBbkEYsAzrW+PNqR2M/jYiTKIp88zXEGAmnJVX/lm7dne3QYxZtsil2kKXu
tuFtvHKWNYboizd9ER1vQttQgmPQyF6I9Qx2yHZtuycVArRmGJKFa3emfkBU/OgCQ9bQUACIyJPv
gnE8P/O1wGEHhsIEl/dpTiAKZw/Foh5LTPkqPkV9mz8z+2ymnm03INY2RYAmhtbyNiUt7Dhe3faa
y1J/8IV9D3gwGQE2qTE5fME28c0Qjtuc3ARTtgO/TayrGeF0IVBYRkqNQNbp3GAdntlVudlKRAQ2
4XmfgJBgylimT4GDYSqmQoSaztzvZoJwAGUMvGh9xt2v8cuyy95RLR+fmXG9/GJLk2DPzXpkggXt
QxtIIa3X3md6nphFpjZi4ZspPN925kgUmFNYj2PqFMOhSmjNLsWDnZRCh7N7Q/l0SEja12mHktje
hs+G+mjtM3bPUj4R70S8ECtT3hhOdWU/ALxwd6icUHgyyVdoH7iTYheqkTKU6dnNNj9ucDAfdl+o
JTG9AbvN+ozcK8GLxfPhkcvJXsuxNpVTq1ZV4WoukwV7ni85re/z+g40y3y/izIyPOObSLDajBAr
AdR5s+/ajGYNLit615nzZpB0apPwNl2ATKR7rl410vpkJIBKGejv87m42x+Hd/OYLHz9+MErfKcH
qATogYAipRb5eKSoAL3RMZzem4KSAxyCGxf1EjbR/W6Py6WKy0Fnst90F8ZoAGHumT3d7ROAkvPO
6cBSLbEdltdrdgcJrRJffIiC8rG81NPzPlNPs4+W5O052iVYX2p/D20ZXBjJpJ0b+fAfqSO6MKXc
QZhV0+0wrc1/uDTbk5iC78ls/RzC6EoXm/c8LkSju3R7G+9YCd8GCCDYAaHpvsyGzq0vClcznjrY
cxCRq8DAn5svZQsZMGxcdkAeabY02hPNBQ893Rb/MlWy7G4mc2x+JbUH6GExrel5vHxMGaD4NEzS
Qh9K+j0bPJtxhw1y6+ieJ+FAxFmHPEZ1+eUQpMVD3Kry7qADpnaNdYGR8y7Z3PQc7bPndl0PKjeM
d0YCLrF4HVR4F24B6BR4y+4gSBC7JEUo/GYryV2xtR+rgC7jglCbms5uJMrzzSoa48TCGrZXasZA
H5VQsHZi9zYBxfWFKUdKu5RaqworZ61M8Ygv9pZ8F1hkmkNn6adSYlARVnkW2RQ9uYJmoQA+QDvs
DiAA2CRFJLS/wb2eiinanlhwGSe3mfFm7MqCck79mO+ig6gw2CI5k4UgRIGPFIQUNCE3wn/Xgd1b
wKjERxLqlpQmnY8vzMaGwaOgmXNMgSnyl+cdptmtMvTHcgDblkbfKpGQu7jrGWNUFNGdD68X6isI
qU/1RLUOTAVU1bBybEsGjxehizlXx5e+6qz4hzk/KlR9huKD2ebs7VKHIoOjeLtg+18SqVC+Ieg4
U4OO7fuVUZyHw8VAOA4Ok4qxiqYWZ1htqp0plYdBD1iqlMvSaQqfOPCCtyaWa2lx5mmRFs8Bn3BI
USgCXOKepwcG6s7gOZ0ZyDZJ3J/GA0EdlfZHqPgwMCAA6LvnF0pxjMf0FI1Ayw3PqFQRVIyWmoiZ
9njrobNfMdTjF0IVgVeZaC/cZ3fcEVCdc/O2Ou6oBFdx89pOUw8oqLew0yzRw3AEKenqPPpQjen8
Mi5UgCcjSJ1i47xdiycgx6pvcdKPBqkHkMw0NszbfBcuj+fW7NBVUhZEDP50SRy1qwmknHSX/M5h
vo8jHBS4AhJAMaUQfFEbaokdxn379nyM+xfVrO/VJ+5XYwSYv3Q5ZMmcZYw9Pnwsmo+x27o3NsKo
DR1d54Pq5me19fdsJxvolEES4kh7qFVwojypKc7vI53nz5hgcCKjGrjElLRhiVmqgcuWjlH4aRBg
e0hArSIw8SmWfFu1clGqTdy6jMQbCD8Ap2Tx0/NMTGmb+Y3NyT02pX/iQ7VnisdlAJdCzv5jRhqq
7pabM2yD0ZHR0TMl8j5vJnraTXUfkZKddCmQJRXMib3NSADZiRDi1cRuiiu+PIkQ2IAGx77sQZ1U
hMBqbmvAyzqaHnCH4OTVct3x9T1OzELTfxMNaoZh9u9ojRe+R8sM73s39iQVzGLBj6dsU+ifGIb1
J2Z3mMC1Zc9Cc4Ak5fLpfCZhMSEsib4VeJR3pXpiQB7gYTGG7QXad759jp7rnL0ChxV+cvuUQmeR
FM+pLeL9qZUNmGP7/2g6ryW7cWWJfhEjQBJ0r23VciNpZFrzwpAFvQNJkPz6uwp9z8uJM9JM994k
UCYrM4vwyem1phl/tvDdGavzK7v0KJ6y0LExrJlk6R3XVBoFT/fJhUmugAU4RQzezcl39YQwLokC
KBIEW2aRCVkr7+PkXz8M0oqimALKyZMgC3jkTphGNubHeU6guAdjkpK/8z62DWy5nKg6ZtTVtqGp
kYZY9hS7VBhJQimTyeO+8hoaptc3O/+JwKc3QMLRO0o2xotIauOD85Yv5FTcHQqhkfEWGWsoNpda
csn90sIpwJueodLGZ2lO7nQTR90r2ZzgUOoDSggzAyxZoB6ZLlHYE2LAK3WZR79sODChiI4ROLWF
jRgA8o2aFOc5NBk3gK1wGyuJ5LaIk46ln2hHOeocBqKbcPI0wcVTHGDsESnxsXl0KU0pTw8+ucAN
VOnb46i5JmblWw7Zcjfpdf4JR5i5CV0h90I4ZQzP9hr6pNTL2E0F72sCwkeGvTN4NDnFQoTwJyav
KY7pn6obl53AWBxOWCL8GMiAD/bqt+8u4bdxTAkgReFul4AbNVqOswbLjXm9lFYwiJkcYh1MxX3+
bVNKLnVyg00nrCCWD+GKCI1sHtRzi50EHSN8WVsJMx8qu11Zm7gLtqnzg9d6UcJ4BEAWxvoC0TMs
MhqZm2zh2g9sGFnw4IIHNN3A6ONjVIJQFFl+Pl6ngpa6db+S/FI3C8u8PvlO78zs9kbZjd9SErZd
cjTvxhUFBbGbD79G7fu8CgLWqkD1VNhcdxpic1jV+Z2niDowZroKjrVvI3QDQCilQB7SBYyZCANg
CbGCi9Klaq791m1RSDFQnpQhA3wXcjjvxzrQO++Y1stovBNaksxeDwIOGRWD3HPyzlc4XTZ/GFf8
EK/zJQUy97L8KI3pGDewGZI+u2tgFBmwKhPgsDXOALZtLFi4kEYxG//NUjsWGBgswlf4hQQkhAow
z7rHwzQ9/B4gecFNDXZmtPqS3r0lesOCTmHky571dhHIczDUQGVJLV1hS9IeFLLMAVcgZqGddD6/
DA7+LA/hFhgLh17TQ2IZR3kgGujUl+rM2Th4G4l5bBlrC7URxxuLQ0i8/gqpq78O6OU/N5mMh5kB
UsRRzPSFmBEsDLxdxPKHWhJr2t4G0zV9qpehxk5yAJElAnokb8T1z3exAqyagOY5H5nFGWmsz+TN
Dj+Sjov3YEdQQKFd5tBOqAiwg4v3L7aEsUVLom/qM/u2lf1Px7okVRAY2LwCS9qBVYmgAj9S7o1w
Zdzih4t4EKWVQ042X48uA2RtccWFN0QOMQlvxF18cTPyxWdSiNBJESxQLOU8fUgHVHIY+OqL2C5T
wNzxBloFbGJWIOyTIIcBnDxtrMh8uMvguYGfwGcPg/wBA3x+Y8DlG1OQHsR+EXtixGJGfBHsxOhm
1IJrhlzGl3GRdItIr4RqReBWIQcUWq59jQkJLDWIt3dmTOBpzMPDFfJUAtDVm4Fr/XBplBsZQ7/b
wVLOzhgE3ikXxU+lbqv7kZ7tNmMBkMzxm1G+xwUm7orxF0whddes/BF+HO88pWcM+Qq+N4Xl8cGv
89ATkYv6EcYjNYmMhpygLUJOanss4Ewkd7hsPtsCqocKeRvJVdU3S2UhYoC9amKK6FXGjVm39JxC
z6TQI/o3Ov7HOiBZDbMJrgnfwYbQNRsStU9UYnkK4CYoiOxG7T/XlyvuIjAHoqQQwRsqhyvi5cuq
QnVw+BUlwiuTA9dC22EpB42PktFkxddwecD0ADSfOOn516JcHJHt5DWDE+my/bo8Om+IygZPCVjZ
Beff0yRHChQZHLwQ4ug+oebzM4t2a2+zoCMlkDV4lNn0Dbya5sJwnR2sQUhwyHHity7rB9q6qbll
8w3pAWWjFtbnJCe2uXjNF5nEf6VWc174lvTwbfm1kalSlkFPtjWPzjnzJSh4Uf7kDYns5uIrXdQZ
ecdEZgbWZ/UHJdqefvK7UESJbTSxTfjnbc08VzS9QU6QMlVPiVCtdF/8n4EXmgOBgm2gNLqoBKN5
Sx5scWIYi/WzJ2e0BtaLnzLnB9jialkQvrRvgoZXSlU738UyFR7b6+9Z9a/Tyb5t8YUBPAJN9Ekr
Lvpf6hg2eBfTmyynsF5IJHDG6POt5fLJKQNT/ctiiZHFqfBgTP9ZRyHKsfIr3QNgcSBkxUUqWEQN
YEYnpIaK76MCWl353SxTYCAB37ZN+T6D49JnhgPmUUGb0eE0Ef/ICZvvmqv4nXXMnbMBC6Vm3G93
M50vaJlPh8E5FZR7e/HWg44Xu5wwqsFniY3kcGEn4nIWRem3HUT9g6zeMBObyj0k2jMcx6G8FVYK
c9Zs4Oc2lLltCh7KpIpWD48SghrQ6Zief6WVoizFKkVq3Wmc/yy1thDIBaBcD3Co9aCmthz81jQ8
MC63zLjpfy7iYlmZ+LbcT/42pj3II5plZcV318GFxh2deECDvTJpf2Hvwge2hcQABfZ8wbz1mpHm
+KHT7heGcjm2dIKUCmILHJ/ejUsZoV6W9jqg3jYLFQhUdfv6ZTYhVGwUfaRaoUr66cYisCEtLxMI
KTLHBdSxkMgP74KpKfwEfG9yLd9D/MZGZHc8KL6ROXAzEgYaOjIUOxPYolnkCBNOUK3TIYrvYxtD
x2bp8OgIFGLf0KYTcUlhLakSYpKfELSbYI8DOYxCm98BTRpio2AAcAjzWIoC5glCCcT8E94QjaUY
4+uJzymBW2tgkbakGQBZA5MaqHK0quCD8UggB3BTJaTpAbNAVjQwgyiW4I0+WQ1GduFZxfIBsVoM
jH3O2BlFL0MXqDZq6RdEteHEiR2WAnW7GYsLJFj0tXj4kdpIi3deGZhPrbrDPxlju5K4sR9UFUwL
1N0eBl+9Webew9OCOii2l7QLDWpS3+q1CwPidGsoMeYZuCT6vpNMxWYJ0pYocLjtOpzmuyWnC4dS
EtwsNVGQMoKnFPBF+GTPg2SICwQTjyYKm4bactn6+fHqadhjacVy+XI5QxreNiu285h/HCfQlD2P
yoemHCYEr5yzesX0CT99RsXUtfshUT5umRxvXX4vzlBwcCk90C085TUZD6hzh4xPaLENdyUby/V1
PITUTjL3sUP+2zP1fLcv44erp/G4rg32UCMcrMaYtrulxDneApEAbwUkkKC3fOG4W58Yx9pbnxLj
gr+NB0AGO0mjgrToJqhB7fcZgBa6IkIFd3zBrpu6M0uwDJYSQhB6NSn4T3h0Qk2IaOIgajXPUFyZ
y8LGMqEwz4LhurVdzKL7SCh4iqkks1yY0iym/qTJmPe+pGsbToHGfORxHJYFKgbFHXMZ2tpe2lC8
pviiFBkZp1UzdoDLPSEKZtRrL6AnAbz8yemXobqZC0uiOnp7u6DW9tQ5M1G5T0ys0RIzQZeRjCTP
jk40IVhfKXn8yqePK/6rjziIUZ2LjAM/NKoTIGgXM2qyyN3uW7QhAFrmP9UxAuoHqqQNvJ5zA16P
jvHRl1h5QT/r2mlswaHa9m8eCFAueBnV+V9cmCHHQOvj22JW1ycOjZumysqs+T3uJFI/UyMP/aAr
ECEheW4gIsqDAGLqH9syb1n4yTWRVkDIH6olvNMuTd9UwWV9KSPmLYKQ02E0lQkqwmv0jaBslfRq
GDPx/aol71/tVVRAs+QduwQkxclJbW07/lQbsL/KkLog6uXbFZV733h/XDiRQAOwvgYWRIk0zEyC
V078dsoadFZZNdyB9UIRyikh7SFVLjiBbx74OZgd2O84ueyEohFm05WS8oORsCLNL0QEqUSgCAB2
cbEnkWUQKevzHO5qNcKOrimOh+OHr9Ktm2cmb9KHwAYHk3XPoswyjB7vTUg/oDrasLHlYrYF/HCX
CYFmAOt0BBA4ELQhMEu+Qa8itcZ8XqVoMFs2xQhCYi9gfVgdXB5QyINi2Hv2CgRklcwZhJmbA4K/
BXqMbufMnDdL18935Ke/IAH85RbY16LHMyjAUNIyfPE6pNhXUdxwkwDrQhEuOP05bTvDe6YJQl7d
5c1PfJBK/slgtOgangRMDNwH2pi8gHBhxI360a5kIs/TED6rlqXA69n0D82ZMv7GwpycCm4Rb1z5
xRLMfNfFZO1Eo7LGb1+q0Hn/npfLH5ET4XaP4R9QiFfUKyfNx8UXoSkASBFmp9XD9UH0WDkD21fM
5aDRG5KskEV8m+WTvlkZjbUqkfkbAUF+9YjXPX6+1PVmEw2NAvX3YzGTa9BFIjq+qgyF0gqLyjX4
Jk/AExWpHYr3MBklHscaFwHgEtXsz7Zb8Vwt4d9xd4muYtwW7zx6QxuCLtRic4ErMTQ3ZO/KTsyh
g69Zk3zyL6Ny0Qf6OihkvO6raP4Uefa+D0N4EaTLt2rg4/lClzEz4lQ3nyw/nbbv9oQtiWOcVNUQ
tyvEUO048xZCsJexcTHDQ/JsjuJIFgvnvYwNMMgDsQDdzrVUN3A9ymtQ/8zZkMAUlII0g7GlW/5D
FKBAdkycTM238JLEFkPf14DfEG1p6QQbakiAr6BrtU+XjTZyEs2uHx4GuvoYtjsK4owIwpxSVLtQ
ReUnycFDSODvi01p7cZF0jcqXET05CLL3jlf1WiU7F5+5A0U6O45neIRCpQk/5Yc/56v7brqPxVT
8Tg8/TgbjHVnYiuEQA2FOKi4h1ygtpBpWE0VqypwZ7GYNRcbHyYCpArBb0UZTkld0FIJflvzFodD
yid8Tn3XZi5saxf+TivGHIXgA8Jea2s6rxwzSBFq+oXa4i/gHSKQvX/VJ8+cxWxE/fLobuMzzEHR
QGCgMzNEgup0pw/mxqRJPjIM88o9i4UUrQmgO2pMxN1fYZoj4l3IPHiTIoeBc9zCRLbL9KE5zx/X
JK4CHQ/WqxO8No1ei0pWuHMvRMZQkBPgTUI4pbKvwVRiwMApoXVUIlCiToJKjY8ZFJH7vaRGYNu5
QH4SRSYOh+fCodlwn9lN6d67nvmZVIQvHJkd/MCf+HZFbYk675UnoMmKDZv0I2x5xoAlAUeFgNgQ
oRUN2nzLGE6wXNpvDCQoOiT88K6eoOQykOCFisjJg98wp74I4RvsaC1eH1Hff7+6MPplDqgpwX42
77QZf1GTlGQVieYRu8PcRta86G88G2+PcZSMedEwYmk8Za4RwcXeM2yyAV+cc+XdLl9r6UnTvs5r
GmCrRoF2jmiWbpeZx4pOS70KxOFbtnrFlwRFDXPXbPxRllDXYZKub4KScJcxpIQ5SLGLHIe+mwHB
tQ/bG2/RgFgXkFWUfUKONha8OJZueKAzQ/MtvSXArB0mJhAT4UYPMhYHtqHJUYBzaOJ2fC2Z9d2R
RGrcUKrzZu0M5ENRLbQpfzHCxGZ+hvwZrX77oOoKVl/MGRCDfVHXSAzzDBekdD+Upm3Vp/mPveo9
vZs97hg2coIj9r62jPWXiXUhWJNGj00h5aJFQ+Gvx1Kl/xZ0t/rgDjUil9r7ne9zhl+p1YjfeFtT
v9Hc+U6ioGBmugC3PKK9wVxC3hNL94QALHXHmAjY5qfTUniqpTb0U9Smwcp9iAF9Yj4lOnFoK0yH
aWsBSvGr4Rui94LLSQ6if1xuAkVSNRH/7wQLa4k4WBfzEykrANmEvuhzFn4sgFeEoJE6Al+S53Yf
KSMWMBLcz2jPDooetbBv1YpwT21ouzyTxaSgHa7julxITmtTJ4/17KI7r4gXJ9NUfPs3ic89ShgX
SqIfqfTUTqJ/qYtEHaGi6YMdkGao/X9DTSSSPINUkpbdqYsCLmF8Sl+li680l2DXJXWgY9EHLg8O
giitlFC5ndo+Utl9wsABVNsj2EK6AbY+n5hl0AsNaHeBMgD44K16TXUPB4uSkbt+cvatpXC7LIG2
zfCNKSDxAyxA8554u1KdtBePAqJzzEIcTl5cwumv6G0QMfxuO/xagfdAdvjUGzfGsoDYsL4OegLf
RtYie9Kj6G7k5EuMZb0d1c0EIDhi7QeRGz8BQDWEgRAUDjokxutfvGsPPC6iGotnYb7pt2MFRmFW
OioICrTnKZ2ui6SPkgm2AONeyW0SyC0vlGmmXFwyCXw5GRqcgMDpxBWH4r65mRib3OzWJo9eAkT6
4wuXBEK7ccIY0dXvqVLIvYgi740CwFc1tJ6gZx691EJ+2mrG2YoZcZNtHZ+vf9BmeS+ng86NOaBs
AxHhtx+NMVmubmhyKCXcF0Yp2aegxZ2iYeOGJnwEixQS5JCbRupLL92+pGqbmd2EUxPeHEvzE89l
SDQtf/4SLg22RsYxSwYIof6Rc216jlwQJeVtWKfoyi8pyixXYGRZlfTYRGFQ+3ciictnKi9Zg8Oq
YjFo5r15vpZHEaTpw1dBfRI1pt4p664o+XQFkl8S2mkbkYo90dydBEbwObopoQEozD/uHRpNlLX1
+MRaGj4f0IOmveGTTffVqiaAWceeRGn7Q37Y0vPgdUZY3bq54wtvI/6dqDvdgNouMf3vZoL04TCP
twcnq1VydpGC2UAAA3qzO6NopXVDNZOji0WfKzP0QGAGIYs7eizFRVIUA1wkmbKhmH/Fqjdze0xr
8IBdS3YnJZYaxaFIlpt6lylWWPIDedNAaSTaiqZkadenvGthNXgzEcFutOWE2+aSXcqWZ5CvvMS8
oiiqeWNtJOcoMuzBFOyiSHE3LE6q2amq76O2e13m60ga5QX5LSi6ZyTD3mt62RIKF/N6niCCMswP
GL/yc4Gi3EI4RcCucNNR/Fpbyxhu4kHkGdi8n+9CuYF5oGJYuLPkOZTG6GxBOGjbkXBt4xs8nC1S
JP5SdRkINF8dkSO6mI63Kast44PciYB+eQuPgyu7A9DFGd8wk7L4ivkP9ogHv2wksHaWyyDQkJha
oowbMZFnNgslHmkN97+d0UdZNht0cHO9XEO4pS41WO8IZSSLmZhcTA9oZWEnSm45j/lm2pbiUztP
aHdURGGGDD6HtQVKq9MQsh/627dKYUrQDHlyW1UpgysBVqyJ0p+64OmpmRhsAm6lXiUGyzDUwk6F
NA3PpNVwi2Kh0NTb+gtyxvjGoca7aVH4/WYQzVHTHBsdMV9qB86VBD4e5CcftEwAycPz1vVWt7/I
//qvWq8moUoLE0BuC1jd94YDwVDQjyJ3YfLTOvyiUvs4mBx8PxnqxybMf5/dVt639Zywq4B9ljIb
vDZ+ZVxs86sBttPdcgpHppNyaRxYBDrV52uBI+cjm/+Z6yP55kcq3kyrgoM4ZtyjIVLDfVbgOzqS
716DC4A3zORaF/Lw+XCv/OIFxqdUggnvrHUafh6ADnEBeLXmgfl3if+iFCa5GEkDSZg6pYPpszd+
ZpSzMkxI1ihUCKYbnPNYIbViW9ryfLAo6ovNaC28hs9zVS4J3UYzCZlwilEXyUN6tauAIe0n5FIq
oEMj7dPdIyn96z0JRDXPEGAUao7U3mJKMTYYcblAqiGJDchwgWvl6Xm0ZVzJgRriLtP94UOjSVVN
TrHWROwRWwnYA7+jzQzA/d5BG8fOiqZrqhA20UnAJuDbB/JU9HU95A7OSH4SeLwClCkXeB/qdPxj
OfHEwQjtHAh3u9JPt51wnuuRAbUTtUMmRUUCswNLDYwCQL8kSQnW4Kx0bZfYdp+uwJkLcZYj3qJh
pWzPCQmQFzlpRnz8aV9VKiQR8eiB9PXLzLT3GgL+R7VzM9sRdsI4VDFnd3H7o8eaPasZ7lVJz88v
ZtkbHcLF9RhRvKMt5BnRiVgGoPQK8k+6ZLKN2Rn+AR1lQD4gtc9BdFOovhyIFtIFzgmSfrEFo4pM
57tw36Z/c+DppzbmaXgl+IvBhC2m3/6nWtbYWRo79J9tQDCXwnTMquqrMSmz66prDgqEJkGj5QY8
p/tx04Rme1BFgXB51id4NIksE13hCebCLBlkSTxXXpwIyR/wO7AplouGQQxBTuzHVCy5g/5Npf38
TxvgxmVG0k+gJMIW/LvttswsfobfqVmzhQMUVZxJBGtHFCiUHN7Xwq95cenpYeWyXoNagNkpTaig
Ul5/BBw4UiJSaeTgxYGQdwEDLAZCT8yNHepY0LSxFb7PTKawxAJmLQROsCQIMDPBVBUGm4EN4d9k
0urDHmQH3jgLP8qrt8UiIg+opmEq/hg3WOd2Vvt7G+PxhM0gZQ/wPsRt+uZIsGCvuTkYG3f8kx2k
YUB1Dqgs0DYVdoY6lIBFX+4HfODXf/dFolRMcr8O+ZAOluJQknaYnYLNW24T1F2eiuJ3vsxdOxEO
GKE7S3HpATW3EDVz8by0W4y5+yEVyCUzEDpOUJpIk7zE2uGaCbRDpc3bBpHq/aaCGcqNso/U4bRr
1GcPlzyT4GDacrHu+Caex44mBRlCPsuY4WQaBBEOeENU2P6qwWcvPupDcmUl2PBB3QlLTtMDUgOY
bquhUMcOxtN0Ptk1tJ9k77gQYqiBY8hm+QWxDjI8BIaIfMGdwTgQD5Q/bQIChWOd6xkVYQthFpgK
OP9T5SZ18bzknDcLqsPH4iJ7uh25TtxhkJD8U15meB+dl/0Ma4PUgB8m701oJb4Mg4IGAQvU2VzE
Q1divWRF5lcn6J4aIEKxPVNqRSwmmi2pjb8TIpEEJMVJlzpfx0+dtJiMSek9vLC0CKpZcP4QZasX
8b64303u2e5gLC3P8oEECNpC9+zvV71m0Q1zuZq+ijXo0pR6JZajDYKCiqZr31VxP+1xCkkHxNid
s7UAsBwlXUjaw73BQqqhnmCKUpe/RfOaU5F/1Jaz5YRzLyPhxxFw59UI9ehhTufrfVoXFHsx6bql
y32gSSADnIwVmDFxH+GAcfaZRU2cMIS/eRsktGaX++N9k4Rj4MotgvXZDE95TAtNmoJupAGYEbqS
M3eZN08LGFsXLs8w74lUCQClk6VnWz+N/5bJ8Tm/jk+uANdlPfaIAT1djnRvJLW/44os2ENgYq6F
IBepqboopzkbP7w5ljbAFcZt55OuCBgmk/4CDOOh7TmDvn6HdwizKKBjy3cJmBUzTEYYf4Xkrdgh
GL+Q9Fi30DPE0dNJVFhSpEskCsbJf4OVOy47WBkYAuZekrt9GmSs+gbj3/YgPucZySsPwZh5EdTM
EsfLDDZ6SsVFgOcilpJDGG3fKrs+m5L5Pg3DDxRkwKYCi+gdGeKWMk6QpaqeZjEamoUWi5O71g44
J9IKAyNUW3BXaeaZ8nJEYGswon3lyQI++aKiI7GVPHfGFNSQ4tfpSWu2w44j9BdPUq2IsUh936EA
5Q+mEIBPgYzRRDCaRXkf1Oh+sAwVigks3NZgR4TtLQsOmVSflBhYnSOqis0Av704S/pyYAKg7d/W
AOKaA2YIJpS/ucPzI3ZXBK3rf0i416hjpxrxr60stDoI45BUAUmtgsWYk/f0IM9dwAU1wYiAgPrZ
F1kkb2CJU2ZL9AkwOJKv49VjkS12bKCzLD8QUi1k/gZ0DI6E6iaM4Ms5xYEXhyDaMOSfQMwAAWXX
/OubrTGl5dhReelDGgtPRvPKwwnIG4KA5iMK1JqBe77gz4GHu2moPNzNkX48gmVhXp/HNIAyQqIN
R0r3te16KlOpviDr43xTPOPbShle4l7iQqDsA6nOXZNgT/gixzoldgtupscs+ujEq9/j6qblVyJz
0/d+7ONzIHxzQslio/ej4sX6a5iHPOXcgicxmgWLI3CgVeZe04ni7KfJ9palVd90jQh9Jy64hpoJ
dz1a59PSuKRkFZtUzZucISbkDpFKptLk9FBGD/A1W6j5aWQmTjrnVwOCo+oRhzcUWtcbNeH0CPWq
efI0VzOBo2R4O3HWuDDd/1AkPHyf6alo93oer7QoYgDgJ9UeRBgXopVbCXAwOMF7VukpD4AMan0w
YLZXaQ6wfy3epdaxHE3ukIuZtnuDPso5QpF4anhXStwQiJjLSXO/bNBcQt60qzhkLzybgdKuTTTy
LnmkJ08JcxE8Wg/ek0qBrZn2M4AC4kJaQ3E3YijnKt6fjuRKDZKUTzm3WfcZ/wq6bNULQooTzE4t
rUsSFN53DKwTpvci021PyEzoGvnzXgNF0pYyZ6AS0HGAnksRMCxLBx+FqIXPGl/Wm/PqYPjZTuJa
2fBvo0EkT3iE3MbbBOpPOMKKoHxlIIffT+7onpdr2L9CaKFjnQ3vGk4BgfXFhlTHzNAGZolKQ6hq
CD1wOQGaxGoK0Ur+uGJvfB/DcHWloIwLIJXm8D/mqWZ6UADTF7wQt/KOuJW0lk4KXrF3mfvpM/N0
QkEK9G9adsrrQXzmrjb+JQ6FaqXS9LQE3/eLgMqv4jbpET8mlfqWpBtSkAoABhoJeQGe+T0aC8DC
SvhRlro9b/C8Sw7354Xe0Eh5L38OEgBbYq5PFOZcdXJ5/eSpqujEXjekorUf3nmRfx6S/WCI5ORU
FdNBCMdhJxKms3omHsDe99WkHa8PsmrNXMKEFvKh6pgRiTZQReDAMOuwgkGQ6Dl4ZF2aE1pxU4iD
U1YHb1N3/LakNEIGxh+CFCkZukYyYq8l2wwWLriT+SuOx6/yBVNSxoiwptdnndDdt04GFoJSMnNH
FzHmSCfRCpMEhB7CE9Ija9Bf4DxbkDfYAIRLxsCRMKFU34HcJFmgSlWP2KLDqwwvmvlDMS/u0ftw
mQhk3VvfgVLBWfWYOTtEfN0vhqmG6TrggBhP7gxOU2a3B7id1zx6OzWpbHxZKIUUdCbSRimVbXqx
701qXG9sAIwtYDFjSIbLjALJ2mQ5ID7v/4k/NOU0fjaE7a/lEv7ME6Yy1nKYeNmSnJh/AI76Csom
NAdg+CBsYKlkTsBZUgM8A4L1KQ+ASQecXcF7yutLyb6Qsol7cUmEKFS8LcqYJSEy1JUsNLF0Kc5+
x5EkAksfy/Zu70jiHCly9/YIVcDUcztgUwcUXRIPzxYGUXdgSIEm0myMhkAzsFS2SoOhSyM5q/Hr
WAB48Oi53VywD9xuPM2BWFtf0k8amr2U196YBIXDMzw7GlVFKB97/4w5BKDX5d3QMD3Yewn5B0Qa
Wd9G7Q64yeT6jY2QMmD2YiN0RczTcCY6X/OTovurm5D/BFQnhTPd26VCyAtrkk+81nJusrx+Hl0J
6HEBiUH6FBvHnSA2AHOD4Lj/VzKF4CJuT65PoK4LWFmcXgBTJ0Nkvu/6tkij7XWTseseazihTyBn
TkOaPRAQ5NUlNwcj9rdkR2Q4MdMvbMGInjtjZ7DnFMslEoHmoiBSgeVi++k2aWMSYieWthghId6U
GBVLZQQt8J75HmOPbSvwfSYEKaZuVEsB03OW8rGsI4n/UdGcfHVFBVa6oAT2EAjTBlZ9tZT7GFVg
lb9CbOI60s2lpJYcecmdpaV92/eueig7VYLVlvYH5zL+GKtAvQn3Nn8C9iveqygS6TXpzBts6VE+
38x8yoO34i8A4nl8HmkFcVbwA/YOj3MvhpdgOTbUzmwbA39wiHNmeDYh8+lbeOMBzA2b/rFXbD/R
wkH6zCTM5sVlbqtkAC0vT31nND0IIX9Eu28aRuvHQNSr9gimA3HJTPQVsCQQw10Ner04IpwO3ipT
/jvx/NEzFA18a2imhNTL8y9eI4FLH10bovYpKnSMohpz0rG+2Gc0MqJeXjZRosRPnmpk3ljqrDRp
DZJYikkmSmGHtfRC6HIV1cLJUXtIi66UwwqVmGoBUAEatEGVbGIuSG45oApsEDWaoPAGiikjZgkI
tG4U+9zoli+GPW/xWl8Jd+1YqVVNgEFc3Dfj02JojsZSuh8hTfs5nKdgI96Uplq69hSuZp+8bXOx
kBCfIT8qahVIkq2xxKWpZTyF9S3MAooicUTLxRv/pJ6YA3zm6vwEK7W6xpdPhpYHjLTF8fgoOZ5b
Lb3jSImTg4Z4+8mi+GpjDrVo9kSc0IfFertZDHlkNq96ATfEOeWFHV7SR+DtQzsgI2PjwLvy9tg/
eqf+MZvmV7qGLKLDkH+lAofFc0G98mDAqDi9vh5jBPWZrbLdY7V21x0K4YVbJn6MQqQfQylrKw4q
5gsHy6YkfgiWXw7lpyjNeoT80MA8LykRNmRYfnUnSL1wCFGVM/SapMSXKT44G2RiVhVQEfCvltC6
b/Hk0I/jxWbKdsFSVBdQpYyBL5I0eQRFbVJvmmtRt6X5HMwZtgL+EC4lXYkRhk/H7cHvi9+Q4uSB
lxJuDMIedS02P7AplaAT7QWmaRNprcVG0R9fAWu8hxfqQNGaRlQ4TPIoMjWrnmQ8ANIEqQRUR4br
IAA/KfGZcJaclbwmfaHEfEZq9fsieQUheRWsEh605PylF0LDAeIESkpWG4WeqdABo2F/42mF7KrU
2LkKtiB2xiogO4lpDGU6XRR0Vs/5Fp8PYA86LCzNkDN8psQK33ZpuwBzUrrAYGkwvxveBds8/g3c
idwYuSMOn7ce0/dtB/JvigjEMixGlTlOzTkQnRx7COhJaUoJjz33mSsKD+xlFKs1r9BPdXqIxjmZ
jtHTkrn+puuG1oCyXeD+jKM/Zqw5uF3NWj6qNH8n2T5PViTV2KcWWDhDBmF4UeK2RzeJAxR3Y5BB
undpvWjxsXuD32Gp+JAAMDRDgArgjGhikMq+3xmfYk0H/1SK6DPFRMxAHiVVXL89L3iEEv/NRnSa
GsG5QMXnI83bTAVBs0JnMiyELjneKpfoskAcQ1GUvFJOosNygVthWdJ9wJJOSn1pqTQXoiAKmkmC
A47q/bZW91G2z/9hycQwayT/xPta3yRT+McwdccIXrggIttDqJi8W1TSoKwSNwnxJWkz0duW4mSC
h5rs9eEue4OtnpvlByG6i+gXNhl+K6GQSF3ObhY6aawZjOy8YCzkuVAe62g7qM8tEyuCF4SCBdGq
qDRyzjZcdVpeYWWJ76kvptpR2CxESG8UIspDGpbwodHlRtvDoXjZZMpv8eRGRbMAhvlDTI7HDM9/
3gpoQyT0LF4eejb+GNY18K1vIRF8/eVX0DhR2HpkF1oLmBu9/w0gFMNEWFgpqsWMUR0CC164Bmrx
ZlVFeX45ju0H+rJnhAW82otZCBZc+cOyiVlIO16/oZ7xIOQI5JaQ6Qr6Q2aI171hnkUDT6WO2Rcd
KPrhx4UKHl4vvnq2FfuEE8zH95B+/4KN2akRLNy+l/p1kDFlRKQWqzESJ7LdSW5DtdCbyQoIXPdJ
LxsFr9c6vwReMUD0/lv5RXfiyQUu5vFEJCWABlKf9KvWMQ1JBO+QoapNpSZfoEtf2FNqJ2Otno27
OZ9FxljjIomrl1MoQpyxl4l6ha+k11TjxGYbalXMZf/zpqxulcvcCXAtari2z38PMw2V3EAoaIh6
cCuJKNNsgq+XAWGWmlsHXMFCAXZk+Tg9MUKAAtBLiYQJLPpAxOwMVCH0iWaELa4wyPgoIlEsDEBd
D9LscX2LOA5B1cehkin+Qt7VOQ5u6GJARP5mK5f6BYRjY8nNuUyf+tq52zg7loeIfDGxzuOuhS2C
2CuQMRM31c3dLz+7zjdagqAJ/2Yzn0T0Egx8w5s62MkvkZDvxfICugr/g6mPCuJPDnM1WjQmqwod
mF8/W0KTaonVHGQ4dA2KfIAye+8VSyMI0LvKWQReCT7Z+UAk9IV928tTK7tfewcvehGNA5P0v956
BjOJ6jXmPciSC0p3lorQJG8wzPKGTaEwf1CC5gPT1IsD7rWqCinPnVqx9aHb/F4MXf1qioqNhYYy
IWoK6mjM7+GyVDzWsSy/x9x1yyTyHpydjiGlo6ooyZQjeNoJYZ2/ZVe2hHcbW6ced9YrLOIKhUkq
7anjsewyVs4YqjwGQR79aqctfmqOi5og4qv5U4dmpHjIFhkTyxRcL7TsiKBgYJ4jtXY1Owwz0UXu
tDK5EaHRxP/LRA7oRTwx5ge35YZzH61wnN/06X5uN4NYGLJ1XbaT9SkUgT2UNt5xInICJABiXGA3
1ZIEwbYZWSZ883puy/uida+L0qbVrWhu7phHrpSHctIyFX3Urp5qBuULE6JeN3J7MIpsiRuk2BWj
ToAXHd1nlECPl/T+NOnvbDiOD9g4c3xKpCVNjxIlyPFMVUAfTBa5crplWGxiBagP0ZaouUM2UyXt
dNCb5Gkt1cI+Y7kKsCPHmlGq5SbL6i9TMFKUEWk7YPkC2wvCwQngjBwiuTm1QXxUwwbNe0oPNJCs
XEBk+bDNaxwT/pP470jCAeAQgtGOQomp8/mtzY7wR7VNa/Eh5tZ/byENfSBuUOpVIaFzD6rXyPay
D9l5xt9S5DY9bvQw9MT9yocvfDMQtBDIxkJxnERBxqz5b1AixW9wvnkIOsbprYYaLkuT2FBMzkWD
lAcsxjhFKRGK6VncJWSH8OStY5bskxFIFa++BdAaTzAhpVmwtIbxP8tCEoojcbNV199FlDxNB2Vp
6fvtTXYAg4K58mczLsSwLX9lJY9z72Gie8c8BY7NfmS2QW8U3J71mg/8Ji9kVAVPNNYEwnbjgDMn
zhGPyFYVyF+GeS5UWYl9tNpcUcAWg4EboYxn7kkzDOKo1l3lbtJ13/CXt8XrC0vQIOC5vFh6LGty
068XAHKEkV84cbF7XnOxb496x61DUZx+HPvhfILt0TGvR1hOJdvTgM7F9Wlk/ccDMmw2vqT7F91D
e4Ltf+8m9Aoupbtxq6QzHRpgrThHdSwR9uR201NxCB0RKSUV+yGKaRUeRYSPE24Ca7PgvwC+2nH8
KNDCtLG/7yj2/G6RcWW7A7nij/c3aKgSLkGy7cSIN+hRWRiLm1VwQhaJZ9pF9kA7Yj2Xozn4T5cW
HCscmN10I+FyED0v5K71jhGxkCuJNlCi+QuL0UVT5jsSRypH4jJjj9Zlr02Rj69b3cOjGYeQzFUm
E1D0CS0Uh0pp45lyfFaYLPGaHL0bCsd6oIeNyx/YPdr8dss0hMY6Ttf0dnBa/1iHbYVNS+GEUGUY
p8+YnYTQOm0z/tyRcHf3h97CP8U5BX9QKF/NzUVxeB9yLv4xOxkuwx5zERqrbGnbNxDkq+vHn6Ae
EeAK2wxux6zkirM17gpuU2Y97+uBdItUiYrhpjFDgNqmuRTq3SYBpYnDK8yh9QfTt/3iIWbLvHy8
+qMmsuKP0UTE08WkwLcDGMifLOf7s9P8qN8ujCWfArRXX/a5almYwwNdsG11S08DcfBh0ZVCCV6B
RAMJAGkbvRvwPubdT/dlFW/3+NJ2b1QvN1nR2mEB1TMtYBD+YGQHgQeKrEomXl6Tvc5XcgyU94sU
xGP54PZ9/M+wrv7NNcuiqqHb0Jw0A+4oOQ6Uf3CyBvJRK9YTd2Ojl5GBAqfRJVAnrB1wHB2CKGd7
WXiNb+eGu02TvRJ1UzCcceBEu6iBnAmNnM6D0XTd6ua2wcQuuaEty9GAsamFl0e31QDpYs9aw51H
9YytyDHa+zOYu+/nUQ/fDTPLBxuHyb+ATSSnUB0zKzbd/7F0XttxG0kYfiKc0wAa6XYYRUqiSAVT
vpkjay2kQQ4N4On3qxrf+Ky9EjkDdKj66w/IgaiDAET1Xpw8JmqUInADYpCdFu+bR3pUexeKpigN
yEOoORKBcsaBajir0o8GEhjcLHpM1TbjqQYO3kH+rjPmF1Pfc1OIogn0ovqEfIzpRrF1f8MXMu/5
zqkyxRROolpsM0Dcc8VEcV9QMYlim/qUyccqRUWQJ7fi6hFto/2CWdX41uO+iG/FZM/NzUKQHgcM
VI1bd8TM1m2TNttpjamuCZ47l/w55vhQIMOP5Ix137tGTpWD27iOOj5Ty3FzhIJYnsP6BeVrwkE0
oWiAtIIbE9h2RQ259rSZyPnSu0p9vCtxIUK/iqTVvK/F5Rt96PHmEv6V24v/CWzNpS9fxfVzB/HR
wP4QPIjm3XNf1AwoCcx+QmFHZRGhT8ghVpd4JxzBb7gC8PcYBmbF0n6KKt9/2o1Zv0JSKr61md+f
elekElraZIuw42ETNnQeWtgGke+fmspgR0Qxk5ajNZTR2fZVJm//GEfcGU13fPnD8t/fEG35v2qf
ro2KHtxjntRnKrGPbr3gy5vMIEPNjhhmO/NJ0VjuX2kR4bYcx/RrcuJdQ0XwOfXpqhjV0tDn/C/I
3dO3CF4YVhNxWv0zlXZ+GPetPRW8TMILoPNOSfMlb6VcxJO3rkXKOYO2TRn2BJrUJdmO6tV05XGi
IOLpURZhMYRNm2irTW/fHL4wdUKcDl3IgEDrLC4bXhN/cT5YJFoS8PyAv6UhGNw22MnY1X/P6EOu
ivMUkv0vbP1gUywMpiTE7q9srJb7ylXbQ9cH+Y90WwEVw654LduyesJDfuK46NHWddk8QD8qcIrI
J1ehEC8vx+uKdvOpjwKYPRksdzUdyqyffDrGaH6bQsqao4AV5Jp04VbOwI/wX6dpJkblizgh/Suq
OtW0YQO9YAGzmX9mfFSfARrABnsKdIIaIOmVnH0ds+4vV6YeDKbb62gnzPjBEXWqIha4LpwHFERQ
dpCi4xQnPQ0YavLY9efyJk7M5ZnZAMWrJkiWgENX//dZAHvMcDao98hPd+/jBIz5K3UwOFAGnKvf
tTDLgG44Zy9ZSnkQ4/KT9iBkdcXhqOaxHc/id96hCfaRNp/ZkXTdG81eRq9KzfpqcjbIBhHiY4iS
CbYmcJE08DYW1ywWivX5y0hOBVRRCnS9cxlbcyluAuO6gfpiw120KdhImNSjDmzsrWa4wWv5Zh2/
nyFu/h1oDCtiUxQevRpG4y9pgm6GwTYBaSaliTzn9JQjpte31jKxgAYBqpliAnp10liE6DtSXcHC
KEj4C47uLTxXaKzxbOYwZcnVk4xyNyEDF8Ic8ePWQoFike2u3H4sPHo4GGLU5KHuyJuh/eSG8vzX
tEomX8Hd7EZ4BHUwjD9gX6VMdGUeKR6kGPBRinvV8CB+sWKQ9pRuVJ1TxJeovcvwkuZtPZzWy2I/
bec2Y1VCCAfalxIbIu+0U/cgz3GYHbo15L9CmXkwg9BCLm6nzVyPrKYp4BvijbV/rSN2Q1rL7DDI
mZZizO1RxHUbd129x+UzlJRvtcFsMQ/PtiCS8cL9O5O/xu025F//8y0Sxri4s3Zry+B/wmbiXgwc
KM4EBnbZD5pLaKid7m7kqZaZHDcxFefOnYnZyu+MEIqXNoFEDSuW47Enbquex4/eGXEEYvlHGwl5
0Al3ZpNJBKor/DcAmBF5iLqWwsyoXEiu1vRAAO4YWdCSVowH8UaUNAOFNfNCCkb6X7BD19zN0dF+
zusIB1Qno1/HfFJFBnXBBuQ90wK07lcEkMK4TsYLYhAPgTzFO4SJl4SFtOLro4bUAr1dHbcss8Ds
0nzC+fWruuCbA8bQDKwUy6HaCXcgTz6obmv06FGgvpbY0ciAAFAVFpQIvAdsZjifgY8ihoSJOENC
MQALWlEfq42PSJLWmBJ0FMBUxEQatKH/5ggsIzZuBgGCnwFFEbA9+WG3+GOy8OXU5k/jNDT8RII4
MDvCKwTbCG8VOuo6TPdgYjIbMIbiFaEFkyLI+YQxy1hQTdSJ7dVBPicOeCi2FlA6B86V3GI8X/OG
HBV5oiBpQkPiQjheuG4y9cNMksYci3oJkrV4xOFwfvVtcjD5+Kaigp4lBkNGkeI0zGCJSpmak0KO
/zZOeXoHlI6jgWF2ewgihgz8lFR78ZilCHiOEuRzrSjgD8XWDZYO6yIcNppdJClQYwGVhLkAFJT7
0m3g3FUPtGDTJss4mz8YY34aAlPZ5dxY5wuTEytMz0T8ueK0/SeNaUvMyhl39UTuiuUZlhOg1UWu
PQ4UUEOa8akCo0FCSO0Qyfegk//Klev198abYX2fOVoZRWIALfQ1zJ1KbFx2dt3mrZ+QwNm7OmxE
jsBXZ14VnwqvYv4y8bXVTZQNRhwqs9rtB5QkNvqEhzEOMbn7RIaAd5c2Fx+vFhm4xqIgbMVeRajY
9WY2NmSPyZ2Hi0kpf2JjGsqPgpIfAMYANHEhOLaOPWiGMzbpvQe9jWkW+9JdVrY3wSzAjABh6cEO
HbwuuI1XV3HI8ijSY5+ApVlCV6em2ucR5lSOZBCVGzDUxqAD2QNENR9Cf34BijV7iduZX4c++x2z
xJt5TbEDCGPOdfgWj50RhBdzV256+q9IqvyRRLVnc0g4qIRE6piEDgHVIiPkN9kyxuZCMLiY97QV
cJavgzwh/hsW23QnENxVsEYeRwDCAS0Ld1cOaEgXCHKhAZzOsZ/DJavZIIHQQauk+bcW1vZMNY1h
KI6lEGhgHs/bK8d6SkItKxaDMM4zsdNpI8CPY91/TQlBjYxX+k8kN2//mDMoQli+wCmr0De59umQ
5J7EiINLJlVgghmuFUCO0knN3vISLKWPnkSuL0QoGC2Yt6zcbIQB7DiYCCZRgEmoKlK5PdOyQkwH
h6kP0HtXQGyvSwDdFJQPtxMO0xSsWobZHGUZ7wfxrHdatRH3CMddC2SPSQ/ZzaUlBlJwuZFKSTdh
dvfdhC2rdBRmct1iQcBPUr4XJRtrwHGcqep1wofwQRCMdBTLb9QYQIZ8zATT5QdsAn5SvZrbPRvC
u5IJHVA6/+piRlO44VzzR4skKG9a04+/a0lu1+kwRIvug6ZhGlD1O2vRXCJmofkp4Rk152a7K9ek
vR+Fz5rjHwz1mQQwr+OUulpF5LjpciLl0LSUic6+F4t+fSLMRj9JMNEoNnJJg7Kj511oWAlK7VeV
rJkAy5qrUzlp2aAvK9LJ2HXfiXcbINGQDEMZDRWU0eD9EPn5Y7lGFGY1aSLXuasqX8WeuV7Pn9IV
NJ4COuNwBURF9k3xLZC8TAttyNvl60XCRPB/YbjIVIo+2NbKzKLTsyG/SiO4LY6kz5i/QtmYWYYT
WxKOdg2De2carWkQ6sqFiBBYXpRzkHX5GyBfd1UH9OJjqTsPE6BJmnR3dSL3bRRT7IKajkjP85Zn
0UUWKNjx+XRiJhaLgl4yXi5xVwR18ube3VzGGEtg6B+iW5/wEQSu5LFkYsDkQe2cSP4ThlfiY+kQ
IRkbd0HtcSfmyJK5r2hxGSfyeGVpuyh8Uj9eHVSCCb6qp8le45WwmPazlM6nEjT4iXAxH635xp8v
pVTOEJTQ2di7Mg2zhxjzTnChNfpRHQJmb3BcJRfaNoxK1U7OUfxSISA5EH29cDqtiTmZRYSeMy6/
r6eRZTrgCI0WaYdHdvwRT3naewr6ncei0X6U1GwyCaKg7ngKGcqIT40UlRl96/kC7DJxnEldzsQ5
hNXHMafvRDlzEIg5W4Qm2ZUkPbhLtCMvimdEo+tr1YFkhccYfB4LZrga0Q5mCM3bYf8RA3rZGmKy
QwXG1J+HbOKYNcD7bn1+7IHeeVyWd9sg+1fmL7U9gBhOtAD1nBQhH12n2lovixVyPnDp1wav8lJu
PJWwbchJVN6ghmIS2AdnHkqZkOJz5ASa/sW4Si/CF52zYgzOQSBj6OB/g5nDBwfcRaAOj0Q96bpI
oNSGlY2/xrNYKbJnmugRNnv3gXF3dnOEwVGe1O9KBYjqs4s2BP2I4QhA3vHmRuIKO3BXzi4JvfIx
BFesjnrkz+HBuxkzLqiDahKpNLcgBLH/VXsZ0UeBhXZZ9W0M4Xp2VEh1OfKOimG7VVEVCm7WaMyg
MQDfTQf27RTxA9V6QNmW08oZNsZtAKOS7DQlkIn5Xh1w5olm0V1I6bjaEM+M0qHjswszOloto7FJ
h7AmlIdFNBqQW7H450uEAQvPFqn7to7A0ddJ1k5BotJvrq7xNPLLTgiAwLtAmoF16K2SgvkGsjsg
z5mZqsfTupEsAM1yXx3MBpBvSJTCI9V1k5OYCqoi++9iubGY2OHajl25nODrDpnPG0TuEXCQ1Vx7
39Idu7Yzfz5PRSC3lCjcoedeWINVQctTQSIDSKHNvyD0U2M36MEw50no0RQUfP/UylGpGGpVqWxJ
E4k4jnYW5wO48SMozlhxQEhM7pFQBDNk/z4GIbVNxLo+ZGx+9Uw6S9kuTH81l2RaT91IusZHDkMQ
cGrLj3A+g9vmAHQqocTAW+zsHzZqe+sNPIw2YF51+LxVxtr950S2sLIQNFlCfW7VwEEh+5EIA8Xd
21zKqYt9U+tZDSPXh5+wqXAUY+YolGJheLrkPN2tlmJvFKbFEfGL4dsDHHgFPSF3BG5PjEgRptkM
KgzTTMgvZ0pCuXq7RMDQiO67Hbwf6qEaJqweW+EzqJpBcJScPmH3n1bMhfFPwnUtlHReOETiBIES
b/GLb4cDB1bzP8dbQbXL5nIb2I9mFl0NU2VARwc9fjSECVgRiqSJ1A9rPT1d1vb8hA0CHTJBYU6s
G6uYMjBIIYFx5CvgiCPi317EGxMPq7GQZSKbeKqoGLD9gwfRYiWHtQdEFApl/gGbgMEQINESPble
brecnBY3007o3FK0ym1BJXFcqJ5lSIPE7Lcdgj+SrDdNDSs347e6C6wXO2MxZZIAkoOmcl5YQBDr
8I0GDOaEs8/M87k7e/mz7H0aDOGgy4DaMboHLb7p/cqetqD4N5UgW5U+5ZsoixP+ZCUWbrZhbs5E
8Hdq9u9TsL6vEPCIc2YPtkxdq8LdF44TLWzPze2Bib/m2WK0xaiwYiEz0OBMNJdvOnv305Fe1IGq
UwvD6WSA/mBjePP5wRawMX9rPMjmHFnv3i71C7InmWd7zHF98XKj2oD1iTMEqdBhxrUzJQwkw6h4
MQ1DI7yzeTm47ki+86UYsruNahPCT44bN+kcaskE7ZqWAI3XSYOuUJK9S/8LyBnGoBFCU2cMzkfk
8089nAnlPbRcnFeuvXjMWAs+mOaAe0aQYrQPoDo86I4THI4ET8RWYkXbs+dUS2stRfrVTa5gY+Sk
Q0CxhWbKU+QgXEgc55ljY8iBScJiGM7n01ZNcJpZ6Kxz8DQtSKiMeFySPynB2DaS8k28mUew/cdQ
cle1tiNDmNDZXvRoM14XOBQzcCo4dQGES7gmrDHNnkUZSIsg4h9xJJhmof8a9onaA6tfqNRwduVb
mdI+txIkWzkq5ySVY0oIXd7KpZmIy6wBWoTew27nBHAvCZyoD/CNfaiwPLxRou8O2NKWpOc0kBEf
wiDTwAtxvgxVQTUeNLvnaqoWC1S7sKhlmSBK5D2nIlAp6PlIWvPwk+6pAzCjBW9EKPtRS+IWtwyO
TwhZGyMRcootZmc8VPhGf+we8RtiSs4rPTAUwYoQO+tWih6xZgLpwf1xbup/LX60gPMd/D47yowy
IbWKSXsfREQwYI0njtHKtKk54u/zXg5xYhpOUeAvd9NCn9DsqaC17fvRUjS3xDx5FwDCM3OeRMRq
wkei2wyfNP6hC8iYnCKOILNcLIP8JIKqnpc9fxrXFIokGVIDFKSzmKv0EBIWPpfziI2MeAWhx8xA
8n9ZHJRpsmw6e0BIa2GUmGxhKCm3qyh3ugNMuIMwDq0aZFucdvUgZhmvpwZCNMP6BG5dz3TH5zcy
fJ4+m2H+h98KPuFgu4rpD3sahRONDfJT+6bAQTcqk4bKXjYzIABkjEziIuDZQWuoPTrkWkjx4rKt
pkGr7/7tuxHstzEj2m/mKq6iAN5AM/Qk0+ApYXyi8wISXbErIwYFSwiRIItFuzZsCMJ/dvbyMtFG
2hBmhesQIi+grQxw/mip3QqzTrQbzmOOVPdwuKZWmB4SzmIKzuuNnFgcOtTGU80Q2NzMqkW02kqw
mCFj47qDxC6UHYuBjJAYc6ikjBUWTkdqEJeI4mDE2VQO3FUO3EqqN9FU2fyvKZdbRrzhQp/tqgQk
MxNH5x0y1Kr5eSYT+WS58rBWmbCBr8Kjogeo8ZsFYSuIGfPSRy2Bwdb5bTBLHGGjHO88I32IOOmD
HfCM9NAyJVeRGrbUCKWFLVsiUAWxoSEAeO5hwubkV7wBAZKdVbGAeDm4dXKV1WXKX5BJnrtQP5k1
fqsRKZpBWGrSZCIbJHsJPFRH3baUw2QBOu3YzH+pigHOBYMtkUaoYTSTVoDQSnw8MpxRoDJjOn04
3JxwfxxT6AE67+kYOyDnjT/YM5fgLjJpHBEg91AFimVqB3LFtBwAQvOVCZ8a3pIJf+36oMes8cmB
9SSF5kCnLjmS7sAWM01E3pHwdbQShPtnZFu9qD81UwJqao51OLYyGRAFXy60nF72CvcGViNYolQ4
jHOGwLOnqeIU8OWd1XBkdJYgFCazMU6F5B2r64TKG0QhSJInkuSdzs0MMLRCfozbqci6gT1hU951
1xUvzNnw2zlDq5yrDz4i21MYRF8LAW5wEqN9WDlny34ebxp46DdpSq/iAkbDlDiUBNRjQhfAlOeb
QMbqeCgXaVdIm4OvAvwTb6BoYNJR4JIUskrTsv3SkYyKjMgw3LrM30TdoLYTuSdGO7tsx0u5/YPC
eHlGyXmREBLqJkpbSkOATSjH4nrEaFIUWi6CYuY2Wl8zu++J6FgtxycFBU+y5rCkVgHwucgYdUCh
JVC6lD9IiH6m1RmzPKyA/OjDRGSQwFAQURmy4PTPiboDZqktmRkYYtaVTBHputUMw9vZK4nguQT9
0sUYFGbukBowkNVCGlLXADAdGz+2ko8x6ljkDK3FAKh+UJvrFRFeGFA8eWcOVoZx2JNUYSUagfE0
QxR7OEhipVvloaDwpb9GEKwQOMPu7j5M0GJ4nERPQOj4cUnjNW70C/Ds6MONzKVXIHBEb8z6LmX3
sMdRdEoucvsK+3FK+X+nC9R35uxYPoRH/U2UYQkGvlOMxgmm+C86bwbJ4IfiNuI3IPJAX6zU0GHt
IqfAuQWagwshJGyBuye83pi9sT3NKuXlOWe2Ba7HMNI6aK4M6iZx6lM2hfW5TdJQ8GHRimMr+0L9
8aCNPzOS31ODjok5Fl4x89HcXpqw4LDCp9jM/AiVozomubxlPtQksUJTzGrHwQKmzYUTEJwPJFYy
R+sC8CtL6uJmZFCAmnMYHnnrMB3EBlhtsGyMPk/hLbR4fxzBno/qAgBp1ntOay55yc8L47V86K17
0uZ5WgCIu+qAh+MTYifHElQF+sEz7im1/R6c8an2MA0iqZiTW6RIZvlVlU39CPDwhmrik8IZdkmo
Ggw+6bjRTGKKtcTodfeUl1OuMFscZQM3J4QyirF0gjF7MI3C0pO1eelBYDxE0QLbdiEbgGN9YnWz
hHWOTDjkTxOQUKeWSenCnBuuBBOojuMkjUF2NO4VCI++j6ky5vn4YV3EYj5CR9KZ6C4Rdzf4oZCk
Zg5u4PgX7FUTKKhcwTl3zEO9UeXh/EEjcqYikALzymW98A7icN/uBtSTCCeh11Vn9C1cbf6vNuJw
J/L3G0gzP8jQgx1Y47bgo4B3HMsdTHisrtj1AVuNyR1XRMD7rSv82a+gqoeZGtI2kAFBhqIdEt+F
94hiLYY6xcuXawbC1fJQe3BzlJOWS6AesmcWii8tBHGiqiAUY9Yu4nFxwLmViVwONiUFtmpH0Ena
x+oAJlBjoUoszPBipTbEY+mWeFiAVzHkVwddTd6yIRemZsxO48x0kbMEzjk1v9gYkvzLeLrlMFqg
5KQTHYk7k9o2ykE2rRDSJQpLCe3diPGx8r+7WEjgA3exZXBnAtx1KsGRY/lHad/UDVJKGfVASrgL
pkBqL8FyLSgO+c3Mwqajg9VdlBicVhQIiod1GZ0z5BUmPAmLSIEnrrr4X3GDIlO++1EmQfZQrt3G
jTUBj+5MNB2OFu8mZNtjTQPZfZSgczTE1AUHwu9ZDkIXRXd95yevLhO4XOQKTpQw1tCoWrTBEEwg
G4tnaLKx+O2EZQCXqSqLXUz+XEe2rqIgqiAwNXCqri4jpgi2oUa9DtlmiietmhnKrfAH5fkZzDKG
6IpgCYII5UxeqODaqwzQki56s3P9F5oO7h9JW5chJDQequKGG307cwSmbEV7cI0iUK0/XsikuY3W
OT9F03HcmEKuGFPkrJkd951zIOUDgDYezUzS4NK+61K1AGh3gCwo5lrmSdMG+t5N/vnF+MS+Tpcd
0pZ3HH+Ly/YvVi3VSE+FYWOOfjyaZBaaQtbLiD8n6Kh80rmqgjYMGWj+PRb1FENItSPmqXDqbcAM
XdGhtKZaQv2FSphuCMqE/FExeLELZ4XegNB72tMcJkgqxPfJ+jBzE3h1a2/Dh5C8lUe9kUx5hnwC
1YrZHSt/DoEZqRgtujHGqNBW1HSAVtk+0imct3tstl9U4THJmSNqmOQ/W6wOfoTLbPBTw+JK0Sx3
mBnuq39CwocYtezgv57RMGKmBGKB+MBDPXkq06W+H5pGWjZm1kwJRbglQzcutq5KPrLRALMhh9L/
bc+Bf/npM9U7rfV/bliSW7dOtvkYMTO8XSUtDmUg54vEf+WXGd5vDvHqIRTpvIuX9NO6MWlbUxbA
CIwGiZEZn5vIbOwsEcWKTmPIRm1VigCspNTudpY5lDeoIwntoE6YlY2KMPpBJlGYouN7OGwMFnfb
3472stxknmnukyCGcjv2dHwpsjBO4ldlwWkolDoFY5Fx+QLC2f/l1rD6nfYyyCdGa3IU5LWQ4QQ/
zsMR7o+EhZ5l80uIVx3Yt0SBmFp4ZVljAg5EHUPP+Xf12897oshRsLw5sqzV7mwCEHhRM4frEeFR
2YlILAVnQmUNKCbpBATWeuhNxp8rf0+IqiR1kQxbikGrBAhovpqb0aoeBdgg9s8fpoRz7+pHIQYB
wNjtB8jP9lTV0/OM7+wbpo+cqYE0Owf/Xfn2A49+xBAF2yZwxgrvbLAZbtgMRgheOSA0qUzYQDYZ
TuAIjzn6Xd1Q9isCI4HhGuvpwaGpWW2KEZIlABAqxbE6/qUBH8e1MqevBFNBdpJidIELXng85+I0
q+1Y3cmcOYELYQ7IMW5uROOzIBLJ9hIdrHcEJIcK2NOFK9XwLG1sBpePONr+s2j3HlIMAkBaD7Zv
3rJgmJtUL1hRglxZkDCY5bfeISz6mC+Wl7m7idqAzNRdEoplUMBZRq2m80Hpi92Fs0JGHF0lIEyM
VxpR6DT0A0bS18nMIFNNDuK7OqJ6y00PO31HQqujIy2zvZ2qKmnwlDI9WCjPAZgkwQGLcSsouiQP
6ORZGSBiXJ7ncpMKdggdB2FLCFrh8Ou3Gd948lB+KeFgif3toTwGJvkCngpJ8qFbiOVxrANhv+cZ
gzRT050xSKaM2oEfGdX8UfdLwk3UzsAGE73IOZmf8gYoHbIW/K6DAhEainks2r6hlOKEGYWYQMst
a5HMQS7BrYyPlwRrnBU0AXk0g1/wM3is+LbZKf7LpJjzCY6A7RHmFskSvrhNLPN8Zt4ilKQ3oIgC
/ze2LV5rT8qvgnIqDxSv47RSkgZ8n+5ZfthTcl63z0VrFqIWKWlqc3Q/0pHCrCZOLU8pMCrifz04
T1CYX5MBuyHn0QzK/zVlsFfqM+UxYvqFY4g6H/sKmv+mHT+u8P848LjJ3MQdy0GIRj/i3q1jO3yV
FJY0k4C/uXyh0P02jT1DxjMn0ixPt+CsECu4a7gS/GJUIuULEYK/+SwcajO3c870kr2EUAkBLpdC
12OBQ92BA81XuxHlaSKGI+r2lXssCQ0F1k4Oh010NbN7BRv7n8Yj1yTgYv5OJIq4splIThzx6WBI
C6opQjszU9BKP0nB/6rGdJOEbQnTpcfUaxQtckJPb5hk3Egsmws5jHEwwavmwobExgFrnwn9/8gj
MmdGAcjIGe7b888tqUe6XVpdOmo2Nc7TwvanzJIQHkyswY9RAELJQprSyGGzUJZi0QpPRNVPecEl
SWUQvqTMrOj7KfsnXEE/VFxT90UEAY+L6xVPUAZFE8r+2iSY3k34DosdUgy2ZjYQNTvwXCuhTI0o
AS4Vt6M3NP4pKiKKkZYcHOJQfjoQ7U8pFsuoTiF5dW0IusMXE1uuHEsaDD913VPRpvi+flR6J1mG
tGKzDBz4iJ+hEk7AYdzQa5v/3RbRl8zbdsOIZ0c3s5+TVYQ9PB5cBPOKlqXpm4KzBTbcqiYFc08n
tg0d+TbnH7QwL5UMtVTq62JRJfnrK5p0ZnLIHh47yXmHrJvfbi1BfaNrk89UvNBukNKAeJ5bzIf4
TbWIbYSjotpjDR7DSo99ClWeURzlUd7V850QP9WoJ0WOAs7I9ZJWCFggE4Uf6ioB+qNqzSsKVkw1
ICdV4gggiSLYUTEWSKOvUWQoNRtUvtMh9M0GZ3t1kgyd2AVYadc36Agx5T8NLveTyf9yhwUWgC5/
0tmFglyUA1BFfb4Gfew76wdsQSRsapivrXy30YpRetuAk5UAWWrOHYkxqmChHbFy8MC+41myAy6A
tBrckF84MSvBB+2OYl0S3tHMl5yJFLT4EfHHNnkkEjaX+3LgIq/gYy/0iMI3p4lI391B0aNOpQAg
+2MwGA+q/DkuKUMgJncNf3lNvJexSd6nDHdE01K7kHkb7VA6QLzTDm5TjJvTfVPKLQTeugMaMuMK
Xic3RD90uupGOA5pxOenEQXJYm1jqwdZKD+kCxCLFxNw4hu/KMD8JYnZ+kw3xJP4Eb38m8mwr0wL
1Ll2laUdiXmcqbYfacbMQESEU9tn2OlS2+2J9zWmW352Bp3LRhFURxRl3mr+0HggMJIjmHZDoqgh
EqGkLk57UQQMjDjlSMN8ukZayQXTRtty03vD3/DKzo84Y9PpXqT6FYc0TkbIZRIj0S3IJNkEf6Z4
7z9RnTJAinl0dYd8zONkvSnSrsG6CEtYzdwU8Fj6Ng0L7kq2ZY3K+gquESTlWI/iE9zgCyfhNnYV
K4GRGx8jMm4aVnMe8gz1Os6565uTjmxpykAvGuTIebBffuIB2z2vYxk8+N5KSEoGeXZKMR7pxmn5
3dmWy2el4HViQa6aH9NTFdGscUH8VoETxx4TqJH7Su5U2wEtaRa5w3g+ZzR/6oz0Adg8c7yDtOHv
AyFMlpdEgyh13xz8TJpbybbVn6LDRsgNtN+wfDRXB58E+F/Emcr5a5cI3wseAnVz9UmVWJQS0W2Y
ld7NZJnNMIEGR/upshQqXIbPiRwtAYeV2+TXrFLEzUJXOniLeELTCO2Mv+RAxWUQFgynIzJX8DXG
3IL9sIlTXKmnHcw5nSAzCEn3mv6jRm/iG9bh8HkrZnx4FKO75+/xfdnVME2hezBjVVNQKp/D47dO
OUhsvonFCRbPJ8IaKXHPy6vbGeYoAMVwC2c+gZ3cCqopYk5kjtgboexTiRr5SXxmEZWpa1sFv9Zb
+H5lUtOmLP21q2Hw/Yf0rnehU2CvxscykneSlelbO2XAjivAipr5KvuJbGNgmkS6bHP+RMAlp4B8
C5kyYFQPSABIk/KUcFahikQk9agM8OsHLeQalQATkBoWMxA9RmeQjnVkRyrIu+ZDjhSaJ7+5oDiF
TgEYSgdGAgX/cKitIZKxikOUaPLQ6MkSsdrGeKF4WmbSLmw3VHeJTGQAgp+OiJc5SspU20gLJeE7
vUdkcuQPEDdlOxae79/i/vH0XwYkG5EsokRMqcaEM9QThggD0v95Se+fignKOcwnYE0qcuQkFLf1
BNFeLNRrYlJuqxpxFpUEjp/t7bluhpuAm/bDmvGc2oAdo7wplDIICMVEIWzhhnSj4MjolzCOZwOm
bFdkF9zkslAyF72PZT7hxUH1TgCR99xK3OX+gADjf7ZgMyeDgPTr/Xmf/8U+6aAi442QlMqwGIZW
Gi2UuBPAftcDcyhRKiU/APcjXGi0bhNHLLXUhKxPurEkoWBqBgVf4xcuTALAgbneJZx8Qk5KMQic
qpBK2rDmFE1B2kONBwXy2h04BynKHty8F4AIvl17uxDNcIv2qHui1+BXGMy5kIajtBJvUgXo6XXe
r+1iJtb8zuJRBttvoJRs2B+2FZJB1EFNkzOD0hepwp/rl/DlVtFeRV22ZAhgMQaHkgZfWN4Q3way
pciPfSY2yN/73/kisDC1Dl0KDuUZDH7gjS8aS5NiraYqde0/UQeY26MUbszENbvuHL2JB9BsAyn6
Mu4VGkbOQEIcVELWCve1Er9VNGtfFIkNkZ7fJovApzRGWJLi2CVGBUp2NykvTXaxVjuIVZgY+ZQP
PCrAe9lQTmyOJixxmHICLEXw3FPM4gbZcGbFW5kHhLyLDhQNqDitkMwk7F3KzsSBsK6u/a2UFTUs
Za7FyE9gKu20nY/IyBE59FhnCDHSPBqe6+GMbSxscTCb+xG0AXc+uPHjsbwnEfdqMGOeY4vpveoA
PdZRDNyy/GVOUnuzZvl7ndLHKZ0fEyNYlz2nWUp4PKxLljfCcZwHeN9kR6K+bKQ6FgUsqlhmIrE0
YfL6DqjQT2vDLaoTcKrI4ludbjMzMw7QHSqezNp7QmMZfL4evRu+Ji2N6Yga9xYlbIZUlzM+VK4C
1lt3WPhRE2f2zZsBlhi1k4OEnPrKFSXSC6I/3ceqpUZ6/EotyG2K+tINfHxYWGj+RACcD1Trnbei
aYlZvaOhpq+Q1dyskru34kIEag9MUK8xnf5GEZftyU+sZtAJO46D4zzHDwSJRtiAMoFZi/jjodyJ
pvndavDsHCFZpBIJ5eLtZYdA2cWQzn0nF8G9HOK11iLbfUwErNVwwyoAFz0WdMuJwQ0ANll5U4nh
Oq+RkmNEqOAWen284+bbzPfiu8qUP5Q6wbHT3UdrF9/F2STBPQHha2lGTTY1OP+RcJHcQr6AkSxB
zuvOrCff+H6KGHSLgYvaDnKH82MI8iNfuIZufiBrw28xRV009+WPLSBMMQwYxYb02/cQKX4K7zFv
2E1wCjj91iP9HErTazPgm8oH3R1zmtRi9/u7+Tx+T4gxv+2zHNK2z3SnvTBGbUHMAAvNh71Cwwf5
JrkbdxaVt84c9y6E1ySzHpB05hgYs36gWiMoBrMCxgsAcgxdYTtvmKDCa1ke9LG1PZ10Sx35FWoD
sFk65PRxBb7Q8OGlfCsGgkH34FVjJO28Ba8pztuwYNbXFXDvNMNhvYOjtzx4PafdeNCirIZyZbIA
FUIvR7kIYhIyk66sjPRWbhbg5uWhWvjGOvE2F5LNqYa2f46tDW4AhAPKc4KfIchgX+WVwwGyeRH8
6Sy0t8tEjLOZ6BS1nrElWJkKBZxgrfH8LtQiIH3cqEazP9vGjea/EnI8MCtgmvFLFp1Fc8ugLd5p
xqVOSrYJKJQUm9d054dPZ24wA9sThgdnYHdYYs8O1M9lBmrpMaQ0QrIyLf9Au8CQMlPkivUbDthW
eRUvrN4YNeZFg2iw4ulBcqfY287uhdAKLvxMnsHMKlF9g5KC8hi2AZFVd9M6gzNFjNJIcF0fUZvR
AzKXVa9Il/NvdmS3WtPgswy/8BsJLTgzj1H5FWERDC0xvYVzwoUlu8sNMEacqDZIBzBvgin9hbIC
UZaJgh9UNOmtS6Wfc2IXJZtzCqhEgGoYBuRAnUlb7s3NZRrodpI9fccwgahQ5JhP3bmcwaZqHwX5
1OD0jEQGGQlDZSZgk9Ah6qQp5tM+r9HjnsThXecPWAOLYANz2eZfYF04XgAQTnRpxTdkxuGLXbEc
TxfaX0tzRAUt21QytITt1wkHKF1EHVXIlZBznVtD+695W2Cj3HasVwo3NpfBoPNG6TTKJsDYyANk
6P6Fov7sFiE49/79VAbbF2STES6LvML13MdfFEGdLMch/BlWXsTRqtdMK8Zxgo530UQXcd7LH/7q
jjvgfWhSAhNL1+oWAidSjz2BcRRUCYcjNk7iTMpKVMuiab0qUZ3DNGC0cXu7hssIUolT49RxzDpk
fjwRkClsHYn7EmYys5wa5EIawplTe9Ww5xZkypyn9VGQ5U6yZEl5IZoBmv8n6JP2ziSAkTq+1zBd
N4EFpwPVp9exIdeZT9bilfghzUUddWgIGmFy6AtsGx3PNTkK6krZZdxeXo89kEOwncifTqQ6Aogn
gJay4aE6qMgT4UUcPhu+7uvjS4zGKTydsXb4oOyLpKJkSBy2gN0BEheJeK4WnljEkZUyB8ELNqYP
CITCHYAAdpRQNET8HxhfMg6W1Z8i83uUTofoGwYd+eI95zNoJ+Z1TwhsqW4lhk99IkwCiQJ4oSYA
QpkItWhO84FSbw2oAUPJ3cPVFXRG6T+hjF5Eq7dIgdYwtjfZp1GSuCupRBQaH8XTUoxeVD3X8Voe
JauHkSYM9rw9vngBTbrX9ojD6KzvxpArXwdOI6yFuzVGYtWCavGesXersWwKaCbqnJ/vEkBjDYql
i2SEhQ4yJVcFkQGnFHX+3+vBzIhJOD0WVQHMweOXginqDZNL1vDali+Y5b2PWNl18JBvQ/La7teG
7ym8ce/Cz9SkoqTAQr7NaVLykevOSpyNRiDI0JbahDNK0PLM2x/MwvwzFdpC9ijegOZMQSYWTldT
XOo1fD1/5XiYwWti5rxLfb8L30e2IwJpOifMvPG+ZWO6mEJPE44cjpk0wyw5xuzHlyazz2cBCNW6
FIb1lybw2dceVbG7LAH1cVOfyKR+baOlflbhXNt4ILY5+AcWhC4QynqBM7k6MaVikDPNrK6pwZ10
kM56cdFzCs0CPh1kcMn6gvoePZOAQFMaA3TQR2NTDYqJ8SNWrXxARzAUaIh4woAKqa5ATUoAK/ky
2KYoaqFEm429JUNJWwmdS+xojplTKIE18nAIUrCOrnoRLw8OL4535ZR2QUuiL9x+XYHc0O8JM1qy
6TguUoBhWEj8Iox0WdxILj6sYAwpMTKM1gQXqyf2cgiufcN8qL5tQ+g2sJ+z+4rGn1k9HmwB4xfn
pJ+TeVXOaf50Rc0kyQb+1DdJpabF5+Qcaf0SyTk6XBch5UnHm+zc/4vM5m+lmq/OvY4eT1I3sitg
SktOb0u6IUARLWAo6E8LE+aGkhH/F5Y3JgkoyKT39tbm94h4bCQt1Q0456oUFxhMjkiZHa88N81k
Ggd0IUhnYOay8t3IqlD0AimpkAToC23EF01hCEPAEoa7J3ESG02w5gXVFydEB69/NAlPO6c5vLEZ
yzIg4Oi0EDB+V/sME7Ft4AEztOCFn2mIaJ9w8oNfS8lfp9ROWOtcETpINOrK1VBMj9S7AqPJgcXG
AcswFDwuZGACH/jPQTYixHYCwmvoydMRPXth+zskgJkx/PY9FIFjuPGIjiGt7oib/VwvaIpwe/1y
sZv9CyUmOI3YdtJlMVhm4KOOOKZjmKZiDuVlxiB+JVQ33OKxGQpkUI6TqY8SdSHUpbLPUxr3mK5G
202IxB9WS/TB9jwDsRG7FlCX2L9PyS9hNjv+MxFxwqOWdbLH6WclA8uBn1cAu3oO4kv60ezb+K66
1sow3zd9+HEsWeQ7C6Y5DSsONKfVYVTLs8wt1Lhux/qzTitQ0nXc/p46F77kPasfbgATPNFoY+7a
PZPkBzAvvgOQJMVQ8f8snVmTm9iyhX8REVsCBLzW7LGqPLXdL4TbPoUACRCb+dffb6Xuw4no43ZX
SbCHzJVr4JFYAqXHQJ+03OipXdXAHYX+thRcEKcojk483rQCnZik8es1hWka7uhtH31Ycfe6J5VS
ExhMNYCXUVvEtLohnw4An5EgCwCLCmY+90kluntHYHEwoDsM2zz5tMLSxeKWndFf/OmF0zmvHyqF
DkTnS/9Yns7JI9szKp9S9helSl1xbZQzQ0livSn/S6oKDeHbQi9ArLki/bQSHbvejHXd/6BofzaK
ji8O5WfUTuVXtNYXKjC19EpJTCebpTLz6/h/18CrXC7JvQyyL5RAbgAYpkhU5AQhuYaWo089PkUL
/xb+PLnKSracL4JjMWJ9ZhNBnXUUO3OikyrBxsXoN/BIecI7QHY3c5lficiSnZyGc3GT5CEuwBdu
6opQkMckmrFp4G5eRgi0xZg+7JLdEbF1nIy3zYlNTX2fcegdwaICcFDoWz744Hr0fOBAJQCMy3/v
L0H3vjxfdgjiuNtRa3PsYVvz4GGv3zRYi3Fq8mYblLU30maCcTwkbftlG3nVPR0ZOBOVjAUdNhMH
RVtP7t5QP56uexqr7fwVVO6A5wC3+zWpdU/DYHaI6w4EPRqi73Wi57xnwdpshGF/+2Djan/i9m/P
jNKustqEoUEbF88E2Px1HXBRvRMgFQw/LeTFPMtgUxxeCCoGiIuT7evcM3zC2uhB6QoGv/iJ1427
Xfe5CdGSQONGRcY4GlIOyhJxbIxtUxAjzLwMUWVEUZfCg7y57DnAznkeMyih15NimHnTW5oOIGnT
z3mRM53k5C4jDAAjSBnYaXqVsw0nGQociLS735Ed+IhGFFQ0l44opgyRg1B7GHl4A7uQFLTpFoJ+
5++4GiIICcwcq/jjNMb+XRxI2pnX2XtNVBG2gGb2PIZCCveGqo92gOnCxuj6XXgA+GvLA2+qnpbf
inKbm+Y3JKwBNQPrzzKhijn/0UdUzOK/mqkStxWf7qDtuvIDgQfWd+TtdUZeTZha0+gjGZkVQ1gd
ucqhzQcfAtzB3zE/AarYIY+eZEY81UASZRiMIDjheNdvcldEyhYDXviSQWwQ0//YtTu1PNTmorJt
gQGBAAhTKr6567kWgpCwU11pCW/o1rgq4blvX7chL98le3yxqH85inBsgY/UIP8lOoALeIrcS3Qh
vg5KFd5JxyBO7ioyU95HR5q0dszLn5zdLyQD0jvBhkJW6SGnWHxtOkACcg7HoySGd89NXKNd459g
3HbvJuJsnkJYhHcThVdPUtWHRBzr7tyujzBvIsirDJTmGRjPDu3Gcbbt53UPl7Uu7iumXO+3gDK8
GNL52czuPDY+tzDS/vYn8N5uwQWo2S7wLpcdOXBDsl3zEQxYVATwq/l1mlUjlMbJeAHtDli1WrWy
HA807Kg6W3T5zzgDDO8pYybMDkdq3QBjlbTm5fkW3jw8bJ7eBQQl2nY4GyUu+u7xHWfAR1l/VZeF
I+AZp7b/YsrSUKRYXTjmkFks1Ggo+hD7Y+C6B0YJ+8P/5g6BvZV9Gvza6NQYN1d1QKHjqcO1oB/J
rLyBy0ddsOP3bSOPMwRX7W7XYsAX4Yw7yU1wYSvitvijaLRNMVG5bwc4IUlFNRXuGQTAww7fTzXw
EW0bmOp0Bg8ImCm9J7eH4KCcxUNIzfKDIOn501Qd3O+aQsqA0igwVbCkYFWWPpiVoq+Zl/kYGMR3
4eWrCRbzBd8/7J8YvDAm5JKQRlvaeNyBybTAB2Bg79CGtdgsPqCjRBCTBlgbVDhgfD9BpL7Hgpc8
8rMXf3UeT1C3gdzM7wlx/wYUt01nee/Aqo9Fe5ZzbLthWAQXoXnnYuLPW8LEEZJIXkzJUpw5dkSK
gKLHsnYwk6NVmo2FdmtzVOP9IrgzOuxfp1RdqrBFeubTL9BSHOxypnMuFKMB70EqMt5B0jFP6aGw
VJRIj2HORnYDf8Nua3/mb7iCrIo0474MSlouUBDMbwQIRQ2LPozd4fYcXl6IQOSJ5LJ/cnLqgzoL
5txQSHYZ1EIlDXcweG9Ou3z4kF4I4nENhwhNJYBHANc2Iw7wodlifkBzYHqlzJiog5WGUnr65Ldj
+1/aa8lFecERjKVQJHlcREH0FEXMydKBYi5d1uXfqGPcayxh0++AEmEATJxPvO7DBxxW51+QyHm1
RfbJCTU1kKvFVOBehZ/NgEmEo9gDf4T1L48e9Zi06PGLZ0z9zm1njKHk/KpUCQuOsKL5Ohk983bq
IE0/c6FtABysW4azUCHVosw7mS5E/HRSTCTr1M4tOR4zaju0WwRj1Q6g1HOvPhpHqN6L7sz9M9FT
+WPO9QMFrCA1QrnAc0UHcAaydvGFCor2+yZOi9/6bj1ekY/HeI8JoHg+5NhwTR0v0KZkkmM3G1OU
R4PocLtDNy9LXKOy77idGTdCdAHgbEtQNuOKQmn5Bm3x8twMFHhJqx4OqsJdchnigX2IgRIdOfz6
joFPhZV3tWf31DvOH0szNXaUu9BvheS4mZniFDCLTyMtOZ9G3+qBK4pmjIcHqPMPIQHzp2sy+KDe
duSS9TB67nuHzpTjnvM9WrPsKZECPSGoA5oXa7NiGHATVhwJzJbLD2m+Y78yYgx/RYomOueg7OuR
kkkEFeOBzlzK9/DSU+o41NZWp9uvg+4GhD/gahumU3YfQ795nLsp/QShNDyDKXVcUMXhy7bxVcss
3tFGBrsPUU09RbfGsQbZ5nfTErGVnA9NCm5HE4hXkLs5NNhLB2SzSyXyV/T4TeoDU9RAo3mzwsJX
OnvayyCbQkuFObGXMKHgCoxnEFVlFG/b5Ws6jUCVzOvvUzW48+FABinIJa8EWgTBcqiXBqjOdqLR
qEBq70SFT8G+5OUALYw1HtOftKMAlhEJuAtP3D8Ch6Mau2CAoXsyswHxYqokq+MhqDMIP7OLCJrf
YBoe/9Vw15LfSoCeki20wUVhgslfJG4BLIPJFVnKs0qBuqcUwtzLPUCiGO+aS1ySEQ4bv9iV2IIf
zjTNR7GWRNJT3D3KJ0bB4gD4IyEDMzcT7kDc/AKPfRfjbEnRVSywpIm84XxGkGGAJapw95N3QYdu
UQTbiqdleqi6H3OHLRPH5BfydDleYo6XuZQSshV/WcPYCa+3e9cN6aNqFROV+giGs/meXM3UEWpf
HuN9F36YshGD+YxPyIwTvoYfbwNQrK8JWxLDLYhEDmjHxXyrcHHnG8Sf+AAqX7gYUIah4KaY5OrD
Q4zvLaVt2uAQlq4aQgALUSOEH2pqqI8e30wNv1unRoQ0x/uxiP6XZwNdkzoS4hMITzsLWzmm4Ot1
9N7MM+YOi6QavTh6Cu2qmULO7xz+CnXBHeU4QHCzgzfJD+enCMaZW534uAlDYeUqcS1wUxzCN26a
ltcaEWNgHHmqcKpQoDbIGXT+F2qldl1e4ZNDBZrE4wCjh9HKmwFOo186gNGbotaCUcBUqP4vBJS2
6kfSS/gB1SkCvIbtY7ZRGJX+QHnKdLphqKAEG74W983GgW4+IemBvkHzcAtG9thwuxN/STyQIuSF
9ls53md8MkauDAlMpiBZGoKAb84x1PGDlH1wYlmXTMDmFLsNUrlZiBVQdcSok0km39D84n0Sv3MV
U5GcvCqxPqCkw/ySh8yVhyhwnVNsYdSKj1jUBeVXfaY07F7qevmeinonNbvPgESQwnNOX+TEwRZy
gOuaxJoDnL4pbPQKyz2qTns6BVHjsAZxlWAsTtmF2mGzI55BvVMoVBFwucyDOKFH6iQFO86aIRko
EO2Ziu6yanfbXQrkikxabOJud1MaNOMHu6/gF9EwSuFOtZrOgG8zDYkUx9gqMU6veKe7KU9uTmH6
48xNLOsRHG6vEbbZMF9ukn0LKbX+CYsQDEqeYT7hqJn3nCb2DCTSucLyB+5gv1eyHMgr+Z/8AgY9
733CiWBCfENsbGcg29Ltwx3FMA21SIBdiNF/HKczdDJKHzxLgJt7wYHSM8NnRBx80DtdgeXnPQec
hWqZVgtG6/6zzVRSPACw0nsLpS1Nkanc9BGV3RSD01DIPvNdhGayPot0RC07MdMy44liR22WUWzU
4LmigXgNj43XbtlErgLZyE8YAl12+YGxlqR7ylOlV9sehVkXmGw8+gNlVxRkPySHabPoox+R8c3Y
a8ihoG5O5C+WeJgYZUamc+4I47RExK3UYGsMDf8txs6/0KPT4nK5Fwz77jcmJwBZNCCbmIvJmToE
3KpjCMrGNTJOERujdCCg7MhtuBlZuwHaUgRFNDImG1W2cH3Yw4L6qiULdxzkggWCysqBW5BDAmQq
TbP+eiR8zPeEdijYiYEd87tZC7QnoMryvwFRiaGfLjJR5Mxxovaa847tYjnYXbW6wCv385H34jE/
YsYvUoAoUwL/5MKvzWOxwebfc66+pQd4Kq2OG6RAD9GBdwhHgILqInrSwvmUlirwdqwSonDAo4+6
W0hwqEO4uCJLzDmAB3qr430+hP3tQSZPPKP02ivzNXx1qm4uh319e2nSZwjTbAG9ftdoie5JEgGQ
dSGU3YlTyjx2ZWYfjSwh4yooPQm1eP5jwo8Hq9Wiemdtmc3saRZoEfTzQOlw6zywgUQsNxzdp/zE
qzPfwLnKIPDWNDLtenxOM9YpKUS/+ouK3BjFC/tXTp58GdijEN/aA3iCy/gZ+uN61dHJ4mvEsOkz
xlu9aFtW6duUGUfL6TPmWAyZztx3FdSYzxMt8zuCK+ASTRXdrtBV4w9VMoff9Drp074xD6Np7CkM
G5Fu+4EvmfB5eN/UVzuGJTjXMMOtxGNGtwjlEVyGKRMsEvZyHdFEmxVf04//ldX5hzxG6pjyTcav
EFVS4PWs+8eoaGbIIudriXuDgRJgKqlaaxoYKs/jU5LN35sACUjawmXwUzLco7m8wys9u0lkmImv
bMwIk9kJQeTEhS7LS9gEP6wJdRlGgTH3JqI3I05o+qVjsR0Em4o65YmU0Ofb8HTowU2oiLlA6oP0
cgVrDtELC7+F8taypj5ylFE0U4O12fhqHj8WVlJsOoAWrD9NQd0KVaOTaOjHgx+bHH+mA9WsJZhh
jFhe3eRPTfx36qkKay5tHjYb++oFI68HnOLo/KSirAuQFIKnMQSkg01nkYKUsac4uo0Kvdq3L9jL
c1hqOAZiTzYHTKo6lkYCwW0N2gxbgvPXoXx0GRQtc+HQSfiIr+G/1+ihiVvmMJJTlfvhq63zqJt0
o8B2aC98NstqhLNO3UDJinOWLl6tP/unegeJBgfoa/svf4g0H/EzhfqGaQdLy4icqNGp+WDMQ/Jk
mjszkLkW9cRfsb95rnvqJsY2aNxFZor4UCc2/++kWQLoZQwpLGg0FM9F2a5zL/NXRgeYngCOcoZh
1AcqzJf7iTqnxLGW6YaLMfcrknP11YcoYlXtpZfdmy9QxSRnbYNQgsId5oGyPpqPfMnjGoJbhKeC
kF4ebuGTj2hS/jUFgdY5hCSMegDwKcxxH0PMhGiOhep7Jq0nPM+t9WpJvSBKjvLdOty64TDEFOOj
jfzsGEN3RMWldaWMLtfu8LDeg/6k++Zlwjk0uhCTXELbKprkY6oQJksntwHBlTA2ZT/SMa8Jto7l
aQFCvjGAqXvWMBl2IE8VF8ImkoYuxdDz2IjvXJm3Ayxvtf9s6Fs9YEOE8zP+QtpNZiPmSrXEK6jq
ChF/wp3qdsUfGYVs+UkUk7SDrdif2DbFgXct8r1xbiKHvbt5CzD2/lZFdL1LUiQPAalYsIRBVoXS
caH+aRzf3jTkxcJQw5fwMhXPUcm7kFkWc54dgCO1/j9uJcMG4c8rokr/sGEBIgtVwFOm4XLEQCYd
Pl5LoXB8bQc6Zpirj9YgRmfSMTQbn3u+g3ZFMYmbKEtM3bk+oaHeBBMhDseVu+fgQ8fLAEy+rSQa
vUULqXULjajxlVdqfzfPP839EfNiCL6Z3mCFUqYtlW4K7MVJLh56prnuDG+Zcf9tUmIVo1fqa366
XbAZLNkbDsQXUre+RR7UAczg9LQ7VvubJgH09I6C7kCzVN6eV9bRpiIMi5Qe77Ea2f4D40n1iNhR
keFHUQfPs174/Ubq9YfpDg8ECqoIB6NA8DbHsD0x4i/wNx344Oey2+7Oxzljq6ThM7HkuKPRbKCO
Tu/PU/VUHiKiFD3Vsibc14s5h48dKbW11HGglQnGwUMdZXR5lDw+0TQUUJWeMjnhMwHMzN1PIahv
E+FiLHGHbvz9ix/m/9wGmw2h+/pOfvwmYU4VaBL1bHdxs4sG0fcFEYdbKJOdsmqLhjG8ciPcojtc
ytuUCTdICiUCPPyBbyRwH7KkYZ4KlmwHSi1eGn/cs1FDpIaid5iRt5mPaHhvE3ACb9odF1a0R2CV
cmwoMYTv/Fb4BRERnf+kHz4hRsz4IvUMLTNnFOvD6AsTUFZERxYu/g1X5oKH4kL1c/4TtAewFNYc
/dZKjHz3J814K5gVAZTJ+cXLi/iqGeq55yd1fga4BjOyABwg/j9RiGMziblfKnJE7hjmvQUNlKJD
G/IJL9WnsNTBvTSPMDavt5GFLpDWxjrl9gTngfrea3qgJV8TGPNgzpdga7R2sG5DzHPvh3B+ceOo
oEyK4Gif/7KbZ0JF0yw6HMPsRzQzPy+j95ppmyLPtWCcqSKY6gO/qi75mG3IZogmdrpSkSC7saNR
kaGHcvvX6sigYQrZkoexuNws0dzcm5ldlXOVbY2iWDrhXfQNgGTcLljEIyZ3JBVD/HyD9fPcKFC0
TsALzyier55xLcBVApfwTgT85sLxN2VAKdMgnq5sU8ON/VPs+Hk1k0G3UKpw+G6JmJfT/Oo3UuOg
8d4kA8eh3bKRMkZseugwqbo33q/OrqY9v008LGNg4NJI8yWlYMs1rWgPMz+mKvvJlAxoKTEgU30p
KwHZBqFxm7xkhPEbGqkb0fIyHP4jRtEJJzihlRSgAdEeN82Ra70C+usZedU9ZYS11pgEQE49ULBY
/1mf1QUWBEaLQcduQgMnCq6bvoMmgOVp6u4z1q1xgKOAYt0gVceQXz45RL39WxwRPrWKRhIr29ox
uZmYAB1NOP7mED4/TsjRKn3vLRGoSOmYXYif2rmvU8MTbAhb4yzOn6cQ2DvY+CN6ifnBnA5tsQah
ak6Kl/eFP/BVu257cSfhHItaF6Q8RpK93kyLanO+Kq5DyFuV7dQuDOYQpKXkFBlQb2YHphycI06E
KylsoiH2UvJSqb1KaeARZFILU21hN0kWhyw5/RGqVMSVEeu2H+RmpOIk3PMB0SPyu9jI1mDw1NgV
JW6SF9QSct9WiwjvFM/HDguYPcUFZOjwFpERVWAEdt8Up2+SEVRjWn6wit3vEHPIsMaNmv3s2JgY
5hHgw/QKb0b6EgQ0dUoHXQz70yMZvI9T4eHB9jFFsLy/Bv72Vd+BmSjqK4ZU4nBgRIC4mGuMwFAg
HDzPQYyZ4lrGn3H/U0xB5p7llCYCRsQwjLL6m8OF1Jfw7QNH1FtaUnr3Qw7ns4nN9o4SiH25h+Bx
s196Rvt8X/Hq2wV0m5YRq1vzfGsX9aCS0Fj/boWQD5mkcM2BcQTDLcw1ylRq8whCBhQgRBEgQdLd
FpACpGCjsFAr1C5Qa4ry/C1iST3IA4RE2P9VPu8e+d/yMcIWlIslLd4xO76SpRsFE7Zb9U3WWZpV
28QL/RUlOrfMTDAM+SDxF5BEZvIQGk0ABnjzvd6xbcxs8Qph5XhI6RaSAspmCik3oB/wz9txynry
0x/dBP535CZsV7HClNTRyN/SYvpME+gyDsRlS75swfwWHebkpqJovTlmJdjiSOYhR8ORPkAXJCJx
HVW/pgsyATO0gF6EDY7EhHvdzl4efevEJorCw53lKNXshMRRdyQrzyscWXD0DkDFMfXuwNx8HuHL
RZflFfcfNFp0XBnWM7rXIGl8N0FXGvIqZEyYMo64A1wH6tifqTpgrN9b3GoEgxoVSAX9QlLcbRVb
hdQS2mkBFSNwpsKzEWLy7A8BGg3odoQbgKNAimMyKWKkiXoPTbYyy89o7nKghKuj1ipekzCSiH5U
exDf9O2DO/Bp2pU1g4HjcwJIFqA3pB1jKAZCFzjw03ogRaunYCJci68pYARN9U8k7qygE1SOquel
hg1VJxHeuECKg5QkDB1RoZreGq0wNVTPnNnWKCzx4b4CxcE/mv+cRQTxhTBTJK0M2hWlABR+X1Ew
0Rn9LaK1wBs7H25QR3wgoRHMUO2b8Q1qbOLuMfRkqJxxNco9q5XZinnUmLsbeBXK3VrDf71kNwDo
AhBD+C1h9xRH8crU+RaKqdSkEUqwOKO8u4QzJu1W+KQnelE2H4+bMFCcTbn40LK8GG9kqnhvlTr0
NuDWnBPmeS6mpedCOFLD0b/VIqm3EzMdAiR4+yU9D6Or6zCvqeBJBy/pzOMbgL8JmeKYjb+IvlPE
UBjsNu8BkCKsBntxDoOYT03PC9DIxSNLuW3MPgUgpDcb0YUg6ZUs5ggz5soKYWWR2sGAUjaMUC7Y
BfPp2aKlydqjzO7UGu4wysLQ/Qm/dhouRdkYCZGKh5g8kWCCkLMoKjD9WovzcA/1LX5KBHZi6kIr
r0S5okawO4Nm3skur1HKZX8+EiUtiQp8Q1z08KbUUD0S+VrIEAxTFFQjK3k+qyzgsEe6dt+O3JdQ
lnjsHUrIMf9bIPytY/YfpPa/YjSkULEe045SgVSl00d5DYOE8O5FQYPpz7vTjA5oG2EW3r+QJhUQ
36zf4Qp81wqX855jegUBQkg9lColQEUISxjKXgATUUk47LDrWrmp1K9FDfK0hzEXizqfggr4DHTS
eImMLuBNQ5BNM3avxIG6i5ASv/qRxWfC4mLLf7UjW7pewg8FygBplN7M64A2iEmWahbY2cySWYi+
g3WNlp5QSuT86pNwJpHZpUxGSBNG/o+pLmxETSh49dNZ01WTdkT+lQr9C6PPmk6G82o+MpdOa8BL
2EWz08MVde4aFxYsv63htNMmGEGWxBe+ImPn6XXT8bpRJUGDR1YuM5e5gwoxsxlgjyxISWL9ZvV2
h5gJAakG+w8uC5VOAzShUWPheDEux9uuAQSboYbcl1lP9JocL5KahyUheFWwpCuyJmWSbKWgP3KD
B0f8+fpOe/OicVjIjIIk4wpw3T/sLv4xYZ88bF5YN74boDs0fiFXoDjWIsQa4AKZgg9J7gLi5OU3
SNtPEB5Y6nACgElYxw3Tsi2C2NQn9B0hAyNAZiqqmAPJDqrigne1k6/zzA2IARMk2CYHN7KhFvg7
3EV+W3+ilQDca0tUPeHI9qsGxGlwWug+qISMTMKjoSJAVWu4Y88mk7+DzUDM9dSgeuuEItpbEXdW
5OTrm3XVw2GabpY+4TpWhqsmOEUKZRTW3P01HlaCsbri1aCB+8GsnsFZwe9ICGUicVEPaqefuoOm
5xdWndPD8xNPofAEFxZ7jZxSFo6P2Wl0hfzLhoCn5XBfuuACjw1gW1VU4Ih2y9Ld/sbOY8w5XvE4
JqoDQh88SZqRoOCkO7V/munwsXJU+6T0fRPi5Hf0Y0bnxZgUFUrNnEVGjjMA35xxQVZdTfwFWzLl
N0Gf5AbbEn7ARHCWb4fkoV3OJQCmwAyCGLHUJMLWUwTKXjRBwc1str4Xc6Cv+N7mE+diXt80cF9S
nb0Fe5mEXETRrRFLUpJjzgE+nnFnND0LXUvlOIzxzclNn0NJjwNHhnnd/ikyhHM9GTic/Zw1Zko9
d5KthQI/ZLAJoa3egT1p28Cm+OkvWDRZE+JPMH21C311+VRijcVz1thI0humah1riystP8c1eQQL
f3ZksIbXwIBOic+IAcaUg744x5dxY5V9ng4swyrhHGNWRsN/ZIroGjqINFx+y5Dx4gqK3+LI9AS4
TEBTmDEgi1KKO4O9mQ74exxnaFtbIThia6Z71gzHJmtJ7lgz5BgOeo7nAjMF3hMzm+Oemelp4HAR
ba3dqKr0Iues/XMNhu/5Yawu1D2smDMFRBFQU1DYcQ8eNLgQEhgR46t0GiAAj2cHlwD6tiIB8VIw
jQzeUsjNbg+wK6yIl/jTe54waBdXAdPJgfcQRfHHMM7XuyGOk9sC/1wzbIVjzwhBLF7s6KiNV5r5
OeNNypOiGAAUejImYMWyDcySfCOAQreBefv4BbAEgtazZQHZiNbXNpHSLbYDuqSepmTUF+4bAS+4
bIMSMXShy5PWmeMcbwggSoZZ+mqG9GMV+HO/v5zp/lnfCCv5DphoWHFm70RQiYX2zKfjvwyIKIZL
FqVNtCx7R+W38WrN+xJGN4gGJk7JjsGFdLPuAFMkIKCUyTVnhB+gvU4llSwhnxASTgI/MlZ4o4vF
rJsZB6BA1lHkTjTX7Rn0FfkQrzzC8lPhjsaDsYmsXHTbCh/tKWj/jicMw2DHNMvyc7nUdHEn3Pjw
Y7uuGup7MWMAtQeeCvM3BjyeWY3bu+wrdQchk6vuiaX4p4hUY8gS20ERIEmM6tmzADRLgmGLIkFZ
6bNIvzICbUPZ3sf53xYvcHt+uNtiJtBDJJHRAefhdzcKhg75MAsA3NJim558jLx1Zmy5Vr7Qco0F
HeJFy0BbizE6SxpwgW+vnMxg4ryYdjDtKnh5/48s1/CsDKafe6qjVu6HRKuJAoYmxho+6+Nl5JhW
yrjN+Q/ciTu9Lf6pcvhaVqSGaBRvK9EdNANLhOJRxbB7DywMvNxeTbd8VYtozMGIk2IE9Ra2URz5
UBXwbZQYFPIWIz875peiO91hHZzeVAnXzFaxcizClbOCOvBCPS+DZ1ND6L7H217rk81ZdzwTtQFJ
x1pOBwZEjDqcTKp5HghSyFblzpT5mjKVqTmgYidw+ikP+bMGj2hi+uhI4AYDkvN57Rz2OUek+aql
jlqtgZfF82ACOC/qDOx4T1iHroNH5BdOCihuReBxpxMLAkdadGjgPWv8JVgR5cWF8x8c/FgAg+g9
fDMmerKelRaioPSmZwDcP8HYKLC8mRMIN0IciFz71ui8cXKS90f2TLACrqw0WOITUcRHtC/smU3b
Fi7SkVfDRxIUVsiKlmwkBN3aQVY3VALgkP5/2y5ovLeAj+B7bhM7ieVJaVY1Mz4I0CT3b8iNeIqp
MAXrNErQEFkSwCN6MyjFjJnSRZRZFUxzyMURc4hsDGmKco+9iZxUqMH/KB2vVCs2n4ffaQvZSKmg
NjCmYccylX6thy95G5C0+MRyfqtpeIgNVb0gOQH0HS6zjh4uLUGLDLhCX4OtM+drz8mVKrBollrZ
zyxWNwATMstgUu3BptFGbsxkgXlCUBz9fOF7nKuPOHpxADa6isg3AoPjpJe0l4kxdaDnIZpEMIHT
EdDkP2iubwL3eqBesViXiSiIOWEpBcxWOiqfbccHQtkIQSXWUanFWQT8C3kyS4MngkBKy4lAB7d6
/dozt2gYcsAFOVUeAjwwl4jWWWEERt7DvgY4XXQkc7poB/5pK6Ez4Evw6g458BhBGQwv5ErVUO+m
AWieafzwc4K9NVD/C5vbaBEUsfkYnalQEOxTomI0jwYIZBOF5TV6Ds0vBytOxhHjOziVGqidQKXM
iwHHMPZ/jmlam9LyKFjAR4QfSXECy1JLsfomMzP59vqUFvDaD5z5V/WRQ4fk+YRaj0MWI1yqNvE+
7GqRLqTwfHoLcwJMo8GR1b+Tc6xfeI4zJC+UHKqB5O8dRURfVBjF3mxOFbfiE9qU+ixN6UnBNhDz
PfMxAI6q/AkFPtLnLP4epXRM1wlNxPIwQUlaInS0Ng3pCsSBI/0CFe43A/5Sh5lbGzCnsTXp1+iL
CS6uKHgDX6H30GDENEGmyqxPI9diY8YmrEqtY4SQ9eGaoEKBczrU/1X7kMEMVm/id1oGkyg2PpEd
Wlr8Q+TQvwWzEKg+HAoXTvgqRGVqxASnND2TbVnmqsfXAEX1r5pO5S7CXu3Ryw7FzGBVyCZKZbBn
Iz/usIQcbRAAEFyGcIR1k0a8avEgkV3gCrtRjaYLa7fN2HzpqBNLt2xKt133NOZIDoGvpxRf6Fwz
P4GjVALMB1qWHbUQ0/VctQJNlJEQzPkwPfIcjnwTQ2o1ebcohu3Eq5vOrASyFr60nplsS2QbJpV8
ScVCXLEnUSM0/8HEHjur4ec0a1OPerd9geBq6A4c8WvffyTt6xUZEB8fP+V6oSdWmADO5zioS9vk
RlY9gaFfJHU7hgF81HLznOcs1aIp/olwHnGMCiplruJ9Q3sI8sdBxTclKpurgtvjCj0N0NCigf4K
092/JpDRyvPyuVmo//Bb4jJD43UXtEo4oCxJVq4vfcLCC4ejpwSGpGoqTp+B2L6yThN+Nr3BLP8F
asYkBHKFp1TInz9MWP9smOBmbcvktqziH+mF08IcFKYKjVBPKt71amvij4d8DhH5JR40lje/p2CZ
MsLigmx6YfrLDIETgV0K85xLIucGIaUObS0jprJ7YYLE25frEds7CY5/N3Lf7xIg+KuVhCwzTJgj
riV/l5G3hkHXTIZSpZnc8ga+PSnHf5Qn2jN9xzuaEhdK8R0+8MiQ8hTRx4HX2IvZ0++oPiiX2PmS
hKQYjt4mQf191SS15I7cNcP+04YN94MhChMIzK2l4oUwnnADcuWvZD3fL232aN2LkbKl7RQJpK5U
qLLOTU7gSvZFLe5Le6Fcsk1jbvEhbivvw4rzOByFVWDn1GTMwxBwMRRDP8SpQIWKSe3lEcHtc19u
v0ks597RkeW6/O+88eiMNTETS3ybrPmtzSiMFNKIrVgDilCu8HvR7OuWIJlnpuIlLqKU+eW/UKQh
M52alyJmZGmwQrpA/tUZKV+6WYkPTH6fasR9UB5ZdtpyhNxy02zQl9NT527OxwN9KXrSO+tg7Rnr
daUtyxNFPPd1xMEuDwA8CF/nmFs6aXnfhosnZ2Vu1dwUFks2zUyUwlXIOXw0IkbJL9m76PxGo7t8
NMccmJffgRKZxiiBpdFIQKs5FC4gy6Z2ZJElig3bmMjOhX50oAirA0BRk+/GR9NV9jt2Cefnbx/G
OFCsOf4JACmVMW8UcEzZVicnjqks/dITJwa/YB/eg+a+VcelvA274gWeLW1gy/ygSBT9EisoVndF
GwCNhCMl3AYhNBTBuhhxZCemghaIkTgrq/genlNU/xNmx4bbzw6iTAUfwewCOJTBwwa0lL7qIF9V
8KnSniNSLiRbRj3BTU4DvEfYNvOmnsq6PHwORj06QfIeWdPDlSgcYZ8wr/w4zQ9R8XE1Q2x6KFDQ
c4XAboENs35tJ/Tp5sdRBzCzU/Aygmesm+MvuacrgRcqeoFjEMHg009nFYhcu1jNKNCEuKtwEvgy
Q0Gry+RdynthBo6CJtQdXDTQKfF4AFwO+O/cpmO9Zxs2XVKQk4QbW87Ks84MswLEnzmTXCTpDCUs
W88KqYVVSGnDRmAahrWgWo31dBuM/heK+gNc7PyXUUmCAw10D4oLNQAzgLva8/sAnN7qHAcT/TYR
T/tQcIh8FeQhk3ac60nLxk32LF4lpZg5Wr4e/iEd+yCQKQUz5pZpSCPF2ovypNlH783XxyD/gKRo
qgTQjyJVi99BzK3PQLObbJIMcHIFYxzIgrjeMdmvKL3zfvdPSZy0ILWfB+TKtyPZglwlOW4VA0Q9
UTVTE1EK5d3UG7TEzlw1pRYqpbwpn/PXsHxlZxtpWPldxZnjAGoTdC+To47MpiOAEeBfLB/Job5z
voN0EN+HKO4wBfqVeMkBAqq1aGrhCHYvxop0O+H6XbWDGwW6pLJjlqF0gakw5Y6q/z1YECrK+Tgh
O7ZZmQGuAY8guhyfKzj5j83KjHfj8HrlMEbTFaAWgAVHfa2OHENDbizJ7OkYgRJk9oA6HqwoY3jg
mI3RXqo5VqtAcBJlCCWBhPXiNHLQY4OsUagbsQp3nl5ZIDWmTgjTVl7r1vXZy3CexwfGKISoog9U
/ewO8xNgBS/O0QrgKOCvgwUEFb9N4hocNdOd0ACIGxOtDDZajfpxFYBfrNQQmz6hTvgZKVnimjUw
ut9ysvUIIXEBpJ6QYaalkcN8QWG1UuzMx+gnQxiKG5n4j2yM651Go2bdS9FyNZitjWEgxhOFu9a+
zjOtILdegNOpgYkOpTqM8/2nNMGKuKTHAj1EBktzOxKAUVMIQO4yyEfQkv52wFUvLyjjJlqsmvUJ
WM2l99uOKm86Ygsb8p5CfasQyPgdXs/sEZzOLAUSr00QDZ1xM1BF5EZWh4tCKVnSz3WcbdTEy2X8
gNCEiSLloh9oERYqaUa2fx2zGsD//C6pso8n53ntIQ/Ud8lfDNjr20OEVxNBeDIQY/BJVdhCjNZ0
2yLONHNVGgp6ZSC/EDp9wlF+5PAjaQiMXm5vLVMEHLCViSqyhaQSnZBViagE0wN804Z1eURq2pmu
hJLKAp3mXYwbMqwshAZ0QDh7ZkP1wWLr8Qt8whoH0HqiAqy4xAoguPuaXA0auh7/TAETZiZvp4dZ
L69sddpI0ObiuS2pI9sDFj11qOUb9NUnk0PpfLf5wwbW+xiskps0HK9VDnpseqB5BfDVTewzhGEo
y96KEXiSNCqytcL2xa/MGvasey0631LX1CDxzPokNj8zuExZ22b5ombTWkjYFX/O+4UTNSJTpZI1
wBCjmt1O5+F2mvGdMcRLVom25WD1sHzO7GVA5z/tximHVQPgmpTzVkc25NMmhZq/PWfqaf1uU2pR
kEOP1Y7OoejEa9uh6tpyyBhG2jPTmZnR9idGys9wFt9qPydf0DrzFODjpfOJ/iuMOFRD1Jv1tnHj
ztpCmr4UYuVlFGEaGgndqAIUuZb7CavkLYkRyuBVnj8lRMxwuqDF51M9W7FgSJ9qaPbVy5hnvw/z
mWXgIGGdGKIYzyFBavsuOFDIZDRVpGCDUoLh+R13XBqpHXCnbxz+h5eth3TRMCoBPrpAntVsejyM
lGJRD67DliUTvqMu50v4np+BFSqzD4AXf2LqCy2DtSq6f8eN76hSbOd6PKAYWjDbrHjWCCn5XA2/
lnDwHy6sro1cgF7eRV82qU1CGCNBAgVBXsFC+oILp3XUUu71CpBKcFZDdZtiL8ZchBE0cYRHuNga
FhDR/W97lvZJgK5vRLAKpp/BhSOTx9QkbNJmxw2BgIOZ6IjyptljLNr3ovCV3JwrYJs7wKgHvoZw
0dMIm7BMshxwK/pNOSwhE0CAcabhqUn1evTh6f/pOPXCP/kcvdOctI/X26XvCN8iJBPIj9kqRstg
UwduafTPQKaufLamCIk9jy+hLrC3moj45npBGDOYCg8dNiZwOSW7An/cFqzMCWqMsjEagRVNz7EP
fpHj/kKFw9MNedh2y1vX0HN4iSGva1rOSuJxCOzpZSYlglg/u/4n5SFVwcqj7Ym3+i8R3UdVMfQK
mCUISqL62yafZfjwsGViWrFii9/jcPRvIp+1cOQS3KCZ3FmPaFGSxnoKFmYKDTnGZIERxeqI1GYY
BRuCIpCe2DJSNFegwQViRr4ifymjh0nfaJfFyqKA6sPzindMUbUQhGQYZ3EuuceiYpn/lzbknhUJ
DjZWKFKZPG0xn2eO8c/Bj1eDyR6ngLseDbKV4FOIy+YUxl8NgzHgAMpS9ew6essWFBndxK0MaF0O
/lFg3AvU7x8JMP/AqTNiYSRJb13kNy00TeyYxoz8au5m0ePUmYiCljCkI/4p/yHenCyVg4QKP/SA
EOJHnqodqlff1U+TY4KDAw9s2QptWiEqyulbEbOiQ2U2b6xksEt+GmUD/e3abC/NykMzsNM6KHIR
gA47Olc7Ec3JdZoxvrG6sgg1B+D00zygpxoA++MgPzH8heIPppyTfxSkVAjZMOBWWOxmeJzLHs7L
XAMaz6+VdHdJekhx0+PCsuhZC+WKMObTHP2ZauMPedvrVx8eELq37g25MsgvhwchKhGDNcAcRX8a
f6QXjEYlzJpdOX0vvNhtx/5Loojpz46FzUimgtyHADosAZ0nSc7bHCf6mYNr4PDTaCE7d+nHrB/O
98HAMw7xxL4lSmm9PyE7/0ybAI8hRu1B/0oT22Eo0yx0kiCd2LD28CXTgdbPUHSeP8OAswQ9EWiI
cL1iSBGBe4bBS1yd3leU/zLAE7So1vYwQJIsQWgc/wWCg0v7YVzj5Y6jL3xom2D56g6Xy9c5WeYc
2RGzpwjlCfxBjL28p4wRI+TaE0zwphjMJEzxnpJ69pCd5YndX1ALTjHWc5sIqqRM6yVkPSX1FLz+
H0/ntRw3lmzRL0IEzIF7JYum6ERSlMTWC6IlteC9x9fflVkT92Viulsiq4BjMnduc4Br/tXhRlhz
KymPoihg/1oJZM6iguQbc+lEfOT7VYrEteRbU9QQTwVXyeFfMwBEezwMiDngSwL0h8sLXSStl+RR
ySEvLA5OAeuRGYX9bvCo+YGIFFVPWFEmHZk4CGiT0wNBC8Cnlq0mZC1pYniEZoUyFWGMw8swtkdQ
bdEL0oCH0SHutPSx57SlldIhlXGEdYoHGL6u1Gowml+oApFt15nFM2eAJOIQ7x+Kc/LeUgz5h2Lj
RF5cvBoo7e7tgiPUEOUOv+Gz3Cms0qH0PiKcJD5T4w2oXKumeh9zxJ9StIsAwfapawAkU+wt6fCO
g+XY1sF6EiQTh4oHAoVosjKebRjIQecIUrrSlgyeHIwJ/mtaNKQBu6GpaLxl+KDZceHIzmknIsqk
RkBCzESSHDR0EBzY5YKrWrhlH2knVHejv5c3hXU9EHRZf6QELQAk8iLsiOsTQTWTlaljss9wbZCi
BoEuA11a45TFdsL+5eFC8l8i9zf8VwBUW3AVCj+xugEwlnpG1fNjzFdhgvqznXuwn501TfUCpJYB
eeh0VzBfEdu0PX1GWLAlMFJhIsK1ZM98BxBl+vIIQwMAp+CmI1TxEeL4/rCE1XI9Vdtyb+fc0mQV
LC+25ftfiUx2KpQ4EJcwigFVduXnSYNCYS/GQZHrfYmEn2xHGLIRaZe8lX3bQ30pNrheJg1CBipc
VshI3klGk4lFwrkx2/RE+1HjMkqjTWt5wgUM7FtibHlG2EoIB0AeqTm4r2yflLM04aOm1GPg6Vyy
nnRiQlpNEI+u/gyoUWCgP/qABSbhh42G3MkQEpI4Kb7HTmYzxaLiuESmxUQTQc4A2Y4gtZBj9tcw
SOdp0jGXaHeuh4pSw15YauXI6h9XduG6QWlSNmcaQNDSW5yqP38UJeC4CwYgLYZqjRvL3U4V//GK
EgSaaTethA2GnzEqchAFw+sbnZ+rVX3QewC1GvuJYSGTYUl1XZPiY9+8+yTsDRFBTDlm1l8bS+JP
gPsTT/aLOvgJ4QqK2XRGqUdzW9POL4CiaCLx0IF9jMpUwDbYcj3VYUIBUrfnpeQ2IuiHrYu66FoO
mUjO9DUEDm4jCf+aZJ3OFHcQqrKrOPP/8Zb6B5yLfw2UTDIvu+hunH38uHhj0Sw+n8Ex0jbz4CUc
iYiNFfhH8EpZnoiRbgwV9PUQgK4ojTg1DAI3Ls4FiFIWl85BSG14I1KJbd+LWxOTGaj2/BVrob6M
UtpjEOcmglgqnxATPxp3NEfoVeLnJQJ7FjsS9ZEWI4whd350Tl5fG7Q3SkzdEIOfsqWEWFix22zx
9hu3/F5otALy6YURLQBEnqhmZjBFRObfQyG1SusbORMYrqDwUnSR6PrXyqhB0XJ9RIWM3dHtMafl
QjQyfwjJPwXoRwOD6YuScuVha/iEDVJ6i7M0R+cE1UMppCneOVw24h9r2O1tXn4wVKXjnylqPSf6
S368mMzLIc3QRGwDlScmrBedTIilJaFnVMDC8VQuuPRRF6cAsGCdM4J08KlwSFgzClDqIKCnnk8r
hKqLWTJmVCkuzzgSCG1H6HkJeqvVoOFBFQUwIkefpnlAAP6mXge4Gf6GTUOxvLCI0I1AvFXXLZGe
KLFigqN4hZ8jNb/QBJhskjU/kF7abtU1m1vMENCHYi0D/GFwUVKelPjgAgzGTOsMPFr49FiLcVrz
lel3yXdgCMfVKeI8zXIkJZuK++fYAzAQ0Ex+2kg4ShS45vYyLV5JSCU5QoaQvCa1oSDcjSd+MICM
atJLNPiWa+gj6mgA04OoBmF6hDYFQIiGEedG8LJ1eoVYvuP/JEVxGN1fyEMw1qWzh0sDKhlI3GwN
LsoZOLQMahF8amujJjiUay3e3FtFPd1gN6Qto+zDBmf6axPYv5ucGiiUUErcf8DNQ1xILJuNbvmU
h5ITEXJMXjTSPuWvP5PzexAo01qYkMqqUPH6hDsNEaHlN4N064Gr6XXy9vkGx6XyIe14xyn5M9sY
vnZJjhZv59LLx/mvO2Cwran0eDxwMGAmBn5UjK/YQn8sNY+eQt/9RxeeEqloaIPXdQP5VHFvsyDe
G1LpooTWVIiymMOI7hBjqkUuQYWbFRHT8cMaWRGelxQznIascYwsyIdh6Ruhsg2scQOy3NLqQGhg
WxBCAL9s4ppk2M9DXHhBo/w+WfNyebSiYwC0pUkU3mNZgjIU2EjKkEK00qISMh7c38jF6FZap0Jy
q/TLaBcPExUywOg9InljaQ9i5VYhlBPt6RgA9xR8MXmghCXBjLLE+CbB80nug0tycS3ILAEQFgSA
iOG12L1KWw3/l/i6aUeOVNtP44ZZgfEwmTZYx77hAsUZn8m0aXG7HxEsyvuGCNShbbZTQaDX/ehv
34KgWq+4XH9cMuZmsKZ+mI/rOSgGtgtWA6Ekc4iFA8yGAJyGoQ8H2fHY+1bylcERR7d4nckEFt0j
XZ6EKCBWBGXyK/fZ+PzZaCGpwh75BCPW3Q8LT/8zSsy77QnSwggJ4QUTkuWAyqhOb+Qkc3Iw5Shq
JK1LYyX/HkPDWad53R57t8c+HKepOeU9w3vA/5iKMcTzaXAXWCfKDMES57NY0XQ1DR059i7B9CWB
LgyoC8jA0C17becpmq+PqpnORGnGOMYUK/fnXroXwMteiKBjVzJBEHMYz+wRmSuskSGlyRh8kf9b
kBMA6EBMJDbr/2MlxyH0Hko44mcLghuamLQ9h3AP3uhCrH8KYZXEAINYWyEXWTIv/YbxWPsdDeN0
VvBe0XJVTsPmAZxdexQWKDSafIivnBI/tnQBSse4Cs0wnCEMmbzjHGEpe2cyNnAZCieCrv0tD3xA
wmz3v6iXZGqLG1eAL5dib9qAI1kF+5a4bmHrpZu4DMnAUdNZxpUDFR0mqB3JIU06uv9M+0oQbITq
5KftGGyQJD0rWkBVok7KTRxCJOmg+AufHVHdEoilnUCZtistzbF8TkGCY6nuyNCmqKtF+kugWcoc
H5/AGQWL2cX+DsvzweTHrbNHJNpnMCux2vonCiG5GimtxAmU8xxQVZh16ewTmkBa17cFBInSTFjE
m0xrPGtHObLLJVGC+KczB8Ga8yiA18loXaH7LzARzsVIpxpiU3MqBhQIVguBq7FZX0xCqtO+z/tF
QaGBtFFIyKdWy2pdqx7ZqIeq93BIlqtpz6nnJMGwdSn2RoWfYBgzj6Z6Wqixo4NkprTjOEoDmXhm
nPmRjdFB3NfP2DUfN0LiwKkEsasI4/DKdH+rim9Qbg/9sVnd+LYfopdipRKpiy167Le1IpolBOxf
H6Yyvgvn1MKcgcdFMhYFK4NjWg7sXe3WP7ciS7PMk46b24N6RePLSQ0cnrC6xtyRUv2/SxSQWHXv
c/G5RzZHpmTpWRMq9SWgm8HIYT2npJg/2CFkZxQnTXTHoOZDJJP4k4ANCPkzajkIUoduuaz8AD+a
1F0sDGWX3rptA4ncm61x+tKnc8CIZ1q520qnWynV08TdWFVAGjXGdpiyzObb6I/BLyJYSMra/PzF
cVf3Zpj7/XdUxTXC3IaiN+eyPiOf8RO4ekA1brfdOuQjnZJjCtyrfaydAUba7O7eVbdsKBSwC6L6
j9L5cW24QRyWTvUU8qc/5x5/5Zsg33r8OgMvAwFKnBi1BlXU7ZiG8ogl9BrfPB4BcqEcr/pw/UIj
HHO67xbjnCENXrt5tn8CqEx4f2Pzjy0KnH58UMI2+cJYiaEcBgTk+FIZwrDDwTCegKR0mtTl39J1
/C9dxBkQk6ibcZPiAx2HEKi9PHjSwf2wQrAcmZ/S6HKKaUqobXnvaSzXrkO3srd39Oagr6A56r+O
KHnFf8Aw4qc/Uo3FWFEFhWLrceAxEiVA8KSC1KhMM+Xte2zs0uLd0mVRTUPyUmLBKO7o8rChY5W3
cJydlzYjt0MFZeiZbiKzfLY7HE9+t1B/LvTVTHiAGwVJ27PrpP+QkZXGu6jjRrtBs0ODICeAeIdo
qy7RQCL3igYZxFk1OI7PSxt5gmpXOnbIBiN87zkNOX/pcIYnCjG6DyxQv4qAh/kNjvsIGyBGdex5
pJD9l4Qhw22ApOc8JBQE2AqQ/BFC1W3FPFOFXFHQwuxvuZseSl+86n0vBzcBSlTVf4k8/zweSOrN
Lt7uLu9C+VXKioOZlT0YjJ3uk26y7/KZ2HJGgtkDcjaa5yDIX6JdCs8JkSoUOsquZKvujUOFwIiW
01OZc+NMXaoxSmi1cSEJ+OpBUw8vQR1b9EAY6cp4SgbfZcETkcELkkf/UU1mGHcz3xQ1S1TLfyzg
fLZDvH2l5ghwaeYfI7fGBRERAr2ymF6gvVhF+YUID2fH+cBs0o7IJbAp2lOPoOlRhi2Y/6lPz+od
7ltkCtYngxub2BnYc1RTa2CTlIhhIf9SjK/CCXcPyOFU3FTqwpEts3I9wXTmdiyr5mYk0yqzn218
RuB70EnbDZRXu5YWjMGR2vbUgrAklEgHRCM6COG/Zxyrac9WaUGr70H7gbQBcvATFGolQ8pR7CPH
QqC5WXf9zGYRm38p7RAh8aRmakHhppNhbT3iMEWd1gmC37q8bo/RlkQt2wOkxg4/RRuV3n054ZJt
NjLRVo/K06UAH2uWiFinEBkkqbT97v5mVM1NYEnVNnDwIpEJwYOL5cku5D508+ytZcT3mJoAo/hl
LOhR4pU/PdPMoibBCyoDpSklrwkP+29rL+OuA/cHmyEZ4zEUFUJpB3mjuBFHbamci1RyBQBVURXy
ZaRP9UhRARXLX9KJz8GNT8Xm4iVkUhSHm29YRR0AyTpRbWBATB81MdSZJALE6+OSFlW+U7uKSMF2
ab7T1GeGVAM05hiEMFIdiZYUGl1NN1bLVJZeoOxE10VlxZpI780KH1jmJspdgkBf3o6QXW7UTK+M
yvBkz9DM6bNVn7lS0jxQaobvZS4MRcnClG+nT9L4ZKnmjFWV5Dq28OCEd42c8iI2EntcHRVDNwTh
FO2Mz8MG/geUYmnhB83AGXMVVJ4IO+h2JdN3dfeXtWvP5W51X1R/g0vHHzhMnLRMOiDkUMcnNID4
b3JRZpt9ckMMDkfOCFz9RL7cyOnGIlgjJokt5uPPa7LRHi4sDhl1aCUlphcre4XHSkS6zMkxYxtd
KsC0Q8jusdUiJJbqtZ/G1M6G7Mo76iHnX3UJJd2TWkdkrjIFsz1WX8vhcYNUG3hV8GgmOhB8Kipb
lXRjm0GZLyHQ+FnidyZemGsUQqako48QBZG0B6xp97TnyiP2+8W9muAtMxya+WswfnICNAXflfGS
WVmHo+cBk7vsvajiIOHyAeaaBN2qYOWahJWFHJ48zXLix1Igk0bp1OI2lNERcizBwiiHifOcDNpb
xN0cn0KJRL9FKbyydFxh8BwiMtvBJMuMuaKpqINh2QLzC+EDyjTcYXcAP3Tp37ho6fI6fNoI/ho+
W3EKZ2r8RYQr6ybKNxCuEZHeCdsepCwwJBZTPI8yaGHUx8EmlUEqAjAbYS6SByx5OUxRQQFAHpRq
Sz+d04M/ZHwkDw2XlOAaVspqF9WS6cAPFcZUWPKSHe4yc2/YWHA9WSFsDiEeLPFaP092V8Pw49k2
RoqC+tynVnjbVPyCBYjvd1NQIRwNMP4x+PxPxQf1xPjb6uCr6NBoZchFnw3kijNSfBuNbBFJ+Bwd
4elK7JwYQpjac9+quVt+FCbb3/ChpG1dxBYYgzvrUe9iV1pMdKxaUDOGQhMvmgjyLN6MYfBPNe87
Zjg33NpgICwLDAd7CLPbf0vAJz4EmEzxrMV2hpbGxtdBUXE1Q1VDZBU6KFnvSAQJSibMG0OYr7ck
YfyFe/WzgeaFQJCFirujkBJ5ZyFfxAahOovNhBJUlaNb5uxbrXXtHHcG5eLawAI3xAZT2opGWs2q
2lU6HQka1Xsj4jjhQuCAyOEqnvp0/xpJ7IlQJ9XxQBQ/ImECb44f1pxmEvcBIDaZaRjxHClr2XAD
1/Ehga+Lz6uLEmazsQOFiQNATKBI2fhUqAraIfwchq9KHeqQamFyiX89TwgGzKdKej1+nQw7oNuC
CR7cjjbf+SJDpXqSf4NylolCxeHzv8INmISGgycQcJqVnfwjm1kkeQBh5LjKSD2m/J+gsalQIkNY
8r6s4F+l6DTMFOLs1MuHI24Fux6igJGTyjqXRk4yoA21vMQdTExpucBHoiFg95n4bXT9c5nxy+Vb
Qgbg0mi5b0GCs9cd13ZwdOHjrBhMWAIoxT50nL0F4U+EZy6Ac5Qgb5B8bFbcF+EgqGRNx49q+lLa
cEiNy6hQoBK17Isc6tTSBY1PRzLj0pXGm5bq8+I0CytM9CWtEXBzoxCxKjYl8d7TCUopjnRIzGVr
lrehK3RrNPGmq38r0id5YbZF11TM1IIKUhQq8BhISRIiqZRVKprTwSzg019Q+ECmVFy54pldlpCK
mOZ+wYIfyEmcmFRJuCKtA4vhR3PFU9lhqgU/D6MYe5dFpKsAnp9dMZdG9pV+Lw/+RJQxXVRpnmoH
Z9IHrmDjARPIQ8Tl9fijT8qUPPqoZ6xAiQCDQcK41GnJpQWmN8bobfE5eycv4lxtqYRkmFXimf0u
FPVo2pjObCCLmhyj3uRkhlD+9kh0sSzJsUtlmY8dkTQqT8X/A2RVZEZKO6N8i0ENiO+NekyBXBa2
9sPKlhpF60l02f2K79T9sAcFoHOBsiLD5gHLKMA0rBf/Cgg59khWoARydXBvCYlEGZBYNFCbcp2J
KwXmbj3l34AyQtjTHMn4KIDGQnlldBHlskpkRFiyEyJoh6wbgVTHUTKJcsKk1pADyTjsYjzVNtwO
OHZHJFncFfDmCMuj9kK/RXoDHE06AgJWbJfVE3pFf5W3xS01AiSYMSDyRZz6O/a+3YujFvFfd2Un
BEXSSsAiuQNGCwZwjXcgNHeGzHRoaTYhZfC5jNCpwdhlJ5sB4dhIiSZvRUBpbiNpuFKOs9WuCSJH
NHVBExjFUXlRwyeDHz5D9KneYbtRPoI2YevEcgRaYCaLxpMM3ZNWULrZVPqN1S1tT4yHugyq1dBR
SZkp3NNX2cOX/M6WRnNlYv9XDXo50qI7jUhaDeMgddWi1zw2jtUN+obtyJOOKGxWHw2s+PkAsNMI
yeZTkhHFHo7oC8f0WuTf09ZzMbfma7UdHcXo0lZqRTUd/lcndeozZogEqyasXU4aTrZEZCueWNHt
DT0Y3XIssy6AKqm1AWIw09r4jWxVcxomIud4Slw5QFLows+wFf+KiYDUpGsNs52MbNZ2CCi0zJgR
oN/JX6xuJvXAz+bH2A+SzyV0xkfSPzAeqyhQ7VEenCgSoTZjFg0YKTkfo09fPrjM8PVk9cTXV7xS
mQsKlgsObXNtIKiQxDUc7WmXJKmcsfFvqXHZp9Q6Gswkw5txZjkKwa3ZnjHRE90kB90a1zUXbEFv
VMvEI+AnavmsxI7QOMGvwYahZjv9gG1R9OcYONaKHXAcVJSyUGw1GpsKCNCUQ62h8pG9IOM/dVCF
Va8EtjQCklNLRmWAKNt368OP8BhfooZVDXEG+qkt6bFotrweFyrcovIbJcWnKQeEObDbWmWWp1dE
025PC2bzp3amLW2gxCnNs8ECy3M5VKYyQoqJoUAaodhzWbnKuQ+RY6wzEp9gKKL3vDbQ9cUGM13k
Vmw5dJQxaGMTcRelIpqo4FOL8k9gBJhQ0Z1+gyPGgNjKRqBAudlKbAgupAbV7IvhgJpdWR7QFtsM
+lckncvM6r/oFRSi5HQoQxnYClOFYzASB+WfImpiRIpazgEmUK4woD3S61poAWgg1Woqcjlcc0iU
xqZkZjpOpU3QBgcH5zr0YSiFDmeJsitDWggZ6lMyw0pUbE7F0PaYzv+0BVBtacG6JmcecEOmlIMM
9n2ILWmNO3nb+sWzeiThOEuzuckwV2yatDYpicclzmenzbImFE2V776J04YEx4ndO0cHBTOeueKE
pWIlfNloPYUIfdG7ZSxtGTZrvYPMnUbU5t1bG4WDPVKu2z4Cb+p2NNMYwN8b2i6OGhJDogSJMOpo
agv4f9whBE9gAscIuCRML6BtbVOqoSFePxTWFkZTGS3f7M7lwDgY1ZuOH8hXpeTy+eMmn1qcSRK6
jpFPhV1U+z2Ci/AyLuH4IIKoEZUFK+XgwxOq+63c6B3ozeg2xokPwzyDMTR6Bt6swAA5JsYthdWZ
1OrgK5RZevK+ZwSSpzbe+UPnX40bPzEVs83ogLCR+t2OW5fXfDWpqKknqqzLrHOBstPm+y97zHd8
w4ElkHtHzD+MGF8Owe3mVviShM7b4Yw32IkPDDc3/ysHDEICBjlUyfR4xQDDCJuuu7WehasA4Yj8
iSdAOboptgScALrztqWoK+GIPZQJoXpjuXOPNxQZgN3rSU0mJWwO4gLHg6AmZtp+hi2Z5A5L47n0
Up6p+gng1MTZUHLS9/E8FFdu6k4Hw9b4eNciWywTANRZJHMxP6rBUBnA5hlTqoayB2Nm2sZbEVnn
GEREXibMC8aaoVFkKLRVWIjj7fNYSNExIYWgX/hXl3k7RfnXDlz5H6xvu48LLCCh1/o3xYAvhJN6
p0T00QH3UWG8wlxmy4JXnWoQKUOmFg8569dXv223s6bQeT2JxGXEdoN5H+CCxPAo9KAcNCJEUvPf
MZd8vbBFsEnxymu5hOFYjrRGXR6/SJoPRIfBfVnE16mBzsU8CsEKlHTsBhqfwWPjo13xXPKHmmTh
nTRFCqA1fyeHwf+KnTWU1S63362NeCT2cvHveoSAWyHMdNnuyulbRPgpsj9E7cdrKYko48aMCtrk
SKAlfTQT3eP1kmCVgfuI8egC7uQZ+USEWDCBEV08n0fl1UspZx9hGicNa29S0NYloHOZiuS8wGs4
W5DAIZs4zHdi866JWiZghKs2hYfE2y9YUCMk5KhVte6aMedc3RBUIfQeERHRNnjSwnQA456ILUXU
4lWiPCmgUJZz84pVlBQ6UmvVI9ex6NEJcqF+EMNn46MwMtUG9BRIidfI4m64c9NIfJdFBN/OHA2Q
256xGK3/Gzu7/V7WsvgsLsSVlNRbtXNVZbBqhJtNmEaxxwEJQYCmD1CXMxMai8TJ2BsrQU10Lr68
IlWBS4t4GD5KlHqcJqSVYSi1ApVucmeKREKuVoUu7ZFTNPKByJXbqyLZ0pObwxXddk+DOiaAvhd/
raHenlYa92fgaZCtoX6LYPncwvEiSa2sjUxQMMRnAERxfEGMHYZN68g1D/6LvpJj2otpwoc6yaHR
UC9GE0ujaAnXKOhi1yueOxag4fR5zGP2tk57+p1oFUJ+KmQAWgSowju3o+3XWnUF/rjIqVCeg+Dg
F3A3ujwV67CzHwoLljEzbttFwu6k4Sl0mFdaSb59eL51PDJvEDIqNVuBtcGLlxDDpYmDcDFhcYNf
eGyGGCeAve66+2gpfWSGOfQuPlb5HYPD8qZJ2SLW2Ln2XeP5qK6o4R+ob9EAg9tSSdB3KvWEUOg7
nRePRlYP3p8kJmAngEE8PkAkmOMyZujm8q68CilfTWTbZOqwgcUaHOWyd07B9p/XuhYq1dK+Ddvu
nZXdt1TwLyEo7F+XI5JpW1p8pZRfKdONT7h2N5IAsgGxeHG//VpaTvLBwZ6T88vcNANeHMWE6zit
rsxZfIIRPfONCpBumU0o9bWVcFqEIvhZkFsjqYWwV07hHxVIrpi8fOSH7VICsEWg8HGmwEMfXNpp
ddUZeaB3IYK7J4ZO0Y24hCujXOdxiGmKJ/h11XMooUlecxTPwkdWLkCLhpW9lgObkQrsPXhVHz+o
V154BOgcyuT7RWEjguRmH/bzIQ5qh8HKUpkWOIttVJXxn0t8O00li7t57UK3upqmlYTskTbJWhCQ
qLlxk4/dixo/qt0PkSsal2u1nIcD4NIbUy+KbTEiUH/wJuVQKdATPViUJ6fQJ+ZdI+MbDoM3y+G/
o5K1WGhTcFzT6QTXDWuUybzYmbrUccobOTK0LsO+EAk1c+jIaAoqFBHp2QFM6NpMjwDiToUyiAIO
zAZXVsS9VN0HETsqalPz1nYEZ08XwZGF8AP5HqTM4wZCl8pcQ1BTG7Dyqpk5vsOZZ1VAQTpZffNH
lu1ScsmEKObuFvjRmqWJWXPxhRoeCn4o8AN3XbqTEgXn6Yzh8QMIKGxgzrN/01ggFTG7WV1kRXno
4e7hzchtxD0ozHEEDZnVMdlmWVk1VuPDOmxPxy6fApLbHV4U5IzVsKRMy3HcFmhahvSn8m6w32/f
dFiEhRjodrFjDsuChdHzxE7q7xynhSPCLO4GvtXxyIwaP1VfcCCmL0AXPiDPwe0pPVQ55fNjGoCG
EfvAxAqG0xhLbjie9g/QKqD0FLBxbJdd4h5hc+PCxvzTEoREHAPBRyuL+dVeHKJdSNZlpm+QU4vD
dFmHBttmWoyxXeNLMJAdhPKASqI/gN3+roh37VoqG0cKW1HpgX8xeA5yPJuZDNkYyP0kwKQ5VU6a
3OCtXfAofICvOGCUNIUUe1nSYYyOEZIDQTSK5Y4grIKp51s8pdD9fda5+n+sGIyvFTePGkBdOgqY
6LdeyBZW69hQpIYLHtsL9uVqCCgDXhlPtcjBdHApBsxRDLoTVbQPZuciUkQrKPz6XGLRRD3WYwGC
LcDfdQfA0WqESGGmYzt3oj1zxZA+BdFGvjgVXYlAnyMYiQenZOURcp9mKVsFE8B/ULfy93pG8BZ+
tq60jHggpCW2QqLPamfw3FJmzY2goLs4OTlEFkUtkJg9s/FpxHo+8OFuP1tHiLsH5sKpAVJfHeoj
IiqKcwrZgrEG6ttktrqvddwzf4CZiOfV/k0MfrSZh+Z3Jwy0a3E0b4eRgL9YOgKq5JPaedoLbMy1
V7eIuP1W0nieNJV5rRPS1TYO2HXe3pLBnq+SZAkea7IKz3kSxNB9+ap9Q0c14xthA4589B2K7aSD
JWacpaInD7nAB0kryQ7+0VQvphn+loO8biA3DNkEpI95MDC3GYvKW9f2zxrEv1MSigxUUJrMKLhN
8T4im5uDHOeQL0m+eq87XgzYcEBUgtVJvc5/vCOyF0J6BRMVXR+AqThuypyg3AWoJQhTJ1yoNgVv
ZZevHu/btlrmrrHdPZcAaB8rRRfej5QqOoWkyoAfQtHIEe0uxa0GESOsI/uFKLtrs8txgME0oYP+
d1Ldk/smpEQdRH3gCU+f/wgXdAFNs/Eo0E29Yjd80rN+iUD0jxqjdqsfmwfOeUKkHWqdwobuKYwP
NX7xIGXeKjMPnsJbIYH2DAitxwHwYNhQxww7irZioaAeGYg/WKWffrMPnuhSFQ84k4XneB1f+2Rr
ML3l+2FkE70MO+DGkFObjFAAF4tDGSnRxzCLMAEhBHqSmoljl31pOC0wjVvCd0g7yb2X79kPvQnU
463ZvPS77sRLSvPOUSzumry+nZgrsNeQbvfJGyFlDRamC14GA4BrlaKrMagjsCpGWTIQXnhjrXLp
NNIYYyoGcBdCblMujWAW1rE0J0w3m2+eAITiMsMNVHzR81gOdkU3GCiJfQVnxELk3dWBvwbqSd5V
stD4zEHCahsOXrfLAgYobr+vBw0c3gtwazZaWfFXHguSuUDMy/5DRXgMLEP8enhJdgFsY89kh6w+
6KVKyaOaOb94n8B3p5rDvxBWJr8G250Icya7hywhJqziXG6t3PQaDr/SbSlPUNzUVQQuBHDljmD4
zlTCYfeOM1dKHZlfuZP/uiQMdT5GoAxl6Lb/GI8zWFyV2wjBNWFDdgTlPeN36vgH3nk6yaf0qVUH
tPpBPC1X/QTNJ+PUrxugjAJ4jfDKnwon2DXJmGJUgeHZJ0EtnCwpJ4sao2hgluL/IteHk1hed2FN
gcw4FVkMT93qWVyRjzIp5Ua+Ur9OEc2KYzGzgv2bCqXl/wilk0haprubx0QPzy78Wv6aiDMVM0rM
zDwewEWlXvCDj5n91KIh1kI8XSlAgJtoeOzm1QtpqISR41VwGg0yT/4bfzKMJZ95oHi3D9FnZJL3
ZM80DMKil+ABdbEbdwCOdBer/xpD00jHEZLwocNsE8txIEI6s1H3kh8A7icKX2PxBkYRqOCuwhRB
7vMU940vSg8YbYolpa3gSvfZjpPND6n+2mn5TFzBT4qf4MrewGs2Z/88luXWli8opAKex6NyP4jB
ZC34Z+gM1UMaTv2NmlOj43EglnHGtQUH5Rjzk9pVV23zm+TMZ63ZMaNYOcwF1SHR4DrxluM6K/M/
gLZgRDQVbcZFKDaOwF/gjQD5NzLCRu4M/uKBRS6OoYagbY4afP8a0XgU3e+xQjNlb6AybUU3LY6D
ImNROq06T2FrBWAlMlPwAJ6NOC1rCrzad4FBcGduTcN3AQYqxMohCkDQ1o3MMHvDSkkKC3FsS/fi
I+yowmXYqd2TmFkpP3qMA4ywOZL0RaJg/IQvy7XrV+xVaOAglwC0wD2lh07XcRbvm7VMoB8i0I9m
JzyZIfylDfpF4y9hsWoSJNWtItLaHV/U1zEDN3V2U26HYBNjxiG2MAV51Oy9QraLChlCHKE4znlv
7N9LmdE2eMPiU3irfE+hSiLNlC/F4abIP9MgQ0XDKakFolhWmHnhR4srxyUpJQE4J2oRYUL0WUYi
relFxaR4WYGDAuodaNarJOn1nAb2AZoWTTk1D1UBiu2OVzIyKbwZOzZqOfGuWRVUYi5viNqUGXuB
B/AGJ/EEHJJ2XFuyzdGH/zUFgoE9an5JV74IuVvF6aUDqHykvDkVqOLpPd1bU9viJgzor759qPG6
jzUnQTqlf7sTUAhNJ8sIOiunFRdik9nJY4UZc0SvaGMBb4wMeWTRGjSbaFRBDsTOTFJUZLQ4kpnD
TQ+j6UhEKCYphGpXcDDlvCscJ/gxMXp/zBrj5iK12B+GxK49yCeoWrQUtxyv/bkMbDSdoDETgTmK
jzXkPetXWY909BIBqLk2JuYoKeDj3A5znvxvwDuERL/T9NJvH9DQrpoRB0UCXWzCkffl+BMy7fx6
ZKixBt+v/8PviZmVqn4Pdnjj9sVyzUDDvZ2WdnpZSmhUfNMoOOVzvz57By1clvfl/dZC8me37l+P
jmRcEKz6PyvBm/Qoy2O5LrCreRTGkTWxpWh45dq0WhsSdtqPV/BxWzK1WVUNGZc3AybXjz7CL7JF
4sXMD6Y2TnRaZnbgdRG0xyt61My5CbEzePBcp3TvNz/tP5wDHfFVE0mUcWORWBhGvf99WTgkrApO
B9UN9zBWEDFmNQJmuDZU6WUZOUgxDDcwsxBa2xNtleL+FGiIpbqleFb3TYaIVHRbKT6ZqBBJu4I7
6MlkIQXDARGkrfI22z4N6WT868abhidmueG7t3Hkh17v9rdFQ0/jFQJCuLRhQ7eV8WlI3ODHgsj8
OaYhuo6rvDuLdVJYQU0iP/sinA0PqDaMfIp/EYrPd8uwZB9I1/OvjZynmFbzLRNQh6ZOf1r4dlHo
4VXOUgOmmTj9tISzEv6CZ7OcC8S+D/DKARO9bfdB9DDQTPn/UgXuOLQtq9RNUiNKMRMiDz2HEplG
kiErw+d6CfMFDsix9cObV6zBnRpTIqHDUFpCuqo6LL87xmoAJMrlvUpneH801KPLvSFqVE3LWSWX
M/W49QuJFRBtf2g4ZIaYwu5IeCFRvrzvc7P/swzb+7phf+Ah7r+n9AKHtmGMhGSMwsLfp+Nx4e7o
2ar5wS1skTtWBG7FTD+bpt8qhj8Sqn/diny1Nr0ZUKa/h2nABhg4Dos53K4Pyuhnq+Z3DJ3k3SI1
Ee6r0PHEIJ0FhMqt4/IsugkRC85hEiMqgcLjwqDLYnlcDcw3Xt1naqLypTkyro/B4tXhpVTebkkd
k7ZrNz+IuMJVKYRGArlo/mqILnlqY5HYeDRzBV6rmAwupOdaab4+pxPbPwwl42TjjD4WqbWaUabG
M7nk0U5jmHc2QSlJYv3WSbgE3QlF+lZRsjAPs5u4l+IBJsfl3OtB24X8kffbZ7rVr8OS32zCEbOh
YF+r6FU4MKQL/U94s7T0qg4BUwOGGBlgn4IVrOYf67HA6mjQsoi1SXiU81/J+9BM72M3xCeJe5JI
yNdeiD5CilkTihVvo+20N5lUYoirTuyFqF6HmGFPCI7aRyM243nyw+tgTG6Y8pGQBkrCabtMlDwF
IkbPFYk7mWgfOqdX4ChFcR/5CNo1/W00FLbYlqMLZhkaA2dGnJP1MhxGsltEE1PWGARUQtvwUdb5
3NRAv/xTwCPRzUgF2gBwTix99d4tHEnnYQn8SOkjPopxTBFUUioMGzCafgzuNMpLweFlsgIyj2dQ
CK6lNqZNwukAhWnGNUW+wcysd6ZYLBu7uvfcMj/h0t+djnr7JnByY3MD4udFhycEPsBIbNVn9iWh
MQGWHaBKnsfUoGnt4lmLyiHi92k/xrFQfDkka3uZTfotlFQTaPRUYeq7SsqglVDILjShFwdk7LTM
6N/gCIF4PuSK9nY5usOaS9mzmXWE5APcHjmiXIhvfKQ6/2IlNNk9ZdNTtA7xaREZ4ADL8TWUlgM6
zX62RNRf1OZr7KZI3JgGojpmEpxUO6rK5bNBW3fV4ZZ0sTsTG9dl4CkNDLufFGxUp/llDhxgRXsK
roOjr5+WpNi+k2gR34YWA0OSdGht+2P/38E/pIyZrxuiiE8NrKKbguoYuE2cx49Ork2K2XPdt4jt
TLD8W3TcQotLw1akjHk0W0gnNup2jpwOQ6EM2b9e7kPCCz8yjtQjr6czJzx93g4BqQA/kbfIeKSK
2+/eJkBaDY6g8p2+nZM7p9z/8M3bL4rOawximIshTzZ/HpNAsRtK4sbnvLca1Pfy7xeLE9rK8ZNb
QXtOo0DdvDvmIcRyihU/uQrricPmIxR7R+zAuPCTqXqFWtizfEtrO2+UE4ywGBBAAwBBEwPLi72n
Tycpg+9lB4KWBJThmD+9Nv05HLjlk8OCkZzksUFzYBH3XNm0gRTZlMoPand5uP67OrSQ2wBu6vln
JfnxNxnHKt0AttlEeWV5/JiSGf39mFDDKYgwZjM1EOlDV0M7ejBXRHcYCfVUHK8gRUhBygfTmHst
zSA5PLakoagtuj7YwpVLKmXpaZK7VsSRWC/qQGoBHBygoeFTg2cJLA8g0fKE1J+yLGEgX8E2vyGp
rbpWC+TIg+2s1qVqbFPIILqIwRc8Q5O2iBVwWMXmY4Tf+wsrCAjf3ohyY0fXwdiYmRVUBjuSLFOC
oV9J5p7+DVgTTykDaKacMBTGUNgVI8ejgQ9zF/oU6cSdQOeAcQrxiAYRPiilBlQoZHU8rwFiyW1Y
RQNBdVUBZ0Eqec8rzF+s+bnYFpA762rLWpThE4vyJm4bEgp9zBMacaRozql1sH0A0uqGvDMAph43
rBMM4N/I8RmPQR9B88CdzJYn4I0s9Chmidg28BS0imqGXdnbEQweCOwZ01yYFMaGVRnitIlXewyC
zzlm2nWFI9xNzn5tyqB+S31cHuwIcnbLrPwTmA64eWOAvRYTlOcuMvd2xynC3xwzaF5QvXwX8w2/
BixOJhztQ4zlERXjLlbhCaD9ZMqTOdsZ0jud46t1dzuL2RKRIncrCS7XHKjE5LIG0Rr8H0nn1RQ3
tkXhX6Qq5fAK3UQDBsyA/aJyuKhbOadff791eJma4IFu6YS9115B7LJ6H15MqE22cRHFO4u0pjAz
VYy301sp1WGARXGxu1zduyXEx9NxS7zto3GmNa/DatF7jsGtvbC+RNY0cKxakmzUIPJc/c3zEgqC
Vf6NTvwNM8p/iA8OJpOKh/YRB3QKUlfPZ0q5fCd6gmnZLXaxPhMrRtk4PHztK6V4zExl7nsESgd/
YV3kHqwd/0yb4SEsghqFjlJYkPEPqMdu+M5x2j6aL2KMKRascMgmb5kY0I75SiA2FC5zO/M/JHfm
ipCg0IjNI5eDEC0JJxIWSB7Dw4d44t43A0YyKRVF6e5HC0kcxTc3BSBPzahPsrnC4qa1YByAbs3P
0YS2Hp29jcMg8Jf0/v78HBOABkREJ2aQc7+ngOz1moxnlTKalhpsOYY8txTZu5UG3xBQUZXyGXwS
dy/r3IX1JQ2uCdo1pPO8DW+Nl4udn29MR6PDUBp/1Br/ZhaQSZHawZ+8Ol2e4A7jwlJ43AiNtfzY
A2YUHl45R3AjQOJQWA51JgV4/whU+Ar9Bpqfi8ZuhXWvCI7cRuTvq2P2X4yrnbk1sx1F/lz+8GHF
s+5oYTOmhJLZfTQlSHDG7O6K/vsT9gZcw2GcfhKyS5Ud5XBJnNJ+OfV9aV+Mrl2+09XyYL1irh3s
/+js+pXTHFsbiJV1CjNoh01Ing//2DdA7/kmwAMY4YuDgOru0p6x5Oe94wCZudlbHu4Trj4+SWEH
6+TFFjWJfFx6z1qgOqCOTA7Qz72N1FYrx1FP1vZ5RE9hMGMkWmCjiinqXc65uaJb8EbuvrT0NHGp
omtDnh7OGhZjUm/NwtEr1r5mmmwIgcLG3NtnxozcDBIi0oztcOJewxOA0UEvUKYeyvC7Luw7LEsg
Xqir6Stokj7uEpsAMrwfn62JZj3afXrPotre89kOMf5NqumnFfh30Io/a7Tb1qzLw7X+yzGyoBJk
YNrW009zhUsY3HFu38RcaA9cUXATfD1de6FV3EGiQQ2pOiELLE9z3DCbAiTpO9hzdU49ZIytDK7r
8QvM3NsC1kXMoGUcYAtiBACoIQBUgH55bvBKMyhCLELEyXVG40J+KQ4zmgHLuIckKwazghiyUpPq
xQjuaI50jJhXsYNEebJfsZHxgIXw07IE+ij+F/3GZhsclfOklVGvV+c7dCZciyUqCK/173IMJKyK
mQxtDE76OZUKNjIP5ouQO7Nc0OmgG8BhcxhBSpeBgScelZx0ODxd2KGoy45MmbD3gyMJcO3g2ryw
4+O+4JCoUvi70Fted6xrmaInD8Y/iguXg9DFltJb9Ssb3iVm8VEphva5+WuIsMYvwqQBeQNtKWoO
yHjMLogX4uyesmlESOMjH07q9QfdRHxk2DQeCRgdLtvGaY/JnmTXxnuMmpa3MDA1y5DD1G3NsQgN
6bAl4f/q3uLndirrRZ6UdTyPk/IOkaLnCP1vsRTAcrrBm5RYUT5ilPJcDayNVvcj7sozQBRanJLm
p1hTIkkwEBOEwt5vuOzY0UQE2lSfYME4dQOWccrPJzXbGQdMNkB+8ev8dMPwvfrfvqnWVr5FFOgF
2u10KDJZxqzM376gphonFaJvmMkpxGyCiYGJBy5rXr6Wz/UepbfeOYNCYaHRgXHAb5rlVeCvDm+S
Y3AcAFEDoE9jmi9Sn0cSx2fU9uV3+Ib/jC6FCux0LV2F4b/kxCYfcxJhG9xUL/I5eFGrsFhaoFx8
xCkAN848giYX5ixma6yACZGZl4kZqvEbUyrwkGj0rN2O/XB+42cZ/asrA4WtuyFnhHtsYi1b1K3G
joJAOVQpHK1XNgOSfS2nn6QdR69WEuf+IUqzgGNII23J/3BmxSp3/W20qbnDwVTEIs2mbAPlNyoV
ykviG/LNT4BAtCvMVAHF0ZzKOzPGWFzrvR4oobOZPWfq1qQq/csp6kArcChFVMBOQv5s2Np+wMvI
fPCtTBVzxSNQeHpOICX8HIQKJn1MOn1US5zbeIuxUczNuyCOUXjTkvM5ALTYWPh5wDmlmCg8orMV
SoHpH8fHLpeOGiwdSGu9GAfrhQ4L+To51FIef/kSdQgeU4RNtkilGYKK62LHQ9Crk5uoh2fodeIp
tFH2ZugQPeKEZUlu0OyfLxfALi4AJbc4wfCiV5Yh2+S7slcj7XQyALGOHrd3cwra9HYHhM6k/qld
38/MhaUWbOj6a1lNMSDzL5Q6+wVJnzjSfK8urjAQCZ+YCUbYLeIPX/Cq4zNnqya4XxOec+j+HSay
JkWnN2ODhXwTREUU1wixL+B7wC3V59U3yHb+xq9OvxAV/aDIFjzdXGczw2M0lsDZcqZcZsojWybk
jPOjJaTvobs+DifEoj7BRxder5IymgxcDmQ98e3qlddCDQo+CVu+ceMbMzuMUijEdskBB6EI/H5z
P5dU2LC0yz0ESSMY/YoTJQgUkygmxDFi/YPelr8vuPH2eGCEfv40cZE9umHzD/0RzPx0hL2H3PrH
4K7ZI9yY6nXZKXCaCVETDFG1Zajyc7y6s4CVYttcfzHBjYdI5ApQiwVrH5Qd25vXquz1eLoyNkLL
LnCXD74T7HLAL/absaxrTsLifWxlOjytMIZjUuKG/htFTHZltqHyxt9i+Dg4xWropDh7v18oKruR
QwRdseE3FxwIuO8wrrZ5mkaMKTNxCcYN1qP0MRtXUFA0QMXapY9DwIG9e569F67Xv5ttSlAZ1r6I
dA51ETEvXyKs6bTZ7B410B4sx7rUxD/njzEffTG5FoqxghbH55jF+E0huxQdX7cpFu+bv5zWJ5hN
AbcgjMi3KPVp1npCty0XL/NdLZofsXln+FqCtvaB1WyV/JNVcgYYK03ZQkVW0T0Z4jJK7scMMM94
scPtXL/VQ5PczSN/fGhgzp4EDs/0Dt6ZkxdVLfxf7FfxCWDAp5eYm0SQkS1tomSLnuHR0gd30QlK
kK7CYuAaWaE7+y631szaxvQ1lkO8FnmMt/CCNR73oXIYeFr8NmRAreJf8RT75q/NdFsAyV+F0Q6Q
ztvujVmfHJe4Sn7St37us8q5lgO5R0jUK3BkTqF+Dow4IRpRIhSbxoXSFMYx/y4GNaXwB3LLsKUc
bGUblP500drd/+KW7xarcx0ysKpi+ZAPrf4cD4qRj9mayzMWNN8bjFulkmQlPAGqfcTQPm8ZBSKT
Xfh9NlHuB6ig0n33moByevcDD6ivOOOtiq1PPBRu4jFdl2qevgGjcAABFC2eWRhqGHcSVZwe1iu5
N33Q8dBlzM5n5KsjP3GsK8tBE2Qvd5OLoKYZHgJO7uzMS5Eys4CmcQ1TFf1KKlWhowueUzC2+JXe
GdjDYpR+ZxZsPLbfFYw5RPAhDOPcBEV/RV2btElmylmPVE+0sXjsYRn2wCXxpBO/pYCCcPY5d319
4ezpHzvmx8Qr9Q5DZgSuOdYv9uZk4AO53UCPL4fnAoPakY+8YXjqhIHLgDF8EaGmcdn29umU32dQ
Hq7z0Voe2yqs/zO6YTk/milpRomYlqi1Exer5b57arLgbmYkysMDDjFJF8hx4FOBAoJgUdicNOXG
1MYi9QIaN88CEut84y8cTX5OcKoKzKPBhsxJ7c0fw9Iy1waRwj2cZQwNiHvqf/Z2QpznoN3VXYEf
30A4B4JYAhlwtkdNA2OaGeK+MO8iZAaJBL/Ly5ASycm335KHfmGxYkXA6GOjNsh81A1VCzcgpgLM
CFS+BtCi02GpEppEfRepNLP08U47aQojOhoKepTb80YBtljapg5+fjsqpitNR46eHKe17yWxNCFD
OV0G1S+Voh9y2vvRsv6BAElpyk2ENXM1ZRd9twTX0O02YMWCwxb1x36Puw/kF2xlf1tt0NtUROwK
o+LW6UzwH8Y28q3HlQqrjJY4djm8YXkF5dF2/iVrQm2L0AM8iK8xkL7wJ4JUgvyixVdMoIItSzrs
7mDhbUz9Ca1ZbocuSiG/ctPlKOEOO/NvWSbHFn9eUTKk3Yvcip5bUZizlFhWWeC+xS5J2CVxx02r
zKu84g8Ba8jZu/7Lb6c3m9Awf43+V85kwgDahznr3EeLZDKIZwiFCvQhSxt9U9dNvhbfzhFXmqdn
aAYzrVvGZQsdjwAZVB8k+QAyzBlG71HOgSma+lc4V0olid5vuOyC8790j7+DfjWwMub2kXxECns9
KJPizOA2PZgah5qZi9ydyp+m+bIDFgc3EJ5PPV1iXlIoxlgCEDnMYlPzLARIIJqpZeyKm02HgySm
TbCfEPYnzyhi0LAQT4eZVHq+NaZjQ8W5KOmst1B9M1AAU09ZEhliJw6sLTwWXvhCShPUgjHwrntl
ENV4nr3CWuCGcmio/GGCAAKeQRARTOulKV8iR1QJzqsFGephd9WmlrziysUquFr9P9ZQYF9I3AQh
yKxvewNphbERwbSn7Kk5nq7gJ/NfamfaWkzmuVcGxVJuW9Jc+qvH2RLQdSxT9r6gl7DJR6M6SUAa
qafBdnGInzjH5bMVhQ5zsBwzF+alFahqMyHPbeEhhVM2Xziu8wbR+6d0arHLTkX0wpRZmrJ9peZT
d4ftIptzYhUUOymdkapQNTgSDwE5MGLFLVvREnVG+TYlTCSJlKsubS7krxvPRHEosWjxBCK4/Aqj
qzGNlReo/1V1wCCCZTeR7Y5GqY7ot+JMy9jh68FmcB/9VV8g2T+NK2jB1QrthEeGFyzteU/ETR1Z
y38yW4TEh7VOJ45j0O+HcCNBx9uX8ucekSygjDsURnBvoH4aCaOCXI0bLaNl3mqWvccxbwC302/m
SiX3hIuU7W0hzjnQdrLb620i57zmwEcS6jBxLigPj/ZGTwA/88NI0/MU40Gb8/PLaZNBmZK+8/OA
QbPTgbbufLkFPI8SgmdKSvVMNb7/SLfTGx0L6hcJv4aAX2HCemVmv7ikFsvX34DNWkjvC2KxS3ME
+bu8CPCcGBTUHNKY1apUACuZ7fGk42n+6D26LqxJ6JgD3oVh+XgJeB7/bXEp7GAv8dzhzIKWw9Mt
kpRrG0wbMIdoc2jVF5bN8cxpRjhbDjZSzGwlDzMwwMPljcEDWUKmaVshqS/4hjMQhaxV8P5opX6h
AOQqCznM8BOLsZtSaBOVg8mmVRtK3fzZkO9euPS7on/gWcx9NnIwEHgPkaWmrumH5Ft4bv7VNfgg
eV/FmcJ0gYvKtJdTxTiwW0mV3G3F5PwJeq7vMzFHl3ECRN1P00few2k0vkrGW47KhNMV4g1Dus99
5ZaSmafkVHPPrzNf2XhVCPoxh745j+2RdegLdo4TGkYtEpWivYgxcyWvQ1UW5mdyjO+jyowTfxB+
6D/bDl9M6mYDmk9CtI6aMzNrY7VDE2VXarmtlDNGzbCJiQvqj6kPf6s884fuaTh7D7IWaUrgTDhM
TPBZiSfet7nwzXVXy3F1F4bZs/KJJnlGVQ9xdKuG7+t8CpgKbBZmp6oic76IfeIMnUF3uVgZ+Yck
hwkq1BVkdrWJLjJ4mEkahGjK5CPhXLViCnwzHzLEC31pE7Fglmtc+c3FOZgYfU103X5O97I73IUG
0PUz7huHQwJxMaQjKkpTfJpHFdlcxwhVAlTlanKUQ807ZukGSIz6xQ1eEYkgupBhiQetsj4z6p7Y
skMP7NJjySj7+OWEr+xAazyszypsTBm+eFCkTLFsx6yLmnLTWLo2oQjMrlTdyjz4Kqw7+3dtp91D
ROnFKNkLXqO4gtUyOs2vr+0qwWovstxMeqTvsLqpzbGlservFgmBR3MV2M76RrQZqJBDPOMgOYAc
rJPT8ov8eouBuX+3S3VpcEwNVs0pGS8zCeLpT5OwPMd80Eixv9Jmye5nt/VrZTxh7k2/wj7FdLom
aWGxZ5IFmRwe4oChhJIXKar4Yvp2kviqHfdPHPOGgKYYGjNKjtNuwmCV5dITZBJNrMOBiSI1ODs6
jugjlBRHBDggyKSb+iSXFtyoDxMf8RDmFn7rzURTJRppToXT+2X4VExpdZgVzQle2rx1Tk3YXWPV
0Y23smeo5ZajQUyziKuur1iamRsnYC/0hcbkASRLzDWtmI2aY7Gm5G6gPD1k4RYx16SC3TkqZnRt
+IaFL8XEZxU89GX3LSdpYwvYnHjRpn+wlxUnX4BEg+YUOw35KC2qch5c1QoKBO1pXE+c10UavMRV
VX33q6R5HAJuXhuQ8BrY7AlapHxf6dCQHVudjoYTS9agCsOZShZyPMcZCDq+pISM6IjHLOmwFKAR
kqU5ICMjY9GKOVLpONWLhVMHab2IbhFSxfBWg4C+Adcyuhh1WmCRP1AucuqJ82Doi5q/KSQSphP1
hXe+MbemqeIMzsVki8KNQcMXgG9jaDNjI0KGHXmXtE6K5TLONiagQNCusRcpPE7J2KMHj8sdA6B2
PT1nk72C8o3I6OH9kUp2GuFAR/WoKeKJzJLrZYbthSFj4I90mjnNQVVFIGkd5qv09ta2XnbTXAaH
FPUcRSUq7Rgirh/+8r2hpTDrvHG8SFbXhXJBq/OTw54zecF+6Ri3LvYEMZS2Y7NSBAzjEv4P+2f+
O3Y1u4UtAUuYYQNheqjgnsucmnxYXES2TghjcAOfgZ+44UvpqjS2kEIMe5D/9sPChf697esjObFg
NS2VGnkM8UMzzsP3xdcp1nlq4EpWGsdLc3sesji4xIGLtxnBfVaVgkEUPxf8Ovy1hJVHnIuDf/zO
DytyKKa9XuJAM+h3Q4ghPAuhWCG7kDr8Z0iBh2yXubUQkwLu5F3TFy1TrKx8gvEizJ3/iZFafj/P
5X4/ZtMGc4aLkrTM0zONVVFcuIkVBbIW3WnxPdu7RWTDBMtv4ld/3rsXfCrxWgz4VXx6TK0yytu4
lIx65fkWKU9umNPgNVs5feNJYO7GLZfR1gwINA8IpGktT7N3ZFSQb2Jlg3GdVkgFOyCeDZZ8SyIU
HB5czKYLL4SjOdPtCUC5zvuw+W/f8dFbhgg2UTsF0OHD8iYzFalB5q0urM7Uc21wPW/UxywGXD6o
sHjHDFvLb/NMKkfUNjM2oyfvdxd7ZEE2XEZRhiqynjp5Se6/Z2fgbZUMz9KLJC8qPuQZ5D7MYX6c
gjoTWUCMBt9/w0LHgSNB8nx3kcdV8J/dsMCs1s7extzd7yanDR+ykr6g6EFIWMRahYRh7ZREw0BY
HycGdggMA22a8tqjRz5rGQQ45Q4uVRi6Zf43nRnG9q6xpD93/Pd9d9NbQCYiBze65GxbmmebQcXR
DrkBM7z3fw5UfQjaQMfiYMGucNnR/jbtkNxRKFELQH69ZVpMS9kL/5BnmnZJdnm2wuZXeua/4N4G
CBCNqKr2FhoCymEG9CHoPi5aLkTK1ct/ZyuspCGsJ6qxik7fnjfYU8Xub/1FUPnBy44J3lu8jgEq
2iR4ReJh7LvP4AHUBHEZDi9FS8+LiFt84rL4ywEOeOK2iMv0G+0kah9ALVHqDDt0FBjxh9WNrUtr
4cjKfN0Fxfg5ugFXfoAhjA7iog+WBuNGGNAMCo+27QAujyxLAqKjQxzyF78Oht/GuReAkq2ce+Q7
rdqwtWMhMgMXNmWE/MRwOIuYvHUsWtOMDak6ocDB85Yz9ZqaLwXp4N2h0C2vSwuHQErF9Qmyc/sj
TmQumkZoWnOeuh/yFxh8K56JDIW4rU7vvuwvyJtFwxzrbeEgTP1dj1Djg9QZHmDD569xQU1oOwby
w80Gr61qhPma1YP9UfSMocy0h6ZkuicMkJhBYS1DlxOoMfOHrpZ1JbkwtvMnN/GrhwotxARJb9je
GbzA2MAaGQPtnSw8Rim2hd2JC2WRTUlKjOs2G/YNQFUxKcSPg2v7t0rSyJhxlfaHpCjVRd0WMMjK
cA6epqg4DkBXFz251/8NkJuu7fPgPswbNQnmvhjuYquP8I8e5xWjDO8aY/Hmfm8Y/kn+eWf1AEJV
XDnz0a+TndV3sty/Bi0eSKc4zsnW/KJgD//MWRpECJvOhXu5n3EhRAVX3fpwxTFWsUD+OKJYvcQj
SgiTOdHL4sXZf0R6Ud+gT2bwmaqx5YLicZ0psIFbk0fbr86ZDPQ//RJLh9mOLydEhFekNlKRTDKs
Qws/zY8QZUWJmECVAgdcuc4Xgk7sM9J1wNmNVI/7/ESOVOScmj955SlqJ2AU3PZeONwnPHD/od7O
o33Tc3L9okCGaWgRFUCQVDhcRxZ0hR2d+s1+VuLb3AQ+1aIrjzaqo/iM9nQMV+zdFb60nYK3aSmR
NhnZUYUSM0+53QN8Ta/KCBEmTFtqzIwCr8aMXbX87gKpm2YPj4/qYtojpnNCeopY8ymZdGtcin88
zVsIf9dikT4RSvuRdz2AJxAQbRLtJxAQDAtELyA7NzvzOtpzrghbg2RhLQZenyPMAkDUafPhTyAT
ZWA9oMeZCfWu2++FxxrbLc3lsUm48DqWQV4zlt2TiORV9bo5r+9gpsqFGldPnWgCMIABCUh8ldGd
7hS9Wa2PQlQgQR+fAJi1ShlxP4v8kesn+VeN+RJdTryc/yGc6J6idYpguAgBN+5rmobunGbXWcpc
C4kQBRnu6XLt6XEJJUvPcklEoWnUzWtGJU2Hr3iEAcdFt9VWAAxy3mG/03DuuDtdRyGPCewo/N5Y
NDnn0Yehrb7QQxOEfx6m/WZiYWCPPNUr7j1QoKGXwF9eJ0SN4X4juCRKmUAQ5AiC3FHQaSqNawKM
GzadVdJtgHq2jzuGieVhtx3bxbCPu5AujQHiwM8zgWeck7eDrFCxZP2Wx9j40CCaIb3L2RQnXGh2
OXMDdPSOXJ4crBxC2HM+R7sD7590jVevYNV7vK2r8lQVd6tjW1f2SkHypUxK1DOrmv0KttbJae9I
ntrwpfYc93mhwUOowWxJEzYG1cgpWdcAY4ColyZz2ocTcGmSoER+iAv6EUYcgCFl+QOmOeXsoPev
oNshT/95yN5m+osbCBAYZO8idwW8Vb+j38t2uATxSlo1rNuhWgDrJyD6gqy5S5JDmWLWikeAzMT0
Jca+jKcK6ARvshkx7WEa/5+DRzWLVtOQiPI7HqjHoPe0x0gRsDmRmea67kN+GtXNg9gspoT+Qmng
fV43jftp7GNMApXyqI2JA6mIlDtMUXAPWI4MTyEiIbjJUyCp2eMxm5l13kGNY8nAE49oIZaAG9z3
NBzTONhO2BAI4JNvoDVcxS1fH5YWr1558XFKkcUk7XzpYEKkOGTIlDVrGLKsfan4YQxi/9NUZe9p
vO2RGhTpvX2Z49B+EKRArcYoeGtoe10GHMsJeZA9avACFZLpA0ctfnemhTIJVbQs0Eoabo3IHctv
yRqNx8il52P+Wb7gVYUbvogvMIIYGJLqeKnODLsT+kmFoYmzYXAsCzNv1i+DGHE7JbbePYR1xnGS
qpmj0WGjGXGNYa/2IR+7j/hkHKGwHAvwdGJvqHbw7KcDZl6hxk3krjwBnZyVDKS5U4OtmOGOmg57
H/RjZFLFzBllasPkYLelliBH0SgV+hOv3cOw+1jbHLh1mXv0dfv4hFWEoED27bCwx1D77My0sUYU
2cSy8u6SVdn0BAoR1B23y5uJWtUErwi29iEL4XcZ6BvPJ8AdaYX69MG4MMWw4xhQy+Jbn/0rppIc
4SXHu9BH39DgFnTMNshtWQALNUvBL3M6UkoDaOCuYsfoBsBlYejZvdg3Nd76JT/L2kQo0SDAHMEK
fBlWjbI2zh5D9q1dIk7T6u8O2g5+/3eKWr7dCKQv2Z8kcLDCubCQnmNuQlopQ2ugfyrVEafoipZK
3AO/Rt1a0AsaL1uv5M3MVjhedntXM92hiM/hbNwvHRMoWvknm8AOkFAwx4K2jNbWLX8yZyK1kAIe
+5D1D34H0L8aatmGCQSE0vLFQ2d1XZ8RBsP7eZqR3Pzoy44SKz01TFvOnX/rJUPz7NX28Dtf4LJb
PdzyfEPcg22Cfc/VUB8sjlFGQhLC4URl3GBjgG8UYD/R+G7gn4wAzSmtmA5zu9UTJVfkF4TR7ynU
QLxd8AzfP4cQd+8mlOiRqet33JQ+5FAyAHIfhp0N38veQhp9LQpR0OKdh2+CaoTgLVnm4+3OhrEJ
1vuuvEgTZ6JwH25b9PgRM1LImfiGsfEivGee0XvcE5gGCCmOOrgD7b4OA3Q1eBPt3EzNwMByUBA9
s9jzrbfGP/o1neA1AF5lRFEAocDWkOMXTtSYHqQMCGrMzAE9l/Rpx77kxTDta4wX/hlZQh2ievNm
GRSU8N98i9Ujl3CwQ9fSqgUZliJYXLcFfsI9w1YI0KHo7tCEjsZg1CSkkfbD6QLsmvciCDHdiRTi
Y3QPEZDoxc6vwTyHyyqb8vVp3vi8Rl8w+NE/43VHoTNcoZ3wDip9yLLgCwm+LxrMzY3pGB7QzmXe
c+yae9gILajA12/xicmVMT/14wlVrY3H4CA/O023jclk0+kIlM4iT/k0JsrS81lUVuNT7FUxs5JR
iLJxvuxpTzJGz8h9cIMTxE08SgAgi6rihDXfCNewGuLPZh45AYl1MfF0OY+V1/BpPJkQ+8Ahk/K8
V1x1tOuMK3BZUGRIRFLXVd8wLsHbgYFqL+ZOQC1kkbV2SfgKjiOSl9ZlvF1BBDlj+MRaMF4UO/4X
OcpJmEKqSiBTLTSFQE/CGDREanL38+triMO1JPxHZLfAMT0Pc044oJnicGjtnND+BDRajLSlDJE5
46ANod6Q6gtTXFDI4RghScdphrPHZEi6PMGIqJxDtDJTIN4HEYoR7MO3YkSC8l8R49aJi68nqRGD
FGA3YsujBocRi2QjqwHj9Ki1c09SsIrbYcaBxUyYKUwJj4A/hunSeNPv81eIkGx0jPqX6ej2KiKQ
t0JwNGh6L8JLPGNygDsAhjZy7OJ6YW4bQzjIZQ0e2cSG7NyIN4BA3uFEsExyPJ1TzHO6E3RAPAex
7znZ3WvdaCCXyMgqnCGGdjhc9cqcI2EH7nqutV9ws+Zu891YGaEazG48C39myh8CfSaqHrIt0aCF
3+xKSyf6x2/h5YYq9MR7nyGmGzCZspmPwJZFwcW28fi4ketSr6WMH60sclg5MVO9mRH1jzyNXf+y
76gTzMwRfjKjuo67aqf2v4xGnu6ccprlOaI1QzCyZi2lkeFuP8+4PsD1ufhSXJCHR8WKJUzDi9Yj
IiOUWs6bbOzikZORH7MjF7+ZLTyf6hAlJ0yS6frr34G7XeU9bw0W4+kOPhcu9f2ZPufUJdcDdAIF
DfEfaFgYhXOhLal8hKSTMmwA74x00drIMQ1W8j7PNbrvDJV6zhchzWU+U+I67tXs8AH3U74Wh9nG
9YlALBj2KXpcD/Hjlz6FMDtmWCfADSPgjmemaTigpHez6yJM6mdqMQ8zIePJOIfMNa0cEwgwHIub
F6oNILvVUHCroIaV5kHoxCIIHT0Ck4ADGNsvKGgubZYx2fXLyWaGCtncmKUxKaNKgvRl9FhKlY3K
CrFPIqPIjiSyIeDVEBmic2z86DfePgYD2KgQQUcGC9YYrGIP+70fCybQFzsOFJxa0b9m58iFTI0Y
Isd2vOiHfyAOQDI0O0aBDTsX2U4jZ9qQMwDmLYBnOmPEzk2NZOVjqZTCEp+9KxtzDAHRgwaFherH
pgZKN77u9Njw+ouWBBuEnEAVHHj1ZLlv8QZ6uxDUdrGoH3HxBcQgeks5NCiTDS6NQy8mJS60Bnur
sUQJBeIVIdMyeO3vUHRIAqGfMAIWqkbmmlb2QkADIXNMrpBNseWJLSmsCHsfjqQF7qrd8G1xSdiv
XVgaV+kyg5fU6KskY8RLxIe9jSU14Qp/QcJlGa82EAdF/C6xL5Ta0PKQMsaF3Mux1GkpdHtYFIwr
oXNkZ8C7FnvvgvdrF0CVohvUrmj5CQfIbnx4aVcsLtMjTCIca9oQxxpZL0C++GVy2gjJoRBv/Q+7
FjSI4qCJge3g1EE4kWGCGi+iReAeB6x5+RdAV6cOy9jg3lKzuXoHkZPxILZyGPuIb541XZay09xw
+zx9WJDm/jPfTW5FfdS6DwunLS4MLEkzmWgwFcl3KnMeBQQa+ecquFYG10ZfMauAtnX4YwkJO4Me
1Uw64wmnoR7tHNDqsvyPFz6SVD1TfaGCJKlm4MRgKAYSVvF4Z0eKmxP3uZW63vUZ0jUnZHom0AG3
+ihzqCmw83r2Ep7ZjJuxKdN7NMR3BJH+8HZKXbzhvRE6LsM7Y9Jh6lxNx0xfbTlBeW1aAHOlQCBC
dAAdTuiqoa3oZ+QN1x8/iNOAhbK0gApGTCOa0hIyCSUrfnBgsbHhtzvbVvMR9XcYncOL41CmieAC
3JnTEuwA+wJAUtckSBRuwUCIDLyAjNGnd6/eCZeZvu2BdZvQOl+kQQddEAaACXcSOcdOpBcaIYbV
UMsMvclutzcrD45LxTHFscHtfqI5MkCF+bQoT0Fr1djRhyGo8Dl78hZK/ixHdfMgeAVUhr4KeIei
Da0feriRPYIfY5/BnKEjQLiOwwr5twwJ4wqE1ODDol8uPdNqAsoN13EJQ3xHqcKNTsbMC20LnFXT
fJwjaLQyaZsrPqLI4STJPiDFYpPKmGRoKeilPisyVFDEBf3NWv51Ju9722zqlRBugrhzWMO0J3jZ
Lg+AD1jukBrvn9goHve4Hxq+FFBCnzcv9VYdzEbKlCIKO5KxDz/1yvdBBZoWvhh26YBRyjNCLXzC
r4Y6Amc4RhWk9VwgAPlXhNRQtiMmX4gaHD4664lzwEitDFFDG1pND2IeGgdj0IYccE/ApuQYo66N
qp2xnwaOPuq5B9wd+TUl309GPEOJ6Y8Uz9HIha9zJHZk3oiJvx9buJuG8xvNGNkyCp7peFVxgz1K
kpL3hMhYCUkg+ErRIeMYBiHy1cOA1zKXEYKrfgLBrXmKoosnQ3Kg4uRxb1bwKjXV8qXpMAKrNRcZ
iZWhoy8nR8BoMc6UOGh1I6YGKwQbCx8hjWNndkyTr89LgD0X6XzPTcLqQncAgC67exzqcXOjCMpG
ImTxKlpSjztnB+Ow0zR8L/CPvRmA1aGXAZwOjrCmOvxm2kepf2uHvtA02laJqYTBsP0Z1nCMILjI
Kc+NFQySKODantKUGTc3D5bntugK4tGTM/xjsT38f86yMLNi5Ogto1zfLX+YuX1sCFc7BIohBVj3
Y/BmJr+4Neg8kn+gmYzHFmRUe+dba/ZNphx0R9ZSlPF7hCkJn8oUnVyc6AnNSioaDmMztSW5wr0/
h2lxt4tfYYxGTbaArKwMZ4ianGFch5EnQ4L00sFwD8CFzZYhEPuqpeN5If0Wtz4T00yXCHfUdbgw
XO7QIQTnA/yGEyMkzt6Zscc+B9CQwYwZ4oIP2N9/HUkNNipxKtawgqOxsKnhbFEeoLXlgTbwKphy
gPNPXPb2BraRuaBcdmhzZaQ2ZswjD2ur+Tv3PCM5K1texknzEx9fRa7zszcfIelw8FnIe0otjhDN
m00belUEEW9gS5kJagpltCBFwxwzRJ8ij6KigjpQw38WOQ0MjmoOjjbH0Ludd0T6IcAACSLHJqVh
i0WNc73avUit+RtyG7qQFWVdNmTvEUPv4NLx4gKK8WBRDEXp/OifGakUpItf2T2T2tjz899L4+UP
SIgot2qmSMvASF9qHr/XmS3/bFmjYNL028aYDLpH+GLPfFQ74y+Q8bEEx3H2ZlggCA4RnRDdN3Zw
9t4f9WOWFYgY9J0cbkvGTGELwp/gEf59KW3nlsQrIFraa+biM5Ow05ZgWgN5c5jprOIxwGRvnYgr
586OATK97tX+FXcOAHBGpcGCdIlmTyuouA0zKINzmJnk4FMZzwyUkSd03ROZXACqkQdDNgGPXKYh
/B67K3wrfr+/+nhncyMev/4x6/mMDUsTV7sNwn9ICydeEs2Tc2xxuXwwDJd46eBytHhiM+HCLGPL
3sVnhsxt3/jeyGhZCpvBdYhQEj3hK94cYIUlxlVo4pKHBXqHg99Rv7ccRVH2jsp4o1DKoCgA1aAu
Ax1h3ft29j7IrbcZAlTDNfszyykxmIWzT4AnX83/MxTadoM0RpYEMT2Bm01PiblYwNay9bI3SBRk
1cxX7P33ZZKDRwpqNHQpGtqK9RqE27NXcByJKmp2CPAMZsYOM/qFk4wUJtBU87wL2CVfQiM/BLwS
eqypPaxkHfUWFApRHTEIWW/L3mKwHSPJEKmHwvQXmaEwrkc+vz+idfVJ8lTpivVkMIVvWb7/w333
98xFchVmW/1nr2TxOdG77Q6a58jHtCIBgoBWJCYxsQRZ+9e4dprCxYaIbQQ8mXvKXwsoitcZ995v
E5yEF4IirZYPQ6qFQPhZVJzciD6EDvAdjVkT5qO84SELwHGR3FXn4XzRNVj0LHCNaDKYMyOVPl3z
ipcLdwp+aQ1gYCa+nr4MeUn2ziYll5iyNifce0XFAKmDbc0hU+S83GKkmzfxQjFlrUp0osCYphKm
a/RQGQ4/txyuLIOK1zrbOKicQ1w9Xa7qr1NBXvIF/KN7KOkU9RpeN0wz7vknXmCLAX/AChiIQUUv
wolqhRxpu09rSgqLf9PLWh4fAKo3LBePSDrty7Ab5UbhHtNwS6+7EhL+EKq5lO2ivTD02vlEplQ+
s5AhyJxE2AVzMUhRbhu8n5+7WBGqe2nCs41KOsK4zEopcb/SRE7+vXEkLOCx8NOy80XZk/wa88w8
5eaxhj9nDk2GlMyQ8YoFnI25U/OVRsJcP9HA4d0vVG2c25/UKR1lhANF8IQupycscaRlGnrYoza4
782sd+YXtDcZNC2mK/ymCAYW5PdiukfdmVzRCjHizaA07xt2q9EiRFvFEe7HDGaNM/nuwGwBtaTB
QQvJNV1T1Fkp6WUzlayZhlFY8aRCZO0BKGzfIkM7nVvncvVI+xLgiWij75v7wvVfTChGjqvLl2gG
WI9qM+OSshMFTLpkGiCOoiizKHcUtyS4WPqrWAMvk11icBIwsfaRJgtekEdXR2Qb6FSIKS//Nxus
53faG32Y+Tlxhy/5RDOqR4VrqXgmlB3LJBSztHG7hpRE+a4Q70nNWzl9GLg7ZlqPJhbmAAZEPJdq
mB5ddFyQfGBzm4zqpNndG8TN3Z0Fn8QoC61EwoKTDL8kaDHGyGokdoduCtkhVz4Yryo748dRxP32
P6uKLucFKSeq+Owmpxd6Qmwfs8bgo7QS3POyGIPKspQF4t2RicbJd0bDZQxuZty3jKUPFHgRROjw
fUn1VspBAtdp1fDVvPYdrU5uiZsBcA9j+bn/YMiCO0g2fqA7Bd0VOqXCFKlGcnkOj+ciqq+HzIVS
JJe+BUqNfN4VHRF10UuMDOBQdDhWAIzSQCsTKC5IC+aWU/jUiN+2icpd9nB+8H1MzPyEdGkkKGQk
tJv7zIz2584otvZWuPGgyHhb0LEZH3ZSe3hQoUpkjy1prCXiM/mYxcyhPbS8MK5f1MkiuDNiuBdV
29hxmOnmSOVmkMpiZJAJPk3DJi1mDJkTP/mnaiXWwE9G6qoYzlS+QQdqz08GRzN8NmkOTcmGjxpn
hiCeeJzCP+JYMs1G9t/031p37u93eACo5JS5WbJLNBUYkpzZCvXG7br6JNj0IQ5MPF0/xnCph7ly
O1NJ8cKD7liTBo87F/gZ9hPsUVygGLu7+NV5gwLh+bb5wvVhz/A58pBibbEl5NKspmn1sjVI4zhW
KDxPlh8EOP1/ms5ru21l2aI/RIyBjMYrqWxKsiQ6vmB4SzZybOSvP7Na976dfWzJJNChatUKaXFh
LgmXeaBUNiMEhKYMWsWJC0hbgaHIZoHyTeS3PBMNgsGM9UQW4r2PV7aJiWZa9K/pGQgKSmv0vzyk
+GZmWoNWkF0B80U/KIeeeHIL8pCqzaU7A4Pqh/xxHIJfxUiHENkcQG3ibqBgzniyXHzb7I6EhpKh
H2NL9WjQbBP3PoiHtJPVBA1CxT9aGGeBRrI7do2f157RrIrO66wtSTLGQIEhBSEQ1MQQx9osWi4w
1tJvZpdOeRNeJ3DxHvJ8/Q/s7c0PrSy8Il/Qw0oLL369D9ReOyG8hH1IhjYvVmS0Zj5CSg4jUDJM
kZrSL9HikAmEHhUFFtY/8Br4AhMzTQRZDOMqTl8dQW5PEvj9OfhQCp3udg1777XSxV+9b5Azk82/
hJ2La1hPUf3WToC3toUuqc1pf5DtIEKu2r/QmqAcSl+oRUKMhyGDOYWzsU1//lU77AjbZ3n5Aehp
0zMKaBUmrtLVGOd0WAWwl2kkxbNNDytcPNn+Lu+cW+hnRKaOTwAhlB4QrEYGhBLbsAubnIoYFyl8
He4ZmmDKtM6o0ABY6BuYJ9iJf/9p5uFBnNc1cIScrETTKiZL/BcCOJafJ/s2HJjy+sWrCXSXuCUT
lWXOcO2zi6hUTz62X7ApKBNW/1VnfFDGXumCEUjEoW/G/MJNMPNOs3khMGEf5vCHokgw0VrAYprC
SsZzmj+EH4TpB909X2L9bmIrZNLgIcLHpJ7WaVckLDTo0W7Nujb0O1KoGBvGQoZDqWxlAOiLA8u/
gQWQAq1EE9p4mwaGYk3KN7xFKcfLlHnsKDADGA+lKj9uZMgVyqKQm2AZ4U3iPk3jx4D+hutqeTYq
COrQlLaKxeMmof8l6xuAWkDNPefWkIpURhGLSydYsLcGnnDrMR8f4Vwd63Gmdibd9MbUxp+8h5US
VffrN5wTwLBVCofTFLV2GXocrdbGaZdAjx62Cq+ywhXpE+0x9ONhGp6xhXtpI/8Bl0VsvZui/yAl
rHznCmHyoLj1A1XGv2NcxcDvZ3G27yg4/Bp+3iw6LNgI63exYSlCrAwtkL3roW/aazBMm7IC4MUM
3+gjx3dj82GIP9Bs9H01NU9Gzq1bHjO/By6jqAtM50ViCdzyzuX0S7iXFd7+hkRB40ovxdO9AcCh
o3d5l4Z3HMlcvA1woO2EaAJFDmqElN2F1X2Ugc/1KA3QRv1dhkWPPEp0/jZNhMaZE7EQ/Qy0bpNT
ZsrR0osgmrJYwN8qvIFGGNZGr25UZ0JmxWIKuvISRRTdE7c8BDkq/5Qt6fckQrV5szwKMHdn46zE
3ILylguRPk3cPDQJZLTBNNq2W9aMwmmiFzx2r0qhbSHKRxlTUG+KCa+CBYmfjw9PcY/ZiYbIDRPj
C8rsjzSE3z1SACsQ+8/gJaojKpicMl9k8fZM0V9aEFF1NHxpdxA0O2d4DMQ+ShsVQ4KfXZo4+MGY
/q/7ys+R8Qm3zyWJvLYJn0vl2RFLc0XoGoSvbefsSgXlidH5mM4wBjcoIXcDivA9jYiziGFzEf+E
qLek2Nsj6GbGJwPfs/5u71kcBfKzo0c5ISMhqLA1W2e3GciCqxuy+T+9zTI4lJqv4O9GPW3B4CH6
yPL0Iw+s+MrvBbjF4xkfsPC3VXCpDBPJOojR1+dt3V+Jcy9+Nj0gvkWGwedgv/HX8RGxSnSyyGcG
7xGqlpmb7XPybIWN/dOC2PzcelX2uyYSwpBbignAZVZgJwDFz2aIU/Q4ZuCe7YUoBa2ESsaAqcbF
w2RclJH/ilMDt38haLno1jx3zi5MXz5g7FMuBVz0g8OvyeRgGnks0SiloAxrZRRkiDC0Osbsciae
/NmqLMK7ksq54e791tp7wOK7VT0FrQnEIfJGGKAE37WBBP9izxbNzF4zQUjx990L2f0gUHlMSks2
BzhF7+6LBnZ5KCzpN1HpgkHonv4pGngf3pSX72WUtzeLF9LgmvfDhiG/XL4DsygkK/RN4lNnotka
Dy4KyTDVMWFCBCFufk09biJEodTDGREspPuBt66UpPtC7gv6UdAzCp4b2AU2sgTJJFXUeQjaSU6x
uAKtgaEIcsruysHi/xah1UX7VDlppEFJskAEfqQ6p4gOJAS8wSisI+CcqLVfGiVgdqVH1lGZOxs3
uUXes7lEqFvtk5vohqSaOn/UQ+M+7lZdHsfG+U2FBcRZi6N3D9bLHPavnguQMBtS0pUPoGOMvweb
b2B4XxAl0bu2cEMYwBPZMgPDRQMH51DBSWOpOdlqv2iNArOMZECE/AfDJ+pvDiOeuM3+Qj7AjDj3
Rs0gmWWVavCXIUMMY+xp0ob7Ik1lZMSAk11NjWjmjmoG7fFgNd/6M5das6NSjiZrZnlb/3QuUKIY
XXISQdiGLApa5ON22KwMI8kWeElzIB7FbsI29qLF0HGIofcSuv1aEcN4bDY/4/RJHmnVue9Ivbop
FISxDXRWxNopgxCWHVLQieMDSRs5IMYYQ5R9nyTuRhyLGppP3B77W5kfSPKynLwM1P8sJf9uJGT6
uMPnMVog0u5tPzq3VjV5LzNvF62vl4mRWtXwLr0EUwmCdtd0uE2Gss+uPI6t8ktT44b4BCFmQQCF
i2tyHQMJ9fejVQfZE5Og4DbK1Q6MT+HFmp+asLmZyX1OT05Q1On1GDaDPkbFzMTGq7T4K4Ye9imF
sKRbFRbvPnnwT2XCjNAPCMhNcQGi8C+YYUf0pq0nRXaguW13h4SPpSv3K8Z/5Wly4u2Y7HsMt3Jh
QmFPdGP1V4xKX8SqG0I3XJwNC3bRjbaKKs/kZjHIYTCcEnHXrMJlSoSE4OXTvxRMGmsUUamKdUuT
jB1pTIz4J1AQw5cpfaD+ggajibRsImt59hlww8IRV1oEJY+qZ0sLJOPXjBTEIq8EeNojTPzFOXmM
rd9LZtVEXHIExygKTpmXofqbMTctFmFboG/+MiCmM6Q54yLnuUBEYZjB9XZs+M+cOD6z6Hlo3o3t
aLSu3xrFZxwkpI+qB09t8dnEaeWx6dkooqXUEbpa8S+NMnqj2ePzwxPmC05r9mOQFQpb035yee7i
EIwqw8UnwfiTgvE/m2AujzBhQ+JtE/7HDAWAQSJ7VDzXPRCHT45eseJihW3AyVSLIk+Uub6ZGaJk
HiYMLZgCiAOLz9hRhgXGnV+RN3pVRMA1Hmg0WvMWY7IMom8Uc3sQW6Ffi5Hz006ijzROCf5mr7Uu
TC2sa/haYgsQiO8nA6YB+0o+waWIwvnJ2zlCGkmkM0dIMVjedcHePhY9YFA0cnxD7PGRoOB3jruR
lbn6r3bgZjNVFNKQBz39CFk3/I96H1NZYksGoBWRgzXV8mLopWKCOmOc2UTqDmBLvGlBEKuxS59H
wuduMPGm58PO/ZYAA5wAex5ZYXJKhVtgzLaiffkG7EFRJjfbsAohK44/4gFnJTK5mPNwM3uaH+RK
hPlDUITxCSv2MYDJVbi/B5fK8fP65Dy4s1z+uWGUyZKixx0obXFsAT5xWV2lrFNiHNmCzKcKl781
ZBTOO9p/WCf0qosHVA330KRQNT22X76YuEhUigxW01kE4eKWBvuNEUUn6ZQiVIoyWZySOTzj9GqS
3Nu2fZdZKZQqWM8ygdoEKXehGhgZpbX3oOfgrYwZZdBbed0jAkyaWEIA7gkWxBssFtYVNvD3W5eg
7LbTOUXoOekNKAydIZZ/ABjCvjXmBcS7c/WSTMF10ZRbfhv6mfYegC6oLCk5+OedtLIe49HpEYaJ
lXlPijQSeEDmmoYPHELB9Bc6LOjsjXEGggQ7XjcxLZfQ2ujGKVDLjpANUCYM9q0vdo4CB6PTmdAY
sLwZB1h0DZwwHKB8G4YGFF/y/iMN/WxYsEzcWatYLdElY5elrhdXDv6dda57YWjmzBa4MF7mgkdZ
TDS5ll2/C3u0iBlPG7VynYZ/EwfoQNsllt3UQPNIn6agwTCwxqEqgduQlrCuPikvtSSygAcwqmCw
aiv1oRcazs9d2PvFTZhH90vE5MxPQ/3HaGxKzZpccl5YG6a/42mITgBO46+W+ExyGeOgpJRi4IFR
OvIEwGeM7UhBBMiKbHlHvh9R19SRsDwjqFC3IhIt3Gn/KDY7/DEQHXq947rBsYPfiMFGCWV6nkV+
AQ2DeQLnHyeDlIZh9rwnADlwgyhXc2pIZqJw5WMfphS/NROai6i6gB14ryPfNC3ZNnbDKexIVYDe
9dbGqeGqqTjIRHHtaIzS4H8av6vGY/GieYAAFvOy/IrSX8wuHIHxM+RJYTTv2GVUS36KFlzM9p4l
j7V8eeXlrHAFrGiMAKD0C8IuM58kPJcTymavuR1Kv3u0VpZyoa2YV1sWPy3q77sm50izAt08GAe9
IoSHB7D0MOPv/hDZas5gqgkzQVO6RyD3bEQq20aSaY1+RMOVK45E8/Xf0XQAgWPSggmCFNQpU3wo
GhwvRkDU9A0uXxTIYmlidPZDGn+YTsLyWPReAtVXHPG8WC7FnW8uhqN+ynmQYo1U8gmgA3NNoDSh
0aB6Kgh/OlGngJij/45c23sWPYu2BKP2OnzzBHGIMEzEZi++w+lsY7ZA/7EnfA4jUjcKRWcK6i+j
kz+Ek0/Z7ZVgGLTFQ81uKZwOQMucnjNYJdabfz61NxGbv1g50wzrmQSm7ol/U91aFq/SuArYFsBM
UfEZC5/TDYMxiGmQTMoxfJ0n3MtkaGLIQqYzK9Kqu2i47G/0LcAOdHDYYXJhFHAviMkBuIs61iuM
k/3YdbFzlW0/cf3G2bri+cgAm6ty+4HmcjzWvG2Kv6XHGJTP2LiirEDkoBfOIfOlfbrTm0bcj4yR
pA9Z/tqQNtBKs7RHbuCAQbBC8fOs09pjCs46NCgrFi8w1Ak7+FKWACsy5vM7eQumuGWMz39y6peU
5NcuZMiHpK2dL8awzCg/CIfEHNhj8Jr2TPUpmffjlgTjsaejFnO7feF5lej8TkuFTPLzpJ+RGpOz
MT9JxjHpaufWUtALIEFfaSg/1wLytB63gww0fQ3hkiSru3Kjs1bMAcjFC66BjUO6XLproxpsN65C
VXEnlQ7sLsRSNCQtpAQjgk2j9t2P2SCQ96FlaGnMU/4wHUa4km4V3GmHKXUa8BrTAQc/ds36H2HF
gLXizgfhmF4FsRS2uMxESuaX1RQ9R2FZYW6CV067QS81snPxEpOiO9VcjXpEgFX2WL7Z+Zi90Mjx
u6jMl5CKooVmdFxGcZRzKV+QG3nMv9CLXhvzSEPkVxMD+ZaMm78pVrjXKpfxe1k8a5fOxfwNYT6Z
Peg7CO9541NwohyvTkIUajtOcIe1S8berdHj87FGDksUuXhJ46ke9lltLMyM78LCjYG9Q46yiDO4
LGROaeHEq3DOryERLXiOnJj0TggX+CQkO1L6CT8jzcpLGhFjN83FHzcdf+hwxjkp0wrqCtilQR4X
e3rBfJzxo1jHtL7GpLARYAZx9jfxkNVYT10tIzWYwRdhyJo32kYr7HhygW9ssGTI+R5W7bAzmMaj
qzHiWRvgtRRhWlmH+sHOpSTdwG3Ix/b+sQzwJbAGMrushc5zkhsbDAEmySrTFOMOrgqcdOq0f0Y+
/QGjgwaY/QJgP//kmodOUwMWtjk0OlyViKtCtoJLGDIlMiM17QHUqvAURTxrDXlJu3JSQeDGNiiG
OpIy3tr5vxjNFvc4DKDQr0GjSOdhd+Qi5IZr+bCII8bQMu/YZ4413Ftwd16oJaS/83xmfqWz/7EH
efTI7U7kP4S06NBiIGMYGvUS7P7JDbOJmQunjOr51bpeIeNgU0gUJGBXK4pxwY/0SsEFgeuTojDD
uFgH0L5cMU1p/OBGTbKts50wFPE3hhnOlHB3/qEUhnhrKBYoJnDAqa2Y/MadBePxS3qYJrKoMTSk
K86oI0qXrdraDPbB/II743DACgUJq6l8NTrOW9NwK+RHbANxgQgxzKoS67w70XzDGwZkz0hdHaBJ
Q0XkpDPOTJBh8O0SnX6bVhfGjJSEsj/hrkQAKBwfQHxD2gbfi0wMv2sg46YC9TKG9Y2HIbediODB
Ytwns5ah4QDE3LV4w5DwG0rhr7Nmlhi1MnLOmP/NI0sX66KvnLbfjI65SMW7OjZZKBin8v66MfwL
vZkx+Jpub3Pu+1dVVXaf8BkGkpfPaZ8jqoWGBd/mENIXyuw7VZF4hm8nn3xlJrCgur7qdQAkkvvP
mPbx2Xb2maiKWtdfntWA34iNXm5n7sXcmKB6SUjxQH2R7fL/5aUOb+pi6X8hASCgUs0C43lVDUFW
leNNvCPwbSeu+BYWPWcn7HcV0mRB5TuhPeEF0k2mFjWCHXWMRro6wwTDDGioyHOWRRlvzKuRB+93
ymeF2/HyB3c5bjDGN8hD++6192rk4mJIBF0Ib6B6chRNB+T0hgQxRAboHvvMfjXZiUYnNOPBDURT
eDfZWDm/cY6Chopl7QOKO5a9iMqMmrWdueowdQaXTdLf0rVhm8tjLfzuati6DSo2C90dw+24lSrG
5JTj31jNUaHRlyvqXTVY+RejQ6j5tQMGi8ZA0niycKxBdaglhkGYYTKeUB1HkJ0O7X8Ga6m4P0Ev
QGMDjlvegVxH/wB+0LA33LL0CUzU8W3isdKFTU38YFX0BEqktF4JUO82TnMN+qxvMaujZqpk9FEJ
tWvovhoHGBVuf2wbupbHDWYkOcZrX2wsTXIrP0yh6dOfK+ZKxlHRL0RxKHF3gmy0HudKu6Ryc4XH
WHHmMbO6CZaf3uy4iFKA+wwLDpd3+J6EdR19cf0yOnuRMd6WOIN8NxAvYUo/C42qUqzREZCSnpkQ
w0u0r/QEUjCMQGL+CtdFzjW1mnuCL2timHSA8WMxIXkachZLT/txSsalu4GC/r0pgduHUcgSUp9G
HhT0Au/7K1P4GM4yCrf8i6VoPYyBsQEbChIicRyWD21XGCzs9WPghvUdcyhBIlh2iprmSqC1opUj
fRVOi+z71hLZbklAt+IWv1scn1pXUZMagRckwJ+LnXNGRGiOSqn+FktDXsNL4IS2/ZeoUrcY+46s
bL+bLqSADv+A+Rx0oQ3Kk2GvGuxGIoMGiAKIfejljD9Q3NLaDHbLaSvBbqG3EwUA5rPszPuBLqF8
c54tqO7Q1AEA2GKdak+Ay1nUVwzX9L1y0Anw4B8IR+feSegLP9cC82NxmRPGUTvip1Ti+wJD/0PA
pbQDFWzkyywefomavMvrdpMQEOMRmGDQ0vktJJywcp8MRoIM9CsWhVDYJDVXNHH82buEpZiMSjMR
SAMQOcmcTJP8AqSKrLDjAKLv4HCOwVgEWhczGzXjJ+E7svuG6ae/sGzEHnqfszuTKsBcvLpNuia8
tRz3L3gbeh/BV0WEYezHsu6ruTyWlWvI1nhgLiHkI+nZrEAOpJxus2hwUGtyqDJ77ww/QeJgQKx8
IHAIpvDSHJl/3jDpK+hUo4tQSNfWUeLYUDbDnJZMlLZhKJL2TLAEtorQPngxfoQul7oRSdsFdyRt
M5NozSUXzcLCKSiIFpyfGfYg8d3EX1CJ61QHd2SHUNUyBTQs6aYdnutycc9mXGqag7xSSD8Cp/5P
jRg2oBWAW77PP5ucHg8IndtUttWnMWHPr1pKb+RQEPNycfKktMWtf1yI+Rl0NZCtqNG1XxNX5AE/
9MD3A8JTYh5EshAW9qsnxm3zUH2JtrWAjCRkVACmW6ulZzbDIg9Rkei8SJBK7iitGDGIu7MxJJAZ
rZzY2H5B8ZnE5Vh4mqiK8RxgBeIe1D0ak2kF0vzD1yrlquNwa1B9MzjHAGZH9fMdXUb1a+jSmDMl
JgBgcEQUhXEfgbAz9tyPg+G7IU+N+IOrrgzcE5O4i3GmE3GHAE4Am78FR7MCQHQxMRzGqTrrUSfA
Vh3wmsAgMUB/RLGeEn0H8ZlaC/XiLzUCvkQV4JLfoPXOwB3FgkHNvNQZs8xZ+gblrX8wvGMgknN3
m6St2eIowu6bjIee3QphOT01QxKcTMIFsqt/+6g+RD6gchohQcKGgX0sTemhIbxtwnFruWBPfM2d
AVXMTk74dZenA2Mmx663db2kO7XNZr8tvXuxjWFvVFwHu/7apd41sbP5/cHK897i8MOrn/MVQgo/
sN8jQDlEEHGnKl/Ly8TKPRHUg/guQ98LZ3sMzofdaVoVFZ5NZCZ+6QgzICrfHzissfce+xx/2oSD
qaEma1j0w0oRctgDi+x3J18vBUOcY9VDsZWKnVO7uHJDJk7zVByDZCegSPcshOiMOTcOs6hNeIpM
zgnJhUwd8jO+uAKQxwYj15Lp7dSy/ntwdMMlkBIayQFHYD2RILZ14tXU3B4GHRRU0WtIvg0VURye
LdK9DjudBB6c3ozfIDWVVV1MHQi+9o9vigvFOG3zpZ2Dh2UJGEMHsFCmm8O+EccYj8F8SQnNQ8K7
/mfvCvntDOb2af83YZGudmlWZKZdVpV/FXZRiW6T9TDEBLlj5W/El8YAYM/C+0+9R8x1nuJfT8wx
3MKKCaSckGqErSLGlni8j9eBj7FRzNYOCyS0iJqn4nLAD4MM+LSdLwCXf9AP/0wpJZoMoOjQOLZa
+aJ8F7K8hAVhUFoFVfcwq20pvKDhGdisbjk8ooabQXVwWA6Y545ev+bTpVREwK24B+PpfygiFeJd
VUw8OD4D8RVH32KOnc43B4YvfaLhal0WP/3B2OoWK9j9ePAw9Qgrq/RelM+DTGllKOrlVQGBiiTq
EGFtQDZfO+JaIIYKNrwCk6eD3EmfDkhVszigsbqkJb4SAcemWFj7EZefcT/au/jRs1DVQ3NEMs2N
TXgfn4xzAtY9uwSO5cvB2oMxTFw9XnTJhM9PALzw4ILTL1oiawXIliCHNBMsL4RkkdOkKQv69+KI
XykW0FBSOOzTAAZ0xjxOJYJE1Hwh46hmu1jTtIpxX5RR6aWQ6D81z02pz2Xc/zYF96iD/GtBwCI9
iJoxmhfTQAsGUWpDOsO369GHOE4fyrhnwbr45hDZxVSDhYwXv9sHSMpA0xwgLppC8cXA0I0Fp64G
tMy3MpUweEQ702fl6DMPQ1SXfePz44o4S7pyumIJlYKZfm2G4pFXpvdOXrTHQ7P0uRdoR1/KjMsE
Q07h+/DabRVa66QvKfU4ZQ/UqYX0QcmsMMLFtIZcM3De2HDGbg5gMkuwLa6+2CxwoyQCuPvX9hwN
NgcWPA8oEMJq8Xdmjli1oD6gLhyFCtnJ+DaRYUIV3gPxY3mE2s+sa/oL3jHlgkhSFviJ5nnxTv4Y
nrEIa8VZROUAR2b+LkMuyUNQRMaeoZF73Ascq2KRaHzMCKixMblzFjpueirDwPULtB+HAqu1qMdF
4gLvGs5Ox0RLWp7FpqpTmTTlE2ecqPbMGIUCEK92P2em3y/hjbB0tASmK5KjzMBOinuTBEAfS4zC
iqjOZMqogssaJ/uXNehx0pkXfkMOImy06CZ8wfAnjTAf3eL9gTh0poj5oglc4XDyKWOo52Hrdrge
9ujSDlYyVQHlhb7Q2CM5Q+5jOf/EAYjqDNqnMA8OkZN0hR/yl+Q9iH6MufPn6K0cWJMHL4RFn0/J
cPFBzk+cur9k5Oy71XZ/aAKstis4upe0lzcnWcsgWrQxrGExC7EzuCYIP5gfaF6WIf8hJW0eSl+u
LZxOUJO7Ix9R9OQygm68vL9xMZ2i1YLjd9hdMMFZJ/qyFBsyrZFpsp9zG9OyMr+QvqBcsSRy7X8k
g5RHYkYCIDIqinZk5xkNu4AewvIueq4QAUXEqY7Wo6WmAK3/1OKGiFoQjvaL9R9Exb87fnu8Vzng
BxprGFbF8VDMSk1u2I2XdpPOURh40MyfNR57HGL85Yo00CMK5hKkic5mlnWC4S6QDS5zxKRyehQT
P2Xc77F7+JABl3SDdggAEq2U13YAA02cR3YGXwi39bcZzfon7kRBBSTV+1+YN2G8CqRUpusfPQin
khMZz04OqrQoLvhW0pH1PGRzMx7ogiodzyyXRam7dOV4KkRF3GfPTKpeD0B7WLdNFetgWn7ChJcC
hlHNYcC5MreDfHoxy4uE8gtmPPQiYvdiAATf40oYXH+04UZML3CbSGPveHpFzfnCbx7ScNfNhKyX
8RTmSTMlIadlNHHKG6MgsX4zZlS4bKhbzo1uCbspHF9K8StWAXuZ73Orwc3xcOXnxQId/Db5EDcq
m0wFLPPSH3M2UbGx6sy40yIIDSlwsf04RCEuw9kYpC9+PkEMZquJP62Rnfgxp5uYUZkYNJpzSBZQ
XpYQXvAa4DdE8SZRYj7ScODWH3gGAMfFhYi1coh9cw0zy0NNyFFWF35yrG0GIy2Uviu56JCr/1oE
gtIdQVs0X6yon34uoesyGkAXSmXKwZYyTQRFP80d782Q+NOYq30nHym1+MZpJMXQDCCCFRgzqnZl
qr6j1Z0DVKoATTUZ9h2TPkJGwSxkGB0ScQvzW8T0XJFezjmJ+cidNYZnk/9rZAjGDAVd/L9ixWoj
aF45rrargxf7Xjvne/JVJfybHGbCUqYKaxgt3GGROJ8OTLtxrMrb5Cu2z1xVk3BYmNvbO9sRGrIv
8IktQwmAU6JBCfk4uqV1hwWWzEBBGFtcntEC+9j64yjtYeHH8QqsS3dqQ44U3arIHvedL6EbChJs
e97Rw8CqYkpTSL0iwIhR/FBu98e6w4XUxFPx+0mSZCx3tSPiuzf5STOSiOvD7o1T721D/BX5N37L
gE14ZnFX4Tmu7jhX84RPAOlc7zSSi0j0Tf1pWSK6s4nCCajGKBB7J+49r3sie+KPj73mHbYxnEii
7mfawcZb+di2mD7ZgWDNDXe1HTGiKiaZYuOUVNht9iJDQQO/NTaeBHpwnzQSFITs9ERL/P0A/2PJ
08qrn9oA/IuAGG4+CrirEjWo3Ke2DNhTZ3Hfl4aazyCk0oUhHFiPSV+jsdpa/FtV/r3xvI0JZfCQ
ru27cmQTpaIB3GS3MuEaBl3Twbj5rcmz/7+9yjgVQyD0rBPECwBmzUMc+8GPvJVvHyOwICrpubL6
mpI1Gm/KHI4U0UjMsh1eKBFPMKFQHgq5H0CIcx/Rm7bcrK6f0j5/XnI+VAGBX1phDjeeLvJ9d93T
dH004EPpoUQ2efU8I7NRJ9aWDMMBKwCyXEamsfw/GOwQO8hbWFirZsw8T/XVfk9N8Q+CVHmz96Vz
cuz4l10kvJ2dNO00d8HQhFliS6yj8RpUCzwpf64fsC1PrsuK3+bjyWymF3bAeMekDDHloE3+fxsJ
8QM7KizWTzZyu6tlF3hPsmY2QQrtHobayt8wumxCQcEFC4jt0Sp9TMq8uOK6Swc4OVo8f3RLN6Hx
IziJTKJd4QNgtYAb2syz2Ih9P0L6TI5rX34vV/a8Mcv2eZSnCEt3sIUwvhYiIp25iII5PSS52FgH
mITLGrzVpDvgNPnE5Tah9Yeha5LnEfLiLdDzu0hdvAwtT0WcC0ziwODzSlvBycqAhXHY1zqLNeZE
j6XDea46hgyf4+uFh2Nkf6md/nYX9aPfwLBgOzA1E6dGkl1m5CC7a80o2sVYlSGQciEt04Wg7e2l
gofTY/BqWhE33Jy2Gx9N2IXMOFKvej9YXBQrNgvOm1oAPTET5GpiOR9m/Kn8Dgbdm5JoCcx2gy8m
/1NXxMQfPHeLyi4L9zex10ef+3WPgLkOA/dVjIPU/qawDEPwTqErVfZgU6BYPreuP3A/oKLgcvSG
wqV/2qa3RYLR7JgFDH8GDTnSSOHjbj2zgGygvQEAYYSPJxvUNDCrwxDmXghCNr4tI+c7vRs/j0cq
yWVwxgC5D+C9vRMF8/hmYnpwL7szNkiS1GICHAwtS9hdBmkzjlcHK47BsXRfIpbI7vxRJp4xJ78J
S1EBnYqgvhI8563sHGOfYW8c55GDpgzghtVbRR8HQkhc10ra4mwHdDFGUgH5ezhmmdCO+Ecp1K7R
F45cFmth8aGS4txFdXccu/mbpk/hlBJ6t0dbZcI1PolROP80C7WiGVxhZJAeA9+jpeOaPTRduyA6
UvlZ4fSzxNRvmi6cLclbtS3aUtYchRtHp9jWmV+oQw5KhJn/MA6B/m7594fd2t0QqLo4K1AJ6LjU
6132fEBuvBBIGWbnpeYOzBGouPLrJpANT4de1A5Bda52ezo52sPluqAHbFC8AkAKmy0FrWvjezKn
FK8+Tgi2ybribJTV4gNoO+hjDo1lpVqXa302MniRqJlEOLKkmN0OIhCALRdJOsEMrRSXHKpaUXQd
5r7Mw9FzCRqbyO0j5oD7BykV8ZPiz5D450PRRlvlYzrwxlVOVSqTamBor2hvvZRpK+9t7vDZGeu3
1BFmjrWuGBAhShaDdDYDCIXNtSp3tJ6VT5NuASiJB5fC9wHDXh4yUiQgSXEPS8TNDU0fIATWlZu0
sytJUQXrmRm3EJCEN8pJYk5fYnam45hV35nj4GMfICMWLjsDzPQGc5Y/WriES0H7tQiVwRxzAjo3
KxOocgqBoMSzt6VqzOs2O/WL08NVAo1uN5zJVMh9jPqE/4RIildE9b5svCH4TsyaU+5pzyXrE3Rl
D9mrOoGriPa5cXlQEjEaJtv33fVXCkAqDEE6hMaqlyJinjqdrJwkoXLDCcmgcUPM4hVBibSSaxvE
r05a/oHmQ1G/MtK1OSlvucPWC9HmIwxnRn3ewGxjH+Q/AwgZBd32vVhdLQqXCrFJMWTuRnONLyMn
qN6jDyEZokomB406fpSDfMRTs5ijH42oEqD1gFZz7wp2mdqYCYnOLKqktChQQB7w0xrQgC75m0z6
7ZT1BbmY6qMKkULMMvLEEsUw1Wyn+dpOtNSLw2DCn2G70ovvrwfPHvvFT6Lk1a7Dew+nC+o2WZE4
yqR1VVfja2uyMrmmYBSJdTPvvBWioxQTjS4vYjprROltUYMKrbB083W5Yw0smBWyL0z8A8VvBs7K
6kCCdD/VTnQtPa8g5Ws7+PVxrTwmTCGkwzaMGHFGEL4PDXLbko2rKcIFsvfpn+YMbJQxzvUBpm3C
WrTaV2dvI0gMt7pc9OMB7zS7UXUbvVDIishyvTIOnGPS2kfXKl/gQb3nXmw9gJ7iYQZNxftifESl
eTTym6VmYJgOpPztvEARW5pbGbxzrlkfCoGKagFQERotgL2ZtOUL+6hbnfZlCMpf1Tqr0ww5ly89
TnTbWYgmsJ7qlxIJQunkyEzkhW2A9OxGQuvhKdg1LHVazTZb0lH3Z1sYPguhZ8CbyGBFkiIU4Vs7
g+Ze7FAtxcQqVTMtPwxW20P8fEZgTt9ih/cR48ADQQx8gA4eR+tyzxjLFrui7C0LC/4+ParBa5eK
N38oKhjrk8LMyWjgW7fjEBDeP+RF7D+Dcvpl9xBm2hrULFqt/H632dhtQ1oJhpwUVoxJhbBEfY83
tJLCal3/9OUan+q2Y5pmyXoQGVi7bMBBNPPAg+MwzuXQnZO2iU6uW8zHjczHY5cho0uouuXpDsuA
9cXalGc+6l2absyoZIZJV10GibjQoeKaq/e8rd5cO+YpUnnPodd2Z71xN2MWyh5X8w3GWeD5MiPD
UI1TjRWDAxj7jbo+IIS92Nqz3cjlgD5UYmvItwer7GC8SOaK7YP0G9u9aeu+7G5TvAgXi4jn/Bo3
mOzkZi1LmKWGxDvFCmwqsG3CJpJrf4KM4Vk9lwoPu/SlFYBt4UcgL1LUDpQyYArMA/0dm8eDhXQV
s/4aJwEH9qBMbQi5f2SzXw4zouFsy9P6DN/eO5t6Vzvd18/KPhEeZcQTmT341bBysGdIqQfk60Qp
Jbo44SCk+DBkbjY8KlMmgXinLInCroYljU/yJYI7QMEf5R3dTlmehZsE2aC9NcRejginhgQVIqxE
G6xi2CzCNV2ppdIBvHX3bT+3rLY+IzSYWkrHrnpdNo5sNOTu05KxPLQ0rQY8JJ2KkgF+P7IPSvMB
Rcp1YdqJGGpcUcmgN3G7R2nPW4K3kDPyKTtu/oH4jc9hScKNiRYLInXE+YtGTz3Rh1B9M878zMiG
TXtHx8ZvAHa2COVOMmcuz2lNIdau+gnrbcBfwaRpPzNo6zt/qNlQaYdR26Ik1i+U9l1MMKBh0nZI
OHDMY6VZ3om4vHbcSV0FNWIsbxW5m+Cn9FXbXOiWR0V5dG9bcITMstQtx7lAGWKOw0kn40ZWgYRg
m5ZBZeFrtKnuh60FZc5JDhwmyjWTbmPCoqKcrWlN1FXmirEZI9kiyWxT+FisNqgN/IV8Rae6IFGF
DSkXSGdgQrzcZZpXnUkGQ3fok6bJC3jBZ/LdglKJSQqFvFVK9dIiPmcvmqh7w89CdmCvbKAD167b
cfOxM4kipkIarsPZew9IOjg6ThSB6kxOgx9sUZ/LvAsQvFOekFUo5BTgkaUi/WDPRFrL28FAjX3B
9CK7k9kXli7PqM7Z27rBd2WQq6nx/WSOG9bVQvkKDAtpAmSAAqivho44BxyVgR1RJ6La7InSCMsW
wxfkLvdtxX1gz4SyVKKl3Sjn/Uo1KGVZ9mkhgYIVkl93/Og1ac4qYCO1M64rheKtILX6ngZe+Fvm
y7impN8Za0IMEMNZw3UVNsK+C9sUr8eCCTjkO0N4+LQejoMz+fG/ZVaFXJTfHHsPxsIM9md7L99j
2DlOZ+26L0sOddTMkD5T0Sd2LdlBz+kCK16L+8LMQEm7ENHSeQt90mZlBkWNyFSMORgYcNgPOyql
s4y40jZ0IPww9L0Y502hwHBjRViUbV579qHQlYEgczHAV7v/46Jz4rpGvHpOMRcQ6Ep4AdEAWCX8
IoYpYJRr79dnheASW0H56hg74JEsPdIKBfvg4T9UOF7Ci+oodXUgGUOrpR9SLaGqbLp7XEtCsDQn
8zDXZ+v5CB6JrRba7M4+1lg8X4mpsLGtM0FWZn/4PZNZk3lmzDYawHYfyuZdkVe8PXte7+zOf10Y
boFA8VxUjtvGglrteqmYDwKpofGv+VOliAHFooLqdJSDtgLwxdbt+TP8GZUjDFdWn79U7ylT+HO5
wlg4RH03YINXNZx8mKqU5PyCLi4bg4uDZaGY7/RQnzWUOTBxvsVIF1kW4lolzpwwGETx06B+RWX2
IQeaqfMo8YfQ3nKLk3bnylIc9lx2GNPNAPsxigYjyQaL0TcKmhWmm+F2quyRunanaWp47eX/CDuz
5rixa0v/FYefiWjMw42+/cCZIimSKkol6QUhq4qYEjiZmIFf3986rOi45eooP9hha6AygTPsvfYa
Tk1/MXw7iQUkcp3tP3RBNT2VoWLQqCRJ2koZMFh1mgWncYaE/5szeFRRjtjpkbaCRo3kOetxGojc
jcvIAGcXfjF0oVvTavQ66tXL9jCKvieMfs7XePvZM0RCbYK3DDaeqD6w39a2C2NaKcYi3CjQjL1y
rDgNqRqKifHMEn9CYiZzbwDBDIXfmdMwgowQgjw0MZhEElXjzRpFP2lDeKLBWMMnip+HhIlihBzP
NT2VJaMtG73MFJIqhRbAXTFeQS1ta4NCDtsL3MDLBagTGu7xJ/GOTJzEMS8AmdD9CPiT1tgaCyxs
YBCLtL8nCO+7q6RHKz9MZSBvQ2oNsTzXtmy2Xrrptkf3SEm+cz4BHmLptExdSDQFj9acYG05GxAB
KwG8LNx+n3OsSW2Iq51YQObD3dEHlhsO+OeEK1RPer3PivAyBxTHzpANmCKUPUoYyNdomefHYGOF
OZH9PrO8SbE8RSMBnpIHuO26uLLQrjByKn8twvwbN/KXBv0N6xGizo6IHlUv5j5w6vC26H4i7ELK
7JN/aBtzSJPmuVnH7goB1FtQcUCTefJwNudLV+LR5D8sFAA3kLH3T2aKkwRAq/R/LC6kadKg81vZ
I39sUNa/Lg73fREoywyNuDupRmGcTxK7Wr8INij+KD0kd5ojWOgR6pYHb4pTXLjzgbkiNhK7A5TW
RPwv4BBqqxMcAGalBJus/N98J1+vONRIH/1TVwL0RPm0QSAJ2LbspzpmkwgNcKak7x0g3IeiOACt
HKBSa4rajMjoMG3ZPpwlizdWeGJQCW8atyijLfQJY2zhEVkB1RIc8PBomHv3ozse5iUm8RlAGP0L
Rx2G1mcBsITLRuLaky8IoyvQSVjYc0dlpmkahx+Lygfss9K4yv3RB9nj3NJoIj6DT7Ryzp9BQooY
3wXouoXcyc7alYuwodXmGoVSYosoKkvR/9kOELrZx6ClxLCwD50vvNNXm4ejk3ReTfxspXMi9uPc
CPJNbkXpYoqPiWvKypZc7oAjoRcHMAFZoj1eQdTHtB0TBzF/aqR87gZBB4xez5y+jjkME+8BuTBc
LzUAO683YNhhTQsLX18kQFnn7J2nL4JuzeU2Okcmi4x4A7FHVviHsYX1CDIZ3Srjm8MYBe7uPZD6
BT7VdrhUs+wuQurEpGvwIYgerDQPThi/5eK9eNadTlPadil/aWYa0jhe/KtLrgclkYaHekdFqEE0
5zasXGS8LoQTcuDWH/BjVXVSf4qYcVa3xyDKEMc9EEpKgcW8jxsigJHQgAswuiYwaGEMqQnP4GNT
YFKciGm44FGDCKLzRHCsNvcsyJFAL8xdHhg9wJziFHpgLT13Ehg6CXtW5kwK/7PjQUSagGL1uuMT
i8zyAWvp7Wqpqt/AyH4uHgtkyqY7v0MXLBxkqOQ2E4j5VTD5hlHHUbbgqCxtnzUQs+Nmq3jqB6Dz
1f31BLOgaZJrwrCq82nI6wtKp/ZhOmzouJBZXVHf0xkT5cr6jTHVwF3SIqH2KZ7txY4SYI2420fE
PXT20Koo6RiygOWlPWuJOdKNJagmDKEtDeOs71qKxBasbenAf6UK62jualZLsPg7z9lhRAmPSczR
pmZzJUQvnko/AdUc4FUz4viKuwX2VgEVq52O8y+27pZtFQVoBVgVJhGx5FTS6dA9n9VOsI9J3zYP
TA6/ipSqFPR6Zpk3qTZpCjyw0Ak8uAcHkhzehgHEFkOP1cEXy+DQ85JnYCNzmLk4YcVdFAgIbkEZ
Jodgp4jbmkaBMSSXyLuRQn0QGNgTQ4rtJX8bf+oLncbhQml0xmbqQ5iOVFarmg1gFOvIfoY0t80y
s5gHc0Cpq3A1Z+Oysv19Mk5IKpcywWyTIDzuy2ZE07dVt2ECokkgEJ5hVyL2cPZ+KFzdzqS9njl1
hecb1qLatLARfKbyhvhRepJTeyDgck95sjytcKGsaCLMt5RZWGAC38zExdmACagRxJ6bE2dgiXjE
bNDl4W5/HSpc6ooYG7P3MOBho0q1Rjhmw+WGqhH2gR/x2mSoaicf+8TRtcC8e3SPtH5BBcpe9q37
MzHxyJrzArw696P/WPg8HLGpl9Xc2PdFbf+VVa1nuxwGFK++/zg0oBj0CIw9rzVwBZHO12HYeu8R
J3ru8kr8Zvi6WGqwUWWYRJwWU0a5M1v75rgd/UdiotSGgcXAbhDCB6Ig9wXmuEc57ZJ4mDL8sGbX
1jPHDZh9TQjOHnworiTbfj1LdiYT9cHrSXFtT08N1g4wwUUWwSnqGhYS9ZD6slOGyTBIWu+t+2Xd
Lc8F/oSEVHU/nRNT3YRZN8BXUVZTupbDYzNzXsBQq79aA/V6SsyXBCIC5q6ap7FtphYo1zwCSh0f
0eD6+EFyxIUHSuR+EjzjO+l1cMLHimkfME7KYELk3LMuw68shkP86EJ9ZHqBCAJjJDsyosA/RP4C
p/LRTlbmlAD2ECyMxoJBTzLm7cclkzYyiR4oEsk4wp2Ku7DtJxrp00dI6AzUOZKsvCsdaJrPIGqf
Dl42j/iz8HIGWig7lGh8mud5IxkAETd8hfHKCntk1gEXLLwKM362xRLp2VGJeFxdHw0q6BR9MhHE
j9ZLeeHwEIozVL5fVeNHO5CyfsfdChDMBw8MQZDL4QVnOZpplEsW/zjju2UnBGjJi6tZOieyvZVD
nxXg9nTPGFdeObmw2yyla0Xd89VU/MS+YtJXjE3yglqG3y1xc034vNDLaIxpe8fWHOrkJUU8rzyq
JoG1Zuwp2dCCGBMVn9KKW2zHEL9xuDcheH5waH0e3YpJsBGrrt5ObpZO/MkRWU5Dc3dpqXh7EJ8K
39scUjvRfXIaKA9Wvhcmm0BfEtr0KffyF2mnLmbTxZd8Pb9DJaijxRTm+JEbblq6vDfrq0sKjJKp
NM5YuAPOOr8fYWHU62vqsYqKvKXtsFKPhTOQGk4ehHzkOqHhVc90xgXEbZIeYZceMDxBw2vndHNg
II/20/LKqcShgMLyGN9ZDuJezXM2c5TAWoFZNKOIQGCrcSU6O6qYRhTOPE+DtAwXhGOdvEafGhPd
75hB//Mf/+v//O+f638Vv9NoHTZQpn90U/uMk884/Pc/Y/ef/8BsTL9899t//zNNkzDE1piZVhi4
me/HHr//88enqiv40x4sO2YqJ5wnn5mhMZRorsKVGKU5ui9yg6yLIUVBE7At10zcL4spQhDIo4L0
q3G8zaQqjnhuNyz5ufw5lqfLY0CBZm5w8uK2mXGXpBnAiXe6Xo4dJnTRlSkQg2gd69zm14oSv6AR
7gjO6P3IT1eQ5XK3bOntDHGZGcZ9T3iv1MnaKqaLOPppdHG4dkx0BV/tua40jsJLlufsdvJC4Dhn
Ft037ksXpziOx3e7r+EYgzY7uP77xxhEf3mMcZilYZxGaeYmiftvj3FfGXkcMT77fMQhYoL1wgNz
wcoZVjE2u0WDSGRqdZsOzZWOdpFVOeOeQ7nRqQ2AAH41jLiRN5ChPQDbjAMgVFgOksDhpKyi8sms
6W2z1HjYYRO70zW1ETcYs5R4/VGX1W2yweWmhFNO1N9/P8/P/sMXDP68TjoY4WBG3vIcDtHVEW6u
c8L9GAiP7Q9ky9SLvEuWhwtBekBSp7mICC+FEipXkgFQ0Ls1PuALfQAmctSkIIno8L528fDtuJ2u
tKj0KIoMft9wfN5n9Gf1jZcGzLaO2Pnem8W7dYk0dj33R5UfHvKDA9ePU03nAEMlWuSIcmAGLl6Z
uoWFRKYampjeIMRjTeuViG9twIXVFwzhUlw09yEcQLMSKENVl+LGVjjzCxLbm7DkkoJZ+0NVlUaw
RdI/9G370GdQOyidRS4S6u/2/H4EeKxOQkgy5OLrYZrxyqWNl7qjX8J7EbaMz6ruqBEJWU4HmqY0
wGAfCxliLKzRfidP9hrn8Brc/tRODyZcMIK5XRJadZlDBgzGZMRiCDKrSIdV3pU+xho9yIyuz/hB
KDTmdCYmnJcys9yQjeMbequll4xwL6j2utn5Ih4nocK3Lg+3QD/supT0A+iEl95CRL+ZF3ovsGw8
bzV/4idv8YnM+Qy2d/Hw90ss1Qr600kURRCdo4ybjA0URVqBfzqJwjYJTz422g2RWRElMZ9cl4eN
ctZbO8FhY2OBbFwpY0FqBXGXxW1rseA+nXY65pyM4+bVJilhkg5B8FOXxR9WA5+bxYHQ8lUluhaZ
ipJ0YlMakVhRZ1qdpfzd9S/ppwwhzwZUyW2gBNEz4jZNNZjNL1F0vCxjyA8hzut4B6ZgivKbekpP
1Hf4r97uUHdrF5sTClStDtImITzTt6IcebLgpH6eg8shR5l1P2EBKmIOw6HgU1pyBHgBSTXztY5J
UbXCHf/4KWLCim8B4QWwLO4HFgCWTLcM+r8MdXBLK31lBkoKApdsgBHn4t+/Ju8vB0EUeVishC5D
n9QNfV0o/+M1OX4X+149obw4bOc4fH4J1vEX98TmIpfeyukn9h9XYQPyIL68yWbSGvBNxHAX/y0u
XLe7wQ32e83lsOMc8fcfMPL/uo4CP448CKQJTJck/vMHDJwhjIvArM8ig2sNEV53jazmCWeFuwa6
sC2KBRFgoXYjKRKaZdyGmCa7HCPYrTcDTBgOYisrTNUZptxuSG3z6QUWwWPTcFiLJfRu+0tck1ty
QldsOBhIQvuAoC6iAg1ay+9NKvnZTTXkcl1gx0szEmBLlJLHgoGn7CZgFk79U0CGvdGojnQCOEdQ
mK6AJAxp9u+fkqen8G+7LYiiIMFgHtk7T+rPT4kWGwOYjYbVrenb/Yy1XeLnSGOBCEB8EaHjw1Te
FhiDapxD33bzvvQ4Y8hx0A77D58p+ctnSn03TrPAxXkqisN/u0R7p+hLbCX3V2mI1eGpPjJu9AEX
KqisUuahKzcMy0z4KT1yTunM4izTQ6vRnNcky0Fiuf/7zxXo3/3zs0qzJGbdQ5tNsizU5f8/lnyd
eWuMxTYCIzBg8SOGhMmAgVLiV7eqy5ANMDrliCqqhBgn/6Zc7GdOOWuLGLAGcgl91i1QzrMUOur/
gx4THm+7pTziNCqeVAWla4p7NfSNCW+knZrwiCFe+h/fvZv+5QtlOD0FaRSFfuQBIv75CwWe5w6h
mbznYY7v9PKFClk+BSg4dTAmzpihYbdf7NFVk4BqJb25Ho28Xj8OdMTVwVwG0Fi7aLwvk+27bn7r
lU97Ae4LABp9SF3OAaIeGLAhMuWcVd9OePQVfiA3aKjv0g6lw0YFn8IN4KjUaYtbxyuz55siDR8G
rs2BlYY37Q/1auXxF2dY8NAO+Hz8h6gdEXwBFZ7THVsqaJU0g6iSXwWQW/2UhBiMV6Gq4vzWUrSe
cvFIYN78cZmi3X9ean1hVhKcjmXkfyMA0bjKDt6ExyxjejsEHNMJr2n3b9yme8TjGV5whMyDmT/X
b9eBmgddAPt/+ZwQA8J+TmD6yeILstVDcsoe7SW67A/dEH/GxeYpcKmMrV4beVp3UQfAwKpmOZf0
66CaXB5DTJcq4M/jQDgtl3+/tr3/z1KI/SzxGS+wvKPg3+o6hO0ZLeK6IRMD6MVGbJCHrKIte6jN
K/0YMBjJYHc6yoeB/4xoUyhEwxCzAUmEnJn7qAR+4hX9/YfDaeKvR0IWYx0apJzmZEv64Z9X6m7Q
L3ljvn+2YqwUew4BZZbw5M4kcVgSeRP+EZJQtOSRhAkz4BwyalNTV6+QyqzFkruR8uqOwK9B6Pwr
ymJKUwh3jQt/QOE7xmOkAFuLXYgre0q47hIDzhruiWWzs1uGmIhhNZvotvKprqD16IpRiaFrrFnZ
J7oE5Qpg5xv1gPcXOewdFq4YGcOYD1eMtFU2kw+avyzKB1sShn+gOeBosM6AbehiFBusd2Da4vtA
tpFc0MnaYGIwyGiJQYbBZSiVi0Mi/9rlyDdhZocNAMRAjxbfU3AVqUTpygY/gZlbCbDbApTa6U+T
0t2mrQAgwiJABYlb8kDsbK6INc8p0Gxe2VEkhQhTWYgnwET4dkP3Ciel4ZAMpulFh7XJRb0wZJuZ
aTQZjI0iFt8hAbJu1tN4V0eKS1MOU2GZaHTmhQPxO2SweM2MB25cDlg1hMAjBfoWLMfBb2TTgHiW
mjT9Gh5BGt5lcpvmUUc+vQ39VeSuU09wPjALUM3Vi1uAsRuSEpP9cCKMs5wa6Lh3QZ/CWR9JGUjI
0bKPsqYlKQtM5siDSLAvtWrtlI/PFcOt7fTgR7Pv7Jd51pAhSf78h5rrAPcByZd8DrY5AOFAsYD/
EAXBLg6N9fqd0z8o+yZk9mrHrtQ8cPRPfEk0Da8F2peLpuuxdTO0Bhm2EVZU1zNNsMJmKxqxw8aw
Ai0dqu0XHHJZqK1g55NCVxbsPBjSYy9EP9O2oXMdn/Id7saWP1nA3IWazZkN4hwBRRU2q65kC/DX
36yyRCdlmjd4zeBG/i43lTLZTjJwZyOahnmqFXuITsLSeROJUAm5R8qKu3oyeJmZ5gTeF9TXjZ5N
o5GmVQIPp/jOssfFFYFZ/ma3H+BQc9kTH8TDG0OccqeeLdqy+PZKrRd2TZaLjTnbBNkMXYorfiYV
JEnR3Ydio4yMhqDCbC7/oWO5S5pXv/Qa6utLCeG7lbmVzl4gq7f+FDXnR6DHb6bZ32gfPltad7Fi
hSmdS9KBPGIrAWHRIMlYw+zNmQooCiLRMaeg3oeFeFlzCjK2EOVezcLCM7RMKrQ+zJUFrEn1yTiE
jgOOCBi/bpDQ07ufJOBLNIWdKaUq1pUFBi0dy0ZZLjUcpG57w2SdXD/ZPVp2xdIM5FIuNKf3A2Nb
hrWYvKStjxZ7yvKLY1m+4TjbXIzb8kNUJt1flmIBxgylklST+7R0MGfQpD+sSLiCm8Y8acIh13X5
jWHFarw4sSotFcjiDUam/a6//hDBqIZG6sxsvabGQBdSPUY9Plj0PtTQuAbGNcJxQkQAEEY06JQX
SjHASpTmEYbyS9rC8k939kcN7+4STWmIIsC6E/FAwgS10IgeZIV15mkTwXy+2ElGsqY+RQl5WlwC
s9OHY+sh6tsrk2+41ujSedxbggovZeunG+ItQ3C5JWbA+iMGkv5DsYcmY+VUWXHbucwVOCk5aSB6
XAVVWHzRGcnYhtGXDGJdprUfnIAGnBQ2POwkeUJdC1aBootvICT76OFPMricOpwq7khJL+9P0WuJ
/EFG4KKtfKc9yOGLOImRCJE/avxwZMgeMnB2QgIZZsOPZ5wEOu0CBS+EhoMTgWjwT6ugCWBUgAkc
3NtaKKkCrcOJCXg3gJMdqyMBobSge8oHl3Xh3IPcLpFgdciTvVKYd/lXW6+jLF5+7ZDFwP3g5JI/
rnU9q2UdeTq8YkHGQkXixlWicDgOoBfZi9m41dBHRil2nUnQu6o3Hg5ME4qKqw6aIIHHUnNQMZxQ
B0vYokPZGNroRGbd7wcUMyqrYeZs5ZJTpZVgym9c1hDyMDgmhiNdtqX2tDpBretZ6MOoKXVD+YPn
N7nhyssrJpKWcKzPb9EZVr/M+XREHohZZc2ysRaZEBFhHtA7WCexLK5+7ZaKfKwCuwUX97H34GYn
eZSHY0jSN+pYaaugmJkSeCqcIBYMm2AkCJAG/i5SNCbW6eCZzwWHLbg/ZaIOh8KDLathuQZIjApe
jMMYYsA139K3G08juSPUDobZb8WBv9oQq3hFdMh0b1POpBq3YaZKTw9b6mX0ooBOOLBhEhUOODSo
GEiZRZNVSvkz8GkMHCSiABS5hVvZtQpWAhi/aQWpaK482KQ+44ILFaNFiHGi+HKzciI4ork/mbhb
9RFu+vgOHaJPx3W7LB2sUG3tac1xw4A5rkjADM+Z2DmQDnclKSXe9BWjoeK6iTVUhc+EVxtXWY7L
RofN2J3d7maT4bBsJATMN+XyuQ/Ms9jqS8kvaj6MHwSfJ53ri36tv0jCVWSIUhm+XijRzm3y3/ZI
ExNYMBx+FXmcLPhHMDDiRQM6DaovkXfmE+AgxRUKde6qknIiVXp1wdW6LOzlRXHx9oBYFpYb/sgc
JgukuiEA9rJk85pPYgM8mxGKWtiwo+0fc6pkgmLoc3Z7CPNyOPJgb+guqNcuA6Vl2cjKeef+KFp+
rmzWbS3EeG7ZQd1gMQ0LV8bCGOgz4zG2tiCiXlF5zOwZrgofmfs6vUQNCoFlxNdoWj8bj0NVf9uG
Ueq+ZjhwnzYGW2lJ0IZFFUi3QSmN+RgplPI0YhBpzdhhaFtHBe1VOAA8giN3GFNyNgFCW/fIH0w5
nu7CnLKjQb8LlswBFvJD8JkEn/Df5nEKb1e322kQeTrWF0B2Oa7cBpltNNcL9ETe0sI9SWV44yyY
OQBZwy6EOKbwThb+b6qqupF/JZVbCMDBeDc4cFjDqDjf/AChESFCMGQOP8VQlZo7yHiOslTJ1vb3
MoxPDCQx1NUdK4Xz4Tnpkxcc1l+QqZD/guCMykTcUZsoarV9OrpkxqYeXf1zPxDjjnvI5TIhwsK/
JJHLgTj8TShvZPJ1Ol7fReJCL7R55Pp5dlnjpE5ZJxKUDBAgpJGyqDdTQIFDKUA4o0pRpuwW6S08
0CJCh3Aq4CWTQc9Q7yBna/bNkCW/JQNDk4ClRxXzxiDtR5IxoK11JEgX2XT5b6RmUrLNzNIcQ+th
oIYBPteIKNG8aeUioiax74vYdEOq2Glo/zeWEFUHPEqe7IOVrjQ7M+hU1MadFQB36s0l3YDyjHOt
osveeUnsfEvxH0Cn7W6yJBfTqzuWQ5H6ApfTABs2yfvD9jciO5Bi2jMMrKsIGVds6qDoxZZYNrsL
3lY5a9MgXZRODe+vwysz8S+wPygkkBCJ4AidPyJkZeWTubTTJHQi68UbEBa1KGnpTGVWLffdIUdr
Ckq26BxIWrDeA9RAaaDsZqwPPDnrVpsmNHoM0quLg7Nf7WCQtf4pS5MJmD/AQ362HqWW2YuZO0LD
Hr4Ag3xp8DEjjs16jVPedrdEDZ1PArNIKzXooH9hmEFi4Uxl1leU4JjmZRdTA7e/WLOUZDpafo9P
SBHI9XxQP4Qs+t3wHn/tyyyN/7UQoJuIwOjg3Yst26TtVr6zyhv8sIOcOoNRHAlTe3t4hp333JQo
idCjfyFL+63BfOVCE8cdD+nLAG8LkjPocoMjtU6VTR9XlMTYFqqKshlOKXUbkCtbhEIFOjEBmKpI
cFmmxWVoKmQiyXG4Z7aMOZPU6XOL1O6I35nvd8qxfuX8xOeo4iHLzPA8ao6H86xcD7dm4JQuXAVL
0rkzwhqfGmD9a9oeDoYGVojF4w5UTMUBBYdSY9ye1jCtJXfWudbSd8IhUPOJ6xfwOlnevTxQjrrc
MKSDPIjFOlaaP1zUnpdOBWEKyg1Sq4CJPoU9Ucs9D9w6SQFPRLezxMLyFbKud2mUPYYF16UofrLT
UOC0AqMgcb0lK01FcOTi1FcMjhhwg0tjwF0m8SU0ZNK+8NVAw2Fru/18HZH69Ru7Gsots3IcIWEw
cCbNLGF6aGowQri5voQ0saYaB8dwKx6CBMQFrswJDo6PwyIzKr0I18dVqZjr3/FKCjhkubcKh84F
v7lLjldinuQOO7RwxfjbPCt4NnCMcYwrMGazAbPugUX37rMR8KQ5u/kTI3/BBcd7zz8Mjs9WUCN6
2yAX+3DjqjSIdEixs5eraJE5R1IzU8aJgit/iZ7xEO0g9EDUE3hWgABidn0RBeaAGZ4cogpY8qEz
bncpj+1y2vNrzIYxVsVSI6y4MNgE68T1ozTFQTQQoCT8602sjNDZN/cITLkMMwqkqZ0+Q3z5YR3S
Zup9kDees0slqc8jVMqmJ8OD4kly7DAvebLKLt0ZYaS0PAgpMMQpBzwq/gCsdTjKraRmaj+cEPm9
M2gdDkArDSzc7Y1RpWxwa+sQM/jAiYMbEv2wUXiajgRRS6glAxlDgJx3NTSMiHDdwoYJugP9O2fX
QdWU3DXSRLRXFhuhwzi99JRqMJuQ7U3SFDJr5D3JmgxS5o2LTbwpWDdGsaDw2vlWMSclFbXD3J3K
waMct6a9S6jxKQcnhif80sz+xArWijNcha7Td6CrG9J/4UrBhnRQ5RWx2HIFPwSKtfz6oDSxv0Vi
EKe2g6hyMTSU68g2r3s5eSTUrjDpqRAFf7kxQE3aJJcAuDlsufUKWwHW4MjCDTq6PMhK4ElH6tk8
IsF2SGpMSKlsseR6M2G8ArNM3B8OKKrWGrIl7gYvgokBJgFFB74DotNrF/8iq7MVKDvEWua1WsRQ
tdSRFSQQ2nQZmT0Q2Jx5LQl5IEllwMcZ4GT7XLQi0oJC2cIPKDjgH2VvmhLjFhfyfpOiRWWLG+A6
cq6oRZKb4+wwj8tOOF6wUXnWaanXHVPi2pOs8fAHIA/4nSsFCfVKLi/QJ3+Y1PlWNLn/wvk8Uh7y
j1ultFmUvRuwRUKfNwwDHW8U/WAGxmBBLJCUW9+aOMGIQXv65laU+mA3i8eLtdle1nACazNq0hVe
ssOwskXP2EBEu6YhZxoLv/RbgqUCjT1LCiNVmQeQAIr9LftWBpEYz+NsnVPhyr9MR9swtR+GaWy4
K3n5QCM7pvpMEIFwsOY/wvIyE6J3ZlPcPK46c5e3IMPAZe8Dbrn9V2889FfHfClorhl/u7QETgD2
UuYxg+5G5/BApTShJCGthurjyBE7BiQfLhwAyYG+tnPRoDQxljRwL7pIXbPsJfeWEiw0+Cy4DQA+
ghz2EBuSt4fyLBBcAhvrhiAz1tIGV5Rbcb95z+AIZLCDrEVOTjJspjuW7g96MR9DM5oWwLHTGUcx
960YIVnYqN/F40J5N3kWmVjSFnBlTHoXxpeqkoY1xsyKJpxh6wdrbq2D27opxPKBDeEYCPN0j1xD
eIDR7GREwVjvUwXEvL/MI8t8CdnyQLHwPBqxN7nNMSJTQVosFKJAznxVKUrVRQ24zaNezBEX44yD
oPIcajsOBnEGvM649YItIQtmOAk8LszULhcjkhlN5TkyTny8oX5cvjdlIdexvBssvhgwq2794aUq
cmavIldgoDGoGvXLj8ABxPjxJxo/exxiwGQxc0gzACCoKV9SghfOsczjSGAA8Itl4ZLjhERDFqEe
OLDrbNEXiAm4v+X8TDfU+meO2HWIfTKA7CO/MMC9TUFSr7jrgLtlOza06oiO6GGKEEm47WC0QRau
XLU58M9I/aQ29TF0RpErk4HxShtQNaCdSBihbCzlPP4UwgSmRwCAtvqmRgcrwOQldiL1p1TB5GHF
TAo7tOatOEYfrEEF5z6GRp4eoAce6ZZ8HSy9f8Mg7QaaBDtp5u/gfcVFNFDwN4zkjKgZMAiYbyk9
wk3BLJeY8tA1UEIlHDel4txww0GRcYqfU+4NWhceTYiNohaOOWjLSwtWOO3PhvxSyCsYtgwtZZFl
BKa+sJWecwyuRXO5OfPyii05swYEkbDe2fbwk0WCIQ1PJia4vj4uPYCyxhlLC8ThLKzkFlLrSuO8
4Ex/wdlATbV75Wvh+uWrwSKPxiRLbomkbB+bAySK6vAaJW6F2rLdL4ZFVRoozH4IT+dePNLLsSzS
skAzb/HzjjNQ33iZwC9QD+CFzelPq29TL3y9Gc5qW9szVIEAJbSHUbbJuRQLxC0XduRnze71s7R7
bPlTbLBHXcyZLuztYcH0ZeUNBORaaLMsAaWn3TrvJloKV/ZZGeCVzFNoRo9Od1lW7jf85ah0YzZa
GACZW/96dyIUB5+VS4ytSEBK+fBHFV4nITMxPv5hip22bt3B4w8U02ZebKyDlaD7Uf6xbdoTMxQE
g0g2z+uyuRkqdJVLhs8nUkA82TVwYl5esIjwC6fEWPjgcnYqRMC3VyVYpu4GKhkmHAUe+1cabacb
KQisHvBYpUUvOI2QK84Z4RaY+OKyxgeNoSJssgbKDUy4bWGAtf4Ku/JL2mndzNgY79zrNv3KhCPm
RVyCaU7dGoYYFhU76w8qKb0KNIVw4zwPSwJbrbtvOnH6pXQu/4IPSv3iE7xST+7PlZCcj0UsIZlG
pVgipjj5gfZTtw9DPHxIc/rmwtWZPXJckAVK1hAgRBohQhp0U8FE4jM7RPQ1umPwKGbj+RIKKEQv
GPhUhQOH9MiXMLAd3IGJFzZNYQMPKOEM11QXetN52FPRYCbHk8H2SzKyoJWQAj80C1bmYf9EohvU
zRhhWjE6GYhrHNc+JzJ14pKGO86GMLELowOdOTmicM6SE02oS6QErokEOLlKdeTe1WbmW2HJj05d
j72oEHVg+w44t2GnaN2iwgknXSblH1zRvBmq8dWyyoG4E06weCHxSRmzlLSWrosnMfELEtxjuw96
ys2HV5H2vIXfLajeevmGrUjws4kHnc5KtGsN+QXINLlZsr03GFY6ICNoJVnFZYgbguE5ImjgKUty
s8Qo0SKhFi1v0h25IdNQ/6V71t05wIuxQw02j+ZFKIDp+ZqGzMrP24C/XurR6FkyM8Z1oBXC9Reo
ykNB32z/R0X14JLmciXay3oMyHiCIgEi1W53+Wrih1O2bFdmhcPcJKw+/ARxnww4BdxanPRInsoL
PZLb4ncNKSq7Ji6Oz+Dpj/T8WpMqppXZmsxiuDg04RscLnaEtu0lKlagYnpWq/xvXMH/sZAD2gMx
qIBSQWdH/qvpkP1xvJQf2vxUfjnl0Um6hSe3WrnUuGOp1jC7syT7hrPUHBAwmw4IuNiw3CBe8/3c
I2H3ZzptuEyQH0vNjRUuVxOGCUaiErrID3ANORTBsy4AFIILJE/otNGgne/M0W1aux32M8pD+ot8
GzIMhw7fIVx1g21AgibgNXLvukSCoytvXL5vU3Pq4ohUQQPjU7kRGKrVXXQMujM6RpNg6cvMk95v
tKrg2of0OExZKOZ0SS86JZ+WvhmIeIaHvSMYvtK3AQT9asHaY+efvjgkFTMZaLt7yBYU65odND5b
Tu0sewdWUHY7dk17edjcR5fYHuGU1jXMxPhbQxRWThWTLxlhpxtGYOk0IVkfg5Rvx7D7Y2htrOB2
3NpAFcphXjzb/9S+HlIG5abmHI/YEwisYG19tghr2LbBg31PADYpvaHODwBe1+d56XUXx41NfOKZ
pbBQeR9AkFb3kgkAC3Dnte6AIQ0TdZNWUUlpwZhOnFpIotuHBWspiHksH2u1UiTsTaNpH6Dh27RG
OQ6NVN6LkvZCvPjxQ24urg1YC1AGzL8BgipSAs7nBvf2c6Bq7l1yDC9MxVvjpp6wVTHPjNuYRkej
f9m0nLS4/r69+8UxhRkm0goOnPWAQjwtuPz0j6qNymL9Qi2BHInta7IQ/x0OrmZ3Z7wF+TLWcmpZ
WECDdA/4ltDxFpwnS7R8AvHD7YZ9a61oUmGm04saQ40qhhCoN5yBTDBLeB1mZubpxLzA43LGyOTz
7By4cNmshUfozzDp0pDBbjhub1x3eFD4kOAL7l93408tC4e4q7SbtM0p71Ya0nc40VfROIHt8cAZ
A8V4znAwcEjJeXDA3ujKWsESN83J22DTaQV5S6oqyVuJLJTEfPDYSKxpjk6lxi2Zzk+dZqHa0VAi
zWwZsL73hjdbqOktLwvjY7DN8KRZSU4Z3ZAqJh+DpeTTWrN6LTieMmLYkXztieeire0C9l2YwOTQ
Bg/MauJAjR8TOFn/i52ElIBDo5U7jIdDPURQVT/A2tyoaN7t91gIkofW7mpoxbARlsf6JYz4FGtp
Uiyhtv6SMAZmo+DHNpvDVThRK5aofEso1pFtG5iLR4lpICW/Ow9GqOzo4UANJk4QWzVBK8aCFEao
7fwzbjqYM4erziiNVMbvs8NiChSDsC/adiS4j33/RpIdZ469ivb0a5AE+9Pc+TXfLOe14J6ePSBW
x8hEj6s6qYJAlHkzFCNbwYK5wpIJUfkhHmvR9SWSV0itVvydCnJgk2vmJouGZmkAr44IPQbZeFnM
Iw2AFULlE4gJaTksYoVYN1FRDYaFCgproOwDJyP0kuMe3DFM5yGH4AtQWy5DHOyeMBpmbFHSyL7r
Qg3/0rDoUuhEVcnz+mdDHg44eKaDfWfNGrM/24FbGqjrDTXlO3GBF76M7BDKXFibXqpOG+1ttZmc
hygNkV8OOaU1adqc0y0HXSL4bTZ8ohSlZLoi0XWOfJjQYfbsoVBeZpa6W0PEgD41yPdIvi0WaUY3
gRlcRR5suFCJOWSoEuBT0uG2y2fr4GaTwhZSuVICcu3OI6BDqcPU6LP7w05jcTv9daSps+tC6WQX
x2BOeUXJ3bFMffjlaSgQ7Gmg1Lu2H1oGAs6sGkdDG1sBgNVq1McqCcsZiO7I8W+DMsBGCe07uL9l
xzB84qjkSWoshNz5aciZtokETTUj5qigl3eRXNW+MnR6HdZxhuwOCKKKaqjDT+S/3i8+E72Z9CZK
JmjnNlp3OJJltCBolvLU/lWkWcP27neLc0R69x4AExdP6bb+IJ43J+xRzx62Wq/DYZmA5XasWRrK
Uw4SloBFOoqJpKBmpqqsyB3t+VdtuGJ/FCQ+cErjrtj+nuxgkjUWwBf7AHIYYCJ+vmN8gG8rRzqH
6HfkbqQcsAAYDYjg4LZ8eVO11/BUX0XDlrB8d3gSKhy4uYGIKyZQJ1XnS/5lXuiVdmhc5Kyi/Kfh
7Xwa7IF7nsEm5xomcthKcpolhbDPZUfwuLIakI+wNu30nPLGAEzfyxJMpSVQw8YcFLgPE4uOzhxQ
hq9gA35wTwV6dIN76CA/wpJ6aMiF0xjZbvPimoO81uVZMCSMDpyRv21nYbLdQzBOqFvLvIGQ0+DD
u4s00hq80Nn9IVuAHvuLSJcxZ3WDsc/5MMpRuqfvrTc4ZS30ei5yEvy+dxUPU4xtHKLkTAm3tc4Z
I6vznGWQJsiqy33zfXckXTyRHcW7KiKvvEQdsVBSIHPx+DCea35dT90Os4vOaSYewK357Fa1gHTr
Sz3waLuMCVvJ4TGzJJtthotOKVnvvIehHL+OTK7P2whdmF6GQCN34CEEM7FHRPThbUKGCR6oDL2F
hRQjCJQmCwmVB26JLJ+E+izYdRjCQZp12+GsE1w4KzdFHXmh7s/tlzrKNiRo3Qv6xJmxHzD1otVG
oSkWszW1Cks0fMPCOWJl8HZCg2N/dv3/PprPMhIBNEHr/cRtwWyx4Ik5ilTy/Ma9OiQbcVWHOXtg
Fg0UdOoPJabLMNhGGHUOcs+PgLLNW1gC+CGs5mlTPUqedzyuwfV4ikt8wFlwMmDDeyDVhJJTgJxN
yVVpIQ5SUbo82H7l7K5Tup+ZAS5gCQbYwXZCq6VJmo6Jjo+OOD57kNNHl7PgeyV+1RnPHvDQ/VSe
ivqu1E5wXE5wWUYAXmk2RXNXGzxqSQGtL2AXkwUcOdUvPZFbv9jZTy+zPig3sHZEFRr7w/N+oHcL
FN+KP8l8a3czhnTEN8pcpTAm+2XKI8c979uMaGISSvH15SxDYUMYFcMgnFZm7n1C1iHj4VB17/l7
99EFcLi0BQeQ2G3acd9aB/aqTjeY2sV8UfldTmfLAAFJmgUj6OuxYwbK0HlkDyZn01wZHngAH0xR
usnIcbIsoK0OqsjzoC6+252ukWW8VtCJums7zd03ddYTfVadAU6VhyNrcQU9s6SZvmLe5Xl8lKO7
eZe74eAihZeV5Uc+4+eQlBCeaN8jnHOpaXRLyXxFScM2I6xocakNsCkRyUkHhwzpm8MImEsZhBGW
JmWyjJekUVF5+yC5xlje2PAP8oN4auz1pqdkNJwr5I2xGYmXf7K0dSpnSYxmWV/JqBAhAsQ5n5sP
0BbNrfiYTgelHJd9VEoiT6B3+F43PGebZEtGJjc1Q/e6kPQyE65ScEzqMFs2zsyVfQtqovuEHI5v
ZuDzl+xxOxli8M2DW47+43yk4NLRjXUXyx5bCM217AWfzgw9aIcesWhnYLLig2P//R5kFbwcYRUI
cZOM/5eyc12OE9m29QuZCO4kf3W/WJYsS27bf4je3bspoIAqoIDi6fc3strrWCWHtE6EQ1bbbpuC
JHPOMceFjBqFazpZMT+xuttrbDCy+0SISwMoaSJKHzHKp5gykrwbWHz0UUwjkA5XIGcnVGyGiQPA
sQc862SU+FbOHCRDc1NKKdnhkEgCpgpdV9UDb80XBu9MMzacI7goaKLGTA7DIu8My9/4jCGGudxU
8deszx5l+hkIB9UDX1bMpyzaDqdAD2qJ+TyWg9qB6bWediIIOJKclnuQWWAqiu4VhsiQT0sEyBqd
GtLQHwhxpPJs6u11Fe5LxjQ6z2w6LNmiV/ScWJqnNJulNX9GvluKnbdUlHILpHfuDFb35s5pdWnt
8Hewj70LDPgBJlYwS0vy9qjO+HD9zNtGNjn/M3ux7TulFbKmkIjKWSty+1qwm8ZsijdfjDcKdlzP
ep4C/i3B2YFmshMeT6FxbndprgBYbfhmze46BZ2GaOSUZA09ihuu7luecPb67VzZspIQxI6nDToE
XBIHolj41HIw0hSDPHD6PehMOtHhrgL9bdkpmfZ8A1H4E9dwXjTOzoCMB3kQTURE9phtnljOSVL7
wekuN4+ciNUZVvMDE9Nle2rrIDdU7wMeZOsOa56L1zsOY8MXQxMCYIZ9ICxWG1tuaTISY9rgCywn
7uVTxcThys4jcx73qeUlLeoUJp94hybSTMbnxasyXilnVHWT8wTQIFPyjsClC4GjeFoUK+rB9Zq1
yHKB9Ft67PmJQDsbniwyWx9Qla049RBTFrQ8PE2E0tDLVUwdRtewtehJsjsGBDTFAb5gcLL6U27X
l37aMCpnOiIai2xH7ThowaTMspt0o0sHpSvVPAQSHxYGgAou++zc1hG15m0TylphtYfjbRDca6sC
fOrxe1Lts6A1BhYR5TbseD5ouJwzypwIkkb6td/xN8mWrN+rwp2VrCknemUDHCzw3QZxLmi2FJHI
axtaxmATmmvdZKZ7cmNqRc4Q9mgAFjBDZ36WqH+ggb6UjsWtiSNIcBPlpeSlcLZqvgJuZFUieuns
AMhgeYGj3emCBvQ7JHDm1kLWFg0eywL8btpqeOUyp9CiRakGC46Bin0HFk0WgqT5u1zyjOqUWZqz
YvbWQuQ8DQLBMZEuYcYPJaJU5DM1CavSY0NsI0rMfAnNncIBbZK79aKSebV1IXOHzXKp+k2nRlLQ
gCa0vxpiLQ5HsCTr4Y6H3hrGDmHCcQo6czeNXK7kuK2DXMLHdKTi7KJf+5OxG5tZAGo9kUOxp7Db
MjdqyIS5DBo2gG5hIdKyjadT1KfEytEXmhBkHWCfFAAHm7pyL4ADTau45HIygG1HKpTH8+4DDHvL
KqKpTP4ud6x4PTW7ZyhXrXfC20RK4YA+nd5iOncStlVAgP0N1DnARuWGwaOktx8ZAIx4jGsOqFkq
oywAUreib/MpwV30qwQhQiko9yhDXf7nwOMJ9j4m6Iwby7MR7x6oQ6AO+fzZjtvtKxpMXHGI72Up
TEVsXhOKSySPSvRT56qRnS0aJbxEWIj4woRbblkjfUQzZqjHBkaVToEjEZ7aMAUU8eIa1r8aOSQi
QPw7Dpxw5hCSE5lCY7sNd37NjbZkNVwmmKOkXB6ll9s7m8/JiL16vdAgMokoeEvA9zPz0Gc7wqOj
06LN/8eWFqXD2SPJH0E/QEstZFzRRjukLpo/d4aliskCHY9egdGAODioxPnHIHLCpbOmfjaKJscL
3R00aXGpZUwrOrLLuzD5GIgV+Y+O/iJci1Ba17w0VH5gx4BK4sdZr3rrGDqOTImaNQr/mhZlYbQG
9Ayl3w0pMEZZRpVFeoejVed5W8M5Z92j4HLgDIT6THRaASs2a8JCOmG94fyG5Bn08EltL9AAyWAT
lRsA+y5anjWc3eD3tDgonUDWwNlmiBEKrpDfG+oNAIUZEwlnx1a6rtvhWYMpa5DeztofPeKZ+962
GuCF7GGHyUeZgCNoJcFN4WVqKxVbyfgJsgjlCeX+rbvd9yw/FrqAOyV2TVukBXaQaAMI4dfirY5P
SbrZwBxdL88uuUcWz7ORFzC+DzwV/fPoTtnqeI9Kb0e9ssx/5wZr+WZsYF1Fm+XZDIyY5dKshBod
YNJ3dYjvLrAWyonO2O37Zw38FJ7SeTyBD0vJmiwL0luscBQRWYOgvl+Ft1hT5WmA8efw7I4cENhc
/ug7XqIPwT4rlnxjtuQ6oKPWrNUqlA4kbrrmvGXXEsmAjJRlTLvOzHxMIRZ9dGNtTNQzij0X7mlZ
PpALHiXrhXbChQAVeuxFGu23EycUhBu+EH5rA2o9lh3VBrZmarXz2mmuXfnAO34/rttNwZi+YlOy
+m50jHS/gJQo7D+Miby/4SM+T5mma+B3p1PLvmGptFiyscfM9R5FXHrVKAv5Q8lmZ+poxW0Fh+bf
4g8f5FcynLOd64Sce9p0PthoWl45ETO0jgCJpGCXSUp6WFxrmhhj1oq/ZLt/NvjTASvKIJQ5oQnQ
vNdntpWCOfWt7aOPiMool12SlT8su81Yjg7M2j5h42H7he2BrxVb5h06cZSGGee0FdoI1PrgDC6e
TRmgi6UZWf81Ai9g9G3VUEBcxP4WGQl+1ViCLWWc9mXx3K/b7LPvB1/8uv4iEotFgiUNOMzQMUbP
CfA92Q/pY73LwSRQPbVL+hW36L8trNw2TviHwFgoAesLnNz/MvUaqz3LohJcDDkTKlXDJtMzX7Z1
hoBYO/7PkX1T9mm+use/mT61vDYV90DDRB3kBBjTzspSh/nercWuchQnIHTQHWluV2y5nA9yfejF
MrKoha8/YKiWNW8AMEhxpQRZQhUDoQvST6GSxuHSrEAvZ5XRfXFwC5GyPN5xYGjq1OxhGLhNMMjY
6PAwRXWWQFtQ2bvxwTNjEAyc0ESvLtKqPtnOVXCSaGhrMrYApWpKzDgVVGjdRiUzLhLDFH4JOt7r
yuMMyDPIrLb4hhAqziaCRPHJR0U+DiyvhuqAECqKQnIarKAk3/NflPEcZzuOyITDaITzVZ0QA9U/
jBmHGpaZBZqK+JFiB+3aysfoETIV8vblxA6Ipi20yoXuT9YT1i/WFntd5GENOuTNmfCEcScUYU1l
YrM1KvQ2ZJ8yyUcxg705809I4stIACjRgQgMMroA25opxDcxKIPBl20UVA8z2ZJa+wI8agR95wyn
8ApDMGpLYQlFjEVz97lCn3Hu7gPziUiZVYcUPi94A1nC1oV7jdBC4e3SXJaC18OaLTCJIn+T41v8
TNAPjDAmMlixaMXFMaPGUTSEMp/u2ggCNsIRHW/lhlkNB+sGuQivJG0TY0snfnR3nAke/1tDHdpA
GBCRefJVuKYF6okh+TtvAX7CGjKx3tvQ6whhz+FGoV3+5m5ZhR8W0i3M4OzWz+5+Zsq3ZXIx8anF
al+A1JuRMr+x0tVc7m1m4y9DnXLy4J491dH5FFGhWhNa8bCX7favaJd+h8oMYlhw+0PmRRT1IsPu
C/QL5SgYHH2ApXNV0Deha8nYuisct4jXYfVsZgwJZf/TNmzFpuKYzuf8j4DEKAh8tMMVQ1J0Hc9y
Ofcp4TbVM3yE/Y1SGBKYnKdN3X9sgrgBtsWxEajozAwRPlp7f186ZI48GwWH6JWQtPpDN9foQADb
n6wxVdXDKssbTsouJXUdPxTxQYXtQj7Fq6uJSWYs59QjtVNTlAFCkrhgH8owxKtw7bpPZkcZbknl
aHT9OzzrsA/FTUSxiWSH0Qv4mOk92VpBrLxQory+4D1TP2P9/XT3A4cqxEbqVm5BQzPKvrhhCUvn
oiegzW1qacJTXh9IfpBIPWarohRid87rLyMD6P1I6R4w324cYL39nhhCNthqhhxkbQFrUKM9qNGH
hmzR9b5elc/kxrCTJKw8a/LI2OmPSuBB0+2ye3nZLitkB4YXCa+zFW7U6dZZQycsn+0Y1A7YoXwy
n2ngJIa8BCrJ1Yx1K47zUTblmLslqwBdXMehy/msxHsda8YZn0E67jnY0xlZX9w8azBhWb4hRQXD
LItXkL+G3Rqa7WGfxz4m8sKzZ6RhCHwJnhlwr90iLHxmzKL+mb+UvaLhxT4TdkHSTbv1oijxnt0A
C/pCjnA76kJTQwhj3s8fh25tKKKw9+GglytME3/UK6mWlXOONy1DUUpYk847C4SoKGJARfljHVsC
4VYVRJE+48lblEKUOft6QwTDZQ2zOb9Zl2iAvWe9QSMGAZIrEt+Z+eEqrlw8iJH4s0W3BfVBk/qr
LMLq99nSHkKcsPoOgcQKQq3wFhc3ocqp37HOCF+bnkgnn/qR8bwgDBP9/i8WFdzv1WaXR/6TLAPk
5GeBgxxLj+3mQVo8Oowb/QwR6VocVx7OhQwVpwq1ZoRDQppeSQuvDwNYA2Uqu3FxR8Ot7Z7pKJ6D
DJNkA9JhrksUcB+rIeGFkA2Deq1OYt81tjUx1gzJgAiBE6jjnN43l0tdYW4HB6Kkl5Fvzds+AZE8
Z14adGBfkLrwQ4MojBL/yM8C+gy2gMRIf9Snz0N8K+DfWpMOTI9wXjhb580dVhjnsuZjrM4QEtwE
90QWPoooaIg9dXrB6MoQ5oksqE3+R+8+O+QlZAhMvK1tFwfLPEHwpUciBKsv2RegRRi6BMsxEXDl
tFj/zBz/ci+TQ6CddJXTWbhgz7RMZ5pGlAF6IyiSYxd+Tvr8oevw7QL+dRwsVrLoHWMl75VjjzGB
qzfFTXBejI/XRjnPYpV4DRFAuAWpzZgcvFUiio4qOfhkmC0M0DK9SwHzwWmvcBa7rna080F4rgcr
XRZOiff7Xf8lLy7efnzpq8WrC0xBPn3f9xJjjh4fyWQDmtss/WQw/T/FAiY7GertROIqtYkNRMuL
jBWKSSWbuXsrwZfNlg7Q9WKAxdmPfQ/vNJWV4wpb1Z6t2lP2UImiNkVxVOJAGzHHDrfz57bDdqHc
M+QmLoghFxTYKmY5K7idoL8/LRiirexgnFCxF1uRrG6Zq5oJQQWEEzS8F6sspVMIyi/tRg2H2OEt
ntqM7YoA0HfwoUG023trSctUcA/tC+jQJSWUgpQmR9GWlLV7dKAATGYWE7VLCigjzIc0dmEHhlkh
51ANGEHn4DLo9CAjBBIWZsNnYSP+ghhv05ZBFV4TLXEHq/YxT1zAqJLasPconUTKh0v9T+ZwUPYR
Z0i1EUgXM7aQn6dF4bouUOKE8zUbo+LbVPT5xSI+Jlgwo70ZxVAwaNr1vjHNK7cPFoLn+xB3UUQF
7vFKDRI/QyxZtZyJ+LZIp4TNJfKAu2lihlfhLCeLGKavVjKwZnrJHBmJ+ZWE9wGEgCUaLzqYNm8v
UO9314UHScoeg1VSfOx5FeQ5IeBMkz4KD+P0emYnugZLvGWocStDL6kqpxDvLnekL4ZXCFk+oS37
+d7o1OjwiXr7uuJXJk4mTV3iFxmaxkkUpvr9X3Z9JLlFsV4Hy0cZ3EkmIy9Lu9OrvAXexJgItSdn
c4YVmgth2J0mGGLcRFwn3ZKVKqxuCoF/D5gIaeKc0cVFG0f3U2y+hO3/KgzcIu3yWbPHBaoaqNPy
NeMsQSEoEpYaJznruDtA2S0YOPSj0zCuP1tvOfyNppIp1Ng87Hb+lzpgBAZNRBwICOZX1nMOVoVU
PMqH0Ei3bUCOOtWlSibAKc9C2LLbkdd4vmL9ywvb+gMka8pFp6WvwTXr/fv8+vmnXhokkRtGUAwC
Hu7L+zy6W0DaOcrZD6FeAYHKz1GVoO6ACOtK5u55vmCh5zJzsv6UXKpcGXXwWaszzpa3n/9r8x6u
y0Db1UW5XOKRMVWzHsgAKWKDRPTg4ySDQ3uSY+SljD/5sOUOw0lObIW5z7X/SHd3KfeioAdATf1P
QYV1z3subL+5ZX4Ycep4vDU+4QXHBUlcJVsPF4W7iZwnW5BkHK9SIAApWXkPnqSXzuj/kIVEz7uc
DRi1pvEXZ8DwTLLeCMOjiMf89k177eaVgpPFsWf80Ae+P3YZW+qU6ccaU/IW20X5w4UNAaGUP1JL
yxNQG02Fk1gvkEhuojoqVTVI9a+TEj+Wc9myStNmie3S3MobKcyhlU7Ng2qfkdqBnGJEg1isqDQI
MJmUO6fma29/JP+VQRmmiYnnRgb/UcyckqN1MA5l7mPTkd+Bi6GmoP4BKBBAznD2wsXMdSJCx/UR
VvDv65yHnH8ty6twBzXfR5qh3huLRE6gc/mtOqUK6XcrkeN9FCen2A1DQ7PterilHrk5OUTau6ts
xkRZ79ESX0/VYb/S/p574IXYqciSxkoGWu4wOmDlFQZ8ro5gdLlmvV8/+u9d19H9W6gp83U31p9s
/UgognzPGPJdWLWqm6MxSdKr2PVPtwZY1tKna1CWMMIjNB6ZSaCy7hGOuOUTxI37bkB+zApqYHt0
d6bjDJdGWHdWq7qMp+e3V8Cr1+34zh7tUF02kjbUxYc7K78RqgRIcZxSe04FTkaz5+kzlpWPofbp
EHdJbcfLsDBci851Z9/3jY1/e2cjzvOEHx4w2cudExPwHFdqgm+rEMlvBjo69QpLX9A4uVCIc0Kg
wSmFpUcw+CZymC/3DAzutmOdf6x6yo7QhS1k2aQH0qlyPPIMwrEZIHdVBex408M8QipI+ZM4W/Tl
1CjA60+2ZrLk+nyXfXeV+yEzObEcqlh0Ki/6aG2BcweWfkguFjmCUI9Tfi+YgeeciGrS9YdvPVMJ
2+5MQ/TRzjgYKnLIadylA1ftNrnwXEVaPo0BnHvrTFYOjOULSErwkaneFIy9JH7/KG6BgaePtRJl
6BhUT13CgOVDggx6hbh+/emggCxZihhZvLMFvuoItFpiQ6h1aGiYKCFePpWu71MuKhufZPoc9msg
dCBkOkEpwYQaidZnd7h/Td+qDZ1gQT22lOh/VlcNhORlVZ2T+HL5X5y37u+WDQeH58rJk53taDmX
dR6XXbFuPk37O/dHVV3xM1/tt7/8DOrNj9zjmv/9pifxyP4K3xx+GPiRVyF3uqZKPtOv0czh6cp/
/Ocr3/CDMhxo7/BNT7z1dHf4Ee7u+NFPT2HBmBcnJdJrrqbVX/ZVYnhe4Ex2efSD135anR2+mvSS
H9oI7Dd8bdZnbX8HcMX3fKUBHfd3mhzar/wn3/Nn+Hr43hn1u4cfXc7v4hl/xjfuD/tf+rZd/7+v
mBjAiHjHKfC3myTRwbzJPoZvsHJeLprFeFumyMthi1FxDi/wc+HtLxPcDvHlJ90GqfgCl0diKh2k
6pZzAEFKAM5LwE9+Vsesko94vgd0sKfyvlJQJzz0y2Sen4ds/mud5+cKjX1njzzug1n1CROIIOWn
xFABvPwAqA87gvjYi6zHnsM8JOK0oYqTjsEqHvtwJM0b7kqA0SspNwyIGFHqDMJnUkWp2nvoX38G
VACWB/f2Jb6CcewlxiE+h+y/FE5Hl9hk/a5gzEL2eR7dTElxL9CidUCylDCP6ulKR44Z2Rb7EopK
3oEsYC0bAnzJKlNel+pDzIhbNqPICawfIRqrE5s3bA1/9vU6U1WTLGDUGE9c6qzX7Fdt8oLpu2Z3
HUyihP4mwL0L54P0TqbD40ovPmBAj8SYS3n7879ypdXnJ3yENpAxnk/5+PIRAV4mVZamu6cq4Smk
uNC6EAZoXlQcVMxdNDWSA6w+IGT5O1Vbwoit1TJ+wgpmePuarAPmr+ASiJoL5gH3JjEJK+fomXQs
iDZZiF/CguheZu7GBfgBQugBRtQIhEStWtNynLTVDNqb3UzfQmw/CWe5x2v1toU1JJNgl4g/FV0q
tmQTLY+XxgAm4bqt9IO2ALYHdFFrI8Cya2n/2WRHY67e/lyvmgc+V0yOD4eABzJENtXLe80AvSPT
AnFwOIPpboqroYa6t2C8T6k75eZ2WojsQT0vGg2ZBIrAkt7OvguAYyVl8uLyLmBV//alpfqnj255
QvtPS5sYz+WgenlpcNKAlTdr98EaoCLgyTHbRKRJc8MzGBFvqW7vN9GtbJvlwrt2zXlSrM5B8L/p
PMY+hRlSRPltYuA5ajE9ObXHGgjrCLDwILngtMXnfQDjgjlTtcLRSsbPPDF5HwP0P6lvDVeMaGQ0
LMqRzPHkuU0UDogxZsjw1fWHVATKtl8Yo5ZsizH7z3NUS1ZIqqvMJaBuss4AL2jItB1qHVfon5gt
UHuwwKsO12z66WpmkbNHUk/fiqR2qMyxOsYZHq3Hx30MnY3K2F/2l7vuQibcitLQfizLyF662ibf
EU0NvkjYBTbkWncDzeLsZqcyCG8SLPZoa0RD1Qf5L7bdV2e55yVhHAHQRjxR3uqXD7PbjVA+4sjF
WpubIu0SU71pRTuFAT8jpIeeeNIJgoEV5VGaVk3zqSoilJjw0RCrkDv1/D6o46sDPV5kAOV4BUVQ
YiNztP6DhffecNsxIjk4YDNhZBlwgMmQeNpDLACnZVzyXV09dnnXfbO70a7KRPjCTYPbkS5GTuvN
ijhyjAYKLCrCIb5wsvfeCG7Zb66WPSjF1hwQyrevzC9QT7lbFyuXOcStnVr6oMyurMWhveBzpX9Q
b4fAY0EB6A3v4sj7JsCXHHZrW9VHG6y39j50N6IGlHIgSRpRzDSopAFY7g6Mu9HQyuIKrS5SJhs2
tBn4vh0AfaYYuBxIPa/YIQJRhTQ4AErHyZkbc6NDXqPyFiUUBytWHbwyOk/J73QbNEJlcj1E1NZB
AptF8Vqw9GhD9QakfX3uOQwf3Zhjq3tu+/EzI6DLhBwtlZ6yCOs9ESzZJTOqeRoZTknIbqh/GGjk
McGpa3ZbGiyCbm90DFawpkLsojUb7Gve6VGSBYzE256/0OecxGdfQwv1m3oVD10RHwCqB9OtK5PT
FrDv2fZh5i/ZaEUcGr1yRUwBYVnWcCiBWaT1rdYLJci52jyxvvWU2gkAqwSITkt+fbxYXAZk7GFT
s4fTi3t59O7e/pvVAjYe8daleKh5gX7/l9UypsMmmorZux2309MqqZ/bMXjKk56UC1gIffHRLLtb
KcB1AyRJgoO9Pim89GQzzdeaUeig7+b//z7V862bc+gyB2IpHB2myTYZSt/deLe9wac2dW6rhYnN
PH+WNxDmVX8gW7vWo53Ix6g2yGjot9T926qEw7XBokLEu7dPHOsj/XIz8MFPgJdiPw4A1Y6va8iZ
nM8bakEKj5+os5a5PcTxbGFAzU0C4mFEasPMY5A+Msh1Itg+GiQQkuqVDuxAft8cO6oSxRddOE7e
L5Z+U5j4nh+QRxhTKSaePeB/echLNoXzzjcuNvkYMrk7mCL2iGRDkJGcaTcP6/0EBSSP7pTzFsRR
ceItLpohEHOmcBh8qIVt0aXDXG7bnYumVQwZ/rUTkWbkji7CsU6NKTDwvdlbqP4SvIvPLW9VywRe
7I2lxOqbd56L7vvxc4l8PmEYMxiiDH25kDtvGHIy4IbPya669zyJ7obiSqecTo8wpCrkMBSsZTC8
PZG8VY7tmguoxq3K1ZXmA3pnEzapRFlB8EHffxrR764UqzNOOtzU8Zs8alnHLAwmspg9aqSDsZBi
3MJ+B+1uutBrHmxgO8vbUHuFADBxRgiua8/32/1JVqeQF3lqM9YnC3D2Zgo/dkuQnVUEG1jkA44I
9LEJSkNVsOgCHpKcjTSbzzfkf4CdtcFhwmtjMkGM/54kHGDC9GOCBxTyfPRuiTHYb5FZO8nfI7Ay
QfJeeReu4LMhHOxP937GpN6drnTqhmtc0coO5tjbj/Y1COH5Oszo8nm4tGRHYGCDhLT1COX7ZMeS
+MeqOlMtbZQNgH2zmhqnX/2x2lN8cdlB0p9upto2ZBa0XFG3AG05DiI6ToJ3ru/1Hsr1+XFCQ4KW
OAyP6hYnXGGaj1bIgv7yt21lc+rGLLU4fsS2/J8QnyUX86IpoDIuOSWAACnkeagZfaPwdZngiVDw
zqX5r1pZTcnAfNFOBD6a/ePFZtJ63ePqBMB/hs2Ce1O5T+Ai+q8awyGyYgSJ8M3hx+H7A04CAvKf
b1CvbtGt6386AkksanL45Z/fHtCTw9cpICdAEAp4SB8/gZmYP39+4Wf9oN4EUrEYygFMOXwVkpJT
kF/yjari3LkKHwBPpuEOHeF/sBS+Bz/hB7/Vfwc7OXwLXnKAVfruie/5Co7CN4Ao/PpCoSNsha/8
AEzh18jmO/kPvsLvHYErTXuqBAPoMleCUsBZfn7/L7IyPfENP4IdxhD/Qix8//YDtdOQo23ODwHv
iWPTJne8zTG/ivcxIpxbia2mTftXtYeakbKtq+TKd9Tw4nEEdEGd6hh5GjBP0eFZjdndmHX3Xj9f
unN41m7JaNvQBZHjoq5Ojkeq2ZAHXEI+gvWFvxxpTlLqAkjeR5n/qLfO9kTwoNo1XStmNvhq3JuC
jpXMEo2z+jm61haqOCJRHsTBVH9k1VZ28tcyMimQCLDnigTizti8gupUAxu0+h7p5CuOTa9HtOtD
MN7w2hBNXBLOlsQkZoywGwH/lS6jQAUh6Po5qWR4CVOjJIaCZLxVZ/ZNTAnRUlkyhmlLHKmJxFRS
Buosm4qlqrHaPr3zmF73pb4fRRQKtPAMMuwZ8MuJW5bx7OH7zcr1YgR/zCMovO3s1SUoj5mLbrTx
FdpBtSB/OxAbtCbfRLaWNCfc08KS02DJFxzJLqwP+RMAMdM6ALpqi7YDZf4Cw2HFSXee72go6dGI
xnYv+iJjaE+9q1/xyNJMU0zyuRrqjUMoLY+XRywrLxAdfAy4sW5zJlv3ll4wR7DU73U6GkBVUC3G
c2oAgfy+h5vVWTURobOCyEI0WEJLrFFGAt24NAAW8O1NB3cFeZM6X5UEhOaeAZFc2MKWdqSDV9QV
EG+DVPI5Pk2jLg5FJIlPiSLEdc/UcuEIdaXF/PYz+g2swTOCQ8JBHBOz6h5hB91qFwXdNO2hXKGc
/jeHT02CnYEzi4WP/E0zUS1FNQh5rcEzTQKNBWEAl3LPkw7jv8gz0ZF29JqTrRMSdEZpjk7kqMoc
0dt07eK7pCAzWsxTiJwKN6u64FMbtgyWqOBSbJOAKFwaX81t7MrQ0HFJpy+bxv3DAgNSWofd+q9s
ar9l62xHF4Wb70o8YMwCqxmXAiFNGpsrq0XPQEMGhV7BJEel0cTjJ6VxJ3LQePsJhLa7ePkxA36R
uTQPwISJe3Syw4WL/P0mLh/r7rHYRcmpO8vqtIFl4K7IlHCUMBkzBKGU6UPIwLjo5s8hQqSv9X77
1Oyj72PJqMTdobwMKvGrg3a5lF+zWWd4NSWy/cn/MNGOxezjvtkTB2aN+SpJvw2aGrhoBFJXe+wt
7WRJeaBXLSLde3dIloL7HuxpaDlE7939sDxMPtxeqzYxRfZn4BUnbCZZcAJwAQtzU59tnOomDrpr
utrmazfexr3vXnq76Y9iG5/thn/GXXkRh+BN5/slRJS9y69JSubgyPE8UWXcyO1vGeWJMTDvwmGz
+wbhc/3oNLuuPXEGfrtTiZdM5XIJ/brLT5wefyq1DyFuWiG9xM00eNhDeOsC3hm3Qeb9crqf6UGu
xiDdY/W9JWKmxT2SHR8K84hmSrplMGL848wsb8IVbNh+BdiE9p4/ARHZ4CeRAK9GkJpC64CFIPs0
36FPY370T0UyAt08ku5pDxpsFtFn8YpRN2RE166ydvWZAYBLQWum+7Bcbz5VBlcT7DP6NINX5VKu
mh3pvX2BloIkGCzImwZlrYMbUehghpFBC80TPFxxV8cXaj3COByq/b0xS38DNP88pFN2sYSOjxSj
b26mDNW562OR2XbyuJPxAU+K1UKFj/sDV7Xnboczv46FKKDtrNd9GLwenx5oT3C5iuuwhJENE7X9
bKJpBXUrwDzFJfSBATCfMqT+RXyM6ElhAda9tl/68cpNCs7aog4AHBLoyFFICMUOwM00eMjaUBtr
BimftqmGTevGmg6uV+vTRgqMRG5cjDH/maIZ97B9NH2VwyPsPJYQWtLWRcOks7w3cf84BXh72sAj
mzaReBDQZJavOENAlQBMJwovTYEZiEFd4DMfwIQ5JVyHYI1mtVxCTnnuJx6iG0OpmXocmno8j0m1
xs8ML0nkLw2+IHmAkSeEbuakW7QnbYgJiOkgooc1TPUtdJerYg9E7GZB/b8V2h1knc3647ArlosU
wddpn0Z47XZizPcSm0i3BrscJNlgql3VMMPbYHAh5qdf2TqC080avcNY1iXRsHDYwsI117gpr07D
jD/Wlznpv9kcfcGnkxMd10dc4FiYAbYT7HnnLsORE5yCgo/rcrnoxuUmVN54X0JtbjskKszBn6wq
H6MtfE+iFa7MHZ8PDgg6ts70eNrJzS1mZU6ZK386CNq5R59mfXHy1Q5YtGpZSG2F5IqVsTnHuaS+
2PLGnuL+npwpozV3NqiBtKpAaiEGQlg9td5aGF9tTrO+CU6L7Q77yBR+Xujx6RN0uLo6a1tWxfy1
yDMIeJEF0w5Hq8lgfZQjUaThyXe3UPbJf1rjH8f9IOw8l2HMjPYhxzP8vMvazVNb82uCqfORSXaD
HIO9j5a56kUdBGbCNNXtbzaRT1DO5Hs3ice7F+xgMrQEE9LloboFaUfFgiO4NQZIklWivO7kMfAo
+mxCaalPab1ArOSIk2v/xWqJmxLVJKnU/XkSYuu8JDHa3gyTQAV7444Bu3H0sCGy9wW8AoXSCAJR
tgRvsBXQDPQCGbcYmpYem0vOFu+iy7QSAzS0ueQ30/ncdTg2sNatS0y/Rey+yAi7DPgyqhersG/E
aTVAKydXIbG/81qyICKtu0BbXMfcPunA4VBc4WibjXcdGegX5czrp9AMnOm5KUwUrkyIxm9KZQ2u
k9NdBLMorsts+I12lZhrq+RTr9yHclOOWLPjIOXB7AWEOuF1mi/8dVDYH7otTx3RGgxOuY3zfpGj
jgnJvpsRbcocFCNhpKfIvvM4KO8sLUDJ1ROh27yUeAuHXcy6qLdQTbXLW/PUEGHHWQ9aAmOS/dAx
E14RAS9gx3M9C3KmwQpmafb83UvGzGbheO1S2K8wF5lIdJEl1SYp7wg5DnBDfWT01vgS/nZz2nUI
AuWIogxLwBOU+D4Up2zZyQ0CssMChr+EHASdz8u1BJwUIx5Wz86ezRfzeWQZZbTp94tTVI/9wF0m
//ob6wIfoZrb+l4J8qrQCpjXhQFDRLhx7IYvYaMFFfSmjkb3QTRWgqSIA6cDmlV3MP0BhYbxqoKb
qZaMfmfamil+tHUXQxQFFfb15kEJzTaLY00mKEmq1ihy5jBmWir+u2nxz2M6PDm4jDHQ+UkBCkck
UrARO3A2LhEckMrfQYMGvbEnXmcBK9T9a2DnlQRL6c+8fQPshOy4BGNYydCFZwbd6gggSHxIJGXn
9p9VaQt8VtchnZmCpl34zba5oDtp92Jg0UpKdSxpdr/QeWJmIW/my3zDOiTbW5/eNTXq3/DRYM5n
NcYaBHYQh0WEV4iJQS/IFs1kDNg+xAh6hNWl4Y2471KdiVVmGSNU/eW7ybS/AUWiwHNdP6XyFOnw
6KE7wbYPq2E9fREQL3ZZtcY4fvOX1YH2KFLx6/pb+A1OsJcactZ+d1dUzXdm0VcCw7EBtAarAsVF
AQjW7V9ztX7QVEAjB/VDFtEBdtTAOfFgTINyvP3sLMv55bOzhCmofEGSMOw5xjyJkYLxu9rcq2tU
76+1KdYp5Pmv8VD/wFwAtnfWIgOkK1QeE02XYjsr6K+aPqtHkEglrJgmjzg3EmtlxJGlYb8nWe9M
2jTpYvRcZXdtiBzXwIY+yY4J5Xym6Ze7D+/xEvwjTBBYoeiSOQWg67nyfKznSoHTHRPKltrpzDrA
9SI+4znDo2YjJNHogW4Ecy3eKKNqndcqJKDRONsfYbyvOU8p3xNSSsQTtiuK7KTOQ1JOdy//DG1X
dAoPlNDfhJomxfysReRE2de3b3zwuj2LwW1hRBkXnTOF/ctdo6t2SeUkZfWJCbIiGe81UbXZCxOH
k7V4Fy9DccEVZSOCgIyxF/ZOvXdrkCz1hiA22iyccCg7ASvsxJ+hgRZXsK9vvBVRVR2bB5sAWph/
Ko/pDy+LggutH5i4ziP8qw4sdwxX929/QAtZvlxZacLIM4xdZCA0ZkeQJtGVZdbUzKWl/a1qhoMT
cdhoqZXgrgUFFfY8lBuDCM0W5FDgTXmYsIlM0udQZVjylspTsDSxBJBgxtqgkcgbLhiabAB9NLrJ
ZCtX8K5EBBzWzEb4VGpmZLwhRF5smmYdndv0UPbVcmQAzTDy7U/9G6AZzhKvUsjAycXC8KgdxVVo
u5rJB7nXqaqHZwjglGIRvh84N1HuE7kn/RQ9ChaQDlQzyQmpBldPHah49qCHXG6ougVKvb/0fjOM
TlPGu2EAJ5opwiuepBOsk2jIwQBg5ZiaLbji+jx+Zs8OWRXaszXmUKqdzh4xeeRHycDx1OL5HpJR
8qPFzCsxlh5rnqIGUO8Po+0o42gZ/XqxxxstUpVih7LV+yzluYbF4bq/7WGC/aQdT1tYGSwxHax5
yOEHe1aHqpZYzwwJnPI2lG2n0CmrPG9Zbqx3N2Z/YQnJnRXbvuvGLa/TfP3ZyAbLEpYgJy0Aa9up
uTdzdo5X2pmdeOO4986y0RH56lOyDbAfcAAn8dE27MyUb6smgy728wgl3NnOJqAHaCjTwtuRj5v8
IO3ASSAS5MgSFkkXqrZ8D/i3XIkX1yS2JlqpNAohSvnHdU25BbzyN/H0JGKM6UFrQYGtuXuUxSdp
1H6x2iQrRwBJFc2baAB6TNYzcgQNU/24Oe9McqFcqmRS2cyA/u1bZ7SPvLhMkqUBSrm+2CBGfEXj
KrKG0UXS3mtx6I0Tz7RdkwmNSLPfUYJB2QlbVjWKyKk7oJctmhUzUq2P1MrIkq4nEMMQlzqh1W7l
nAwDhm8sGEwqaXV5FQpsrCf4Cprkyy5QFIQKDoMJoWPnezpk6AGa4oONajqmo1GwtXg11URUZ13A
jEtpGcsnGb/inUpZbyAHp8Hjdre55EylWYH8gcmjOApCq9sa50R9I0a3rXYgfDd1cV+yZSoTWzM/
HR4S2SkTXMPKHGcxyQyqcvdNvmrwfz8lXr1gqcKpjIMWGNhY3CNXvjv8inxlNTha+NxvPxz/FYit
hwPvCy1LiE275Xn+AmJ3dVJgNOAeHo56LLKIASNnhg6jCDA++c8BJKSKDMY18DTrSO7rVqsD+UXn
Fxz/R6tmJxgbs6CnBM5JIxFuCUWvkwn529ecvL5mTmbDuRyxbuAEm5cns+O70ZS665lWnisjbuO0
DzYEiyI3PvgCEyYEIKqcYhdmeevO7W2eE7bp1nSH+Lj8cMcNONG442lLvIYVC0ZD1ny0ARGzCQY9
c+YzDz/kx2GoMhg/RQRNFRhEIJblhcuejE4+vGgD6p0kn/anad5UDxYotwk2TRl9NTIZqDxBXbit
WYfuPGaM0/qyg8tm9mYMFe1C9MDf2kVtpVcOZztneHC39GMNXSJOjHYyS6epoDv+H1JJy2K5xAUF
6MpwDLigwFZrReNHg4+XqOb+EtmUmJCWZeue2Z7Ywu7jzvm+SbfZNSzYjxgHV6fdKAcz4qXffliv
EXgDuA3/yWViD6HimFhVdoM3ud6qvQ/3nLUUENr6RUAA2rjgzLrQOzlh9VPhEKpSVeDUT3JaUvP5
nRbiBIKFZeTEfefqXo1OmbGFXB9cNI8v5qgaWFZYiW7Q89+rmMzG5KlwoJ9hl98XyWMVcSNVRbe+
ACA3v8/3/06yIKN1muQzAusGMtrR6ta1e9du+h9vX6E963/dPVMPgpdH0wGFh3bGO7pC1MFuG2Z4
orcp3g02c8ZmbBsH95w80RAav8bLllA6MCpgAYKLSYtgt+RjIJG1zghrcBvroeGA6575cb8+97dL
xK6Ld/I0CUnuMHFzJHFiOmOGeneYQple2dl7HsvgVH/bCDZMR/H5DgDlDikgM741FT7A5Fphnl51
8skU4IYKc7huexkuKxWtnwAN8gbsAa4l4N1ahz5YE0YF/NmW/6HjmCBPDguUUkB90qbmbO5qH0Jm
lzzat6BB1AwgzB+WPrXzQKWrCCZZPXyTubLxUVttUcxak+sqJUSkxmmpxzuYzDtIHzaNYSh+bMv5
ny5G0pPMoJYOyFS/ZmYgkrPTcrEEC31/+zm+qjshYEHUQ5WO6An5S3T0HB3+/RU+u7unn3VnzwMh
gQmCB/m76t0qOT+GO/oxNQl4u5t4fFZvxVzlLidfDhIB1CegAgkI36fXvHpVUwz/SebmhQhjmFnp
0SU28XY9D13cPOULx+SGhsDHzVXhVS4wsmwCGJhprNj7XBRiENvnY8BJ/ja40v9R9l1LriNJsr/S
1u+YCy3WdsZsM6EJahbJ4guMElprfP111Om90z37MHuN4pwqskggkRkZ4eHhAYTgR3IB+EZf/H9z
fzSEwQjohcWGLGjOv2TyUJE0MBBZabdLYnfxHoYAlB8UrkJty9a4+fyj7L4wahaun4hOIYsj7KOx
RDdqm0wcDfDjvkJpvi6Bx5Ju7JHXxpT7NwH7v3AzNfBYWESL8E0xmktq719GMYbcvSZ0PQsQGPnO
Ah3bwEoGC9Bd+Ihih7I2VA8FTEuRS7CaamGt4wGc9ldghEg5hUGpBv1nAv6f5/gfwXup3ZyCIm/+
8Z/4+Qkh+ToKwvZffvzHf3VNW9/T6J7/Rrr6fe9+Kz6/Hdt7G0GI+dn85/Jh/++P//HXH/FZf3yX
fm/vf/nByNuonfbdu54O76ZL25+jwFEt7/zfvvjb++dTTlP5/vvv91eGGYOjqqNn+/sfLzmvv//O
A77608JbvuCPVzf3DH/4pzOk9zJq7+lvp3ddR21RT//zc973pv3775zE/m1Bx8BjwyUTlnrJ4f3z
gqj+DfXdqA5Z9jBkMeFo5AWSbn//nRGkv3EL3w6MeRkVrawMeKApuv9+TcOWAukJ1AmzYO/yv//3
iPzlOv3zuv2Wdxk0uvK2WU7xL/4zEtco6ZbAQ0SqGDx4TKy/ujuo1uUTJNrZU99B89bsvrqDirb0
1mRNk5G1JpddmXMkI56ywtmIWgMmrW9IOhg+ZVQPMHD2b9LqqCL9H8eE7RyzGxW9EgLpH9TqT25j
qALmn8eRPaURQW+4jQQxSsIcWdBGDYUWa78mvsMfo/W4yuzSCT61F6yg1FJBpawm8pfIUm1bGJKo
Rxf+U7EQEdQjc7S0nf9OndqczelQvucXROce4j69JhuooupSq/M3ZpvZtde44xUJoxFJVDNYNSNF
J8KrBFVUA6TnvUDGiEADcp9HRK5J+UIXiEOJPivGrJLWi87TW0Ry9JC+yi3nRfvoK98KJr8ONt1h
fkB2XyP9zt/JXqiHdKICgcgWhIpCMr56r6OzmdnNl4r2w0e0YENPLOQcwGBA8oU0hE8J2h7gxDWK
Pm67PKHji6Xdhltph2APBY0TuOKPWiLVWqb+OtxJNjobU9aqSGpmX73LsVQeCIj924YI0BjaSzGd
A6IdIspshEv/4G6tDC3oPWcFp5pEeqFzKZFNwS1tRNH9Pb13XksDvTBSa4C8HECL9XzN14IxU/7I
Xv1F15JUV9ab6bFeocb/JH01OfEP0XPQtbv4bMzemE69O67Sx+w2HuOi+bxo52t8VYbvy9cxlLXN
iI6cFZNwnxugYu18DVc/sDo9hheip3t/BUm9oNKRYfWvOWBCwmH3jml8m47iBXXeXowyWqKVhL/M
7+lUf3Frxa0KUjn5PnOQ+zd8g7/V62zH29I2vgHXbElLy7vmytD1f9eb9oxOcA6moYs8jqQjS/on
6/HHYvzz4kMd8hLZ/9MBW5afAvwPSCAKD5Go47DQ/8ye7tQqbepgZk+CYmk21xH/XTZXzKoaCpky
1I29PiL5bPITkTpae+FOdUFTk0k3U+2qurJMuFN+iht7m6PB9RXH2EkEraG5GmXCmL69x1w5n4S7
3gm5MzvTwUgbnTv5lvSQIJBbERkNi40sccGQy+6RvOJjhzMRJ2RAojeRbHaMod7UVA+hfst5YDL4
opk6WAJH5clTvFFOjOxdH7MNjplJKXNszeQS80R5NpueJ4Ievlh1A444YWnqkxvv8okTBSSSCLuu
ZtLdxPRZbgt3NLtPp1D0Fi715MOvZ3+tpV6+izFhTcFE+rXkdc5s0P2WshP5IJnVGVindWdpjMnT
VnzhV9FM5YlKx/lazbAOPJiJqDrz1zID9rfOKjof0pYnMmfJ2OwFgjpqTlcmU7hyEvp+BqvWq09z
vdbyAB0RI9KXbrPGukPToK4+Z7MhYQ4Zg4GzTQV0ztOVDAYjjjaCFpI01uWMjJCERk/FwZA5yj40
HZMzfTeCPVRHkEoRKh3yc+Z8cSLJv6ZeVxxZIcK9O8kdxJCQICXSRCduAzvbWt3Wf1Rmakhf6S0r
dfYwBWTsTnFKV9UqhnJNh55DG34zHxm0UL3AfU6RhdyyG/+rcYuLFlmAwJG/Zd3c47S1b2kaGMA6
hrDa9MdZz01eQ+suAga3gGEeX5JqJRvUhTX+MXVgyFRF157VfTZHL//mjdF7JPIqyyyBlClVoKMJ
towtwDLpDPPiXgzI6aiSsMr5GCKuSJwJKf1kea+wVX0D0mysVV4HA3yXzChIsql9wplhdOC5G7p6
CR2tFP3UpmYPauVIso86Q4TXbJ+TFUF2kNZgoXrdBWLNi/49wlPYggIJzWdwmVDfDCUQFiw1M2pI
eeLRxaWB/Ww2yQFnEsw2zgx0zVDfjrxeZ7Q/aab4Vg7hJ0hZgnXh1onL7RMqGZCkleHrH5p3QzpL
0JFPVwiHEjmQPtDu61NlBjvnpL1KW0mvVrkHLZyKhqjQvU+Y6eh95RNUW0QH0OriHZd4aobu7yiV
xCoTJyO5+76hmZifqp4z+owSDtKeZGi1GWHpVNwaLQagDUWR9cQ1slu7GdwOlbi508JgH/qYMrB1
ko325tU9UfUuAm3LBFV+2WAukjkcfDfcIbZPd+pEsDa2ID8Mdww2vpLmqt1lBj6rtuVb8hGQ+DaC
s7Rl9+welRk8Lpkl37Ahclb1GRGNYr9DGUfDbQW0iLJgODhljYj0Fvq3OFxhlQ7oWx1aGkGHD4ut
3uG4Y6By1hIuJ+ixo6HaAfZ2DxtWOrAJqHaoNvI50XROcxahtcmIOk9id6k+Op28UVhSgE5G/R3G
ptpLNh/QLCAZFC7ZTRysRAWNTQwx0zuceUCbdXZLvgIjNsuLkupyR6TRiEMCkyOCR4Rtk2Z2C0Ir
p5e6uo5f+avdYs7nW3SrUYnUkMipHFmHNSz2s9NtKlxz5FU+BTLzFR0kU8J16ChrdIgpA9LKqDVC
CHDR2pV0YUERC4DOoFeTEdKKRgrCU+irIs9CGF7PDE3aFrQYqG+yAy341zRUAENSPa/N1pVuwkG4
cbw9ZySw8C5eQVsLp19GIHujtUbxVSLAPCKzf2MdKSFpSBvTNyOvGu3Q17nh1hXQjrYlKz37IfGP
U6D7R7F1l+1aWUHqvtaj+TLps9uqwNBpagOKrU5s9S2cR2tEjK8H8zF4yeW2ls3sJV55GHJ18w3U
InLSxOYmIqiGWMNyGnlg9pvQTq4+8S99BQdhAVF0vgFDiQSigT6VcNNO+BGmuqLVrsWElk1ftfhn
WOxa0j3TZKbpZ1zly55EfVfyAC4pM6meuJRTp0MhcIxtTqG9q+25eziT9KLC1Kg7HFQVGLlEtLvM
msIBtDUts8NxKxRGBJaC1EVEZRxlI0qUjQ0NE4F9sU7zTL95mWp3xSgG4n9n60OAIjZSUCYwlXWL
zR0MvC0sIJaOcJneM0P5Zz1TIrjRLmsN/plNZglvoFRx/YgimeJpPDRPDfSa95zqC5XE7DOgIyQC
BNFD3i6gUhcQvnfEgcqNRKXcqSY3PCLTCWqgCQATlxYyPl1wHHizbI6pKTCraTyNog3qeL/LRijG
tKg7c7rkWWB+YS3ZtQpimx6JWGaxDs+tkRczUGI5BhikAaU0jMl8tQE6TaDPAyJVxhTwNqlaseyK
gbyh7ypKOxCtqw6SPOA7x8YB3XOjgCM35opTQb/QnAe7S6jM0H40gOIl3GYurOk4NNAufChu8ixv
2jnAtOEJ2LpkqrZjduHOWmI3mgWx2qmDnB38rGFc8Y09zjSP1iHnLP+B/1HrYYu9g7PE2o6cmcbn
vL/3BkpcC1hqTu9rM4Eob3wLWSctPnPFGeiGjs+qsQcnNqPofUR5nmozBgjETQv1GG2x4q/7odjO
UGSDu3uNnKkxZMWZXWmv1iiOcORahx1yKye2g10a7sPVmNpgFLfnxCdNaNQkROgzYSeiLZGfiZaQ
jsflPEB4dAiscBPsJu0rZ1BXZyqLVAcaRfAQh3R83xXcLrijkzP/wcFze4WOqR5Ys8WCiuzWE/Ur
3e+IeCyNLjCywJBbOiVmoG7HAA60LjIWgt8yAmsx2sTNqux2abeBTIgc65yCouzTiO6/A5YzeCAm
txIZWysNH/70cMIvYHzCylBKnK8h94bWvznO4FGL46U2b6dfKtoJopgJ7FQIyuDc7DigWLmT3b4h
Iiu8WIVyLfVpCTOhFyyU3/YdS7jAlRgbXeSqwubiTVU4nEohTYdCGZrbY2iqXl1e/BfE83jGahCn
QWqfQtiX912k8Zl1VOvdMxbN6Vv9TtadpKMcg2TuqPuf+AXDmraocSaTgd1IIPl3kOriGwCLPBEg
1ZM1SKREpOXTaZd4MFwo0uMJuuFABvLkk+rFBDRGMPjN3REIobdLS9LFkHOKCYk+XcrdBH6JW07e
c25ozCU6+tuhe8eGFS/JV/0olb18Kh+8b0/bA/wwe0rRzoE8Gwg6EsnCPxLyVY05mJPp1zZ6lGYR
ma7Ds/D80Uw4RDLFaE3fCk0of5oqPUup1kAnTN+lizXoEDlbgZc5MFCx4KjsCk2gIBeZPqI1VmRv
M9Rv9XY128xmvoQL1Kg3X5pkjY/MhXKTXrZE2mgGuwO2L5DpyckntEkCLS4xNT6wBrCqAn8EoQyc
q8rYj6wKrdsEBVexgT0nGKmmlm7YcdY80y5CuN6WJBRKmNbX8k/LI5wt98C7SKuKesgDHcWMkOFg
wXWXVSsMrhWoEJmLTj82C+9JlmxUyzsDi4sGSWnV7UCnQL1pn6LDirzqPtqxU9DQg4Lu4u+b2SjR
CgAlE8G1Yx2gZtGBCw0fnk9joncwLKelbRHcXPHRfWqWrYvvrfo7I0akY9et8kB4XcUOWioNNZIc
7Loej7GT8G5/5TOgD9mZ34uN13d0rJ04sCL0SC5mG5NnyAy4eiplsu+6MQL/wmZWlH2m5IjS9VL9
WpDdBusdbTOsmOdJdoYjr3DEzzcxndwAIHZ8nNxSF5YrvdcaxOCWQPxCPsycnoP5fs9mp1E3jGCo
6zalZWu1jYumBgmmLyTmeKwvJ6sVTGMRzwPnZhMp4VdFTojvk44thr1zmdrQwOQszvym1SuJpP4t
9crRhHOtKZZfKxRtZEnjTq4GB1e5DyytIQyogPjdRlbwCcMvQXi22OSsPfo3NSDX0fE74agEnNIe
bNYOb13lYq23t7ABdEnHTq+vSgcWLOFigqi2cYMHY/Yc6UK4u3eEebIb3eFqyYlefSBW6UnP4J5s
RCva4Co1KoVi5Hl+XjN0tzUS0cyxmWBXymQY5MiK16We+uAqqt+quBYGpJFoWJoZ3iDa0PpKiH/i
u+3wDm4VY08cke7KmTMQ36BDmimK9rDKtnxuR7BC5Zfw3VyirdAbLGvY0mBJmhtO5qhhn0cjPSN0
xH37LEUj0jatx3/8M8dR5pCxtD1FrM26qZN80FkmRB1QtCl1v6Y1f+xBqAbGO+tNZLYYmcHgS1tL
jNTN3cpsrSfCr0LU4X0A2jHQ74pBp4/noDphsUpR6FatWxJijvluzlmFp920d21qOqR1dqOAumZD
e5XCpuPtavBwMUpD6QwNlV26sG1jj3umPGmzBe1Rv3uP3fMuHFktMJSURp/YQzSY+TQMbLAvC+z4
iodmJAVDI1ZnAkcY6XxTzpOjfYYGDp+Q4MjtoYGAqostBR3Vw3WvUTnA4aMsxlpawxoqKc8pshi0
MmvgG8IX0+lCpwMyyeG9JSWkgxZkbBMG2AHAZ4bY82QH9+7DPWsP4X385C4VRWVaY0xAIWq99pDR
oYDNTP8RSLTEBy/76bu0lF3IEIy4nFqAuzKSqgRxOlq8khitlbGEQix0dLSi6FPVg3z/pQAseiBh
E69DF1pHL8ZCagZ91e/79M7CpsOV3GlfzRO/wx6D/ESFwH81pRgntOTQZR6nwXrVo6OIugWkqOxC
dIRdjdS2gdhFUTx4IVd4BM0uw1eFiDmJcpK2OFFaQM4GHuvHFyhwvk//Sc9CQEdrmY7NEXsk39DQ
nhFC+jiKEYie2Z5rAoeFYFN8JfoIBC20y4JWIVCqgNEDs6T4MdhyMhivRo7+wJD1ItAAx1aOPh5E
NRWnc9nVdGqph/6sV+2m1kaY6bDjB+2QnHCejce/5hTONQ6VG0i659bowcq52IEauOV7uSB8RjnU
2O8kF049j7DOrBzYbICle27PuJCdXrHCmgFQC0t8mGoqi9R/1ptCVwqcYG9Fz6T87jPXX3EoNtiK
tYXhB5ZHstrqVilNPf4wPDqvvNX7mERbwBjMN55gTEL0HFCNCJEhzTv0cjcy4BvATeR/Q6UCh3KB
nv+JjSGhy8pIFgEYBz7NLkqtf8XGavQYY8S26k6lnKBGeF+WaygojYKnSZ96uvgIEjkhABJ2kxq9
nDbNfBOrJxgahFVXWX6cEMWp7LaarDTYBTB2tYzU9Th6JYTLiwDm/tLkmiWNih4qpdUqX2nS0KzD
QCMXXEyBM+YZEKstyPL2FNCo+WLzRNeUWWcrbFKtWU4vTXgwiJtVXQJODf9KRSMDhmoJlAQKb0LP
OkA0GkzWXI+2mKkAW45opnPk2JaOOBzorU+xD0k8VEVqsu1z+8mX0AL6nGe9l4kZResigFx+oqdt
RbmUTtI1BcLHdo8S/kPEC5eMRXAJmsJU+aTnnkI9m+EIxhsMR6vpdW10yQrqXvAL0tQTYqx8MPaZ
covM6DB8tcVahXcYyT0NRXC6Ed7MTAJZD9R/jx0cyxMz8aTrvYbUI5LAHQ87w5mLZXCrLHZF7Ngo
FY2HV9kw5lxsNRTxhg4nvicf6we9h9MMRHLIU/NowIG9C0xoWmIvHNBFRQQ6wAnI9Wo76AORlNsE
Nc1lhLvyTOcODVqjwhjL0QgB+ksXcCsirDVh2LWoQwuqdz9eApy1hjzc/KgSeAIylMSfdT2DdAt+
iVa6t6DegV5s+NljAqAAaWKo6PPo0wIuTHab0oQoHUdTPkT3R6jTn6BPzsJEdzDQ4rRH7YgRpjfg
SX4LKISdDI2vTC5nUdSBD4KnF/qPebxIjD6wHcRGSiOst3y66VFmFaFuUZ7QooitKOY6ejFAX6dp
icLDwgm7tr0IPpYuD2aXRrgGYctsZYg20AQB4wm1+NlR+NicJD3UnKEF4CufWQHNVNYa0Fmgd8xd
zj9l52rTZe6QSEBHUP4TIeGNkRfgDjDdqq8DkHvQDzjvdU2qaZRu5gmXFhFJUHnCIOMqBzRQPSH7
GkVs+zXatkmgUWfwhhGsT9ee/woLwPKThWqBGyQiQBlBH6gCQXoE/wC2lQNAE6x6CC7mmSe3rF4l
L7DwxtnrhKsK1xalH2gIWcNCQbw6WRU1Lb+FFAApYiwISVN+gD1ZxIJQCzSkFqfUNM7NKNOo1kvW
BMWkCBgSi6kZJQWV2gsPb6bzCz2hU1uQEXiCMBWGOl0FgG4si05WAKsXonL4UvLUrZsjkvgkBTba
jAoO4xj2VCuzdT3NlozRRpDdM9uxifVWQNgnHx8te2lTRlf1RAtNJZN0OXzVxVroM9jQijKcMYyA
OhisCjgCKmdKY7ZjgkOhsSTCJzYLvp0CF+oNTjZqaZtqo6dpe3ZWgHujyUJT7/jckObsGfJyAn1X
maIaRjY5Q0KrHR0BnA4spiScwRndidd5XTCGbXeEbJ3F2pnJInoL3WkVuqEbo4/KQKZVvk7X2q67
AKhbNXZjsxkJLcmpbPTyMpcHY8oGQr32yVqpFzq8hQRb7sWOss29aLNIUm6iTXRINrLber3Xeqhh
s8Pv5Vkyw2+kFGzZ9fesGzqFAWjBmb9BcXskD9mobOU1xyS2UDa1EnZwEyQAQSonAOp6SVDzFgUJ
Oyb2dJQGjiUyacAxO1WEQHx+5L2qbxqC0iy71mpL7HK9RfTK49gqO6pymyvDT5dAKDM1o/iBuEPy
b1nkwp9sxjXyBaIYMAbzmEYnUmiKfFYTuTlyJeWqEix5ATANEbQOFbk3pyksfoaQlZGpgEdallT1
iwn1cSBhCWWsWISfqI2Q+tAK4ndeBMyzJyZ/jhc+E+U83qhf+Mh2B4Q5XHUL/iR9jcvsCAHzhJaM
sGrmKf813OSKcCQipdlZuVlvh7V2Eexym5vKo7E4UiFiQ1ppZkk+ztZUSwOgpcmpQJXKEYIZ0gP/
lmjUDDeVweZLmMiUWlKVptAS3OP8iqmdF2AarubJa5vUrFAuA2uO5rfAD6vlTQgpNV9nug0ApCoh
C3sL6z/FaA0W8OdvZTXchlv8rBQaPqdxXWF1vsQzCqfnJQCXVvgjHIYobebsCqEOVrogV58vn4UP
0h78m3/HVxlLuvwW7yxgte4QX9PQA/0yWd4VwzZWWI27YFzn/CZExVW55TO9Bh6LjeOE1BZSV/AT
0+jgl1haECfDNYGXvGUUWGnO42ojiByEsnhfyRPEkKUzgqts1ALKgVYIAFJdQs2gW+MYloWHalas
f1hgmImZAgSvefLra7Q6s9GwmIoh7SaotxL/phzlG9xTWAwkM+DJ1GhN842ndvm3I+j9MqI8Ynkd
xxVHyx/hT7FHDJ/qPMMbC9fosaPmxvgyB4t/Y1Rq9H9EeI1xRX4ao1K/NPjmEZl1OQUg3/fLkeHk
ORNoxwCYDupMk6la+Am/BVCtoH30C+/F3+BkxpN4R3UFPq654fq12DRtCJTg4jaoyUMhCXCNjGAm
I06uWdKuIEhXPqaBJBQIJdxAlD3i9YBML/SXJwpV1bUa4qfpBe+CfeGVX2/59ayVlizsAFeUNl5h
Hd/Gm2Gqexc5WzfzGMhTsKR8a5UZzk4YL6kJLXOmWFdbvRyWJYJEBSK4n/v44H4mK44W00C5YL4A
G7WlFX7C3F5O4pB32AvMYjm5+sinu6EEZJ/YGWo2GhFZKMQdSIZiikj1uuAs/oMhwj2GwURuGmYG
99yoAt+JNZ6EIrZlGQbGwEtQ2uozuG4EWFMvLbk71E4ByzCRdcDEwMj/uuNCYmpVuYVnTDPc8aV9
6NO0aixVBjQL6tTPva/R3EoHy3aul7sAS1f2dEREPpbCtc+Ed7hL4LTn+T1GzgdsUnNSkfYDKRpA
yPIrVHjE1V6LAdoOEHgcG5upTjGmHrQxssRBciZCoinWHA3V9rzVR/cWGEveClTW/AO4aI8iYOgU
DDZawEwkfI31WpBgvXkIxElvORt3UuJVKCP9ucdI//7cQTyAjVd/7gpSNah8tdT9LFBkRJH1YcFG
gGfIkZKJAGXEqNXYx4EPIHsJuDH5BaSnfxZChiTw2383yIQIyzrhkGSflux1ZdfgyhaZJUXgj+hZ
oRerSMQOVIPjNQCVaDfK92Sx1uCyVowtaMBWgmgOEEfuIYWG50wys7O6Tx2GhxkXRNJ3QPI5YTto
m66u6eKjDx/W7cuAdkZxBh3is6zE3EH2EOs82ogusw2wiYmudA0O0aG6a894VzrxjsG/yWE4F0UC
fhARzPy0rDd+mQMYyF9z4Nel/7XEAUlpy9wkkE3CAOCOkYBtYmzYCtgI3DNNrwCnoGXqkl4So32S
GWWsx4nlG7HV2b6BiMrSdE0P9MEOwG5g66OPhSV1TsjYJbAaltv7a2mLNu3ANFgLEbYee6UuroFW
6R2drMJGgGuoeMAXtGQDfUAdyQmtcC1vYisFdovvoeg9g+8Deqtx5uy/+/TRsI+RR1ex7zp9tL0j
daBJbKPQFCpbbHaNeFPFmyLu+MzOVGTtW7Oj+VVUTqF2jtQTih1IXN+Y4qsTb83gNRMkQNbiZE/S
qu+A3UQl7XrEA6LZdq3jAyeRsLKWe4i+4BPBVOLBRJkQSy1zBxgYngu4WxhANIPEHpcsBhd3GFmp
RQzPuPx6ubGb5TbvuN3y0E7iIVbP2hLmASjI19NqgLMzrFI4PN2qW8V4jtc6vB7cqj9ugiM4xaqw
AV87IPHZEK50l8fcxFRbhYyj2gqEN0GOwDwOR5Qia6Ke5CCN0EjGZog9FA2ngwqF/ob64QakhkmH
Bk5UOc3f2QUZj2/uu3gI38J39Wge0nfz6H5u6Hn2YL6Z7+kBLviFvcQ3/tJ+gRPAL1I6+/ord1NX
XKUuv6rXyyPZsqtkG/1xAxEYNz4EmNcAaqpIhY0bYgEteTEvuLFgtID0Dd9OWnTNCbBcTL8BpiQj
yDhxrxk3NLd6Bh/wEaLPxM8bJKmP/i0699fgHtzHa3Rfbglu3DW7Z/dgBvGphgsImMwLfh7Bxl/n
Xur56xTPg7s8GBs5aIwh0g8YTbDMMbKCsJONwpCNcYtkldGaFR6t2ZuwWz/PorXcRhMJZSt1ZDzL
1mzmjmotN87kgAhxYHf41mQIJouHhGfWkGWTnTsnWQ2bDjdIEh2WR3aoT/muPPXwT2He8lO4g7uN
9Rvjf1jDzDbaZHfMxV/nyAG97K/zs736t66H/pnGuUzlgMjSXwEWh9W++jDlmq/Nrh5yNFhN9RQJ
KgSA2JK7ZQYvp4/5q+AMfPBQjn/YgJ/ZLTAm3jcMoCQsDgEsBywTkN4fbwO2CIeVzAAAaVifMhTN
wPsySs3CYWb3+CQ98Ua83a/NdFz54EpL4BwA7gbshe50qOkHhO50hUj5+aup0b6wMtIBwPHIUj9y
eXGPBkQ6gy6c4PjPSDDxA3SyJr1IkLYrs8VzkOIDL6L3HVDa8QAVNNguYHGzrSGp6c+FXqkJTSXB
UlEduLBGs37LYK/oMeXrDCwv2ks8TWXE7onTp6KNnAT8dKjK0gru6MxJtG1kXZNbW4FQqTJpOl9/
mFDTZ3hfcVJDbQOaypoeIncnqQH1sdNXol4qQHLgTd8hzSIMG03Dllqs0TiRwJtzu/YRRHsZiVjk
UmUbiQo2Rw/d8RK1cHoKuOpRbpTCDmUgcJw1YKO1wbPHaTLrcYaPvIXwBUr/0GsZ7QW9GaVbEI0g
7fwUtReKJvS5ROEgi/JWF6KgAJJhgP1ZD/pLCW91qjIEU3DVmO+0vtTKd8L30FSQaDodUvWtRMvL
n7ItrRIpO5+OcCSjhjLA6hGNpHNlSAgOWRWXAEFFNiAWbY7ChLwnFDmBhidIq4E60a+RzynQJxx6
21WMrK7Ttduh6+xIxK4XQ5/dl21xEZgJEQyDPzN0lcXnIeSt4NwOLzDvQanZQzkpyOEFFZ2uwZVT
A/Q8U77LBLQOzQ1Y7BqpQngVadiE4KErzUoSGXpVypK2MnLGoFZp07lILxJ3kIRzpu4KdiANB2SK
QXlCw+hKnX71lVGOn27hGWCTHYBWpKrBxdiS5lM2ppZaLwFbqwvhkqeTSOsPEHQRidD7ho/E3hDI
KNkNMNWutQZ4fU6daLA1wW6T/VyqmEC3SZRxXTu96wRkY4FhYBkJxqRObtqhf/wMuDo4LQWd8PJh
PmRoJKiw3PWr1B4ckhftsCmFL1kd7cHnqIB6L2EyOI0HJKRLyacpoPIB/KkBLMzbggXtJqsVFFuB
FI9cDkg8nSC4uKuBm4oOXOZhavRugSfmyhQo18PpnFasjKxBnIWIwHwTYw57ixynJjhTJdoM1KpA
1iUg9i7RB9YklbIb011FJGhGuK8R0Fw0P/ZCNrrmOSgxoIg2rDGLgfd/yTvTJUexZFu/ynmAS19m
0F9mNM+hiD9YjMwIkEDA099P1edYV2eXVdr5fauyhrSMCDHs7dt9+VrLjfi1IITIwk74Fq+7Tn7Y
d0x9pAo82cRI8wb/SLzX3rVc9+KyVaWwEOYT8Yoxl4id7eppII83EM4gSCwAutstkjGngEyUOSED
emqDOa1XWDT4zFOLeOOstfJSmtN/FtMbVta6cwd16TIjmN0cxSmOcjnulSah11zbpQL9rRdJ9Qgq
ds3o8w4BZYwl2MTyxRfF0W/Q1qCCqqn/EOj7H4yR0bIKkB7pcSP0VjSxXgEFBANPEJZQ+VEAZubT
vKVHMLSv5uBIWumUwvqagDiDrQgt4QhS73PHjdNmemhMa13FQAN6wqyG2AYaplpS7bGg0Esgz+BY
NgvuWmln9+/yKZ9S4NC259nseYRvxsRhprvVgMpKS2XMiV77h6ZaI6Dsra68iZngceZG19UYJV5l
7usrNLBb6tR0VG7Kz5Wy66EDYt09XROsGqvPhvl0QvzRCqXb59lrUidU4j+ZSO3YuLMBvKL3J0Tr
52mqF/ng17GGm3uGvnywRpNddSgxOsmirSEoflbOlRvgUETL8MqNkXAq9p2G3DhtU3xqRlvlSYi0
XAT5ojx9f4dybhSRq04vguQjSYgm+WqPij2TzYenZDOdDCEhX1+ze6zxSs0Xj+5w76GqyNm3RC7d
Gjh4PIygxK/Jk+rzoN0w16kWenF7L27PSrysXmYjNMiy3w5RLXhY37hx4uJ7pliFlqxkEj9k6fcZ
1A5oGMJjq08IaJRChZ+SZF8ow2H1MvDnkbsDIqfgOkSEx1m3TGY4Wiu5d9MZGIWiBQ+Qun5gfwwm
RJ+77ZLi0mlT54kgCxomjjQ9ML9vj9Jwqk1lbUZ5mJFPSmXvNCPpp2EEtdlYVUp0g8CK/FPSco93
cw0fCCtvRb9lOqg7AsZfVXU9MzKHmVduNy1h6QeR7OoD7T1R8NKEQW92ojxBD7cwNTseE1fWI+d+
27QNp9HsWHG8PQcnN7JizYRQbASvEr4z4/CcaJreaqqCzyY+yWLj9KJhRTSChnadPc/k3tYGthRM
uJHgG0FOy+NTre2yinCs5p7OAzMGXiSRp2SwWSQTb0popWTC2cO/a5VTmA/K34ntQ5WqBfdnnAeP
LRrSv/RqZz1t1vgtkTat/DpVilfMZu4sBU0d3gywUmwtrKoq3UHjHY0X4o7qd3j99OyO9qDfYwbH
cCJxpVBsZoQUVT+beecYxs3RwUdHjYGUp+dZiwv500qdXQ2ul8M/lo8imBrTrFxGSs8nsQlmJDNV
Tu+WOdG9aw6C3USgq29YFblPM79UAaAxKB1UniZ7NG7Bg6+i2/Z3a4SNzy3OIpKyKLa5JvwfKlF0
cgPIHsKFKIETMCSH8ctNe/Mmh+k9d2ud54mj5mRvLKWskmG3Kg6OMdBwiRrwJrIxIF4kdL/Jbq/b
WfxggmEN8nep26tdKDdXQ58kg/LD2sbAYh4lDCM0oCV8CRRBBWLJWKsgJGY2IzS8Pm29G0Vhp56y
gflb40YzISDTQ+pvX7pwMms61hI6UjouelMB48fAB8D9o+rPrrmnpF9jt+7r5RhEEZxtmdKPkrMj
myLKJ5eJClvJW6ZscSzeVs2z9EwOEqWASoyUyg+hM31KdjcdZAzfrNQ0rAEISOaFJqSVUHSnT0Qe
3HdMXL96BKuvax2oKmXENfcZQjbXU7Jtp0rinVwSLvVNWkhWEkO5LF5vNAyyxGAoe0UzZyJ/FOGA
Q7Yw59MTshyojL6qIbgPoVZ/M2sZSqbozxLJi8qR2adQiGHG1j15H7WVXKCI/TbhkdcmBkjt18R8
pZrNFuWZLSYM5ZzC7PGuEG6xQLMn0KKb+ImhJyV248gU6/EQWbnekhu+MYTEgeDmqDrvrYkdDVJN
SBxx7hMkrParzX4m4lczwu/N7U672pKMZpemBWfUVH8ZD7gtn9nyXrVvyfR2M0I8RkHYhK02HNMH
mgJOoof+LVWprT0AI+GkYGdtNSasp+vr0JzG6BWtKZTgw03E5wnM+1ZsoomO8JS6Wr69GbTB87XA
0TMo64f5JClfH8smX8UN9LnqbIq7WfSFQYpAeiXNfkrzNco2zbSI88Q1xIWiTt6j+Ywwm3sO0VYY
yFPTn/kcp89bVDuCFGbauuaiBXinD8EpgGGyFkiID6xepGSXDuR0n0L1ocv0uYWzNLuMkX/N90b9
PSLqyPfyk5chUJRs78BRLplOh6YxVc/6hD/JRRA3mTqvk4tiLDj2AJi9VtrcashooVKvK8MbaXy2
NycR1nfjMjXbSCVmIS15IpXZV9GejOS71ddqcUyGI0r4Ql7clYOqvdXMei698rUkpF6XmsEhR+6d
Tl9JypDYY4pEoC73xjEW91LxoZhncA2hfcvQk4z8mZS8SVc9qMfSM+Kr285ikuJP9TmrSwkbmopw
75BckVDPKFRQPnzHkuSN3UIeoWql85LGfJ8SIOJXKR7x7MLkFCxVO7TluU8ZwADjpSs8gqrbc7RM
z3FVlerps2NEr4OTlOxtzfwLgIzE6XvRruXeK04JJDRs/+1xUTzIs83EaesdyT50JslNlbCexlUx
Uz8raBjZo3OiiGdACZqgG2dC7apuec8JqKACnMXOUSRHiuBZJrshGR2cYDRwceEGfgGvy2TZ39J+
JVMG6wD/+vXu9CoC7h4OSPdZ0Xu7D3ATJniEH2NH0iVodv74SGcExwjGsghNWcu2mlk8D4lVi3hC
uNHbHqC/PcEuiS6uCKe68LpOWEIfk6fSmTpAk7yHpkZ2lWbCiisjWRZXxVhgdDAturuOfupjNuqM
DSeXaZqzXErAYuch/RbhmJIfM+SVNG+yb7yGUgui60aS7z5tONZygioJorKh2QoHTSW9Xb/yCGyX
+RAyaikIy48HfR3u547AYEaReKtN+BiJJdP+uVdXN0sPJQIqMeXkyLyiwNgYFdU1V+lB1kF3b5w0
eWughSQwuEy+HeMy7ecqVGFrLMpWdp/OVI+7C+8SLEd/M7t1Pqp2naAH0eC46L7ULFNaeoiwFHL7
R7uP1DdBgEoOP1wbwOKj1G+gOcbYElGfr9pudOqq80qlpbIBrbznVv64dLM3pl1Ryloc+/T2SMpn
JP9XiB13txI3uOTQzgGOp6KqjLVJ+aphCTSmTi8MIFfoUiJvEDfj+K3Fx6bkdH+71/sREouQcj4q
VmnQI3RLIrvuGlo7v9McnxjBljzP4Bb49x37sXQEL0jP1Khtojs1/ONH/93OzkrRQFHZ1px8adXY
JvRseVzqLSAehDRs0Zxo+CJSN5B5dK2z0m6d5Lyy6Mrg58lWJxVJhmont8591E5tpwqNXJlU9ZGh
82oscryFrL318uIwCLhk1LDtoGtqZm91tyiUDP8+kXh0uXNPXSxt7ekelDoxWDHc253gFWPBTSY1
veYizCL2k8QdD4xFoMcdcSaoWxyGmVVFA7/dQ25wGKVuaf1OZ0fK+IUWaEbyGc28+zrqo+D2TDAK
05P65BCJNxdnT/xA5inW8AYEgPvsB79bKGk49hCd1DUO9vjVlRALRzvtXuS4w4BmOd4XUQfVr6vt
Vv16DDyX4lBHnCYdbxKSolC/mzTkNQkacWWCFjwoJ19FQIVSdhL8jqLyiF+JS7D4J7Xm/zuxrqTB
CPq//yN+/Q+17vr78V+Hp2j2v17eUVf9u0D3j+/9H4Xu7B9PGwRZVp/yasbu/kuiK/4D9xI8/fAW
lgwG0v1Loiub/2DoydPbxGQeroyI9k8SXeMfmoR4lxFwiPJFZSb9byS6z8//Ew+K4TkMpmKGiSoy
SlZmtvovPKipf06qLnLpRECw0yBFTtQ7xbbc6W72VXvRnPZdoDov0jJyejvjf19VZzhLc3UJlSs4
7Q5dKAZdUKxkuhF/eqR/JWEUn9L4f7G0/vPqfrH/m8a4eEgqVzd5mxssYCGowgmoE9LSm/YJfulO
jvyDwsYd7TONCYs5H7YEG9vw8Iw8lueZZzgVQpDeuTuaR/fIwhrFgQpizzD98ikOrRWdmeeXj/Yb
EcfTd4QTviZ2Bfs+J08MVWv2Nj9MqseQupmPzvECHHqrNnTf7dZ1XxC9QKwrl5JNB8eu9z3dRCDB
1r77KkRLL/bkD1orQeYvErDq60fnvmVzFNGWFP79A5OfCv1fnxeSZ6xlDE3W8Xv6hdUmyA+tjmrp
RCstPQPJSt51X3nNioMp+jJUX9xWM0QQMFMdLHGW2N5gxeGpmV1+5HBR0t+8wb9cXor6lFkrusiA
jF+d2qSHmSaRKp7Au0uaru/35XWvBPBzZlYWPtVkVztdXT9lTGOscXO71C4gUISaCYMcFeJ7apWh
ANneqtzxA/IEWcykkJ+A5Xln9fYb0ewvs2j+ueAUjaEUpqKoovLrcMj+WkZZr0ziqX9yaeNzes4X
jBd09LD8nuZQgV1jre0jymIYsLkvIJuzkBI6t2XhI7y0i1MO1/11eJW+pN8Zef2qpn9uVYVNyjQP
jb/EX4YhpbOuN8RuFE/mKX9X7avmzGj8St4MpUIPpudc6T19qfvfrKmnSvjXNfXnj/1VxN8LUlOZ
PBLlM32nS12U6MqB/+OdsAdu9UW33KV+yXsET0D46RV5qNcONFVx9k8niH8zgvizpvkPVubfXcsv
61votUaanq9HLxyUwnHr9ciLTToWNuZmChV/MpezNVQCllDmpKsnD6ixZNekjWPDAIjnoNTwXbBm
eb/heAyjcnkxSvt+R+hr1aI1kNSPdGPm8N1WgmkL833chvUCiyvPeLnUDZgOCQAlDivUYwpV1jt0
3ySN6QGu9FgxIsEWUEqYWBekUEvqQIIhKS/k1r6+Z7606oBmj81HAdfsVQi1bzFAgYN6QreNV1o0
v3l5/27+9t/r+V9rRvpl/xnXWMWJScTS46xngbERf2SBwJ7A/QqudrREiA8sskz7wCjcJ+UcwmNq
65UlI+qyspN2VKff7bHfLCjpF3/TbJw11/vIOhYCfTeeYdZXVksYAr/snGaOujUpPdmNd/pWP8KF
TfYP0sAL/D7yKcbuLRHkjDLNGuz0QaN9eQ3zs8l+8+j+sGX5m7X2q3p+SJJHp2oP8UT734OX5kqb
wSP9PSre4MUzu6Cbjo5jCV92Drz6qSxup9trtlCdmactylPM0VlZ5VIM+7Pq3EKerA8bHKFO4mZB
6bxjbvDWbPu1/rsd+09Lnv+49qcxCJmFIRIx/v0ciMepkuqRc6C9DJJFgw4sk855Yz6JSVAzoh/l
pXtYgMnmV/txO69YEMS8L1JI7Bffi0N7zDbl/npC+ADG+WP6xJudfH7SfyNr0PaDA/l7djb3yqb6
8kaKFo7bQnbGZo1EecGn0F4SDlNQ4LAGg/CYH4TX5bjUvlAl/NAKY3zCGSdYSIZ8Fb4O7gMB2GQx
6w/sCtw5t2aMtLRGG3k7zgNnPv1bdfuwOt7W961JtAkU7yGAELrGhZCEbuBHnoK+Q7FsIqIT3u+Q
VmTTTt+bc3+EbVjOH+/wqJXU0uewLNHloCnFq3ttztPF7CO7XHdQ0tAwl8YCi5cK6ojmUDzWlLLf
z6BhYe5xEPfThn7vbrpAvHPrj+kjDZIvpEYH43CD2ChsjM192f2k79dzduzD6/pxjvcYGlz3lC7b
aqPHlECIOVeCd0VpqdMQAZu1AO8sCmN6IXxtw9gsCq8fopY+uiO+ANb1aYAwWndWImITf1roUC41
66NYkq54Zs/tfnXvGB5sMmacBBCS8I9TVFu8ewktoq9yzqxne3q9Ba2j774ol3hkxVafy65sq665
+2hs3c+26tkINCj74FT0029BNnem19rO/NnXhcexX5nkUsCFC3mnn5pAcHB5Q10RH1D+fedeFxjO
6CeusCzeKP8tY8sqt5GuOOhXKBMdeVesYkcI5xgJuHJwdRQrf9JQgkuxvFyD1lb3qROtNdIxEdTe
g+xm03xer28LIYAUqu6GJd1fR3CHhXV/GRaND19sa27An8AWLd0xrZaU9eHgALJ5/r4PS5foYr1l
Xuxj4etrKx4YL6bBcoXGgcMy2JVUvTaNgQqCLgSymuzXeTY2bDhoznfnpf4SR5hgC1BtD8FtRYl4
q73buoAHEq0Mr3c+IDwOQeTgOW7T04F/2VuJB/HdIZS5wtr8GjfRprkMDjTTHTi0b4Si3bjXReNm
sCHeyjc9vIcVpMwAuwcn3klOcWCp4kkzhG2YBsCQI4XtenLq5fRJJ/QWudKhXNxp0VlQdKg019Pm
4TacQAwesarLhBhrBf2JRunKMVFePOA+4GdD8iW7yidj5v3eiVGtWPR/T+a8OYnud2PBIHQFK9mg
X9SXdRDvHifFAZOV58waR8OmuvubjYYpROjsx6SxVh8yaIT+1ewg+5U9bE0/9oAGeucaFGFtLzL7
lPgGS2ryjncnw2zBek8PaFWCr4ddhbqr+4PTzSvBEpbG9vpBSuUdahDXcXF3nj4ak6eeTe4Qworb
MMHMqk/3NxIA5xGmDkQ/VwvtFg0QDe+gmqMLI7/mp3qpl4STwzxdCE6PRXdAoQAp9twBMl2orMPh
MjmkyZvK4aaXj7APwIac59QUlx7UcgpbPEGALvacTOvOFX1cGz6R+aPlO7fOio1aRdZ0EfQAeSLf
NtvMMPUh37Y/5K0K7t8nNuJjTDCsYUmBzy/lIp9x1fEbt1zfbCgv7geA+5yExjFBC1dhar2hYHCb
H1nzYpokHryyub4laCrsCr64XD1Tm9cXsugVIQJusJ2iIV6+dJDWr8vUttzaat3miILZObi1O8yx
UZiPxyepHElp7SJGpZsOa16MEbdA2rza95AA09AltXQfd8y1ioz0ZjvkdC6j0WGXQhuwTMtgZZC2
HzbJpn+ZLYzPIbw7k6METEBZKEF3UjzEApis+GYghAUrmu5USJIW6DDzqnA1fNKo2p/BAS+Nf3Ml
5+oPXGzrKn66/DA20mHyrnNic72lx3S4L02f/hpvQ/f/u7SjwGudfN/QBWHlxvCvrYcf7eAbc1Gw
0Fz2cXg9Tfzcnnwh5vFMHgDrYrBeMA+iWjPsp/kAVBSr8wZ3Lu1nPoATDLo8VJ0MrRZZh7yZ2S/r
9f3nZDDPwUmQy2KqSqQhyKjWAc4I365btTWze/vjtlfFQKbvu9B8Ng+fgRbcM9bWq7SoFiLJzEv0
CkvQ6Q+CBa/KqQ4RLCXGIhp2w6imgAS+sE6IsApXDWUvth/B6FFNfvN7AhoKHF9xY684V7axM1wc
Zdzt92QLSPWtzzLUdl2IfVWyhtlvTe7dj9gKvRtxZNy2xFBrtlJ22QvDOYQN4dOuts1O3UZzaFqB
PMf7/hnx91buKmsJvxBo1Ifr/oLU1JOW4NSsr8ihDbtVAnJl9r0+j9+03brwOL/swZ3hTKGGsJ8X
FOGhI0O++sicPXI2JJ/3TYig00rYvuU6827eQMRQ/Qcc68RDhvgUdzvyarEYCYrwKhZYWVzyuRrC
eLSUIN+pYXKg37EvL/Sc4GWyeMTYWmhsErIU4vG22KjbzFPW2q4NQtV+HozE73W9uS+GANW/gzEI
OqXOo0i64Li1TkOTB6U7ZYiVScEXkMEF8eIxR1braqz2dF0RKUa7dEtbWEhET9xwiICPtTxPbIM4
qFMGsX9ZwcZlFa0yn4CVby6QVHi9t11B7IPQvkC0YElbhMXwBUJcWTY6/7QOPjixBxMmhffnNruE
a6Mrs8z+ODHuB+mleElPN/tzHzmNn/rrz9HhTqyZe3Og81wtFJcWWchycPoNz97eowZYmE77hbua
230nnspxFq8GH0+AUA7NDcM/VtVrPmeQjl+8V4GwY2gXzwSeMKjnwlj37jtNVhSXd3trOgBBDpnj
hm6Hbb4qHJohBia3feHQ3AA+eWInWEkshwCfDQ69z3iecxYTRXlx2l63XjQfm08t9VC6XE/lvPuW
bX0tzsf3ziUnNT5VmKfCJt+3y7sHCxUifHKsL0mIbX1BHFUQSc+wOCN0uHkwLRrb4NyVIGlxXr1h
m1Eh/bGFN9w8U7934TDXe82PfYyYAAzYwEyeCW9h0Vg5+0gH6LYl+36K7eqnQaqFKxsNgw0kVK8N
mhMDxkkq4MavOMTekMG3P8ma2p7Xo2PnMvBoZ28MbRItdfv4nq2xRVDD7D33P+6BtouWcLaPk6U6
0JCs79k77UBvZgN778ZTc1LD9EjggaFGMjIEL09ng5tVUVPy2fmqcejv2DRXQtoFWDtIhGiuja0V
8yXPsNN95i4kJysl8OsgXNHRbWxce+zS178GLG8QgKFgeczcO0qFhpEupzr1Bhy48i2/pawyeP2g
Xp1TH5LWLQCux4W56z9hZqME3cQ/KrHZoDTNncfkF5/sep7GRHEju98Sq+FmDQT5elt58IWWGQAb
Kbj/WgTkePPcY17DH+LVCqmwYvvf5ekx2KCIZXD1MUQC2Xfu9CyCIRDD0qeNvKJlTuqQ5BvOtXhw
ZbSinIqnZi59PvG8MkjnyIIclSPIpd5zU1ciiBdUYByl4ZXVAEmVo1laHm/W5krnGIAvg90pLS5k
CTz8VbwQbfaqlVxiNA3Fcri7kN7ldQwkpm1k9uF1Xoc0zvFw2BThxxQw8sW5rSJSQhXfH4Nz+ykS
rgOAxQ9tt2KKNwLdMrwHeK0EuW9VHmETh4tFG7ySB9jjRT9KfrQUWIgltXTs9vYY9m5lclhQVDsG
XpQw93bx/G7hS0KivmHqTHDFG+VJuLXvFIxXMseb03OK9JSMnSM7n0h2LbRETg454DRZylrf8gps
EtRlac/mD2uYCysMOl5HimT1BdoTGAdYxZXeq0ayXmAJyAnsqvNmVXdWW+6wMS53D6A4Es4899kS
zVt/iD3dbze5n21muFkAcdKk5g7s6wKNJTpf5x5M68pjWoc9fHQE8wnjfHy7amxl4pNuF8ea42Ja
VBuiU2K3xLl5CtBwo5P/NnuXN+KKPA9XuAnvOInMONskr2SHFDO8smjO4DNftvGDeaZrFCUJICuS
KJ6/6cRhdORA8XprsHleKFFwj7GVeQa8Gb0qwZvcO8iRYXvioBVMIbFrUfZuQ9tmdGKSfBp8pDqQ
RWBFbBP3hHjLwb5DJ6sESuCnYfK/bHjC29m8OmtsZ/rwrymD3ixiWnl8US/mod0PvLWWNi2kG1xX
YL8gsZ29V4ldPF04ZHLWjMc5V5GIPqzEmOMb0MtugTEbvkq0ldlkxGnep+BqRCk+b0M1gHUVBYiz
ehoRii7bBL+pkbIBcmf7pSz5SlQ+8Q5piRtREwikOZzKLtRt+wq/OXcr3hxv9o7XiGXitKW98p3E
PoZNuThw7UaWdXcC8L4s6PuEH1f7LV4/q0IS95B4znPEEMRWFt+YP4WT/bl8x+5mX1vf/bzGDNLa
LhFchJnFqEzu0k1L+4ECvbaL/tQazufzNDVWGueTulV8iR/32LYuCRhHfG/RcgQtJ//EQuq+k9xn
0hBZugKxAvm58FY+XvB2VB/YewUK2TPWk9QkItZWM3v0Xr7v1rcIgdKKV/BOPHFLI/2dfIdyDiMn
8iDzbhurmf0aE1t0B+sLomZubwxXsuVtaavHngBC44IttYn9PnDdYgGTbI1Z1AJLP3abYachZmpr
9MGIkVAjvOOFVS2gLpEv3xfNZcK37e7ul5Bt6g7rDq9XNuN2mEMeMY0wvdJrpP/GwXwj8xD2MANq
aNbbdqHDdRU8VXHpvRrrrHGZtkJ19sGQNP0Vjhd6GB1SV2gus/V1a5CKRvBrOC1zaL9OMRINQuwS
6Vcsp5dyXg4unBbvhtCJe71yTDCq5mYRa0D0X+ExydawemxGLwa2xMCJvIatJFjSC/LR9nYwgG7n
5Vu7iDbmxZ3t9AOKbLxt1mQC+VuMPWeANx2s5814BPtwFhgDMpAj1/2aPqxERhkXNvI57AMCHD+g
Yn4yBNWH8ZSH2ydT+ek6pPjFmnAmy05R49rkcpkvD3015Sirg0LDbzSY2MJkhblPq9l0C04nuERH
cZlu49d+H7HRV7DWppWIGiNbyXtAUm2rYV8Yymhrvax7+qCg3hsefvvJDMv8rH3S4iEXMv3pE3l+
dB7Qj1Dyvhu9NZ6FwxXycGo9k13UYwqEru/4m35+vio24ykNKnVZSgy1cmbcXx5Uo5cYTzlKjfL0
BDWl4wC72u0qpfzAGPCZspCHveiADPiL3bdGbXUfUKTGzJNW4zGzgd3c4k0EzniE3QIhiq0G74+P
gcrfhce7jfb9DlK7M1pfrf8DYfPQ2snpJISlBfR1T7/6bqPfFiO/PvpvNvIChMlJtmMD/chBogAZ
aiLAhXWxRAaOn0A0wfi0MKOMqI56Szz3FHCqb8g4lq0KSmnK/8FPssVVfJpG0CCvHm5qWunrnajK
AHWrd9e4rgF8CIvS67YzTqyR7MQd0RiBvpLvfjClkbrgCnUP341lfngcb3jivxjnfJseVK8O8qPu
kU5Z+Ya6YzfH+52SH1uMhJxfX2NJ6QzOD/Ie4IJYtISwmiPZbZgQH+re6EA6XqQe+ibCxEgZ1fva
QaYKFeYIGFksTAWwXuWDSCOQ6bCbziG6e/oK2eXu9oKAfyuiXvDG0odsL22z7Hm77ZUxbu+5TmZ3
HEkD0ctPy/K+gFZlp/36Gr2K9L+s6+1lSr6j8pKggtBqKrUHKTHkBo+GXrJoNupHesjw5Lgtyvsa
B6tHty4QDhUaSVbvZfnnFI/sycAYdhqzOjpCzvFzmL//nDAcOYnBzbnb0IUkN3ufXCi09N5aLyOs
zGGdHE28azV7HocltanSsr/ESxni/TU61Vn2miXSQ0v/nIhtw5xyYp6Hins95iF8AkgmELBWokOK
F6R+fiSP3emLNS5dHmCAhV7Eu8I2jw9P19tiruBcierEFsmPBmfFVE6spqxqjQLW3ukfyxkAXeMx
0RkrvgMDDonXFMcB8ZLL0q0ElfjdbhY/aLE8Cmn7EeoL8IRHGIGJAeU6jNHpYPYnQZs7cKag+ckB
4USo7ANsuxpGsGfKbldsHl/GgP+rK2Dzwg9g5uC+S10ogcp7ta+VufCjvfdlgC9JTpbMyJSgxWyw
cK83X+9thCTicYCZ8gpLiY4FpzMGOBgvnLulxKiDNQan2+hThOyUOk3q4BOBX9pHsdPrOYkSpl+w
dKmPU0f70m92u8M8CRdqdDRbSui5dmZukYB9D4cF0tyZfx2wdoOdGMx4EOhe3zoYqm85RA9K/iVe
bp0ZKprXZafpXLgVD/bxguQLHqRtZL78gizfVtxbqKFjK31MGieyiM/HMllcYdnN5Qukkhga2x5T
Qjwn4q3x0+9u7VxmBU7YLeB0ltuMS78ac1Oyy1e4PSrCusaeSjcdPeqeVt7V0He3NEuyIpSnF7X3
e2VeyKt+snjCOIjw73Ra0IqQBougnn7GdxtaDi4zxGCBXnWC51WIBwL83KlCOgdZhoGY61q3++/H
hm98JOjcvTh1eLD9DY6eVb6iWajfoDxV3+JenDfvqo8vK01e4K9D9TSGuvKIhC0jw5Zd67fQUmDw
5Q6RtY1/ciebVz6uV9ssqN9fYIHJ9N7REaMs+k0DSv4LC3AdwoVi0CnXTFl/Nlo/3/dpFWNiLv2f
qGWMcBob/REDora34++K/BrOU0EpDug+ny6zhXpINiTT6gGjy+Q8nR+hgFEzNF5ivLxXV9X3/7JT
p6sG0/AkBV+aJ/Pj1075Q++kfkrb/tg6RViFABZLc14dzTk4vF2Bd6scqhjK0Jg0+G++7YiW7FgC
399fyS8zF/+wjeZKTImZIpIBLeQXSkgymnJeJFxJAlvSTfflDr+SSrKGw/idSE+9fgMqMFgdGPi3
tmCWwdeTVXYiWB379X1Xv0n8CW/1u9zE+OV8PHUCA6oo0hxX2N6Ck/KbNyr9ynv44+GZpjFTZR2v
a/OXfldXFvqjilL6PGSU8JQTe4Bkf5CpqWZPZ6Oxw3pbOwtf0++a8tKzW/nnVtsfH43LPfQZSAO6
9ktXvm6m0hAbszuSj3j1Up6DU7oP66u0Lu2yczmA//inDiMfO0c/+1K8p+EFigAQJKAN/hZxVN03
GkUbNhzXnfbEXAjhtkwCxy0gQqMuxLeMPFXcGmSqYIZUfzhmAn0//xaJ/5g4wkB5OAynsiR7dN7X
7/PT6X39LEsHu+MMf9n29lbbiZfH5IFaEL/wFlgn30Jj53e6YNTT1vkMzI75/hI3Gf5rAr3//eqS
/mrzPXlPoiyZssQO/PfNJ0zDDFIlkqinhlNfSfg+U4LSLHXT72TNTnws9Q9SreGk/YYdoz+b3b+8
KpOVzThmGaKT8et8i2GYNGmI++F4xZ24XD8oM28/9VL342BGlcQQJLw0ZNUC0QsaP583S/1QLT7z
7ZXSsw9mazW8edSQ4zZ7z17gZ4YwotbxUbeQyLucP8htZ1vGE51m29ZrFniub2iUrTXcOIBGm+Dv
H6XyF4+S+5kxWpNxDqqk/dpIz3P0LkXD/aBQ5QSCdISPBL3DP/wFDKQogJG7cg9zmSHiWCPdPvVj
dCx+rqw9XBdO6nF8LS9kGjPAo7DY33eQZqlMgTX5JVodxP3rbzgc+l9sGPhA8FdEXSP6/jH+9E/R
t60U42EkzMDSDg6iVsRrU0HLCEZJ833fdO8MEAZ1Q2KavdQbLGsX8EUX+f8j7LyaFFeCbf1fzjsR
CCd4LUlISEIOIcwLgffe8+vPl+p975npmZje7HE9PSCVqtKsXLnSvXVevV2kM0Kh3Hsm76wItIF6
Fen29FOFXV5M133KSldn30KJv1P3dPuTVefL2ci7tmjR3DIpYDt9oCBCcoVoBAEQ7RDThnOe/Pux
1GUH/77NGGhYZ46GWHImk317LI/D+qSdz6V7WmnTULacbBh64NzMfv9I4PwyS0ZBTWjFqIDzpNv2
Lb1tJ+/38HBuuHvdvFOtK0KDf4c0ZXQIKq7TSWPv7UsZNB9wIKR9qTo8CXqLvAgigd42ThlZOUZQ
4IDndyygs27qT+8CI/fprSwaba7TW91EiPGNLlIcjDu3DTH5a8k8CJ/WjQfB0QrcPnvGkGEfJ6DK
7N9rwiCZPw8fY2UYX8kcY73M/JFv1J1943J9nbefSroNthBRRt3tggF12XFBF3VdNPvgf1kPf+nS
C++Ts7bvFKGQEc+h+0PvkzSCWjzqltAyOAHeP62bT9nVuXiCGDWcq7Uz61EpYvhl99Qj6YvfcaVd
s/fY2SoVeWxN9+LXW8Xo5lLjADf0mCnQXy+ucOKoIvg0BwI+Hjrsuelndnaq0SotBailJ0/yw6Vd
GYx8eiEo49QHhWA7B48MKdKvvVNv3646q2gZaNF+Ukm0wTZDfHFcDj/9jV82YYK0GyGDBqK7ve2+
fLD1gNuFVdbSvUNHS5btZRcZErfepu+cG9p2992yo3mlNkIWFLP0Jmyqwd5rdOq0w29aNx/VGmc5
HM1WnXuMO9aTh3vzaq2Su/GPsCo+4WjYIHSyC96jXx/eEMS/pZpTau280vThrcLzvOJC3Gg9k7p1
aepN7ppiSyMotfSk0rpTMntG++jp3/tVdxWcrKpLcYvqObi3ewqXoGGgymsLUcE2uhtv9+hcXSJZ
/xRCsmhv44d3Azi5+5T2PBK43mnCFKzebnKYhGk6T5LEThrUVVQL8RTqP5PJHjIk6uknstVHE76+
Gq4oZQJRkpGOfLJSJb+fh+KiYGAZSPXXja3KhsPhBAxYvm0OLnRWpKigxbrq8z/FZJBdmuzNFMgY
2Pij0o0Zhv2qorPWAE+hjlNIdQgOqF2gfIGWFioDl+ahLzIEIkhwpvJ4hoWA3HN8xY8XObtAJfnb
UqqDcMqDRMGfyiklVGgF0EbBxbkjqOdNGOAGMKHZoBBOygwFNYOTz931GyoEwp6u8eQ3bo30ubVt
k77DTF2ZiDxaK/OjJkfVfzV17ukEU0BWRf51MamSQEPFMI4MRjhM7xSminaGCVT94fCsWOKrSilG
cNMtBq/MyZOHoc4tizN/qr7XZwGo+IMN0LKvWkuVyGIvQd2Wqk9/B2oK0EOsN9xa2PVUvRBw4Z7P
xlzWGSyPhaRTSU1g/2HRihS8honUWmu8zSiH+9AfNiG4U9hoUMCSZ1dO5BnKja1A9W+efG1rRAQh
wNpUJPiVWjqvk6Luieh1nd9VmoOD1GwFQewNaLVwyDaConlRcBjSq5ESubhrVwMfPhqQh0B2INoA
HYIK5juG1jozfzLm3J6vxX7u1HSOQHs6j6Jp1LMPyu8NxicVDF4GajBEWnQy8o9fKvm6SbIuNZ9P
p/OT8wACjXwxv3ROKK6MrmNVIvtFp1MNetE88oPxzqLjnws8qfHbRLuBl2aMR2oM3QtExJQCm09B
j0dODR+Ej6BuLk9dLpQlFhyViK2uAjdwXQ6xQtXBRsWKgnCjpfOqtkaGNjh7urkDQnkrww2Cgc+A
B15T+k+4xRpgDv0SvA8X5rod1znYiDYiErPorFT3aHa7+yYUjDFw4cMC/1R3qqEvo2pXVC9qpZpK
KcewjvJUlc0+PVlRUhBeQihLTQWDC3+oKZ/Yk4jhwusM1acIQHEwZnJhSA2Ai5tkiGAPyKIbRf5W
XjThWQd7B0NENGx0U0/r1puD3UI+oCWSNlS5+cuCWWCuEj3QoDvyZ/mBznOT9koWZGWtLGQrYwTx
6PrgVgZoQAzlCcoPCiX+zf24jAZwPuApB6ce1ti6WSHetu7+Jt7NP7EeN9xjWF+qctqISk4hakR1
8PuE0nIl1IfHKXwQ4GpiU7gI2TGqeIfkjMh7Kd0FT/8yfqZF52BVvJpzBblbDd9kiCVPa58727Au
FFT3keBvd4yLJ/yrDo45JPv2N8kq2XgUZCOtvXEv3VPCADW1Dy/xKFxlF/fQLRG73JZCiui+e9RM
Ortxydfat3kjYqHIxq+9V3vn0JZHdRMdbqDyCV/l6rVBrVuJHzb8wibv3d7MT/NRgszLe2Tcmrg0
FxKoze7plBzdZ8l75cF20vB1f4Swn/OJSslt8G/Xn48H/BYO/er4/0hsb/poeaijfimWL+vvWjpG
A3GN/Ne1SjAdctYsYGn225RdxY+KWTEB0HO7oNnMpVKdxcGIR8YiphlKPZ3FW62bi8VdzbY/ZSiS
336/YPoyJEHRa0X41r9nKLvX/rj97F6VtIxqEjy+QMPD45T9e7PEZiy456jwQ2pS+ukzv2VF1cuz
oN3lM4+LR19DZubVZzq922o0L9bJK3vvdmO4T2vQRvfmLijb6KP65NY/dVxU/kyk6xVGRpWJYDXa
B+rfstnDulhACGVTScXdeHuaI5qErTAz+H1Gk5uK+2kKkQ4jgN/gccFXBPd/GQzkGgz83GR1FnH8
7z30l0zn98v6xkG/7k7LzevBZeHBEHwmPjircGVMxC+JhV6ZxBTRoPcAyxsMgqDLfuksFk8Vz37i
BZcFHfpje/yyRN8C2c2yfnq9SlxL1s/2eMDmRGKANP/5is2UXUw4sjXmFM24kKLqwgfHbgFq/wDV
VP66bf7vWhrf6N3PqrbcVJ9cS38YhpjmF6GQGGfiHDlOYqUpvKtphJezArfT7cTOYmTMspo1Q2FE
gc/ZlCB+eFyNH5aIFqXfALbt9YGu5l6WiCkEkGvkvKOZSBwiDwu34lB1sROIboQO8pdLFYn7isTx
yj3s4Xqxku4yZgjq0ZaIg/hObkfcTo1bsm0r4DmDJS940FRQZtxQJrYBj+PACTTohR9QpDq0yQpx
fF++L+h2T4azM364478ktb9t0Ma383t9Pou30ok7rhKhSnglr0b+goSaJPI0WunKwLXumrZN3NMF
8se9w59wg/Gg50cRYQDfR+CWEpaclMt/Toc6rnjT2Q8H6q9PqFYmTWUuPKPYxQ78koRvNp9tqXGs
l9M+Tcpw/sQ2e8wPUul8Po+mWNwk2RpJw7ATdwFLqbk2O/EPF1H53pxQY2glMOz/v4hvQOPlujns
1lsuAtuCdOIwnHzkQTfyEFpWjJhxTvw4T4hLbLvUGYw51QVTDjbVR2NnVFt1a1YlGr7/4AT+bgh/
ubZviOL+utOK54ZeTkPiaNmUKH/mv84jkDl7TgJTIubwfZtt6AadLqs0c4jvPQnNZxKbv6LGD4hP
jo38YXtqukYDUJEP/45glZeX0/sxKvPYdA5TSJTPEtGxavg+Zo+Yk4cUe2XleXK6/71nvs0BFly4
XpMpwExdZ4B5ufrNCF+em+Jnqx8rMHgvtG7BYgfsND4otze3FP4RYulogx21DRwTgdIPcYS8+7db
/+3Tv5ndF2q/1/LnVEmRkiNWoOkZwu9P95iPTP3+MTpur1yhd6ZEA8U30/XYbeqnTXGtpdh2eYnh
Ipk7q2Gf8+H1h7jDIc2IKpyUDLFn6bmdkk+sVSssqHBIkMwxlkC8lYZQLYd3K0yTZE4mNo3mMI2n
HDDZS+JAZV9h7lS8l7QtXTVbPNHXly20oa8u+TLe9y6eWC4lbMMBUTb/nr/BBaYkb+neaL3UhL5C
0l3CqbmkaD3Jm5LcD/GdrSSSg7zGdCY2A69M2/Ztmz384rjnv+Wgzzln07vpR+RbZJByEtcq5AYT
TALt7EYS8f1z6qBcOHSMAqZ4/nKSL5MszCUCN5ukaqcs3hNNJ8V4vqjSeXB0p/aUWpukdwM2qeQ1
MZMAiOZQgXNd2g0kK1But2x0+bvFYrGy1uHiZD9V7sPRCDWz2WLG2ef0O3wNsVDrruKRFc9mMZA1
XQSqzIuvzZbNWHzcosNbdTrxgqTJvHt6i4YVJDzISSq0zVlM1GnJJczA6vEcmeAOT9UhW9rQt8BF
8PUZfxl3TsaC2LNhIl2G5+DLi3jxAz5W+osprBeLNAgXK0W9Vmp8s8fv5f221WqNYrqkCAVjHyFD
ztbdvrY34bpdT19xo7tGHDdCh6q1Q5abS7caET0y7r9PefkvIUWd0FdnLnAVhLb47QB8Lg3tWB/V
i+kHgGidrNJC/xlUodHClogBjgYj9NahT7SZFleZbVA+R8mGTieHMdVNbb7t0Nmmw+aCWIUE4KRE
SoUvhAj/gz3gNP5pEepFAPB6Q8caVb/3ar6qq0rhfNC0dJU2+pp/b0MESffJe0z9DLK00KXL6WNa
h09DFg2ByqkF+x4I8qSefAaV4JKikUbbBbLv97kGvW7LsCyFVL3zmSzbax/O6HQUluBoARtcVXWx
TmvhyCE2gTX1ALwDBLt4WnKdrrI96HnZBTvwhAXLvHGfglBUmxToDT2ET7sMJa4OnfmYvv0SkhgL
6uIwvOQbwant16ICALpTyz65GpgOOpj14R2Mjr4FC44l82sLzjKAV43E7ZWGrZq7aVEsbb0nLG05
/WEPiC39ZmuZFquVK42KNKjrEj38Eh2s9fJoe74etBRjJy+xfxMAnwmQS5omAizZkc9hHoy7XUrH
HBd5vVUs//37YvL88M+LYZQts90p2/wBp18+y/JD52KAw7iefsnuw2hRk/RoKMyNjVFLBLKA968w
fN16s1uioE/kDdXgp5iFqbp/W5uyxqVUWCBmW/++Nrv36rrVaxfWZsK8OOinE/zwpF00PD3H59Ak
J16DdGlJILAzFp01bSrLHKzxiLb6fWC6tgB1mjq6WwsLi3Phz8MadPI15cC1RcjBT/9hbMBstIXw
URUwV7ZRCVKNrpbDIyoVL4Xw+iOsvIWK9GDIXd2AvHQHdcKMULi9ALdsIAsZa83copKFQhLNV3TY
VQynClfZ1dj7FE1mWrZh2O/bOC1oQyjQwbEoUtLn1KKyHp7mQA3MfQQu1bmnrTpayLY34d+Ti1Xh
CvFYIC6eaZFFiz0HPYVWwpxJIksvZgXoEgN3KtLcsO6DPglMxJQLiE/bZudgYF1Bp1oCcp0gZ66x
tBheunN/iGBK1b9u7DKxExmuToP8t4hz9WhclqXtVUMZYJ1U+yvUbqmq4tHOBitGa9WEcZgMS3ug
imsf26fJmjGZ9+46qA/X1NWm616jtQ83NJr16G+8Sv7yAd6VSZ8mT7CMSthk5PLEgIChzkdnMwLr
5ujIuvDI8/95sJRfjORozJMowl+SRNsgcYEPeRFXnr7bd3tCQLG16AWqAScTZXy8/Jd7m8meJn8Z
SuyRzOeJEJ/BkuVMEifjaW3Lt/2b1cthFcDfs8F2khAkmuuGrQYcDPwij0MO7Ft+516UFfiEkF0S
KrcjIF2JF/nHxeCvLwaF5GAw6BFiusCY/MNup8tvBaHsup3Oylp0xoJ0ChxaakKSaRUhgNVx9/vW
MhKYFK9/Ud1zdIrfqujhGeAB7eALw/0WAUuGQUKOvgyZVNn9t/nQSn9WSeugGY1KlaoTw34q3yCN
la4XdsvqS+wHTUBm0VoBaUtd4GpUPcjOdF+EhG5Q5CjOcUAMijf8TqoIX68qitxlfi9QN6eQHyw9
R5VAikiU48ps2M7RPtPsQtOJSvwBA1q5d3BsErk8FAPRKhB9wXs37KgnS3NtCWUL5Vb6FY8t+fZx
IA9G8lZyVQQmJGLBfozgUpHF8mU5HayeqsC1B0huCwLKfDnzEW9YPJ4KIYskwv9ewOrfAgLigWq1
plcbcnZ+N3jF1fH83NRGRfAOyeEJh9lPS6tJZNrGHB8xv4A/PTuCkz1Jbb/nB7KXgYTG7oLzfzO9
TtwZW04sZvCHqyv9JS2ghqzXqbVKMFD8hoDsVufd5cO0JnJIuTYv62NciaWTuW1LxMlEIsmlgQli
5yd7ov0Nf/nt0787g2rp+L7uCJbMKsafmtOwfVZ94k7qKO230ZYsTQYEIyyiILzD6BYQBIeRclpf
im0nTagTzrO4WZCCl+r1fLrye7aN4SBYl1BfCg98FejaZO8U+znCFQRgy2DEX6AoCAhHWXabPyA8
FaAn7gTbVhAvYtIHkhnx4VmMAxry1OD4lVuAeZxu35/6vKvVWfzwaLQ8VPzuuRGvKUqOT5Lf+JYw
Lp+n+7l43mkpmobXxaZ/6e1uxu5qjFDvqgsfgRblytY8QRKG7ILxuONBahxSpAOzJZQVlmNPe5fk
MXmx4atGRG4zyLNdqIm8Vs742oLmwqQhA+Y/LFakrYOPBXvwAhPmQR1GKkljqZe7XX72mb7GAeIV
ClZEm6Ke1x6kpFLHa8vP4utQeEUOHeRcj5iYAPc4YnJgwS+3/n3A/gxwdORRalqjTmm8VIEa8fsB
O61fp4u20u5pcdgIvbtV7TwXiG4/WpcU3butV/UrFUWdi52wM/c0VkQ7bxVgYYPj7JMxme0DmXRM
ncLYp1cUYSFo7qE4Qu5tRP++1D/kXGr5pRKDgQDUsKcSHP0aGBZ2j9fh8bin3jartUuEHf6ZfJfB
2k4ZCphxYpabpQVrv1Iy7n0Yk6Wj6p6CanY0F09wiYdf7ROpYE8j3b+7197ba/jV549+/g+bxXWC
VxDAVstFTcvjgF+u83xbPa/V+/6egisJxsiPhwkZq3WF51QxtnIcji6cRhP1z/xFRy3xOPLfSIAw
/IYeRSnE0rmSm5V+JiHdbFaOCEzyw0S+PpGC3a65jc+cU/EGNNjhAeQl/3JvEJ1GEeW9kI+nW1EU
loj/0NmlFiwWYZLOJU/fCe45T7AJz7vyBxpAOl+9N9G8yV+y34kNyKpfVOrY+nwLNT/pQAU35ewO
cK00t+AKuh2vLffrgULFAgP1pRBegjU+fEBA6XveLJC4PXibsoEUUUdvcOQrN8s6DBkUYJ7oj3lK
nT18u/3+rOzCH7MCVKoNourx2McQ3TslPBdKZzC7KcTMDqTpGBmWRe5RYM8vvHfmxVeHcg00Mrrc
Odu08v9IJ/sjosuftE52UEULq5qH6788aQ1V4etqz5MuOEWD/lr875LFnEeM01FOZ2nGqx92F3LH
f6Cn3z7024lt1I+v5XvDh3qYe0lLgP1m7VAC+FAK5TRDSYxAZhBjmP+LtxZbwOqC2Whd/HA4kXoB
kdmRsvVy+OL7pZAhPT3pJNRMqbjjZSWgs3qUEiKfB9V7GRHudi9uV15vivQ8a4LD/DsjTP+Hnt86
JV3K2iA8UlcmCpXgEFIC6dEXpBPCmpAzcVXNKzUcpxWmQ/q1kIkfRVJCZx4n5hasZ0RVhRuZiOuQ
+5QX+ynLvGrzhkmmSXrxzF6tCVt3bdmJoFFyV5oKuQ+6+P7fSxIa0Ny9zdul+bfkEJ5gV4J3AZ/x
TwusBruHDQOmM8uoNlFg4QMlNwpPzTz8PXMbdq3VgDGRlwmosfSIOAaDSCA1xC8kzi4a/YvZZ9xJ
Z62Iru2EYXVc/4sW9mZF4e0kzsa5phNUgIivNaU2nTPtsppq0bR9bFPts2/eiq8tYRfs6HTcU6+n
029l0F6afCYr+gWvXDqDx7oTPpP/80joZjYbNP8i7bi2ymYqLBAJ+/ssd78fc1ueB4jYF8pGn5Ka
h1URIAqbwk/sIQ8aHukVMFSH+JPWTCunBpApkC58lUml7HVWaD4xXZR4citDwFbN0Qx5Klpv2TXy
jCVVL5v1bBXR6BCAihG/8rRqLqU7IdywNYVvJVcn5JK3cbekUHPxn6RtpRqTWKhYg5Ktmycgji5N
dewkZsCBhEGBjt+TfQHZRXVqS/cGo0XgalBWKZHWLY2YlDf/T2/l8agEJl+NG5sYUUxumDhwTeqH
+gNviBK/8e5R5p4UIjEpT47IbNNmE8jvFmszZoys6Swc3jfO2BZSdGMTcgaGAocmaSJ7oRVOBPG+
OzNCzNibscx3q918tVazUdwusWTcMWRm8iYJ6t/QjDyPuFleOVpA+EwdKV7wGO4cMTH7S69A3sQ5
oCQTsjflcWVxySKnks04+ToQXM1WzTLyGmJMTG67H1YMeeA3HiHdjkOPkhsRIfkPwBkfJ2kXFVLu
b8Yb3o3ZhSyZltX/zhdbFzVV4h6JeSjdAW/QjCnbKATnTeapeBN5UTQBFZUaHvglly3J+Nulg55f
JVkpGRdoQ/KExRzLXQsDaZ+9mJzyaj6ZtSyTdstKC1ESoRfkhXDDAscgxJsTGQqhD4HTuNtZdOqx
9zL3QZt1lzgX4lXHORiOwLBcwMaI2dYEkwtCqUKrArfIIfAVcQZ2tvgAyiKir/fp06FJLHzgur78
H6sLBs1aSoj8Nt7uqylIdxaDsXoc/m3QLxo86mY4CQG42/0aAhxYhFRyEJBuwA/F8Q6J+fFuIcA4
rU/wjeZSo0nFzMmdI8rNHkevKX97nj39R5voZcqa8FXUIWSBmffEd4PyK3bd2iywRLKMt1ZDbZMQ
kVfiBMRd8gTwwzvocqF1A8Z0xpYU2ENSw7R3cBpJ2bvb3FuelgtLqgZgVUVcEWT+2dzCIcLpk/X3
bHq1Af8Zkihb0kRRbtmeSvOvK0QWGm7k+bMVqPDM66389uZzu1dTuOwpZdGlBf5egEglRKIj5+BI
4ZSabwsCFrtFKggpZYhhiA0l85DNwIhKOtc4PU9r2F9XlG/L4/Z5w6jH7sLecxOSd+z59COXCpLU
lB9817hhD+xNM/J9i6BE0tZPzjNiFAPP4NPUSWbqNh/DcWPoiX2c0rIIQEd7BZaX+yXzDf0HAMXZ
4DymFH2FsMQun6cjO9/jOW+NYzrhxb44qzaPv99nchDX5w/8iEUAdwkRZKlR4pA/AoHwndg89Aqa
/AtOOBv1P9SyRHYFUWCIDWCLPExO5BcFVxpsoQ94GqOjbIqORtKzgjFMKn9gw5RHVEPMytlIWlFF
CTlKSpCR3cKF8WkhZ5I1bAKGb3rL1E6mEqtJSNWz5y1W7cma1cMRjUxmdS/nPniadP5C0T+3xA4M
yJmFM8FBq9G7SYPse8DsSJrcJ8xh6Yz82pO9PWIOt42YAyDPk4KSOJSJnOcDqirb4OsM5R5URTaL
47fsvWGTQWqujlu8qZ7PQ9NggfGB3WUfAfXFhRGrtLr2tLjcLswrFHYOMENLLQ4TWlceQQCtuoTA
zKISn/i0T7jRfR2Jj5SFTiEZoF/EErAI/JefMHYWckEEPwgOADZZbDoEPjgMVx7xkguTHSaFnVs7
T1MDwKaeRD9rxWb2B4EQx9C4RZ+YH4oW++54/GWE6qrUXwVHf8OsO7tXraKLy7H4uGUbepX7sS9v
RDpHzgFZAbkN+iX4UeFmTt79AaeyYBSfCEwugU7bH8an8/BqlK04mULTFF4kjHmLqApDndrEBWxR
xCTYq3J/bNGvyKXHl3u9/N9JFMXmZJt9mWwUNlEn+jTXAWfLmjB71GGUE+yPk8dOH4VPOvJ6N8v+
z2qzVjxDgrYvJxKyKZ/2NWZaVOeDUEjycZG8ZFINrxpHY24P2cvi7I6cMK4HF8AmPDmjwTU+hRdN
fRxSQskKTXYdQq3CHxTuH/Ak0Ec0J7KSGE5MGe1qJAFD6LbtOs0oLD9314rY1S8uJ5V4D+/ydVuI
NZke4Bajd5Hr2THhbu0Aj62NV0t3iFNjzh2uMeIBig2pmXZv+mJJ2yDh+GgiGYcfwD8cOa5+COqB
nT4bIZvn42FLqRGfFaQHwUE4Ux8QtfA+qJlMk28iwKgsIMnE5707vrIxNg2annR35dSb71YNnTBG
Y6mF37t2cPcATof4ZJecGsgljPc4zsh1cO90ScJ6oTI/8yTgqkqSIt46AxrpYfKCoLTEIuLvLW9G
BR9DWEW44Y7cj+YWUXst+SCa0pJsnAJoX/YD4afFYPA0rQdw3cLlA9wuLZU0Dt6F63dp32y88qLb
BRllxxfMTmdcNoI3CcLR8kDoLceh65yzyrr1osg/A5+KU9yrWRxTsVgYYKt5hOr7it64dfikwt6L
dTOOedtdt4CSrdwHe5atJ3xoSbrAdXL31c+qUi3GBMp3FDF6nQDTM1hHqPRg6qsuJ2vsVg3gVpgn
IHXBoGyM+IXrp411vVHk6g7Bakycz5q5Y1BsTMq2ZTCQNrqHEvOdYKOubD26c9lXN0NoAoEmqXyQ
B8YHxTmCDYuzQ8HNRd7ENehRlGSUgybvmZGkfBBxeFh5EjpoYCMGL0sA5CLQqT9g5hxSKkEJqVHz
3Fz2b+2ad+5UzTL+Wby2WD5meWUS7BeNZfIwr8xoFAcki9DgNMddSwcJ1+1NsAk0o2GvEhQ6Bthf
/hQE6JEpllSoGroptI0sYx+BuxLUCJ1oxe6K47Mj0Y1UlhH7wtt7s1pA/Ioq0Fe9A6dzJA2QfD8t
e0K6DocSHkko+vU+wp0xOyd7EdOxsA8oRDbAoG+0BRDPSelArpfAh1clXkUfWjn9iykPVuKgr2Dr
zjtW6aCuW+UBOoRH+sA1atEMKNzMqZo4b0caj25zqiywYr+Q4jcfK6G1tFV+IcaPbmNAZJihp8Ne
lCD0YucgGJRkOIVW98K2QLyUVZlRkOEsGN3uBlDpAphbMQkQLAfMmX9HGsuAXWSCLq6UCWjhAU+r
IjVGgckq0pmCVJH1sh6WeM3PotSqpeg42dNSf3w0HzY49pNVRQ7QKNDZQP1eFpxDmtcV5FjnMS35
X382WwikzflCyIq3PbcQY+F3uruP6vzKLC5AP6FV77hLiHbEB34vdydbeMeMNQU8P9ijQGY6vntf
ELosCkIIXDPtcTAOxu4A1axic29yKOdHw7375azYrMA7Q0wAZWchJMAeiyXsZZU4K8IXl22q3i2w
l03wjiQjjZ7NS/ZCxoS1x5HF1E/G4uqwYS/Dsp4UuLiXdbMz7l1Nn1HMTGKsLLlbiByyhcCD8+CX
7BfhEG5HForYXkdiRsl+kWQE3xpO+ht71u+3J0l/Y3ikU3G/j3hRj3aKpcqwaLEQ/LJsY5jtGzSU
jTlHFUnt7T1qUNhasnU+c4iY0OSmEhwdfyggKYEiDgU8cUl30dPmKpZNmBh5YSGeEX5zof+FlDF/
qZvkrWA/UCzLgl3Lp9dNmgT4CLwOAJl0GnBoSKswyBnrQd7D95PKMV1WaqPc6gy2ONIRSOGBDCA6
Je5qBfwmLoHOhUzOJrQL7nfYJCaCJjjhvcneweiKzcYUu5N5dZYBGiM5AzjT2THjqjL7hCpoNwKs
yarSMiTdFVzXWoxjBhTmee122gxDwpgmXk8CQwEJ5cXUMro+LuaTDIlMUsXsQwz5SLnkuo/2Qkqg
WcYRzzcuzSjJBZXh8NlUxgCoAEmgKzvK9YjtyQ7ZyWKkZ1rL44NlDm3FRq6RnZ5hqsVKt4d846yD
teiw2XEqdK4d816B7s2+IqPAuGj7QmwkXfSyea8QuFG+deTnE0U6lBLIKvE2AjZxlLiu3EHChWmY
M8SQob0sm8z8IbOhbhQyYZCmgg11kZMdOzPPGQskGBAuBjilnsWo7GgVP/GzB+T3Cuy+Cf5bIryJ
dLNQ8sSbXwlk+mTn3U6JC3THHG/oM1yHJ3Yt4wxQG+RqYu9//k9qP/qqIPwqA139gy3zDX/7Rs4r
6zv9UBD8beVv6LjVwpuUVMl0CDPW3YuDABPdruQHlFGIbSRQsQk0qXIcFE6ZXbjYWHArO2xGeQwI
mIph+/dV6rqg4b/VP75d5rfKo/553ZbrwvGeYr/VbQroUwg/zeFQw2uMIuJkiI4EYV8hVxuHjWWW
U7czlk321jrEiOCJ8ap5Df1kc9IupscepgkDWS1J7YR09rY4tjwMoln8r/jZ/KxOJgeCrYMpjUpf
qJ7Ul0acsATUZCIuRnypgLYlG2SYPSO9GStgU7b7U7FbVN1mLpRGN6x4OW2SN6lIpAG2ITtX0CwC
PnZHukJ8kdvheJVRlZOTfCb4kG+TD4DbeQSderb3aIjKxWCB8JxnWxBbuUDJOHWihVJ4h12OARLu
AJCEK1B0jvnQa8erSVtYgmqUsSbXz31IWcWbM85k2ZRuGDM7mZ70VwHEJmKTePZCuAspyk+wCNyH
KJeB611p67uj7WtqCMUCJJBE6O0B7ky27Jt8hfaYMakLqZPglpjNJd8MIQt8X95WAEi4bYRxqPcS
dn+QDuL8FAlixFsJECtl3R5IRAJ69Gky0Ae/LnnpMAGdjQi3bZqPiMd8PyKZDyeCzUG/7dlAucGA
/SuJCCEyTywkfhXiCLdAaEUqvMsK7R41F14SAwmyUhVj4zVXRpOithG2MNZy9+gR5k8h669U0Mky
puJWBd9N04JiN+rqHh+asAFbE9kr/CPZIvIIpb6RyJVAKOBOpXEv33utnRmWzYZHwi1XLFtDSEEg
MvO8UMdSsRvP3CrXg4CehQGaSeHxyvfQrIKfSDkTejSTjqYPyBNNiLz/lK9Lso4rOGNpZAeJXzwL
0AF4d+qkB6/aZmIqD4eCB9bPK1Gy4ITjcKQpASlJfnC82GoQiWEjjjrwO3gOGv8IzXNIo/KSwCTP
kEjSkYS6KBxyz7+iV2Tuo+NsfIwuH1X0r61ztHKqNWW0vVk8Lrs+7WfwerpIaLyGa40IamMd4cUs
Zh5u6mq5HyMQXSuykAnVTWRPrwCrkl30vQwn2EWLEcnQrM60Nwg1Eqe2eab9tjw3vJc7pk5J9iv2
HiqAJKMv9HSJ9z3YjATrcBML1PzfTsU52RWiPrSobAzEjMwBX/TlPm42/MAniyOEgcYSCSO7WFTm
wjUuFYF0jbe3DDEUxKgQWkEeQwxHm+ocADVmx8FmA+UR/xIR5/5bYjD5sTNQdKWNrJHPGxd6AoHG
//zTtOs/mfZvNeNR8VX5QL6+p2W2j5gnQYXwPJTXZD9gzMWNY//aX21o9cFjggILfyFbb29MgcmI
+zm546/uAAkuxZY5C4Z6s0L42I21be6b4qcEuYsdfEFMgE+8RHX3By/wt+ou9BOKkdQiGQyT//0v
BarL5fy8V6/4qm12D0SJvf8eM7i3inKb+8yuNgj+DWUXtSTX6R9nbx8hx6oHjzCupIek0nlZ9w6K
OGlloreemKa4EJ7Xxr6z7seb+Wfw7+XX/pRnoJSmwfHWpGBPc/630tbmXN3s9+XtPb1NH2j7qE2E
urFTJ9Gx3k9z50tfcbaMj0Ao7nkoYsdXe18zRkt3U2CGnMAtFeqsK0DO6DL4eOXk1vs4VY9CxHjp
VRmABOtmy/hzB4XHV+s8fz4ZtoT2MupxyWNSmJeB3uNLBhlyF2tXdQeFvKK65d3oJ1ypSr8GGtV8
9p6tlfNBFIWEiWubQdE0btmbMSKwx67mGt4M7cTPFnphFSb/4eHaN/OcVZufVAdBWlIZKNKA2RBl
4MnFPrgP8vzelQCntwxX8ds5PZ1avflp31snJO4QGzIa/r/Xulb6Mzz4bam/RTGV1ee6u93Z6nQ0
u7u0IpSM0Cqnr2bdHbVhD1oF5zjeRU/KTFjNoPXOtsnW3TvP4Obp3ig6OMj9XNGXAhGLT8E+XaHZ
tQ2rZHONth4/sh16chf6x2mYyZAG9uU76mi37X2Id+dJ9afSaOXPBgXZPvUaKixosUCR/HZ8l5tr
6aIV2D4U97Nitpqtsb6L9/DZrsKm8BtPGixX6QeIK9OZxRPptF92GtMSaFV26Tw6q6NRa9dixHKR
IEkqvRWgArqpWOPJhvHH3jF+L3YRhwfVUGC2WgGJA2O3QskWB0jMUCakW9JSKmA+GQLIu3V14FVA
9UZuzIHY2NwNNn1qeeCAvMdzvGVoD6paQ735BolG7ouEQjNQqtltrTuesKjY8sWz8UZ8tA7jEiql
sR8/k23Basw+eLHBA27A9BSBwR3pQfY+aMCjGogG9Hxjn8pGDWnp3nv4qBnlLny3PW3WGQMqt7qq
N9Stps4rRbfIrAIBmUSipyFPPS4fjfJsieMg+OqjwIRSUmWpnhs0pNRh+tkwfBdyR9E5ho7hGKbj
wMXWGISgT9nqlV4JbvNyqE/vQMSMVEVWOZPWb8nUNxYyPME+0yaSHaH5byAMYDTCXVSfvbun/p5+
7KDMDE60j1BAP5kbdJvGCMVOmNm2RKQWwlJAIMhdzOsIKsLpZPUKalSWUTSMQEkvLVTRr26tXVhJ
U6+7Y/o7NUunNiwjo0zCMStxGR3EEDxmS0DG8HgHhLt50iGW5B194lLnjnhVctDNB3JqBcW80VGK
aCpC7NPDDHMSv9JDePBQi6mBBxQUGwIp4rV6dx9EGEiiT5cPBhAaF7qbghVWLODS3+0jCWr26FUJ
oHubCbqLlzH3eYTpzS+foBGzpXiM5fZlXpyis4Ry9jIqRuVgk3PcLws4OjwtxpVUFCORcaH9MmHr
BH0kJBtQ1Ya41KkwVGN8nZf9vctc251mHCkD0YFLQHA014ilY09oSKA+fWuW1qaOwCvVVGeTbJli
sWPksPXU/OrB/TS8EdJyO7VFdXPlNC4yJPCxNi4gZ1HjgLydoZXsEnGQicpvswC0tPlfws5su21k
V8NPxLU4FKdbzYM12JbHG67YiTmKpESRJenpzwemc07anRNvd7YTWxJrQAE/fqCAuTTu5WP2I+rN
KZuW8QP9nOEbhoPcHjnBkEZK+5d27tM6r6BRNyJFEU4GXZA5gHWlks0ivIk/6ERa3pzVKOJWcUNF
sUH6TcG5GYMzcaQdhQYdlvNpv6HqCNnBFADcJTRWplgYvfqQ2PSDA33cpXfew8WXmln+i0O6ylv7
VpM6+5XW+X+UDh3UPN+jZpXzyWYlDr0GK5W0u/M73a62J1qEWLtyd+Ba+4/mAbltb2lP5FA3iSvW
5bjdGIv05cpl7euD+dblXLOmZUKw/8Ly/9mUBv83rE/63TPP+7Yys5a+KIOMUvwPDRV4otmlHQSk
d87rRb26vrvwO9+zMac3+vZ3+/Lf1EjRxaFj0QxM2Vzm+JQaWUbFSdcWz693J7qJvFqcomxUSulL
WvcOj+Xs4o+j+/OP7hb9cn1BtxjL6i195wa8/2zR7HHQikYiPyv4qgnQH2GRTf48uIhbVtwy+Hcm
WeWX2rLD8LTrJia1byU8eZpYox3104mAuxMLxNCNXiNYuIgqIvm0oUK6P72QxHeYmJRWDqCITcpF
iq+Gy0yhvb8vn/sH7z34bYT2p+XzWl0kRh2dqBZ15rrbfmzhdGeMsZtvxDmVSwjCRMPcLrgHQCOz
/TTahmt/Td04Kp+vfUq2Uf53rCbvmir5lFNahpRHvFW336k6IPUTm201UtQz0Etj235Bkth/SFKi
tp0V0M3MAsuZn3L1qmvbhofaPe0erU3y7lAPdxlTd5rkyurW43rWMgyH1Xv96D2Zb/VdWQ1tUBLV
9rAxo78vpfUnpPP7UD4dUOtS1tfUsU67KxWK3nU+OC+rYnjAasyP68NGQ+p9AWT/kxaM7P/+xE9n
z3Dq1s98E/G6MaWjTT4Ils29t/5iYiIDnxiefz3mE8NjpG5VBZqJ7T+c9/Zb/iN8KJbGA1Nqhn9/
lCOpxP99lGuTzB7agWN+elRJO6eCrs1YoI+OuvvU8/6BYzyOF+clxUPuzW03zrfFgroOC3vib6l6
PeRQIHUnKtvQdYQ0vMMXIuZ/NaZPaO/qHi6Nf+GI+BsajI/pkEQNImrrIM40YbnxHoob+za9o0yS
fRu9nomSdkQ+KL7+5MxObymHfvhE5xKS572XdOVQI6ienSl8sYy+Y5WCDHDb3tATfd1uj7fubbFs
J8HktKJzzMjbEGuAgq4IfxRTzBG0PmU3aj3w76uxF3+hzP9bFLEXqP9b/k/6Ks4d7ZtN3O7ij8vU
niZzbhveHye4RmOKPk3x46bJuxqRh4atN+dye8yaUk/m5jgmETTljuzPXP81vZGI5fijZvZ3AbG/
2Azrk75K8lOZ1wkjvAyl1KBJbhtcPIkMQiLp0ZUUziO6kiR86hB85eZaf9SW3v+uz+drUbFVXKyD
gygYy2JurMM1hX9ejkt74838l3CbrPZfCF+vf/9yIHql85tjffGjYxwYPLHrk5kMsuWaKdWyVqDS
gQ2uGYADJ4dNMlZ3lPb7wnsL/rTcHnXMbJx67s9/vn2oVUd34iBsuB/pXQag13Rmf3i3LcX0yAQq
RidN4+GBs4mK0YUyZpcJhGWxtWbFBufDoIUGHc6eGpou16OjNYwJYV1HPhaFHo7cpT2MSDqhmFS8
2LpDY+pQC9KkDVZFAe9B+kzJlpejN1RP3dqHJkg+nFeScuHI3mwSiZ64XUgOKnWtSPkyaSxOwULz
uXytHwGyhN1vMihXbs8TkCR4cJm61EZ/+0IY/2R8fl+dT8claI2L8lJWh+ZW23pLTb+Gmmb1Uzh0
uB1kE7kjgj+T79RvXiYrY+Rwn/GLQfR78FlEuBhCLVPUpo9L+m+QATS7BoVxYY9I7K7mHvmy9GCp
phQFr/erpNumFOExlsfLTTSXxDHiY+ikO/lrAKdksBWSTZZMDFinPUccL+f4ZHMdhyA4NeYDXsat
zi199KSek7sOqeYk5Trp5kxXoJ/FiIRqRFXd3nO3eLGQlA5KMnFrCo7tg9QxCHtIN8JLsG6LmPvP
9/zXFzkgGWCWDcbWcCw3rR7kBXBWwswDHwmJZVOJMuPvTsItt/rgPYZS90KS16iZPqQ1G0LJDyTS
g4dM6Wl7cOovSVAXCWcQmjHgARRQlniR3L4rHzRBUt1X1iEwJwE+SCdUBk+NN+lGfkdwgruMPJ2b
SdyUkHsSONneWPjE/Vv8dqX3EwS7uyniuTqtdTv5+672ufufN1WaH/u2b3H9sg8O/Xbu27DpkqvX
NrtHInfELfH+JriI2z4E8jO7FSUMz0yLOAItP2MRCZS2sOFsLHfd1guCxosHPX8ox5J7ZBIVInT+
c/XKoQBKCVDq5Rc6+ufN2f8M3uM2mun4wNvwkxXX5/IQZcqgHN9NBGV5s9+P4vPIeg+G8TIiLBJC
Kjt0Ix3b+1H2/XxT3DsokVdajNyYeIJ34YTeLXRpzO+skbu0ni7rfJwk0/hI84z2Y+nvHHolUg2e
q8NHtvdCzmX1LaFzB32VYKPhHZfUGHp2x20I5xbhsKfBaD8znopJ8ZQ84aHYu+MsI1bafDOn5ist
0Gh2mGyT4fXtGuwyf1AsOyIGgN1ZsX3bT3lHOj0/VdP9Dy700DEj2NJz4LR071BmaluP0T3fvW04
KSdC0up3/zaFLRzRW+U2evcoMEdnxcd6ReMYapLRYeL+RPm2Z28SwwtOUigI5k8i4ks2S+iGOEsW
xksw4wrryRiXNEcjiEmcEabSpd3PYU6Xs/s8gJg/TKKY+t3CeG9qd2TWfDLVkllzKBiKsNyWK0Xs
Cyu+jb7QO9afwKf/2yZ/gkVnfYlpcsom49nQy4wcKtmrmbSPIJ+N6zn1ghbR2MWvMMCXT/6k8Mqu
dqw2BgMcb+K7dupM7Cm+VUN/tGJ5wIEiw+auW0fULCu+qBvwR3P8a9KOyf/+rWu7SBXoWyatx8YT
jNINxSxvItqAWLenhYRfKjj3R4AbZejjLxwMJXD+07HChZS6HVRP4NrPJ7hfF87hkuZRs3MoPEdM
BPkqB8ZpeH5OaOJ5mpy3yY23yubxWn+Ez7The4yX1B1+OW3SxSkaJsHEJImwGu1L6SRiFBQ+Hybk
0Z1HAXV1m8Hpsdmqm+7B2PpbZ2uvr/f+F3jClpP/tyl80gztda8jw/SxVfQJIh+IUviUPXvpKEZw
opfg+ZYCpT9gm4plSFMhatu9p9/hCq2V+SYM4lsb073vC9T7Jy/9X+v6SZLzxHfivPKanSbhiiiv
hUKVqCBdv0j1CKjliK2ckyobfvtZRJ+SHW90b50eR5RqJNSeDcmGO3Hvk1wASev5uy1w/uB/EaSg
EA5XP32u94rj+ZstiPyocc24a3ZHa6QTeroPMvKh3w027UVLY/eQcOtQP2SBEJrZd3fdpAOTsreX
QRcMX+g/k6XDK01v7yIYL6AVkcKvezD/ARuHjgkcVJS9tS1TwNJvo2yTpq6aoGxgEmhYPwmmFiHY
eEbrnZl6dG5Coj3y5d6cCB+vzFV3Hz7FPoQRjcfM0WnjL/XqyP8fFvJ1nafL87ybR1SGp5rs4kit
eIqF8D1YnDlx8rNqXa2z7X6dr4/YAnyzBY3XqKyb0NTWXBRztbDpfHWccxL4skZSibyZWjP5Oqxo
traSL2tGXQz6cO1XxtpYewAdexuOnTuHKxdSJlMUOjF8cuItKQYqdyZowEIivLA5b5I+C88/lcBd
SnXejO5c/RfuXvQCN4+5+/VFBU+eAzkxM4bCqK6pgiutfQjpxT9AV3ueFK7PvczZ22BE2ZFol67o
702l2XR1nNE6dUYVEl6a+jfgtB28sMu9lWiZqnV5W23CYHxaXdEFK/mXWJTNaUVB/+OZ1FFNoJ6f
Nvf1bUMdxvo25OIf/zg/HO69p5gr4Q9+PPfeuh/F6+mhloYWw+NDRdnH6r4jNTFYeku61fARxW2L
il8GkOy8Wr0Vr/LHP0uLlBM1Ye0lIQB4e0IKmDKbhB48VzII1CCibMiy5atZHiiEWX0BPSDV/qBg
fpdCkdLfpDBt93bYHZBCMOzI7ZN4JBM+WEhBainzatNpr8ROH6YluEByRtg2agPnr/DbcPRc0k1v
89eKrMFX662lI+qPDOL7h3EXbCG/Yy4srLplt7zy5Sz3i5q7tg/ydXk4kfvd/0fIhf/8J/3gP7lv
Tv/lvjVnJIVLrp4a6MPNCfGXt9FyIFIDmwWyBjWk6bfjy8+v9jZ3SVq4rPfUUO6+p0t77FPFmIKJ
fcqCYL6fwWEJDMvtiJQv8aic6XGsn/XEpfinfAWbeJdIAXeyKG5pF813gw5d2Ty8Lcupeu8+1Pv5
w3uPt8UaEuImJ6l9ao1PIETJJZQUy+NQsh4Pu+Juv8t3+112d6D9oKJKj5q0wBGDipvF7HR7faDV
xfXhuIiWhHDGx0WwrBG0w333cHrIN/l9cpveh1som3WyOiydeUsExd0o2EJn0yZkh7qkz0CqaGrD
WBih5CG4a59Ia1zKRSq9hL0lRETkiUAb9CLMfUj2JnJG/XH7zX4z3y6UGp4TBCf6Tw/mTUNka+vA
wa15LHnF8X18nzIMuvZIGvNKLekS80MRUsRBo093TbMm9mlTrspVOM9+6FlLRVoSAPnezugUTbdo
qaL8laPv/1F9wmJTi9NyTPW5Y0AWn8yuvCK4kkYl4Sw6rpPxciY9Sb4k4aOcONQARleR3SOZRFJg
8E54D6mFK/nwcqEp4P9/1rmVyxxcOqlnwtiQ20zhyvVDipWKgSZcpkLY8GfYB7pZ44/TDCHHdomH
82UJAfsPPELP0f+a3SfjoHxdBteQ2R0nAG7qTtvTjM7b8hVMbW4ok4cz5R6i9JaVq4ko42HxJu6m
gf9pjA1atorb6a4DXE9+wv0fGp7hucllqHkwPz6pl/hhP51SyvcdnTrcQrdKmYHFgyR5yJzk6hh8
21C+5Pa7Sy+6PZWdyO8oh9zrwvXEZZUrxy+SytpO6GOEXxpTrEXUGKUtN/eUJwZJR9Qncl+cl+pp
/+TMD7NqZs3/bvP/QCYHdHCA1fZC2yel4hPWS4OrcYhtq9rR+nxc/eje7BfjoaW6V3CH3H/F8/S0
2b9xmTwuoL1HaBJa6nmg39RmcDXrwL6aFcSWu4mmUgo+5kIAGepfEFpfPukTmGn0ab+nnUiFgj7T
H2+e3Xtc5KnXARTn39dQYNvf5vRJ5oouvB5axZyqceBNDg9HEB2c0EZ/8Zw/hMD+vXifbI57dCjc
6vGgy7S48WnapoaXb85T3ZDrYnETrR4k3zLaIRNXfiJA3jz9fZ5/qFfA8/EI3IDOOq7XL/lvm7ev
zof6fMmqnbss7gOeVg70XfJM0SS5f0KTZfIp3o+PRNmn6Y4maKv6tV6gHUblmFQnAnQZbelO8p81
cQicTbx1++bdOVp07d/H+me5/m2soih+G2tzyi5tJGMtdy0dAchlu72uqUV3G09S6ph8JW3iCv5H
BkJIMaVcilmFn1zFuo38U7yPedzNkcvA79nOuE92x++0MrinUuD4MM8jGoAMijWdACh1/ffZ2hLy
+f8fT+27f8/W8Isga2sef5xg2u4PHzHo+069XsNBQa/chqpW8Wu8UptieXyMwgFB/K4YOMlQE7Vf
kP3zRbjPkr49fxgT1eRUQLhMqh9/ktbM2xvR0W2MXXyoptrzbrRHY4mclAhVVVOVpRvzQjfTyB2b
bbjSVvme76N6GDTnh8DrJrlDF1wa3rq8qXWXwTWdaa1v1VUtqqR+V1cNbqWFWxy85iW9Gn13rrJq
2lQVBKIJI0DLOJ3w4ZrPC8BLVecudL7fBW5S9/+Ir/q20hT+CtKclo48MqDLXGHlw8wwaZOSJ/dN
g+LWhr4NqnpbucUuDt2xsoudfJBZRdZAhloF1btSahGk54cqKKcN3et0Kh9c8CgzoOP6wZvro75t
1OVbFbMUTcbO2H4z8ouLGuV7PVEhl3QMPQo0k63pH6cL6OUuTTd+6M4NK9kYUfTYOSWeVx5+N6Lu
tlPl1KSh3vHaTaIDFE9+Oo/TzJpaWTWgl6NZURHvRBzyQIvCIBhVB/K74gp6tch3ZpbOTJ+Gs006
y9pwXVj0LbB4Q5jM8oDMhrhmtVNeLUttJrRzpYNagH+vVL6rzvyx+ZTcn1ddzpWrJPyeO1Q2LIh3
d6H9qklw0026kTkph0ZzVz0Jzi1eB5HKfRbO7DNrYauFfHR1CGdxXE1zzaBMdxnX7rg661Fzqbbq
7C7kkbjPd+b+/CCvCyy6SNjuPLZO9LHbmQF/zb2bPGXzu24SJMTB9zwr9zqyrm0avB3csd6741gj
PrHxGOhkVpX5LqAgTRzHr0GglqrkoYV3I5/WHCOmVG6bErEKT0O9Z4BltJ4jLwv5QQyk1RUjNHA9
jywQ8d8g540H3tRQSffKkPZqgQA9NxlikAeXbypth80JYVXItskfxmrug1WTI3zm6VlW16yrrc6s
eZXT8Vy3Q8MNZrHybiqTkVkslcWt5CNLEETDrCNrlc1XSo9K372R1+YZy3dO02ETeneybnFevquS
u3IJx1DVRNON7vloQwxeS7XsEu/myiNjcikOLU3BU0Sg1BM5d3GWbeR8NoU3D0xeU/Mzl0/Zc3dx
783JLl1WcbFrGj1BWjdV4S5Y6EVV4TW67l0cpxvZKdNktzI2oqPMm6HVvL5ex5TNnAQNYHPWedVQ
2xwXZcZPccs2Kvp4WZw8EahG19s8OZfDPGN05+7ZLDggRybJ9a7GTmdBx8hytEQmC6cWWUCf0Jhk
lLN7p8LoUbayatRYR90oT2i9WgcrGbmMLCjPD8q2uC6Z+nfZEZ3dWYwj9m8CTWfMEkRs0A+24DsS
m3n64dqhVs7ppjMzav4lG52cR3nqz+O2fD935U2maDGQdVwyakZ16CyayF0FP6qClTMoPVSOqj05
cvDZH7ntPx6PrCCn0jx4d7qOn7TBPFKIDLScTvStTt5lGlWM5HIczcYlU26ak1tQwbuE4cz3Tx/5
ybvzgmQV+fS21dGqOng3qkXOeYkq/Bvlsumm2XRDWbYuQJ4MtciP6Sw/1Num9u5Eu+WhN5flNE88
vmETnfjJ1PmYnZlqTc+aE5vcnm8bl413vTvTotXa0ZvLkc0tFLmJmIXVSndozPx8a3Zsk8HreE1c
ezdxzumKmZ6fjfWFMImcLqYap9Es12x27KEoAmBTeRnkRbQKWiTR5GEH9rp1F43LA+vLQ5P5819G
QqV8qL3qdSerIbPv3xaTVqjyAw7wkdw1JmBfJk2xRwmlrK9/10QMKrU/ZL0N156dIycZyS9jhY4n
ptVU0XfU+0f/QtLm8hODcFDIymcr+ESzNUh8jVaNkWJNKvsjbsNeFHtd58LfXAi762Dilfl+EJfn
27yLVnmCFdtjThz3rtE5CW7oGlWj+VPsCac7PiWvWmMgygOY+BjOcpvu9ixTnnTPIvGBia28iHTw
O8055XwGDlKEfhhWbjzqdYZXTvOae8UcZFlKOZx5zf6eLg/yBtHo/Z6hfrXLrGSTdM6G+8xGFkXs
XO779dB02+f4iG1T5HnHuG5ON4m9YNZ4PLOgpSbT1imDrY4kQrXVnssoBoRMfsSkIUYiUupwvtVH
xtmFq9zx7mLHMid6T89K7dvOqDIJoCSnGVQ0nJOHSCFObFyQEF45o35qJMlnba5Y8yCxhmaMwxZT
ZoxfiJhpCwuB8q5je3r1TrPGokiSl8z6jbQYp73KlTeXsyD7KCsknyv7G8SXh9hEQDrW/UAdGvJU
g0O1pdL7XPaBhhZ3snE8YiwnJNAZqXdFulFpOKsa9H5NXikmM27Y4ci9EywR6vTOOHFlJSQ/1Kbr
a5KP1cHnw+S0syaIqWAe+ZlOaXiNpIvplbXpTbDn3sl7TJv1ztmZE9uEAQI0rOKaejdu8mpeAB+5
jVKNou9h0rZDJy1u5IBWmf2R7zlQPeApsRZmsRPZ7qFW1D5XMbiH05qb7p0u0UbUjFcnLIrN0h/Q
H0iIbJ8cul/SIgosMFB9VA0ftBHUTtqk2SSo2eUDcgMK0XSTNffmN1VEM5md2GkxcoHFkrfkkCok
gF0zI4wds8pLjHUKMNNH70a2q9dAHPK8QytZ/HENplib3xqFIIAXO4tU+JbeuwGDPbBxV4AYwiqD
7G0TT1Ql65S3CGB/OLyb5oww1f5NI4vqYiup55p7ghdkOGKLESIVfdedW4yDjPTXpkVVqusqO6il
nKI4jZ86kKRYWjNmKDYib3g3Udq+t2a8U6Xx2OtbtHQTBStFP/cg52hiDmMIVPPCWoKCSo5Lx1Ye
ryxKRH1XU23EnFQuo8SEiiGAwLjtwmRzbegn7eBgCXhmqAuxDrKCYmvEmmsHRJSDN7P4SQCp6aC8
QE3BgTNmgENiqDlsk2lw7EGfsuICHUT24oL1U2jCEAtoohIOaKS6nOgDhZJTNK6YGa0fVFROYwut
XDLAmJ9jx/vNuYSrKotmGuESRNY41bbHzuDe4MTGsaQCc0RuRf30KjFhUXuwijkuQVk+5tfI9K2B
rpJJdgErw5sMo5yKWRR8KlimOxqPR0C9cVCLa26IVI+rrtjltO2VnwUO5t1Hg3IExL41Jca3OnEG
eHLlyjFHbZT1No32i0jTuA8DqI+sILBeXymqgnzK0vd2glWWo+K70YzmljOdR7Mq45TivoiaMBtU
AZpMMygVGS9imHt8cSE4fqXNFkhB2eASNII6EflusemoG9liOStNdXnwxSm44hTkLUdbBvHP4chK
atpp1HrL0cfoiSfQG72Ic7c3HrUyXvSeDxf0iEwdWcngjF7TosHRg/KhAgWb1ruTvVbpeSQfEFtq
EcfUiLoaA10zgwuAOEY4WXZZOnEB5DzJa+W94m+JnXNUdyuKoWuzcVEF80rxoEBdv4n0ixLGl9iI
k6H8kBH91DCCU0TJycGUJQhKb35FDZROOe0fyj7JaTgC32WmJUq0MdRSlljwhgi54I2muX4T3NBo
oBqKFMebaoznb6oG4xqsnijMnNeLpTLJnoi4Kdl4GAJWUFQLwiqWNc85CGyjCLs4h/EZZw2XIt9f
v8lrxSPIXZw5DqCBXj9zuDV6xUNpYsZVo29ja+XvQe+OVI9gwxVgDQgsQiAQF/0aTnrLqSxFdNh0
n69Gid/CQEAIZqKfxVLpHCiGbuwtBThALIUsZGzbXMBCadPJ9abT1iguEcrU/GZ2bCP5DE2Zzpwa
SXc5UshL3HDkxXQ0MBkiGOJR0oBkVe3TTd6BLIBYGNWFGDOdcubFH21g1/XO15hvvIkc065aZxJU
DBCHS3Ypro1HebtoR9o2jPMDHwWlLWpWBL932wGmYq5EHcnhClomckZPBy0ua6OKdGx0+S7DERNP
Qpas2SNxCIM4g4J9mkM+zi5oEg63mV8e5HdmQWkZdqBL2qEcC1GxctB7SFRj3UESsolm3SziZL/4
5X00oihwonpkYjIVwKtIb+VkmLUaTaDo5prv09m+zQiyqHsRL0GV6nDo0MAH+O/jntRIRU/XjEqX
A+OAD54zq+bnYRBnQGyJAB1RaqIU8xrFa5NxfFFASQgNJW4ol9CP1GYVoe9PFPAl8wC7+icJEVYh
Uat9ORYIlQP0BrqUDQTkCZgUB6MsQe2H96rj6JTMGCQsvsdRtc+k5uEBGTyS7JxihBdwxLMPYm4d
E6jW1s83I8i97KMnRSEf/ctpRBeqDxmD6DjoDsA80q1YH9m/LONSY0gQ0ORDrvgJYuxk9GI7hLDR
JlgDi+3EiQUdwf5UkfGYdbtqjzoEHFYHBBCPI993z42J1PLiX06iWHZhCEQdoiZXv5CcGDH7cBjb
FwAmrpi4RjpQYxUaeDYOepWFCI5ALfFM8IpXuYsWgGoR+CvfVQo5gYrSJiopNk+HEW5gPAm6s7hs
5dRHYxzr9hkHYSFPbZyQO1P2fecf1qJXY49TD/4RhKytuhtc6WI+aJKaGA59zP2TWsqG5CmrDTch
NEDeYtqvwcxRalEeL83wWocreY4D7SQvFowgLvURKiprxD0IwC95Rn5Rxo6fkZUy+K69GCUae+vu
6FHgFM0lLqZ8v0KEiEVD2MdmihllNgMxj73FyNozl2KqaXnGxXXa567Ctb/i6XHETH2qx+dDODEC
b5t3oTcUwctZC5zbD1Wcb8W1VldS2FRA5CkuxLtAH4kVNzEvghoE0XLrkha2UHQ6zjZxiAqEZRCP
r8px7zEVghHFIMY54oEOFOJGPFShCHJoKeFW9BW3+IpBbKA/xNvLOTFhsBLKRB2grC7ZOEBb61O4
zssArzP4bubhShg7eb+Kkk1+PgAXXBK4BOSwc8z7xFUdG2OB+hX0ItBcvCBtJNzHAcAPZJByEtQZ
J+4frCQ4SbCL8HImmxPE6g5cghKHt+vKdxjdZcP1MrHuSuMEWJwOH515afHrDpdFc8T/DtVNkGCF
dfSSN5AY4u0L2jdT43sTRN8DH7JJ5LE5msVN7O+red2dgHEBN3jMFnQZsdJ5UW91mJ7GjceFEeyR
k9F4IDXe9ib9BzHGAkGEeBGfW2yU0GM92QIaUAneCc6UuJC9vwuylB0R70m0eO/tQ6zKuRe8KzBF
trZfVRslj98FjqxaseGmQXRODKfAfBznymPGoERZNaHLQJK9mhdsJOpe4Ia6MEBhhLAsgu9764jX
JWIWhxBUiIW89+dRZRCh8SKmpOfxiplwVqLiZaEbsg6H/2sPfP0QYJZ635/VVzHYKz7OrfNp1Vgs
fsFad/ilAuiMKEAz44fVCEDJda5gzwVYTLwAZgFPouGqDscugwpINQrgHwzkmR8nq50YR/Za/Nkr
+DaHCtGidk5DhYEVPk8VyAnQQZCbWGsRbIEgPSMDnpUDICahZxLASz12LhAJOfl4TGNZZDFD5p6H
sx91RlP2rAWPCOfHPkaiZYPKnCH3alJpdJfsYW7uBJmK6bnyfIG1Zgtz0Ba78pJsjoih45ZT+b1A
XSHxhJzo8R14XojLQKPwWkhZYZwrDr+ABvx2MxN/gAMKndabriPHXyx+7yxgt+QNPcuJBlM8RKUj
xT236ojtJGZeU/G2A4m9CGQRp9Q86ufYxiGxq/cetzFfweO9495rBaGujEezAddB7AeZFi4WhNCD
bDFAwiqJQQeYi3mOU3QUfpP2MFRyAo4IIHrfP+/XJ6XWivxOWcEcvSZwR9wSEbZmj33w2ZJjL5hg
FmwF9KFAnzgCDmG5e5shbhFsqeh+VWD6dSgIIT2YPeHeHzKGEiRcHkTOZXjy8XJqdIBUsOPCvsiQ
k7LcOupyGMlh6X27Uj7vShMLSIbehxdlJJozlt9gGMkbME6Tqv4u7qRZIRxAu6YwvwVRtRVnproA
SvdoryJ5zXPzmz4CuWy5rQhDF+wFb3J0ydnrPQmhecWi5ypZa1hRQRz5VcgJNCOATBz3vGKi/xgS
RIsKL7dueAxmv5S4zEjbmA4XX1nwuGmAaYS8jYBoV57ow93/I8/CIOQ+WkzoGmFzgoqxibUU2ypr
Lgsj4lJFyIkhAy/pZGR63YDizuMqLGdVDZC4Rt9zA2riZ0AG5CDaKSoJy5/NaewjJFE8k2PXu5N4
7uLWihbDl0akcVUvnJ7QaSbXmuBPcAnqoUDjI3rC8IyX3qkAc5cQjWIcJWyiG/aT5cut7rmfQNAK
2yj6npmYFvwCtFibGotW23h3+tav4K5Rx8L3ynn75fCLi9OfNzRmfrk86uAwFiAhey+CKAshRuAX
GyLeZdwgOfDmwon31gt9ohMY5x6i9lj1hF8ArBYKQXDwL5MbaevWLhzIUpwY5iS+Qo+jWWoZpVit
XwZAGADxNwQvi5r8pdPFPlV+hRAG7GheXIbCp0gkRQ6CSH3cdulYXZqH3Ib1wvmXCbNsFOB0WDsL
ve4hCPCX8Zk/sFwCJ+IYDSKO7k8ik3MlcaF2lTfEa9LyXQNOxGjCd4tPJxxMkGH8ONVVjR3zQL8i
nTJ+QbS954XeF6dO2cScYguzDY3X+0A4z4iwBKvkPQLMg5A4gDicBTmlsIo/oQO7AjBqonIbeO2z
wOzeA7rCzNX6uWqT115kEaOelfQR1SO7JkEGAKqQQ0KNyefqGGF10FeiP2TLFchLrJcsbkBMSdhz
gccn7zDPXH/Ub7EEWLhKLNhJLLwcR5l5DFZSgEbRffmFfcC1DIti6pNPl5v1VuS7PiVz41J5BGfc
eU+dEy4TJdec8KQq2DQftYy7GhT8vfRvekfuH1MjxJkoPQFjVYKXFZE8d6qeoPnx5zk8h+hFZ+7N
Xj1eqmoSJtS1M8gzK9isEPNXQyXhkPV0ZQzkqlIXDANoO8A/np1lAPSpFMXrk2qXmFAGbxLNiRNe
pfhk0FTd+B/ugZQazp3oTVWlG4Hh4i9cHXdeUMcot+dFoTdH49TbSbEbuQGb2zNJdvyaVQQd5cD2
bBBvNA9C4yH5Aq6vHQ44uy/Oq/gnVcWuCk/sYOO8FDbxsggqvMEAag9NLQZLnFThnuQJPSeM5MSp
6P3g9JwleuKwoF2CuDngGCOv6HbN/vXh1KibHlKuAoiaAHn1ep6/m5ql9jC9HHdhQHp+2todNfAd
qy2em4ODKF6bTEMlyWtPz5QxQxe6xSSMlOI3+MGqV+GoaTmsQYcjJ745QZD+pMjQLYFq0LvCycjp
TwKqMpptHwmxUprZe/tpV3PZOPOwB+DePW8QLNGHrbva2rnUmxLnTIKjfYS7gSXocJ1g9CRmJlOJ
ffgHkU1ZVrNhXjZ6XSi+M1Ci5KSaV3AIpIOuq3cxEbKmPWshbEi1hxE2U5y7AEwIGjNj/LYqNRus
JeTnQQ1jon0laAi9LiKaEzES2x4fQL/iqMtCiIY2ne5Zhi97K1EeOVRi3OXvEgmWUyucYwU7MTDJ
apqryuH+ss1VJO0FUDvFnWrARuDsoISUyC4ILu5qTwVGPFmohQLmAkeh117h9Zswr6LWglJQA79H
famwuxXg1AjjW0OaQaIIlpPAi8R6JBGhxzQxOQGg+d4Y5s06dt1N4PAvpA84aukbwarikoiuEOWs
Pdgx8I1MS8C1ULE/bTvf0Quia0TGxOSIVRaTwpIsJGIj+6F8XlOyTHvyOdjAnstBp8QX0xwL1k0c
vSzsAyQ+qGJ/wSlhpwlqiWaV9ewD4Dhm4jII2FJn6LgMv6cTRxoJFekLzqyFhMgAn+qI2vxnM3oV
yZtjCXhDu+gqwGND3mJhj5DwJOdidMjKx0fZ/zbP59ppvZGZR7hz11M7C1qOvOxBkxMbRKX3aK/3
4tkEsYe994UvIrMRokBOeA+1BAoQddapABNoMOCduO9NdnnonSMGKXxSQw2C+IrPDjRpq2DhlfpD
fq9NUoMFawqgE59WDGbs8mEnpr5v6SRYrMX69WRvtyenQeA6gSJhsETCe/tO7OFnkIhAAX6BKUxf
iksvAZr+iAlJo0LoNQdkrxswm9k13cw/2PXEjYu8H1heuOdXbZd4AcpQO9ziJh7kCRZHPP8W7Tu6
hAUlOoKz6d+BnUwYWeNR5pue1Pf9hTLOe6+Yihd5xXD1FhtlvhAfQs5AhvVzoD+P+AF94AKhEkwo
kE6IBiEuhHAW6lUQh2gseb8IaWMAXVFEmoiOULt98AihFYjfA3S8cIllNTFiIpZT4lvIkZCTotxE
6JVDiqcbTAzXvaksrEGkxqYChIvhRG1IIEUwq6zt1SAiz7/FrxHiWwJ1ohPEgAriOZ71QwVuGAiW
+BUvkFMlaFNEQ0RGdVD30AIyIGFlJSFIDFhsIKNnbjtV2c9ohpBTOcpfGFHxW0XlaQ8jIEBC3K7g
2j0LK60ddLGADVxJ00Ko8wvhiOt+lHiaj2QNcvw+sC3oP852QmBpcFn/WSqBuI1LwsI+qRjxgaNc
FQQ8f9LEx7wexcwKqOAX09hLk5njJhuxb5LdYCi1wkfBZYSUDFT3HBhYQvMksLW52Ov4gpfQxwqR
F+JZa1XG52nQQAKZBzxr8d7NU5dMdd1dx0qwiInLvYgoVLVptZeSqfI/PJ3bdtrY0oWfiDEEEkjc
xnaSTuIcnex03zASd0eAQAIJJNDT/99XJP/FHt7tYCStVYdZs2Yt8V1ZIvF8zTmEZZi0FeUxxxWk
J06VWhPCoulE6yK5ApspRybH6sYeYxgaUlITwV1KAkuwp/21emrVYNDIsTy3GpI7oG0bfK3hqhnK
f/Jq/+N0JDCgbxChNHn2EGoa5DmSq0mNbgNomald4QKGxKjCbexEbSC3BqArd2Qeg6Q2rZ/aSBkm
cD/0OyTINQVpEXtW0aM2rv2ByULmiGs0c5v0DWctBT1JcIVIygH1dYmGCeicJFTVNB+a5fmT9xFS
qAWpEfovSTh+jJZMOUVroFEVk5yx2Nl4ZBGpebsZ74lsivPlFe+55+itHiIKgsL6qqyxV5tlPJ6P
aX4xA2ME9LTIwmcoektWNSwRtS9HVPcVuDgoCaCZTI8iEbr7pkeJEm+2msKntQsiEGmsOu6/VM0l
omi1KRYICKDcx/3yZbavTg9NXezCxyWDswn3mM04HsdWe3YB+9PCdKO7/fCY7Tnahv6u0SCSJavb
DXBg1MhZueddu2TmI34kXI1FoWAIpqe6HphSm1M7RoLBpWToGhKy+F0i2cRatqsfFot6vJVSszt9
SvY7SkBokuFCMA1CdKjZ9e7AMgsvbkS/Xdvw0gazbs6oC5rLJnnboETmuPTsXNIApEl9KudPsQ/V
vO1BCWRA+KZblGmvb6q0yu+rcsElIV6MAFLmyza/n5z33yLdkBObAvyA8q1Krz/KaQJzMbs3tGge
JAliP1zvevwhsZitmud6lj2s6w3HNK4s389NBn3SM9LQV0zQXZvLN/FQWRkcwFlR4FYl+0/tRcyy
ety/HZhrj1Z8B9m+o0ah6xoCSXzFHBmkUjPhAtl2kt41k7ZD2wS5YS2STYvir4i3CIWG5W+0J/Pi
Cq6JkfXiaxQ4B9pj+fqDqb3rIJAhdFXrjdP6426Tr+6HA/IC7NclU0lhis5m4CXK12aXL+8U89Ay
glzs8Usp/zotGfK4sPDt+QoUYr3P5fYthlDfJSsWPLhrFnIF9UZhuQY3XHi/47Z/160xPLlnmEMD
SnQd6dQbcQS1QXmN2OP5KfgbaQLIcUuwaAQHgAH3QlpZW1eouYzRQveoCqi7rVfLSf+JmYjX6y57
6vbYM4BPyqg7w4MXa1+vR3Z9edwdxleH1bJ53Uyz3d8B+gxvEdbrArobaG/Xxj1ToRC6JblVCl4C
+PdiieRORCmyzE6MynHuLmrtaf02mvvEgLAZ1ATyZhUNpqDYA/PAR8kk6PrGAknpckZ9bgV/XS3v
qrLhXLvZpaUPQ2qbbd90UCMm7GBkqEI1EzckKAYkc9EUhO/r9gCAOau6Vq22QzhV5bv5a4pC0Ho/
crjmtWpfrjDXf6oVQLu64Bt58VqSIxQObHSA9As08bD89/9ZvN+qk2oDJKPMVl1jn9byOgQcZFtT
ghpd2QNXhd7IhwJ6rbzunsXh3fL8PUHY9KJPLxRs1N3dapkRuXhiFLjLl8OVSFvMSHy655a2r25r
HhVbiAblOZKRxH6VpGBZ5xQcpdncTBvQu+A30jMhdVB4p8+QPqJwsjtMt1lWVLlT1PMQ58IfS5Ho
IbEZLBe1GstqM6SaOnUNU2k7RZMr3KE9VHhNXYEwdJIAtBacbLqoPzZ5/8mImQEAeIinot/k9/In
5Sl9A8znzHno4xezvnnbzg7Ll8W4g1SZndbcD/o0SCCkUiYNdW0235UHqExyscvL7JeVcHKecXIg
Pb6m3L+tlhteKFLT9BpaRnRDp4PBNWxqltNL6U5tct/MZrw8YDasXyE0Akqehvn7CcexC4rMtWZ3
w8dAq8GWXzZSnFxgfjYbXqBMX1M0peiguiy+NnsUi/00v99t6m9MSjwHE12tVyiYriwXnoU2Ae3a
xG4VkRp9odnUBG43CMLsl9KmoiyZTd+X6/vsioBaympIGLp7VVyRZw/8quNYM8Z1KIaGFaF1KIwr
JhuaycHI0su2wSBt102pbc2wUpvVZNyyu2sOg4CXxYFOgBFCpYTNoWOA4Yi8GthjX0BEk13IdHbF
TZUWxcy8fJat9LlNYUVtB79I39TM1b4+NO1XYfh2h92AppqaOFf15C2fUx2DAmptQW1kCJpIp1GL
1vfVpfyr7GefbStE6RqlKLiHkCFUuckY2HEinCWaRI75XFWf6FYCyvq93FuUWY0CwOkBcVji5v1x
dnoZYXDwH6nCddbkQm6kcxY6dUuArCD/RkWTzJ6sG8T412x+ty+Sj1K72oH2b+b+c5981HpKcavN
HaOlegJvy1tWtt9cTyS45rEc0GJDHFkfl836H2//j6xLkGHkqhYoQux6AelUloZmgb8z4BtXvU81
b7p76NNL6jsq1eim5Xzf7xJGItMSzuaXyxnyygLuBUUYnZwPuz2eSxywvNERqyl6iKgseA5KE/B6
Rfds+kseLkRqzQRzSY5gEihWghTSz1seh5jzKVzS3YgieFKtC7bp+rUuiSUIIYygcvyhwWB9hill
FF1z40xEScKXYDh4AlryEp+WUoorNsgYVpRLdpoCRWIxZTX51rd3l5JSgD20IA028dj9Vc7zALzx
6Nf2kaQKl2iPKCtTEDYzyynQMMeLJLR37bJ52TfJ4VWBxkgrR4JKpWCHAlJCQkyNt11DY6v9ogGa
pBzp1gFM5dyEkhSVPZLSg4J0HKubavIHYgdov6pRQql/8KljFCAgNah23nWYCn3VecHzLemDN2tm
SbPdDhVTLsFyomFCb79piBZIn5IU5OdC3DYKamJvJKMckYYObhvcWw7A9CIXFy25Ic4GO9y5Axmy
sOGc/EeXFoUv3iUaUmJgY0xwJwoKRfsZs4Wy7Y4seTQxkUcYS4Ru7HIZGqKQRgv/6C8Ik/zv0N4J
/xUFwqa32fFusm7fz86zN/tVcXetWH9oFEOfndHFsHq3Os6iI3AdGAVMumdz2fXCwTCXzVvRhQja
kIOO5INqNAzmc3e4/i9BUjGklOEJCHWPKLQLiazrZGkvzbZfbN6uhjwU9gHACdvVjopFCGLHwbAb
fVB6ogUKk+Z8PpJ2XHoxqR0mGSUx/5oCimrXuiDZMqNBb1g+vzsSRwmEfi452xfAbWnD6VLKi4rz
h/Ou+/vYfsVS7xTcKhKQUgqRAHGsulACRQN/olqmXW/uaOLQWtuZoHZbRqc3ZwzdSrRg50J3P822
7+d7lBebcTnw7PvtF9mfDAL4HrYOpZa8fllaRTjdg4Vnr5pmKfTGJqp+egJIUQNlB0fazgemFIgV
pDvL+chKSIqzDcwDFPlueJe2HNLMTl+Pbzc7xvC259Pjbj95hhd/0yH1bGbUjsXk76SBa51xnEp1
rclZQ757PUnqxadDmZ/+2ZTJ4gkg97M4zBpaa2css1tQihgMywlZrDjSJutmYOeuuO8ue16m0eXp
+2bLA4qxGMB6AEuh2wfOeD8xsaHuXJbcuA63FpaovJeSQybHcBptCWohMXFSkngJhTJbYnW9vDlk
90XGUci0QgxFdrwNjbIhjkFZKHfMNSniMVTHdatpd1fODSU5+JBHp8nYU5nk6fF4N58kABAYTone
wL7oCGWDI3/Sgg1ZMdE8ElyIe4dPNkaqE3iQFllDCKWVzPeVJTi6ObK3Fe9anLbbu+ZwghfiFmnz
mKj1ApXc1mw6mFjTMZGiOH4aet4NhC6x6FOclQbLjrcuoOsqF0xZ2eMYTlh/Bu6k/0z50/ZHZqac
dmmJLtUMjUqZtUckpWn7sJxxIG5V1w2xB2+A4DYm/mkMad/lmZbHOus+IzRho67DmtY8I29lgjHa
oRMWURzOGAhSg8NdZw367N0Z3iKtd9f7ENmH6vtIcFQXdQFlwWAk8+uPakVsLc/PhheDf9CU18Cm
T+U64yVJrMtLmK7ha6xdFCpzqtnjhpYI2JjdRvMLD4XWuqvRlyclvNNwnqb37XB+3HUlb1fB2eQJ
xULGNOG80jg9PPpU0m0wOpAST9XAYcUVbDqEa5Ur6CHzhyZMkGzt02EDlB3DiXoiL18rZ+MPGtW0
bENWUUMyXyXIjWbLoXiVrP875t+v+XeZOhVXCl6RvY3oP5gEE1dYlVKIru+6LfAayF1t0deJReUC
mSlMugbzrJYroG76Ngh+QReYuaRD3m1FNzCSio2XvFu65f8PEAnDJb3vyVZhIQm8//qMkpxAxrTZ
MCk5eBMii2NyskPfQSJybAqk+hOlJ6Jtnmvxc8iIr/v6Y7Xi5EUetZkR6w6PWe8oGcKr05O/HcAf
tLjnHybJ9qett+ySMHeO2m8yQWSEAs3ySGqzmtGby4oEuXH2tcj7zzwsZ65DfDrv5Hycz8ScE1OJ
zN3lwG2lhzC0VcfVIfKTHRsslVk1EFlJSiZcflNUZTXmczowFYNTMqnKZjZQAsJLvKbaocZFOnNI
lv9rJ7y1LP9ZLTYELxeVxctmq7+THeKyM7doT5Fppobh5CHtkdSe7vrrI7GJhDKWiKRG9Hc2GZPz
4fDgMxQnYgljAZDpvEeZNma5BsuxhMWS91Uth6+LYsahy/AELYM0NjCzdvec7IheB942tCHCYVbd
Mv/XTev3i3dphyLgCsC8wvfNcHv3YI2hbBHHq6nLJumbHiqqJU4o/eNQ+V9JxZawIi6pK1At4Uav
+c9mwnu4+9XfGSKibNLfazac3nnX2rpY/vTP4ik2xaNit2aDdfHQ3Zx+ASYxnOmOUkBuYSBSSt0R
E9XqAJBUajUzgZMzoxXEpHb8BcJ4yBaYRVPP3+0W3dv5NPlo2xZPJP2RHF3epnwOmcwq+0tkFxJe
KgKD3v9Pj0CM/8E0dkqHFT16Uplb7R03tLAVsnZzitPphmXlaYut60sRnDCsMIycGDbJ/qIt3W8q
GEE2CI0fXuXfDExH6gYWts5meX9NQVBFGx9Wv7SG5/MmiyZH7WmE5caL5vQ9WXPBWMoNPXDuxgm9
29xg+lbPdA1rsCnnvI+k5jnnlkmORl0ucbMAPtg3vlyhxUFwcWNgIWXgVsUWCSqQEc8We76a0JJc
OLKmoBnb5KtvOiAjnNyOvuGGNzXzg2vp8yfrdf3YcKCe0xsMVkDv6ZlOZTWxtxA2luOvFBRZDnTI
28fywgLQM78YEdh2Fez+nJxJnCvOXuaaKoizecnpxzBV5YJgsAErqkY4omggE6lAVSBTLgk0y+Wa
PhEBYDN5kU/P3w0O5ZkmVLcoX4/H3d2aIWAbc+byhO5KiJOZf8xq8lYxpWUjcYjVhxRFQe1wgOAg
SkTBY2F22D65ozexLUiBuaOu4TIEOIu1ZMvTuItOBZeI67y5ZIJv8AEFZyQSSACSbTezbIAkd7JV
49MY96hiNxyQSOnWXEi2w2XPGVjSOhyVwoSOMjyXwQ9UCfbXnVUH5PtXu/31UwhpgCDOKMbwG7Sf
m6z5C1athswC0sp/xikbuuOg2xOZYLW+3sWS1esP5Z45crTz5XXy89iM6JWqqiY0AVqWhDGidbnH
MrizrOo/Nc1Nvqq/dGssC082Ihtbj8XyxfWYfDLGBskm74gOomv1T0CgjtHM+BLV0hAigcUZH8Pe
Ss7lqaZiYprO7HaWsBMEHZdLbUuScdsDhkbctmwuSvC0Vr2lAxUyD5iSEGTShkuab1mVvbYpJrS3
MydJG5kaCYNpP4axE9gTxxmoVrsF/CyOyMclfuUfu6REcpl476TzUMAzjREEKitvaDOjXfF1EnfZ
sY9zTsFhJEUJl14952TqecE5TKvlN9fNyGe3VJVl0eHqmlxxJOzntN5HnrJYwqL398UBueKWQ6mE
ZcUx+6xP6XJloVKfOLs9I7dtOlI0q0iDU8fdZZ81wW6OZZmVdJgIaTlzIxUDSvBvLbvP62Xu/jby
TxIeOD/d1T50xdXZw57elWuvdYxUJZPD5kN+xfxqaA1vUbceqvWHIsE4UlxAC/Gmj/XmzXU1slPZ
56RhcSY/jd5esesBEHgr+c6EosW5z4bWoZi/q66O5D0bZgyRXaJgnN+VE0EoLmjYownCmzlZ5ZLZ
S2ki2w1aQGTz8vSdmYBI/OjkKhh31HzEN2BGi2vPSHGinXBN7s3BoUA6O+Je91icGFFP07fXkTO/
NlMONifWZoueZMv1xHNEwiLntkwrVZH/Wxb9vbitTMFuW5aR8F6uV98CQST8EdKgasWjiwJrmihl
C/FpaL2QkYfTd/94REha7NevZ/vibrP+GihgGLEjEJsh0ooWgu3OwGteCZdZsBdUDeCrRsvUrHrk
XrinaSa5Qrw2l/2znL4woXOwXuhyJZqBh8gAXwPblSzLXJyV/NOeNhQEK3hJfA4c6N6oR04Om5oe
sA7OL8E8lqaheih+0q+k37dDvWAgcI9MoN4s+5wynmeqr5ZAPczWO6soKDVnC0L9Zv+s3Xr/IbRi
c/ICAM5fMyT/aiw3jzmUQ7bYPpV9RuxJSCFAp0l9/t9pP/mvOYy/JMqzes+M8/K6exBwKbrvOvLQ
fPktT+G7d2Iq+I+byJknAafont0ZSIhasxwevSGXzweUANNlXAF5RJkQmQ/mxZ6ilrkQbqE3g2dU
qXjlds2dgrr5+dOQnu5ugw8o9UaCXUnQ4WsxJ1qyD/1id7/Ozw9CL07wQ1awfajL6S/lqcRKbzKt
nxnveS6q4t90BIdhqPLl9PboZdQfddm2XP6rdms4sCS8aWK1O79bbceXJaMuE3h1ZWeTHtexE5Af
iY+21lu6cqKzbM6xBzOk1BeGWOjgTSoIJTCqUaU5IdwiFOXQWS38YH3hsUdwSkWHP8Os07riCFgl
KNdHRxhrBKwtgyVbijDoq4d0g+qEZvuu/cwBBHd5z8V7OLEU5iM7z995RENJdRDSShwWf+N4kDW9
CJTd2QsEaOASYozlFwFI6YZSjWX17/IwhQajJ0WD2PFRu942KVtQjcoNw4wgVjM0vhhyJlsytsHy
grCTeJejicxJ/SP9LV6jePdHp2augyI9qjWi6c7hebRqnsTQxjUj42aaPc7yxdvughP0nmmAuWIX
JWzcZIuehGbI9YLZZj1HirV8qPi5bZEN6DCr/msNRz1pGAyZb59G+KUSVny8PKX2sifEHi6VLEgI
aEHCfiYV/QNDRLYYxxctqW1kGNR87NK0Tc0LJtvpqw6YqA0NW3VqMD56sOdwbLfoJqyqaAfCyBJ5
QR/WidsNO1I7T3BG1oECSoVMmdFGmT6N1KRlC/Ci4ppwiG4NrtMRDH7DnH7U8udIsrZkRWz+VJy4
YIQz5r/ilyA4J130MasnF8kUYgQpMsocQ3HAzsMa0dRzADomYgJksYVW6yG4x5iUgjv7KABuriCg
Kt28NfrD7v0wpJhaDiVuN+6/kPzaNXxthdCIKZrI4+PuuWMMnwIeWzlQhjX8R0e4H3qCXnEknxIG
ZIdt11Hvs941Wgeagd+bLn09bNk5VT0TTgfMKciaVfmhXFAkZ5fXw+XInP4cPCZozjK8u9kxrQ+i
Doi7NI5mD8vr6l1fLb+4d/T2v5lC/X274fiRkmEmU+mcmdnmyRieonCjiYlUmTmrcs9GULeKgXxm
a51orCBKzyQNrrCdNp+xh3jgxbKgpCaikonE0tdy/rLpjiD1DpuoCcyoMwNBkVmDxK+eVaMb4po1
XSpIMkUNkZQbVsLR8OCxweAx80woEowq1nXkz1rI3BvcJdxJEOSz5qE7VUBxUHbW0QtDf1ff2DIi
fuwqIdaiyGlUQV23vP5wokKZrwkueo+IUWW+pJG87dsJIJjdHkoFxG89nmTMT5Gskgm5B9ienIiz
O/SU9hXwiygn7aQuqQr6evd42GV3khVGB8NogAP0ssyD31lV5tApOlPFS1YfDOLlBbsjaxnYkuWF
V/qwwdW6gcXpLj/EsofDr/wM625+ztYfBI5Ds+Slnhh4yntvWHVBjRjLz6hbsMkpni0zqhjgX7kX
XRAGct4rcOnvzCTxb9hFle4P6EaxWRCGSy47UA0kcfKtCV1oaF1R7KjKMHQpAPUvyXlIEfVZ42OJ
uF99BOWC1ssz2bLYhuNCQWDOw5EA0+xYowyUij6GAbbnbApg9VrN+r9ysoX3W+E0KGWYcbYzVLy2
xhemlB0jXph3TzMjL2iGTKliSwxsuO1UTPdt6bH2GcWQFu7+FXPYRqiKsuJ2dG9zJcKhf01zXdqf
7ru/k0U5vsrOXhIsmXqXK+6ymg8c/7sdfw3by+5tc8XAW2DuALIWcxZ4a8PlASzG3mxxe5DuDLlw
q39QcljHcLQHcjbi/ZCCRCoOeQaVJ06zfO0mVMQC0ROS4O2k4owGeJjt7viq21NXF1seE0Yh5p5Q
SVj6RQ+I5p1yg+6MAM1fZMy2qZHJanI68mOt2T9ywq9gwELgYFlabMDy6hmKRMETLd08fz6Racoj
LYk5eE/NVzZlYKqY0UBKbJUy0k1nwSpLa7J9ak9JKWDHiG5wrQOSv7KC2cTzSuQ1oN9b57qpaC/C
XEb82EAETvcEpePl+yA1wGRvmRAO1ZCraFYeHE1LzkS4TaKBJq2BoSn7ZwVciWemKIyKszSyJZGK
3AjKXVOOC1dL2nkcC1GhvbZAHbv06xKwIlc+XBeUvIaVNccoEBOux/w1E3aYjIxu1C/YmUm3GPhv
j8uImk8dmMXln3OrsEomj8EZ5R7lwGT1LempIDx/CsQrAXFY8KaK9ZY398AXZMiIQqcEQs1mlG2C
QIfYrCj+nGxVjAyr0sMopwVgg0K0K3i/H6yt1IqqjWYnb4yDGoDQHD6ABx8lY4wzVMHIzADqciSb
Cy/NOayoSto1Q1cA9m6o7qLWWw0/zC3WOGZPQ7TNJdpkcbBC+DV2GspjOgGhNqZADsvB5DxnI874
4aABkKkoVqan7CGgc+awVbJix9EpG9H6rGCsPREjQ30qNwIN0pGL4tyGYvMkQ8S2hhKbj6iqc8Il
KYp/Oyu5K1CrY1kQxiZLz3YrVWhCn2jh5WT/7H3H8Rt8kcSyFbWEQMPR+eWYf+zO1x/9bPpqxxSo
1ZQXtIC2dlD8aDwLUaSkSEADqibDirsSJwZAcEm+ivUlRDUR+vq/XHdpET8jPreCMa6L7ZPLk1pz
01EysTymL9Eh12E0Ge+SGjigOZF1NwJFNVBqDNCSNvimp/1HjqdDhWjZh0rEM82GLVUamFhk6fR9
1qJWce+RP4eQRhJnSQwCDlldmW/sGtksVW4gMxS2A7xCLM79U3uwCHEAAYjVQ9nKBX9XWqMSY1bc
uJPF6Xr9OcUNHPGx2YHuRxWhMqaOt/ZEjWoWdNDXKh1CSY1H2p3u1uUW5DymUOKYiGSah7ihz0ku
E87AJdVaolUniqNZ8isGNlnd5kyRK3cmnwktZeDabrMvpzJ7l4zpW3GN2ExTDZxlqc2UG+o6zuxr
cAuA3+FS3nPOAN6LMClYVctgK4/Al9PV38A4r0Ch9EYNTd4xqDMSYEigsP0TpgOO74drfs8B7S+F
R9bYlrdDu/p7s2gW95u6o3aG7JCWCKoEGM7TS+83Zf2svCKgTk83iJRLiBVSw0w2M2LlkK6+VSUb
i5XYzmVWi4IQNULBRtMKL3L5IBRWoh7XQbetdqfv1TX/V0ijdTACltUIY9bz4fX2OL3z9s1EUYmK
KtJgBWdwJmZ67Re22hkjuQZxadBPRxj/CGZcP9ljNEugQwH0d7RLafEMfMJwlAVrtJJ/exJPSyRT
0hDNO9Rk0v+mxYKzuzjTHue0T4Cnx0/0sc2m/xRIBQJEsxH1ymLJIIRd04OS1gw/YtTk9KUZoCqD
Z6abZRUfjSLjF5jI9Bv6W5A4jXEydoh0F+92657XPFJ+4yuuoH4E2HuiJ+IqOzZYFLhR/ISb5cwp
iXm/2x0fANXFsvjXo38kANGt0ESn/plRNxkP/LDCGOc67dLq8+CiQ8KZWm3TfrBJaD6wz2eQ0WeU
XqC7smfoySiGDdctkZPsn7Oc0hzltPwh3xaHXSEMdc2xyOZ0E9G4VoJP8bAeZBBTC6ZqsWQ82KNV
iIM2GoKA2aToo2GmI92sOHFks0JhE4tEAABq+AUOawkyxAlhl9KQAojQYdCoqa/302nyTpcbEsBZ
+Ydu2RCUNU7H3YZWXFev/pYz50WXiDSyzzZKgk7o6RVyG7ze0rMdkGUJeJ0l3ZIXuvYpHuy3mMpn
jpWBnxl8pQWNuJwCId/AxZ3udmP3Hh31ZzfKrkpDnR+V3pYaQrqFujZHG2U/1LzM2tP2XHP0I2Aj
BzkDaPFV/1TgVTX9SytWwTPh4AGrVskdc/QLyiDKfthXGQIOplHUJ3Bw87St9rz4sFvu/7rJQEE5
uA3NGRs7pgoRveSa18pK0KuiWV1x8TPjpJsbcU77DyezW+0iCL1dGxsfQcdzFc3frwnylQyw7fjq
4xN9EO9S7KRGMOotXPU3RSt6NtexuHbn+CE+Lhc4GjW6yx4bQ6NJDt/FXCT79yMvyNmiyZimNEJV
H1AIcaIvW2oEy68x5dRuty8YoSEm8VYbxESxorhM3qxfzZfvi+375LR6L5rRl5t6uD8vpo+8WdIS
YcyXvEfmkvzzp73XEwLb6/e8a6MLyINF54uNp1vrl3isgdVbxEew2fq8fZues1fJbvq/ZMdr4iz8
suzB6C9FY4rI6C2aGQyJVnd6hWWRhC6b7ykunuc6rKhbFtgCawUmFBdZcUy2z46d+sOECwWA5RrP
zKkBTYYniXUbBIIef0ayIqFbd8BeiD0RKkLOYFK0UW95gZOG6DXiAtHZxhI0IusZKXzaCLcFk4s5
3KZsC0AaqmYH0uyvdTP+d6Rip72uaA9K0Tho616IoiDb+zC1DQPY5vw8XuqXh2L7rulIYLTgiIAm
ffOgZqS4sKYiNy95HE736EwmnmYL2NLJK7qQ2mBIAKnkqYall2XL5P5DTESvLofggF6IhjbvD8L+
JL+Ci2eHgi+AIfKLzaT6hwsjScbTSsxao0rk2A+wqVUOxeuexGgnG/LPYBpt9Q1GDsPIxrk9gXOA
F3F5+ngGYrZ4mzw5J9rvTee2JNjC5vIY2ilwq1mQbWId3hR99ll/kG2OMpW90A1zRJdYY7p5Oh15
e32Mr7DukYDyn8nRp4W75GY9wcFUgTPhlIZH7ZUwblCJDhNXYiu5rThNDl8JUwP/S3ppK/yTX+x1
nTIzKtHMDHgA3jemZZtnCR3zumvmulZXIjL7z7bJltkwjdQl08R3a6miRP3TiGyXRMgAsiLsO2Dt
8UuR3nkuhQJ+g+bAAwlthYhGCQl09P0drafFz6ApMB8xrVtvloja8MIN4SrQ3RwYFBdn46yqf8Mi
1yR0Rfb0GUWCfuaMnPCQmhRHaHfrdJRI2cMaLdj+5QDNrRGyQLGzLIHdEj3Akxji40L+ODIRdEOw
sDssLaJxsoG2REw5f4KRBTtbr0G2pD7Ng8WTntPIrZpZag0t9P88MPGyLMiodt4RPNCe5vnI2Vam
UheiqTiUitJJVjSUdb/ZeVl5gqCibW8/4snklTtj4zXWi4djWTtCCjlXEaX+JqVE/HG4EG+UK8JF
vS8ykMjJaK8vs2F6GdauQ6GcIfn/66NpVP7K/fPr4XUtf9zKK7+1dMMLtbXwRIhzqUEY7LgvPR4r
9WnMRq4GwV/ZjxnZT1pdcFRreMOFgUKmszd8NV4F6e9ZvixxXN+2xemJfYi0BbSmbrNi4EEMX3ZR
uKqpIfyAUKEDBQDAgVLiPsR3x5gQogfwn0dzlUc+JFr2CBmXkSgaInwsS87H+2y5wYj4fM4HFyKw
SuUaK5/EdEEMW155Zu0Xa9kQzyd2N6lVObOAXSkpJ5v1a/7MB8qRx9CLMB7bKsHp1CFFOd4+GkD4
jZkES/XoqJ6o1Vtf/hSJ0IBwbIUfYQ6wde4yG2Na4ZrBphCvQoTCCtr9Nyw6XM/fuRERBM4oxSmx
nlQ/8P90A1dSQOIBZvCgGrPpHMb9Tl8m8/PAUeoTJe360mHml5E2/VrPZsp/2ptJ079O1w1FqjQf
sYME5c8I3SQI9D7gV65qNs0OwK6BZcPOuGqYhjeATw4tGHYGUs1ZJQ5D4oakg7BwqfpIljwZM24Y
N9/m8wXJdSUMYhw5a8JxqZgaKSwuBfcsLcsyhTgWsUQOC6DLIYjRuDGgQEMkUJ48sjQ75Pky8tUd
EtJqxb1AD0j04Lpaph/TQkQ2xEWXMdIwV+NW5aZNENycId4ESSgtEpYFMpFyMPAWBhPhhB3TqHUp
PN6epKW4pYIRw4DFdxkHCXQXzvZjoaAFAugQKHgwKwi+O/QUnk7KxnlD0QlV6D19jPac92gmJubi
bhHRiJteWn5Hfpp1DVzZhTwpJrmEaM7am2ZwN9Y4o3dWziYfq24eWNZn0Eq5w2CqyCs+f1C6JND+
CY831GiG6s8lM6NYvuXBKNbZUiIFNhvrBF6Cs7DsN8nbXHOTgr+nzeLfE0Zta2GJ/nmwfhiKBWao
Ymz3AqOjR4wNmsNMzi5bmByXA627PWZVzmES+7sA5hSznVHZrXVhIueBY6WoTb75T73DP1ZpA6Vl
N0DWKy6Dx94ihPybRLzVsWUcy+OSR2ymKDHTbff/5UssTnHPc7aIBovVnnFfkphQ5qVMmhGFwDCC
gpCS8Tor2q7W5USYKqcsx+7XRPvfiaJl7EB8oP8ZZ4OxYA0ECTrTnNjIAusH4kmNV5WRAU33sbh3
jbT1kCIen9TAeWoIPqNRtzqGYYj4xVlJQcNTsRsqA96yBzbViqJkwmD9IbgXrm8wtB+anBiuYh08
UJHs4OqGPwHhNCgRoDRX8Ph6AE7CE7qQWJQCHH0kLsAK5SB1u4D0p8FsUkDkvbgS7567ae1Gkqhf
yD8I7cwn7L1bZlq1mayjbVlBni9EWGAji6rAEHxsu+W9mhtetARQoyyme83q2Q5oz9+H6/ydZgoq
8bYI25vj/G7WbR/tFEdXhBVTyg1OGpdHWslNGlHQ9cW7I0VYov50vdwr7ct1M4Z6l26Sl2O3bVRz
iXJLCw67+xrNIO5Kc9TqjPvh+1vqH/eSLSe9RNsOGi1+RdzWO/z/AjW70VsPblRfoPJfznJ4TFrK
XmQlsSOkuUi47FBYOjsW+gmAtq6phbovhgI2wScyB4D0vhqQMP8ypfdoIwuCUVzUQqurLOUPZKS0
IoypaeZ3yZSOLa7n7d163VRorHeReiIxgpbzJyvDSGxsZiQ6aWicg4XRltlEYpzWHWUu9xo0K1HY
0pFAY0QS2AlxjPvZkeE18qKG4fe4aa6GkEWQJBDUQI2gOqd9+dbTfpRMCCfWz8ZfnN+sH27DN5Ea
9F6v7S7weHa4PPKxaUbm70+cckjgJoWDaeXPkvrzMEPOfaFnAEBl4ajDJBJIkzyQeyauJ6Qargxb
Lp83YxFUL/OHa1WApu6FO+RIkgLw/Zuuzsifzz3MGW3+4LfydNu0frFeFeF65nT5IQsFvOTmU49R
JliDjs09Q/mo8fBfuHipUvNrFB30id0LyRcW3qXyr93bFoMAVLUgEmK2XXKDYEogNu9Yvca+kIfM
GfGFXMAUCr2CY5iCWbVIilT0LL6xRxLXMCBu0k/4c93fz7MK0ZKGLXIF8GlzSHSeMSg3QBL4inaa
jc1hI6N6g50y3+J/Eh3BllPY4c5+wpBtk3Jkfwwh2q4bTPyoOUWIH0UGlSTg0WBoiEbiEUdTiQPq
dFaew6fjrt0/q1W/TlgmwAIs2lOxJDK6T5LH+fKLYTuoNDK8i0Ydb7zHDIJ14Q5wUfURkfB5YDwT
646KftITDVl4HtjS1APNRVY9rsHeWv9BvxIu1TEANv1unddRYe3X2zW448hxrgbmAJdLXenze/M2
pot0jYvPIiv6YXMHccbKxpiqloZo5RaEHHUBTARDCTP8BIBYoR+AQmDo2kSGRM3M/YoEPR0m1gpS
rVIzjY3jaMTz33cmBBxJ+2o7+FvgUUALFRymAIyoZBA7MLJJifyrvS44d5f7zH8a86OdRkGiqPBW
JrnoVizZmWFfOhqiJf5UN03p4ql/6Bd007wHt0q7HxJk8SGes9dtxnY16O2jIOLwN4RziwdUOS9l
X7rp5Qd2xQHPyVI9OQ5gUDNCYqdHdH3nC706MreGhPbGCuYWlOiGq8SzOBE91BKF6S0Rhp33q1/d
eAza1ycoWoEYmIYhS7csWH9SDbBT8Z5BKGX82h3NDqhD6P4Z4Go0rwOcbAAHwoHW3y9JnFdQGXUj
KxvWwjebwwP94YciuuR8WegVPB8lm8WV+3erRoySfDEriRZACo3eocIe4jPdDEzPw3v9QpFAVRW4
/HOsl0YF6pCTsAOPHco7Gb6xBNOc1h9p1KKCAEM05R40F73GyCd6ZF74ZT/wuOYkvC64IcAfmhjL
/N2zdAY/zN/ejqnfVQztFaBALIbiy42RJdMR60U6VotP6biYjQ/ny+w0PhTTKhkpCDbn6f5Nv2qW
/Eedc7TL7R94TcB0fGAInj/oGfEdeQFFf/zz/7eMwfFKzUtdnb+06YrJ6Nu/ttXlOkLXjbyLp8rS
YnzID6v9ef88mdXn8WG7q/LxoV6N3enLerKajFA6tFyKhgBw5NKzOuOiSVy0mBTp+NBeh/n4MM+n
3GtXTA6Xu+l1fF+frkn/5bjyE+cinR7u8uRQ8crYfI/grE2v96etN0L/ju+7xLXL7Lrm9N3Vej1L
2M3Z6fTl9qH0PJ80d9n+UGMB1aFdjWjuFizHfla23AGoonrRli2+up6duOfb729Xv13h9kWrs4/d
jPWyejG5LCfVi3Nc//b5bLZejA8jRxBxR+OlPX0Z8gvff+0Lrnj7zO97vH1pW7gny2O6TR76w2X4
yB3k27vNdihZ7vh1zgEzbMlxknGf8fHfTxzfnyIzGB+YaGTN95PDihdkTialmrHlwGkL+BGHsRiV
DIEkw0jsZzpWYjmCSLML99GrNE/7elbPBgDZU0th9W3OS6Uc6u9pdAJ9nVntmmnOA6NaGhZRnzEa
qHbDMBV8B7WypyI5RmiTyWaSM7sZByaXnBk2OSa/+k35j+ZfZOrOiMeGrp7JVMUyqgRN3p6PV/oC
AKca61V65/Tf2N2vd1xgc7sPjlXuGT1XnekLDfToLu+/99DWHicoTiUBWHk5/xRBh0gxMueR0y5S
5ufHJWScUOyYHeN1ah6siFMrDbZvCE0k59ShJiH0z99s4eh81ZrCPxdqpAX74NFVHMLyrlpeviYr
WuVSShIo4g5BYAQxDuDx4D7TjeVxgr7RM1jjtK4hA/s/H7rpQz+/vuxTNORVdj8peQnF9fHStnf5
tnjjNJKRxkQrxGUfjM7OME735xfT/fGh2nrWTPE65w0sLuV2AyXHWXYV58R4cm63HwhvK1LEHLp/
8yzoUjRvuZYvrj/a6/IxpYdrz6q7MEW/JGgyTa6UzpRpe8nyAOrDwXJ7NzYiAQKB+jl/1mO7ZAOS
1eKzf9lxLkuMACa8yYMK0swtDDCvOzhaAbtzrKe41B8tktryTELAiDWvpOdgzNR0Cb/PNEKbTO9P
2fZ3QoDATpuPLcK4mJ/hhEmL2PQyfDJHGVB9J4UHM3rWk1OtXcL4Fqh7ZGyhhnXd7tnvFN3RdrLg
KPTp8LW/du/qS/OXt9iP1I1X9FgeTCnGLc4QtNVrF01niRfjbTmlTnGox6SJJ5XNlSuU2IJMcY+d
Qs9I8wA57yklL4WiUY4B21Tz2qNePG6Kl/uu49BQbOYcY/MO3Xa17zGKcWp67QFMfGlN8EM4myem
DZyJqdbXpsZIq7ldzD+r8bU+sD1owioPz1JSUviNb64jkfMkslxSe5MpJ+KiPLK4jHVBVzGkdDBQ
/BoK3Gs/W816wOzFkxg7DpinLeCog3MRw4riiuWxBWWlbopNfSfgmDJ/t3+/yE7xtrisZJB3gbJZ
V/hTCSe0W21n2bWQfiRUI4FefYsvMATFO7Q4hMGT1D330f5Xf2bQ1piSzUjPzAB7fkJ14VHxiRoD
hm4FH13QhWKC2Qnw5AGOaHxGxGsGoknD/W0X3TP67Y/1kVOJfIFintcfDXP2+q1FlD1lTO+sjtvN
i9ls+dI7HNMeqpZndzdda+G88mRHHZsECeyeShuEbe2mo3ovrllxZTA+SUb0cRfoDjBmvPVDG1d7
iC0rg5OFiTP0CnaY6FgzGGDcMhS7OLDruUTLHC9dEm9CezYw3G4suwCYzpO/jaLbHp3LFu1WnPqn
q92kA8RWjrY4VJP7+Ui1N+CKV/xePBt8vPA9XrtTOoFPjJozCFdc7+2VBAeCsCDIqMmOzigVukcN
Sf/YkKkX+avpTlS04OypAS/OKDyo7uMtFoG0ic4WWBjop+ns/Jc1sUcRBK/I2+OMDYrySatPm8vp
TWi3WAqXiiLvjVkqshV0mX45Mi9mYPYwR2ONEduJbkeqs3PT0Yh51HzNEqr+7WV7Sp0vX7H97QGQ
JUdfxvE/Hs2DEwF6eGUSA1A8PhwLpcZyROA5egTQyOlnRcERR9OdttK+3pw+Lpb/R9S5baeNNWv0
iRhDIIHEbeycnHY6STvp/H3DSDsdgQQCJJBAT7/nLOKxb/qQ2CCtVYevvjqtY1PmZpjdrRbz//YV
YwidcupAmZ7SmJ5mtrY83edZmsFeoaKIhbeYVCjXhAwuo71duWHONxv3JKeanzoJSfuuZmkPTytg
T0d8KM6kHVm+PVs95DDZvvn8ML4fqwMzMrCqmHdRs6X9LRHtftNgoY//E17aUWhaPYblGkozWrxj
ztxx3b0/d4PpIRwHNiOyaRBfyYZOU/UTX+RSCUeSeGyOOtCq+t+TikJ47IHLe5w9qaylVHXZS+CL
VsPw1TnRY3M8EF+inf2VwrXJilWH6q+bB2NSEDy8n6/dsheoYrnrpRjv0slqf6dqtuP5u/s0gvM/
P94KZ5+tcYiZfeAMqv7re/w1xSdwmdS3Z4zUwsPITxUpA36wPuXSfzD3u7UvDoj8WdRAM9U6EjCN
i0pvGGLzp5EAmp1cLj+MdypS0DlddcZNAL8YDpPJu1MGCPAP1MDE+6FlvkyZ/FFcLnfO8wlgk6KO
k77c8Cfn77oRWTsnGVtAqhrqRa2k67aoDhWudUtLpAsVHUnjHCrvRu+of2p5sRZyPOw8l613Y442
5IymXqXJB2rIehpxXd45tLzzQF28RA+ToJkbQS05YyGeHBCnZ7AewEHbeVb85BCJS+cfZoftx8vl
/HE+b1gPVr/ul5NP+aL9KJi0b7vbZ7jolHGXxz/n4+JtNJbUoAWYC6JxZSI2YxbStSSmEfichQKr
JeMylpdPbQ5HDGBUbYscJWASbWtD4TBFwqmBZExCT4j9KKFnhYS8rzo/UK6dTeBRCAjLlBY3Gh2M
33KaFSd99qA/9h006VWC6bwwSr1hqqQ+rbE2sVr9HKlFaneUDGnsPEYti+UTDsO1jcaJcsrBcTi/
OjorDZB4XGbru2uzfJ+td/eErLAF/BB17e0IgKLgpsyoj8GkDCND/Qv20mh7UiokqoxDd1mh+xl8
maB26C11Fyz5T5JjBtmXJ0/FdS23jh3wwGL77KlN9sNnV2S5pMbPcOFTJOocp0sqwJ4i6BRi5X7d
PI/piZqVJf2RSgySsV68m5T0LAMYdb96+4qK6MqiqeNqc1efZu9oqXERUzAbxRxvQJdJs0Vy0pGL
CFsCZyMWVFZtCtBa65STgUIuqUiiX6y/JC2Pqih6qRUV3CJM1uW1sL/Bc50tJESLUASULGgPXuTO
lirmCf1SZSZJ/dQyxrhokIngSKjDiKgZ7tE8XpcUgJxnDaOnInDtTzUkNSV1llVY6wDbst+svl2b
84ctwyqURz2pMFtOod53kHiT60hCRwX4Vyvp76WAhmYLSBCDMKuMKXrTXyKuwhH1BCTJCB5y8JcX
JUNsc4Q0k8Y+JWdl4ss1DvVI75YrJNs90y1Om9XH5bD8YlZBLixNpq+nixFik0x/yTPbOd5SOcQz
2BYlppzMXV7ARWlMujmBBjOz9k/wssJ5Q6VFkpLW2XWRIohrHxb0rh3RF3yevEpbLt7risYj9wD3
MmxGSvmnWA0GKhbl6qe9KYnbLXAJ7o649aShiLxGvV98GffF5+ZU/OkM8QBo9KDb0yUfZKIiOyfM
J+FKzRxGoxvfogRN9nBOXPsNJTsGkm5iYjKS4NW4e7sccyrct9Sy8/bSLjZnSR5JSvkQem5GQ/80
BNM9tMhdfR3uLkkebZj7yYSsBgGtvxCBj9zsibLaE2EHWLSldvtGUxNdLPE8UYZM2iEmuawZ2GG6
SX4r2Ha+QnpPo6Oho3D7q7xkTo0Oo3iqIJT9uGi8WNEVIfZtyAHEbyAEhcvvYDwVjPhEUJwaHuM/
kDkds0u8UvuVyAGQvvhqcZKkaZS+6h2GrD3T+jn+YzWRFbtmHuqxeLS10MsUu4f67VkEp+jNeTYB
Y7gCxvRo0Q0oxAK6c0SQCdbF/C9J5PPk/aadlUEuDyc+XdWipcVOZSoFv0o2mhe19bJl9ZJrxeFs
lbdkAInN8NnakuY8/eO4WVZ3DRVJsu5eHP28ZbFk3SVNCbxveZy9r/OFFWvBniMjnl1w9VRZxMuA
+KrrgZ3kFOagKlAXD9rlnEkiVg15jdJnsoRtUxavK/Z0lAlqKzsWf4N7Tq0qNjJzGZ2nj2WRLfMF
5e7nXf76Mi/uXCzXd8e36XX9bCmNkFc1N3pwqlCgMhyuXtnZbwJnj1uboPEy2JrU9FFR8VaO1o/S
AGokoCWS3Oy2DoJ2iDXDhuNyKgaLUMBkH5BhklBqdLoC8Xk2g7XBGTXrzZ8qlLiAk7RPVJcUV3ol
U4n3hOYIYOtgE0vb99xOd1wyThOfzwBqB5eH06xO1x/G8tVpn71qmCtqjHK+nN+tQGcwwXR+Zun1
V+R0IGTNPeM7uvnyZwR2JFPG+rmDb8kwRRI2XlaQ/JRJR/aOezaClcmuiAgkG6R3syufilvWPAe3
4xYT31wiVDNRzg/st8giNRBJM4QsJzUvht8n01+ePeSElbBeC7tg3x7XjHYBV+4Z46ZnNJ4yujb3
4jDQbEplw5Ewe3KlY2WKG01pXQm0yvL2ZHr56m6kgLrEXBC/UZ8W5HzFOnXEzKSGUbVjD/WtQlNH
ZQl69ObZnBpldkwoOCMjGNM5sOrKIgN+dY2xYahBYY9Kx0wm/UkHe9ZDEiEnJjroJVJ8NFxjC8Uh
jLRhVR9gQV1hsrzNf+55TAtmlWcPT601yLR2SPduAOsUL8M8IzvDPI0JYm6yumy2HRHqNYJT/1zr
q9/siDddZ4ExSyhunlEpytFGjICh7y79dz203+Yt7ekL1USIsjWnLSOg8SvFz+qIC4rPRcQ1Pe6f
dCkYBIP2b2xpumZdnh6DqnV62ThKCXvxmsSAvdIGBJyTIdxu396tpvCAqJlVuzGDbAo5iAoaQwjK
UjaAU7rBmNpx62yPBbRMyTCtho7LeJ6cBqRiDfd0dCn1AbOUubuByX/GTrbxuFtQRirGVLiu0vq6
OOYF9sPSHidZGMXG6pQl494c2joUYPV9xtBK0Pye7TJah35fnl5rmGQhYqdZx/DmtP9ymawc4PoY
o4kVMaOSIPDBpL9Tfy6pHedAC+x+6wSKIAW2jBWV3pih3iCoZOFfgPBNzElrOP7MmseMjCD33bMx
a6RvQE+oK1asxVkG2pa47Jd5ejfPCYzXdE/yHnXHvEZO1Q09hujaChfnDCf6aTA59YVqeDqs14yd
YbQy3XF2CLkuXqM06WmhSzMyZaTngiyYEaFemUmT8n0Fv2WjwVAlv6IoXatAhs3gItuYqqLRR1AR
U9gH1ltEqRqPabivcUwu20/7zXifMHZQINMw+sT0s3P37aK1BoHJfE/emQnWGPGEyTe3EoUjmGNr
Y2XZYovAQKdPz+qwKfK07r/H+NasIF1FIGVnlthnPMH4RRTLwXcj+o30CWP9s+BOCmStoSVvustf
T8vpFyNE4f3NuQCACHWHszP0ekN9mmaM1i38iXq+EiGjpSAW3YCWPfKumhFIA9ORC4V3pMRfIe9a
SaEM65kD1g2bm0sIT4x6fxlaZXsg1QcmoSPTDT2tWGpV5OjcaJUUog4w3AhLzNKtwHWX5U8Hv2dL
Ajv8R5+COsBtvZMyVrgaqjbzZvlzgnsSiWjI7FYqlnVyb4Ci9Ql6aPlOgpM8en3Kf9YjHXoZjcbm
oA0aJiuwn1ZcqcRJYTiZKsmY7wI22EA5H6HdtFRcu5lJe+XtwhYeaI9kZYxTJUzTESBj6GYDXcgB
MSuo8cHtRW5+n44tNSqHe5k6Ta1cW7+EXziBUxaYHDzn5EBjaQX/QNOIQZwxT9DRzkHntnXpTqeV
De5bIn4toFSjnI8MioiDmRmveBP2L9Faxzg18XokInGmkhQeiToeuxPgr31AjZenYB4mp/VVpiWF
OdcXiOs81ZhbUx+zRXyaZyI+jqJmLLvDU01Q4AUJB4tV9qU5Ns++hLJTdgicc9odVGH9pxlDIznl
gIVrAdEM3rINzpCQ1fJKHwD7oc2WLrQ3M/qPYPzUY6nIOof7UkcmTDjACJw35fJuhVfCYEAZQjdr
/8hSRt1Amv8MstYiSigS9+LGJA3iVHGyYuwzCqp0QoZECr1YpqZqwLm4/rst3/mJYE3hmcep0vkJ
zUAMN1ZEbNbm6O3d3OYFCW8l52LqJOPDle89ztaerGjBpDTYz2be4y/9uY8eYxM5WsM0w1i69970
LdQ/tsuKMO1jUr4ZlnUE9M6cqEaCzpEGGEMQkbnop2DsQ7eymQpAnhHC5htGFPCyLkgxAyQJGyPh
pe/lBvL2+oOQ3KjOIKOc0kRPDajzuCTbRQEqJCjBhTJxOZAxt50hWBM8J9NrmadPQgk9dHuUDjXa
RkimRFA4djeXKyFgoqG+ECsBlQbm8MezqP2/2QF9fH3mzSK0R38iIUezCr4YXrMvvom/VI5Yeg6F
KUGTMEY2mEhoZnc0yZIYzeXToiQ/S+vEc9nKFgMLrB44YxxPj6z/lTOjo59BPARSapRS7G/rE1xK
nxSE91MZViRDEtoYbiipaXDqjUVRvqq6Bu2tggR5xx5X5huTWsNshg6atcrXOfWSdFw8001mt63j
q7yPoM7YASOpjtH6U7rJt4wAgbNn98IDEwmeytP468aNYq8g+fhGsbwh1LJJXqXDjEmojLu37REV
VW4C3GDKhE0eLb+iCxkg2mK5kGa4eVYzUrRRz4K4GyNH4RmRvalPFUoYnTIEImecIa03jFzkGTmb
bjb+0HAbxQs7RIaOQ4BncVCHqC8KIgdMLxl+KL5FGsNnRkYcxGWjPaIHLULJ8FRhRg0v7xWLbp02
E4JDpiz4OXQvB0659Eyj1BcIuuuRIYk1BJt59/mcMUXVpQYIZbWAZ9Jqi33JIkWRDvcPLWPoa2pK
QxXvSwpzYIIlhSIf94vLx2THj9O3btJuMpn87yUCmzIgK59j4oEhwRYHn0xIcH2SnImYXAYbmTAQ
ELXS+hzjY+D+yJsy8BVKXOxTnsEg1ptxhybqzJ9QOMGaGnMrdCG4MmyH/6b95qJZYXGhm5KJ0oyD
lLvuQv4PVTPhY+bbkCwKxRlDz1C+IRJZfVE/6SpFhcXGv+B4hcF9sqW7F+oNLE3/0rf5dvHfvmY+
f5+/P5+z92lCssZGZa1LlhNGWEIkFeEoHE2VcxyME7QaljSVCW163d+M/qbjBqNpuhPLkHWsCzzv
74dG0DX/QJFPhGPZ/A/WKN6vNgVWnj5+4m4jWGvLkur7LD1QBahEsMthnX8gptFEUjRmQVWEa/aK
wIpB2tjKq/ezRcXPMH6QNJJKNK43kzvW6DZe0idzJPaA8cQ6KLammQ3Woz4Lp6kJtaizpJCMZEJx
pduWsRwITeS5UYqo6yHgj9+QooZqbthePyyLeyaQEQNwy9gLpYKj0YPLy6hmKqYQoqNFEy4yAiov
lM1L7n/ANOnz/ElcrMonq2LQY7mTdLLGyuy9BkGuPSgZWrWjM5SCCH6NgFnL6r0rxvoGSuyCS0dx
9KuSm9HhQAEqpUV+hkVxFv9zEBndb9QRGS1jLS1Z4qC1y/ZCcxOBIAw17GLiFPYsoYFq4wZkCoqZ
dUpYUx5G1tFgGPOjlPuLgiwbP15E5zBJXlWzMzPSAFt4UbmomICkr9NFChNM/LT0+CrvqooPLLDS
jGuBLHw10NPISw4F2zflOaA90E6ZBTkBWXYFQVH6fQEAR05M3eFfnvOt6ADiHRFnoPpTySCjQLdn
lmfz95I+kiMKkqWmt8lZgEuavAHIlnwrrBgBiy+i5gL8HvBz8q8xuQdeFJcfWh4rttRlDyd8G8GF
tbnCI1kyA7lArwhXfeLQuPiOlogXZCZ4tEPlwo8qH8QnEry+pzF9zzY1j2VoP8yqI/m968OBathL
SlzUMLSBDS1Eu05nU6Pq6eWh7UkMkeCgokwjW57oDEEIo3idl8W6e4eusTb77qwjw2ZAQlRLkPND
UsLnMC1Ht6ARxAA7xc0cDAfkVcZj6z4ZcGnpaRTwhJKUdxf0Zl/8UdTXNx7eePiaX4MG0jSSKYtQ
GKtpDu7FMBuzc83qtV+OidGseQL8qfKgoijVOLmABwQE+hRhZ8V0BQMoaXlFyXsVPKmkxsRj7aAM
ZEmB0PPSyhEOBHquPjefhvz6a97mX9mRw/xF6BWBDKV68o3qPq/rziEBolXasJn6xpD0vnoKykNp
VJooEzALJl4W0rrJWQjm+NyK8eFalHIDX7ThW4t/4VZe7lkvorjE5m2m8KqjAEQxnK9LdsPBTApT
KMSR1CqwULOkB5Vysf4kO5Ci5CojZSDLdWQQwQJyB6ji5JHIziyYjnCoKJSBaKTAyD010oKRmCAS
8r/NYymFJkS1Wt6wrtaY0BQW5knjFaCaHTCaPWG4bLrwuGKWs2Wg2kAVzZV8HofpDYpLH6zfkcE0
02NKqmyIO0w3G5WZgXQmsXTlcTF7yGbzBzG0YYs4ts5xlLAHloIJZcS1tkgxVM3PM50SJNHI7pQY
SU+IaNYqZX5IfkQSKlzBpGe7kuaPuBz8bQecA52anndDEmX8rT1V0YO2ktAn0YaR/IrVUXflpP0r
jR0W6HC43m+P0xgYyIcT0z8oin1rvoZ/Xx8tRrE+x3JjK1u0QrISMhHKTUAxAjpAnRVVQkDtrp3R
fH6eAsSp+nL7DbPijH2FLqqd2UqZJh9Wk6zT8NKNHfTTstQOOlFgTZVGOywORTXRaJgW0+YJfhTS
EH8WIZg3k9r1IsxqSMZEQSqlwdpcvKnv4I8nC4L2pGIuDQW5so4qhX+hEuvywqBcHm+aizwSrmT7
5vV0cvzVgi/NQRqdycQOEE7R0TTjzu2cM8Y8P9p8qOgjekqB2Uql3NIuYzqV1NBaaOVDR6VNRohM
zK4ZtIIL96C5iTyaQgbO0Mh7IQq5Ai8TFYEZx6zxObE1Z9FTxnWr91dbI6vCxTtAslx/yO4bKjhr
BlURKkMIWFLjyCzVRVES5luaF4N48duaBDhNDVxyUzZfp2I0k/hV322GzvMK3vR4S/3oBjwcXyuq
TFB4kWLEbi1DcjinAlFwOQzVB5G7pUSyIHcjMVVaopBDV2bcGZlMY1dOI6Y4GJ/z9jEjCK6bjTIJ
hoesrtxK1kPb4cEjKnPwFj99i4puWEiDMrB4J9AIQqyB8CKx0h5vSn4YgyujJe50AoGXFkWYmiTX
AvFvjXhdstopP3jVXgRWH9M7zInWxF2hQ7SiGDzCvllM4PuIBIzsFGWnkYZHx8MHg0/Upzf1JYtd
nd9rjSxzMCbzl0xQatMjO8A4Lt9Rok6y3moLTXIMpQO9q3a8CEsMHvhXVMEQbUoGQTICqjF8vLK5
IN9THPW7oFvCShnkZfT6Wk0UXPCzZ5yb2CsxD0MPh4S/CVl9iwZGXXH9re9ooDq7JA+L1eXev/Px
vXPg8CPmXvvLFsCRDCRfzGv6d16VHp4oyXp0AW1EhPyR+XJdg6aGsifj45wSyoiT8VZtSyUj2g1U
r3umY3YE2ui03op6Qr7PTJ21i5ov4C535azLfgfVFQqW9FEp+ULYqZvNllyN/xF0IhtmPdGY/UEC
PexpyW/zjTYh3ZI70CbYQJeCKNomQE0A6B54BJo/Y2sSDlEfGWmiA+TQrrxPjye28wHecCZMUvtT
XkD04FsbLpsTjGT36vLVoEpf0D5FwzqWTZBs3KOrDSubRPQVwjEjuYMBn6EtYbD5SbyX8FEmzlpY
K0S6jvQhFjwaUzAY0c5FvGagEPERSokQiRfUU6Nn21WIGfVbUlC6ZWxEQGdwAIy8SbSYKaspoVfX
FiEJdx8r7MR6Q2aLBBwng0JFcxgnRBAuGNaitMv8QzWZvafZudugEVuwMbDVEOIIe7yYTVmuSP0C
sP8y2Tyc6gv8JSaMG8d5GYPxL93D5MpFKT1MGlpHiRN10z6q1Rh5Nnxtj0a8jn8VNGOxiTGy/CfJ
lk9ip/8P5ygSsuGQHzMnJk+sbdLsek2aYgPoDtAWnRI82X5Fxpg6BTGI59dcyO1rw3kEIFKUS2Hu
sCE6Pi8evP9INfGDXkVxuoXdpK0wsFoJMShq4H2abdJvIg/WaKrcFg9PDvu32hCfS33qYbSChOVK
TLOKvSSTpN8iQsIziaHC9Qp6zP3hwxTTkUKMlk01yQnqJYPd0EBrZ0Nu9Nm/J++qyL6XXk+nwyDR
LiEzgYvH9WqCoIJUCUGAaoUEE+/xT02g8mt1CE5GCMEFCB00OP6vry01bamK/tlA2abgiG+ZcKH5
jY/Ho3HnNHs5R8zX8VUNHISFcSQA6JHAhQMUoZnlpaDN0jHBlYZIHfTYo1yL9xnPi695mZMQYQkG
gkoBZUTiO2ZTK5BcFF4NgyJg8VWUQd2D9xY5O4Jv4lw5OLGIZf46Yqyt9xUAHwcz2YadtjTfbszI
d8KIRqDHB/ihQkfPyf1wElJeqfs94Tu8PVXRrKxV3lpTLbAH4+NFDEzOSGk2yuJsBW8osKaku9V0
K8LaR4ZIPm3n2EiOakJMgVkRsUY6gF5Dv8s/A+WS8uQ9DB6erYmRA3fMtA4zKvOIKYwf3H3hN0eA
jvjE129YTQGU31FozkHdMqvzLx6JItnuT0R3PwKQwrlZb5FOqieRV5iI4cmw9+R8aWqWkTZ4KT2u
oYFMZtmScCfusvSOsoSbGECuNbfSn6hgOapvz/mUwWmSN15nXDDzO3BNv8xfhjmdM8gbX5tSSwjD
oolemeNhAgW4/haL7Iy6lFIRLLJujYCLbMorg7aMoUMVEY6B/KG+WIvuHYYyQ4yX+f451p1Nw3t6
Qjak2LzgeWs5yuFrUsFqfJs3MJt7RhSCBCQki9nlq3KhK6LYyBnuckACa0sE9dCw0pGIpPOV/1RK
zdnrcuwqUVojIw/qFGqG6YZQFouY/EDdKewguYMPF5UqpMn+/HbX3S1X/4yHA2PA2ZS4wOWdMmLT
LtgZwIG4a9htI7iTLXEthKVmxu2G8GihZKNniMZnC2bOkZ/XkVur5eWZmlA28BIiqeJ4/aqhsXJQ
dfZeo598g/Ut+UCoCoGxLlc151YUEskoO+wcl26qVKbmRqOZU9qTJK2n4w8P3e8zlNqTnjG5Ksxx
Yr9owVg+ij+gGWIrNQiMsOBBd3gzJiRsOVKPD4wR2XcVMahQXo9ny0ZmkuFULeyS18EyGnOQ27LG
DIF17KiIOqhsbJXhCvqd0P1htInQ+9zSBtEtSHRRQw1k9OlHZY9hxJoLNNTgRG8whpiQI/DXjlgn
cJ8PpL+I3Tnky4wyQMGS5EIw06Y2OVP1pSE3NvHVRXtoW1vlVB/3MvkmwLkYI0YVSHHRn5lNIHKc
j/ZG/OG1GQhrwdaLv+a7jxKoUOQ1HcnKqF7UkhiPfXWgJic9RW+goYkvsJu/wmeyvfTGZ3i6cYR2
cV+X32azV8f51EwCP7g4b7/gSjFxPq3Nqvnxbl1A9iVPI0NWJsMTpylrponn2Pnz2OfD3fTs2DPu
Mk2pUbOhwteCQLG12jo8v1fYadyZFCgtBSq0IBrw6kZsCxMDW8jwYnl10wM7X02EJtkyincF3M5t
jNGu4X9QyJB6/JfmDajoJF8rGnGW2BMeU5PlLyovxjBeGiaQjltVNiKF9vbA4cpBlmqYlWPapZLS
2uAxAcvGozhw80LEC+rlzVVh/oD+AiZ+IivKfyLw4a/Ve+5ZDB1TirtnIZ/+Rhre0dZxMFceyBgE
94Ab0rioUaoj7s/hi9LmuGdjYm5BUVM9hl16v/og7zHffGmTv0VLHIDTOsAHClVA46p5f9glf8mo
3rpNoo8hBlrxQaISz4AjCY/DvFHEzGRwpHGwN+YcAy9AEJqw8jm1RQ7WV2t9SWWjBc7B98HOPPO/
rG+93wwFcM8sE2/nvlEKN2JB8BUUeav1MXzu8shBSPTilvADPpMsnEizrG51c3ywX4SAGkh1jnKj
uViMI1rRpAEKyxNlNvgZ37tCJFT3LN1Rps/L2+7fXqlykbLUg8Loen/ScL5PxLq4fb1ot2UfepCA
cAwjo/Ea5oY3KZa/n/7SGshqoNM+ki5GhfZqUQyGO3+NjyNHwP8ahUZhEjV/t0hCc4I4I59aHlLX
0ctrLx4kEQqGGiKi5NCpdAAocNrDghQ0YKTK/q7OO9I3soEE6OBanFKw+eC6m6EiOkxpoM524f5e
ThK5TDNKBWFIdR1YFswYYHlr9kEgKnNpgKN8e13ubmTqtKtQ7HtI89OH+crk8vDZgFaTPHY/Jpd9
UAC6JSYXmIKI+cIYJB/OAiW1U7fpDVjMqcRYj7zfOMNi/ofmVMsUeTK0B5cOslIt6uPlh0fT5sVP
T0yIH443o5dloU7ElhZLtATAMqomTWKy7u76w5E/aCpITQOqiPuOvL0ex5kEjvN3kLekiVlggbsf
ZmWPaA6IZhBten2yxz4h/mpuGGsuE1gTIXcxfA34T8ek0nTDZYAlQhlo+wpbidATLrmj1tQxH+s6
D/1h6DOSR9huTclAkp4emL/Oy/Yt6F5v4CLlkHwEAaUoWEQc2QNAJoqquTQpi4nxmLEQcnwiX59E
ElQm3BDQMQXGF86IDJf0ewsY5tH3s3Hd8CCh+SHCVk5L6fcYjKpcEIxON/hvb6Bod/Agukpgviky
QZTUSnju6KFh6zXF5fJTrlTR9AZDYFkBQTbXpOlXEz0H5VypMqkUw3+YQaFTS9mbUqSn7yIQraua
KefsN3CMQlepaCEDJJeFSNkM89xbTab3QGXqM4rMV0rh2o2oZY4SwtioQmRJlPeSlxDDdtsL291h
/nlNI1TtrEcsI/+CNMwI/WZZxuL4erZbByfgwYlW0aiOzSlJY0EWdkF+Kdv2sEcPTAOzLkjnqMzz
XIjn/lr+rYfQ5hsIhCxys8b6Hm5/IFWxuNJ3hPAVFYsT/nErsMuZkwyEy1eqdEHh8tUJZwOu8o+l
VrGz+QBQ91P9FrW57pmtL42ncWny37XoomojgJuA85vInlgoOEE72LDg5iauJJEAVB0AB2PhLmnH
S4bhyOo3Z7cADTu0iatG3J38t6gXZLD/s/TDFL84lGDQKsVujt2kPDOmgVg1RFzs6fgsL3oIBRI1
tiALF4PZ7yxiluTCGxjpCoa0ENJnOMBIybFjjKtTgGMDu6uDaeWyuAfFbZnfrcj4VRyQEMOftp8v
arrJVZqSN1LPZlhkh2TMLKOmtyKHcqOjWxtq6keTKnSxUTEIaYQuKAN+VoGZzBll3m7uyuqvF7Ag
UBHltAu7t29sc1OQwGewUJCf1i9xvMpgsJ/TxRd5RRuJTKWEoKAKUca7pTUIQxGPxfmqcUYcViox
9YsQmwgks3qB0RVxAiSoNSEDHV1WAxpZlzn/DQLxrpwKN5T7d2XRMg0UhssgCgPlFDsoGRpMgqMk
WbFGmOQtzexDXVOH9qG2igPbbCGqFXel45ykrybseq2p7cQnu8fJKfjsDoCCpWqXpk0/x9nceBx+
m1rt93Zr6/qHGqsJ+aVQoi5BicHd7DfTN+WyoIIUHgfvoh8Wg3Wn1U/DXWggljQgMFoL5NYHsVjV
0WnRx8cNklv9c5L/+g2XXsYah36k8w/DjMiVxKIi5+hTm+diZws6FCsg2OGiTAxHhgsgZV6o6mQa
I2MsdjhQxNTod8piYMTTpTtdQbdPsYBNs6RYQ1ZDdMKNEWJxAZgLlVaEJ/XoKDlbY1Fm1AVl270b
qAm6PQcB6nz9WAy56MvgIu0TmgW+lQcSxWimYY9pUc3ay9J0YxzNon/mBE+a7CKTwvdLq+JqPOz9
CZYfNedP+paEBequnZS502SBzPp6eH/Jhr/N+Q5sJc+3NNEDP2+UB8YPhyydYsuuSFOVlyfylPiI
YslYgIPl0Lw3IM+DAyv9poRxSgZain9EVVN0+IzzuXfM0Pm5Il+lx9CtFy312JAJmS3h3JgoW/qP
FwH8B4WPwecbIz2Psx8XDL8BSBi5x+QEervFBqqxIQ0eSFxo/szQSlzObweWRuzCf1PM5qfFrIck
njusNLbAwE9HPpuUd+f17IEk8zpaycFz4iGrZvRzwT+BNqRDtNdKtXdojDX/w+JavYNwTIut/cPL
ka548Np4HAGoK2YMMj0pOz9lMje//+g3KI2wY3r4pIK4h8reCgPKZEaJe0pFj/GNRXYJi1oM+9xQ
YCJc/+zp6/hseeghBbSD3qIlk9rKNCuXgZA97pjBtnUEKiZ2xq4t7CapaklLPZoGSzhRT1l1UhPv
8jnmysKnU7mkCHZnDRaVcnATXNmw7z+LLoJa63ElHITZIJ1GybT8fYI6ymmAwTkBvZs6nxzQf78R
KxbXjM/UBlgnyMGNHY7PCMNmDt9cNGrUp3n1zNGTBZ//r6bat6TQWuwGJPesjWUCj5/Lv11AL6Uf
D0BXo/RdJB8JgI7oOwEiJyE7YMzrzYuCg0A2jsYYryjMAvxzj80ioVKwgZw+sh2lfXOdTN8N2/7p
OL2+oVeC7QnjjyIFTvgq6IlPJ1k/uqGlpUbeZqR1TyMSkE/1tnUhHBpqYjwidtU8hmvPkaUezwC9
dGrXb8bj8D6dL181B1IpHTuleIDEKnr00mqwKLs/PEeH8Uh9rqFWn5K0sIDYrJ6mzdH9NWEJbl2j
aGX0wIFpwzjCkBeEUhnwEbSNAjQznXp5SQNDNZ2fchdyBjHmq0QkvKZOE2HQonvmzMh6DJkBlpIg
d9A0SR3r9HKfiRcdV9cf1XL6qEkMIItLLFBWBVUxiuICqsW01s6MVMdCjik+NU4FmxOFUd2hYwlV
wNDxVUFrYBP09N5tSSwStkZSmbrp3w9vu4KxiHDUrxcWaq78Dn58ZMOLVkvJDd6LmsBqaTUtShHe
W9uv6Zk/lRuuUgue4Kcx12KPOB/SKVKQ0jHin4L9DJJMCLM8NbZDpk0dwKzZoOj8GikTC72M13QN
Pls0M6w4txhuwm6ObE8Rdg7uowVZuKEC+N63AgqSr9QKuHXbwRYyIyZJ4gngCuXogYwaFjVXA6Kd
9yFVMbgmMb9pITMRMQScZ5dkB8T7JBI0LYMNrPoIAEwHljU/1uvJwNmiE6Un5EQUDdvuHP3lcuzd
uH59jLpyYy4FRFkUyAVEwPUYqDnFSFJSSmPiuqwXqBUqS3JCfEIiQdiO7IJ4Y5FfoAlgjTlK3XRx
Qh8N7g37eXhJAmuvIqs/hY1g5Mc+uRWhmfNU8305EUtQ35JAwJ7gmCb/UiFkO1xsGqCR20IVm7vN
nGr6VMjfSUPNlMucVZa8W746j+1biSyL+YTvKo3xh+/vz7qRUXcpI2hBqqdnJVe+oos4iv1pRlaW
FYquyCLJ5QcVma2Rt3hEk2ykbkzuvRu1OUlh0ie/HMmgYYJ0s/rO0FyxL1nNpRja0W7te1AwTPjD
Mjuk3EyO0SdP7Zo1aducOkNdjSa2uFD9alowAncqmgUfSrRnb2uKIoXDxHp9Gqvtd4pj4UJjr+2s
qD7vhurO+rKK9NK8p+3Mag0E0luEzqSFfUv3P/9PcOuzW1AVZWSc25FnJGqmSDTKVTiJckNzlu3+
RCfKakkrrQSeflztyI6oj+eenACF+EBNgq0s4V7oIxD2KINhY2jukJRAwM28RbvlRRhBSSniGeS2
k3MpI7vVHOKd+kcdnKDKGCCnIiy4GlJYfBLCxw9AHrw2oIiRO9SidAU1WU4qZf6C5h8IYgbCwFWs
c6AHar4DRhCLCLIEaVEzy6gdg7FuRtE4x21IFFXOFNk7pQlba00RbGEMNeW9LPCKvM6CusQLja3I
mc0m2jyLP0KrOcSQS3RFzCvYtvLE1B4uI2w6Z2Fxuz62zAhisKz2Q1HWa6FrV7ulh68TAkNCqUZG
HY7pt5LeOEkhVqCV/BBIvJAWTnVzM4lHrsZaQuH5BWtEfg4qwYyJ0aM1IWq4v76+nj6MQxbpO7Mq
fpT2VDGVeyxcMcxXaskkzC2qk7Ntl4zUwAwHFhbyUx1qhiqYNqAJxd+yFr9jT8Mks2TW+TrgJGra
iLdUXRMIbp2RbUO4BaNaUV2U4N6Yz+A2mgrJNmlto6MFOOl/FzM6sqBUJXOzmoSwFhkyvqCsVaJI
cyVQkgANCoZOFrCPCLCoeF/eR2JI+C9NkQCJCHQEddJIk2r6y8KQmIWGgBns3go3nlzp6qgTKrZF
4UiyiFWj7BnLswV5YdYaK2iUjSWQvsyYkbTfU5mwIpkD/ApZ6YfvdrnbsHiZpJ/r2eJd1lMAQwD6
qPYNtdX2xDXwemC8yRY0Rk1eIAVjP6VLzfXDTMqZcO0qul+xBQ7+SmHVeUztohE1Nl/m26f1qrRB
LnRzkPsZ/NyR95T4ovOuqzdYUqAsUW2ZlP+EgaFzWoMdqS2sHj/vO4/1t3YssbF4AB2STEIJrLXn
RgQUY2tcf2Cjnp7f05ah8MsspQ7ZVTjX1Z+aQAvEfAHBrKrd2D2OVxNKKaRC8LylsxuHmGAxJUhR
cQ1QdIvCXhgvDTmSh1IqVqaT2hMFYwUjaAmaaAy2Td46BN1RZLVn/JozPUFGirh3JNa0ADTbkRrY
kD1j1CmMIIGYhTJNjhn0xkUX+FJRknJ8Xi7u88s03jHraYDUEJl4tAprnIFrDcEs1xM2+0YiftFY
ka8JZ/+O6kTERQQiFakkeCsO6/I0sRNWuoP5ogcGj1HPGfY++2xG3hn0/O55XBpTztI+ekYVjsBP
6AXnBlhJTt3bYjwCESCGcFryTtr3FDp8DXZGwNkB9W43pyUTQotbeTPMZ69WxffZ4vzaEgMdtxaQ
8E4EazeGCMFJvdU+u7tc0zfQtiIZ6T2Zd+tgeD5LD2kDMMD2lOUiNSjJPLnf75P3wkDDRl0IDsDY
RzNtOkVVZsHdA6EyB07k7M9KX1iOG0EOzPXwxEoJ8YeQNaSC8VZAGMkxrA+vLzifM9quz2Yc3ZPI
XvPbYzu4jYjDLOkbsWSEtC8Bu2cY5fCEcz671yOQUU+g5oJFmkXTsdQ+mSaNUMBFfKncaFgEFn8g
Q4ahFX3W4TlthaJ+TQBv9B00Tcl/V3jV06OoIlABRyJRUOMokTk4eJVWY2ivl77bIRl+uE7Qg41p
WR4wJqxvsXbSINSGhWXvqYStGWRBxikqSYm5fBiVz8/0QXD1Ehth8NGSmITAyak5WrTgmpvu26T6
RMo6pnVLvRMOGhYqEoHZbNUk8yEDgB93hLuGm42J8EQaINwHdc/OdHdxD7cXZdXwGfZgGVLpXW3l
kODx5oJSQLmV2Iijxc9yHMBsbKFCZqI0ihRuiUVzHM7vsxtadqRlS2okGFAdmSuDjvhWXBw8ncNp
5930TVOcZfzkGg3r9E0aXWcZ6Ux7JgHP0ulbbNTY0/7Sb9aU+a1/F+Q2z3pBUZOElW3+ORMpxh1+
q2f+jn/H2+si7RuzK1VA6tPUzBFQJKEzpJRVHmOV+ki1IX2tCSk/+LKCIVRSX25uitF+C5rysxkf
Q7u9ds/CFAuIBCvCTqNSxlq9h7n5PgzAq4X+srETi/7FeDk82R7EWwyLL+UZnDKNtIi2P/ScZ3VL
rPZbHKJHDOcDDUjzO8VU7mLwHD3jfsgZUAe9TwiVU3JrbC28sB/ayaBB2gNFNNXZnElQ+jhnJAl/
tCUaRCUQvK8yS1mZOosiy4J9qBrPgX2PlnqY6BHDJBhx7aKPFpE3v6jLUhvavas4MaGKtzqddhT4
wrRLuhkQSj+G4yAAsNWIWSwxvx+8gFTKj92s+W7FAi8gW3ccvquG+wIbH73tgDWE0CqafEuF/uxc
37erCy3hpDS4gfxKLVPz7BwbXYGBh84poDeOtGdtbj69/qAUv0HTIwHLAcTiOSICHZM1yVXDRwdY
I5ozhOBnFEfNZYgQEos1c3FmR62e/RUqs0eDY3jQTHGxAkcdrIZXSiMh3TKQ1lV7jD/UHpXP2E4B
ABVby+YNaPcCDxi8cegWIhvPWhvhBfpMxiwCgaiO4mIhIYorGs+/lUMpV7GLns0pZManqoFiZvOC
3jLbvt2fNvRKYP7B3y8wR4fbxrQdm7n4CJ4INv0pFpZH5QgTn8hPRH1ERrugvXYxgJswlB4yCuA0
2tIRIWE9NRACyRsBH1kYQIz5VHtqzO4ZTEV0A3MRSgTZJkigLMRPCfXmwG2+kC01mgpow98bHArH
/TXJb3M0HEGEk882JIRyquD8gEW8OEzZyluPrUwY+A45zxrqpejuJa43mow1P2AU3sdlapEjAhwF
gHZ8mk9Dixf3Zdd7l9CAzR+pfSqGIDGIIoYJuD8n4WVUGhGiP2dtnMWPtuN72mVH8TyATuGLNaxg
bLNyVovqduIhCcVUMh4SCXcXaL7s7vuk/igKtxtpwvSPyySH5eYdpt1H0tF4OrAB8ZPIPTucmQ7C
oPbsv/NluI1eADqAnvlMbzQ/tR/6dSZnzVDP++y4j06zmLMp2UuDNcU8YFl7OxUwCzpGUti6XdkS
46PyQjjLJ2gceFDbo8wp6z40SGCDG7o78VZpdCPagquTJO/zlfjZXgjSauJWVUeADv4xwg2eFlch
dasX1fkF22xPyoHoB8/rAJCgelxrcbwZQ81AoDy4ikgAYtyFIdFGhxfBfhqyFQliQOygLvvjfKt0
WhhhgIJHrtuNdDQJYV/anwIUO09EyODzCgNEZBFc8HfGh6ADfxoDSynu6j+vMRwiTKzJSYRVY2HL
9U2pbPAQF0WSArnRURlIqQyes5iM0HZgmQohtZnRyJldaZshqkTjBfmmR7gH098R858JLHMOiRpF
0ZOInC9/kIa4UYDEtCiyVcMQQppvDkCA88JI87+KmiritmKYOq2DOgVPUjOMwW55lUfYwmuPBwwy
r66v8kw9zDyjlAATZK1NtSh+KkVW65bQrr6HZioaDnjqglyJ3kJXu50U9JjHYg+QKbCTi55FYTsj
966X8bXRb85abT2ANEWkSylbNVjWv0dPDK7I2C46MYKkwmVEPRSm2GHjlm7xWtSYWRZzS2aQIWB8
E72n9RrxBKQJ1ozCJAtiyrXcnF6QQNmdVGXLDlQKQop/XXVixalzsAL5QZUkczw/hDgiSUhvTXEk
knC9wmRTxxBpyZqRRuhS2HnOWD0imLGrUvFqCprso3JCDhNLbT3PC97hbh/Fc+FrwROUSkM3PpFR
ed1dSSNeyK1hhiLETBnAQ1VVMX7mtwPtKc2UYDnkJvK8GY7X9Kc7r8zFyrcQ3HCQogXPS/ul507P
lGETZhBWCiiMDKTnFC8nYt3KCollsc9iDu40KSkEKZsbU9+ncMboRdARhiczmqNv3VoqnCQGb2Fd
h8KqaBmxRGsfDtIefCNxDsrMsp3Qsmf6e8y0PWstMMKoXEhrTGsooMILDyPGp7vXIBC0YIGNeLZf
O3jxQtgzIlfcMPfm5BcYx+80xEf9kO7G4A2OPcsxJQxXAoajdrobw7dhhIEnMc066I7bIrD0b9TN
juQadEE7IzIkDorpafSnOWQQg+D/DjuGp0B2eVdJM4BnRzQKesEkn3xVYHdewJYxuRsOVnJWr6t4
87w+mJ7I3xR0BI3BffLFoWqgVy8Qm+7T1VDPegzQi/cnJnZIj9PnfGq/2kKfAJl8fXDeV6IZ3JgD
zMz4W2VjAZtuS7deUH4QqTc9ByjHeQqKtbBGkylRPp6O91OGIFhQyJVg2awZMMot9jAaGWkWn1/m
zTtyqkm01vD/MhrKZQyCQs1Ffa5ldEamok4MW0+J33TSOqnB4YJoIUchKxd6TMjyUkHp8cRx8fTO
wnR6B0EtkFO8ZCCvDxIoeR4mjVytF6s2YBaJQoJGwgvo7vT0JnUFeqLY4HYBfKqEKITiDYytQinB
ZWrDKazBIUC98lf2Q+KdJTb5l+ZIo42My6p4EbN8xsOcUGCYNB5ZfqSlgck8dZWev/ujZEvq+kd1
vkSpJZKp0FAX9TbZjZFodHtBuye2296Xl4z9JgPVGLeRsRpOA3rh24qieipKrzkRNBWExHEmYG7g
IYa/mMCnqYjEX7o8HoNr1G91DYsLAt8yBs9WYuzHcKL7ODQeCcUTGEDEgHBpkojGnKNmJ0AMrSWK
l43SL8T9N1B2xLvSi2FOZlYZQFJzYZp7o0mtkzYWNyS5O5w+8aTUnwyn2wYxfszrIVta7UNWI7FF
HYJuNyy8PsNCrBHcvIhd0R1zqvxPKhjywbQEgSWwxdztjaEkg/GsQDrKRKLI8WXZ4ZjFgIrkQO1G
tOGVaHJ53bxhHLY68hhr54jdFCXMUmzcKXKiRkeI3SaC7NjdqABhyrEF2q+sJwadEfrKXxJcx/gU
HGx9ckoO3SmACQ03bsjAQ1FCr4z8cONh8CT28PfQRFIN0VjWJSsCYjgXpgJkx/au3NFfyoVvo/Jt
t3gzuyupnv1yrtim1b/jz7vqG2zoT0Nka5rO+fbtbmzi0ywRszzGIR7ZQLWtQB93rmNT1cfywyw7
v9qyVqJ03jjvADAwfKnhTlmOMllHMicZUkYjLt6a69Bt6OjUxv8j7cyaG0eWLP1X2u6zaIN9aZue
BwBctUuUlKkXWiqVCRAgwQUEQeLXz3dCdburstJKZjOdXTerJEpYwsP9+PHjHgvmeOccxCJ7OZcf
zYm9OxhKc0CERHBHtqDeFJCt4oXAj6CxooyUtuDyY0SwZ0KUBuiqHqAiNCtsIfv3Tx1ixvjAiPsP
eZpYZLkNUz8kFzMAtHcfN94mXTIaXEFVRa1VdR6Gm6WppC+DhcM7cJHJEyzpJgcomTxB2BiEIwmD
oo0pBp823/sdSa8SI1XTlF9smPjdMQOVxEeaBn1LYU85jXagzE9Jeu/4D6ZC50iRa1wTrldfERwK
N+gWzGAeleEFSvo2piYUwf0TH8+BO+YQGxa1fjT8J92JXauaVAPFQ2+wztsq8V/2qRi7XTnLbeun
hziXfi+2lwgzesV1QntzZsKjaEcEyC4bT+5dmk2HZQVTDKjB+fhhl2cDAXH+gUpM2tHCyxpCsw3z
y315vlLN1oB9SWLAMzIZaTDruP+pnR66Sj81ibr9YrkUGiFkojMuwzrgbOTUZSwKP/ITqnToXj5u
VpFBiFbZ+qZ0fkojdozi+YFTfgQ+1qVfJU5XILj6YLQ0Q1IsvAhp88IgEqMKKkiiPTMs1EeoIw5B
FKNuVWl5eYILMcdHaIGkdj+u/0jY89Or0wUfxyn40Cy9c3oZrPeX4ssqJsrKG+JJlYLIDkKqS2KZ
qq43PqdqOCaY+ZyqsCjPNiQuiYFGgorwMjDarItMsm+IGGB54V6jc4Xdlq+ol9ZPOfK6pgYLvSBH
qvQCN7lpy7ngmm7AhHFoLnALa6YGU60Xq6lXRViUWgA8vLYYrL7cpgptH/ZL/HTmWlfUohgljojV
EI+sUKCkTTSq8geRz6pPGKZSPDOaHHkN5LnatSYaKNai7m6+A1sUfAW9Ff/kBjB4ubOI5kltz0HA
G5VtqxQq0CeCQBahXSHD5DmJ6KaTSRELuKoXrKdS8I88MAOBQbpEsdT6SXlEBU0Df8Qs8jS6LbUM
iyvTq9PEYtompMkXXBXaN0k7EcR0HavDhPlQhP2PZBQbBofT4ZQXEjxk2gkEWpQoan9S2U7vxmRH
nFWaA95AvhoipI5xM7L5uIazMDK3Y77NSm+XqHn+o+ITm0P9eNMIo3Om8JCQsPf4xXop+sVyOErL
uKQIHN22QU4FcKvnkF8WQcaixmkFQKxRnlS1JiElbAQHqrcNbjTCPSxWwUbETI5io4Gr4GfEzKvF
gJEThCHFSKV5po2EeT+KWkLGrJG60fTzCgsG1kvmwYmYSqnk7k12XlvfPnawCuh6COMBT8jSsQQl
6YL2SrP1Wygi3op0+6ApSeXVcIGDB5qZgi8UqX4cAtLM9uTMAiUXkp+AzdgqurJQFo+qL4l8E9qN
aAzUuxM7pa3xh7dVCVaYHSMxdWAQh1yM/p0Vl3zeFNhhfPh9ph6L2ciRwflpCjm2IGfNZ7USorF0
jCn1DZmXzlRU5ie7UiVOOaiap8yAO2q87EKFNe01tUQo4ybMKDQIQYvnIp9VlxWEZ8UOb5guAK2l
IxcglSUclYBUFSNdTXQWO1c2LVOTpESMlC4CV636AHBZjg4TIUKp5d80a4jV2n1XcFPyqVRffkHD
mOT/tFwYBBtPVAm/SemUGSeCkAOUyns0eSQ9n1iF3rAWQwe888IM2qXMa+qJe66u4zBNmVUGps2R
c+ijNhMbiXuXxaiPh3vWmouSxKGYgSbRm+rJWk1u3xysAk1BK+KJgi+2i7GyFKposzBe9zGaom63
tGvmPM8G1RJbiQ1wZLw/q8HgS+OGqMNqdVRx1wJKiaFOBN2wLEVPL5ckgxRhzD2qRndUSkOIBsRp
HMSmmtSBGcIBBjL6LVy1jEwVIm02QUoFTuKQnKnsV3yMcUWtOURSBWJlTuRuf2TpH3AWwwWcaScr
wJvOVGyyZraMDmfEWlSEloliKfJ+smdNm9DNWxyBKGMyzChvRlsG4YWsUm5c7LXyPQENeX8VWg1V
DcrSzjEqLRTw6uWT5auXDi8nhsTkw6oRk6Fj32ZNodeASlokvUClbXhV2aberVQzfEq/Uj5bEURO
Vq2mci4YmPY2RAQcjsonkGlqs1McMzVofqP4DRZRKyTXwLgq2QV/KafFCoUVeB8yOb12JT5GY0ck
4soCyjqm1NBA5d3A8z/4xzOfxhEpaOJHjBabrY/Pk3VQSJahaGCdIoSZrvxxroARQmAXslLskeJ3
H0JY48IU2HQgr9bYZPOgqYY2goD0lY0hs8FC9dbwGQrvAgraeMomNQNe4h/eq7aZTEABU3+rXqqf
Ml2svD7VwdV3hQ0quom803YVb+JVx3sViTTkhm83cOzKWOX7BSf0S9ln8gS8cC6lK8pb8kW2oVhG
uRNR+HxThR7VKg7XTJWAXvQ42XeTtO63zvPBZsIKFcdPLPxvyqUlLxGXxLPptWobiSZVlzXZ7hct
nAZ8CMh3DpXJPzJf+SxW/sNdXEtdYiriMI/CDEoJxEnLlkUhUYt+kis8UqiTOFHsguoukjFrnUX5
KejJv3SUcjVaTIYoQ1aJVWSnwileVTcibyfelCf1lvQtoVVDLqlbVnsqouPGOHApsOTEIwsX8UGR
kuibkWvGrRPzluxSiGxZtGRrWKMmnSiDUhAFTwBbPhAdkhnsWK1zauBjSmVSFStOP5REDy+KV9dL
UPAkOHE1DKzOV2aza5cJ/olsl2vSFtb2FHfCgJ+nwaY6m64EERgCQEq+DRjilahUYfYinLxMW8Yg
TasRCyMt0rswyXnL3/KLWJheo5JzbR0tgRkFh/uWglmmp0VUAVnU4nlcbOr/1nirMiP7FXYQxydG
ylDGFMOERhQt9gIRxpU3OUpY3pI+aVNSts7htfhgIQCN8N6TOqlepPs1KI1719FxDacIqXKlMFLS
2+1urZ96DvkdbQFvN/jqNvX3PeciGTk8MURjazXiUOpZhSLciOgW6V8wc7kegT38hmcL6LGWFg2W
a865QEWqe0TEQWikKRIiycWq9wx7gZrX08ivGj6U4n1TBQ8Rx3lE4FwPFSkQS73Kun1NjBSddsoL
zuHcm/kCXLCJw3cBbUk2BQzkwyTwUcJvfBLwVYUE05KA6xCnTl6kB5YMEApT/JyChu5Bx9Xob3E7
2xN+2EGoz3lhOFJBdDU5/1urKOclw1Muo72vCUGimLVndb/y3YKxLpVhZb/yH7pRLb9qP5yjQx3f
jDnlN+EANCdMzd5Yec1wAHknHZ+unWtMqcHAczI52rMAk9p24CkdVKtncWnmkRxQ1RH2qRnSworo
2Yj65ghdnKHiCHgWgbYXwvwqWOMHJFj9A+xKzSniSJtELlIBVJP6uRrrrBqAdoNgg/ZjHnmMhebR
sCSDDpCG9fv1+LCCrME6GJGhjJoxxXJDphAARgQoybPLYQtlWR3znc0R4+B+7WYFMf02+UYVJ8wR
8H/EHXOY45EBWHLnamDQOzRntB+v8awCC8rStyiDSc7VMkuU68traQr49bKXP3YkkRk/HaB2q+EA
WHX13fIcJnpz+joprDIjYQLRXuYN0gxtSEbAGouU23Ss4So1waErabWgeGzEWDygxF9VgVtmN0vE
orkQinTKl2Ucg2NEyMdIek6RprSqFyFZiqnrgZZ53wYoCM3hJbEXcUuEF/Ne2VcycVmSHIok8gR0
FkivzGNUgwjU/76d3Vxmo3OcQDNPMmHNoBBU1xpuegaI1Eck7FSoIykeVZnZMHMBEABeQ4GhTMuU
ogyTpMgHFNGkNuF6k61xb8YzogSjZg+rhZGpNVE0l7lL9q1ipKmREVCOJqWCdjDiAkyWryjSKzcV
lNmB8bB+DU0igT2JCWNf9JRGOSTFSIv0sOQQdPHjpYUC9WNHSqlrkxzxQWXB2hlKhHQPSlnkQEWs
RRbXwl3re8ITfFxcLfUFkJXmVSufUVJggjr+QESFOANZj5hpwKmpN0AwMgArwurY2RIGmuyDq4gh
l32yZBidgI1YMMLSFkuGWpp0vXgnQxJSjvfpJ1jEK3oJN7V3tdjah3K2s/uqnNnLw9lO7MrDSeSr
Ni5mUdEsByN70EfI4rwNmnenL2fxIA6L2dbvKh2S0HdN1vthXsx2TlCtoH2sXbbqTxh5d9rly3S1
C+vBNN4utqCbsjzm2fa8iGPmW+2a3bQ9rS93xbni3LW8DB9qKjf5yK6PeP5lfQqIxPvoxGD/rtsx
igWr6vz42RwdcuG6x3LVHXatUbCLLbUshjsBbISrGE5+rxRGwz7NpN59EaP/kphmib1hJsoq5IE8
HFpVE6mAeZstpQ/caqdZNEsGmyx2DKKuVqPa7W8kWpBRRzCSkXo1ZDnqaQflCIlZDeyp0YuoECZ6
wKP+qfK+mtulepLCerMaPFdoFOl6pF6yfLDdn/p4RSsYR0JfmuZLtlpE2UpVlmbVEvk6tAH0YJjj
Js7gKDIXI4wOiQo4sg5NhHRuEQPAqpBn3FAXkEgiX8oe6yxvVjddQOsQ896NSaq7BtFVzCMryPp0
XUh5qqFkyqgk4v7ouamu4uBd8k0VriTqjfb+pT6mXyc6uqEYS4/2U864l2qNJAu3bZXwhzksJWO4
NSpB91358CBSBXrrmkbxtCGSWecjvmbBOAhli42lpaJbmY0vrCsWQWXGMOC0B71RgWtgW7dh4KjO
zTqDszgNgnLek8SjFkFBr3ITMYCoUPWOyOBwVwFX8Sj4SE65OVKAlE5K95kH1Rxhpo6IRJeLNhTd
hbcHfNLW01A9MN8jouIkBUADqLoAYIergK3rOK1Tug14Vf6Kjrx2nrsgYIQQL9/VjhYVu7m1aFLz
3s7Uf/ac8LZHf8U7g/2TsM8SM0R6KBUhytAN+aMlRhDIrv5bY2ukUfKOlsOziQ2icdhCoae0QASK
Tn01+VG+3Yyq+vxk5HnkxAorSjulyVDhjmr7aLPmhenyPKq17gaQAtwTlqyKmjzXwnftJIhzjAIG
g5Z25X9gXWn8NrvBc4eOUAXGzQqbsRYcpxKd6OincRgvs2TEes+LyHOuIoniASdhjgyh/BwtMWU1
YZmzY3J1YqJXFTOjBM7TaXXncVe+y5qlyfNWdBpvdXeLd0t88GbAyVxIsly4d9VpIg2UtTreJ7mI
gJS8rByo+pWbM8fvkNGYYu+Bg2qaEPEgYpWcgXuNyDSXTlWKFFaLVIIftqGnym2RSVsuXl10gfRx
zXGRZ9ocHvhKKsKNNXhertz5bjN41cEaKh9Vg/6bxAaatqfsjBDPOKWmGLybnmlGJmE/Ru6P7k+L
hfClLRtOe48e2xOns+628812cVPRG1QxjjQMVkG6OCOdGzxC/Mz0dTWyQoXPOI+vMRQ+qbznMXKq
aY5w5SsWcOe0xf252x22k7anHeqcu9SqEPJJlSIBS77IX6UKlXbEqNkFezBiXpxGekrBr956TVDc
F1K+kcXjjQRJwXJqcfSYpiM0SryRrtnkKgJDhCIFP9hkpTZaBcUi0CaP8AwGFfAS+SS0QP51cBCt
bG8EUdhO+ksRVdmQsTvMul9SgGE7m0S/5L8RcQqi6HPclhIgo68H3e2WxRBN6JWBhnAsOtkLnKJ0
T97MMKQC1ZCZksHqaVQKKRtMFar/KTp6NC3DGaoU/Aex7yJi3cfUjkTORQUOIlxxxC/+XlfR/B/R
6abrlQ44qUUEPUNbvoqxF6pEse28VgUaQpIFFt3i24Q7BUDM9M0DkVkr4a2cnwZFmFfO4Xt6hdre
4qXMaGaIY+kx9Ib3znu12htiRHBE8iQhIIEINQJKlabMwWT54FKdLw9xN/C3RnEDRjfCftdPim56
sOMHw3tpDACZia5hoAxJuNIgfU/FBjyy1twUPJA2GIoNNKPDf1QK1n8b1h/N0m5u3sNHUU4VYIlH
aKsNSY+U2wsFKXEF8olYAQZ5O52DRSpNFU5vX+Ueo8zi/RlYpMYjflq7F/wkYlbZpIFTHKneD0z9
UA8GZlIuql8g/ke3pvVXvi371GmZykdLHXcmRkf1EYuu/wFH0hwADi6bVI2W5JF6JJ5awhNMmYqy
cJbIOD2HKEJzvKCECxR+9GEsXQhVqQ54Ucss9YHYPslGxFGIEJRVydiVBQHXosHxSY8a+VBvOF+1
7GzOWEXtrCnMcNunj0YzI+QmGQctejG7jcX4IGCQPCnbhmdU1oPTMWS/DFnzjGA3dCfK6pRMy6Q2
S55PwHJDS5DLnKeNf75rOnoirI4KuO+aDScGR79Ms700ZLtaHb4YfpHck0ZBPoR1GF0od9INGodT
CqvlCLDs0cauyCsxYETkqs7CA7rO3oN0/4jJTP0DrkiRokKGH8UboWMw00ceRGEqYjZZ3gy+lk5x
E+88hj13WbGnbDjwojVTXQdfvZ4mU79fAc81Cs9a75NgF/t5EpyjcFJ0x563T1kRIsEPvcfeac2Z
nGqYNHboUu+EipR7U8Z8rqPnqg7RjxLnoBnE+6uuq+x6T3zZb0hyBS73tFEdEAnm+LKQqoaD/B/3
pDTFs9DCEgNLDnnGS1D471t7XO62V6e+iYYchzDZL8PTuzeIckaWSohaLmfQW+wC1/EjDmSsv3dl
7xpqR6euKEKKtTUHka2LkGNtSQkZjq4wY9r/NlF0Uzkc17zmuVjnsOLQP3rQ8vjDVSoDploVMpBe
Hd06o9Lwy1xJSZIbgxRh1dwGfCwzOiKnNnmuaBYmpmubwc2bAhAGGSI23J+xVpydoZU7hkdCU4qX
lkDe8sN3Sak04+1YbEF28DJiJtpi/63ZLaZKbnQjecfRnQB1o7lj08rVm5JGxTF5EZ3LTccDLfSy
uWNcrl6w/CG7MgRLm97Jw+GL2AvNwhT5pYtKiKznEAuvmKMgFTVod9jv+l7D0KXIp5WUnM9UZUlN
FVpaOxoWUTnTbhVHqb2uRHrTYM/hmyiGMPpw7D15hnh6DY9UTmJkByQBuhX9WMRZjMbroZU0Ol32
isxww2QcuQ8ZrChOam5aManORafJ0pTWi+CU8xU9obRfRIiYU7k34cJqd/hiej0hKWFyRKxo+lrj
ksPkCw5TC+HJWBWV29TZROlZMvNoRfipyuIxb5osjNDFIL5UjBJNj9uWU873H/xnV5K8IG+Rf9JK
98wTknPULRPLO6s0A7X1q0VniCuVUV4ca7eM2oWPUweKl1MlPoY4YWKd15wmF71db6KwdCkr4GeF
YhUp+30wvej9gev19pKT0aRlO1G8rXuN9Z9S5QUrorqLi4ijw4pLVZXr+jws182kObZl4i96GMWW
uc3AI8awVw59gkwckF5FrldT/DxmwKhErURGkjKj2gRaNRyj89Ew/DHHRBIIqC7wiaTj6jbwAor3
LZNn/NM3r9JhvM21t+atYtp6FXsEtzqgQOvb5f1PtWTlJWyHGlK12Kconpa2szHtcyLDL47rsCUj
co+cjUPxCkCinEqiwCPod9+izKJP0+jMomtSXaehTHrm08e58JGsiHdZcjxby1eFChWfRJFJrH3R
n51dGR98dEhmFgSDgOiiwlUBCyB39AhSjjHMVhPgJCxpAsh/ILLeStSSxniMD9JcKuxxgzBD3G/j
D5r03DScSgJZDe749+tV06awoWnNIOxUyF2kGIvA3dpLxNOuZF4qQUXu0YhADbUjqST3rVzU23OW
qpgSj/ImjLlpjjniBqiGetH5p6g2uDBxXVFwOtDPWKS+l3PmPRgOn2K1+GGghmzyIjy1ttfnGyqs
DOvRc1orwgsD6oT0dW61UOlFbVvR6Rzzsfp0mqx8X/MFBEUOnX/v7ouxKnIXx+jclVjxce41sFeR
ckWyM0YYmxPxejGBiEoDegvYNhf7s31wd6flBy8BnSVVk7pMPljU4+iibm1/Pwj4hNQkmhmh2fx6
UFnOxb4t3MP6mBOvyPsFx6RdvzhuVrtFQ4ikGMaJ0yA+jcxDfKbBffn6eH/ReydaumDX57mv8QPg
AozvYj/w6rMf7eFxkbYoz+1bgC+blQOr6iXjiRsG+plkSilGZJE4wUxFMUE7cuo7+ScJGi/KbVnE
vrXm91d0TS4gA4gqhv4ASElnKOQl8UlVWd/MnGrgQoQee0+RbbuoboXIMYY6KG62fjkWRFlgT5tN
PCv2XRouXLA9R1WqXOJRLLsY9D7AzGlgheE2OhcR5CZfVZw5QiaKI1ruyOZzOuFRRe4XlCkUUtR4
I7fScEqbVdHXQJ+tdLQeYUL7oKGLuIoJM0ZKt0ZsqsIFdElh20kRLG7VrGn0LSiGTI/F4llCECVM
jEKmr7chm7J5Vfgh05wmSSvH5xmVg4ejwMUotdTnxNQjk0Uyy6YSyA8LkgpJfbR2KryYGhu7R5Gn
WdpkVhakKfk9Srq6oXc62gU5aWl+2ziDTXJu42y3OXuZRhDLcIRUzov6wTksnxW5FbE0J1d0tsKO
KuFmqidDFLpFe6+mi3zPP8xM9waKQ3yf7i65LvEtInEv9r7tNutlhYSDMeuN59xbh6ZCkA2JpGN3
W1Lv7gB2EM9A74fEwzlTGUpSbkUSlV/28f5m361Hoid7HwktnIP8qtZFrbgaRtAFi69W6z38O2Kp
mrJp3dnFPlxXu9rjBiIkpIW/uzyGO7g2jhDnlAwJ/CXZbDyamBlGIVRxrPNXCaUU+BTpo5i3dVxt
3+xluUku6m63dGmQbKBkgAhImISmVYeqTt7DRRlaUTA4tXwbGNOgS43W7RcpZg5+Pzy5HIWBjl1l
jq5S2hYevyixlr0ddqGblOsiVVOf0tULt647/9w5/DJ03CYHsZgpSBIvP6ShHDrou2FUijIuVZQ0
Mk4NK9Hq/CTqqEHVl29Jt3uGtJEhGHJLfCCu1pw+S+JuhgwSYkwtBZCu6KwKg5JUMZra/YJJouM0
00+DOOm5fmjAJYbe4lSpTvU2fLu4CU3ZUP3AGI2PnZuhOhi+ZBXdgDY71BIdE4C19Qd+HptVNkkz
7JoqjUqG1KgoFKSx6UZBS/pmJp9xAqKEz6Y8SlfYlhgizSbxwagJ8AUFD7PvTpBUHypHASlTA/d4
434zuAnROlc9srCeykzEMQeS4gj9CazoxPBuET9flPEgpD3n3MyBVdcQpRyyAXaBiJX2XE6ceW9f
9oMWqdnh2YgzQjLRMySrOS0ZvzqwrJ/lobrmQyhUFQN5MMhTESQ5WunKbi7JOhhiaC3YziKxZFEa
klehWBDb0wnL26LxqDKt/ZfT1mb8y2vcO3eVC5sVbo9faqcCPfAIJ06+NsIIPFG/++gqqvrTk1LX
XBCbIop8fHx42p+iRwEL1ZCqnslrC2a6AhelXxRmjlYcN6yDbc1x9LQlKuXVD1y4RZkXq2XXoOlQ
1+rH9AXN9dAsAFFcJXSbymabxeKrQN3FoLOXi9JhV8gYFYuEUC/c3daNlrsDenqWTzpBtQVe9JV/
9gZFQfWdpFRacyE8QyztRCiz5dtBRDMCTMpFuDzuSi/gwyLRoJNUS7oI7cX246t5y5ogVuk6+BCG
DmkEhdxlroPk9FE3CAI4psV+zoQgFN7nJ4Ug8RBiZZQmS7ezXhTMiTp8MbG59pfrdmVVPA5Ll6/y
144hFps9jQ1EPmtVbunX4GYCbbqVlebB8fV4AC4dz/yPztcA/Tb26ZuAsg5wjILwXQuBmIlSIQUC
5QOrJukPywInuiuj1dHhNWloo9nCCE3zVjUwdBWc43UI95ltYQyku3IlTXf44lJvcIPTrQVovuid
Lt8emwVrBoOxiehSUqlAiMcjF2QmEP+CjkFpd2eB5TSdpKOiMaBYRQkkh9QXgXUKtqmRRDigfFCv
xXrRJzyK16sqWa1iZtLzBb4o7qzjgFmcgold5QYsCultJseQBys2qphuJqZAgfcNXwNiS/mlHSKu
WwphZRa9xkYc+ZB8g475lZhKW0mpjsxTmWSb04K27Y2A1STfBxg6pT+VNXUHzVgG121XM6s+P1Y5
SHZFlsmbvihpq2+dYAscCbg/wLqhcmHHxVE3VW6zdTgDkb4rhQv/uKHB52ia2iUClcx4swDaqKdf
inSMKucgN/zjFuk63xETXLaQ1pJGHFUSAsoIBLTu9qYOPChyXFzefdEHRZXtS6Ki0RXbW4vu25gB
pWIUUVnDvvS9kqh46h6aJ2XA/fr0JG4w7wmBDGdRrmcaauBNjbtWjJXhVEvybc4AE0KU4Umc5TWL
rxq9Xy6IytuNy/GRRPMYQTIlLctbWKnH2e6qiIt0bRxITv5dEDT3+Mng8EUToy4GUbGCIccldMwo
kH+32vOTAJQYN8ml4JUfLnqYlXDbrhQcyc08gAoeIy62WeHVpqYsOnYb7KduswTBbrozA5xQ4Yh9
lz5MB0dcDEIYsnhne4+qKUhjbXSjOHs16UjMcYHgugjsEx8BiYt8A93/6z/+1//5399P/5n/oFdp
dc439X/U7fpus6wPzX/9K/zXf2w/vjp9/69/BX5Aamu7oeP6URB4ju3w/e/fHpZ1zofti03ccUwy
pbr5lsN6Euf2MM4fw6v/h2t4VsAxyZ4Fb2P99RqeX61sN95Q/Hk93sU5+yup79vLf75I9LsH8Tzb
CiPbs+LI++tFfA/7X293u3n/vfjq3hQvy2Oyf+rf//kqtv3by4S+54ZRGLuR+9fL2J19dsLDejd3
IV8Te25dh/fFQzfteabrMPvnq/3+mf7nYr88U30mIK8GK4QEl7vrQ5JPd6PFw+aTF/dbC4Ab+/cT
+X99Iqtn9MEi5CLWeP1gT9zr8vI8+efncPU7frGyIPZs23FslyLRr1Z2LBdRsd0S26qk+ja4xYPd
VJcMHL6svGQxjYfVtT0+lOmP1WX9/O00pEg2nXiTLrGSwdfgxqYx5G4xXNwshqv09PWTe/vNigZx
GMU2fJUTAwD/+vxHhwPWd4PBfv6lGe6eV+/1ezhazuoi2V2f3tY/3O1wMNxe9g9fF8lpeLqJDknc
ZsV9OXTezpNzshpXL+5088kb87W0f3ljEfsFQOcywsbznL/dVRkWq2jAnKrVMkEJclu8+6PD4/J1
uRqe/MlqcN8TJatbK0+LLzjX4Ef1uh4CYWori+10F6RxmVK861J/7ByQpSF5AJ4O16PIS51kma3C
UegxamToFPCaafXFZvdHCc1E7W1gJUf/hUneq1ndZvEdJ+FtV+mi/8T1xMFvnjHyA8sJvCiKXO8X
v7A79tu+OG7L+Trxs/MwXia7ZTpvH2CvlnVmX21H4WWbEyiy8KG4XUM4E3uOCQOM6sO0fWA2QXzJ
Oh3am0U4ZMv32Tr1b+qfxyLdD4btMYnXw34MR3Z/mpSZO0ht/3Zw40wXj+E+Wd0s8vGgpzrCERrp
umX7brOwTHaT1bgYh4fsbKfr0anNIJG2T27iDxIGhXIuYJ/mN3k2PF+Wlzty3yJpblfD6pGyyKlM
3ruX9+V3521wGkevzfN2PPhqP1WPn3gh5zdvjg0bBD6O27JcS47jT157t3BLm1PSivlhZKVhm677
JHjOky/9y4qRJunSSw5vdZm64+MwZSoLRnIZXa4HWTF0mrR7ifbpP28i+28bPLJDgofl24HrxL5x
m3+6obCww8Mp3g0euRNrPVxP1qc07pMDNVeX/vckuBoEycFLote4SE7dZ5b0N0P669V/CWIDssf6
UG4Hj30LIE9PVrJ1EriFYJv468xvP3HLtv83x8zjhqHvEzqJmZH3i2MubMuKyKnjR159UiUcZZOc
Ruc0TPSnG1rpKXPS85AtlUJo8+ftrRsPkmXyNu+T+XT68GPM/11dXQXJ1z79WicRf6wRrG3aZi9t
Zn25urq5unl6/LZNhlcvP3485Ml8Pn/Tr7KTt9vX1zjZT18ZTp5eI3IeHjPUPONNEie7P/68vb69
vS2T2/kyyZPpw8P3u5c6edkPmwx+cLpKWI2hLnvzlKc3TuIOD+khfeI03mQ1pPA/rEbLbJsus2XG
AFL+dEmXrFK8QNomZbp8i9L2ExtytN3/6vIcWCLXR1HhkwRZv7zUgTWg1772UQAMu9QeuRN/Qr0l
rablDefZDrdpmc5jnvixGi2G/2y/8W8vHcREAdfhyr/sJ3vlWk1sOdEjF842aZAFybdl9lk4d2WH
f3/C/7mMbuNPu2Tnu63vRzZPmB4yxgy9R7NoXF8541e0kzN70ozp5Bgu0/3wlB6H6C2yYNRMT8N4
zEiVtB4vR9ux90mk+TuiifTa//um/F+8cFmdfCfc8ezrxBrvkuUM/5GSlaab7LN9av993/z1WorF
f3oBg1MP1iy51iHbPIcYc5PU2fyUfP96Q606KW/2CQHoE+/g/t6w/ucJf3EPO+84WLh7rtrOtlf5
JEgHwyCBd0r4NzbPOW2SzXg5PqaDMUqUcZzGbBMH0y9mq6H15s8/MwQn/o0l2E5s+b7jh/hw+5eX
Xvf9IfA2hf+YXV5fD5LX89DB5GM2cMg/p+z1dZe8vr3O56N1+lCO8uE0T7jlIhtPx8dEG3o0apL5
7e3t69vt27wdj/Aq+bDIptP5bZCuhzC3Kd9pUluOYzo9JfgBiqsJBY9kPX5YZKfkIZr+eLi7u0qS
Y3I3Tu6SpE6urrrs6jQ0rqkbXQ1v+qGf3ny9CfjO3XiZjr3EHXcje9xkd83oapVw0MosSO5OaZC8
VNOvL17yctVmX6++fsV3Pd3MHovkcfJzlf48J8XwfjDtJnImcfbeJvfPJd7kObt/fHqcpXwqu59k
K5zN48+f7z8v3y8vL9fJly+b5EuWAQb5UnZZJZfv2fv7fZ7dx9Ofz8/Ph0zet0q69Pk9Sp/PYzdx
+Y999uGWrfQLHvL6PLy+jpPrfvQlu8wm2WNaJPy/lexTb8Ip5dnPyXv2Ca525a9+2e1EZxyZFRET
HVdB/E/GvvatwgsZ2TEPH6uHdry82V6tvub3+XC5SzZPBzsF/G6e3Gv3ZpeuZ+un5bi5qmfF6+72
8DD46b08rnYJ0qa4S4rr8zpZvvyzz/vdtsDybMsNhDWD4JfN6J1re89kyHq+nRKv79eYTWpN45v9
5WGyHIYjb7h72l42o27kjNaj5WP9tHkh270sn4BJ0c35bfHgfxZZBbb/9s7+dE+/bNXc6ZFvFW4N
sIlm3bif5ONVsk16HFKdtpfF7JN38BuH9Jd38Av4L+u2j/oNa7T52d+GV+tLuYjTMnGeBy/tD2Zf
3i1n3jR+2P1gsZjT7K+TwbP3GN5v5mCbrsh2VxVZ2Wm8va8QY1BIfGtfmpcuTPrHf75V+7NX80t4
PKzWW7gJlms3tIbeMEj7STGiWJi5wxW50Wc5m/2bmOi4nh0HaBTwVfYv5muRz+1QaNbz+uo0b183
1/nr+qkbd+P44ZAnbca5yq/o+m77DgSeLW4+edzfOG0uT1rg+HYUB4HS1j/tHt8PYr8Md/U8f17e
OMPl6/ayG61ugsv89p+v5PzOBoIoimM3dqLI+pU5iCM/jPe5tZrvbg6PYbIBQc3n5agc9bjKH6C0
l/HdHRBs8aW7Le8HW2SEn0Qo22CbX+zeteGjbHI9klCDr//0tGvbOR9aFFEsbjH1k+d9dhgdR+dZ
P1qMbcDdZhil9CyNi6t6mt+cRtH4NHKnyJayfohnjMFqbfJeT7vhdjr4TiS53NdJ8zQo0+Pl6aW8
9V+64SCt0kUWTOHGp95dcBdNFVjcSTUL09NsOR1cB7e7K388GFNYmrrj5dTnH+d2edWNdtPlHaKg
EV1Vs3JCfjhGWzvqXuprYOF1O3HvdpNyzMzyZJsOpmFWwIUMRv+8UMbi/vaS/Dh0MAwIXOeXHQDF
Hq13Z/q6g9l25N/ub5vMJlqfZu3oNERLkjk42f2P/8+rKvX509JANVG+sbjqaRTf7l52w/XPzUM+
3E5WmT8+TA5DxjRQWPvE/p3fbD8XNAwUdm06UKJf7N9ZuE3eF2U1R8hV9qNznR0u1w+7U3KYhiFJ
gHtznByHoJbh9vlUpodluplu3vsf9et2DCdB2r67tbdJ4X1iqyZs/W0VQmWdTuDjHX5ZhTA4NC4y
HiQveKH1NUmNRcLT3reEDDsjHU2s2SHbTnfj5TC/v9sOKQYna1BssAHifVtn9ex0StJqNMBmPlkr
6zdew3XCOIYDdKLQ/ZVqjNZh0Z1ooJh3w3zCqKhRNw4nZRrfba8HGQo1PEl73Vwvh5t0M2Pk7ew8
PF5ad8u71UO7TM5fV7fuxPm6vg5f1oxL9t+aJ5LJ423zEH2znvaP2yLZRlD4SXtzmtaj6rqeuDfB
3eEtv16MwtnmPSIluzqMqYbdl1f7UThF0LgbuVUW2GlR0biV+PeMKx4NpstHb0JOHM/cNPp+np4v
m8t2Yg2rGQD12s9aJshMV+Pwa31d3O9/FLP4k1Dr/M7n+K5ca+wGno9o5q+GbbvryFt1mp8/YfTN
LG+AjM5wAyo/ZS1/M1M26xM3I6WHQx+eRu8rEjOy2gcnDVIkaKvZauZcepNimGerqTMb3HppPWrG
3o9d6pHhLIZV5t0cR6fsTOa4zFANYpqM0iHJ8kf5xBn20+2oHjFOaOhNw+FxUnBB5FVjDzcFQB8f
EmZN3q3WHDp12fywnuKRs0vcSTkqzK+g/DAGpcwGb96Jd1dn8aj+ik5x7pzTem6B7t963OgueUCQ
xU8EAGgva0cUBMeg4eSK+d4ZGTHjRlKGRZJ3HYbbYZyeb88jBl/Oyj5tpv5swXH0WTE5PW8e/acm
SlbPlC6Hdmr+d+imweg8dZJg4mQlrKVzWd+X99al9bLOtskhPV8Ww9X4PNm/HseH8f5pieOk0lEk
Axa9u7QuD+R069Hhejsu7hcP1J+cST4Ks+VLlMbZ4qG8/udN4vxuk8D2WrFlWz7B/dds11oFewpu
7ODjd2fmjXdDN2ln8e1ifLhS6u2N6asjLnSzLs1HB7LOn0z/mEZjaI1RddONm+t+shadMTmTk7eT
Fhp0meUjrDa1xu1wPz0PF+Pybp38X87Oqzl1ZdvCv4gq5fDaSuQMBr+ojI0RIIEEIohff79mnVvH
xi5T925veznSUqt7hjHHHB03we5ExaIpG6p4r3lZlPixj+CaKLzCd3wevLfpn1hcu4YaZt0s2HfO
rYync/TyMG5svbxu+dtgCWpJmsZpQCzPm0j8beTi0GI/Cd3AJV2OSZRgn3i2dyJgXZGpWEJ+t+D5
XjDUZ5LaMgCpb69J9XZAuWZAXBk0VfIb+LvhlfdLO2treMe8Vc1UL49WJBGVXwZAfpSexvRNejYp
oukVLenqNkHCH2+aDrMAJuGZIAabzgYrt/YPImc20JD0P+W3P0eKqMRH5h9I41kXnhNAjAwu9XTy
zAjeE/YHA22axBEOSILNGecP+/p4Oq33l/i4GdfeKRcLiprixt5zgiuBhB2CzjFHx1Diynq4GJb1
VYPY1ltHapMVTGS39dy3nTg10Kmul2HSIJ8SKALUaz6oDyjQ1S/9WsPx/l6X7i+2+9t1P8TicVbL
lA043tjqYDNCBfjsgt1g9OAz9yjrtbeiFmqRwrrcRPJidg3Fi6N9HYgRA5V4SmCKsn1hNTmDW2h5
ey/uI73Evi78QyA/HsMzKQWnfDXy4BixAmeWV4A5+waI2JE7T1iSlr/2LqEdbbogzMG2se0b4YGw
Zt+oxCemLtIDC5N3AqnIvafYwE9sVwNYRN5UUxzNNLQHx2/EsELOa/iUzsQMDU9iiBm4YOKvsVhm
cA36N7Ek4Bbwy8UbQLZn9hSxeuIeTDnMj1X05TJk1Pwl7KEBa71RqnRDJoZnF2bDrZ9Jtfddi40p
v4Nx3fk7icgBP2ZTzobg+hBtEy+pMCO0AKPN9BRi1UUxOYW1Tize8iaej80oUQPgSIrDfs3XPfbL
SKlf6ttnocovKdO3qXzA2w5IxNsrm3uQQTR2w8ep+Ym/YGnhG2LMxDG0hIkNyD0rWPsOJmMnrHDn
fWgDrBZXdog+/l7m2k+o/NvzvaflXyYWdv/qmiY8X1vEgBWVd/MLvNPiJrTGiUu6evs2MDD+EuvB
HE0g/4TPNpsmjcCPx2upBrm/aen2I4Idb7c0d25X8vFWhERcQTMTgxpFr5pHw1q0BYDMAQHLaBtW
dw//9zSQw/1yBZbiklxaroIzetjux8rauXsp+m2ywW+htP7/ELA7ct6tUGIQVaCGF5aXRLgvfK6H
Jm9KEH+u6mUDeauWQaShtlVfb3OEa4PKXR2SV3AUh17i6b7ua8FiUYgFSLiEwrY8+OVSxhjUbgEf
t/WjyALWM8DrVSzf319e5vNbMKfNJzgHSqjiGpgD3lYelrt58CgCemq0a+X1bXTjVW68pkU4RGjh
rXmFfv+l232bYElLLw32fNS9dLii5iZRdIwHFtTG8lZYY1t8pHxLQuzbcB9q/i7QfApHoRNu6tej
UAM9UAOFFI9og3/lq6WU8DYs1arFAaFEIFWYkaa5ke6ZvFGI4rcmk9GajbUKUxzT34/tbn0e142l
6eQlpiNLxg+ogJNb1Tot9fUYvr8p9tOVJZIPHsaoAhj0dSYZUX8E56Idm38dpW8T/TOl0aUvCZYg
gA6GY/ckMfwNyTItQ3dJoTXH4NPvtqpGU+01d7T1uPLO89dPyjJBTgaN5eHx2F5x9cpRMYk3IiuE
Yvh987XqJ5ya8qbTpDo+nP0q98+FSLTwtNDnf8+Y8dtOswiyKBa5mkth4/vFbRP7hur5eT2+eOvu
aVqlSKKJDbHHWtBeedu048Hp7TKkB1insWUXnmbpi9a7NY9rYFmNILxndoz3fMcZYDR5eVv/5g20
jAN0sE3ZTqQT2JwwQDOR0+VSPjGh6i9ugCSUTEoWGhH/edilB6UsbuZVScY1Smsh5xp0at3NjQhO
eV+rvjE79i6LBNKSMDJxzJ6Mrj/aCBv4lFQTiM62mL27FftiKw9JDRxop5TjvH1ruC1rWptVr8cB
miangrY7YTWQ9W1Bg2+t6m434SzFnXcb2p45QOFxhf6up7hidxTlQFtsVQ+e3Rqdyld94zNTysbj
o7V74jl/TJm8aEfVLRVMidYZ52HKoKRjdtcuursze3RsxsTLq6Y11xNv1dbmHIfTQtVy6I7dJ9nv
3WZ/3ZuPAz9sA84Eqa2Sg+TGBWVbVpT0ut3KKaSl/rke12mSJFi41JN64W/8LCiiWlC2nHYBiHmO
7EYVadGlvu5fm1n70jBaWuSO4k41UMAWjVb8xJJYvz1bVpWrWRSgFMN+KIFoiV0D92CaEmq1rrA+
z+1N5DaqAUXcNPOSDyRo4k5sijx06/zCaXqqwwYZEvqxfzQENITxVr3t5kYqijdngjaR2qBZ6eX8
YjSq/u7FGKOXN4bj3lZGxjhb2sHKyxopxWHAomovLuOklVjoU4hiHJO3J35eeNXB19YiuQnzk82W
P2XbqKZ8/D+eEmVjHfBfWtEH2D0/HdxkbV7hjg3KWXUvC9RGu0Yc3UigSCKICi5NadyrpnQTJBFN
57WYFkOOuwLQyCK9G4fbttEz/GojgH5UUtm9p3LyaQJFWUBgnis9o1e2tq1tV51dptv6uqk1bgN1
cOvuXuJm3DxFlp8Oq0bZ2TfiXJw61ZvzuZtfOnsIOtBCgADgfwjz5dbQF2ki4FmM7Z7OotiOihd1
I7SV0Ia79rF7g1Ts2V317GtjbaQPju1jGx3AoVNPB3ErHTit+GU32cl813i5dvLOYZLAlkiaZt/s
r3q7Zdy7NtPWYZg2ZUpxDGg7i1xKolZgE5QstFANjLZWvyzKCWTfTjHS/EoR5WQ1OtbV/t+2WvtB
rJBbiEKvS9wN6uY+YiL5fntJLZS0xgaHyHt66iV9MCSSi+nB24jJjnwEJi/JCCkzoT+nS4RGdPBh
jvhFywr2QTWgKZHHmLWMjtpTmrZsjxBgeOvPeJK0jSjxOhoJNjgzqfbVvwFK7IXWVGW5pVnSwE8u
JnVG/S2cmCT1LPCEEW1KW3ipvqkIZ35FhAsW5AUtJ2/3eTUFOji31N/vJONiWG18hxdGC4zcGTRZ
8dO8DksG/1zmflp6iYpilnDdMBvojtDykN9y9fpBEacLiwfLcBXm4kYq3YpJ023ULzyNoz2ssDz6
VzqqIRC80UZszvYE8sZ7thYu85F7xQ41fBocReFf+nmK7IlXrQWoH5vrvKa9XHKQyjfnHTzlyiye
aOQRm7RZJIF6EPbg9O68o32RJfTI0YjgVWcRt8pJAeY20VQUXIMaxb7Y5xNYlaejl1TRqggg5lyI
gxY5mZLCitn6yYrjs7kcwZ86wHdLfPuF/LskBQeZebE5gkyA42/4i5dqsV6UNDC88FXG+eSOqJHt
brxs66VXj1ewqPosDxx/JRJ6PHlakNJ2rP7aeDfRWumSPhQqPigGZC8Ff/Ys4lKdx4SQNUl87mq2
oQAGg3x/DyCuB+Rebtr5BHluNpN14Z4qNqQxK4q8xLaS89EDzvRqHls+4gTkGhl+DBcKlIRot9/v
Q/4g4ToDgJTByT/5/TMR8DbKvCtIiiyErwSISxQ1Xv7Vh+81Yu8sYI0UPn99FlGNTU5zdX3Zp7Cb
iM/YmzrBx8fnOqyn3uDjQxdUX4v6hxNsosGnLPJWooxYduJj8BEHH2Tw3W73czCYzjIxbY0+N/yo
JWu7s0/5W4n4MMVg8DGgI4gSjCsW5Jd7QYF3K6az19lsNpX5tiSh/COkyI+x98moFD7+NgOW8Rj1
3KfcUVR4gRo4svXgm5BaUSF8b05jfS+c4VkT7tDYt2p+xZUeIkUkTYSICd0/qGJ/bIXJG4QxEsbr
+66dtgmMuQuFjS3vxaY+bfJu8zv/m8rAR24qnuIRNIG0smu44ziSvy2ZRPJf7rjy+P/sy6/lm0mu
qL6fAsBaoDiK2pJkFEesCJdk/LWjQpmriV5BXtMbU/oXvd4YdgWJUI/JNMPeK3yLXYO7Oa7qimfB
F8LyYIPwfcBwHck5WCz88NXvdMJxL5RrLex0Otr0tUcyInqSVUAnq9LpLRjLvzWOYpGAuqmAeXIN
sXhadMKQSa07ZFNJeBWSZpCEK96He34H9pPEXSEljTFQ/jj1F2RmlsfHtdgBSREThwtkl3jFfLQb
6fXCO4yO3qmj8iOG467+s+RdMjqxKHd8vyDzuvHxBowrR4lBSK51uZSvImMZUySRDIfhcGj578sI
5KG/pqTXlWwHTFgkkUJIV3uywzMnO9FaI+w3zgLqF1WQogoxvQETS7AQolb7pf8OOeLmQXJ46b+8
v2/Zd3IgMo0mg3PzSSgvQl6K/LwWHF4OL9toC+y45FrAIfsv7EWIEgSf7Ti8DeXVXYXTkNAoiCY7
8iyWRsMc8uJYWK7u6hGShWeASNWbSFpWEkjuggZbhorckB6HELaFA1oA2xEIQwIsiDmHgNrCpkAl
x7pFmOnb4N8LSgLYy+HT4h8q62I+P0L66KL6QqF9ToUz5EPznAfXwjsWEbxQ0dQkGuBBFytCOa4c
P+dt6xN18/k+VKgNJmzkjXibAJzIf+fM8bwrOWZgLN3uXG9252+614XjC7EERAhTIne/pIRwWoH/
+TmCLsL/cndfWisfhm2rRvXAEDfdq5EoX1pwSVz/wh9Vrc/B5wliyEW+iw+r+/H5cWGXrkJei7dL
/ePUMmxMxspf+VBOII9Mp5JSMjuzE88sfMkdqZq57+7EbA8OrvP1B6UYt+EA2sM3jrBONKKC6H4q
wCCVGEnMChxwVIdE6w1O9cHgc/R5EYMPeRsrrkzaKAmTyncJjMtYTgYOG88BzKyFVoAp+6Bma9Ro
lOGYU/qlPPjjXOnfdsxUHrnN0o5ZVNHhdxmSV/eQexq7fGdvMr0cd6T54Q4z0Xpt/TM4s9ZUFzMY
NsxIi3n5uGCX+TwTnVOAkZ5NZ3K++AXsg6QZzmb+wZ/5d0JOZwZkhN+BgrgXzKMk2ezF60xa9D1A
G8aHfboAIXx95XfQUgigM8k/eJ1JllOjhykYr9i0GAL8Wa93g9TUaGTeeDkcjoeNvce2Hd63RtTo
C3iA7+zZ5XIZQWVaNiKWdBRFcJiGyxoQIxxXMYwitlfE3zSWYrks+WLZtxrDfuYt+XsXxP/dhdvX
X8r92nC9YT9a9odb7z3it+SrXEVfOlHHL+tjCFeNIWmTT+X/vb/1hkMGjqI+b/zPSy4ZffnP7I33
2B6s2/Cf+9x7fH94/9l4FZBr8rPM43LbUQCtcy73piR/dtuiDfDefWnLHTif37eiRCAhfXrSXUKK
e+s2A685AdIZyXX0+YkLHdkEmNP6hwlC2GIpxSxDYffvKy+iqsQKZJ3KhTdJgwMkLLbepDlJRL15
/ycRzeadaTdpBk12ZTBpylffRZ9bX/K1BnI9f7C5+AtMjfgcxN7HYJpEgwHUrNHgc4Dbo6bBqBdx
/9UPK9gKK5B0rvrgI40kt4sra8lvTKdsDj7Htw/w7tMZ6L0Hj0s69hNObeNJLyq/8AYbbzD9ew8Y
dy70Q74Fxc6GUgrBQ9Xu+dgXDOFSnZIk2a/L8SGcnbyksWkYUdqwol0jb5zb17baXrXUtqQ73cay
gq0FR6rEhHN1w7sEUC9YrixtV7COpSs/gn2zyg9tLAdeWG6P//3xTDpp+RsQKe9bSO4m6fynSfsI
viojBSOSxDQqGXWtM+UnRVAErTKstaZluCUpYAee5PRQHvIKKJnd+G167cHlxi7ZPPCTcJhracU6
s9d/qCj190D1849rwwCFTDwi4/tHeQf4yMWCmKAGlvp6hXSqwxgHBg/lVdvi7HMr8hs51JHjVPFe
pdfXqDq86gDDAOXs8nVdRgl8xasVngw9a8OyVbYOrbxFqn0Rq04OIGpTfFtT1bNxV2vPGBn+2SN4
fF8uV50MXzgcq2yFfnrfGnILyt0Sta8eLMK7P3x/ac8dAezahXNDwGrhmbIGKA/7ZdtYNzjHDWIm
eoqCV31/x0WeRVk/C6Jcy186Y2kGMool57r8qG3EMovY68u+G5D8s8+VBrvf9ZZn8MlUHIKzR5XX
M3qFr/B+CLSeHKIMKoo/SrhvKCGkgAv1QzfKcYF3PBwfmAb6hCZFq3WNJDQswWGTd8WvfFKdGgQa
LaxFtyDrX4MKuE6Su9UmXYe9E19JX36loCOdbcWfqN66L19busx/jjXzt+HmlSoxuhvRfpRTgcWp
4W3UixcHJ4g2/97U+bFOq8IHTXVrRVhds4HOG99JoqfUG/23iBjCu2LTcgC7wpVoztddpNin5Hay
juMCmrsqsl33CISQelrVOTWPzSM+uq2OjHXDGKzIgCEADKxtc6afkG0T5owPZSO5EOMd5trbehVa
mY/KdSGqruK5LDhCUyI5GUEmo7hxa238tHdrrZrX1o2tuuWkDDi6tW5R+oha1A5tR/P272A5J6gC
c2uDmq23WcSUNSuC4crLa0Gy9mrlEO964vTrOPWKxhkhVOCVumkive2lU80VFXWhOKAx/P6V0bMH
Rq+andB/Smld97RehtilGV7g+MmQZwtYL6F1+TjsBkpjvO3rMu/fB9eeOspxsbW68lpFu5k+iid6
P/fzc2ANK61XtMBHj26f0y8PYPXJE2dPx8MPYMnRDMpHYGoq7/f66pdHZFnbw+1wBlgyT+I6O7ch
UO78oqtz0LPe2pTeCfCombzD9Wye6RIqRcaWN7sGONMhgi4GPLBP+9lEfynAGkZJbWxMdvHADY23
AhOztBX5F4UWFqvGoQiQwQYx4DCO0Lp4OUooPN16NU8IK89No5dPeQBu5h/bceKTyqtHeA3r9yKs
2pd28eE2L730tQhyf2oFpu+OTZ8iOtaNoT1CEQjAJxgwW/yM7TtBHMiYj/gKiAsUZhXm0lkdvMy3
6rKofmAXAi7AWS/Zi4q/aULHeMlC7SUNkqZWiqJHAp/1bIger4eqY6F44FejTX29oupyScT93zRr
bW6DG+eckB6XBIGX+r/3nZc0ZWhHxiebIIjkqADXwjLkcUP7rNew4NZkdURyNLJXy9rOA1L425Gp
yk8cgOdLy49Lq6ai2NoDDnDc3g6Jgz4IjqxWN3vApmn74J+ohpf+rnGgHFY2ykbaL7oFeJww12y5
uLmuu+EWnswlOkVqPQ23ASs6VIVMq9IwDU+TIrosd8Rfu1CmUGMZr4yXBDikTO+IHoj0TVpD+sf3
DS10sWs3alGSNiHfpPnL5hYFK32aD0/jW3DkXfNl+L+HTbChnEoIIp8OZs3nWUVanUi6eakjVlTf
15+ZKu37NoAo5zgak6fADwXAo6Xju6Xa24mW1cpdPOZRiGMEZaR+6iSzFWxZFV5cIjQs+yXUvazH
wcQtd/6sd++hy+HfFRiObViapZmaoz6gB3lZrq5VzhXkJOgqLsoOklBfkEfReNOlxAcQD9AN1tt4
skbkEvhvrPNvZGoOdA7CGqRM9xDv7y8rN7fjkzuulkdDaIXIR5vetQvjs2/KlW8A21Jkes5f/XVc
V1UNysnUlOUz+WJ6VrvLza2VFxchWKjTxvJSUEJ2gNgTcXvbTP6+y++Fg/tN6rJjhVZi11JN5eEB
1/a5ra63Z0xGT2OZfZhde6BgWLQnBP77c3qYza8DPT5HZ7Vy7TOt3oDBNIW2am+1181wFxjDZw3S
Dz04/7klV1Nd+qNhZD3eErKwF5VD5VzZ6FugauatadlbbD802rEK1CuAMZ+UX7778x8j3knRX55Y
ivBErKmsFLdX9jajZHFb0mjw94P6Tqz+OcbDg9J36P9udjsXQk9CeFkbpi0lNJ48pd9WA+5OpSHP
YS0oD9W2cre92bv06owPDXo862UrFmm9qj/dWr+YFV16VRIMV9KUHraWYxdrtB4qZ1xSijzMrWZK
wEiwG52HxILJE5Leb3f1dTT5+L48Hutqr675iru6hci11feTomHRkWfP/35C313Kvyf0ZZh7SPFl
mJOtq+Ut4wlVzWJiUVq5PamoPBRD/40g+5ctXaf+TTfB9xvZOZZqF5eLQ4/vDjZfEm5pxl1PDi0d
7uzJ3wlbF+pF6PP9y9+3Znzn2ciRCYFMwlWHRlkICw8EpmN+PW0v9GAhCHAjKkfF+SjQzcl33mFW
e9fbUjrkKk7ElRTPjt7q6lUkfZhMR7AHjZ13tAPFpP7C4ZQeByxWJKvNqlGM6PwdUB2I9z7xONuT
YgKlhXwryiV3cnmhxEwxnHLk3zekGt8rh9yR5MlQCrcV1aGVXntgoueauzPpHuAw9TotKmdYuFE8
IdZIOrv2up6P4k20bxpNLQ3WXWyI7q+7tEPNN4bYRAeOoxeXqTrWmpbipRanjwgKKbf+PgtOtme9
Ho5EzCKGo7xIltCOB7Umx8LVzanSuizccTLRXpLXYnEZ8FvW60rWTNKZchBa4hn0WxNvkFWyEXD4
b9SwTGzWRZgbz6IiT0licR3rPp3bsB72oI6p4JR4ur3Xmfyj/CQ0ngO5Mt8hdbTE6SZUR5zIlQxB
lF+cGleyT9Nb04VNv17qoQh8suvrU4QIqEthYiV2KM7M9lSbiFkWmipyDq89Bu6tsXIj8/DO+ZMc
2iBSillwq1gQr6fQzALZxaPJ4NS2OJfcO1IuooDGlfga+hFwAvuH5V5FeLb5tOvjx+ZjO6C8YRmQ
G3SdTrHvWwMxgtMpvq7NcZV4tfdDCy1tK/x7zfw+hAUKaOvwrB7p8Glx3trWtWaMtejWVhoFAe3f
A9COwFV+c5LchaHopkUvo+0ANn6/i9S1SnNTK69j45VFkMMFhzQ9dU/UAj1OICbQfHE+LnMdGvCr
A+OPI5jI9ZYUGmk/piyxr1O8ti6CyuKResE8N8VxcK3JHnaLsBwF1s+D41EUPMH93Ij18jQ5RUQ2
B2LQsbtgtxrAXXvvXPLkPXslUgCD9gZyQJ8Rbl1NEzQi5L3tcj8rpwfQ8WkBj/LTnJy7hCdJUCCA
MDHfsvl2bn5m/WOrBnrS3W5EaXvq5/EjOYrzoHwlaNI23oGVzeE/cMfoyNXEOvPRNrcNX5b/FifO
U3lldZ+JmUfxRVbSL8vrjAIlh9K9XLnH8aFfo5Tzok30PT5Dd4VfBOeJ+r6mwNJ3e/uh2ovfnC4J
y6UU6hw6OH1ehbh1wIfpuivfc0lALyCxQBfqG4qXQBdcUOpUa3X9Y5Ug+yCuz1o+fnvEjoJ0h0MV
0v2xUFeHIj1VN1ZR1aw+N6P1+H3TvAV/L6TfVqqDe4UYgYgA/ZLfl5FZq/QrymLG2GieG3FoNmtP
PNHPvICF6hi6jvXENeDZvo+gHFBOKovYGLfA/yUcbtNhC047jOD85QLS3rO98R19l/b6+4iPUfHB
0leaIncf4jDjo9AH+4bV27fXIdSFxt/z99AvJAfTOEqG/jXZzUkPjHyIX1x5sXW32m7H7RnR7ANs
VeKSYPQ96muyOgbw1t8JugUp8nRp+x+NBn9fgC6zmu+GAPSBmByMiOjcMR7m91ZdzfN2wwWATcoC
qNQkODK9IPQRRbeoHTAsAPRo0ALn/Xvwn6E6d098YesyeoZq9xgFItlU1rauMU7beuPUObxQ9/Jc
WJjak76seyfe421CW1UskBbFUu9tml/mWddUtVbQVDEGvDXFYiiBTFlSpPQ1mv59V3eH/jAWom0K
e0KzVRi0DwvI3V8QOq4Yq0UxnHoE8tGAZBLSbHcZ7pPqzBxYf/Ck/v0zgYWURcelBp0SEtsPPmW1
2mbaRWXcGbWiPdXkIbcIEhDkspr/903e993DTdKmoEKXs0zVNu8T/mVCD8RpxdrAgaQ6cViQupG1
Qwwu2IXnxWXF2bZjw+xfODUQMl3e2Rjh7hRutwt1sBleRrd9mKnB0Rmv4fdP9llHXXHmWZADAa/H
5enJjr6v4b+u9cFl1w7b+Jgkzm1c2miTIQQuaKGhIQSmsstp4UI/RNsquu19fBooW/2GxsAckbUD
lDMEVu2JMdtD1BHUM49OeFK9KwjoaP1xXA+3H5IytaJ+u/GvpndcbF6PRy9WnthZ86dRko1xQASw
OQm+7wH7l+m2D/GldrALZKVfjYHSrNWL+rFV+ltkEXZ0njqeFlVBRjHM6QHaw7o2w52PRlN3NQFh
b8Z+EeWBSj2tpBXhTCcJbOTQqHOSWWdLnCl7oOA+U9stI9v/e6k8RvT4INoNMXMgO0AcxkOooZRJ
HCvu0aCxJQlh7j3b27+/vsmKNxUF6Obh6RJ3b9OayetnbyjHHES1+P9c/39f/8FEq7m2vR5r9+tX
5vmb/WQnaY+P9t/8/Pf1H3xoXNbsCnFqrp8q7wKOxRgY0ytFKdpYCcldgajzrMniDjt+3RMPoz5y
ZeL98XSpMtCu0reakth27Lqw+eGweKuI8fO6CnVu5ZVTDTQQOhptwv83/Rbp9VgZoEES8KNBWJFP
9sui3m121wM0ZWN8muoEjR5HdICB0yfWfPYM5Rp4vFvgRZl/GQYO/mGNZNahTLJYM8broVk/t/bj
NNo8ESV4MsS9FPPlZtL1+mojUW2MDx/blh1QUtLqzhM39usYslEWd6W79qMXM+18pd90xjgFGSGz
XxuYb896TO6NZj/m6ssgMub7ciO6ejbjaqsa411fikyo/2gowQ7jsBvqT9Jjubh/DAZlEyUL1yTI
ezAOGzWNz9mGwWCwDilT0Ox+C9zmUxj+t5kjunERzMAvoxz3/abSQ1WohxO+MSN87PXwyktYQW+T
z8/Wk4jq1/3836Hse0Hgy/zdDvuYmJihZAlalnBpZG1Ew6g97741m4ikPIk3VDlHj3NIqogoCWxD
icx8v7eyrGxl5Vj4fVkbdiE0LJeID0k6wN+W8DHal/v160APltCt0Le+Ggyk99Q9sTEVO2f29xA/
AjU5hgPB2qC7GXNuPqw+xTqftd2F2SOGQWJH0kbOIug2FUgLTyzvb44D6Sj1n1ifYz/MWxXbt2OK
jh858I4Ors3w71v5bba+vvzDbKlllu+NjJc/fq6H1/oe7nv49wg/4uf7ZLkOZSVF1VQUNx6efHq9
mlfmcky66tuzfXO/PEydd44aeZKn/LbGEHBANQEvq6G2oX0f6XS2jxxfWeDEe3ZLa25bF2KhiRrF
PRqdlpuWQh7/xNj9thQYExgS0QiYUPaDe9BjXV9D6pYbSVIr5Ucp0Xbza1Il6Sbym+dO/57RX54Z
0A6oCDJ8rMPHhIS6VHW9VQypTK8tmBHN+FlzzG/mgb4c01Wpc0kFy4dnpsbJ7qLYDHGAIiob9heS
JLmH1gSDHxrgXAslr5bN++TetN9u7uvID4GGme0r1V4TaJADyUz69Xiv3su+OpIT6oaSwkRzKuy+
f9y+jydX8KNgwnr9cu+o8X1fRdl5ezqZ8gqsT/2F4s/gjD6A2SnoMEfW6Vl6+YtvwSYCumKSwFd/
jIYjMGqWdPpvWV33wTpf7U+7b/p/r5lf16lB9RJoF9FPlGy/39X2WKIZleHDSKFfX/EtkLfnTZpB
ntgrOTsPdh5pUZYmeSXW8f58vziWtbm+FhsOEAJsybqb3r5xaij1v+/llyn7OsQjGrBKdVR/19wK
MhBNdNY8WhnhyHz+PcqPGXNljzS90uioUQ0k+Ps+YxmHcsW7Vc0eaxTBK29FSLbulC9KXw3Okd6n
ev+0cenXMUmd0DK3qXdCsfw+plOUzqmKY3ucSM0Lgif6IJAyOCN8Rj08Oker8O+7fHxc3CTSQCg2
yJuEyCm345fHtVe13NheV844R+TAhtG3Rvvn7yF+pPyMAZ6B8pCEoqkdP45xNtJNLduQSE/XUyjd
9SudRnTKt1Qh5RXUoIwuxKH78Nne+uEQ7iMD3WgG3e48zYeR12TUqHmvnXHacGAr0AUMiWt5QJ2y
gHXDobzPsKKf08kWBtcgetd0VK8fyvPbTbV21xkDbiBLlKBUceSGt7ZJr/qctptxNt60Mj99EtX/
MFnMLv0bCObYJutUsR+M5m1nnvPEOdj0gV7o+Y79zWj5gihvZ/XMjDzuPRf5UbwdistUk3EPD5sC
6R7Opzm5Fu7u1YZfefFaaymBcoWgF72gKvoscLz3rH01KIxIuQonxJj3honvK7QsFPe6TQprDDv4
NeyFPbqte6jB3NsRFgCQjbCxRJowRMWQEDZavg+FCIJuwFMOvK7XrHuDOv8RrnsT05t0Pa/uD3Yw
vhHra7GF/ScW8IfzvF+xoSBFjbIZHvohDEmNS37WrkdrHNM3cWvEA06r6GRo8cm277KeT6vZ/Nxd
92KvfEeG61kAfG8k+zFjhixOUjOB0vPwjJxbVp05lcIa66GxLBuXZvGWjk+fycwd0c+4HeTj85hG
LAuZgrZBLvtJX8Jqlr3Xmrtu2XWbZWS9lBN3vkEy5okpeARy71Nj0ptI+Kzi9h4ujWMx7DUZjoXw
mzLN6jcENGBshefomWqw9ljQvI9E8snRFIDW9EJ+XzbpyS6PFqfhEdieUpHM8/Fxeu5zFmA9HVHr
MeZVh56F7WxPrfIVjlEL/aBGvhLVE2f106SzfiEPUHeQGnBACd8vxDmtzpm+zy0ayIvo1iia7stx
YlBtokW0aHNEEjKMYBjHJ6boQQMBiyvHlbVpqh5k4T9ahfPCuBy0vQXQSqNNh30jBXsbvdfQ76Se
jzjorPMaouzd6Y1JNiWQ32sISLOSl9Wew+smyW1CJ2IHNeUG8ppegI5nEAUiaLKJmoMLjOxnmemD
FuG/65aINAabkhA38H2+TL3YrPduao3VUdI/jzejw6Js1gZxD3rfy/Epp+vX3fJ1vIfdiromhwly
1uK4hYin7CugZQhSs+W9vsMNvs8GbSbdLvYDuQw6RC7imYrsj6BXPitCGkhdUmXgB4+cw/V2tUS7
mbBZKA8LKzIiqOJe3DigKFO2TmEcKv0MyUqnkdSzniSFUjPkFK2J+8xZy+X4aDzojSYAAe1ilxrf
p3+/X7tb5cqyOXn5fA1HqI/su/6it2/deLapJ62SavoonfxtGH5xK+Arqg3uZQAfP9oFM4s5bSJP
zPF/tDj8rK1I6qX4exjrl7sDloLepVLKIdB/sAqOWlTaKj3ajFOIc4uappcifoOYD51RqXgro70/
j9bNopmGRafqZEEshXvwLS4tGUc0zBCeY1nA5UZpLetJndct5Sj8LquDjgbowHDIEXZC00dvIGHY
4jPop7X6Eb0kjtYMn4FT+s97gpwEoAJwSM87RbLvT8zQrjVlf7Zt8DaNbra47w5dmD17z/Fvre0r
Sv3yhiL9ZdV4c1r7kM50AHQN/nfSiYeHzrFeIZ1m91dhEv093fehvy8mKeQBTAdDR4otPEz3Oa0O
5iHZuOPDzK5vW+TivWyRNuyFNi2adB3HK5p30tF+uX41F3y975fRdVEsHcx10dzRgEd0WLDzt/19
z6qnQW1QjMs3elFh2eZNa5a0TqOilw7sdm20/7zy50khyk765Eb0B2/iKoYLK1aFAk3wQ8vTQ1yn
VpYdGxn0mHx2/LxMq+7x1Yb4u/JOFGNWXg4gePT0DURlL/4fzs6zN3J0ydJ/pdHfeZfeADMDLF0a
pZFXVn4hVKoUvff89fuwbs9st27j1mIbQqklpWGSL+ONOBHnHM0RRKdBzByPiR9Bb6uX5qFS7dy0
x9ZJGeBBtlDb4H2rJBuCP4M+ZvvPdf6//mK90v60Yvkoq7mJw6j78uN//e++7Zr3LH4vfrP75vbe
/1Z+/vbEyYnbLv5o/2N9sf958n/99Ude64/3ct+797/84BVd3M0P/a2ZH29tn3X/bQizPvL/9Y+/
3X6+yvNc3f7z9/cfOZYLHFUTf3S///Gn1UFGVgi7f1px6zv88efTe84zTyWI+K0pfnu+NU3clc38
N0+/vbcddjOK8Q9rHdoiPyZBBmP//bfx9vMvsvUPEZEISgTE2Ql9bDjF+sL/+bsgif/gKRYaEkRE
eohrltGW/c+/yRovCGAJ/rc2jhhO/f2/T8X9P++Bf16R8G+9cr6m8KsSCSm1ruqruQKSiV/irtyp
mdR2M3pDS+KVJCTZVUI5o0eYm/GTkZGVOPaS8C0ME/dP5+yPQ/mzTc8XNV6qTBEJllX0FJARcZGf
qdSfa8Bh0JohCvRjWbxij96LOzYkh37464guTKMwTQXDdNwPLSQjbd5WGHt2fXcIlcgplmOR7a3U
+8UxGV8aTv9yUF+i2qBI7aA2EkZ3degrArGhwJcMv9LSWX9qYImY6fRQpeaubNBxTpCWTxEMKgV8
jk9WjFho8qKKhOgUhb4F3xLkEgzIAnPB2L4CM0ZjZBnW5LivNOj5rqWfshx5sf7BUlADhP0fwSIx
sIBsEZ5oH6fqKGO8FWLMpbafmDBu8uwoF+ZJjEvXSmKnE19F7cggp62KmyZ/EYxrvLwUzYMmvQrN
Q9dtJXX1FTM8dYSNYIlb0kInLRcv1rMTXuR+rIWOVF7LqPNCZpoixYsrAAA0MZp4dnMpc+W5cuQw
2UlK4MUYpulwPI14V08IjbT9Ts7jczyMroEGgmx+qniP9qn1Lo3BQ6sZ/hzegsLPlPOUSE7QZee8
RPjf7LHrlL1BwcU7MJwwfuiUl3FutrKIz3c8e/pcPVGi7bpycDViEQ507T4x661iuCF6OUWLMpQJ
K7bN3bIR9pxCAb9ry4RgjeFxvny+5BXaB81LwVRklCl+lZjeUN9EgyfmmRvIroCJmyDUn2YMXzXF
hJwnhwqie3AD9F54GPNrHaSHHLGW9RmWReu4He4wznQjQ35RQ09prXO/hIU9x/J2bhs71BQvEWrW
wXyqMLeK04f1AqP06yRwhgShtfXxJnFGM8aThyi0RTFhdlD/edHluf8F1LJudn/aDH+u6DWzopZF
GJ0Z0r/u02mjpUFOEX9Uovdgock9bqR6w8iSWzS34ld30N++Gwk0k3MEE/HrfEeGUKNhVSzIlPIn
hm88PgyG6eLQJoR7Is3/z4f709t9CV/jOHWm1cfIK66LZnlRdSbLSi9okNwBG5h+sSGvwM1fzyU9
MkIm0I5lIi/7JTr0YydMoVRWxzZqbFVD9L+6JUhDd9d/H4comv/mnXgHC7ckVKKUrxljHMqR0s6L
doxMuJyodlbtKdYvfX+Qi4+wea3kQ9KM34dk3JWZ6S9CsJMERGBbCDGK/jFNgmcZh6xnXrD4ZubP
ehGjD/JSMLKh1UycllgPK3baNLbVbbqwtJUaCZr4PWm5M18jC7+MIXDa5T1SmH8cVDvMTbe1SCiM
WXcUFUraoWwjx2g32FPatYUarLgODsPLGjDa6Kjys30bwc7EBKnoort0jvFE15zFkA6JfhPVhzTR
jyaOIXFnZ4ijTNV5gOqmLTfdcAKc8ZblNJDIpMvLnL2WkoHhKMoByosVfG+0axDBV1QRRB1LJzY0
omPsidniqrniRmXhtvOtHma750elg49XVV7UMPHYM+E8wV5Mr0b9oPafifbYVxMDuxreUtEjE6x7
cdotA7QsY6PHnpVfzFj0EsZ0hAEdX0P8LJpmm+LBkwaCJ9a3aEA+5VskvAyVjEvQzhSsQxo+K4Dq
1PpFWjmldI0VtOKKOzHs3QRz6xx/w3GJnIGZ3olB63iejrH+PdICgnrpytXsFsVlFpoTptcoZAcE
5ikjjDf+FCx+my1vCvL8uq756HYhroPJU9ufIkh47TA8KZGMnDHMQqHw+nnaWQsCMj2vU9Adz1Cz
q3MBRmHhmMx550gFBI9Dv6tx21Kq2mV3Y2d7HJXjJKGJrDWOJiIbG5uu1UwuBpuO1sPjyNObmKDy
UCEcnaueUWau0QyOHseulr1U8n2Qw0grD2aWbq0qfgw7BiWKU9AiDZz/wG/ZTZLUFYzQw7iRwTA7
kC6B+tDiO9Wne13a9wyy9uVLw1i6jFT8SKgMWWPtvTnu6CPbVVM4qvxkRj9kCR5c4qrSrtGvagK9
UYwc7I7vgxZufpD7OA3bGcOxbbpyFa8hBscBOr3Wg8VwdWJduaV07TyQcOAxn98v+i2qdpWROcab
Fd7Lw3veIIctpU4TnyxGnIrurrYYXPV6C+3cAYKedO1x7S48HXWqgZ5cfRLYQdXqXVKvWds4rYoq
ZvYoyq2LLbxr5AhTMLQ9Ta+TelO4blF0N6avugXjDqW/apdqw0EScAtK3aw8kcWTyQvX9N4wHWHJ
SeNpDzS0ObBpLqH24psm9fUeM9G9kQ7P/VJ/QwDvnLSwO81wUyX7lIzTrkwSifSbgpK+mTuqyYx/
HT02aWgrDOYa1WmYg4O+boeaaW/a4iWWPwVmeacm3+Eja/RwXjW3iql4cHeKPubEspfsm1Xj6SGw
GJSX1jgX0nUpXi3Vl9sL8/2urkGsDBMnKBBTtq1wn+BeWreSO7dYV87qY6RhzJngD64EvtRzraeS
2f1vo+CHY87AXPugWhtr2g3LJe0/V6vWRDvJ/VOTjrRhluEwC7GnN6MjFI+pYGyVUXN6Wd7k7HlC
QMVEfMDt1VAph1Mo/MxhB+PoAH94hXxJudlL7o6BWehCe5OTc1AgrVdikUZ9lZFCCTm6SEO8bVrr
QZnll6hUvCFODuQJCLf1O7IYr1sCL6rBpNX1DOPxV76WDF6Dhzml1W7GDuI0qCND1LnmC4vq5O27
mo+OpTBlViE1YiAXo4fflVzaVNVmTmRXURxrgpCqD74RxC6DQNjeu9QNtlzMvhZ812YyrvS+sFo7
xIOSbclh57C16VEaDwnqTlOGFKTVeFrfOLPe3WnLNVEm6MaRnepe34fHbmS1ad3L1Cf2ODNqlKDE
JdQ8O3sUTOjo+ZshrDxZ4leUPetINCrpfiliXxY/EqN1F4bUAwgFQ8gbl6hWR3ZjocclT5mvpY0b
yipMk+yJSUlPTwMmI64zrXGTyjunvSsUn5AKdrFSOHKMSml80UPLb0a0/xvrLl9fOBDuu5ijrFEU
aZiwmBA7UMfN1E/Pej94UkUgzEgEpcaN62iHZbIldnfhkuzp/7jz2O5CmMBTqGy0XLzLRGzz5mor
SsKdjBJc2aB2Lj8zKuAYS7AJQJ+aJPECErIqeVgW3W6+ocFvi03tL9mnliJcGuhOj4g8duN2qmUH
o1Bc6It7QVewmC/PJrVTidZWmHBK9NzudE8t7g2wLCxZ4XxoXexa+XbKLzMiZtBFDHTOiuhealo/
nUM/X+JDUqZEgo8p4wSkyGOlyIn3952JhECY+0EHl7h5nnTj3bD2TbeB07KgWGf6WYLAE6trCdBc
i6LNdBF2WnKXmNtJ+0Had1bz9k6ifpFCwTZRHbRi42GeBFK17E4jkuQNwUUHCLxLetGfp8Cbws9w
uQk9Y/rP3Ndzr9nZNPqacFIAH+o+dXq4RoGJR7qK01tT30/deJWmxrHm5yg9tR1neURQqFOpgy4B
WbLaE9qH/YTaUdKHm0AQ7DIt3UHjpFmmaxrHUFy8XmLqu5HtGlXTybozhG2XKGzl+xLJKnXbkenp
m3lwksmLCLnzanrYDw6U6BGNyvtkEwc+uQsDGOG3CJXwa4wAGzvjRyi5xeSqFYuTeOXi9AErTWDN
e6AF0b7Xj+N5uEkXgbgx+san8qq+IW+MVR2iIIPdHspuJTGEsmdMdt24pwaZiB+hZUtk+ncVSei9
xYPhyas7CV4w/fzEr1DeNrpdw9E2U+pZZMiLSqHVaw/hPDukuQQlRmbr06IVW4mHpVila+FFjERb
Sk5aVDty3R2LzjqUk/UL5P4rAk6hAKWGhAHyi47wrPUlly6W1Ki60JCPWoxyLywipu/tTHoCBtzE
qWKLw3PRPhqmsumTdptZsxMp9S+QUunnUNuXFJujoJACwVs5Pisk9idUQAzSjiLXlI8WeYh8K3IK
wSp2FKxJl2uEKIUUOjMiuImEM8JsuCoFrBFVDulLl6R2y7kXISdYiw6+herHMD4pZbzX1X5n4DWq
HlOoJgL8xll+XzJESBoUA63ACXVUMk958lmVMN6M4UmKa1+oEl+ODSfSGARJq03HQp7Ex3Q+xiPl
zXiYw8zpqsjpAm+QabcO7ZNaGU8hXpHRmN9XGtPTnqVltlDmTqG+GETjGCkVbfFDblvjVCaWF+mD
MwdIKmrSjrvX66LSSVSIRSKiT3PhzfO9SgWZ4s9avOAX7CaBvhswllXdzpxIJbdZch8Jt4TnkdCa
UNXJPcP05SnN61NRhKhBWMAUozcXhtumkOWKG2qGeuD3bNlW+6hDISyL8hcIj/ZTCPhfLibX0JJw
ytUlEfTrzxezJKmr20Abjt1UullY+uYw7ETOdH43kUvNbE5aQ6hNj02T+mlRI+WYbBcRBXweFScB
YRMtkCf0zhcRNOQqmtFWa3K3B7Vtiw/6Jc0rTU9odeEuiCEWpcpGET+XAFFHap/AaL3ZQOwE+CFK
QWmQOcieq+CGWKkztPIhWuA6tdzI3ItKd2mKaydLTidJJyEFTVcOBWbbMee+lDZz/pktT52F5Mzy
RNWUofM5ksgNEPPq0g/yuzXdV/p6lyEzVmg3qx8ORYKiWORSamRGCE8dr24712HlCSTkYnanR+lm
1va5xJCxfhFn2IL1iwmykbYQwJrdWM82plV3XXynVM/0c9ykWj4NnaqhF52ihlKWbybtNmef1IM7
Qz4opHRjgsddI++kRSGtepWKZ5P6z1pOveWkTeyp5ujWqr6TI3Uj8Jpq0th5UHtzIJ0bViTUO5bV
UWfTFdZTSQqmdEA7L9N0YJs5iYrhYMhAFfGYqKIb9dNDw46fKx/B3JCbmDvR2lcoKAk4+li6LZbz
OR0Pjag6ffI5kH1ZM0dG0ttxtE3MjkjmvEj9qXVE/QkhAq+cLY9JX7ckfRumq/bZKQ85VypGJXMw
9pXg1Jjchmyyg4aYbo2IhbRposmbHAaptqqK2glEzTgFsfkOzGlPspe2LwBaC3m2DPGCdWdhSSP0
O0W75PJTjTxssDzSKALq87P+ws4VCPoTqqU6+pn3pILQaa32JOjuRESqbQqVqPSr0pcKh5ouKx2r
wD6pOsV8qiC6z1pQ+r1a7wLze2luQ/ZNLXqQC8mt3+IcaYqeQlC/zZ3pBOqtzIVd/W2MTvn8Yxzu
y1WPpy3uK64lTlr7IBK8lDzaUp+q+laQ6xbD4BSwTEms86Ry1f5hMZAJUj6WFlX56GFEP7UpPvKV
+zlNG2Vu/LJukS+pGrJ+wlWe996SNhsAWqrF2emXJzGCygjLUK520YzbbRy+WUqzy/XIM67LunAX
ZW/O+A5EBC6hdYXRU4Q3c3kSzCeLOc5EwmdD/96q9PBgzE76MY6em5iL8dINwo95MJFDnX0Z9abQ
dGVltPWVhjzYYnVQIUGa8EXEQdku+niMxGBXqKwZxbfme0NtDlbbbqaOY+Hz6F3sNXrik6e768rK
RYPADY1Sv8q8kFwdmPz1LKSjxMEtwNiU/Ee5+Eq0LTkjgbXLau6SpHTasbjToKqCiLhpYW6Cuj2Y
2tM4K56qX5TozrBcTb8wZ+Rl1anWGlsj7ZXG7/pMAXJKwsaXpckrQpJvxODHdnCU2KA2ML5J0jlM
vkmJV9dvzQj7JFR8rHZtvc/dGdH0iSRfS92hOuny+Nj07LLBPqk/pOF7Pz0JEtZkcgCMQHJTHnrT
zfRsm+i9PZjw36gkx+pezj56YdOLkx13gNHJhzrsLOPYsxkUHdVV+Kmb52Q4DAmq/GXs6+QSmUIC
9qRRqMcZKk/Uszq1sVxcY6Jb3v7cIwsAl6FHT6Rqua9ATNXatZf5nHUfUvAac1gLVW0gGZtiDr22
2+vWfhZb35gWKM7ai7yo5yXqt1n3kJupH9aNX0wRFGrJ43hzy/TkjuJwxzSBZ7bEI5MEUVycIVK9
avxosqepPqUCJgoUN3QGdiPXXapv+hLfD2no1caD0WrbJPwRi/i0BYSfSLYN+UkSh82inawKDw/u
l9FKDyHaMkHhCclJ5johgZy81ix0Alo42Et1s0KEmkw7LtAuZius8KhNvpUcDEitgWG2UJ0sZb4L
IzpwFqjZlnccup2CCq8620Plog6SL4iIhe0uTk+GBuY/vFY0CCyyf0LeuuwtKkwtSD1Dp5VLHtnn
J5Xk1FCOMoWdNlwTjJ5nMIMSmzOVSlR6MMXojuGrDZ5Hu7EU7EJ5H3S6unN71FjpaqB7VWlte2qV
2XyI4LGzT4StH4q7odv7nUiOJh0m4RWonyhq90bstpyCHP66ZlEXQGg3yDICEWB8uTQtLYlukDdJ
Ij6GPAZnOieXDc8K3xMDMTGZw8XtOmtxGZOn+9xgWIAiM9W1vVi/DclG53MpSuuqhm4zIwKXt/iu
sl8bSeovXbkz9eJXGeNXtt3PvJX0YnUGYvgNLYG/Jhm90Oh5tSTjMY+CQ6MP3iwkrpZXHBaIY5D5
M8LIHTFN7Dj5nFH2HHckzrYw3AbT8jt0D8oOz1I415Nyy2mmz8I+aOutxdKLLY8I3lbP8oKvluxZ
yaMmxE4/IPdK78p4KrrJluJV4X2FZ7mqYoqgd4XkevAwis9y/ZorRxPfwpYbduLizxTKenTBBD5R
ydisH1p5koonOgE5bnPhd0sDQIg/TM1h3p8rWgG+0ECaH1haKhXM3HOHSCg/EUPK6C5sLjkRRtEv
AV0RmmpOgO5FcDMH0anMDwP4cCb3WRjMayhthmuYspcXz+NFMDsKbQVU8J7yRDcWVi0Y8lmYBjsz
axQPhrsheVaK0tGoRokGFPrIjQVHqoRFufSl7I/qh1mxfVhn4JGMkJ6P6KCRghqojbExLehS5x+S
5oO9NtPHtFwFDWcKFXWK+8UK9laOLXGIF4n5hm6Ho7NCB639BW4vfxkA+7lGyD9VSguoxOpXzwct
AbNbOG9H86HM3SlHFYHNTf7MQz/N7gaFnVs/Upir5bRp8aZuDkF7PzK+PzwPaCiAvpbp87/H+BkE
ZWF+zY7/70Exx//XhdtluiqotaQcI2yOra1QnANDvcs6T8OZNPCMtkC5AaAgvtfhyg+0GpPI8AdW
UKAjio/cRD9/M3HcRX8tjYmihFajuKgKaYnMbQeWI7y2Fo3BKPiIFtgBiwTR/zFuTgvFgKjBgqxv
gJx2FPslTU7jGra3PgJElQkskuDGo2HLgMJla7pSzcsCS6/bW03DwALjS+8ntfV78ZlRWz9PHuK3
PkdXPTgNVofmRbZrUIgHah3e4zS2FUv3JkhTeHQC7NZi7NBrtcecUBg+LkrjaqdpRKlgVSypVC81
L2P2WiBbAgPQFo37THmJ49cMeg2NJG8OFVKUyWW7l9r3RniLEcxbTHa3FYBCvL1J8NdVTypQYKId
5X5tXSB80C2uElQ7vRm2Y83uEk9rflug6z4AwhkpFG/hUVk7Isqhrzb1eAjNh7S+D4bnpn+dxkNm
XRNcSoxGZ9Ei5FiwyrM36UPqk9PYBl478FLLRS4uIX1SE1xLmXKcWEZ3arASRdthktnRVoSeBjft
VlcgcGsYu1U7DTCusnpfij618aWEYVGM3IvzvRX4ZqKjL6JuwlA8GYtrtcwDCR/r5yoVFHzmZh+L
1jkXyQ5EJNzo4ZI4Teco6z0RhD/JXnX5YwlzeLvPVVG4S26AYWLY138OAZBEFh5T3CQpcbvkHbU1
Jhk3YimS8LNBBKlfT9V9Qepe0ojBurPaKZZf5Q9Tf1dPnkSyr/gGFKvBXTUMMTnLvVB1Ss3rXnU0
2hhkwsEQue/G0WkeGU6OOXmxiTo/MLZ6t7ECj8UlFVsxZrIpwsIhFs2zkV2wWyIpRCO92mvZpR+O
yZOktYoXluVt0UvXLLKtWVpU12CgQEdCsJ/7D6tINzK7eirhoiarG5WF0KLBLWjbtBWdJJNoL3Wu
hPT/INNbwcmh7g9jXbhDhudshEazATWbZS3Fk2/VuKPV1lYKutPc4ZAptc/VcujgZjZpjgBZbzda
DEwgeU053liJEJ6lXWrSuJsfFA2JkEFnLDcUjpKBcyLOQcz1m7ErVc17qo40DZAYjgS3DT4HUMyF
+5vhZKJn7UvVazIhP9oaeylmrci4YrT3VCRich/XV6n77HQg/rKxpT71EkJ91yD+nx0KKfWgCZ3F
AiVqwLRqxAYgp/JbpOyHUIabMsxPQ4lmiFa/VcXsljNikFO3X6LptaG5GZSgo8KkMV5UwA0v90Pc
0Wo702eqwoDmdnRnTp9pAlRId15JBUcnweuCtSBEQOjnhkOar+YbSyj9XkZkryzdKNLdoRkflmxT
Wvq+mMhlpI2czSdwjqCtnCWEVlki7V+RH1v0BaXwbVjkR5NOnl52Xj6PoHz5s1GgxGlFTkKVmoYx
RgjBAEdnVOGXCrsiZNtrdz16jXVV7uW5ODV16yWLhqIKM3XUnmVCFA1PJtXAJOwiwOd1DYntu1wC
nVYIfFnJWYhjO2+/KTHmVnON494kHZv8QwdFUvprSrZoqHiLZRZQJAlnX9tT92GlH414Z4wME0ji
xSRiJf2yk7JrLj3XC0Eho3RtItqkrEhIkFQNlTKcClVw1KHYG53oFnnp6cm0kcStkb3pwXVeTrFR
H4ch9maSdq0nX0SkcwKzhZqcAxWRg4A9mdZ3YziH/WlJwkPezYcud4e0c7sMW9v4SQC5rOVDCj6a
vczzqadj1xqDxyCak4oUjMGlliEEIbJYmh8hZf+K30955+cV/qALcxHdg6WVmypAQT4FR2PVpJ16
aNeOFYY16aYDi9XlF0WsfgFR/hxh/7pjGoAcEhxS7JN+zln+CRxUliw0QnXpji3hng4rQjmHpB0O
PeiGWuJwKo1uRr5jPOqBBtIV+Al4oNl/xMJTY/lRsbWUl0E7IJtFi9PSbmMr7spUtukftnG+l6zR
n6P3pr0l00vXYuyVN14qR9sR9dHqY4guZTL7rBlJGxymOt2IjnQ7jefuKKfnLozdKUPSzNCOevIs
Twh/mvJPWEuKYk9j6WXakzqCqrK1C1XopNllWSWqwsGJwvIXZ0v5mxkC+Dz/c7aML9ODShlOk1Is
wzEtNnzWXHgrgvcGvSl9WMsnXyCyKhWGytJHg8sOZUozlYcArZ+QUUKhZAtWEQFaU0L6FYWVM1px
UYAPKTkX4zYE3Tan9ZMeMlO6UjgmMtM0Whm+Brm4Cdi7EMDZi4xTjsTIsPjVyPDfrobVaIlJeyZb
IPp8yZ/GpkiHnh1hlJ91sGq1wSSPw+vpqUsrOm/hH1Ne0lHxWvZpFCpk6chNQS+5GW69hpYl7etZ
Tr2YqebQmWbBn5LHaBdLz+P8EqkH+rGcJ2kCGHLzxy5gdCA4r7WMlZZ2F74aICxVUPkinamwCSkL
MeDrD+laVoXvurJHULZpEZcQ9A1dHhnQT+8PmvBRV3cCoYv8OQBdnIgik3AeoUakw2GcH7rV2C3O
PZHxEmETLgAG017gAtQFfVpyk5TkLtTfzAIVMQCVfRS8gA4EbAKZiQAqt/L0uvbK++g41vHWRCQe
oEhFvjkOnEX4HlmKJxjkGrLmSNS5lWm9DVLgEWOBf051c1EMDVkx5D7QqKV3GHXmXqheDYCvHiRN
qR5HBkpD6Q2QzAgfK8CbAHXiDKF5eQHLkQ46xWeBvlTVIJzB2Ir4kQ0oPrfUt9a+R5PXEjZN/Rgq
bugIqKSNNAMl4y2fp40ha3drZ2iJP3TiF581m1606mNJd2p3EYscWGsdg538uVV4kwvCzSPFpum1
0lt/P/a0FYe9MbMbHvMRQdbiLV8Ed8WYKWt+cZv9JOR9DUp/WoZfh3TFog91OZYIShp7y8KGUCNI
3Bh2MTAgJFxVELFBbn1R87XxEk1vxQFIRSmOBaLCr2nV0Qf8Zkrrxb1L8UilqE66Y1CiCSPi6hsy
egc6PQgPPbfXFFC5j6dU2ffykzzt5AGHB1YLhAYgOWJd9R71omdRh8/FG3MzSzu51INZ/Kx2eAjW
EBeNJ5mia1EMUiDGDiQk1ZNT2mHAXmIqPe71MWNOmA6nWDtga4th3Klyw8QfmU5deGF+Vo3OGUDn
w4mRjKzfhtZLV5OjK+I+L7O9UtCGDGnbhaorxqatFeLJKm7ljGmR8X1RHyoDMRaYL/op0GOnyudN
Qh+0HyMmBy4KeaDGnl4a8S8u1dd56rUMhFwAuxLaA90l/WuLKx57cRiU9lhbVJxS9jGTLVNwzVVA
zGvQ3mEAlU2QSnSbk3ZEa+MNgD0ejlnTM6P4ikbvcxRXu6lSfB243yqgRPRPOQiMrh178Zt0XpDD
0sZtKc0Po7XNJqabmCQY5l/RDH8e7ZeFZxHg4S1IKnRp/Uv8I++JhTkRuyMDl8dkmS8VTSQZooRo
lkcTEGGiNZGWKmkZ6tIVcmrqBLiEl1cVuGY9OqmhnavwMZqwR+6ig0VVIYAShdn92GGBwtiQdqs1
cQteB3wG6klWBMAMmB2SgQXSaUa5HCU1twaYD4bamQz2T42BMUPwBZDhOCvu+ypiqpimx8Yat6YB
V4BGk5xfhPl5qYedImJJRP+twlVLbnfNaLpa1Tji/LZC1wStCI3xXm0chTtXjs6/KMKVf6nBWQxg
R2jjaBYtxy97pDXnQZVFcnsUe30nUjkK+ocw7uPu0PbRRpELMkjQVe7OKX4k8Mw1HRRq3F54WvJD
nzG+keL+1i5Ol/UAiJJPn2OZPnoFiwx8CPq1AYNFVQokNYZY9embpgQjLioQJDDUZA2oqejX6bdm
qUhimEIR6QPlbkxtSfT7958XS76vn1iSoG0qkOB0GUUgmGF/3TWTOpPyXBlH1EKDDeOn7jTQBtG4
Tadap2DKFyoIi95lrFwKNiMnF8RrH15iw7W2oajYDFz+6Iv7ZryVhJZhrdt0j9ENfxFvdWy+DNKr
XIquyTYplTg0Tqd1ummSzMcS+4bolcEqRgP4mJMtK5cVhNPEcqOErS2wY83zwJzLswhDL7+ISX7S
FpgbTBPmSFJFOQaKE1D/9Lh+Bd1Z7HNvAZFX0MKjHFYONfBurdnjMvuRObwYibjJyvh1yDpUh7v2
zmhlP2ei2GIelwlWTy9u+fwSmlRAzzKpQAO7ohyzY03MFUiZLIMYQDfjUSsepuoywcpOYVDS5krM
jwZQtDPKczg3ru/77vfj+q+Argnf/DNfV37DL658V3wZR6rjubSxofCPPODoH/nV0eeP6w/4VKHr
wf/wCL5cvzytv9T37bs52yyxUrePRx75x39+zFhWbPOzT8e72kGx46WOx3OmHqIfvFB54je8fLdb
X7W28cO6XjnQI9YfR77W3/IPj7n6HN6VH9eH8/3Myc5+8F2R+ShHn0/gW3a45UUwMHaP19W8/hrs
BfuoOsfF5W3PqwkO77AaHPNWsrO+AR909fJabY55vsQbYcOxGnDwl/NRsNeDWWVgvkfOmVP3nTf7
7nMg57MfOb4v2f6O9+Yvvr96Y/nfd/zfM/88r9/PPhPzzvl69q/PDFrZq0PY+vDzT5Lu/yHsvJYj
VbY0/EREQOJvC4ryRl6tG0Itg/cmgaefjz0TMTP75pwdp7sllaSqIslc63eL6bdMUl7/HXtM6sFc
x7PlI7EVzELhr49/vvPv+nAMeDeNy8Vn+OhDrE+b72HUMl/pmBzCNbzwb8P7n5/vBh8oxzfTgVFf
l2JPEmzwly9mmMt5ogk/zvI0/iSM45kndfur+zeC6juPj8gvxEwcILzf8BLWMcu8Dh4UHLBDPq8v
jRe4/nudAhYcDsHzc/DP5w/rhKHn58OyfvZ5/Q/3JO/Ghi+vfx7Wz1desA764duWDX89x/6Bj6Nt
5R0Yx7V+Hw9hWFDE965f4Z/rZw7PAV9eUxWrHx6+4VOkXR0f16F8PARf1zOfT/0NHnq+vH7XI9/4
z9//8/PWiSiHZ6airL8XUzQPGDfBIz/2cdpgdmNO/WZ9zPP63fwGnjsf8EMe+fXrk1n/QVL/ZsfP
YFrSbuNt+F/A/8VQfSopBaVEcvo3pu1IZyaRAKj/2Gjx1TnazWH9XseUJ1kbLNMPj9TNB0WdoN8f
isX05Zjum0XdLnV4CJ/z7jfW1bOAkxjSe1FFj9Y8g+0z9Q4zVRXT37I7W72yiZY/05wfJzuFufuS
hbtXJzXI6gXhlBG0CGOV7DKn2zH/geJ/WCSrgrkSavMh7Hs9/HZV+FJKKLZpdK4pmVR9y5xLo/ej
uDhGbXIuE/XS9+KlmNTbYqveSHJM76JbUk4qmOtsvqXOHzdm9vWqLsyRLrn972IS+Vt320XxXKc4
qQK8xHYCW35JQeDdDBs/CiSTidzkhvI+JmTQGuTEjnyhj4zAbIOmNbbx/NgapUUvwQBdHf+D3f9J
TJQTdU/suGPcqHN8C6TWnhgbHveM0AzjN/pb6Dkp1D3abpMGbxVmZ0gyEIjBrpr+4jD3bkasI9Jz
D2S4Vqc9+WXkBr+os77TKCM0KCmkkgcj+Smb8ChtlBFpQc+sCaaRdQPPSd0nDZ1VOhU0dOKWNTcH
4LVd9mmC3DJFkF3UW52oNnRT5mM0tCeIZt12fiOj5whIUIlOxrUaKOLsBCyEjWco9mMtAydazrMF
81AlXs7JZhbtDd+C3079NQaiNJYJOjHBTPJ3SN6HXABdxscwWZ6iXD6EjtjKQtklxhjUHEc2c+OM
j6XDRDX6vZ1sVgFH6SKb5pJj//rTZd29ZgnYoRYgsduHETOToNczjbkjUveI0d8u1WHR+2sPPYey
pZxfDwMXhipyv+Lmo128zq0MNMlA9CR6Gbub1QG49WIzWw9xCi5fhTR4Pu5rP2sjsp35dbS8carc
ay3cWbW9byq5y8JsP0rcmUQGV32Qxn9D5p1kU/MULZLDWt4qR/8WSkFJWJ2z07Ryi/Ri9TIEYoVY
uCqyWhiB4hDkzzvJCiyRTDjhawahEFkIeeefvGJ+/HRZJBXBd6S72wpAeSxrJHizeLK41LPCCl36
6xQrf0u9vszI+Vs73GZqTLA381uhvSSuUa3YheC4RXjO6H1tWqqqwHWDMqDDmGQ1A10GS31iVPB1
SpovOWRBeVNsGAYzKV4VNdzMJvJJY72jiqtV/Z3xP6i5fohEfiATgGznaj4Jd3g31cfEYJk7JRr2
lAl98cXQ5JsioYokgf+2ehiSpdzE13yeA61ZLg3xlwOjlozwngKRqPjrLfemoufwRvXSLpfxOLg9
1HbKCnyqENDL5b0Gb7YENwWli6KDfyflZzVWvhm+kcbl2zFVIbaH2YL31fTNNCN0jJVgcRCrMQec
T7UsHeAozeHcvw9EO8ZHK8OGO6p/xmF+NrOnaSa1Ej11OGgXxjNDBDA3HPeZscQvS8/kIpQafZZ4
U+nuE5P3qE6Lc6KrJ4D+XRcTYe4glMlG36mGS2Npnmpy6yf1YyStAJ1gMCz2ViNeImw2anZJYaza
7QDElna1D/63sxR6Cj3HX9A8TVm+DQEO1Q4aok1h51PJ4lHUkY1hte0crVQEyTS/r31l5Sgeogff
Fs1txZT15mo2P0UjH+3QAXVJmsdWtz6K9lnhvgWcshV3z73+4KTQh5Dw+rrFVfZ1Gb9UKD2EJzOj
n2tzN+sZFb17mLIoSMM71jdgAgyOpien2FdN6c1deGpABgs04rUDBhYPN3Q8BDoE5oymlBkvyH7G
vQYBjMAVmnMSticEmExyqQj1trNfQ6s3gzatJA8UVINqY/FCXJVWtRu1S1d9RCYTd2FqF9fe1naz
JUaIwk5fyf8MYQXZ+1H4oDMhmVteqtBmWhv0GfqH6S1yrZOluBBKSTCrkJRIyIEisX4UPpr7WZ6I
8gVOYgJbJM5mURzruA4aV17AY5WIDRnSKHXLS4L+xjDe8+V90fxcRztiFMemu2LR4DjrtiPFWnes
qxdaI79pXvWB9FDV2LaoHvqJXsZOdqYN0lXe58jkEtCbzQtKzXrX1i+1+7o0/c1pGi9s3zixbk7n
Hi2Y6fwYZdyjvdjnThXM6Xizo8SLQn1vMq4o1l4HhxnuNVgOt5UZx7eBYfYuc8xlZp/1IQ7CWMMw
wDpU0E2j/I2rzyq10Q+zYKJoK4z+6tT4DvAeaHpzm0Ttj25xUwu5keDXhaVeSVCBEIu2gzSucYyX
hR9TVdnRqN6iNzsEE5j93EbnC12Cq9mLkq2g01fS7hDXDNDDgZ2b9rE1Ibo6r0YK5ESMJ0JJmeJh
ESVDlOiep0VCW1WozS5DxEZlus+qlJsmrzeVQc6C+5VmxB6BdmnqR1MwcQolVNjC2JxNa/ijn+ra
3bTUIFreHIqV3U0S8CPjucb0snaOtbrsVZLcm+I117djYSBgfoyNQ4pU3YHdaSzXd+JmqyTaU+na
tFPRKqY7FTEvzWFOJap5J361Jnw3KUmq5XxA2+ElCyuzEDuYHCtucaxYvlI0D2r6baXfbaR76fBi
TqE/qPKrnjkhF+FHJShdhpgCXXfn+jWLLBrELssWBOYIuzUlKDrJZLI0UGJtJ6EceouhvsuPBKda
GjbUSdtZAx1m7XpNSgAbvHfLUaJamM0GmOGYjg2bFIZhMvE/JSoIe8X8x/mcLTPcEyDHzK1PHSJQ
egyVHdT6u4ELSc22WNc2oQknFpP+VP86OCkGHDg9sttaY/9yhbcsAOKHtn60lcoTih7I8O9SQJVS
TxkqSHLCMnlwuFEKblecFqJDv049o5xWcTuahy0amDq/G3pxaprsACuBqDOkL01uc3TW7G1U75Xm
kYWKejM6jKDPDqSRiZxvWOn0LloObpMjSNT2MiMeJ61MlobcDuihBmaag8CeG4FrNGuP9M16SH4N
qELr53BOecjk5B49HeiPjV/JiXZq+pzpMyu/Q5peir2OXgDHWJvEl1aJrp1ZHhFKPzVZE0SwHDF6
yBgBdaQnfjGGh0mXLwByLBUnAIl7JERAWsWmLT/nAj7InnwNPWtufTtaspeuF6/PeVZ8zOyn1Ylo
NdilBCMTKC4b5k5Qy1goF0x3xGWioWjRHuwZST4ST2gufHA96q/nZTS8tQbrE22VmSQQVEqHYOV5
Cj/ykORfgTwuDF+WtPUQwK4+gSK3fTmd/+nX2dRq4qYjfTst2aNtx9u6M35NVWHEpKvv0NPO3OdZ
HoRzuO/QcTbUT1rL0DxYkqVtuINhEBv8ICPObF2g4yt45TT5xQonIGjLXh1G6zJKoaklZrJu76hP
Vf5Y60jvBiVw5GoeSC4tel47sndRanuNRqb0XB3ywvSjRvgA3Te3sXep0/I9EPNW9q1zRMos2y49
4xqG3C8E72+vvmMQG0PE3OtiX1Q0Ycu2pJJqDCB7jvWiLWF6EaWaaoBwbYOIYhdp86UUxrXosr2q
P7mQoFX3YahAWDMfJ2jn12dkqqyc7JBlHznA+7iqLKmL0nR4KCOkuJH0eIDUKpQlNryhDo14hmDZ
knb5piYUvLAHS4pONi4DYfxmZoy32TK3Y50+oWUzxgc9fGtrxH+dry+33tWwSVNyLuiauJ9hl4ve
KymztMU6uibrng1zzuNDzpOrM+HVZX6qh9KvRgwwnTh1rBolx2rPe6Aql4ks5B6B6ThVO8EQsIg0
ow7KoSrcjQ1UWE8wKfaAo21itYbHou69GHZ5kmw4zc7uP0oUSaKp98kqUIYuik0MG6o/YGNZltpz
os6vy33Hnt6Z6lais7Da0ofw9/ou8zRE/WuriOSASlm9rJVjSJGQ5dWpUGIfpNyfauWsr8cjHnc5
q1t7fk25F4w2PZe29FAEbWTEuEvje3LQDfKWh/PJzGvPUhCXtRXOfN4n+rlUde+RpfhFzg9FMBL1
TFvnzCVDwqvQB4oFNnNJjkN4duOR2ZN9+dFOyQsI2WPbYIhBedyYbPxGLi8j246ag/QXjLhmLXad
+bH2QBNiNF4hSN1nDZ60HIb6s6nOkXaeg8a8rurT6dXM8a28IgEvhovRKz5BZCj+UvtcqLAQZpU+
Yf0J9JK5eELsEpdqXG0R9LhxfUJ8GxfXDku9g/f1bGH76RRfgZs2YobzzFi08Kc7KZ2UDCrnZUjj
faHGyA51X0UQZPSrfeisZeZx0nW8uYPXEtiDDj4uDWpyBK+cWkby6rr1pqAzaNvuyp6jzeGXQr88
tBpHMlRRg0IBR4cyyGNfUO/CE4eZhYNL3aJRRoHqIslpgir5yTvn2s8/QyP9ThqI4fgJg/Tj9i2e
8RQU9q5fWP+Im2YiB8yEiZwAAoyPofVlV7ao2jhQCpSrjiwPESbUHxM5BuJQNHfEHwSQeh5jJ/2k
Xx50LkjnYMiqztgfQ2s/mJXfqeZVja70MAfE7OpxbJEL58XRbsZ3M4V/L4trPHYPlAZ7Ruht7OVD
m1Uvi5jkiD9xOBumsRtKAInR4aYVfhYj3gnRSptOcmK7PEjLOdfZ+v5tLP2MrCtuHk3YCgn3P9TD
nxDNRc5iy+Q7zr+Nm341YgiS8aTJeV+AyI6DsXNdHv9qhDujuCzKfQSpiKoicN23umbUC1tX5L7C
OK0oQVdFD1l2SsGSVQISovochaguuY8YeGQDqszh7OEL9LRHu37C9SyxMuQS6LcrvKgU/pCg4Ofa
PCHkWBfCapqihKlpeExI+8HqMWMaG2cOWvshMYmL19YbEHiLbU1R2dbpAkIZb/NVx1+VSBtgFekm
DNQmSBqj3TQd2vi1lAe9wEGmkujA9ja7+qa2SFHrzF2nGUH6WHsdt/SP/Q0u8Kl/uU/KSbdeJiXa
OPaHLVJiOKpTsupvwCEIN4kVDGNq6vcV5rBBO5J6CCYgAnu2g5BoD1WO2/3SaseFxkWPB7+W7Xpy
0bfxvK+LFlOxgP/I3Yhy2jFqboZupxWce9qAAH065NjcEJ0u4bR5kPA1/QLFv8lWChqDDF1n2dFD
xfuui7a96fB27k3x6hjrOYJNU01uOaqYlPmndpNvVf2jz7DSmwVyMvVrydVqY87xqUS2nvUEkxrB
UjO8yq3uKkeQPTGni/B1OWcYp0eQIz15irCdGF2N6kDjxaTi3CviQS7WIScFZGpdv9fm32Fy9y0O
fCn6x6Q3MTwwqaift3jeT+5Y3dTE2E9IrwfaSzNtj0uibE1nYNltSpwkWdfiPSwg3hak7uD8jl8u
xHGcch2ttkt1baeeS8Vu6coJgdVzO10zS1xyQztnpIpUTYjKDv3enEAumO+1/UluOCKj7wxzQmVl
27l1/DapsVjPnqheh1E/pOtkw9eMSz4cE2RXuvaa42LJ6AJFux/gbpXYPOdwcHnvD3Rsjt4/zuOX
6/abtCGrCStlOR7qJnvOXf3BjYUfOqTgqVhbnIcFhQEXFzjzzZ5GL0KcqzI7z72E8z4UB8umIyi/
l7K9TKpAtpCDgjiIWtEqTOJJWu9ldyuni02Vsen07qBKIL6qtB6MFn1Miq4TP5seqQ9DmQdgF6Hd
+JPqR7/hxHOylTd7pDrF9jGr2rZIuS+UQOZMBnb78xjW25HfrAOZOqL1W847C5NlYwAUKsphiqfb
6PzWAzpmkIy2/VhE/a5jT2hnDnO04UbMgDUqYu0pUcxNrU/7uUQfOKacXn0vWa0b3UbM0BdeM/6I
pb7E5vgAnZWCmckn4oBQIo/PGS4Y1Y3/gzJX+3cI0H9TZCStC3hiTWj/VpRnIud6IeZW279pv6IE
twqqfXnRoIVpZDQSiWyUEpW2/AeG+p/Euf/L6f77V/8rrSWetDCNsrBHRw5A3+uezKl0zX21fGo2
ZkIIan3xBq0JTPVWsSGtelKBCrL6D+Gu/w4HJJtw5Qn/901Ys/P+j9ZqdkdQ9Vanxx8tnzCwzQpg
pkL7VPDaND1SByaiWbDbI8DbcpaEqiWF6oF9ybI65jo4hKLD2m5r9yejzXMQQYpx8qX5kqHkK9Kb
o/+H2BTdNP+d0MKzhs0VGipvQaDhGuT1/571XBlLnfbLuRz1W5Uhx3GcY9HcbQtUyRTbqSTTsR1P
GP6eW8V4UW6V/ExF/1RA5RZWFgxlvFtc6a2KfhLWNxpSqfGnNL9WX5w0ARfD7FBN8V1X08sFHQ+y
qSH+zTVKvmEg16nxQKudmPDELmFOtUQWCqUYNymkYeU3yETXS9urqCY6eVWcfTXeTDPGc/YpG+WD
cbOpcF/LSb8paO3dmfZTEvXQt8/CeRqsB7dqdmqde4oj9gpxBzkz2RSg2qVS9qEO2K6QmKAIxEWY
4cZ23b+QOLfFdELJnfppgtp00PYj3sZluMrIfRLOHYnqpfaa+YDq2+Ptad1jZuh0bmj5sxrsut64
xZ/iLbK6B71WT4Ob7XMNEQpbW4jAyEqme63K7ygNL6bxqBWPqM940eh9lRH10nEk+igK56OzfBT0
MmVLo+48UcYdE8h/rUTGONKIYtrKrbtdTjAXd8s4dToeBhE9LVNzSNPoYpnkl3zmPc9gck7t8C76
TxUbkpq8JZjaDDE+tarjjfpvNYWfumKd8k6g8FPPhIJ8xsQ4zfLFssr94mY7K/sxnU+WifZi0xWc
TTbwuYeZ5pkYtcUOJaEbNK6NAjYnkCuYtMPjPgUN6gGIDPWFjAOvVuvdJC5Z8Y1qQLSvYfLQRZcO
jIptIjLedfer4CLWCkpUkBFHRlu1waPpvFt9tKVF0VGcjPZ3XDI3QrSPsZXtlmg8ZxYVnsQVcc/s
7p4gLcMBtbFqnHaKX7F7GxRoWHH8iknV0UmE3IMnVP5z/rx0ZM/0KL2Mr4GtFGhBRQMdcwin07vm
Kp6kc4q15K0cWWLKUVX0XZ6Q9VG2nm3R3NHr4XWcWFoGaRTdms7BkMo2I+9myV6Mwt1pibofw/R9
HLJTa3AER4G03zWsIVgi1ay/LwmZKQnaK/TxlZacmgUSpQAIwnAXvikrGwIhY6+32nLvW2zx6t60
2q0x4S0/DENQQqTICnWUdK+KejdcYKKwPBT9l+LE3txiFmjQ9v5VbGJ0qoNOGshkIoRmkvhUbkH6
fJEtjN0K0U2725Lyq5zSLQBx0eBvaXL9MvTte79A9SjRPZGA8ExFFQ01aFkFOUCCxRSFFEgamxT+
kOYQteccIJ1xDIFYPvWNVC/NDIfJ/RyPNRM7CU3nKB2/5vK7YZBiS8QMfiC9g1VEzVFi2KngMkbr
0WYgmN1zWwIphCzf+rWhnVethyjOnui4fTrfzYQIoggH31WKfeb2gZjlrld2aQzZVlX7MvxYbcsK
Ci2ngV77HeFgbBw4kgG045SiRSNxZeAYKattBIwjSTIQDAqn/1bmnZudxmHyOmvgNS6HWcJjDeO+
LG1YsmtvyufOhCQBTI8ZQerEx9h5TPSH2El2S6G9FgI3c02UuvgB7k1CcJRK+Dmsjoa8L8ZP7J5E
+tY2LzHmlUUeZPa0rl81IqWi/3QgL8yq8RP3iagl7INge+B6SMzS6sUpwwOytIuoinfRSPZjwM3W
KzXrASHdb6ElZ0E8gOuwnmkGi6TbFvWzWfy0dHVJcecplhRkFk7w1v2C73VnXPGXFuzeJPstM3Jo
raPpZLuC6ZlZUh5rtfCjlC6OwrZdbxUiOWxxyqzZqxWoFFo2+zvsJs9Amt0VzlOSMp7WkIQ7TPtM
MUEx4beU5lS5yWlA9p+XTEnHmFu2Ay/3nKQFsU/mAfkIvjJ45o92HdlRpALBnY1kZthjrP2T6NXO
YTtz5m1GT13r+smpzBOyXc3JDpa+B40n4mNWn2tLubgjqqudISU3FkER1cjNq56V+GXCSQyNdEww
KFfoupHvyzHx1MUkgILWGFZjAXEpjWWfVfwd76ziWncJE0vHINHICkAVh82Dxmffpss5tpJdZeUX
rWvIfjhMNgJ3JvC25kZVD/2YYc38UssnInxhX9vHcdZPU/veymTXRYhB8re8SQ5GaAYJsMNYPJsy
PVndfJlW5Kk/EfHAXcaWWm9nfd6SANox3hiyGdUZZ5xcghrg0haPXbeez2fsYqQevbgjNzZ30Xs5
X0s4Ow2IN6mQJtgC8DMJxuKFjOU96QToG7WTYWIyapdgjJu/+IJvctmFNZYRCpWFnCfa9UlpyVTV
3TdNrTyls1+1krx3aLdS2yl64lmAgL0wzuYY6OnTnN0Xrfswq7dWgMaJPZw5biSM6Da1+mo+0ubb
GGKJUTh/G86VSDN9lUtTJmiQifECeEc/2TytKjenufSgGpc/g/s7tW+Webb75EqOIaKj5oVW8J51
+k4fue1nZ9vyU00stnW/c0RCd36LI0wsGvyrAF+trunEwLIRsL7BD82Dc2nsyl6eQA4ucKPnLruH
kNpt+DzEEGJTgVi+OC55vG3q8yiOWomXcyR9IQwsAAe977eE1LF/E7jRklQxYl3B3beW8TkZoZIN
jghEfrE1WVDMV42SJ5/yo4MwOMp2UcYiDOWrnaR7O44RH6KBd4nRQ/Q+91z9ZlPBQ2jdtTfMC1hk
2GdXkdHxV3/r/FzfDPTGdX+TTPbr3ycy7gC4E/2xz+Gd8uW80HxM0EtD/CzADcTcoD8PqU6sHamy
NzLZyB0ztMPalKXjVgxXzvqIHKQK/hkJo3HL5R+YMrV85SRKp7eqh/WrMAUPdSA4FiqAFiLT4JTf
1PQat7EXRjjcutYvMHpKtcDcZu+7OpiM/Zx+Wflf4UbI98ibQAUaX1KO9wH8Xel2oX53BsaEgxPp
SXkYxXLsIixwnbuFMIPumzJ/bvyOXt9OohOLHWqBs8Q96cK4J2N7rog+rUnWUXZTlAdG3PlW94ar
ZO6Jp6t9NcUV3dG9Wojewchts97b/W3qAC+rp3ri3DK8EXBAr3+VHN5geLLzUwLJu3TiMXueR44f
M0DpiJAAsb9roNXAShTjpIrTIFOsbQtPXSlfRRJtaXmPNVq6rDkXsX5o2x6uODxOJCJZcPC6RTAb
JXHU84pm3nNBJ4nRWyiop/KC/QkWbEziM2rdTVEN4LMo3DuvV3Q4THLxaC0dC79G7q9RB9rQsdLa
rSV+1PojU6aTSkSewls7xIdVJ68KRnSXdyf6itR3Yc+ey4ud/4jE+AFn3/O6en238osloCnxyfiR
eyTUDaVd0s5nIWHsFrIF76yzcbk44lvpsZnYFifMuxpPQSPLa2GQimc5m14/aHAY+vI5QnUYT1nh
mcsui3zEPUhmmScuU4pzo3ph2NWlVo03/G1Drv7Grno2ZXNcMoEiEp9e/DwnyYUNgqjji8t7Jxc0
Dq8kIKrYRSZq0ZJtszAvJCfCqmndu6rPDPXO902Y3Hp5z5wbJNxKwFCEFtZlgZuHeomrm32LyIlU
Ao37yCFBkBZmRPDbWxPjxt9mkOM4OqXiNY/uVclwdfbACu9c+TIZh+qjJBLJmI1jTjoS0XQhZrRm
j5M2iDIoTxnghPRyirW0d0/jZD4x2JAJoIw3X3k32i/dfSl9mUdbpZanLFL3GvPmzbfG/clFdF59
zWPJDRtBIIFT1vpHBX3Xw9XIMTw5tU1YH0Uuh2iEZJ1QhmpJvEq8L+QQTtU70nQMaaySHtU4zKBB
Fmf8m9nfafTeJOWFmKbcz/JXTHkc6GTaNRicato3lbzLkhbne0Smzohf9BmkCw9Y2js8WwozH20M
GufBXUCc4y1nIskdKzP4MtMo2SdBJmHiaN5AZtNIDTECrBqOtSUtjBZvfCmL3z50Oc7K50HVVlmA
HmMKcRJMmsx5T6Y3of1mhJOt7hnKtHb860SfUwfLOd2y1c5X7Mibw/tmQ3LWIL/ApC9TXQdtIj2n
veTV98T6qvLx3AFCRwnhWAyUVSlaIwjWS5VAIjFe2+5QrzM/PLN7CCaQO+JOXJJwWQlzfkOuy5kP
6gVvtlfQ3Osm3v1YbAvXvOo582oXLqO2lcqfhhDxZUZX+1YSPr5sRd7seuqhdjfgSpyle1wxY0CD
DdAU767k/EBH4ujyLScxa9HmkyseuDT52G2nWduN7tmJx0fSkPpVnWe4e+QPGxMwLikOrnN0FAM7
3bLNW/3bthAwJdQZhIJoCnq6B+h1knfAY8nXdO+pTP9QBpH6OB1Ny3gSAuZPtfbLjym6fWFCC5gj
YtmOnE8i7sh1C0hxhiMANDMpD42q2zg5Q7Zq6ljyLjcTdHpLTktH5dPhx00QhKSwEvOSk6eZbpVl
+bazvWOWp9CAoq6HRyOHACB4ZSKTFJKIVDDjLkwYDCW6SDXfOfVLq5zX9KceD5rbfk+KsqmZb16I
jVlsodVHsietVD1YVXVvtIzTHyXd+hyLpr4nHaqduvb6eCa4KTkpc3QZ8GZWIvKkIJBt7LmKMWqx
WbvoRrqfsGzJ99FiHFBXYzExAvJBXl0zvQ2mwOU1+L2xs+WM0SgMoB62DQ7bSP5h07Vyz1WjozLb
bLbv9lo6Vz/d1BBGiIsp1N66AmBS+dYTlO0sTZJ4qOMS30HtPqKUckEEzOpLQbYNgdsB2oU885rj
kVyh1tk23ZPtNt66DVXTV4kePlVGsjILJI2ga2Z8V8mmd1X9rM2Or9rFi2WKhPaz/aipcXLu5LSm
7HCXfblEhIJ8KJgaHUIwzfhYkX8XgbQMM4NaTTZDvSI2ErxEHS9j8iy0/qRggm1D6xz3ADAp4uQl
3UVj/2RVfJ6g7YRiqo4wNY/4krt+R04rYju/jpw/JAO4YPqOIIzLtcnbJhaoAk0qj99Fbe803NrZ
KqAnDduhjdNBCY1xeVS0+U9qOshzjCc3xUDZ/x1C56OzyOvOHJvQ6BZdCH2NO6cbQlYJ5Swwpubb
prBvVZXvrEq8GXZ4QozO+DyYnvEu3fnqsoEuDi5xm2qD36XloN5Ds2tt46rMGC/mdI+DLIRHzqnr
Af0IuPuDs9rT0gWxHuorAmcyYUAMcGFCcB6JXl9mftzkAblee7borcluG9kC8SslPD5kYkFsxEqq
Tzzmgbk6jzoZrotk84qoPpOjW2OpsR3PMrHTRsmRfLWdYypg4uIaucZO4rmgPHkxJusY2u1+Gqyd
vUYXsfdncthbZG7ZKVCzoDehNF2+LdZQC0iT1QR8t+gzy+moxuODk5zbxN7HrnhVSdCdvGbSj8qR
RP5NJsZtBroAw0f8Fj/ZSHM/Wqyt1PSbq17QP5B5gG0xI4owJsfTzM0jqUN+ORPCQzhjtSu7D/6U
/VYh9LAa0Ehga0d7V+jKBTHmoZ1JJ8/i920xEEM0dFcRL+BVebehw/GIWsobjimrCB5VqzpqZCzG
oSRoRT0XzrJb8N4pNqhNT5iCJXhD57XecEfSSZqHwW6J8oJgcjFcq+Vv1pugPLSLT5EGR28iXEDb
sOqgwRJn8n++TULwoC+wZ+xTIqFrcs/EDBblTjs4YmiWrRsHJc9GccWfmijYlEwj7TblxZawKK0n
OLd7VlrulPGv25F2mzq+tkaFkHufkdBr9o9l6NwZ8UTM2HsFmTeyGyfuLXXwSJZfBKpS7zg7AioO
yZec7sRRlEuQFyhvX9s52RGwZk3nsnBJcXxVHKRU1nSYFF9o0VF3XH8ucIczWq8hd4fUWq6BCYph
iEOpngyFjCHL9IrkXVMuYqzIsov2TIsklJTtI0Zwl4vAqvJAm42TmhBJgZOpu6V6dh2G7FCnFoWA
y435FK7gm+LCVH0ngt1rjNOd0y47i41L4tlfCMMnwKUcTjOuWDS+8K3yTraC537PNtw68TFT/CXL
b2OipdAQyruE1fURamhCjdCddBU+88hHibxJVsOcDpO2aJc5m3axPQaTnf0XYee13DYWZdEvQhVy
eCUJgDmJVHpBWTaNnDO+fhbcMzXdssuqdtuWZJKIF/ees/farz3z9W70mZ5Ck1KlmxpdlCT6Nvb9
GmoTaud2pTGsoUk0LPogFVLxeZiQNeQDCBUUnX3oB7vpLzIPNbzdS7kwbVN6waytUYBYVIdJHW1F
+GFOFz0Yl42vHLOxY3SYgFxpFJMpN1JofR1zhBRwZjxYptMQbzPfWhnTfE9Llw47kmjQ1LOuI5r3
8t2EMqwF0qKlq9SxHUIC/okuCByImDodPQJpY2SASwnqRKPQokmxQn1hmdyZYr2OO9Q5UP4qmAoR
jbOeR1Ztcd8rkMmUg55WeG4uQ9nYHSWOmEK7F52nQjsZavE8yxz9dVqqi6SYK+nmsLBiaeVX+Sll
mh2ApAkwLfqhi73Q1SBP9EzfIkhcrJeSLl9WqkYzYiVAZ4r7Ny28EV8FKWRazus3XYyPWSgcym6W
IIndS6igLjTauyUEblZFl07/bmFr6+FZtcbo0/Bn0Y6vFtVdZV5gKXZoDUN4jDJJGrIYOUNNGg7T
mSI++IhHiAcGJIASIqps3MVG1p0CbbCFUnQFwXRaYhc03C8SPpEPJ13Xv9wsJdYRvvzgT4wneHkd
rbnUIpeTizUEH0hos0idbR+YQfCA8Cf/zz6N29WBs4Kp4ra5UgLEfsFX/AxTiLMpl/xTXs4rohV/
bnybH5BkN/sveBEvC1aL23WBdYPv4X5G9LpZzNaO+ffNdXFNsZMsNvz+mK0e/Obg7dhcHV6CkaN0
55/yH5/trW6L22z48FYPh6UfXhQ2YrayhITo/bP5t9u8jVfsJNNu3v75u/he2KfbbGOZt232k/za
Ln48Rx/zC2/JBoMKnzdvGh81vwkvvEWrwklO+ARO4YWDxOHAvnLlAAQO+zW/eP6oK7+zd2z6ld/n
YzX/xrvPqa+32efCDrBh/3xrPjTzu/t2tELdO+/ZFTvlkjeaNy4nrgn/ijvvBV9Ma5g+fCongiM7
G3bC+RCzM5wF3pN3PXEEFhn+n2k1bMRDfqlO1A6vnGp++TsMSOry/XDAEjZHZR+QnrbBIdsEy3iX
OSXZfsIRSkrx8nhwXLrF4korDqsMYWrC0t0s+O7sxHlshOWVLwX2k919XB/s9SNdzifw8eDEPR7O
QrCvnF8Oz4rD6QxrDitn3bneOFIbttZh08v7sBPsBS+ddzddkhLOAXOMFwxQ2LW0HV4mThhcFXYO
Vw97+NgQinjlMrpezdX8r+fXcry4OHjjX9fQ9XGdN/DKps0nhGvVZvvms8On4D1abKLV9eHOL+ZW
OF1vLhtzu7qLxd7lmgxW3eIRcD7YzPlFLv/zjlzzv96B788XnDdvzHU+q/wz3tmev+R7V8xOy/kc
8tHcBP/3Gr7NN9iijTffPhu2jgNzfXAhzSdu3qFfFzcXCLao66+D2V9SAf4Rcr+geQqzgd5BtxZx
VAxqshyiUwSFw8v2RskqCAjSSe8udZbQ7C9XGZwdgO4rkTps60Fr8g9mikWA51iTQgTUExD9WXNN
UeeIdE869YpZZl+xuuspQk+o6ow025Rh4eQw+1bKIono3G+SjTptckTMikRBGzVblopbHp6R9Nzg
vex7A0ZsulIQn87kI4mBcLQwLOtoU0ACGNZyLn3oaEJzBEVtDcMBcqEyPIKSpkzFvENHRRM2ThYq
h4J2hzgYK5mt0ujzpVq2iTtEjcJJN+NFgb6iZCUfUVHNxG2UMtuvL6SFrKrsCZiAxkPcCsKFXFX2
TDvGDDzOqm+YLMr0Puk4/ge0fIm1rCzvCIXb6EPHrwZElMCfv1UScgrWE/cZVujRP2tSIIQ1bPL4
qYUEGveYc9teXF+ZBbtV8+jV78lcC5zoScN+UdpqpcadE0T1rve1Z7IJ1sg5N1leOB6ylCm9oTpb
6TCbeqZSYhAt5OAJiETs4wWlWhxXg2MKw4cxIQv0lCdvGg/8y8MEFXZCsG0K+UvPaq1CDo2LTMmr
Y9hBI9Cx+IneSt/qcNFAFrO+5Dg50jTYvdziKYZap3pOPjWLwFwL0OvTcCFQ9+8QkMgWpMFNFl9l
lmMmVYSyfogxVRV6XHOvaayvzOI38oCmWlA+4vE6y4pE+EKWQGnIA0urXmv0oKhnNtP0rJs7Rdrj
o2mZEfs4oMnmRPmRNipuWTIZkFR1UrOJS9MhCydFR9VY+lme1nIsuRq5NpqCQ0fbFAmmZ2Z65bDu
R/q1neWq2ngwqOKUrLqj0XJGkDiF+DKkEddssvE7etqAdtrDHLMhpjqScqhkSrn3dAknaooHxdyg
wt/1abvRITIqOkzBW9uJqqtQbtej44ROJdO3aOGeCmqSFYvYPDqbKRFDLCLlWrbb5hLnTHvHS2bt
1W5LK3xrtpENzC4WzeMg7BMPLFV0pYC/9xFnUnlZC4q+LjW/WIgZoSchJleLYvWs+km6H0MVvtcy
WGNh3VH8z+b6XHGcqn4nd2vMxjETRzmszzPD0ZesvUygSxUqrGUKiTbUos2ASJXTXSOHJZa0qzUA
Mudu9UsilCzKBXP1a658TTr95RF3QSNzt2f+Cf76L+Namc8uQZZl1EnBafOOH2qe4ZEa6Umj8G1M
O48grOEHJ09rPsTqCxscF+YlqoKN15RuShUVhpPCl63SfAs7RMMYstQA7uk5wRukMYRJvnfGiU/l
St0xrcIpQ25zq3Fy6UEJrasxYZd9rAM1C3ek8HJxUfJnDw+T1BSHZAI3JliHkX/NRBomFPBdkINJ
BYIr6Ha5NjiDPh28lK6ebBxZIj1FJRbiUbn5sROVxrIeMzcRWGiY43oYpHNXKM/AzCigYdRi1TrK
NneTGyn1Qdetu8rXWqg7ed+AQSj2uVNX8VOkynuW4gcsWNx7ga2NwCvjV5X2itzjPSuhdFjjSUg+
zOANdknkaXcLr1I0pstYw3gl4+0RkY9j/JneR3M7K+Qb5HcCo6Ne6EvAGucYFNiiNZR7Lv6wiNaS
UUvq6qGcNjrjnRI+59T8qKhW6LYju+bq7XraxMqqVT4afVfF63F8kUewcRZD48NkaW9gwKMTjHDv
4VdPmvd9xuDjatIyVoHmrgQ0rE1vpYARcuocoEasrj9MZJvFMZ+YxnovVpEw+7aOMXC2nt6jJm8B
+CL7XRgi+89oBf+3xrAAxhA1fECEg7IphdgtKc5VGVpXtt00DwXFQw3VV4v0dyJmJrcvCSXfgrG7
BrnWG5mNtHdiXTbCzqQECOdonzXIF7FmROET9gOa9UQrmK+hhbiQ6AuWyi2AM73x1nriSlNlyyw7
6gGEHUAVCfNGNX2PH32JHzfbllG/C/wfkaTAo7zU5haxhom4pAoulZ9e52IspGRCRh7eXNbkkh1+
VSIoAkzjtjKxHvjjWtTU46AqTvfufYiTIwzo4Zhymd+zaYE5dqJKzKdgIXojJqDTyH2gJLitmAW1
29QDkuAM39ozovHmPaH8vBrXCJlX3vVn/VF/+I6xMq8AHFfBPTpEB6Vf/KzXHkGNC9OOXOvGcoNy
V4go8yyd8YEsYe4zeCyNPZ15fCXL4USTZhk8fv5M3Itie9f6GxzN9iM8zR/CctU2bubStNUrf1up
VzVd0PwE7pu4mau8VY8tw5wdOsJZXCN+/Hj6SfXKjR354yc4H3d7p6y6bkh3WdzFBTQO/vN2LKUX
xCr0uON53gJ+mRE8M3kjGrAy9qtfzPRJegZX7yjaSgKBpQ/wUMNpK5nw5kNlGTBERYNiiy1LQR2X
bbyu0UOayWj7TEBU42fIA5BFLvk5jCltD1jwkMQN0ihq3Hm7jyDjJTg2ua1iNKX6ReDgUWxfRylO
pggyBO7WKYWk95T26r5Rx0ONg1MsA1BG00cASk+Re2C9JE4H0UFl+EwG+qZAPgsruiT0BYrKxBcY
byOehQIdq8SnpMlwzP94m2g8hMMhj1RqIgjeAbf4RvtGpttinLsiEb0vT6f6CC0PrYHBNI5it+EC
ea2Q3FbR8Cb10jYO6clhIan9yOmRO+lzjcpTbXns7EJJNpqqXWG91UKynvE5EsvDaHrVBHNR14GT
gMVPAp0wGDQjYX9o8uSC8zGTUluqJtswmMrlMYRv3KaIwEIVCbCkgjQbr5pBNzxENfJdHRNnqhCg
sVo00eVpvk4pJccJldIjEu6Z8SSUD9U4FWm0TcKfQmX9aOvy3I3NrWc9KuL3hUy41mBvht60KKCJ
cT+rt9I3qF6sUnUCNtN7i0RB75MkjwrlcVmT2KJit9V9Stk4HyRu8Io2U+JFdtsmmL9pomgOZhTb
SjpQkkwLFXTnFGHhxFBWIHhqoJ1A+JNRmG6WB07pYTKWT8BaA1/adZWO8KW+0qkqPP1NFPTXLqW5
TMCBmr8Og06DCQfhhmjjJS5zW0AUERSuPDzQpA2Wh9oqP/W+OBO10GHVTuP/MCjATRP7qQg4iiAM
dIiTat18rqZqQ3O0NewafHimPQljd4SLhlU32YoKeviXjExPwOLxlYghHiXpoY4uRoClkaqMESSv
KPs1HzEVpZrIWscwEGvqsKaW7qpieCsk0UlEiyubBnCDmSSHwKOdo5Hm5GRbJejFbB30BAjOphLK
vlm+TgsapS2jA2XeMdZQHXHcI/1HiOV68H767TlJx1WMcI4qxj0qGQdoasghNfS0o0s+UkuGgJ8r
O6+l3DIkrznFf3SaQQczCilDU+rPZYFUSexYqYzOfDXE4H8VijlpHmyyKcSscvGZjeCUTwBSifV1
8H6MJKVouYIsxvZ1J7XDjBsgoWbb/WRc73y3jrDggANWbUhxOANPpH+lpnCUDYhz2qs2XEoxWYPJ
WQrlK5MyWXk1kI+Uz4ROjXq1imKWI+mNHqfhVefBlG2vyNfzJfWsBT8LFsfDppS7Td1geZu93uOq
LlEYy/GHFO3GcfJ57IHIsjsG2ViZxfz3DCfcbGxxtV5cpgm0P7Fy++FDCLb18BAnAYWh/toCKJ6i
M7kjqDW5L6inTb1l1+q7zMxcyKRdiaiKocroDRryGo55fcEdhxbvYA4j5eUHmDdUzFOhLEOa6Uz0
PoZw2pfiBfb5LC5DEprw7IlJNOtTF4WPZc23DoePFhHU6mU3mcv5zMpmjbBqWqrYdYziHps3JD1K
cIyjLfoYkqSQLI5Ygjr1aJXqdggrB0lEmdLyVdVT5OVbxSP1KhRctaUlqWUBBMAu3AtkEXJD0n31
7rjAkKQueuU+ie+izBmePmJiqHn/eNyHiExDAq+MQL8nfW+bGOmKID+a+XDE0jII3nMpWC+TRnph
hAYfgw6upHXAR9JS6zAFVhsM3mR5uHELq3SIz1EGMVRn1B/FfmthtBtj4HVAWjGTMwR7d847uH5m
OT3uB/OjSViT4EmpaEmzaqSlKmSrAvgdagfrak7ye0mt0Ez8XSzKXyijpT8QlJAZy6qkyqoqqton
ilg+xUKWmwFPaz2n9XCP8PdVXBCzbZBybEAl8KbLz0ri9tENs/TfEU7SZ2z0LHEmM1dURNE0RF3/
FKoieNBVS6reew0FjucpGzmZ57kXzoIOhV8rd3PFXsZHnrYM2doXIusvP//T7kthE6YmxsY9gFK4
u0m1ZZHcX6ScMvE9kd/D2q3TAzf+F/v9J2n3v/f7k7Q7akpr8GXKuTXdUuDB44SeLCDWkEqEcs+I
pkiunv9NNsFL3aXwkiKU0oG3Cf3liy350wXw7y35BO4WkpRGg+AbezGnn+bVDtz/PVr5W3xNCerR
G1gB5cU3dXRUCjlwxc5Lv9qG+Sh/MgpIiqaQEy0Sgmv8JnQ3ZBPnG0cjra4sFoHsJtVlROgZ0Esh
kKBxqXp7woo+g4/6HvXr3w+C/IfLUNbgzslsg6XBY/2ktC9lE8gml0GspqcmEZHWU5fGrl8XPSiN
yNaZVMdmti6Dn4SY2n35Tt0eZPm4n3kYqvqzpE7R9BgGajRgQfgwSBzN1cPft/MzBFUilECVNUlT
SJHTDO0T7swYqQtUqJL2ZAcn73KwRbDyz5HpvS/uTOu3Q4LlQDQMizhv/qYbn66LIUnaVDIsZY8/
YdNoTDtkc0dBwGrQc5XR935OEwC8g4yF8JXhkhfPLQ+u/G3wclbzgBLFeDmwLhvguYyhQqeO4iU9
MK+6I1aqoBulYX4piSGK6+yNBQ7gRxa4XoLqC5LNOJeUuBHgrMUhOrxa2Zg5cgHfeCvpQjQIoKoG
hv+oMXi+WH17s5IAIH6+71Cx6eKTH7y1ZKaqcU8hAS3fPiApJC4shmQykVGEGgOWQNm1dEceeBwl
zIoA50tWuq291kV8bljxPWj3Key/7Dogg0gKEdwlwBDzIBuuMnz3KcH0RQKelTKlCPm0xB4aeVc0
gNHExuyCdhu35XYsJpZg+MwG8Dp/vybk324eTo9kciYwuGASUT+dqCTk3GVTgRetpEunE4cnIvAP
bcSwcxIdIIIuzzbFpFyVRNgLY3NkXoHJao4jSpYc+11YzdlTCOukxK2q9AkK3G0yBdrmuEOh332x
wfPY9p+7nQ02WRVIeFAhWP4CW/7bjCNLpTJohroXWQQ11tySzB0V8dpICI4ZTstMqx0EO644qqs+
eKVEi4/t2rIG9xAnCwn6CDJWwknBXNE7gliS8SQiL2LASPdK9W1+hv99m38brtlkS1HYaAPqpiJ9
OsZEDwpqDcPkUIaoDGhimrWLNgkG/xdnUxJ/G49lWRclgpkt0RQZDj9ZlSrLnBrsq+peNV517I6d
9jxQ7xvLhg64uDA9gOLteJLqVVBrd6Ucj+NE2BUiVEMkEcD0CBk8h4Y9cb2SsVGQwdJZyhaSltuR
jtJi4ERiuCqwnJvhe97e5KS2C9qcAXCfAocyHF9+IEnfalSM3WgTkzWgZ9C6d416RI92KvXfzZE4
M4CIPVHx+UgQPHqwyicoo4ce9ZSAIO3APWResJvmmgJSV9Gxkg2c9LiyuTuwRMbaOgvX6MI0u1pT
Ekbhgu5wWEb+CpXD/CUYFI/EWLuFv6QvEe8b0xI0Mut1D6G1RpSoC/4k1cg/4MFoD42DAoKmbRAA
ZH8RTJDH4DTq9hpagTuml25qN0L+FYXyD4OyYeqqhgJfVGXp8/3HKqGVcz9PDtl0FDpzyZk99Thr
0DmqUfRdMcS3utN26kg2iU8BhQ1XJpBZzPVY9sOhQk2doLwUOsKZmwqXpoBs34XKiFg0XzaH0kjW
LaxbI+m2vmxc/35pG38Y6A2UjLpENUwSDfHTQ6XrotSvclHblw06c+WsF9+DMZqRPC7AzUVJEZSw
YXuOn5NkuOOGXy3G6kckixg0UIhEMAXQvYodrSs8ESMabOqzS4kLr+znAUSCVZCdwi5/EQxE7fgH
dmVW7VIYLhbxQ4E2njJ0k2FIYDO53UYCTwl7vTh2LgKkDrnzShpMugSLqH4MobTUkiMR0JVGZd1a
kIGTOgXKTxmqKwxrahssO8hOKJTqWBND67eQPRVWZwLVKUj3AUM/65FnlDdkEOybggkWBOaRaZdS
HazK/yKvRZsnD5/GO1NUFVlRdCY3sjbf8f8a75JJaGAdNIhYcUyl070XcR6AV++DYitFGLmh5AtA
bWSpfWoAGLeCiWGbFfjkn30SkcKuhd7/OqpOKoIbu/XiE4VXOd6kcXBU4YNQZfH1bagSbAA6jw7Z
Mo6ek2jde6dqVtoRdW2RlKDRxGPENYd9BJQ2g6NutKy2UTWQKWSIxdmU0uM0hhQ7UBzSxUCah8XI
Qm/X2rUSnRqxOvYpK0+hD36IVl8s/n4pSvOl9rcj9Wnsy/WxysqGpzsBIsiHR/VJQpmgdA+J/L56
oyQxno/2q0+1/vSxPEE1leWPSvLSp48thjqOAy309km0T+t0oyfaxQqDtdi2NyppzIoFJyCmNmk/
poxcu6w/FikgiggDS+6vK1AM4oD+EZOFeU8oSNQMtCABaVVhBVJHSjo9orA031LToU0rlO4kgisZ
v+ustAWN06muZA23oZicskRwZ/txjrRPauxc9b7XqLgKJd5jDrNbDXZNQ3e7GZzOR/GKKNgqpN3o
U4VVJATABebQfo51INqiBGmmmwYZ28e4ZxiPrkGKg14EnqW1NFQKWwY+E0evjeFooKc6MrJKVOdN
mGHEoF9H/alndoMC0EJ3mpv+GbgLLaSzSqGzRgUjz3XkosTbC4UhlxP8NS7jCfHzyA+5iH1EV4W3
rG4hMp4fOfewQPluUX2EEQZ2mxAZFZOCsUsbm2cdV7DvMk8S8bGFBFwair+SixvatkbtmV8/g5aM
BrRddpLEK322NY7MKv1jjzOdqQtKx5M3NJsxNTeCRldsqtHP9athqYXNeqytmQKRbGOekkphAlDv
8e5GZzGWbdM4mXAI0k5+McgS8nuKwhj5fB1JJkZfilrmpMAgEJflCj/NkjKxm4FgMOM9glMnCh+F
J7oc8xHNTcyO+rRSZ+xElS8LPdn3FWZUMXXCrCR2pb+qyLClpr0K4XQrjHTbITLHBKGMTqpoa72z
qFW5Cp2oaVT2ChAQMj2eqP2uIQ/grb975cnPKnuqaQyE0lf3xO8PNWaSJJDxdNJMXf88R+NmYCnS
auJ+IJ1TLtU1xowam4WvMdnSvke1G0Kb6lBMB/lGDnNyVjw70d4o4gRt72p06XpD+mIkVdXf57r/
3az55/8aSkOJOBdTYLNg8lcIdf1sV9TbpHE7EJvjojSeBggmhlNzh4TZ2k/dwSBdFvswz+IDfg1O
a6pjalvyi34THiHpVXr1sUbG7yRL1Jkb1t9nqmSLseJOwTADPkZhVxt2UrVJ8Q0Qvwi9JdCxZm3E
1qm9m2g5KhMrysfjeMU/KFE7q5U1q8cSsbg0HSNjPVCrs9pD5+FJPFFUJFqJS3t4JcD1R7o21viG
saKeA/rer9YdAWXwIv+gONt8TC9Ba49UMoFYCtscKUBJHPa2IC8GIVx4BchNK90w3URemNxvOTiR
m2Gd/OlkAsAT420fb0fpolKlrtnwAy0Gwh2r7BaG66FgZvEtoDNM8Uf9VlVgpdw++8BrZGkwz3ZE
YfOrpKRvkkDzXlgOF6ZWuWqwDidXkm1pXSdzOsBZj86Z+BFoLlwFj9r2zKdb+sW3fIQO6pbCo1PW
VrZOkkOP5shb9t2NMD7at4X0kQfrCUAkblVZ2oF1C/2HkK3ByWmcR0led/I6jWzJx7fNPbMoD+VB
qZ7QxHoGqkFcNPo2yjZhCJifR/2qxQWH5Zb+Nw6JmscZ80UKByvrW/BTRLUGc3Oi+TanRSD+rxb3
7AD+35GiVfmivAX+li4erLxa386SRagM0UmekMKtdOuWzcJEW6JIKuGtYPn0wrmXVIQqhranPEn8
2SS/zJh1pnjNUWpo8awUgp40rLq2qmLbWgxvuke20sK805bl/X3lLpNlGTp19irL3F88DPYJJSg8
GEjGb9I90Y46MbxLHt/S6JrMkga81w5jL7zG7rmzyTYHxLuziN0BBgNjCi3fPhyQmS+l3ulOFhij
RRuuKeyjsYfcQjuMgb2dbaFLLj5N35IiPK8CzO28fidJuHLpXCKSAcMnYf1C9xE+1zn51I4R3vwO
AbHdelgqlzi+KdLx4lszXQufkQrlgr418Q6142s/kmhRrtBbesNr0Jw5P/zq6n2u0JfDPk2rot4n
/sGn1sVtmix7q0OkzBoewgunL0EVw7x/emm9BQuZdNxFBc/fldavehkBlLr3yYfKnkQNhagNVHJs
MesvrejJq5hC2LJ3Uuh4Phd4hHqq2eLRy08F9wjpZsSLUJlOkm0gsjKgyFgB1NwW8Rp5BFlz4AeX
iXwz+6de+TFW7OwmmE6etBr47OA6gWtP6dTvZIXHAY7sVfjW36IAoRLjCUbbtY70aaaT4A0Pd2G9
M/23FjVz5Erms9c6qulE2hEpSdYiDKeehMiGSqwyPijYunHYul6188lwJh83J3F023XrSljPbfZa
O4jDHrd/ZdirKKeBhuioPoXNscJTJUy7L6ZmX4y8xqd8BjXxTBY1urhvatDBwTsmuHVeObFXkDZe
Ekd54u6XNKT0wrQuiShCboBl/6tMdeP3yfT8BDBkVvRYBC3r00pcTqfctOSGAG3UZeQgOHUo2XUF
xdDChoemaEhtaGKLSXiPUE7wNx5OevdeSpeawbMrwPYb9H+nCs7yPaUfoQTfCljDOVyA3jN2ub+N
MYZQKKS0v2wqlyKQx0BaJeNe3c4pqU2UuG0T40t0RZozBqvh9pIjdVA4aYaJzRix7xykXnK6I91c
Ue19yVsf9wTPzAhpe+1NrpmWB6/BoqaQysZzilkinubFQJhBEm8VaVg2hvmiRgXCXXT8HU3TSKOD
P2ctPIZIcYc82AdSQDC4nC4LeEJaFO7F1LSFUXj7+9n/VYD978Qc+ohoGaxg6BEQOvLf527dWqk+
dhLkCZ3o47j+5ifqugAj3LPeJ1U89dRd6teHCawdoNOOtqzcSjtj8tYqWxznJNioCoXs5k31++/h
UO0lpdi3JMnIof9DqbRXKaMUEfI4UH0sVRxcmYaIegZT/Som4yGa2SMak29lOEd59mHAP2mY+04p
VD1/uodpZzdSuKnFBENB+M2QXv5+DH6vEcscA5k1Pks5XbTUT+tkLzUVjgIF0YqrhYx2O4Y4IHQE
rGpQkpTWUeDpYYOmBS95DO7Dy8AUION0lkfYzymaohjRXDmCHKCYrB3aUv1igqT86S6FtGdJOjeI
gTbov+eJC7DvNM039+l0kAJxrQr12Y/ouVWiq+j9mvI9eTwWwYjPcQeqLoHBzCWzkCJjZdEQFMf3
QuDbqPaGeyu8jfqE6OE9kvPvE1WVREUvFmYXS6fXJsH8T9WFoihPA2q6VIqxQ2UutYSnvx/53zlC
v478/+2VIc4VjH/N+jqvr6c0UJU9AJLBOwQ15I404YleH+oMBA3Fp0Y5KQbGJx0PKsKfSoTbR0R1
MX1xJ/xarP92JzD2aMx/DV38lVP2r21RrXTkkgRNkHjqRgk03H0tVj1lUyAkq38W8gyykVH+xCfj
FyoHzC/FHbVF6xhWD5yLaj6ui3GifYgXvZi1cg8ciiRoj8yhyicZRhlK/QnjVWTVJkN5eOp6+R4w
sOXRXQVU0BT6u+dnKVm37U2tBcLaAoqlEiWODgkacssZSDI/56f6iqgO6ZnoFuJ4zjzmUPJovMdp
4XRlQEtJ4hpJ7b+fsD/fKv9/kD63UyQiX+oireV91BN4OmZ0Q1O0Ijy809hOLPVNRkoxc3wVbdxE
EPJZX6rVtlNVVGkqvAmWobI+p80cvAzQKCR6WZe3tZB/ccP8XtclPEZVFJOXA8T7RWD619n08mxg
TMrkvV/ykEVpexAT2NJfNVl/LzAoPKropsgGqQDK576NN+q4NIdGJkfMVdRHDqyMNhZPGkKdS+k8
Bu8xosm/n4Q/FFP+86HGp7JTDaytlKVe3vfitufIiukW1yBYhtkfXlPQ0zZd+FUq1Z8ez//aU+PT
Ak3MLV+UevY0zuBubxhMeIgKPcLDr3qGfzh1dAslxeRppBqa/umRFPvq/y4FS2YgJbDJLrWziCBR
l/VngOycvLxkFVjHwkCO9VUI8++NY1nRJIYAQzPonhJA9N8xySDGlP6GKe8ZMtv8p6ET/LANEMqo
uIqiuXfBEMkqeGreWRN/cWrnYfzTIAQaX4LNwxBPafHTvqP8bJJB8JW9igs5fAVgAl8rsSsr3Qkp
yhcu5VQT16P88KpZaVosSk9ZyEl1Dbp8J6YD5LnhOYrVFRChv2+b8qdt0zTRZKpgGBLwyf8eGOo+
cVWLlTpHgSxGo1sD1L4iy+ilTZ55K6kDFJ6uEfffG8r5XkxoOJXuCGKDhT67H97JISIUAAy9tG0n
QkUuRr8XqmeyQpdhI1DUzDZJ9azG+Ae26fQq5Qg4iKVaBEXBHCRbaShoudtQFstQg15L1s5/38V/
SuKfj7+hWPDkeABI2ufHbBCkhOrKprpPaYxQ3zvWguD2KrSiMVwbwkcnlx85gUZtcszQgSh4Ms2T
KcyxuxtC71itB5iSCT7P4XWI8kyxAUkaXopAW4bdXkRblGf+ZpiyFz8Fcqs8exWeQKpXHXWu0OBo
0iAgszCAhZqLYDFMahxXWdAwG94p3G18SFnx8K6zhMtiONuQ3Lz0p8i8RKHdIxnufC58E/uZ6RGJ
Vt8zmT5hgIEeMZeSviQTCMVM+iHR3Bn6YFP2w6Y2XmtKbD1m7NZ7nRGbtQxcvKHMRa8JoALK44FY
2ZioSjMIV/RjbWNX6BX7iPYMVvgoriqeeFH/TqAWVwQ9obhc4hLOs4JuK/tAQ00upJMiTpcGDHRY
bsnjOCmsj8RmfPODgWl72b50zO4BhPKYXor0AGRYU4i9Aox8igJfY0jvQV47VTDnKKIjjgUimVeT
2r1A/Vl6Zro0KZuZ7SZBHBpKiORuNa7DSb6PKPJ8ZxygjTTfcxhYOTrkQW8uBVtZzQ0vyT/6AamG
OcvEEp0e6z4aC5rIk+ogtOM2zM8k0IbYfU2u56by9rI5rVvVWk2VujF4vhRm+ejoTFEaddMcHlV7
DLWLZH4fq0cptQRP3n0UH2TbtbicsQ2/UVFszjm5d6S47fEYJj8qz0XTLw6rIlwRith/q25MkJPz
yF/EZwgAMDem/bA3XpMf5nba50fqr9m5PHb74pYeqaonb/lVyxfC98lhEfVNf8a+QYqNcJqwT25r
prXcqCCFzNXkoOIugXYsMWgLp+xGC4IYSBAGpvAidmA48IaSIuidoAmX0XoUt6I1M2FvmbBohEcM
4H/WlQ8menVv6VOLKENXQq5eeQ+f2xc8POeIqqlOAG39vanp2F8G9UNvG0iupM943SqvNLiHsUsH
nbUZLcWQaDp0xJxEI5FAo59HYsAtJNIqEEkBznzsWfgzM1gvuluMsVuN+b7PejeUN7FKmwTH6UR6
Zy/V60AJtmrwlJodYmY8GqHEdV2qq6iF0lery8LsNg3Y/Aj5o5SS3OTBuvPFW2AO2sJk7asAXfKU
aqf7kwvHmMp8tUNjv9b1nBiHbrZCoc9dmdXRmyHphuVCzXN8MpV8FqIAYt/+h7DzbGqba7v2L9KM
evmq4oaNMRgC/qIJBNR7169/DzlzPyFceZOrZAgYW3Vr7/Nc61i1X+0qI1jPdO9rM161g+RMweiG
Q/giQpsbUZVoyi4u6p0QvZpq5aQwPDAnaCrSdBQPtYoNFYNK9pEiXlZ78o/ijE+kAYFspqqlTUTr
LFFjTPqhm/TeDKWilckpIppeRMyoioQdGEQf6jtl6EHRN48NQr9EflctBXo4ETfAirCSPMw+pN8w
WqlqfGv5D4nfvwyABbWRIHSEHzGnbSTAA+F9zitjU75dkiJ8eqNdScx9uhVVbCiz1+rk1OoPJpbi
hXiuM8z1lTsVmZPO3KI+V9/kg853DF1xkgxLPNe+gE+CbpnX1fKqN1iI+AZ6IHmirheU4soXTiI8
EGVEzAv7PgSEPD4iKub6IqOhcbNOv1WyrUD7O1YFOy+HtYj6Q2vjfTy6VUhWDZPokgshzgWnLN7i
xd0ztUSxSzfJKKFpJ2VY77/lQLhN1dwmPkAs9JN9ek6VYTOx/OsBF0RD/jiEwlouUUXG+caA6VOI
6X5smuc+Lemyh28NgLaZxhHT+2UU6gbhwZhObXOJi+ScMOkdIE+3xMmikLbFYvxBm6AQyHtp5bOC
zHrhn7XRui+vqy97sKy1EoMX3Fvzc1wqEEbQCw8dPqvncJFVFfIdpI3nmR7GmAUklQi2RoVOVTvi
MTT8e6B5s2TbNVBopha68kXvnqbyPVCR4uCHKynIVWhEkfTtlRzlcI5fJwW1Sye2UCu8TpRM5BSc
ocKdyNMk8LHF5O26iu/7wlonUnGsw2FjlvQmEWhCm0BUBWjFGEn1xVmKwCxZQA/9cJvSQsvi+iTT
LDJpulmowwi3UUwnggGv9xg5CH7OJSi/8Bv7zimairUPBEg1eijB8S9PmFbj6YuSQawEt80QvLQv
czo7FTPiMiWqQltzwYEXf4x4Usg5GTkQDVU4ZlTomuKt78lUOs0YMrD9hMiFSrS2JnePEcFY06Nb
mTZBTTG958kca1T4YUhZxJik1A5DSlL9ILlhKrtZ/txRjE1C9WBehanIQIuBHh6oqpRNlm+wyyjB
h2oCZhb7dWC2bqGTXmwaG62ES1Qzj6QflFGBTp0OLwhBAFPxVBt7U123YrqN+tChdAgxkZJtDK8+
u2HVdO4K/W7soj3mjswAaIQitzPmXY7DpRow1Zk074RHGMXqZK2nMnFoJ1Nm6dx+ODXmJaJ9ZYnx
voCCY6Yk7Ii4bLpdM6PROQRodtMJDBVKZh/XD9CWM5RyJbMeQMR4qnEZAfDX+niuVOVUiGiJ6xsx
j6kaVFS6C250NO4LpmZyYkKSA5WE5jhx9Py5LNBFdgBdDoNVMCOqniIqSmJZU3IkKK0gRBUlBb3Y
dXIk5csVSE8yxVOf3s2heVNF+o2ZPXctSHUKo/GPOWjuGrPZRFWxqTPTQR1Mu69jKiST15F7kkhQ
Rlzi9QyZn6xG7TYxMKKaOjBNmm1j12yNCM4cuNtwGtzgXyrUq0Tky3wS6IsCnFk0QJAZX+bzYEdh
EXdIMEipQjP3nUsb8ka4MfSPQdpwvumTEldibjXhrEc3RTyTOSB4aMN/xBMpbep67cPy5j4FMAMn
iQEffNdU49s39xC0w/KsngKcl/fyaQKuTdh5oKOmGp8MoJCddJKawMHTBahO1L8v/qeWiZ5kPNEP
/teydNmXv+3rl/VByJI/EUKWpSy5Szq0CFtIQmXZdOmHdZ2PTt6i34jekR+XbbmiqBhad0K5aovX
DttqnvxjwSL/YXGua6pI8JyFfEe5KqQ/1QDSsslAZMP6jX2eG8mMiqQecV48BMxsi6x31f4yotTQ
TkmvbeZE3ZjVuMqRfyrquUuY8uSCB4mMsbRdjRTf/77akMQ/FPWoGlsSwSca+k/ly1ITegzRE1Gn
7eO622Spco6MCRm+iOYGjhb+JbXBqB6v++ZRI7hJp6f0knZOQ3W+2PEfM44AFnuawsR7zghWNCk+
NHUPOLW0Z7Jwss702uihQGdk4nOIsToTziARYLDI6CORoJWyXvnjywBrNkGb2VD7i8dujZripRlx
3xFGtCT3mNF3ZncJ9KSgIhALv0h/6u5M4VVmYZMgEFLWEoh0SUztSI4hA047PLTWh67/0MUfxQzB
rfa6vF0FUf6S68Th6cM1vs6Ssp1g0qASivdJ658yhA5FxzDV8NgEZqPT/dBiZikLkc0gpOSbr3jd
fmo2XfjEQpKnittH8oc+V5QENMTk80vdGO6ULAh3/6zRZ8KF/arQGsTkvq7C/Jwi0UG184/TedXN
frn+EdVyraG6NxDdLxWUT5ebMRWDNMuduhdwuUkl/rmYlWx6G3aGWxGBUjWyXUNmTFNPYvo1miVS
MPmhQgdTMInm0UswBYF2QgreNDxopM600EMK1jkdcLPyPZzf+vwU05UbmHWCsaLRwTyDsdhv7kyS
yyESmqAgE42Zh84SWqONIQe2VmJnTt+18ekcbIPptmSgSCzTIwzlruoggvvBMV7cXMzpFme8wIy9
JKy+Fr6RCuGSRMbzd8tDp+wBcz/7TGQXrnydNVti41ZUGyHZkAli4tdotlYPWgGVicbZtqzJyZTt
3+8b7b/jDLYGuhYmhRrK8l8qUVaDEkucF0GvUa6bSt6J2ZsFweYf5/Na6PlyPi2LCShDt0F6xdfh
Y5ZYYxikgB1qeV8NRHvDHAxJ8GLpKhRI4ibXP4YWJ6m6DzTyoTTQxKgchWrfJ09/3+XrSPD7tqiL
ZFTSdRVyPFqz368t3S/HIqlgprHGSZeSfsiIFo7r/Ki37bFAeNcxccAZR+gQyy6ItUln2l3VeMtU
VJlbF76xY/JQVjvPKG9rKHpG9GzQs1yYr0XJHVw0+KvGTQX9vrppVQGDr+lN3V3GUAHobWc2yv0w
/fOxcb0v/rNvFNQW1bBhWcqX+0YM0znoerM5QAJQEK3Jje9ip2Oe5Ds5uEftoUm6+8G4QbAmALYO
leI5HpqjVArbUsm3KgpRo68f+w4Gk9BBY6tWOYngkV+cljah7z/HxfdGJc0TGlRsrWOcZiKuTjBF
6zJgsUzo/GytqyA9CZp5D3sh68R3qTyIBqariViOwDH7RbmFEXxSsT/q5koX7gJQf76xmr/VYXWi
p72ZEQcN+je9gP424BItv4MRvM0DSHGKRP4Qa4x8q3BvLLhPjS5vVvqrXNmqec8Ijs1UxWQlas9j
E28NIzmZ+ob4XUdMLlc35Kmp49uuvB8l4VHJmBL1uFQBw4aL7KwK703ob10vHOtefixDFS6VToVJ
pFAmr2XqCi1NeOECUmnfQ5VISxqnpbyVw4QCQqyv2gWYoRTgnW06SeuUcDsxyDZAik9B9FLU92be
IjtIb2TzAqTRVagGAZd2qs64b5FnYu9z4OHPEHD9Yt5YYQmLrr80Zb4bxs42kJJNZbYuk0vB4rQ/
i6Z1xDwpJU6nVgAUN7BfgcAPzojBsalAoJEnI484uYjaC3R12xv/UPj+of/E9IA+gaZZmqKI+pfe
96jkEUEJcn+YNO6UgaJE226izPcinrEAMqWB6QkWPZYqi1lWBRJP5dBN58cg/8eoZv53WFOxSVGS
JNBDZLbyZVhLBH+igWQ0B3EC0dbFr7lOubSoPFxnLNoWW6MCZACGVAyQD7KHU2gms6tTmB9bPJJN
zSU8NOAB2s2gDDVQOtntVUAMyG3KdG+JD0KWes2M8C+tgWnRPD+YFrGAHQnL8oswYThfQBosea5o
YpCM/k0uP/Yqc4Ilh1fEA7mepFXb3SrIelWJ9bqgeUL6ZuzMGv0Ka0G36l40aWfC/2hWJsWBJCGM
CnXP2EyoZc6ayWJDuHSRsAkGUJQBQkXkJBUTdrXaEpqD2LJz56h15pzlbjAy+dpbyVsxgT4PFm8h
WUgZKiqRaT0Xoiy+KvLt30fbP7QAOBWmodPR0TkR1pcGi5okeQKfhVORukSJNlSy2lRzuIwcX1/B
SwaCgAzN1O0Eg0WD8P7vG2Cq/526ft4CGr+/j/eKyhlMhr45qADhymwbUA0rYnrgxQucYS91fVK/
DNL/fOQyY+mlsJhVDSwOgi4xltZDI74G1Dtr2HDQO9iJrqImEq07/Tkp5l0lKiT6IjWa4egrlVfD
ONZZrxo+d2DmibD6lIw0CFbIEiCUmhwpSWRwg2BO2Qfc2gBRlcRXWUpWc6NRXimfqA2M1FKlwLqA
p4DYicamn2477TlB2qrorOSARifFm6Goj5JSe8GgHaUBxVc6uWFG+KHvieqpbFQeYE+MJESD2Kgv
PNiYr2WLNyCcvRhx/eK9juVuLRSXIcRel0i4eUe3QHoXiP2DlCY3s6A6KXm4frqG4nNbVVVJ8lK4
akUgNtN8m3PeVHmkXiid4layxZq0P+s08fBc/LBU3RSonyA/mbOSXYZ414gGOxr8QxFJz0Jvuci7
ezV9mbHViwlZTIq1a1P9jLT0BSs0RlNs2w9gfgHhB4jmA8QsIyRR6ttTTEFUIiEh1dbjIOL60BDj
y2dtFJ/ClqgoKK6NiQimbJTTHJM7wrYM3wfyvHmCQUGt4AF1Y3Xsc+VuziiotVK1jVqm/61GjZ+l
VJ0+iBWaDjjzciLfTOCIh0nxInBBGD2GyIXBEyCLqRbSP+ylWX/TCpidveH6lrVViH0pxOyoRgnl
QbZmaPeCaj0WyHWHCKpyyHJhUNJ7mVMc6+mq0pXtVJmuMN8VLXVxaWdxURYis1rlqTVr32nmAU0L
Cwmu4khc3GXFCeCm0+9T4oN0HTUiqHIixTUaH4vZQkk6xLA0fLqNQQWppURUmISvFc++qJGCO0Cv
F8q1Dil4nG4DQ3dDJqEiiVIm2lmZ8lSfQaz00xUhmwyVNwKzF8ngcoYJWDO7MB+SKQZXMRI0l0xI
TizUhpxsSKJ+XHgKUAaL/OPluEio8Xtp12TzQ2ihnqOEFksN+a6bblZAY7PoimFuxhZ4DFrwwY+I
VYzRV95oDKtZJA8wpAXAAA4/SfJ5pBDM7BfyuTG+DdNj20FKXLoB9beRJyxD4Wrmaqmr10FeROVy
9VbT6ifo9c7UsUoKvSOpR+ksxIt5PnP7cdoi/OhsxnUygpciJ/GlWtO+ZF0DBSp80IJ6rZOAHnd7
NSAynKVvYkKcocxCyrQnARUQ4EUhy06YOQKMSVCu6dLsDbi+G18iy131xrA5lWVKLPZCjcg3kpl7
CusWM+gfFdCINQv4hdIZmvswwiBoBVhdcZBET9MCffLf9YxqunIboto0uUCVlswLtE8K3m0leKso
DvOUCUhkQ886Ejj2js37LC/pinO8MhRwOFCGCDCB8NuMUN/H6hB/b+BWZ2AMQ5LipKEhuee5jJZA
EgNCOuF64uTV6ClnyGOTCA6f+BLWp8TEYcHZq+Z9Wz020tsyfx/HR+xLZfyRmeZeiYuNBaJCpjeQ
mj3ZFAiSsMlj5bEbQAscKiGc7n2mq41VEuxMrUaK1yKZUhMjNy1LrO/M6uSUhREe9cyA61wy5ST1
qFOVI+EWPNjMXV41h9JPbzpU++jAR09nXSZBjG4rSpblySwXjHWL0pVMCrNGqisKsNtGV2lLEN73
SmQRFlw/UFdex7jEOl05VplJDCpIAi17BMfU2VixD6He7Hgf9uXQE8hIo4PI6PzSdLtODg6GJt0E
fkiqiatRc9KL7zPtNEsrbyhqOBW10yySwUxjINCW+OBO20hztuuC+yFMVnCWl3Q/BPCNJ5g8WPKl
FR0/Yp/Er8NslzPadhPa5ZTCN3M85Mf4JmgSwWVhkhMH75IKbiSudhZW7WgmGSoOT61yHnsDT6MO
Z9HCthnjYdzPI41RQrqIKEbASk9SzYn64PEVZumhK+MLn/rBko7aK8TtERl7Oq9yqgLENvQJanbH
4GnT3+YJcDAesCbjZjnSz5wfZvoaDbVfKd/W5q2mFzddZXnWpK3S+CxBk9fD4k7KxEMCOFTsRXIL
ZjpJN3L5kRmiDQ8f9XMzPFRSjnwY08N00VrwdVO7tTLrpBqtI5ObjQuLK5nrO+YBGgknA5pP2C1+
2NoThJaAz0dgFJUwbWs18XhqgQwi78Q85JrmNTk44UDD0ZRvAJHeaVa31bIReka3nvzj9NChqs3z
9o4mdBW9aYp/ryfiqh3pe8kYWR86aXRFZTyo0FbIVJjy54i5bH1C/9VtSf9wsG7Yvt1sJae0i95W
dtqu2eOZQJ1oY7GFW4zHxJFtcnG9R4oFOxo5tsGrBMyT0O8mW3/mJsX08V16kt3CzdzyRKKOvTSs
NuTpOOoqKPk9mv9rxnc7vAef54hubD/6N7R93dmj68gHkxa7Xt68+qGvGOV5x9t4s2xceSs5imPt
FDaje0g9MNrbbktIJ/k923HNYbYz91G01RssMG67ZhQ6ls5kW1uq/xsYezaJGATbYN3hz3jbuihO
19oRboQdHygf2/Pq+Sla5c4H4m77SVh1NoCfG8yLXr6e7I9sRePfFjfihqmhvClW1QqBit1faFJi
lNuqe4Wt5Urfqjb688DlglhR2bOj1fIONAjYwNZZ9gZkh0er4yW87ll9H7Bfj8KOjPIVd4a9fBJO
mg26fnuCHfF99h53KD/YG3HDR/GOHxBpjjzhUZQz7eZmye6o/j35/K84LPWXziSif7IQ2EKZ7hiE
CoqhrI9psmLJ54Egtyud1itMe7jd/abrYSSnOKSeF8NYHBNQSeFYqRCbUL6O7nTas3KNIdl/j2Me
NcFm9q29hrihkyI6L4Oz8Il1Oaed85HAx/j79PgPhV1mx5ZhyRpSDDwsXwSbeIP7gtJpfZCnS55f
BgAhZXZCrkuTVrFWwcgdA5HwB356/5gm7wpF52/VQHncuMC7aJTHv2/QH3xmqoSZBsEIBOhl1fD7
dL2npO83mtgSITujNe620YJw6fJmO7XwTyVmCJjQ0Y+EpN0owOpSLdlpsLmtcFrBlDa7hnmzpwva
iraKW/oIS5IAqAuJFHRoZmL7VAMTbo/rxTguGXqVEe9i6JXMuFdt5N8E1StR9jIBtpJCZNJbh0zE
HAZXj54E+ZJRwi3i24AxqzfQFVDTtnL6zoYr6gxhHL9IJecgPHZBd5OqMhPDel/G5U3iS7fZSBgZ
NcnB3Fp+cWMtjpS53A2p8q6LUIo1RaOnzs2af8zSqfMz2J2MzxgZVIWYeZ8EbqDTfY+X5CUAYdVA
z6zJLFRHAt8sCdcd8Jb4vlC5FdEl6PldIpO6gnlMFv+hCrzW7L7UmmRK7hqeWCQklvllZcd6f5zH
sNBJFiCHJ7ecWBqYV+5FJQIO+BZnt0byFNP4XZyTlkCogfEPyeCVu/J1E0yJAjrFS1OSraUO8KlM
XKgsZeQ20/dC2qxj6xT3vjeV3yVsukTWyz30hfy2w9ThzxDKb1OCHoN9z0PcfJ3k8QzA626irUUy
ldsAV6LNtbEUHy3MXRXT1EcjYcFX71gcJrO5WSYjbfhhUEZnz5ZkP5j73fQ+9kex0KiNkaGlRMxL
nhXY2XJySF6nFHcGEbG+LLqir3kwCNwFHFCEFl0zliOw+qwgWv39HvqDqlHlbpYs+mTagqb40j4S
yqSfK0q7tDqx+uYfCgum9KBJJ92WmfQQPI4e/vj3D72+6X9Ohq6LV72fbopfTgaC8NwMaBfvjfEW
bdcq/xEBlwU9tE5JrqDnEC82diK1FaKkxGytY1le/N0W0iwZMHos7xIkI3n6hLZJ8PtNGT0MQ7VX
QQhJQn7btyoSbEhIC4nu4e8bfy2Mftl4qhPgBGQAajrS9d+vpEmrRWJEdZVAHWXX4iXU10IGo1tz
ZDXeatqHqLVP7WS5gw44QiUlvtvPLVCt3F5yE4qcyAmBZjwDENAa2kDWUxw0RCUgEOJZYwi7EPUb
5R9EBOQkSbi3TUKv4nZTyVQBlee0oDKVAEftR8/v/1Hz/lNxbqm9o7VUdJR45peCGJCSbJ7Ffj4w
f45ybQfXdneIyvci8VDX+uVB63n8pReol231nmoZnTz374f4DwgOVTUk4BD0dQCmiF/6t1Zthm1W
IvUKa5bGwYDiFbiweezVp84X3ciiD2PIbqinrrJgf43VaL2Y0PPT6KyUrB9AGJuVt/ROyOaqC0xp
OZbE7iKjQfn7turaHyqI1DJpVSA1MLmiv9xBRWKYk6aRsNkMnBfRp1rvGf5bjF7CoEyTBIeySb02
SNcLwaVUZZysDRkAxtE3HpLR9+Yg2BnNkaW/x8LEGbyQx0HLNKEwbmYfSh+ETEVItr7OQkTLmFYz
UGqHotTotUlr6hQ2WXeSfTzChb9cZOfQH7t1vipXOBvBdr+b7j3MzAPkc2Z+jzLzm++m7dmS/fra
rZuTZBc74scdyZW97hY2BF9H9rFZnxvnfKblYuugt+3UPR+rw2ynq4hfPa9Wr8fVu71eAOYs7exz
6LzyCff38MJD94yj+jjeENvhGLemizZyNwLONt27dx5vDscBRIV0K29b23iMHOLN+Jg3w3n7Zjl3
62QteO03wemd1lvrC8bbdPmlNfzu8Wa+0UCYjuwaIq0jBf5NslM9mAa29a09Ns50IOX88oq9OvHK
leoRveY09nzGhObNW8IsETS+5C/LXhLPtUmA5LMHwOdJnl29CjbzLVt0DheI7e/o8+DR45ncVJcF
Xr7Q3YkFunmPdig9HFy7/EmLkx+lq+VfDP5sYMGWXo/auFkI4v0Nj3Kn3WTO8tvn+xao+2vzXq3P
0Q4p2WMyOtFuvCne5020i3YVLxtvaB4ChC84gPeQ4zkWfAeByAMPx3VgvydolNYmJH4O8XJcMmd9
n8AbX7DoIyedE7Zw8gPv/f0Osv3CN/fdbB1eIfuSDfp8AZcvyPIKDj3qNzd1X8+Z9xqxk2f+aZyj
tnldvg0rkvdKVzwibcJX+JV3+OhnoPUxV9j5XPLzM1vCRy709Mg7r3L3NYC3DrSdI7O62bg3K7ew
L4L9esSPuUQWLAx7JiUc63n/SpIdIXn7vPsWYukZB7znFNyHkAVFRf2kwFgRc5VGhYv0B4xHDU86
KxoaKIr8fYEM1qxnRe3SVLt6KskxeVAx6ZZoS1LDWFmAOv3BdAp59JTBkxEDDXTsQ5bVPI/H9EkU
L9ZVsEHhDDNt6oOgHVmxLtgwFnnlSPgnnVqUsjSKKGTF+BMzzXcFAuLLOy3FZYH4sqJ/m6pLtG2A
u83YqouiQQ9ttXxTlhufqYHM9FBQmf7RRDZHzlsEGStFOSazFvIlJw3WJkDu0pkLMol17Hcz+odZ
/raLFh/8W1cq+Lt0sjcFTxXzzUDHhpUPuXKqTwGAmULAdK4KFnX4Wc4I+brJynWHINpQRjtB4Fi1
+1om6bRGf7kyslvJeOuF8mAs091pPwVvVhvcBEBt/XrJZkehzApfum3zyq1ZVMvMdYABexquzgBG
ajZLUA9Qv4u5pwqrbO8DaEQt5lmS9gp9wCyeFyCGVOrrJl1g8PKph1ST8jEx6xi3HD4wI5FdoKwD
2Pe5qZxVzbfzyj+22oRveIkGoU6HdR+15U1MZ3BI0ocip3kmEmMZzWScFtq6KcX7Hp4xqBNgxoeQ
zJ81UzaWsdSn5pLVHpqYddVSoa84KS7WZoqt4ipSuYYM+hs0ezBcwXp9lqrMrnptrYswaqn0QMxf
yDJa7Sx9zNLENyoCKoyeJNDbbSOetHnyUmVBoCMCVuJt2TDCyV1IE61a1awfEMLhadvSkLQ7hRVl
4EwD5SYQsjH1h2zRcw/Uwo490NwW01WcRQ9TlHp/f1D9qeGraxT5VfjFmmZ+FUUNyLv6oRc0Kl8T
xaB0E9O9SPyMldFH2aJMq9WhR5ILnxpdqi9fCJB0D7PM9Y7ALPSVxxrWuho8aQBQzKTemQVMBRV1
nuHGKoMLNYihFKkq9xRXCKaPCEvWXiyrecxCuuRy6vX1j47lKSJCXbqv23Y1o1TwRdPrTGC3YOpk
OmpzkvFC4osZbpll//0o/GkRy4pRkhUMStDY/tPiKZIEjXCp01H4JliEYmG/Jk4RYnyJBGaAAbOa
fujRhyU8w7kAchkZR/oJIonayXNX/Eisf/FS/kCG0wDCWaCOzIVRpX5RGQzA3Sc/T6Q9+p1jSNXA
5JNVMrPRF7ePLQk5EjaHZBPuJAkh2QZUVD/lBJcb91KSrFDkEtlVm8XOHNrbONfuU70ByR3uBzyw
dSVRRJNX9RidC9LICAX7MbQU4qrqTqzMU4XKe4iAJmqXTLwpxmewu3eJRXbN4rYrWUJbzLLmOLov
xZwZ16GowCnClGQI9tWY8YeBlcSvqPVvfcTt0fsMvq1oYdT54aYySQDJBQ36pjTuMlIAuvkUG4AM
hvQmKAtPUlRHTcKDzwSvIM0aD5uPyEJYxk7B8Go528K//9A6UACqDoQg1J7DKFZdoyAh1py2GBd/
ZJV/1xJzNwXZFp3WXDwGbbfqghd2WP5HFQSOJ/P73+f/Gi4cVRY15sn892X+3wu+TC4wntAqiV98
dcL7fAd300klrnfpvcSr3SkHlAt7ORPgBziiJgVuUU7bZkpdQVEANrzLymWsTn17IIb+2YKmFJAf
rVfVPZQWOBHpvag0j9OAFat5NOjyJiM3Fl1jGPJOiDXDL3hWhYEjjT0SxfCY5N3zTPdPK7JzFE77
OiPytT9VnJkk5mzX76GiUsHFxjM/9rh5hvbQWdt8vDRM362YCQDKCplAghQVSGz7EajOg0gBw/BV
W6YoEO8kP7uEY3TMeGLFA4PXd39c6wZtToKbhwl1bb7OKDyr/SaK3zDGCfiO84jCdvfcto8Z5zaK
eTywTWImHYzkvaswmNS7EFO2FLDxeMzakAZQPywFmIdyhEI/0EKUMzol9EHjeENUoP5tFLurN7aR
u6faMlxhDBw9ISAseu+pqgyZ5popsRAXxXrHtT4Nit1l1bVt7AcWbVee1qhtO1/a9BI7s9BVIric
+VKOUVxDnb5HGvM2RvZoNO6jEhcKQdO+BgyY5EOFBFp/jY5v7bNPRHP84xq7+s2+XmLaQiAE58qi
XPkikIiHUfKlbKSeqfXuEjWcqq8xKpciTlfxYEsjCoHgMhiijRnZxn8DlwoQJPHjI2GuQRd/Z7lh
F5SzTONgLk0K866kO1TOBHGDWyCkAbH7OmKJB9jZG+eYdIf31vhmMkhr7VtKS6YwH43o3WyBKPM8
//so/AfqAOUpUzZlQzJknYrQ72toTQxiiSaeuvcjbE4zuQAt+mCpuCPh2qSPTM3UB24S3esp1DTY
FREeCKmcbutF1EwddAyBg++kGuw6KQqF+EyvoLbknQBZo9FhRvT3NHJYARp073n8Gw8zdgx227eA
VReMEyHFV7PdtjRogyhdKzPKzPlhiPfhkrvd7qz43Qh+jOUPaQlB/yFSuE+5aJsbeYI6pt1OzxEr
qRFuPtz0kTtKRt9UNIwD69lPj4h9U5h7g7LtJuYq0vde6MinCD0zf4qMda27ClgbrnhiYSdvCOKN
lPzLPCr/aahinsKz3jItTfrqHm2aEo30mIr7AhGrMA5byUTJXKinFqxPCE8GHULK8lHvUtLJ5G0/
XPqQcA/bhCZq1e+91DyZMfmhClR5gSSBZlWwYP37xSAtV/PXq11HXQcQAeOndS1RfS7NGXU0TmTt
7sskYjzfWcHFJ+xl1PFrbRONrtobWzS8//1jtT99qsxkaDG8GhAif78E5Vwv4rGZlb2leaj8aIQ/
gVf81528VEu+7pvFoWfWpaCzM798SmeksZm0FPgkpBFmhw9jUpDWQ5dfnBF6RxX4aLHEgaMn9Ssx
wCMHsprMAHq4MF2atrr+rd8oJRM0zLgpySej+IxmVW3Mg88v+AeTPj3s1fYk1ksJ9d1K6ccUyf3f
D9gflLaUMSj+A9TkH8zCvx+xjvqnFWYyi57qqcIV64+X0X9sK5YTS5JGMAJNCb2SxD8Z66WPxYaZ
XIQnchKQZZSOPLgNsJ2eKFYl8WZqsMMdCLotZaXI7PdaA7Ql9xEigqwhd6DkXspiltna5AhFfpx9
9HZQsazoIMAWV2K8Pp3jNSy90hABUxE/xBOV+PyjyQ56bR46d7KICyVgGZEtCHEE08AkD52BWpT6
yHCqe6AgGdRDxvqkUu7HBN4Qt0EKpxlIsZPhQksx7fB0tKZnydf2MvMKEaUOOIgZ75b+NMf/qL8R
BHudiX+5aJDGyZDzTJ3/ryfi0w3RpVOaEkYq3UJF7+gOp4RkIZQd0ZCQHpAPiLf9yM9216/MPlE2
BvoCGCaG2+lIRa8/TKfZrWTDAuhUb5rAD1yxRg5pSBnCwAne0zxuJ2UkK3KUZrQkVQfGatqEskgw
+q+3//mSX3/P5YCYCTFRMLq1RelaJNnCHli26dOX17//2tCfb/Lp77J4snCurj79StB1Jk7A5Y2u
f3z6+6cvrxuiKzUSIt9VskjxsKuLhs/8Rc/umsp8+PyW8f8O0qdvSiK1o0CuKTB3OA5zIJ2f3j83
jTw+5orQEm09vVYhtQixIkEkSqtNO5MFgOH6fzs8W1rBi//vfAC1z3aTRvRvF8HRXWQ6mcbI++no
/d9rf+3o9atPG4iNOycGx6odObaOZStZEM0x9ZW1N/b6m4ozF/GYfxtbBIAFyy5e31+ZuzUxOBIX
Nofw01Z+euvrjygVNHas3Ic1TsBesQh6FkmA/7/DMqYv1w8Nx/BYizryIF0EDnI9PV/f69ee/ec6
WbYiI9uhFbhnR9hiY5G3eCFQ9E4Sgi9rAPny6yj8eqfr97789e/fux6E/+9b/el3r29PUTnz9Cz4
iESGzzyp8bter+Y+RgBkFWHsDSJKmbAi1wJlZxBEAXiS5Xpf+qDMxfWcwsKlrxBuaz4t2OWm/Hkg
ZkkOWT0WEpM1/VU32ta7Xh2fzst1u67fjLIfaMRzPoRjJlw/4Nf+C6JVba3u288b7/r9IIyb+eex
+/lpxnJT/3zB9T0+veD6C1QgnsuhU37+zvUzr9+/fnW9BNTWR5n4v9vl08n8+eX1XT+d/E9f/ue1
17f5+d0swliq1dbT9XvR9RL69OPru/761F/X8s+d+DUg9NZcuKpAL+rnqb7epD93ejlksV49ijW6
y0+bdX2LXx/w59349fMvL48aCSvowOLuyw8+vc+vDZ91am1ay4MIX01OXQQA7fUrsZafmkg2vZ93
T5Rlg8OVgS6rDwq4cLwuamQVWFWyNluZYf76a9c/tDlHG5BeB/+fX/98yyb5CEcu3Oun+NdfwmBT
UDDd/nyL1pj+H2PnuZy6srXrK1KVcvgLAgRY2Dgy/UflOW2Uc9bVf0/jtZdn7dp16qxAARYKrVb3
6DHegLmErX+fwvdPv//yvfVfO7vt8a8DhxmliA7UhUJIAcHR+7mUosRSIQ/r+1uz/5ymFANo7NUA
uLG4nO/zvQ1N8VyzlBIN8rP19wH/bZ82y+o9483t659NU2wrYSXOANdDROr/05r/bEWKKQ5Z+t7+
cOsPtz8s7XytZ6jPt/3YqMh7aZVubo3c12T6ySt8Xw8+gzMGOuLMzLCKkG8Ug2iokwrr+wbFMfGE
121cHKw+6deLNiPrbi9ygwMivwk6MVFVql7D4h8Af/Dj28vtJwH+G5ta6z/LWP7Pbn42GdjZKpch
hZWKWh8MiqAH1VxwPL99Dow8VzbfX0xJVpNsLeVyn2DZPM9Oc9CHBGvH21urd3gri29vn0trGw02
ggiFiBZ6fEh2cyYdJjEl/ZzdP9d2O7V/TvD2/u/v/7r+nxO/7ed2+T97/PkupgFX6qAAxRLHu233
fdA+84Kum/E6pjkzqcZXXbxL/n33851SG+2ut8p9BPQBdnUMiG8JO260aOExIdFkthCSb4dY5vKa
RzkSTmJ3MUEUg7J4q8ylhAFPk90ZnSNtF0vjO/GiaQlw0zn/+N69mS4KlAco29MQVrCd5+b7QN8N
WErdr4pEL2gucRv/3w3x1zY/1//djD+fb7swu/FphuBH9kz657puT/D3Jd7e9n0ueyZqwIrobLem
nKe+3PVpSv6Pr27b3r7/+Xj7ThZPyu1duQCjtbOuBeKi0ByT0bB6pgiptwlSSf/ZCZbZEJDRI/vr
8Le3P7v77iS3A303zM9Z3TYybt3tZ5dlgOzulAY7xeHxuf0xt1JjP8nbMM9ejKiItn/tbYp/5xU9
HIUjeu1tjz8HuL0z7cXvc2zB/jr890n9HBRlLCTyemAYSgNs+N92u+1v6fCjtJ39d0v8XNntXd7B
cp/zFLcx0XluT3DkgMZtxyx2pRzEoJabNKPogrcDRno/LRscL429Ym5gpCFHgw3p5vuPTYrZxX9f
R6daULJvG9zOTS8MZ9e2xfbnq9v+/+vcbh//apgRHPjGSfNX0TluveTn95kN0TezFVga/97d27F+
Tvzn4+07tbaddSCg1rePUhZjLu+Y373upydpctNvAnn+/dfZ8IRBaoulbDUnsXc74Hc3MKEpKllx
1dEPWC23OHk2kpb6PBHtz5nc3v28/BxsgdNvddL8vc/vLcwi90IkDP8/fv6zy59G+PnZ0JvJPkf4
YRaPye3lNi7kNoSYCeXd8DaI/IxHYWogySDMO7+73s/uR4MUEGAiFH7iqD6Q02fBeHtb93p1yPrx
lzUQbUmlWR6GsanYhByig1Fcf1x4MEoZFmoQl9hldspJb1vUZW73R0bZrL783Kpb23x39zi0ICWV
Gdn7f5+V2yn9tN/td1o3AOTVoPf/OxyQ9iOUuG38s+uuGJBpvn3+6+1Plxrw7FsvVdvz+GTUVXW7
+utlhhnJIhlk3qaMql8ZHfDA085QPCMF/PPyv74b9QQPqts2/+vPf32Xhx+5Fs7fbfNfN/Xnzv7c
mP+1yX831//a5ue7tOt+W8kWqHRmHXowPYl1iKwDzMRrikZzOobteumtvRX+qhWIVFWwl1t7t1jI
w+QTgtYFaWVKs6t8nrDphMaYS/1VNpOrnZOCGKCQwRU8GwkOq8/yiPNRxa2XS1cZdmV0NbTsRS/K
h1iPiYuIeck5ZGF6h2nZXdPED9mCIaKTjji7DogIRyqyt0nTIUUCQUjFkwGkfWigdoD/o0rwtRlV
RCs7ZKycAm2qRuvJnAJMkQtSv2mWvSNRMY+/phwQU1pNjyjmUCUYyPhXH/gP4wB458zSeg4AHYV4
pIA6aCDHUfGp7hY8gecINePB2EeTs6KYEWrzJiobrxi0axcnm1Cd7FXYt/LezotfMKpWAJ+GxUK+
ZcafLBxNLy9KyC0dWBdAJDCnoDulpONTJX0mybAPmgBmx960oj8aktqlaq6brENEs6fgmryEzisF
RYTThwWiwHTqjBY/mRZkZIXjYRyFe3we/TxhsV+DRY+fs3Q8OstHoH3N05cSVUh4Ve6kI028nCNm
kBwGUZj9zuIY5cei+kOKcD80814FfR3juccqbUAhRMrfGydrMTdsTn02rQdAOhAvG828hBNa0bEq
r3V96XHTSMBsRSckkccgQ6mfWze3FJXN/lwpvoIm0GD5dYn+DbDRmce0dHyHAb5M201pAciRLbRV
4nMEpN6EjAHIbV6GTRYN97OqzGu5pKScY106JKEo0m4U6XkOryrIQ3OK982cipFpX6GBGynVSYg6
6QkCPPGptxDbWSKvm+tHqzH+wEBYYv05EFNoH6+n+gVVgONiyJvOuUoV2b1q9tNBvW9NDNxenLjb
1I1vSV+yle9RXMbllZqPnofHOdpZiz9Iyc6aRr/NfzWANmob7DW5PZQV5oeuecKWfj2F8bNa5Vvo
ulF5KHBayO3eR+/OM7UMaIuVIjt9KKhOwqdAOSR3msckVuBQI9JwP0DyguNUdNa+HlAYx+dgpSHa
Uqs4ymbHCCPGHNGYVBOyWY4M4iNasOIDIVFifyjBncnkP4r8oRTXhCxNQ/JUnwCiOENxL/XU7cLB
q3OV7L1mvJSp+iH19Ce1XFlUJ+vxmmKxpKr3fXc0TUpZZ5anqfMZY+6BROJKSd9KVIUtdAUowbW4
CycKvnSIkGnJW9KbWwMSp77Y95HWKkjHAWDpNJ4cPDmz+je+tEbyYEjOKcDgBwu5s+Q4EGhQHYuL
vfM5xMOBtD/OWYCnBp5vOKaWg4v3iEjk6HNjeg1JfUrwA4gxVfKhsUI4U0AMGtImLfBb6EwoSbil
QBmN1gWtAmyxSffJvI+0o4pDetyfQwsNHZVczUvyKoPoj0Gg48abp1+UMiAbnXvD1SREdjSKH1JR
7erS9KYeIFDYHkYTd1+zXhVI8qTJaXCOUZGtnccaUHJegmvhWRVJXt1MNlJtrpbMPkWjfkLS6MsM
A/R5hIhfnkObi+/QiDs38G7WQ5SxdUdlxUJXrtyboHKHrNgUPfgaev0kn0NT8gdM42UvBcdrSc56
kamihyid8ZCi3bcrdMOf0j/pU276KAeXpQtPP1d3rf2gjpsZjf2EBzWxLAgvE2M5qjqq1d7FQD7g
0r+1rXIw5ruydLrt3DD2aqSjQfRUPOBINlv1Ll3mx5zWRzxolaoUqxzw+KqWUsoDyDYBIE7D965j
TErlP6YSPdGRYXMyWiJBni0+8QmgmpmHpWDEm7K7toeYYsSorllPVl2AgXzBob7uG5/1/qNWZFvB
uMEZ56h38V6195kTuhkqqFYBpQRJ2hg/cfRsz0F8VIT1JZ0F9KdnBM1FxnXVbvRVga1Zse+HvYH8
rmZfA+ARC5KbktXsJbOT3HHuXaU2dSyG6Txd+unMlseS/zWvQd0JMxwlHj6rDkubhUIBYBLjIZKK
p2RgHmzOY3UwNVOMr3lb7gOj97XuKmPcW7CbuEAfo3SYjBDagsIqoc+N4JiU6K9GAJWl1uVtjSyl
ChKgoVibS5K0aioJzqjdnacRbZkEtDx9ji6DqzEDjUVGaPrT9dPdiPJUeR3oFpWFd/qMZfcsl5Ir
9ROm7dhuW821sLAlDbNNkJsvOlCpuFvuEqX6FQ/viuE3zUwdYz/lOa5Loh6/s9OXsMI2/mzE5SZR
rEOiY/FAjcGiEm3H0BD74CxNG+M9Q8kAS5GyP1YgAEwaJsN/BFnVNssxF4b+hoBZbdteXc+u1C2U
F6VNr1zr9FUITOeT5qk4QiUdg1z9KumGa/IABxU+DP29DeiiMiALSrQ3HiwlRaV69CGjQn07GA5o
jQmTVwNXEWitQHX6szi5aNLpIq7udGupqu+rMWUFD/YkHLIDpP3NZJxDtCujBKwPz7XpQA8Ph72u
PjTRzGoJXBqGhkKNlnaABggf+yAGEnEaTLDpXRC9OBG1KcS9k8ZipnQgQGAEjWZGTVIQ/Ug2E9n3
LJKfuLS9ZFV3qhatZ3uPDKiboTGzhrBug4onDS5SteaXGr5Iluz18rKLiBJqKNTIVSXofmkMNIji
BrqPvA8YpC86m8O6bhQmgvAbyybb2ov0oWnhybDaHdpAq5TKU8Gw2vevkIg9VP9wFbfdfP69WDQ3
T0gRNety/gKgsRlLP5p8HCpx16EyWRXuwgjKLeqQpZBUsvX2dehpLebPst+F0rhGzmLM8YBXVyqt
QhXwNtTCOvEk+1lZnHUaXMeIOlPSvOTWcD+UDcq6QMJS2c3FkkIeoJrDDzfzbcr6eISyOir6hgrW
qpyVXTfNeGLGx9q6MCLbXLd4quc63E0ZDGj1QUfTcupfi1tJTrmvUTdAvNeQaaDh0lc9Im4HbsoS
vKlMcxWqoM78RCQHWFIp39OlXStvKC17EjsQ3bVz3FASRhtFvm3L2Y9jdOJiLMLxJmP0B2F9NhW4
39VhZuzWY6jODg7muvam9f1XiAVipX9pSwP2svGaibw25OEJ1yG5/cpANYe0EPO0aBpHZ4JIoFai
rTpoCxz4D4NkfHhXOSdPhYo+LF4+wEBlbTgkC1QKXPHwmZnqQ9lPVLZhTIS/kibeqDKQ5uCdiT62
yjsHlYuwwMZe7ZAwQIcvBBhp0ABYr6HRniSHvEaJtAKANRJBIRgijD6cawAObuGccp5lcV/gQyaL
BiVj+Vjmm60tcMeZG4QA3V5HgFO+H2v5ECAYgfjKThPOVWEpbRQioDktPO5QOhqnCabPODt7pTR4
ANQHck54uas7kGsf1PNRZETaQ182GXfBgptRGMEaaTI08KWTvkR3TgMxELhYpc8Iy8tA64pzNUSX
FoWgCHTjgwTrO5cfQmX8RHFQGhRPg4dqg9XLpmgXtaeUyTKeUI+rUa5xrjoNWRmNazI0WdNXo2B5
w+TZ5MpaB44EVFlHdXPkFqPxtF0mqF/zQpVV3opOQgghOmqmYkkn50Ti+hqlKjW+LtOXSd+0hc9k
csQRuI/pNQ2mP15bIxFH4Itimej0gem4MO8HEqVysaskP5DeUmPeTZjdyaPtKj1At8F2Efzjocjg
peP2jlpMADII7Tkx/nRhAzmHXIa27JqxRKbQwm5i2Eo97q7VespGcI86ufbBbcZr/jI6tQurH0ap
uWK5P8cmOHtmq7uC8RKsUA8cJojqFX5hUJyhluDZJQIYULFr8eSPNIxYuDBNDCZvq8Ab2hgVhNm7
aTDQ4eUaFImEIfcEPJaRB5R3jBIsojQSc5/eWgilGioI1Y+2vPIYVcgDBVF8D/wrKOkJ66jZFhzK
zomvmvTPKEVbbb5LS5yY8JFhgl31NvR5FbEFXTkpjKOUpWAapGjRtE8maF4bkcVWDV6M9JyZsWsV
QGrGrl2L1UaVYnWZw8CnWFmAag/ih1lDbXrZ41N/vzBZRTwJtvEmhBdAyxSQk4it1joTu5IOJOd8
QloqJigMMqBlmrbPxMMCOaG+m/UOs9sz/xUMLFXrp3BbovuiwTBdqzw6XVgCBsD+B2Cu0WFDGyLK
zCTat/mxjLITAEFkkEx6j7UvjAcjxfJ9GncVM2aiXiOlXqv9Xa1U7mALLZyMFSkKCpP82IB6VnPd
ayn5N6YJlKDwcG8rwVZyNhPVuVCGSxAZnxHO3Eak3tnhtFE7cxeBkQXcAOgYYg5alnK5kUztMNyB
4v2NFNRxuDPjyR1q+b5q1c+Q1FyBk1OtVW4n0diDkEFgxqWnD8PLXL8s5aYcWK5RHWiC4imFzDKj
CyFIiH4YX0WkJnTW4RxL+dVJwdxDNxextq3lG6WqEAWY1oHxZDBvS6hnWOd4yTCqqUHM5Q+B+QKn
P27Ge7EwtltcM1u8TQv9IoKHCB1DaPBU4bQtMUHbHjoge6H1KtYBY4Pt5LuWVN4iw1aLaqo52wYz
oLiEGjBzLWb+EYCRHlpmgGBnKsMG2D0B81tW37LJGzDoaxFviMvp7ZwVJc6nsXmo4QZriNiia7oO
UWdKGXVihFOZ9dfIn6wYGFkBISoP8noxcJFD0UHsymi2pJfo6/KmrQy3J3URGfZRG5zz9DqyCHBb
gVE0h94DwIB5UOZ3BMBGyvKR3H+JqtGXWProBijS1ETcEvhxEGwSFaSWZ9HfW3wFRwuOENKngA/j
0XFz2J5dxyQzeA5RiZMd4oI1wsFQ2oOY10NaqO5zz2nao9SOHn3N7fHOZsiSisCrDOYPg6qwgkz/
MLHSvjjJWwZWBZPUJHrqCwW9OG6N/KYFmoQJ4+BjNW000zoKLrqKP6BB8Ld8WMbRgauuFYitmHtV
mJ9KUJHl7o5bV+rRJtflDaG/2WIsxs0KTXfkfg+zQTruvQ2QUuRW8FBFOuJ30XIi+QypErJdMcCm
Jo4EnSrlZ4i8qzZ71Jn39JYJJWKQj1iI4tQcMl41PmxDQegNoGXCPdHuDe0+hnPKanNlNjPENLNc
jUZ2ryrD2oCmn09FySAG4Qpdx0dJ97vymlaQFOZnhGkIcuBKM6HbqDqKQbNxii1p0AvZNXJsKBeS
cOO1sMSbGU2q9vYVr6TKATjNxC1gBYnp+3E4gUIec8a+xpbvTKVFRXFZKQyso2H44cx47YzmFr3g
aCUGmf7YcxVG2aGJbJCZfoAWwvBaHQYL7vyQM8cimmDloPhQMCRL1ZSe2sV38Wj/zpqnss+3iw3e
OKTeHyQkXvqjbjVMtBMZgBD1N+q3Y/wY1Z+oe9VMYJ1KeFiAMl1Ii9xaWtYPIkArSVhJ431sY3oY
ocWKA/mmxuksbNNHG57LLHzSZoK4vt46dexJxWuWApNsK5JNSo9wYIn/6BYxPkKD7hTEJkLwYKem
GcoJK7jxJQ/2IwvrwBmfWIhsRhC3uhNJAJnI441+h5EECjh4ZQxCtNdZj+GuU/3IcADBb41iA6uR
TM+ynno86yYRBxEVGjpekiCFsurQMzPlmXJXvCe2EJZB8W1CeVy9N8P0IL/MWAyUv8NW2xXkyqr5
qzFg4YvJmWdsBAE+oZ9iWzgRCzUN4nLmVRVZJLNHwYCUshWgcZjxqI1I9wMaM6xq6+A5Me4Kp1+j
JXnOJuMpByw36uUzOmgolYmYMRCTL8SCUq68yIZ/X+5rE0klR/KSNMfEcD7AqHGtFitmFJKNgPnn
jK9DkJcn4rDOrDAw59KcrHkzh+wSj92b0vV3SVo8kqp+ShrYHyIQaNBtmJb60CcO0pgRZ1iH9466
vCYKsVs/+VWKn6lqA40vTZTxWBNJbX1SnBZEeuk6AiUO5LLsNU/Cdy6JNnoVvqpU6czGQd64eiuV
wndmMh1Kq23mECu+aN9Nj9OQeTlo6H4sjx2Ce4CH3YhEOnnXwXzvIE/oX2aP9P+vEEFqDUheoMio
f86wVCzPqpzfsvkySGh3IGoWGOp+lt5FP8VNJJBw9EOP0PoQSwUS+DpCW3YLHH/eFI2JA7u9myf8
En+Z0lckGw/5F7hKJjOQX9pHkuS4GAT55whwfWVMxb0TNx/KjFC/9VSO5kkd7fuWBVY9pn6/JG6Z
f8y9vLWmu8DVw081B0PffzXdKSfZAhAG0PVa9DQ8Dp3aS1BH1lliM65jzrnuOkjXQr5Er/YSsmcy
sg6Gz0w0LnDekxhrMZFdGBETSpz5PgW6mnTF/WTg+zDRU1OyOhsY0StTRUeeOLaKi6MIXlr5NWAg
1AjBUBVCjlHNyx2Q7zl5bVrIDmROA7tey4q915txMwRrGcm9WuowR1TADGpXs0YvPsHxgEZEvQW8
Z73r0PNpExINUBW6cq/ZKYoEqYN+j+qXCswlDdYqV0iZzOyU10ZVeA7h+QE9bHoeDwMLyo6H30Q5
ZRVmGWrjqyWiX7ZSvGlzIUM+HkoFbTByXxF+mN2MuQGDH1NEzrxQKC95QuIdXSGy0Wb/1JczOgMr
y3o3YxZHFo7PgPW7a8mYPgfNqTAyr9aze3G9yRx6uFfWYXmupNGvaoTo6vh3WU5ggQuvJ9liEbCV
43NefWgLAGa57bbl+GvOf1PMI3kz/BmTB8sxHrJBXY1UDWa11Y5A7Jq5Qxlkzl7KurrPGsQIjPFX
XrPEa7k3naF17mQnd1Jr+WZA5nNEhD4r7NMiV34y9EIGPYNib6EmHUCkJRpO0n3pYFObOPYqT17V
Oso3hjRegjo9wddgHQPFIEix/hU9bLQOZeh8qhkSPAmqqhifJ5n8NifpiV5j2tK6A+1c5eQOdUoN
kb2PE/lodS9O19xnCcYfiK2tZ/Rbwmi8S4k7WkoHATnGtqzdMsZ0jgpHwRNn7qYaagI1ZQpjj2W6
b1k2aIGfq/WTOe9Exmri6K1lG9zEwiuBoXedvq8s/W2eYWS1mBDnNoEXihpUD8wBGyj+HOrHsiJi
XlIvr7RdQuZJYtQggHkTP29Ij5mViWIQhMIMzuBYbB0yOX1QHtTCepPt5mxDW+kKJr9qiwLqIaQq
mQB9ZxYxmKXJ9VRMhKB40UAan1UlvWvQiltUr2WxnWNiEbHU69F4K0b0zRZ4gJ3n1NaeIAciWxGS
KCftije2o2deJ3+VJOYXFTVbotYkwwFUclyVxlfl5GpYBFNpKbGE7ZbLLLW7uTC2vdwfTabGRBEK
6xOIjfpLT5lFBoy5h+KqRBaKodyrFusdKgZqpO1tuqGUnetwvBNPj8zMTz5Rtv1m+qrqTTsBSE57
EnL0qKTNH8J8ODRIAq8hWDTc3FbHCS9qnkPoGatRas7UcrdQIh9rRJSKyjkGqXmSa1/w10I59Oy8
85ulP47Vxua+pFK+p6lWZDO70ETyZXRZiClocuQRd5vSDxU0z2qZ1MnbY/WxTg3B3elOaq3txiH+
FYTXOYEDNxPpd/GzrmZ7QAgMWJKuU4VCsERXXsqx22ba8CllwUPbaAzPzoWVFZpffVM+iFmndaIt
oTvFp6BWjlnQUhQj7ehI/etsMGrZEQKfjowwO9FBGuLnEm9FgjC35Z1MxpvBKa0IxCO06iBHk1Tt
uWIi53JSt7bwpwixToM4nWKqRlAYhS/OhEpTfBVjb9Ob3Ml5pRdXOxu3LO4jnRSdrIybvCpPRp70
SDSYh8V+tPs/OdaXfa67gRGiL1UiCjd06VMpp2CsgZc/hrm0and5fBWw8q5EH1LVXD1/EkkngVqg
WTdphwqnbByV1u87hNuRfinMfVTl+nZWQcQN0B7y+FwqLG3stmOIBVwew2J17VLbdxqL9kFlGV2X
rETjP4iYI/VEzjfejNgtYUM5EkFpFcanZeT3IYnGwoQ5BWaPdCo2Hnc8YdeEhbdhk39bcNCpr31W
7dVA3B3rFJjmfjH0rSV3DOLZYYIqu+jJ+9KexaLOgnJiZasa5bQWeBnXOdNbA6t11bjaZhbliAb+
EcsN+Jqgv9zBZHVD2qjHrBNKC+UdAL0POGutNaIDKXWGQ8CzF4HxmcFjlCVptw7tcjsDN6zlWJ6W
y7FHAtAm78CKxJqj2/8iVSHk2xtk2DPurW4a20mUJ6gCDMNZ0GUx/8xnBU13NPO0Ak6ha4U5MGoc
XRTrEkEv7AOXjNk67fOVgmdAd2+Tch90aP3RqyI3QKkNt0rmp6xPd4GuIdwAhZH7KvIemgrInSlU
t6+NRKHKOFPC8cUwJKgALFzfUZjxrdn6kuTAi6iSyI28LtCW28njh8VCqDZkbGn8rolf8AmlWO6o
K0xuDOrZ2HoFKK4X6h9HwohnaNyhx84kaoaHstxluFpPkna8ZZNIs1nSICPR3DxUdvfOzTwWWkxe
fTQ8YzxEcbwarU9vMhLyb+MvE+hbpqK8FK2TMKNiQj2R1a3ojCWloVEirTSkXrqca/VXtZz0yRcB
T8Y8wnRQk/fvbNXDITUo9VUlNY+t3L2UJN0zuNohjOeweeqI/2Nq0rMT/8mkCabhWWSe5rJf46a5
Gnq0qll3TFXwoMiLp0av2GpIxMUqmpPZtM30D3Igwb7cgdc/Svf6WfXjzNcmyk3TKURtohv3g3Nt
EJHK5Y9CVp8Wukt5KgfjWHfqsRyZh4krkqI5hKytIcivAjqluMqkIGE5Sd42jsl26SisxzxrqKDg
DFst0R6AIvJ812ZqiHnBnpTvM6v0dEyeyHofPbhnurja58WsdksxbNMG6pTSHExiTcnYJ5W8oYKL
Fh5xs5EdZDP8GBjdSZohgkxAOJE5ZrSAzdHjhNPN0V0vs3pEicF8B3FI8q/ZCyltus3bsJTvwdCz
YGgqV9WpFLE6K77qqto1NoXXryxAQ435sivIvI1nB8emsR1PU5a5NgufWkezjflSR1tZk5Ahm57j
JXxsSnmnpjbSjdi88xyQfqS6TRKlkGqiEF+21Ve05e7xwfgjBEb1nLqpWV6yNsalHJqo2r3oAwqp
5ng3VM1nEC5w/3VCnSU5FfOTfoDt9dxN1ZMac8/GeqFCztK4pexhbRPNPmXlezYC8ss2TjIIcU1G
ED3ELK5EZ1osPlCvWSvFmZLovdPI8FjWRWTjbdl2m7IOkfOnItzZp5YFVWzaKGDE3bEEDp0gnEHJ
rpIQpgWLKZYeqCTsZVwwAhnRymQ65Q5O8rHzgW/LITmn8nOgH6rpZOf76AVIfbCGT4OE2lO0Ormf
EpJwyfr1kxwK/xqr43l98NxXN1252+32cbfa32+RoVht3/3j5fh5/IQWtLL24+rz6ep5n5+v5eb1
fPbm1eEpdLWVvN7Wq3vfvxzPr8fPfHUk5YCw3NE9ns9UQnfH4+vRO1OiR3vOv1zEUS+E66vLhW3R
pni/3z8/Pj9v98gzraPV09PhcFi7r/nqfDyOKwikq2DzefaP8ho7BP69HMVpJ/tXbSW2QonSJflz
oYyOqB27xL/CPXrUTFfXJ+/QrNaet7689utUmx7bxOvTZd1pw6vrd/zyePHnNXuxVm67uVy4YGN1
wY7eNXfupXMvPnp4W753+cc7sqF/5CrK1cX1uWJeLz4/4Be+ezs3l925/N29iN+K92zjFnf8kH3T
RtlenD2/5IQ7fvNKK7A9Xx3FppyBz3tfnB175T/xyVqxp9smBvvhjXsRredzbD5xyIvrsnsM2DZc
0T/7ZgPRzOyHuyhOkN/47PaV8xZnzHn5Pdcs7srA2d72+P59xRys5F9xkvyFFfLOH1yxjbiey/vR
F8d856Wk1WkNzpDX99vOmLrXXNG0vV0YF12uuHd8EG3D7eM0nRU7vtCSoqU5L41mcI8Ot6101/xz
dj/513v9fD0e3c8zHUg08vF46deuxwX54qRF09waTrScL26BOAlxrhzcRR8ZiZOL/06di/tAgkw0
rjhV/ne43+MGOAed18fdYfUuGoH3QExWfCE24xz5gv/Fq3/bqqTFiz0b8SZ3pKPjTO0m7n4r+mdf
Sgep0x9JW5uKb2bmlwltzF0orxRiUhmjO5wrT+gReD1q5BZR3BwSK+M9GLbbWil3MZluGbGkIOt+
xfKOJMkkHyu0b5e3ysIR8a0pED+pPkEsVoVPAnk13Q3Io9y1x/DJREbEaKAEPihttwq0EaexYxpK
KETWuonmsOSa+UJKm5GACEaKYaUy+cp4CcmdiVYSzoufcQ3TyjA7svlFCoarO8jyPfYdXpKFfjG/
OXnUHKaZXFFgOH+kjshTe10aCRdFUzpKxsD5fxqpvMlbUlb98GKM9T51yq+Ign+ULLiYoPCeNjFS
bzO5yl7IaaP79x4PCfWget+jbyFmrnrKn4LE3I/5vMsw1FxNDTP7VPmjcrRb/ahPA00mb/TkuCid
C88ZqZZkNYMmG6RnAzvYC5Fe/Aq7dhUxHovZfba1HUsK5GmwD7VYH7I4Y6mDFK3unG0Iw4UGEiZs
AmR+ugG9Sl0n+9a8hP38UkvyXqSbDUxue/tXWAxuHz1L9qPI74+JQGM189kGmGM4FxYookY9zRiK
aC+W814kxkkZJ8ot+WFi1YQtQV46a1WscBsVMwR7i+TcnyA7qA60lw6Hkpi5LQuaOzGJKcR5/Qd6
XH/EJ7FGEDN+HaUDuigVIl02JeBOfpbr6ndSG24yIh7Xt7/aApVUTJfIUi1IrOZ55GOlyhog2Jax
h23zELCW38bmc1Wgm1VT3CekSVCJJSEoCty2qGTEpP/LMflVZdvZ7DfRg94vfkMyBVAECZKZTSwm
aOQFXkpR4iTQoHCFgFpDyIfIsP2BrnfvlohRdkgtDecyZdqjSl9BSXsQP5VJTY8lOciqPQolrlx9
HyjYi2ACcd3VghaXY7dbJByepa7YFRhjx/U1BCCWbuYaj0D0SxUizNkkOzqRIgVduXZWJAbIfqdk
2+14g519O79grkqm85EsfLW8WXbxyKGcnmR8NR/VW8Cdh3sjrP9gOPCAVtWSPQmQaG92r23fog1U
yJuAAptu6w8ZrGI5XzaETjOds1bQxHiokUqghFgv77q8a8GtOPZOg0+saPZdlkEuWPDDzF25q07i
8gri1HE5pCrKYjV1NBtQn738ys3E1eddDT4zFBwU0gsVAIiM8k+nWCjHR/c1y2utbL/Ad2DPemjA
oNWK6ea6tW6r6CweBhUKsBK+TiYS9YNq4S42HRrMXll9zStg/Ydc9ayO5AmnKWqy3HzWkWLBKRlc
EyRbgY9Z5uoJG0kSKMUAQrEe/LSXdjOyJU1lHVnH/EksMvACck2NTVTMulj9vQyomWULq1Ol2sws
fQ00IAY7BN073k2oQrcpMKoqAabrOQkxWYm9k263nFt+5kbA2QbjRnqmCEkOQYRkvbKgPjV6aH45
rjKzEKLUMhif8UJg+jX1B4aYjeYkHm3fVq9gehVHYz2LYG26YR3TFMWTTnIz7/dSVXppgX+THn6o
U0XdDpdL4InaUPlFS56ovw/TP23t+Itnx8fIPM7wDaiL7LrgIcRnxTB+FR3CYUS9Aw95iSzo/5F0
XsutKlkYfiKqyOFWEkI5OMq+oWxvm9xkGnj6+ThzNWfqzGx7S9C91h+9/jYoXUADwc0CDEzmp44O
J8/i/C1VVAukaRBfqWT0k7JXdUmJqs3DSIYHICV1zt7WS2rhLJAfvy62f/jubcZ/9rwIjQBhhYhj
bNxg80ZZ6a5s18M+swbKC6rMu+egPVLtH2qSrMGWvfy5bUFvXxf5zUi7h2pN+2HSjhaFRu3ezo3b
VxM7u9oQT1BUC8kJtdM9dzpRuJx/mfUe29p24MHrgTKS6j7ycxFbF82eo27MgyT+LBBDSfBSC1Jv
riMSx8PzNMz7Nv+Ucno0af2Cnd0nRrtKLVLzk26XT8RfQ0CrBKKrMb2lkuAdNsCc3CkC4Ku2uHbs
zR3l10B45EI/zX2zbSUqEja41hw3LjVPneowjdKi0Z7c6rXiOEEGkjZv5eQRhEImDkiMPU3n2eDi
cqt7VZp8X0SI7aqUWDMmfFbDaDCeS7znmbczuP9cpTwQgLaaPeVf4+SvU044XQ7B2bI76T0wRgWZ
5A/y5nX20bMRItdqkEN4e6z3MkDy9ywyknRSg75GO7lKeEulDI8gWLuSS73pYwQovpbqe4tKjQUA
KbP+hqYQq+68GsbhdbmsUkrY4tIi7afdLnQRVyOwbj/n+3Chz0gos8FWAeIvOt4YDQ0IygAe7wiA
1Qn3/1Ec4R6d+MopD/lsb2wOab2hUI+mgxnG1nOsrWVQgQZa0i1Ka206wsz4hmIee0KO8tg7OJ0J
UW8h0LrnV0SE6HitM/E273VlbTOeZSUFSB7w4LQEpWXIbGBVkFjYybmhZKWAIWCx5qbjjIT7o0et
IKJItZsjnYNwgASOP5zBJlFI+JVRgSbmQByIPT5Urw08tbtk3j+ShdaxUR2XGgG1L/d6QRGE7V4y
jhgi2Tda9FnnQdRWJ1bJdWKxs+bVyQ0RrtA5G+tkPAh0g1QJW8sJuJwGlfoz5QSRF4DAZUF+EpJ6
j/2R71qLAbp1wpAKLMmfmvfp2uqS0oWcgwoGkjeJsonjYLLtjRhVnOiej5o5cPkgyWaaULLPBNhz
CcxZSyiUvjRbr2WPYcjYaCGRB5z0tXdaEJMamQBeBsrtWMjqvySEoBMWDXbRuUZtMtTYnREfRIJb
iwSHGEEeV9eizFeaeasCSUrX8ePuvacLmvyqvcHP6CidIR515cFGptdR7w4Gv4+uFQiiqdM0fwu6
IaW1Qsu6mhNYeoF8/NuYqfXAxT+Ty0fMJSMPCg0TRSH3RjoT3QDeQyXW8pUbbn0S5rDBh7qOxnQv
HOZrGwGg97rwhRPCf4VeC13EgZWh/mCEzN8Gr1rYWlihz6kazouQZ7nZY/GamfcUenQBL+vmVegt
IXQbVen9eaLrS3z+Z0TgQcrpyOn4WFHuvNmRQDNm/BJbpIzqR42UIc+3xRxui+E11O6jcNeh2WNU
BtJHPBWyWkuJyklFKqBtwmVZ51PEcg7bTViUvbY4CIShBqWRr+3K77LhYLTxxuLhyXndBPpOjxdV
p2yzLO4EaYMBremSnV1iWTcgzk7b+jKvobcooDAV/RDyg+K2p7H5uIycDAZmH6Jtx3HWHCw0gQLV
q90RcZzF11Yn9IJ5KZIkSvIZLxKKJmZ4mviHAqVOVpE6f7MJUe00mDLHuKqmwf2FZoDW9GIy9kbp
+QkntLJEJExk5y+0AI/FoB1NRtMyf4o4FMnXh+eydYOmdUaV+VNP3O2wtC6OmCA0kJSvRs+Oy6u1
SG4q6NtVqxhB0gGLJDR9IWdYkrq5Tf57uwn4TGlXRZBHy5r+PKh6YJlfLbIzJfpsjGUMWFlEF05y
bTbEpKRoJMa1Vd2M+VMtP5sY4IoXwiIdhMuTKGri5t7rAUKnF34Xak9iaIIMKrUlPL4KJv0X146m
jZxKSRDlhIFcvUzzl+XLBJWicnRaKcopbGJooAW9paw11A+GPh/15P8HeavRdUBp0EqzTRSLVJHy
9tv0XlkLzELjy/RKrwt3q3ojlsSykCNGz5RSbkHEyTX7YAsIEvOSgdGVqeqX+oyHAYxd+5ud+C7I
SbKSF5m9oYMntWGgMca6jsYrX6LL5lMEKnIvBWFVZ/dA9r8jybqJdmrIe55gbUqLZzjE7GP61Nn5
OiHptAoGlqeBPhpb2omepp4bsc+Ko6y1myVvXXEqhi+nTPZxKy5TJR+IqC6dZx+oXXtJXRVyAXOT
klyWanTdN//Ladnoh6RBYhOe7elLm02fO57caxba6lnqFAAIZdfBD/SNFkTNaQnYRpVTURdLjwV4
qrfLyMAwS/sXe8bK0avOzzWqD8EWUVHLrRvRWKQXrzlD+kwf4uTkm+ySII6e9GUWYkejNaKpsCWn
9WUsuqdMcdlpUPJZ4T4NGUfTCm25g05bEiGfHClCvqLmZUIBuaeIjPpBfAKqY4OQR34x/UuZWCfz
Wk3SJ4djaZrR2WZWcTDAjTcdms1Pz/pXj7QN25JUynw9cl0NFpeA6m095RsvYJ3ygRfjO5NBMHhY
xImWnyx/Wmdq9xaO+9jsWCtKTvT5Wxg+Gj3+T/qsYOuot3B4uBBcoG/yTNqIBvpuMV0az/rMPFCA
+If3JEZnBgPeQKb0xV6jqzmNj7wgR17VsydKNCa04PKgiOER9d9p8kY4OFyPC0dMF1FyyhRCPCfj
6CRQJxZ41TJAlfSKGIeSY6xgjwUZ7HKUsOhzeBxTEo6SP0GoUTvI58G42CnLiTmcjHzcI4i5d1l0
aIf6hqxWV09tVW4ai1xO1n9FuzoofwY0F7ZZQbc159hAoWfTKzTxiHKLq5DYxk5T8kMzH0w1IQBF
rHHLb9pW3yn2jcRETtBYlrByHyOaBLwkcGhxg13nWtTF2uQOlwlJqGmzjTC/FBG0Z8aTV7i0PET0
A7J/98uaCdQ9y3qn0K9KluyO31yzfobxgnbcLB4i1XYZLaMYHlBNkqfa72e7Dyq0LpynwUziSizU
XcMo2grWNVSHIcL1qOImh/Ww65tsq9eGmh2qFFclI5wj/3qqfSil35tV+pwhDlTQbhafdkUYQKkT
dNs9Cnfc4yKqcUj1Cz4xFBcpvEfB64aZuSALUSlfuDoQ8Hl02Kugj54/VpiCoKUaFt4ivRLnylTN
6Wi5cj2O2nt49sr+4Lp4rNhU4TxTZ6fRrdqO325+LgUZoJbc9tz3eqac0mpAn0nMSXFVK8Hrqz9F
GHhnnZvoTRt/au0q8EnlcqmygF/nyc+i0o8LuTJR1ZNn4CdQmoXU/N41CLXke+uO1iQopO+vvYNl
ZHwtc+p4SnmdnBFhBWVNY/oxOGD3CLa0PrCr6SPxLulMHXhnPif8OUOrb41ZUiDpcUwaa2mLC6W5
vj4eal6IvGUlG664NmmHdl0XFgDJRi8/STLw+6qwV3YOACW6h2vdTTKInaLaNdXLNH5re4YjzlpO
0h7oSinWCZ9kaWPJGQ1zMyg5BlJypg2AfbSTQCwOv0tYEfJub4saEKLAR2StGmUMaqCxYbqX0084
/Bh1tDJRZoiRNSH+73EVCmswbiPcFMl4Fuw4hBb7TovWhxE9K1O/cyhZFhk7SQcKJ+J825TyVAmU
l3nztGSj11yTXYFvBkoysfHgaXxeqIQHQC1JvLt9qMjI1hl8PUSi1razkPOhgXN7JhwSjAyH2K75
lpcmwmbqAtFlW0hFagFH6+nfdLpHdHeBmTGQJ8+DVrDLY5h3iXa2xmAsdkJ1ABk/Zz6cuk05nNON
PntrtaEmbSrNbS3nIJxEYNIFnfB+wmiUyAZI8muN7NC72JfsjGwuvLLNHLS9eu7Re6nyZ+TwiYqH
QWLucPfKO10FZAsg98GB2STZPeIP5lzwqksof3qmiSHZhfFXW+3nyCSyNqaVV1lBS1ME4a3NmG7F
XK4bi74rb8QFC+Mb/SNMdtVp39US2UELQ8gDaigcvhmUGAHIFdxn6ljPUEqr2ZVAmYsM/Dot/iYX
pHGZ29AO1fndnePbXHuXVs1eNbcP1Hj+JkIGFlYhuutmGwi+onLt5bemelXTM4ziKmLtoUilXWbr
NsPMhKkBzYUW6WsXsERCrOTqg54SZGut3+f4A2rTtxtJ5jUSujR3VibC6y57M6dob9osiqxH6WPC
h5bkAHWDQs8EWdpjsuEOvqZpHUSWdTXsJz1/Rx/PU+hsGgKjywIJSxz5JVSih6mSxxzxy61yAPuS
oFQeNpY8GiQEGYj2tMnUf561ibr5FRjsO+PlL8JbEx1io3nl7JnCGsa0O7S5QVccxUU4Wm0C+xUS
Y7IGXrxN/0pb3xTtwsePN6xOrzHcVWTlR5fTRC2ep/rZSfkYil0TRZtR93NjcSNzCROpjR2qKdAa
sx7E7NdeAg/GZziiwY01EcS6iRxVWyNkWohYM8gH8tPbCSiXOBVdjekFdIK0z94RV6TGjpgne7oP
zUvHTWC1/W6g67CezQ21YIeRsaHiSG0VsZ4wXVd2QyYlz3p9rN3Wn0Y25VzfSwylZURbtg1Nx4NE
sVjFdjenvl2P7DgADlG1Sdmn++Kfs4SgRkYw5wZAwrXU3UNETo3nfJqsji5CGx7na+2SpEdFl9t1
O8VxzvowvRnmm9p+EZrB5xoe9FZ7xsdCj8i7ikqmdj/zmDufCC6H71Hj30DYtcWwVvdVCaZN49pL
xs23NNmJCixfD4wDUWMug0UaJ+ztUcCiG8QcBoOXbjI+0IEY14h1SZHHROv3bWsu0M4mw84D1bBV
PSSythtY8lg5OyXG6Jsd+RWpVYbj/i1w13S58+zNY5DnLY5B+1YBn8pouksmfEhL7AuOUxGk++mB
s9Ggx59rkhDYrtXYe6Jv3dcQUYvJXXmLusHT6SiPQKfvU/HiJe7NQLsAjR+tYi95YzEL9TdzThh7
WJJMiy4cfgPaHAsOHNx7PGM44MVR9ieJ9ERyMdLIg+y3uNP9KNCeh5Piq+l4dZVhuyhvJFA2No+N
7BUWEtxPTL8q44KJoCksUB6EdbGnlWkzMAwh9ckGj9wA+aYp6gmHVTpxesbPWdYerFQD7l10KOYe
dX6BBzYrvojqPqCe2wyZuzUNa78CFtoKou6J4Bujak1UyQqnUV3xniTvhjJvDA9hIxpiFKuQEnzf
gAL0Ryr5totxwdBtOTonBPP15CyHRVCrkv+0DlpRbM3uZBisaexwYZueTLAdTh3jlLUx543+WhrJ
ESJ+NUTNzwgSPWHJ6WGh2ZHXEk5zsqZjNwoarN1DaDHQFDnA1dDtHMs7eprc6xNzT/trgs3iNxWE
ItSt6hOkdzDrbJ8TxzskGmk9F3egsAklkTmPZLijpfPOw/Bids+FeZU4n0ENwnObHRrGPYZAbevE
N/gWDRdpe3Jw9NS7xvurcgWOB6PSvg4Ft/qjGjHnfmdErlVQAMkFef5yeLpofHJJWwUiYao5qwwc
G7mjXjTUhrpPJA9dY/1qKIhus0gFqrXPM4r5KNnZNiHIOvH/5CcizjE3at/5S7irbZ1RDfEPXTXs
4q46NXaEqLXn/LF8iwO5tnHit5fZL7rdYOPXwK/YlgNxPWSuiJcsM3Cqb4qfVLpoXFHsuWQzN3/e
fsbKM8E0TILAVFrJAR/50SofafxiosV1XzoEvEQrgGo15CnhcYuHT2ukZJnGlCwonyNlWg1lQmhC
R+dOuE26mCjSDJ8pfkujRIfOg+U+WanxY6fMBxWj4wKzWoBzSf5obb5xFq78hBQXAIqrs2/8OL4j
5caZB1VVPM0ALWLGFcHuKOlBGGnuJHCw03zLkJeewCp6XHZedlMm9yqUaXkeUIrMvk1Nd2070AOY
1MpVjGsLBA8dw1r14JGSjTU9JuronubszwNdG+TRyKuXEnBNkzmx+1S+iANEhNnTjgf5jIuPLYnr
+9pEuP4LdElI37K0f1Y7CxfsdMxaC8lF+ejsh0AGV2oxEhOsQOrYPcMUvjc9OqbUPZTDi2d77wOd
RIX26IFlAWGTCLA6J/s6zc55np8l+n0lUk+0FHUEFxm9xSxr7JB8TfgkpxIHGlOCAgUzymsK59nQ
/65zhspa+SmQ0EWK8zRe4oGSSQrClRldX5N8EVl5EFw4LYM/vdBjZ/AFJL7KYdVVSI3yAY2bXBUI
+tx23DRN8Vy7oa9NPeWm0OMankSk280IQsNDHinVOXmEhYVn8rVTXSDRbzVT/Lj9da0m8MSJAJJV
Fd1SHa2cVG4wutl0khpXcv4o20uNTWR2On9QDRWGRr6ow5cHwOvN+OfSUK5FGT9jJ76BdW3rhgjT
msU6y+8Dec+8RnWLFHKkaIBuHJ/MqzQKDy0YTujQkWE+EVO3bjuGV+Mtq9u940I8mBXwCaMqyTkv
wu6JFqMMyipi3h73t5/pK/daLEPxiwUSnoKSdHZ2mh+2UOm2l9Y1nfIPYdIfv5TvwRva0tenIqhp
fBcStFqNOapOqchOkSQnQ4YIXhUmYoz1Q7Wzx5MW/xnJH9G6Au3XqJSwjDXGL+4ISjGiuvGzWAS8
+35XIwTTOn4BBJkBSfiigEfck3QAAqHlyGWwWjhWGuCk3+DYP2huvWVU0hlbVXnoMvJ6WB9CyNxh
fniCVJh/7dwFDnmkEYbITNt08ti3ya7F92ZixfEQZenpO0EppriFmnLIhXLrzL+yTk99Rkdzgl0t
Uo9Dj65Td0i0HX1n1J5Ze7eDEe41Q7kran3LyufYxRqSZp+Rmz8VijzFWOfyMt7FjAFJVeL6AysD
L8s9exW3QW7RSrtt0E2aHhzbfoy3qlPtchvFFQ+kwblbpSCE47fp+oU4iTl7nusR4lj9pAkas5xJ
rjsiffje3I8bvugJssIB9vEKsowU9ZyUN0HGu0YTeC6Pdg9QEeL+hwNqM2q1NJLieN8hJHJsFcsG
I/EWQPJMww9hKxsLb6tLh3aPhcTtjp567exdNiD8aJ8GHBjEeG10iYLRoVggMT/JxTgm6ZmcD183
4yddzxiuFfRu3WHo4t3s1UePcDWDAarGTD2q06kbnLsx/4rwatXDtudVcN+SGQskXV4jBHImqC2P
5g2n1Z85kjUuqmNh6RsrND67joXfrt7QEFFuXlQ3OeT4qs+EwJ/yJHwTSkZKiIbl7op0uEhOITkU
SvneEeAaWRSLIkJ1qNptH8B/YdX7ScQ8DxfPTV93PJhavxHzd0dQkB7+quFBxXYtu5EvsbyQHRAU
LJq6tjVjxHERT7bRR8eu1x8JT7JQI46Bkve/5ZbS67WdZyBg8aamFbYhoMWhEInJ0cYWSEqbpDgM
HahOjIlbgygTYROLJc8DJyPTYSnvufricJb3zISc5RlVXYr8oZ8PjtS9CeGwGfBtGPAs2aFN5+PA
3UFDtbIW0Lf/GQXeGyN9ZljaqF55ilHWyyYMwIDxtOpUyX607oW6XBeZoXUukKSohLrQfUJSf0t8
CYIcue+t2PdM4DLnC9UID9Y2lvqamORDb0V8mGSiw3Po8tKNr1ZVozl2AAtjyhTdveQKNsla6E8a
HoQ+OZKEceg4qhLiKbCXoA9F8NkcsJusuzT7ESrtPoSkeP3oZ83SKelscgBICRtRNKesgGhEf2uS
BtUud+akIVrgzjXbLSXDb1Ne7I2esKco+VdHpq+Jl4EoQ6SNi2S0oTveMXHvx0kX1El2iqMdMeCn
se6uZtpuI+NLG4u1ll7M5CU1n4qR9GD6ifQRkIrcFaDDUL2CKF9gbflv/JvTsiunJn2H96UALp9w
cRveqkJtslYM+2jr7LzlV5e/jRZBJly38fi9TAZp/kbj7Sp+hVMsygcdSD3QPqi0Zj557u+obSf3
o+C5G+IB3BxVOx4S75bYj65/MNGu57wg0ed1GE+uoQEeQqVU9J/p0aEMZyJQuNlUX7A8evF3PmK+
Dn8d2pcs4tvVfK+PnIIeXa/9ReMCs88RvU0Dj2fNtVEgaqGsKWxvsz5sw7rz7YkQAN9iVdKRMKc3
2ZMGYRCbdrKQSxUGuxt8vO7ZSCIgb0YqGTHI8mAfS/dOgbDWV9swopcub7YOkgsz3E5lux1ET64e
AWC89B4dP/r86zYAiYg7LY5I0T5V1TO9qXmEZXngNVDPVpMgSZfr0FgWTR62jL8ARGvzyVHOgV7Q
AIHVhVcU6BB8RFioNT/cPIRxNX0a9LhW8UtWL1rEps5QWUYbreXKr2+Eqyagcy60U/Mq7X2CQMFN
i61q0BsxvY8Q2QPPMNaS4atGYe1QQkgSjNk9dG+njsTV8ndHtMQi5jL9UZ5kqBs5ckTMh3FM1g5y
6IbTpGafVTBAj6px7dmilrwQKFdNvDvZ29T/usyahBCH9TWckayQvzrw4ofjT6FRhk4EBn+knnOn
cUO0pd/O6JlVMjDHQyleJNqB4bfq3/v4X9d8aBQ05EBAgtOn6GteOxoV9uBSZO6tiF1Dl36aCefD
VkJY15NCikElr+pa8Qh1tva0lAIwmI+Kp8Opd1l/aif+fr2Okoa3LzyXzWXKdm1ZbbF3ky2Ecweu
vyYdyMbq+xEPhyS/JMoPRIs3xMcISNjAqizBK8sqX6eo3HCJH8clHZpssMT09g7d1Kn+Q23POikb
Wsli0H0tUGzn5gkMx7hIrIKWWcbCDJPBNANt07h4mpmdR54v6f4r1VtGl5QVpAJ6m5coQcKu20iY
XhCRabS7RB3bFm+jZ2afSRZvGlzz1DrZLplAaLixS2JLJuUa7oJqpRlVN/E/5VGgVrBy91jX7j6k
kEzoZ1dc4jzaRLPYWf24bRRmlQLfHlcczgLi4Zp6r8ohXekz9bjRxszvJGbEi1MYyEk3HzICP1kI
f7AgyYonnUcz0fUKMph7+baiFCPZjvq/mOeWxySuXgbeOVtOgddzC1KWG0+/EXGWPPKbPueRwyvj
kTkhT4yXXKoRVWSJX2QO/CiCXfcYeb9DhMNfp7Senjgb7RtiZqW5dNhQcze52ESQommYbfOil+Wb
2TinqgKnUBYnLdIIPdxb5klcQ7i1mTudcIAW43WIPkjHf9ePB1U/4Txbldb7IttTBurXkZAUDwZw
YJQxInk9Xilxjyz6rYh/1PxTQwvQ+SaFGl7Js4K3KxoOThQHpvWPaXVkX5BvroLxy0We3nsOmzGr
HyFBGM+YgpvAtAFnyOAxIDOXd1ZPDG7bv0hBgIJ4g97jvDt2EvAHiJdHmScz9DhpET6C3DeISQQ7
hwZO3qDxRAqxiEtWo/jN0DXN80k171H9quc3O/rXVfuCXX+0jj2ohWv+YKvbFDQzFBV0oXN3ahud
H3JejG66eLGGV7qKFvuaikSelih+uYOJTEtjNGu1N7u9R8ZSKachbQECpI4K7tDV/Src6L0Jqnqo
aZNvzGHN/VHgb2ipaCnbc12EwTBov5Njobt0QJ+rv8oon7tlXcxjv4ReFwRcarl+sYw/Bx+MEmE0
gMAWAMWdhmCpXxexx4zAUUZGl5huC8wzVRdnaHBp0Yo+XNzxHmIFdugL7RCaFnTU5+ZHVzRb/Xti
CGhaYrhEEgwtgy0Ai41zpQQXBuOLCBWJFplLE5EhJZStjW2779huybQvtXlrovCai7NTj4/KxhXp
vLl1zxR1cKixQr2mk+jUU2IeRzpIZeXjV5tSAIEEbhdtHfC4nj8pZD2qS0JYQAGPHBePwKdO5MyU
3HgwaxyEFlLUjtlkOiTVvnPzu0Jc17IMduUPncE+P0od2p05PfIKiaN9aXluMhvVyKsp80CLx+Ui
qFbhm1bVxyFyr4yox0gxLnWOXRPsSLM6XzHIghB4DJC+q1vT4rS2P4oh2agDqmYYbcFg0Ez/5goR
iVHTckPQWu75VS9B1WiMrNQDb/2tCd1NkY2vnoHHbtMkYo1XE11AhTTBWBmC7Byr8NugtBGXAgOl
5rYo4FDlvBGKtmkCPDNStc8WzA/tphCeVNmsI15Q77mfJ0KuhggOP8SJF/lqnJ0GmCinDNH3lmSo
HZqEagmgLwP3T7o2RncJddnq8UtpOP6AQMNK9DXskgs3FfLpyXHwYfx5VIsQw4dRgk5yQmuyp6XG
21qsGTF14ZpO9BrhTP/ZRZ/ckNOZkWdiLqztuwdH4BFAZIqf0B1vLU955qAM0189+9nkoiwmmvFU
3kjqTGp+rvjTrU2WqKsK9E5T+LnxD92Dc1P8Rd5ftjiugUUMEtYass49aGI1G+/zCKuq02NHlGAq
Hnb7ueCAxWyg2fiRav3sEflmc3Es302FGFCts42XpfcYdWWufOeLYVF75s1ee3aDd2469kICGC88
JXWq5O/YSnn31HdZjfvCOOiacWFGVSzIbs7wwvhspq1mJlyQL+o84pHSoRcJnmQnM/ugdM4p9j4B
GGZ8jdZLzP86QrqnCcYHHNpJ9hh5K62E9j3xNpu32K43LnKRkURR3SZUiAlpeKbikz/PmR+dM/DL
Rb4Jqp/1b3XJaTkFzthu7J5Udz7/2qOvic7OEikbv2q483r+fLJjqDs3VASzXGlszU00bhwAOHUj
KAWhN4bYQwCISA93bu5tK0Ca3IMb1V44wUsUCvN7kqcw/vNOkdXWQYozxV/pcJIZ2i3uEZ00morA
VReH0QG8lFanlcOlaPGIJ8PRXWyRaDxoBc3WNWNQ4763PWkTtIEqBTCkfa6VM7NxiIJzam9aVm47
MrMr5ysyQb4GRtwUmpBBjEu54ePzjPfKUsiEUXeqsSuAIWM18LDL8tcKCeOsyqcqJ75k/O3tOkB9
k3gk4LHTLXZTjE9rZ8LxW+0mMW1VbLdKUXzJ9iv6jzKkNhhkO6FiqyXhiWCjl4hABFSexgeARbaq
JnQGIeUHTK8ZBE4bVu9z557RuOxliHFqkjudX3IERgKYzO1hj0bAlP7oVM8DSkzdwkqssf0W0UNJ
9s4Q7mPlPUc6gICoAqHtOVm1JXLBYGzSp30xR4FXQHJ90SS1GfgUZUrVfau9mElxpLPvlA2nLJ8P
deQixQ3q1PrnItyRkoAcI+y9dQ56urI65SqAW5UaJjamW08zVk4870XzxWU9qiuFyU2fFCRS3Gu1
uA4tIQ+4216h9rV6CjL5lnM4WQ011LnlDxQ9oMlo0kvVIcZUyUuDDKks8aTFxBy2eykuqqWuMkpi
haX9kwOZichkVdpQyPkN0bmZJGV17Ylss7Vr/gdNkKUDVAfIRLMqnA1N0un4GDuXN/hjDn8L/SMd
j/qkbkrtk4FhE9IrNau5X1ZvXEK8yQygyjca/VWGRCzPHgXvWEo/HgugKb4KBj+R//WcaZV7Mbyb
55JL47lb3p2gplV3WHI1MnIY+z/8/TIstyH6IKfDFNeH76P306Zw8dVfMX0KQWIG4kDUd0p7ieAu
PWsfjtUqYmKi8jVqPy0hP+apIY7AxjfdHkfQiQVsmAhBJZ81CzQFnr3HihCRz10j3Zacr4A26bjR
1yZdTzE/sW+gN5hoeubXJIeVzJL6FI4sr8RC4XhXbnXauKxuV2QhFXLd6DDpHCQyaQJLQ4/kutph
hjwwEWAmFVGG1XOGLowUKdyaJ334DUW5qRBoDCOnN2ZA1Ppip0zYWh+Re5HDsDEY6LLC8BmehI3C
CTbf4GfK4i2UWHeMc9781Aj04LfhmYpzY+7wYvDRoqYlV2PcEBW9LsC7VIXVLSSsYxaXpYL3P1aO
bLPaO6TWsEemrqfIFv6Ei1Chyy+K196UsbsuVYoZasV23lNM+0188DYhItCZrz1KNK0mt6JpjmZM
Abb0jlM27Zac1RZrsFMUgexQhq1bFudIia5DBz2PaJNQRsVg7h7a54ownLR/nfvukEQM7wUjnjyq
NuWD1W9Sk25e6i9T/ClxyiIrO6rNBnr+NUVRF73EQMgT+fka6wJtYIi/dHXtFWiVWGiS/TQAO6XT
LspQPMq74BxXLrJXNyQzBJ4k4QekOMJQGSN8XkoYa1LBpGEj6rxDpwc9m1AfKNor0gHEE2n7Z8Gf
ak4CbVRBwfNQgLSUJnojLdArCgWxBkdParVeHHdxJYKMbtquJ7cFmTMPfnx1NB5VbEnYMzrqL7X2
PgjnuV0C8TRQTw1Nqp5PTyVtMDrrqqVwz1rhC5AWgbjFuVbvIbAlknwHOqaP0OJAMCzq5szCgT0R
vHbm9y2dnhDbg+6Sq5U38n0oPcYa9CvDdNDEdJXWKzvRAByeYto3isPiQSYXMdS9ffrS9OlLnjTH
PFW31CetdMavrJ4JK1QuekS5eYd/X0WsNl948XjhRDwQLgA92/ykA8lorBtLnIYgfH50dxMpciZS
J+Ftl+NZ2NxKZUC+i9JdyKqdP2zjMueUK+b6Jk239vxaNNkmA7tWlHPpFmveBBPtIvipEf4NOAlc
Joh5CiDdMk4NFqPSuHeW7ykHEf7ywnqkiaMSa0h2Q+pVdRRcD1999mi6h6U/cyyHjQX5iP5Ufei2
c0mKH5LofFnXGzV+NdM3j3wur83Wy1Li0m2GXspgQnRKtC/KsohjjImJxrwkfbNfFFQ2aEUaI0Vx
vL2CwBCK7DCXxAEVr+zhC4W7TrMRBRJ4Sdog0KbJQWfMJBLZU86V9Vax+pLevm6Lxi+VUz5oK37n
Qf811VfH0laZzL6QFwDY/ZblH+Z5TK7caNWxBQVo83NrEgteqL+dpn0jZBAc1p4kBja7ZXa0qVFr
WPUS5+Me2mXS52lR50FujQqSM/Hjmu8mot4+K4+DF52pgVoZhGXMpFK4YngyeNYb9Hs0n1nmt4Wk
Ov8fR+ex2ziWheEnIsActpJIKudkbwiXA3POfPr+2JsZDLqnypbIe8/5o64fiyE+5413E2ae38Q3
rKWh7bN6y2pDoom6ziJ1LeYH6hgXfZA7ipUcFR8wt1t7xf87WQ9pAZbZo0XkGlS9fmv68DvhwVO9
v1AwXDWcAODG+BHXqIkp1clU/I7ab9rGS4Nraupg4QHCDCt3Jg9hfLMQ0tFJ4b369K3SBVhOzTFD
fQ/KOhLgkGoPkrA8cCspOY/ev5jMZAOGzOfwQCIwFc+KC4SBm6BlsFoz+AojR6tPARn2GkhACqrR
7zUDsA6VaaIOjg59ggMIfM8DV8+wmUnuKOjkw/jbsMb1J2bjgxLw4DJgtkY7oN98rGFa1C304RFD
T2CElwtzC8d/EHnORVgPk69ThJ5MtenA0htqnhOBnqL98gmSlLReXul6QeInHAHe+MwAGizkTUy9
Jb2FTIikWSuz1JzpjsfV7qfooxLlL9YSaVHqsROi0nbUSr5iHp/xXOgf9g6zCJha0QG1AKxatgnC
8Zg+838E6SbqdXDIv1+Fwlms+ludK4d04MEraq7hIt+n0XhSCQAlCmClx3dFeAnFXkg/Ov8HXW1L
CnqzLlKo9cg1hQ/FPPHwjsSOe64vm7uKUvcBEJrJQvf3zD1BiZUcPZnRROj4t5L1KNKr1ZZ8A6zC
HuWrx3aw1hFvkmzxkif7hI0AixVNB7j6Jxw0wIJEGzldgxmR2KeYpNHWYuYnBMz8xgSQqX9K+hUF
69D7lM1LTNI7hgHoLlgmHGLETvdkzUTDayQcpzoPqEzEYiJoAD8WRjnTQ11rQE0ZdCVTOU1WBoAZ
iq7Am1YF+GaikPPGDyWrF7ISoCmJ7Z4+vYlzGyssekcirhdtfdSCs1VeSuzvOqiERGif6UTqe7S2
bVrvxU7iDZiW4Yh+nNwhJFC6hRWhQk0J+YxH0wR2NlDuJxDnSrwJshuBATeTN87HskeCiKsyB3jx
npoqkW9AaR/a4DcziDu/qfMADLA1P9v1d4nMn7BOcq34hUJimdLCaaQYNhQkYqr38CqUSdme1dC1
dsZVUE8eVO0PeFU2PBmyB7T2ClLxvp3JcbvutinollkKL4sru/I48Tv8I6MzADSrdbBWvcdMjmjJ
5CaQGD6Z2WMrPX1F3hA1dcOURg28Mnz7k7Q0mHMzId/N3rEW85PXowQTBqSdSuxU2OpMpb17DcIE
mL6c4MiAEgnLIBAzWgV0K2R3P9U/YR1k3EngHYe++R4Jjp5KMjbA4ND8kDNF+I+5iseKV061ExpO
WtQ1ar7rkf56X5b+jUg4fdXltZTfefPsGCDSuHXKOiH8nJ3YI8oyiFcGoHOjB7ytvFjNuehRyUyY
Fv4MrSCX01qGBGQbJz9F64SVSMAkQzRErZBRhOS7wN5D3AXxV8D4hW1pzIruyI5cjg89enUGZ4FM
DQBageREhrBLS/Ey5BsiLjSgHiH7Grgb/fpR0HkxbYv0ro5oWkH6+/Hcq682Txd8sM0UugIJwj2/
YlZTHpcLu6rvbC3g701LJ5tV/++IPGrRScDBkM6MEDFWewubq6I+cnPfh0RpBkhYGDDC7g5WJMR/
tTkQO9bSokWxffRDreFCFTHStLaafwyCnUovDQm0+CpBqwtMIwBpSncN285NSQVOlPRqBNpagaKz
2q0nrsmm8McPhaotxFhmnaxVKl47P/7kn6Gady3Ch9azMWgOzEgAeNvoqYe/Ffd0DTWqts8MoVa7
V6uHBGcMqVaUt8SXF5RzLczKZm9cnlvn/O12i2tlU3Oy+H5BBJ75o+2zueJ6XV1/oR8X8TJZXEnT
WF3Jvl4E/NfC2cCU84/um1e3MJbD0jmd8Zeu3GzhTsvrxxLFw3Ow98misNWVG27Us3kmp5T/y0Bg
4YIcvCUa2w217IsXeXSL+afZ27dbsdxsBv4M/tBzuXq9PprF77A4u+ri6/i1PS7HxfG6WYSLzfn6
fT6jk18sltule3YXx2xh3zeb3/1yu+DHKBZETHxt/7bjYn25Lf+2819q8rdYB0yVNrfxgj90/ot/
uVltBMjr0I1dwZ5/Q37tjct/fO/tpbY8eovjV7TYPiQC+17RCyJkICU1onQTUS8VsM8i+ODxNbRD
Y16i9OAboi1wVoUIDo1h3pdyTjprPcnmY3YpxBPmOFDxFBkc4JaehLYWyfxrNULZ1E50gRfnXWU/
vW4tSoCLsZQA3SAjo6nMoa7AdUwCUuWVp5rMAKRMYIQjjJaAVWsZCbcoO4bomyRTwfWX4hnkNw3e
OIw5tgkXJSgEOi7JjrUhwBOqd6Psd5UEUiCPNDsEI+sweyvZbDZL6yQlD3zzuxx1JOTuiGAvEeVt
P5Av4PvLitoLizD7pDKxgFGYoVbcN5ngBuTThc020sWVyKXQat/MkISMYaDgauiOA2F7YgGZ0m58
OYC2RJLbuHLOjSnXqCLFawLuKA2zachCTlFZL8HqV6LTcgV5E0MKkClq5L5DQEFUwiSdqubajB6w
erpiV9t7eI1K6WmJ9+SvGz7L6LOOPnNlGYTqsq3eZrvYj9FnaX3F2YeIhrGozw1eaML32X1uZX7v
84uUrrXwMko3U7oFxp38Fln4FoOnmT0M8RGaT11+Bf4HixCfbGR+lOXnAL7QHoSalLIPQ/rK24+o
OVaQ6trFQ/tc+78xdI/6A4FsdkcphCtm1P3NyrPvuUXwOwS/bX/Wm40A467IkDi1TwIT+7f3EIJL
1zgTgvp00uYBkgGPUCfTJYK2jjZ9zhT5fwKo5ZrE/2TSOWNgMKZbQmR+htEwpfwAqGRUbP0BJlIY
j/o2TAfgJR7BjVXaxuf4mLatU9mouy930uTky+Dhv0fUCKlxlww3ye5Fi5b1QyaVTXNbGY56yZza
3jj1WvSvuYP8aSWujmOwWkLAYHYgOtXe7fRqiapRuJGq6pEcieBk21U3Itjr8sdCVSdnrMDfZv6d
39EtKXjmN1qGUcuNYtuPP9ThJwh+O4q6O0IOtkH0Q7ERUdhJdM0x8ldXK+DU+5W7vyL+5mcRhkuO
ThUqOfrw/rfpANQvtVOxT7+6Deq3kHmCn8giY+Ta7fOv9CuE+D7Bs3iuuG1Z9zfwz5vmF4zrpW3M
B+gbORYPaWP8APgzwoPX7y7GD7Bmw3C0QaWNCBu1U4xaCef/qn3p3LxedciO2h95DvrO++IF8NIF
cC1eFsDzQ3dg/UC+3FM9p9jTL/8LN1KHg3wuk1rU586VURmkt4SKj80I3m3rbiI5we8o/ZPRfIU/
yedobtP+DIRNUhZ2kh9R/zTIx0Z4Mi0y86Skp3g6MAQiHjS8K9ThnL1mfnT5Vz6t/FtXfiGihKkP
yA7TVvRn4nfpXO6XqXoyqfVI7vpTUh49eTWkq0D+SIXtyCBFGAryRaQRwTtSL0X6EvXvpvqW9e++
vLf8skx6/lccEDOIaomJ245fQrdr2y9uYXgAzRWUq7iVOCtQFP2G8lcTrQaLQRNYaZl2yM//QfpW
EBk1QRnPzHro+nvC2q69gaCH+t5rd4ibsAYXAbAiX85GdgCxIzRb8KEI208+qwm7bikEX235Lf61
5bEI7DJ6+fkRolqq3ky0/qmhlGWdtAfCPXXogdM4A8DXrHonxqZ64Ph18nqZucODKq0VLwbHuj8t
8z/xE0EFCPYCPUW1kjY1LCN290XxzhHlaVtqQGQWMxyf9A+AgR/9L+nbQF/Phe7R1rNDtTtZa3bw
SbNTWK9mBjl+bDN1SrQwR0JizXXKPrbhgYiJMKsJIdlLzKqElTRrRq78Z3qyQWl/ebpMclf6qsVj
Uy/CeuUjuqDPp16RJ/LDxhb/GPmOqONio9HtUzYI141tbWyncdsa2059abLoQAKUGXa8ChsKp2ys
vRvOXIEswJJlREa5sFNQ/QXCXhQOxKozzP6rVPnYG+hj08cUcFxz7OukkbZIJQqGthz9gk6sRdWz
BxatcBS2gVqTyJAuEA3crUEHSzj47ZEy2GVIoAbbCUNBXQF5fiVq7xTI7JIQVPEuAr0W1DoIGDyK
GCam7Vc4N05N4xNXkdolyY/wU2hhxUTYkIeQIGQMJrdBRtEVzVociT2n0730tgbmCdl6dHM2JLpK
kmi7DCZ34J8TBAk5TeIYQ/GPTllWgCFLtgZi2jPCej1Ky2VyOYnUHVeW8hDa33K4T4ZFU86I+NZf
uL36bYB/GPG6GKHkOjJzseOnPUR0cW/E8t705W9RRe53LHxhLV7XxokwkJpdPRHOWIA1LDmjd1CQ
i+v9WVA/mfgyMvxURlyjBBzDm6eArWsZ6WcvI+JYsbZDdO9UEsDx2Gv9BE5ZLceY4DKWh0I8Q04q
Iathucs1Iu1y7MeDlN9wcf1DZDmUhElgLlJbpPxEFmPmSgEClXJLfsrKqAguA++Gykb8tGpgQyIR
sRVefhkqSuoXgY6jgHoigHfJgkgsTAlTC6u6t9c0QtQ+AIqdhvBkuVO3VS44ZVyfFd+7kVkbhGQi
pDFkI1RCEfBmIKkc87VgfWvw+pghCrwjQqbvgpjwW+ls5O/OnBAPsENG+WZI7y0uCqJ43+WjU5uj
XMSOWlBUE/kUATFetcSGk3BC5DHG1eCrkI4Gv6sJlGB4bkWAhY9XrfHczOs2SWCuB1TUUwV1iNVe
/cmtGzwEgsKw2Q8prn0uZY/Dw6NaTlNVV4l6KDibDxkKSfevADX4Gha4A5rPZGWMjnEvDeSUuTOO
TGYPqHmiHnTCKUowajwzDIVcj4BpDxn0aeZhWU9UMaV5APH/02B0D9W/NCZRn3Ep1RGo3JFYszwt
JKywCD0Gj9yE75yDVEUhGIZEjwA71WBincEZrR4TJAtorJ7lKCJpbfcjFYrR+JP0pOnGUr0ncDRX
9WfQkjrX0yPUpsdRMByjE5w8R1BMH1pQrK08wijenj0uPDAnaTPl8jtOZwOf99mY6JzQlvnRn9Ap
RJqC45se9skeaPqdMRVHnEpVztM+bJGdk4TQcMAYt4zYABmeQISFS61rOkWOwKArp9diGGxwJzQi
CbAFf4wOLczhjDA4XRfgpUHjOwoKjKzGxd4qKNn1XaEvsBGs8LaAd3itZwu8tjlNGsO/ofkOCUAc
o30O/6KT0W9Qx9TZs5DDGD8NPaXSxlqaPpksbw2tSzSPhJgF8u7HA0w0rH+qvorYcmW/Rnj1qc9g
R5WuRhLTCSXwDj4ZkNIxQ4BefIWzYgBxiWg6iVYgruN9zO7mSCCXjEB/cuWf0qI35MnorWu+Y8So
rPvfSpKXQzsL6+GtrS3COfTaboSZwEBySsR71q+7/KxL7Qx4rEaf7roB4UKtLkq6rgx8UrW0F3iD
82RfqJ9pg1VjfMfGv8IcUUquA58Yp1G2Sw5rT34T57mSYAgIi3BHeLQmF0n29e2Bv6vso4dVN8eo
ONfJl0mgSkIJW5Py+tcLSeo2NXVxPtrPJr6GnCgaKz18TEshewWoFAsCQZU9hQjV0uDQiFU0sjil
4+dEY2yW9e4wzVshgPivEe+a8InAKcOUJI/kbgAyBu02Q94p12+h++6UrYKxV4IIAb1E+G7SBXP2
kFSIaN5bbRtURNWGd7w+m6659ypXiY7y0pgVuPi6aQPXbgNR2Ohz7RqyCTBJV16RSFIASSDhRPo4
kBAfu/yocNq2wcFSb/UMb63TiU4gKmqsZ2FYYDtE20lvtPMHS+JLxZ9CskdjffTKjqqzwaCkWR83
msH7ODKDghBh5Nkphn62SH8zrHEpyiEZ2zjFavTRGjlF+H/TzqkQrnZUe43NKUQvr5sttyC5vM1K
RPBSiw/mpWg/BpdG/+unCyJWe+6dYaRNrDlsdyMGBa+owPtP5DhhrC1E4KWyQKwtN04ENzEOZJWg
cD9VIEmLtEcBoKnIRE4mm2QtcGL08towwYUNuNpM/hFynuE+XRka8nSAHi1He4G2sKI3LStI8sGL
O3aPfm4fKfSrl527PNinBsrSsl0aFnU4qYX1sF5kKDZGRhvJD5+GgTDZcgNo3ZqMvIpqWC3j5mkF
HKAFSOPguW1huXX/hcZzgSiiapdNJT6yEL6hYWPXS1u2PEap+cJubRP9dM2j7GHTnK0Fkq+hkwdB
3M4ac4/EKy9yMk1bldpNsngH4Uwmr3BMBAwjdmY9ogwpzTZN/86Helch6JuKtaZ4yGfgfHSQJoNo
syDfzkd8QSsoJWAVJAeGIUs9Ch2y/40lb9XwqtR7L9tPEC/mlYJMlFl7AdfqwuD7ltMNAsKuRYp2
Gv19l27VAd0FcSX5FzHNtgEU0KAxC1FHz2IFrh0CXRaViGgXqX1vQQzIoa232l7DUjNXrShmx12Z
uEUq70hiuoyKQHPI0mSylau3IDaPNq4eA6UDDDGLKMeoNOcLZsyg8qNtCjukFSM2VawBNwz6cysv
CSXqVkIunw4M4Ly9g3RQNOXYKxAQ8kcbaocaNyLazFV2qOanmqjI/oLPAMs7MinL1bvqEZn5RYSd
8oJjDdpBqaXXW/ZsJ1Xkbz1E3WQ5IVZMK/mAooj5Yai7rEW6AYae0aZZk4EE3lascfCCb3NTpfMN
QYAd4vS2LTcmwIgiUrvSABJbqyrTTx0KgJr5WKO8REPCjo+dFl1EqsJCJFNI5Vk2WKipGrK4xaL0
JwvTo+hnFNCACzdR6cxJ1ZOCPE60CRv4RtKyqoMHBvZazDbx/GijO5ZT2dGCt0/aB4ochRlphpm7
sFuUoZNm71x/MCQEuCZ0bEqbVhSw851kqJXOlHYNfPWoI/YcCZAilCwi82U/QutTTYWPiHG44arG
t1d1/+igFUJ1XcN5hLx4frMxUa7mMQrUvGOvwj8OWh/Sq66lZx0Lzny0KlaB8fWQENKraVxh08PS
tjXjCAB4R1ZFVe9Br3VR3NH9y2fahg/OZ1pq3rHGV+C7QihfRXUeEUenUd/zIY72bpjIN5u2UAnz
ezuQvxuJ1mW2PYio80KOO62td14bnSdD+psnbi82CcUAzd6GFKNQ7QuhAACatsKyR80RyQKuiqeE
pY4yCz+75gy9agn4tEQCS143xH8AGlMcTaIxFFQhTbzD4cr2BW2ZnQkZWVkkthk7WpP7/gnURlkD
R/WvhC5FMm4ypmqfB24uX0akvfDTq2J+SuqnxuPbEc41zoFiNdrN6D631Xq9is95WLIHJfVp1kFJ
6HoyuBCJd8bQ4MCPGbl22gd3ku9dBib0Vmb014l2Q/+NjwxnpDkVbkkfatGQkC8sNBMncX20knuU
0RESjyuzCxxZOw0U6fyvignRLJqga+oWJQvBAsyJBhLfmFxJw86S+amep55kCOkFegKes7uQIXcX
yn2c4cYWglXmaYc4oc+XHEmT6TZGpGkGol01CulNX4mEqPHm+zu/OyK3CUfobMFY5ebWGlmx2qsQ
3/qWuEMgvXwn9fWWaWaSPrk9I44iofT/obFPGduUESLS//a9p6+/JgMBeYIwcw4lD1dp8gTnr+id
hk4gPm8erOL6AjRNouFNImNj8h1RFSDbybSi+MrkXhbsLkH5LsVOHWFWIju87ue8EZMnin6xS43S
IVL+8XNu2+CPAVDvBsZzopSgLfsRl2bYcDyAtwvWlqQEIu94IarPWK9+tS767b3JNcCWuga4kcoQ
4y5r+NjCt5IS2Qepkzfoxzm3LIm6IyuWt2UgnoJOAnhiGob0TAzhk/T/ucQsFucUDpR1SH6xW+hk
ctYN8SOnTi2Q1jHvJIYjNd5e4VMYy+wZxtUWLRuNwou0G48G8QwZLuIek5dmoMwt9+msYg+YpYmI
ywi8UjboFBDHn5L4Hmm7KGadFxJbV6hmzLJ/dBfajdpy4yNay7mejFNO16DwEIN/PmoTXIAMqZI+
7GaNZU4OW0BCAUklrFFgadwlu7mVNGNZMIEFxv44Wy7iGthXCZcK0DQaMWTKiG1XVLOWAosOJlrh
E7bNmEiWOXJp1ZTyGGa0pG9xwoOsLOa+TG9rkUCVPUo8c6n+m3RYX7Ds+z3D1dwT2HxVurzV2AJD
Xd5EBAYVME+cT0GK4BT/SJQSXFqqe6PTbMSfqIeKlejpO0UiVWN85OytAi80m9AHmhY7nSNmiGlj
nVIZWiuUv3HAJMz63jT7ZPiUv9Hrq8UlDb+I/ypPQ/ptoPPiZi7Tq9f2+I5WArtlG987Qj3KDo1Y
/h5gtXrIY798sbojLNgH2bchHjLeZkO8GPV3OP4Vg93RJqFrGboO7NH6MursoVqX8hf0o9986Whp
6hiX7ATJ7ttRl7j4XLLWdxEmFxrJCn28lBEYGxylEd7WcmywMCME0N//C3dhhfu0/6sBBFtlE7Tv
NvqzAl4Qwn7ffMNJvQbd5Y0ELYM6okIyhIqLAOdluqz3KDrlwHspQUQf7oEVw4sDO1XSa0mDjDJR
+oQSqKbFIrCYC9bZHIKB51rOAST1TzW4E8VRTGdaBTDBAmRKmON44WissgTIi2lZsJD50vgdgkNA
0y+rvuIjYXqhZyGG1haRPaHYiJuv2ZtSI76e50Ck5DPlHmc4D4EHuosIqVKY9IkDnstCwgyWuGWN
7KZP9unOzNikPQn4zLM+Cokbf5uh/dUZBqqUi7nDFyVMrhjHKw3lVfYzZ0mk9bfoiYuAU1k8Y4Em
uIXLmLglTwaiRrzjh8uCxP85C446R7f3jKU+XUvj5k/TR2AMO5+3II3WOQkyGiNNfzBEA9Fkw7wn
mPRsj6Qk8QIPLcCpbrymfg2KM5eILAn2hdt4xQq1rQaGE6qlXkTw7lIhePYiTlhTI6YuSddiz6Kq
qDKDVO6UBMzUFUpDopRRwAlY3WJC87Qk3xkl1QplgAI2vAbZU/QerMqx92nk59S39qb4o4KCxNOu
0ahqiOs7cMRSQbSZEjYXkKpv9SS+QNPjqJyNzJLob0tQtmFemSccVMjJvYZVKarR5KM1JJiUMSUl
WB6UrTLelNH64YMNvCDXTCp/M6WjNMcj3YWoVQTsQb/r9ZTkxTUtqXSgn1PyMnA45hy3RrM0mEwQ
ErpRzVCfDtAy1b9C1V3Rh7cOq4+ItByR8b4oGaXGXT+9iMmxfaZAOLPQp0kMpimeW3+RGMzliNq2
JFePs2BF8EbE90SNQ5MRc1OiYVTeNZupUGLd6aElg2NmODxoy1YgW8g6TzTVjmdzzjrpSBLKuS85
mxHHTBItHIRmDB78dAwelhfHRDF3UyFf+3AqsOSg/KErSxDiSyVZJ2HmfYLplc0lojn/Uo3kuxXN
q9+8M388eaPqCG2yRHu9mnJt1xPOZ7b9RqoNPqpNm0Di6ASAJ/DgGIx6BRChPUxgvZKHhzpUWDpQ
KH8GBhomtBqNZm5JKLsE1BvX4TZKUtfPYXvJ7DsnMI+doHxCEdIWgu5s/mxkbpK8A10Ojyk7RY6m
LNepfbWwDybCWh8TQEmyPtQVxVjHhDDVRVP/pU2/wvXm0lKxiZVbjL+UIiiVXUqcP6/I9UcE4Okb
aFabD23G6QrsoO4yMqDgPsPY1VLDNZmochleNFtItc93Dmb9HBI6rKlN9wlsDYfYKTyqB5J0p5lk
tSrYRNUatZSMFjoAR5E+KjqmaYsdhr1fvSXpkAk3lbc7M3tbqPq9gG05GrkREFqUyElludzF0q/O
iloaTK7ZcYA09DklVMwfDbUprVwetZHQ3fI5Nf/G7l5QXpn+8msHE3nUyym+qMEfYDK2cpV2Cnps
i/YsIlXuhyNRW7TqQVAoBsGhEVG8GHUFPrResVUAN0/gYwi5L0mA7SaDKVLETU0DPPWCcuqfVelG
NiL6CdlnJmQgSvDMUOl4qSDmuu5NNa5M2Eqln2Z+VY4zprqXxY2ciU8Tf5rA2UUpZaKgviF2IcjO
Ivij0T0Zz2NqbcTs0+C7kbWHxilVhzzDcwcShoZiGXAQKd6rEm4ZzBrI+rwG4Yw5Ds/AUn9K0m/7
nFRNP0pchY4PhCG1oa0jPJel9IW4yKhNRrbkFniwUaS1p1u0htVyg42bhbIhirf57oVDVfSuBIMC
t30UxNtE+kxVgGNmGLlldW2Fm0oZkeE+BE/cELF3Sj0GoRhdBXykBrgEu9kzJGnRX58L1GRWHHkm
lbDllkR+lyfQBMsMLGkTEy1ldsnFg0/I5m+Fg6iDrOzotNcpyFaOgkpvN5GSo4G9DFNYRH0YeLHI
LDNDynX9yQS5bzBuhJO6C8hQFTFVd9EAt9UfxqdopNRtJfMnyr/hOfNVY6UEr7PDeKZtjIPrYWir
A2Hb4ibTsRqLaFZ8vhsCtUBBN1X0GbTEsjK+QgPYWkwswgy18L1MEGmxv2bh6eirbf4Y/uEg1JUm
MVt7xrvvCZODYewrE5eMsUIgsIpEAVrkVYUj2ydKhhF3IOxTT5hRxckcT9muKMdT3I03uQzWkAmO
lQ2XjMOBBKBRXKfA6oF5CsxL54srKP6GcRtvPn42Y1sh3F7o5TMl9pyYAUyzxaoUrKM1VbgfQq4H
c4fUh4IxClo8gqCKYSdIAnxdY5vKR9gLv3TBU0tW31PUoq1O6AkadYNjJ+4fSr+brGqZebj1if7x
BIOADUIbeRkHy+BQoS6Uc5t8RIEDm5oy8p7EZyt5q04VCU1iNASsq4Wa2OBgUaIvxXw9d39bcs6G
hmUu/zP6wemxE2NTr6u9dRu1x7yPK/JTN/tFi8CrNxUkyu8EsN1Mn6bC28CwMNZsexBp7GA6VWKB
mJ3gdlgLUCKvZsk9QoAeHB3ZRntkmCywvJm0VM4utxCquRpAk3y+eQyrfvLKgMaKjQdTF4UEhjOO
U8e3kcG7Zu+D1ZuLuNlQ9dVK1M7eK21YR/PkeeyQYRblwWgu2KxgEaHoQ9PW/XWL7htj5LyC69FT
RYYd83VSpjBHUCZMZiDY9GkRPctzI4+OF2wSUqyKv2b8RXdMJXLCyKFZhauhxgrLv0j8nVW5xAva
hRygQIzsrte5UfkghiN49CTWq86UHTFRncG/I6NeWU27LQ1xGQIS6jhDQq0/qkjs2brbL7V/qNve
NylY9u5Ykhc+V4LOaj4OG+wRAsq1GfRJEy5obFgpt0JRWxtWIjoDwJHhs2YfT8q5N6vbQuWqcVqP
BBPxv2Q2DVoKHd+anLIgrEIoXYWhVxYIDc3tboi2mSEACTVzFus5IxLOenbFBAKVuCDNBQMkVxE+
4Ca4jJDQIkl5VH9KeXMeKifJf4g7XsbsD1zPV7IiSTjQ9hUgRJFjAkzPAjB5yAAKKuco5D213kES
kaeQPoXowCswyuu0X3T3ASsOd+eaSJBNCjIWqaOrYpBLle/cIuw2dDP9MKYfjULSKjufWI823+Oi
BN9r/k3CW6nDs6iR1A/ogc+urvz3hIQh9KtV7/YSW3C3Vf2DkYhIcStXxCIS04cUx6iaxYNSEkNb
e6BnBYxIJf5TKXiEBrqUWv7FU4lFIm/RzphvUmhT4kvCgS1VLA8jnWOou0EDs6uWCuekokWXr5jp
hf7cOaLEaQljRkF2CMbZXc5iS6ySLJ3qnoRYFYEngBTjZQZyTWjibrZlA5uvFEahnCia0HcGCeGL
QLW8TGZHtLWGc4EEgx0JKSEySeRZQf1/WmXVKZdCiZwy7B0MN8jYENMm2K/pnROR+0jHYJKAxz7G
35mDUFoE9dCGYW8rqX+Q4vraY8OeVKJW+gBIFsvlQojEa1iHPHzTOmTzMbNm1RNEWeLPzVyrtpAp
AQBqvwMkFSwcNqsVksKlD21soCiCnxC4CwAf0Xbm7BF6/IeL0zHRdkp4z30UMCofpqrNmcnNRsn4
fRLpXuIej1Hx9GV4kGGAasK0i5GcbPPfLEGnB1VhyTN666gaLxTSM5KOjYd4J4eHRcRppXMfdHUH
1v6Os58EVTYyLrtH1vTjUYkwC83eakK1hgpXBSOlgMnWoBN9cZ6TFTSujxHtl5CKB2pJV0nsbfvi
Zwz8vY9GqNcjwv7/LOUSITaB/ke7ftWYZwSKvrknm/IK6bycQ5iyql/O5HIuKMsyxhJIlBXFap61
yITKAUucdFyqzTVr6V8auPG55yWdMwpibEZvpUhyJj7krn3OQK5BbPU823jSSnMnfVxHmF0qciFU
4olycsci8q+8WaYAXdpeQWtFInvIC8BPQcszKXCVv8TWil14Iouw2Ods8RWVJNRolP2TJCugtNq7
BFwTWMUNwkABBRS6CLzw0Q4IbmR9CwKUyMjM8pUYApqQFVjjNK/1kxbp9LTidhdvYT9tLLimCsSZ
uPLJCE/teNOV3wAVjiopWzXqHGlrCcknJRXLLkcVAmKa/wwokHP6gLxIYCpmJBXYxalmEUdl2TGK
Bs9kjshgHccqh3TNBmgbsDChsMj0j6obbUn4JcVlpYoj6AmXrnCrpsjNMaJZRHnHLxamXGhgbjY8
LEhAo/bZ0jfiYgcPA6BcFy8QdCbZGBF2Lvpxg4bMzzZ3WkqUxQ7Ihx0/ebYqonYeyrq4FmNsz9FI
3kgrIv1mLStugMaQQRMtF4tHg4z1WIA5zYBeKs8mTrp0Wa+K7NJwv7cMmBjRDQ8AfcZ++E7bI5fA
mDcrlPFzgsgsb+oMJhheKLxm5uwIEL+5wvkBCK+KgXznTIWYnymB26TUnGsV76bfI3/QdbI94wPk
ilfs6zyENurcAG8iOWbCpWgB8At79nJTcbSQGCqbbhszduDVzz1ILNBLGgj48jW34uz3w2ItSC7G
mxWbOZKYgmmkXFCEbXnFAiSRgXsgeIvgJGx7Ep5WP+LKHcNliwbUzE94BIEPVMR73hQ46oBAy5nA
L3uRaZSkk0SeJVMvQVdX5pC5hKbw/vMnTJ++vGdSRDQlHpKWqxuUjUkXZvLfVJL6q1J2hcQ9m/Y5
Gc8m63nt/4kpb3h17do/EYlBLgvbkGFzYFGXCo5AU94KGBviaEd28YR8M0dpOhv7IutT8nd0nTsC
S2lJ2yJyHyav2Z0cIi2WUtaOdD9HdXiyARA/D0TZfySdx3LjSBZFvwgR8GYrei+KokRpg5BUEmzC
JDy+fk72rCamo6OaRQKZz9x77orZAFYP+D5090s7YMam/4Xp8PIBNHfhMODRPLTjCAEbD8MJWsTQ
jVmijsTAHmNWRhbcCsRkGb+lz6dpys9yele/ppWfafEXiobQGN12tKwdsw82nzULFtch54Fjjs2F
nr9hxRqgJPjNT0uCCbQNH3Q1VwN5DoREPgdc/LX+HqbQ5Lnm52ClrhJWAab4ZGxX8LfhL7dUTOs2
rBaGieU7qFFTlM3KK/5Z0YfO0cE33EDytK9OsIZ4GrlYriL06HG/QUKUBcwIEFclwWdQ/DY8t6ah
9mvBtqG15CTgxY0AUvBUsDLij2ccjwW71X882MvRi0nvzO7d52dSh5tDYdFZvxqPAi442IjGpp8t
8JgLZru7nChGXi06JFaCI8d9wctm68aicf2VzsJyIpIMKUAnmHYHAFHGPy9YqWIFWNfTCBI4ok2s
ycgI2o0Vj8+Gc4X7ydvL9GGOjyPLHpYI68H+aZGFsn8TaPGC4KxZ2oZHJeKrtZlLNhgIVd3jt/EK
2vw7WLDFyKpYC6tL02S3qjZ5OD8sKhMDpFupSFCIhJvUeu796aTm4HrCbGma3hhw4JJDk2GYy7qI
D2hhDYsxOyjyiOEamJ1jj/lg5ABg7hO6N4sILQfjYQ2nU3OaQwIr1/Spz7xS7LJpXQheZ5biT7pZ
XoSp32uzR4DjcYmUm3GYPqKcAFQ1yq8NYuOBQsbUURO6rLrVgXrQ9Oi8+FYklkNYnDWB/NOe1n2z
bIKH4WcbF/d5hjxnsHHJVgxk4N2idy4RDCktJpBZXu/avgYJuWs+U9GEljO76pTjSJ82iKhzaAbm
VQ503y782gDPghTYKynmDGqyuSfbjSiKxOC9o4DDc4zzKc8V0wQJAIUL2001m+RAkz5SH4MVarWf
3HA/6saua4ifJjph6OWOdHDad5OZI0HCWS72Xok8kuDUVmXb9Kyrumsf4+v2WOC14v+wjwTYB69G
we5CC9NLOjwkGLTJ+Bx7c+v3/lqrgtcGM532jmMf0g7njs+fPG4d7d757K304p1Mc5eCvXLuI7pL
QeIXzfKlATDXbQxggl3YMcH4VYAqDk8G4nMr1u5AntfA9MSu26NTJXfIiNIyv0wDtaygVILIyFY5
wzrBptr7jsH2Nx65MNQYEiBEQ7nkpScYZhenZ9mcFvjhwo+y7Z7q+m8al43HV8B82R6iPQPR13CQ
a4XmIcAdnJFDcaKpAbvJq0f+2zHx3lPm2zyuo14v68Te/Ac40NpTHGGpsrCr/g78HHo97WZWnL4u
H3b/gi5+zMKFg+sphc/bHDtSgU2TnWvRnTUAezUT5UkcTEkvday0al0Dm6mHS0/pgT/v0XExuCix
fYIICtw9rCm3rgQE5/jHwCz+i5BT0wUagaJn9ph+zD0to/aeuHyBtIbKysj+r6kNMoJ/vPQlhrww
AOKOTpP2rggVNapDRc3pPQSaCJbcZcyz3XkIhYiSgT0C7KRhOdkK2Dw0IKy7m+rPYvyENUrwXtPW
SvlI6X6jLoaBNsM6hHfoh4vUftMiOIFoBk/OmOIv5SXRLHByOKu094kUdzc+VT6+aEKoCmrxuGJ8
hx+LfAo0mUxLRipnTu3/FCGAvWcdBWyGXnedxOQpYo2NcYwMR8P59FDXj+YdTQeoXf7Inp0VuF+P
LYtMnPvAgnoeLfWXY25t7Bu7Yx84MVFXpw1gsw4dgHZwwh83cq/6qG10BsjZw1Tyav7dXEg0ScZG
al8W++vMJ+gtZuvbYQArHqH+btvUqBD1Kt9Z4ZbMUVWkggETGxubF7ho4nWshx+a7m2kbpOjRy4v
nTQfFUY0Czt7a4vmYDWNatCTS9qSON7l54CXAoQptMvPBKXDgJokix9dQ11VnWUWrGzwlzN4O5tb
YEJy05l/Wrat3Zdk4LvC16GwZ7rBFTLDw++QDteQo+KhJ5bK2Nbt+FvTX0aDtWVZ2zLRoRAdLZZf
TApY7VIKLIzgPc7mVUEbnaBy6IdwXbxXGmqu4hmRF+ZIBDnCBZPgyNco52p1rCxfwDydGVrDymMP
2xjtasqb71YEl5FZdybsF8RZ9SpxCWx2+MiDQlxJHyRbe+qS4ixs61KykGh0Y1nx2VPMZBlVtMmy
qQuPplIAuyCX/J5+RIeqPnrgJr5dwN1tCzQl1bYJ9rYeGY2L4aS2zPWQfPqywQmxEp4Gm58vRiOl
hqUQptdVlSDOKnqTHEMk47p8AbrM+IvvNW7OTfWqvpW8IxhCYzcU6e4eDgeIMcxPruB+dHYlKwiC
wHaerj9jWPkarY5u3t66QbAviCL3y3Kd9CT1xeG3ZtUr5BYD+pPAcGBGMFYL66sqUQLSpNw63GSo
k9Sq478fUQznsSeMMqoOeuRsNkY2faQhKuHi2WuNrTaLlVVYrw1tJoPuRQuuoEXU4ZIagJD0Krw7
1Hd2bn9ziKy9ZBPPJMp3nxOj/tDbhxfo5L045yGOTmaIpbIo90KnvdYjhsPxqsUuYbQj6rLhrjVs
WbJzwV7WpCZi/0s/KKhz7wVc1CJy4dKrxnzfZDvvUWlcsBBZ9PylwPUciAekQchfs8Q6bc3UV4/S
wmvLnzRzYdcgGEVrbeQAHBCyw6gxovKgQXw6EhmiRdUUsBZpnG0T7R1kDh5XSPbWuY+0ewowspMn
kAIcyvuYIt9YWv2kHmOEIlJRHyKIWM8Vy+aBbhliO3bcYj1rA3JuRGwOWBwY1qG1cHXq3ule4RWq
DcKCOjbVzLAdvh2uwCwKFyK7hxaeTNVboxPWbeCW7IzkFL60Ai4nBZnJcLAuUhidkJOagSUZLKwx
+5qopdzAX2HJi6GIa65Pb0NYJUqMiMdOG2jf6IczrF5IN1GQxiBKKkg6McodjYfVMk5Rg2k6/JUR
IKECk+LJs8EAYjZwPJzOYw5mJOr/eqm2QvdCBVsVM+17ulKLHzVMIdyM0fGPCkDLIBqEFNyEKwjn
kFdXw7QoGT3YWhB9ri00qNQnD2JkQpBrix19xrrP51MLG4JmajdCfCv5ZebcAKMybhnV812uHToc
27nYIdpECl2HgAGfu+TY99reycoPKyifkXkulOLSjtrXKHt2FK0RVEeSbBpwbGWMgN45W+Ob2TSw
EG9DcPckM/qr8dIsA+NVqf8rH1sDbjUWdcsWGb1OolGBfbblFvL8Q+N1CAHQaWHqLhSERhjrvMd2
3yJU98MTRZgp5LdeGJQQNhGPSLqtEi+JMFdwxb5KDN9eZb3mkr6IIjUP+kU2aDR0kMwDqlzQjva1
IQVvIm0NBVEjt6VkVTt321meW/iCdkE65tbIMzT58oDejqyMD5O2Mw3fGnlJVGKwYywx0YdANIrc
PKiMMQcdquYe+qylmxM7gTPNAr2W6nh4SRHEdtyOBv+YZKeEXzt+jlyI0CL/i5hWtAnOp+HLnd4V
3M2rdzUHy9z4Sw+cUhJp25gf1PjPLJKeRBVAr0CzH8T7EnGxm3ardIxPRXEGa7/3MnV0c8TLPlEf
57kgWIHA2rM+Fftu4L1lzMN7RAyRt2odDygfJr6A4LbUgkpJk5+znJwGIMc2PZDpvzp9Bo+mY4Yy
XqJKsjYCiIvMzg6v+Wxu2QlY4dakLPUAIwx691EW6Tq6GZ65bjB/eNlbpmDlLvt2K7+kOpE75pZ1
J2UwqxeP3beU1r+ASQ3QSz99rZtoa7MUnu35agcR9KBy04OEKcSH7RqHcED5DKcOKCM1AfMhbWmx
Q4njjgkJ+iPxV/TlJRXiu8nROPO4ZnnzUghvayrCHXmSvbnDC7kGLcWC2y2vVQY81GtPRPMt8cNY
CcmbE9vBh90gK7AAOnWGfa9aC0TGA8Ec7B0ccvqyS8TiXU/MdZCg7Wo0/9Gxeq5m/9Wrka88x3CF
3PRXgX8Nl4yypih/vQ6xf9DJi1GRlYIsI9GdF0UqI2OGHppJlbaW8Uc7jIiJYwI87pP5XtPd8HG8
9NXT0Hu2j879rhBhMaIGiRGjB3cge/+DboRr+Gn6UDOYVEOsUT8idfGmmB4iuDu8zfD5hOGyVrVY
AZc0Puzmon+J+YYEtsiaQ/AJQRJpSH1ICCbQ8QOZLnJ9su5k/1tZdL1+8hqnN39+hEz/DXDxw7gD
IvfEkhWJUUN2mIEAeo5W6s8uCgaS6NYidOyFcQ0iwg7yI50w2bTLzgrfbDqp/zY5CUsjAuJinGIa
kZOYSVON375GclDKHXpgwD8QVZz3xkCqTQEG8Z+8j/c82dqwbm1OxQD5Pwxhzn316x05WRr5pivK
KMjmgSJZjxFRyOZN5jhe2NmVt55dW6ha+n1IEz6zK6zGLTAyrfqU0V8IDbRts9ecv6mjMy3QxTZw
IVtkzjHS7pH3OZAMgbNpacBmYjvA5t+6uS6SuR/1J/OZJPleSfzQp60/voFkAUtxtvT/3ggHNwYm
CTk2x6FzrzbsGNThRMrhOo99kithdKRolzIDw+eDX+yph4pOusM9aeV7xNzxSehMFBEwpSHzjKQ4
ZvW1RM3l+dxzVDfyF1WL4/MFkGI587RPRvlKWsPVGUdUEXpFSmPHzJ5QTy95OIT5Mr20CCJxfJ4E
TJmD950ItjVyYk2bUU+AD52S75kNWyt0tLIQ5Um2DmhyHXpf3EJlvmZ677jUweNvjmRP+MfQ/PSh
bbFbEemxr0ltAqlofZj5nl7VJ0+68Mlp28U3nSOoyl8CGsNIrFXNaNfbBhQsJtREDrsax1rZAafF
pzyJfR28cahY/V0fH8ZAUJQLh65ZBSbbX+M34jpsAPCwZrSQqJb+zPoLWSjtXdwyXCzX6Sg3Hrpa
n9mWYNwa+tXGGK2dESagoPHWUhQ6/rtO3IM0SeuIlj+R4TCUoOoLWHcwgxdRRmykvE6EAzmd/W/g
M5s/k20d4AAzz3qKv3pi91KexvGtaR9N8WkW/iapvyKEUnOTI0hw/xURwzo3G65QPxdW3l9EXJ7m
NgZsdemy6FUmyOQ1M/qb2/RQqUBKM4lezR7XQwAEzoztL9J5Ttnsb2Dsc7BNvDjPGilJ2kAxDdoZ
MQP2tpaEwtilNkwBuSHIY4TQGyT5wuywF4n2q+bhebJubJ+878M0+f/ZxSoEeqYWYFfoV43DAn7O
XSLa4uS19MZ3VyICfp+mjzLeY39TxC/30wqZ9pVOeawYXKGhPBs8TCaOskE3nyJKf2IvF7lxzbo9
PaJEv0xJSmImQHXxTV2EiuZG8sGWrIGYFtW3i3PI91V5V1YRB2lwwkbmY6yyTdh+tO28NFrBZgKQ
HUMjnTwpx/uotGelec8auO6M0qdbjTKmCNjgj/zmsti6lSLhf4j6EwpkJRnOCoJ7NXtneTNOjy/m
OO28yZKSQ+0bjirTXsY3ZnspO3lgPs4mRa4imzC7edr35kui55iXsUs13iMSLM1MhQoqmELPt4w4
OZeE+DLQ2eOy7Jn8tRk6L2lWPhTSrw8+mYUWCcar3DhQ179ExptAsaUT0WLgM8u85sJXVmApjjQo
LR3SOOHyf6i2Yx9Dm7EJ5guUS93HLmLyZIxYKDMlzgCBGolq+epx37E3md5L/DMhYN68U2kky9m8
h72+9FzxqgYAKi90nBnfLcIdAoeZQcnMPxbWrWXbZqJI9Nm6pKhdHQqcXEqgGM6irh9mio/iqva9
4A2eWo/dTbBWn13w3xsHwHlI2ge8mIgTuPyoBfBZYr3ng24dWl5gsQpfvjQNmzUlnFqDPjVzN5ga
ibtR7usvOOELP/+uC/TTxYmNKHFGqSI/7RJDstl29lTuazZUIS+SUaT4zBjuhUQCmj6DYlUlMEWK
enbQXz6PSs+MIzo6Q4T1Vq4TPzgbMyH3OkYlbRkxrvTnfDWw3Wh/A05FBZ0HlmLytgZ6jZwMAAti
7IiqrtE2TNRPDg0mJsgNE206I8IktLvVoxP1kluIhKgJu+tAEkY6wNKjcGA6iNWlu81poZJF1W3a
OfwVk1+V7ZhhI8CY1bG3j5R5xE1PA5MliZanEhWYk/pidJ7/hCByb2IEQkTkYAruHpodAGBscy68
SS41pQgZBvFbCfLv2t5a9TUILxh/Vtouq7i92hZtRtrEz1BlqAdqOioGGZze7B97iG5MPhntACjF
Guz5+QavTOmB/2kZgeKsjb1rXOIFa4Y9iUIRegmJ9cXut+7MpSXQCSXmn2Pz1bfd9EryLaMNDaSW
hbAY3eHTKODnMdKLpwKiWO/QDDHv9xkCLprHQD3UPKuJPgvsEY2aeyVYisQvezHSNWKUndCB0ghG
4/4Sxs8VsAe0q/By7M10lOald7Z2dR861mXBBhNAFLGAVC2VvZs0HoSEuowgKgoPvWGk5JOhaG0d
7nCgtFYqbyKpuMzIHiZ8ErsyNW/3MtnjMmF5kunacxey5kuS56Q6DXihraE+xmI8JiXIj6oAtcW+
tOJgdq880PyazilhHhzZPTc8yb2Y/YKZr7g1aUm48ITx0prjcx8r+FCaQY+jU0IiVlAlGGDV4QXB
HMDu2olnI50/vFF7iGhrDAMjYnNYmG1NTHpwit3g3bHfpnSTMXUTSbgc4pHu2o7/Ca5Z/2PMkIVA
NV5KmyRJJv82XNzSnh/9BCWBkkY+OkYIb4KU4srn6WPFPSbPBn6lekRdnP+o7z9iPeMZ9yZKUD1Y
mw5XJraGgpOmiptT57g/IzsGE9frlK51mf8M6YBGJMPZvY50sDhW+eIRzdBD6BYjKkbWZ/lIePUq
cvj+7l1VXx2cv1xQeZKcA2IlJuenQVCd9y+jHj16ixgEFshQl/x9xm1SAYU3l9t0X8E090S4tHL5
J+CspDOYwNeAWlDjTbR/RzRIzEFR86WogNC7MW9RzM642Oo2tRjO56YuL4jBNxGLGpatS1FaN918
byboMAYBp+WfWW1R33WIdxRUs2dt4GO1NncdZYaV3Oyy56/lbJHwe80f8fJPQF8Sc5+g1Tf6I8De
UPJfg3bof/sSc/t3JChOGSgHPXkaYPXHKL+OunV2K/MWujPjhOS1qLAhtrA2W/HPJegceh/Gm5gc
awgOPXE2gh2FtzGUMSjHvTKSEhMir2W6dhVdus2CfpfmzAdRYLSDe8aLthxndmAd0EE62SQC8onh
iqp6OpXaGyveuNixuTPLzRDxWbTfOt4Jloy+eC1CE6x/eWqDqyclxh6oz9RVGiDHif2HVawKz72F
FVS/cJ4+ZIq8xLP2saMMwuRlIPW+D5JJQC1Zbsul70Qbx/QI+pxQQXr/jB5Ya3Cr9YsDbhvWqBKu
FQRMeEtX/tMYmimqFBsXr7dXSrDi8AlG/RzHB/5bJOPa647hCKOfgL/upHsHLdV+elQ1vcf1ob+L
+m6VBMbghjTpDZjDm8aOKNmS4rkBMelnIZon9M5oyZq2u/QsirxJYkz9mPqLOUL4BCMxI2g8ANsi
k1xuYvTAzb+cqASacsIgUNAi5bvpGTUMoRoOGAEo3c9tjOcpP3cs2ZS709R7oID8guOnRz0TK0mF
XyHDJ0mANIUn4XnrHFdAHmhfcVRs0tq5RyF6+Y4HCj1izFiq9fqli/Chq7OPRsS7gI2uPZI5BCW9
oAVF/NLG1sJrt4GRrtNA0uNBr2seZIQmLcP35kiGHj1yjPcclQgZx4ZurCfSgzCuOB5vKe9k8jFo
AHa9+jiX4lk4FfzqQn+Wsfmw03+ZGRH/wG+vAzSuNGiC1Wfe/Xni4GoYanEg5zYYnjDYBJL3pj7a
qLqjBHnlPCA9zAG8oSxsKcSouuPxZ8BtKuvgIN2cbR402Wbh81Pa3S2I0Q8NDfUKphXjM9DgipIT
RKTrouI7nvWNPpIvNplLhCAIENpdTofVz3TnGMsQFV5ofmeDoNyG1uGBbacYoBglrAh9NHpqRe6p
Jaf2Fqb5bqZ94xFnDA19Nt0lJPqZIEs6XEM1vlPmIv+iult1LAOsWiHw8KDiRnfDb5vhIbAU/CnZ
YoGg6KmXzsGC0VfgAg7f46544LYLad/xo3WIrVkcD6tQ2zlY9MmEReB6Ebp9MLRTnf00OvKx+phz
baS+seRnC2qcnMyImwFmPVMJbeQYTo+6bmxtF3klw9De+s4xbycDKz/iuAJwgufO54EhIyWBVdrj
x037eIkokeGvh66F3APuYWesX8KaetKy7HM1CYTkcN63bkFyrmWz20TyBxuFJBrdlSdoUKs0TKi9
xvPY8S+HvyNLf1udzoznyZDRxpcUCC9wxPQcT/VXHpCJGNnPKcZI6oWj0jDoM1dch6UdEQ2AayqJ
0pArR49fWiYwkRX8lZ5Y9s560tdh8yhckDoMSA1GzwKVmTE6iJdwmTnNik8MCMA7ugrLV53s8FRg
i2XW4jIsYIxAbxAfDCRerOZ7fqLSfbMIeQl8imDvOMf5NS3+jt2NhVL/5ikHX79XFt0k1Xbkl51G
P/nnNow/ukzbdiBp643fo7ltu22ElGYitCHjs85TeerrZFk6gLfYYgT0kHnxz8HLMObtseKaHgvn
C7+XxJLE7YIAQD35QDyYG5vo7HSU5uZ2grzFYJlXCixh8a7yFUqJBWOAVhdjr6ET6B89wlf+Z0bw
E+DETSiJMtDhsBCwiHDs3VLNXs7Myd2fal5oErq0XFGrVxiwoE2ZtzLcC81fKd+CxPyB7VosNQG/
aP4iy8GRmBftbW9zx4M+8uHb8Ra1zuU/6CwGHP+iHls0rUP+sABKeTSDtlK2+8ty5Filc3IuLYIE
gLcgKuL4QwR/bYfGlaxr+VMkxHG/sjRAgniWJPG5kHhIJJraeB3AFmUSADrrJ6Ek7ggh8E2s/ZIA
Al9xscIU7yHPn5hUguyThttgysTGqr4y/+rKYxU2u6Shh0umTZTWn46rvTD5RAbj7buo3FRRvO51
pMUIQBANE5e2KMMMkxBJQw71X9MRafzOFEC5bfQwXhj9H9hsVRsgEba9702Bx7UvMASCH/iWbkHe
Be3SGmMywUzw34hilNMKLMB/Rt7ZorH2yONMoJqY4wAxNV7p2W95N4JrPyA1XqALpk5AgVKXt8pd
IZk0GmKhR2LpzLeO3F37jwz7wbwo+67DcG+uJhTdHCblIWtZaJEFLLKlwLPce5JU9k9tujU2obzs
msjibA9ahD8UJMS2rP7yNF8mMmKuaW+CcFx1qUE4NAhtJtsZ6t/K2xbetuUvS8jwS2QN7Pd2TPi8
6F/qX7SkueuG2DhJs+jdY9WR0Cve2+QQsChwrVPKedmW5TuZzUNIYgYnrandDJpKpScI9XQzm/N/
o118v3F0MBVeAzV0x8sXbXSLVNQvLPsNcWbNj+P9hC0uXWOryxj1IlRjohL9KSLrhmCDMNjBLUZg
4v0wECV8FewYFpKSDYSEoK4b1Zfg6ap42MEqGGeLD8PV0haX/FjUStmqPtVMeO98tchdKICQZ7xP
Nk7xOiHt+aw4u7Lbz/5PMvcHU62/WZc14DUsHfgwmmaflY6mYa+D5eKjebLGbF+MMybeYVeMvJ+2
+DOC5tNlma+WA7MyXUL3AueOJjK2cOCDdAeRg/TaRuVcmrvJfUnlW9LACydjBkeaeiZF1iwR+a1R
Mi1BGlMNUlKW7TocH75/mmJmZozN48DaWj7rNBd7LIwQe8BIVjDdxcefe9cOwbovsLTacbpHbL1u
OF8ttGLaDDOtzW7+BO9hTNnYmCzbUDSVR9XI5byO0UEK+Umvsm1D89X3IUb5JfDRFArIV9h3n6Ht
7KLa3muR/YYjFC7KXxNserSJuhrKfiuOUgoiotLBeLjhzXIPAMdivT9MWHznuv3wuQcrmR86EgTD
0Lo72NGyfyjzmGAHq7rUKT7j9EcG0RUAIssBnQzuscdZl2z7IPlhevuGgv+v7oxj2erbAdVoEcBU
CAuxLuW4Jruz9xmbOogH+ui3H/EfJRF2hK5bZ8mPa2EbGEqB6mxZEH6WobGsG6iexaph4KG2W218
msAJ27wdAmtDYCcbEEnU2+i+UvBFbkDizRdEEA1xRpm+GJ2g2AQWBBGERztflgiUU2w5FnIuS4Ej
Q0BpFZovTtXqyOl/1XMiHvSjbX6P80OPqpXjs8NBo62h7c1KsCwksgizX02Q/VyQB5O/A7HvqdM6
gYnkITnDyRuQMTbwMT0gJHHxm+KsSM5eXe/lBMKufIfb7A807M66sKBHVZ51lsLeGBJwZYdQisna
iK4TLNSitv41PV8bQ6J0uBu9tqlh4XVztKCZwiy1CMVnj/8kDjnXq0Ww5/lM2UrncXfV4aXqKeR6
lqYTS/DsHiMV0Twc9uOwziuNsTlAYqKwxklb5M0OYRDYEKzVKky1ZYlPba5nrwqW2eVfrgaJlBmZ
Lo4jOhG0DmB60sBa5Tpe+DpjISDIB1MDifiQY2vT855GBzswsgVmxnOOWif5c5D9ufD/HLIwRrN7
spU1v8bHgD/JRNxUvYnS3TsE6tToolzKUyaiC7djqU9cQ66MJkwYGYMTeN8X5xkSCijcHvpGTkKy
g/raZvMPynMh4BTl+mc/3Y3CX1bkcu4znyURMjpBBEXyNZbtR85/NupTdLTZpQwx1OTdi+6Op9wi
qaPbe1r5FpXd3qmrdUnqKOrDXU6ewgz6x4yxctbU8LAIc5h8OJ8tII86Ol3rt607hqBiF9NCtl4G
r3Dmt1LQbmtXqpOTR5nFhfoViNEpqC9r8V723zYN3z7mvqRDzMhEqfY11zrW6fkw95vQ3PTuKpCb
BBaSQcAlxBUTsclH359TVrsaPYRn3dWlG8GacHi5YariaaNw+paZWFfx0UdeDdCvOoTau3R/Qsi/
xSFA/IvqHnYavebG3vvMC03QZC465ImBg6j+EvEcMAkoWA0BGSLHsfGWmBTQ5GAVLt7QSC9M0G0T
uyJwbI25HlnE4iXIs2vb30fn5DTvYa29jaa7Lhlkaj5D2Xw9MOgQnE2aHg5POitdxUhIvth/a+FJ
Z3YWi+5g+fVBw2dOZ5KQ6RO07ynzE03zjlob7uSA/T7seed6CCJPAaVVxuZyhBmo9uxJ3SBepl1E
wT1LayW66hbic4Mr5Q0r9hX2OG5GdANkuzK7wi8AE0owOWeO2E4LJzy7LU5HbCtD7BCrmLF/7xaD
V6CDpvozjq3EcK4EzAFYtz56dwp3R7YsMaSojrumoatF308ogUv7QMwX0g7ew08HgCWSqlvq3gza
WO6L5LOxQJOijuuNPcGdmQA8cOjNGduGUax9L2E/em+Jb9fd26B7GKMIZeHHDnmi7AIFHfMkF4eG
jdaoxIYMDkcwfkIr3SUQZUzCRr7qrv10p5vFjapX14Q4QTMcDs6QbxMGKgEBv8zwbKbt+yz4I/Oc
1aaxLciscEr84Xa4T8P5qfQYFMjA3uaQ6caU1qb2nwNKNCwaVCRG4W55Jkof/1OA06nWYFahrgM3
6CH5sBj/jNHzmCJGAKuGFskjCrPA0sM11KD047Xb1nFP/7bjwSk8kLhkMKgocsZoCHQSBt64ZAXb
8l7M95CXpYjdfeCctAHwwNWrzm30yGODfsVa97H5ZFwtKk7mwXvbkUz0Spz9GK8FcGM6Drvxejo0
d6meHTGhX6uas0lKEhq/HoS4JIEMrnrW/VmtIkRoNF8GzBUSa8nHq414byP+6pGRoXwYIBuVnnyh
ndL9/Vgbu4Dg0oTLwUWPbhP3oNF8rSu1UjHsgx04/ynvfQvFw3zMWUk6zkYtOwDxdekZmZIlfg2W
59KAWLQ1B/i66XrMHhYjIY99e0TkydTv+vGSK5QUWuv6p6mpgZip5C9KImHGLz2VA8PcMuhXSVOf
RMP2kjyJJv9GQUq7qTaNShuSPbcDoeU2uz/l5VHHAERTCdnLsT9azqpZFjsSfVY6+vDhyyR/3oXY
FZPvo28d81d4eFZibiFeiDTc8TZHyKCJDYSlfMpGlb6Ns6ugNvTvEfWSpIt1cKebEjHHmrObEQwp
BoxtbO4Wa/DWAtW9DvOgnIc/w6WohixEjVvqWIhZgZe80hnDOKPfzgrmQxBkWS1MtTCq25cg1XmO
V8LXNzKrz6lmIUWQy6rRTxkMolYeoz4iXCfHvD7uwL886dFLpptbrUMWYfY0tEhgHCYT3mT86X5/
STzeIS2+g50O3Xs5XDSacDQoWHo8oKY6qRn+i47Y0fJJo/kZuXeCxt/7NV4w66zDo4gtFbcNA5/d
QSHy51Fr14ERXXtaACMe1MHksI+pLpVdHT03P5icYEmoHRvPXbuNPAsWi9b06XC6GmjPog4gc4kh
0WytbmF4Aw/SRNszc5g3HW64+hZIieXRnXceYv4BNspotFsf0Q4Brf51SNIvkWlYKFkplpaP7i+G
cWTTt5tZ+ua5PvJ47P1ZtaKFYPzpaV9Ey75pXbeZJDt3DgkLALB5NJgPEm1v6NVJSvs15po0orNI
PNa06DJk8mqCewgad2WRxu3isclH0M6/cYG0FXe7Hv7mVrtHhHfsmYloKFyVuTuhWLbr7HmIp2/1
ghQDLSD0pSL4IrhDsHCddqyKTyl3UY1E1w+INyy0w04vvwfrWrfTchjocsdNItrN6L5J9NZZD8+6
JIsTYUsjd64eHD3mZjGtqKUUg7m4NuQAGqw/6FSD8uFnbwJRvGVfEii0OvoAfMxraVsY0CTSXd63
TowvE87BDak66O8THh/LuiWlt6j6EEc7Pk7vt3EZak1cDUhtu/J5cPxNm04r0rsS9vitfRwYrPQ4
XodSbtwS5gDQumoAfkE2doGkT3lDG0oh12FK1t9qun4RQFt5njr+mKlmvv8dwA5o0mereEjzmxvp
OvvWfez+Wi6p0bjr82NMKxwB+oqNmBObG/q7ne09j4gbApNxInGYbF132MUYS6+k3gGIA51mmUwI
MR8JBoA1QYhcWroqNQoaMRbPDT9S9QIgYVEFyq2F+xGefdzyAdne81ZHdXCqgB0lyV+IIgyO6MJj
D0VuV8PNziY0thF0ryo7XxQYtwVs42ammx1xIiIEwQmlEVAlbB+rKh3V0Zt/a/bFk1avI1yVjonu
9VcTr/jnnvzk7ddNoyUy/xWaYJ5kh8OArTkv/3PNplEG73XyowH0iG+qVHVxiACE9zRrLWAQT/4R
XHZVMt4EVJtT/CvzKr5YktL6lIFf8xoB2WAXOf2Po/Pqbd1Yo+gvIsBh56tVqG7LRZb9Qtg+Nnsn
h+XXZ02AADdIcB0fiZz5yt5r99wf3sKrP7yIgYWKUXDdN4xFMdQ0S0Ae3S7ugCZJro/yxBxwfscg
hsMXP7UBiS7211U2AWV6VdKf1L06jr6ruuoiLVLO2ex2voWsklFIQ4nUUuH4f7r9bmvTui+vmpPv
dBc7kLHT0ZjPWLenCNUg3UDE6xGNH7GTXJqSTYDhVkFD1FOLU059x2k8w2a6MD5l0+wnZInP0wb1
4EqiQ4xfBrIemalacON6VrQGUmq0jmONIAKbBgqyNI7RLS1b35OBWzvPQ+cFXYIYMf6wGBalfBYW
RPKC1x5hqZovLX27RpJI0MrNYVtW/B98c1IroRYFVcgCPJc3nTvBAr6nRwihEL7kIb82Y1Q19Btw
52dskQwUKFm+r28NMnID1/OU0nhp37LGI4Xg3MOnYA3HJm83iU2qMuvnNn9uyMekZXj0HP71oIza
/sakNKpxISTsKpoClXW7PITfLvERM/DM4c7KbHY2dV+/tqOzW+J26yUkbKOvmkVEFgfkWtiTBQof
gnUpD6utjtIo7Gl63VPovRQCpupLRVuPY3HGocnJCrhNUN5OVB6Z/jtmp5DnGmst810VJmq/kfnz
RrjZLP+S6E2rb5VJcDekN65Dg++nrKoNgqltAQInEsue4kK9mBsmVOwknZM3HnsOgzO1kBcZ/4rk
NEoGKAyPRNw+uuwry5ixAAkH6IgfupUOIK+vObPHZedo2FRdNE0Y+klvWvfZPYkgDsSvysc4ps8m
NNn8FWkDeq30q0Xl1XgI0nHSzqzIJAG+NuJ5mDcd7SqSApwDDEnpxkvKfQ9KRmJ4KtDLqN5S/aer
rxMWb1RUK3N09lnLXJO/NxrxrsS8IfWMDEdQayn4sL2H3cyb3+14l5dfVffuT942U0BwDsz4MUzv
JsODPPlrzJgdAmsNZAUaU2iyGZETXHORv0ZgfTD7HGVT/4po3o95x2Gltye9n9jF2MfQJJLAZenp
kg5j6b/RqDICMfDP3AsX/iJBYUaAHFYfM4Kt0aTtjFh55vXNXvpt3FP7pruyuYylR199L30dDdMP
YwlEzIOCjNYu+DPhvCjmbTKz87sYomcPKJ+quj3Upjy7rrOzP62oOqjdVlV7+7IAKhIpNPOjpu0Y
h0MgxlmJTR7ni0B8YDH4T0GEtBpq0cbYVJRLc7tLKYpspgRIhH5ov9amAo5LJlt5q2KE/v/QtQj4
d5p+kMK5wyC/m0IsmMLhirAYdLDlJyWGomIyCFPGRXHiBYWY0VLyQYgr4acgqKl9GTSL+9Q4BPmi
EgJFXi7MeYz2Yk+0U4XqLey6oV9Erd0BW7ObfqNr0aUxeJ/rbiCtB3lbR8qHPk8AJ/pHl6Z88Q1y
ofJnvG4pDDaRMz5/jUFedsUBxucOAtbjEJr/kqK5p1oR1CGf07RvrgOSTV2HuipB3obPljcT+OCT
p2CwqbYM7NJe7kVE/7bX0GwPKgQDdhW5soRXL9cS6Xsm7dWSvirSiakRFcZ0LcntT70nG8HDa2l3
a0HWTk7qqjf6d/XPS8ZHuf/n5flRL1xWgiTTILr3NRKoIMz7yMKHvVL5u2C8ddqkhKr7YTC3c/Gj
jbdQ22mgV/yMzw87GkWFNl5mpegV4aPeOn9JRpcg8ndZW0HhZ8fBxOLfqDUnbLaEKcqQb1w/22n2
tv1EnNT4wQCS0axgrZUnmV5RsApWtpQdaEwQgqDHcArYL8287ux3HENpVe4Xe9qqMiczQFBr5Y9s
ol0/fXI16+xwyoa1rDSe2hwcf1MdWsxELgRPj5NKnCKci/q890E1aBDaJTrhxtjlBKYaGxrkh86/
seRw0VVqCz+rd88d1onF85Gr40LB0V0kgiyRAh5yihC1D8YWC6Z+tuKzlbxUuTwb9IXjeK7ji+WF
zzx/mlQRHpuy/s1hG8c9iUQWf/Q3nC4hmxy/e5koHEX43oD3mpL4as5EzTPVt3LGA5791Oe/TLEo
ZMTrks0XsD+DDa7HxalHdhiVmxn+VhBq3fe8y4IJuhkZiMQL4TjD3dTowW3Urw5ZwC35pB2gO5ak
4JsF7g67ajdO7KxQreNbSh8xZz5g+27fc9s49CX78eU08kRi1Ny5OuhLQKp5d5eUe1UWbSQ31Qwg
07ST3ZiYQRGH25AdsE0WU0/+Uzw56GvQeYxMezFSNQAW7EvlILJDh1JPZDhUxxgdg8mkykTjQ2Vb
E7xF6bPkMbc/FcUMzSO5pfyEPOZYBovXBZ3S/S7MTRNE8xww7LyiEeu6ex7gQNkLogMKJ0M8qU2C
tP8w9eqz+5TVrKc146iO+lheuOcy21+T47fAB3f8djclnCMo7l1GrylDDLzGSfpiosXsn4SGmstG
zqIbgJGe4uzPxPXHA8WEhu9NfELW23b4jgtciKpL7HivnB6j4ejum9jfkgG/cyk0IBnCm7JQ0Va1
xaCHEU2B98KKn/Ou2NeWFpT++KT6Nn4Q5HJ4ecMeKSaZBJ8lLa8iAQ4n5pAYZDaeJFbd/PVRvuHo
WeMtI30GRpK63SDPtZn3hCZVCaQ30LQCH+p2iAtu8MNrOhI1w959XLb85Zm/M5bfJC2oamkbTGKI
y90Af9gnTQWik8J5Phn1d1VnHFLGUSP30cFWWyavCLT4ZIel3phA1q2me+wxKtvoiPp76jun3B6A
D4R7jSODvX3HdcME12sMIjrkLiEgPCLi4I8pX7z8FO1bxiUfoco3BRzE12b8KRXxZjYZnFWrbh43
cERKqBEhXuH8qzfTI7eL0sFza2TmgV2n1Xj4h5Gcd4cWo2njhdtY8gAUBPhsFx6dwQlPWUVEaCXL
F/ZGeTd+tAOiZOEfuStZoSqrOmxVtrZ5iJiJFLWM7pUVZ9R/Tjn5OZN/jCPm+ok8+Jl8XNBFZN0b
SEZUNQwSIerUVgJrDCnnhAHDu/ZVfxxEtTc6jHpjT0Kcd5h7wbpuYqT+4+jnabm08s6TeOmq6pzR
p6MqnafHJfuaCGVxw+XVtNCzOfFVvrtCKbnt97YmaM1D184kMkKM8tBSABtNS6g7oie29azNkU5Q
9A2s8T+BjjCCKQzzKYdlK/m1PIyHwz/Ys3NKMNC7+ZUtDT7FdMUCp+mf+uaNmzn/PzDysuh3JbZP
Z7CVVwH3pat0NNJc+A6eqluSPrKWDxflsta+2P7j//v/kU1/kS3tEm3ZeaN1FiK+4E5aL4gf9BnL
UIAlimqaX4R6wdT21mXYxBRJ4FlTRMj5OW8jQky/qz55i2xGP0l5jrLkb6hoyNQEMHIYtZBfRLjI
QG/oVB6z4EvkURU1Dl342cGCnvWfSXtyfC7X6He0ix1IhB1knp7gJBpstq06khqXsWPMOcGYRv26
L3XRAcwmKHkmEji9JLQQiH5KtJg+2iBVFy8Dg7/5d57Jwki/XP3RbxAAO19MPpQTHtHL1hp/R1aV
LpvBirfA4o0w4Oc5BOs4pINXhncqcXMKJz6zxGk8ZCe/Gqz5zmCHmTB6Uu0YyIMGRLlFFDYyhSxG
TSwA+PjMfJfTgH7aY96pIYdJapCZ7iUsXln0JHjZm4bSjHR3Go+Wj2ia2HiqXPES0x9Lc9y2ZEPU
nGL3EIlnHQlIMWAduOfqeFsT0os+SoTTMSnZ8Yx3esIe2Vtunk0tCWBI9z2MlqjZWjYvjGGfDLt8
dU2dGxRNsDiIeF/TerQ5y1iyCi662rExl6z43caKqUBNGi7zVh9rS5KrjDXC0XrUT3b/1BKZIeZs
7aXDii3uVi1LTRnu3KjZ5wkToW4OlgGq2LBLZ2ZKJa0d4llUxiXnpw+QxMbbMW2y/i3R/F3LB9gS
29kCieVrdIvflDq3NvfSfgRL/JAXEc73Gg0U9G2ctoRfOfyGyfy1RErs1XEeC9cMktZetWV3ryka
l344hXmOWZhMXfY8jn83pbvOkI81VrEp4r8ppfIxoOA6YNKjV+A9cMLWIWVI2L8qj4YuX53isaLz
r7pm7YFuzyJoB9bOSxme53I3MDQyoDo7DGWpLOGSuDDv30AHJTVxpPi7YWT6K5zw1FNg7ugbeZJN
2BRECjzYI3Muj81wy/bBPkTgdhIaiXphg14Re4BmHymsxZepkOJiQIgpUlYdE6q9P+BjdlkQcIZ4
Jsm1o2/3NP0nt0HS4vH4S+R8uR2/IyJSFYmk45kHKNt9hGmgfXUmyapFPyDeZZz92bftLvxohvac
I2VPyF3VxcSsedga0tqGlXgfZnPlL2+Sznjxu2MfO8clGwKCHL+snPcdX5nC8vOgMrLZaEzW2b1N
+a5d6nMuWJ4FMR3j1M5gGSKgeoi0ErAMeNlSoN92Qo4ism4AQPrG1PWr1V8xhdUPA0spVMKysxDx
MDsZb274mDIAouxU73N3QXOFc5Nxw4vpdoHu1JdhVEAZohuluaPXx6cDy8hx/x+idXZQl99VS0lm
Eqg+q6jhUAfu7Z8sl2MIu1z56k2ncPnKbNYv1lNLGkfOMrPHyyAFp5QyJXpyP9oJWKt5T6ZcatoP
4O1R0TIyAE+EiGTIf434Y/LyR37YFL/VPRUAZiwY0yyLX1gEogNnvc/VpQ1opLT0XesR18tu65TZ
S5pqvDBfDV2SECjjnhw4PhYSwZZUKpCj7HBaD1Xc2zSRtPHPLW+FwYoYL7THHFoZWihDBnvnCQ7C
sl6zUtkOE6PYYS+t6YFlTtphoiLqUMdUMPDz2upkiruNc0/pjKhKsJ7G1Cud369t8OcjVeU089BK
8jSmnx4oml70Rx3YokWIew78dVxY8akA6YTzYOtF45oQFN4CiaJCkxgW+001epvK50Pu6XPH8KQ2
WwlqE09NnUhKwaPIEa9r2BlIf3rTfQHuoQcra36EBFaM1q3OgVLp3SMneUnJigVzpZfhKa3sIIn6
Q2TNgbEqioZpv+PvXZMQgGp4hUK+Dd1qry/F88SlWbM0TzEkqO/AYcTZ1sMm582p2ueCjV1eqNoU
uEieEoYyYr66psG4cMDkzlEzBva/0KuyP4tiPI0MTmGSf/9Hz6v64uhP+2V4TDqcR9Fm4FGPzDeL
YKg2jFn/5v/fG2O9j1wsRTYJS1yP0CcEtNllZovEzMpxkfMzSJsJMV6W+gmpCKbWV56GbnwyJViF
cjDoF8QlNXiRserakXyG+UIxK7CztMTTvdmQBmrbfPPifzHCHQEGk4KxSv/J8BX6EYrrmSkFkD4H
2iM4fgRkNJ1M0tRew53SoB8+RwMe3VFIWluAtvVcBchL8es5V0O/QGGfh/cZ+t9kRBwBXKFh4BX3
DISEyceWECeV4CW3YVtCB8pr+PWoHZXJz9qTduGRwlN3XFy/qA1n9q+6zfCe9DxXEm5LWJppbpIe
U26fX/O6ea3Tp0S6jGJuLsjEhj1uybR/4siYhz/H/x41CNnIjpskfbf6F0In1H3KCQRZa1N/L9rd
Ln6rpdmnJutyqpSUuV+r3WlTkDXh525SFhQ6+iy5dWhkI/xhkEMvWvOS8YBMJWBxHVEv50pplY9F
ReKnfZpxMidxAL+oMpILyM1D9CMGdEQsxBr2LcDRGoMbhmu9IVF+1vpjWsdPQ8vOlnSUfTqzwHL1
rTfdWRLJ0IS/ZT7occttDBm3KXB3nFrTOXTgZZxnb/hpW7R/ZJOX1O0VwhYd0hLxU3m2Na29xGAo
2zpYOCLrpN87ECp8y3hkHVGpJKd64iRm+g69WgmH4n+d53EGIjuqeBmJvNKYwdDcsPt1Z0D4uLOc
Al6c91TQ1qR8nXX7kdvlsaPJdTp5TBZi8bBb8G4FSQmuHJxeiApuKVb+YAfETTHPrrZaHAW1d+7N
BeIrzTfC4LavoZU8o0XfsAelG2oKco+jS86lbMw55TnCAXsVo+QqCfee++mag2dDfG5DCMjhukzO
s8vDtkCDrBGUsTWA4jChWKIjjfgDYt4OlcSAxHuE0gMUv95RbFUkpcyxhmpXhDeTdzBmmNoaztW1
stXEbKnKiEtk265WBcYnTf5ayThaXh+0hTBJGCkyeCbTdat2/r72nvVYHAHQejzgnTIcsORXL/QY
de9YY7OWJ4zztw8vhvcd1fg4ZsYnmCcp64BQcUJjUetsAHJ6TZM2/3/OGRgA6pyutjuwOKZhQqWG
WtXmiGyXnr7vJPKBWMVlFy8n/I+bAS4IOGe4DTgnNJs6ouaq7HGyTvtOSJ4JZVFigdXoe10ybnFR
Pv4J6MWsiWWY7OaI1Ye8J+VzbV+bkE9OXK34U/GFS7QC3Zvay7jDCyV3426TFt2Nz1EVr/X6jV0Z
KfaMxEgQsIeXkbGq7/7oWJIZ47ndt8KYIVaC2E5Z+mbrzz2uMB+CDiucvO5Wlgoa8rkjU2PrATPv
GB7MFdiW8lC0+I9c9Mx+AOjIJaljgfs6op7OtR+rrreDZLNzGQ1zU1Otke7Esp8VcP0HAGcbE7ZI
LBI+VVAtmF9j9Jb8BH/XJPfKemEnbpKtZKF60wwXKmn84B7McmG9xqx1SXculk9eTo8FMLYb5jfn
GJLNYjw78WdBQWP67tloy63tPsdqrEmaJuwvUsQAzWbpfcpqvH74B+UXjISou5n8XAej9BKeR/k5
CqaXPAA6IAktDqoRuIVnohBAQzfcw0l7cO3fHtU6C5WzWhM2TG5D5AzYpH+UMXSq7wsPp8ZOFGoR
E0McQpTO9ZCuB9y6Q8Nlz9amEFdnCRLX3qtThpaBwnHkUccIRJaEmo2oqbioTwUieXpEu42fLdWx
oTjN28vIBsCPY4wj/raM892YIsIiGDMc/2XpI+4ezA/UJzEhJRJKHMeC8TvOGto3OoURuUCNuGTS
A9s3jktZXCD7Y4Z9Mct5pfFUjjqrZZql1oXeUN8StrdTVlwnNAsZsysPue7k/rYkF4YT21mCuZF6
VtVT6r3VCJIsccBmnsTnrOyDjttqpObljvy/3sVn/IBS2G2OJbKZhqTWemIFxyTO/GRMk3GfhfgI
TAtyH2VsPS5vDAqFeWp5YifnN6xvY/s0TJ8O10aOql3D3mcgdjRJ0ssn8r5enAgJdf66sNJp+0tO
OKNR6SRYETnQXij5E8bUA9yptv6OCGuoq+/evPhjTS48zGL5xesnSpYCzM2mXbGHTjA3GtH273Nx
Bx/ameSyBzMzorxvHhNzgTRIBbjLgKZ14jl0XyoObdX5UpqFxb0vcTh4ceCLz1H3TstI9lS8dRaM
tfo9z5xVLAlOJV4wPEMJiKx/5MgQhnHvmb00TCQGrwt8NoICwZawocLOHVk7U9A4W5tdEqBOKc6i
uzgsRuaY1B/qOJ/EpxmzTr5Vw5dW9GgYHeA2TGOLdiuOHL4cnoqNWBBx4tMwMptVCKkS7C9lVclM
3C2jR90zTqbKDUvjCzeCu7WbnS3/1ytNIbb+mgxJx0hY3TKIs3caH0wRgg7QeG2Bsk3oAZRQQPMS
TpLH3j6xEhJw6exTh0WNbcQAHp/Dm79mps2+ChPmrmd5CguseJrwSbaom2Z0UfbUs5z6mZS+GxRt
7x49aoQ1FR5GDSVKTAVPGLmzEZlEtjYSwrhDuGE3w7PZ0LBM2p5SMHUZqzAowI8ti/lU4CytbeM9
6Zmc2J+ZQb1CrFmTRN9tHu4i7TvsAWyiTOoEp0gFx785OZEX1NSkxS/CJpNGfZ5EAERyJekh7ewY
u3vJEUFEysL4Bx4P9xOOGdIifdB7bXlMtAkUOd9m/pew0xtNcZL4PEd8jhmU4az7AuIAYhs/SvjR
Jt/4q1fFkK8dCiy82w+S7tM3HofxpeYkrZsR3/h7xTiiY9mU49rT6ehDsicrxvNJs+YPbWO0rguM
EziHvID/YJLfI1ntdOIRUQLituXAQxiMFnqTMPwdMQiE9qchGGPCMY9D/THNbx2yRvrPdYotPUNm
mRTxGpfXg96+sma1cmBI4Epycaf0bFBSto24amDZkbCs8j67wQV9FjMRxYCq8aHQFg7IfsRz6uDy
5HMSEv7OguWZq77gtYk7HkqONo/vAImsk7/GDptC8y0kxEhkPQKVhY2Yf5rDbmuRzk1N7+s7Fgxr
y6rWMRy+tt8sHj+dp7ClifAX4BuoG6Q3rEfcQOQo0OwokaS9yhkT1fK3uw+ehABFmkdWbCDvrBKT
BHR0OUGpbJZ0BHDV0IXHMVjDaNgi3Of0ERvL7IliXM4K9yElDmAQkviVe2Dqvt9hBVKs1xd/ojF7
NauQ7wOgzGRuBsPfq6+2hlGAIn/rcNfK6SnmcA+nfSw9uDZXH3Ec3ATixYbqa7HcXWs9wilMtWVd
LEy9T8YoVvhmGJcQBcgGO89f1YWdM55JjD2jlQed8RngddRwDN3KL0fpuqLwkNgJ9nCa1BQQUpI9
EpiBGokgx+Io6Dl7d+8iVPVZNM/zG464juuz15TIYO8QRd0gn4i0huNSUX1h208I7pTOH2VCNx90
knQaIC821vnys4Xp3bK1HrSNC/5lQbPU8iR04N+mRD6PMycMMVlaxLkOqKvD1tY7oGFLglhozklx
UUtJxzlhy2H12Fq/Ah8jth2LeR7KCS08LDiQ2eZqv7yGI+oWFjcrY2lPCpOSk2fQTegEe2kcShSe
uiqA5xyfCg+O3+CJraiywUqRITLJdQRDRM71gwboPNEYWujvrYcRuwmBIKH/V+papSdkUScvRVTt
ieM2i+VB8TNnjuN8QACEfdhMDsOCc9Eejl7xajb2ES8gMvhh0yT0wjPDYfSP5gB3FMxmamUHOcXv
pZyojsN1RTEUN4SczS8V9io/gbVM2w9z5heD1MNY3AQa80hn90XelXJhpAU+WRi9g0elQXw4p/H4
aQDrmvzufzJbW+KzmxgXNrAYoMjVSLdRtSpQmP/WEQMpMBbVms4Amw4WjFfFAk02ge7e4Cvx9GCM
A5LdsXo0IfriamXV8mUBVQUFkzt8oyxXNSMHjdwfFqwSE4utjvesjgk1Lm8S3LCOa5ezazs1TgCI
gSDaYyMypNsTicDkxuhUU5gRUV2UhOeZgsZleG4zIAWgAFgbsymPQT3fa+SCKWRiV1JzpZTkoltO
sf1SYA2TqEuh3YE/e+vH4c+rk6faedfY4dlQJ2zChJbc3HJg1RamMYiRvCYpW+Yq8w/8Pa/3C/sl
uux7GpUHk2rU7L+kfi583MI4gsBlMs6Beg/mMdVq0DLnLGLY+qbcfXd3us1DEwwc5sl8j4ffNsag
7d2sQZXr6blHUpnAsI8xGlm1huLlLcWPTzjJ3sOanyqDFOvlhjlkcuLPz1lFQC4Y65kxDci5xEOL
SMNFBPrM7DqKb83YHK3WCOIku+WDyYgHCQfHHmx2eLzblPdhGfm+cpd2g08QFRcU161ZIUzgn2d6
9WLKbCsG/6lz3cdL6mGeFMWtGqG2ZFuNIwHBVUZIa9uS6FFFK6vccpz6As0idseu+YyTnBywa5nu
rG6PYsIBbOtc48ccOpSqfVAUqaDszuxBd3XMXVF368l2Gmpu5pvg9OrnZB/3n8QHz+18qYoBPSLL
3QUwQ8f2scj2QFyd0g9641Yx3i/x9akMamkpggQd4WCtjacShf2sfeZmux6EcSlTaNFcwwq+DW7h
3yiaQ+N8lsmTpzO4pWZh++Va2ETB86Isco85UvDB/grVfwEkFOimVQj6ovDzm8uSTVVkmn1zxb8a
lEJlh4RfS6WRox0FmtLxLgEP5pM5OWVMsrVYdwLzE+L1WPP/alKJyNHYuK/jMB7K2DsPcPWkYHk/
/0/bARu3Aq2/0nsngDwkfGtfeNm7WHB9E7dR88UmXnWO9JEtsQt6nHdibNaGaV4mvG5GnewEIpc6
PWkl45xoMxu0m5S7wqy25FZNOC1iUjg05AVJzUDQFkE6XQuL4sg5FwyfoF/y4GdsnlsaOdipCL5S
dHETD582JB+OXZ/dJdnnVo+dyHtwdVY+ZRDLqyihJVr7CA4Mr5BLfHDIrN8QMNnMx7ARqx7QgSuZ
TEe3KIae6DTrrEUBgd9tZB+i4a/VFoc6D5cmjKKGrx89Ot3ytJJaz9v2hm7D7wL4bB9+mr0O+T0u
aLKbmZwIskA35nwYMacw46wNTAPDxZX5TgOglbTXFGaKYWVB70A7TNjBMnukFH83osvY+5elbQO9
+eiz9sGIiw89ujiqGF6uBgVq7ZqbhWEJtCw675KRoNJGgHoZf5tKPlp4OBwIrtNw1Apqw4gNRPFB
rEPmXmo3OhkgbQD0FM3J1V9m+kFLw4GAOoqIj8HWAh+o+DCaSKKoUED2lWlQVPfMwZssSSn8dJbm
2XYfjfS9XNBXUYcK6rW02XHL0qiKs0dZEyfJgZBZBhOYP2cYFsASyoLVB2e0QBg5aKchoVFGmSlB
yABMnZXcwKvXjpVvSY97KGvM39yW3AEeCimEkbBs8LwCWKrLn2hiDvs8Q27nAwinPz00DgOUK3+0
jlHjbToptgmOLrYbgRC3PEZC7ufPIOFnIizNZjl3OpkPEqwk4XNz6mHj385eeYmI/TUmNhze2+Dm
HymLMh073xx3r53VH4nxewA4tx1xyCZArBRpstUfE/3XAXhjQQYAd01VAiwFJRUFyiKvA3TbvEq/
dPABnYd2KMdmxbif2lx18d5iBSUrBdZa69E+D6GNaLE7Li4RfkP/s5jNh4dbvVwI0Gm3GgbmhcfS
DN09aIPEx0IwcTRyvCa3jOFiwei+6VO18gXtT7UNSpPqRecX7Rg2ImrgDYBMhtOSYDxWpch12ZWm
49kzcJBSbFl8jigYtl5cB15dP3vFpS/QKtiPefTPyTDBxc7rcZTdZTLVYJBY0JYWyYd1ShE64t/m
ioMwtTUR9ZRWtmfvDg3QDhxBpn18ixhVGBP+IeNjJlEB4BM3MZGUzQhFMhj+WROFFrLLReX0ggQa
ACvQlDDS1pW7QsDJJ8bqe1D7LLzvlYuDJGcOZLIOZgAEw452kgG9K10eLE7IfJ9xOmtzTYX9oafL
U8HBFTpfLUOVbWWUrx3jTxSVYnGeneJLdn8pc8jO+CUsOB8gfafoa7ttpc2XxLvFbA7s7lnZQcwJ
cy4ail6GlzQCNmVYK87o7smpRqbziKA5feKaXnvclDiLCFxYZQXL5bKQh7T4ciBae5BzTFQNUfmR
Nz35CtBvJOPzcwophLlZLY5OZB7DNjthYKAnQqDDJs1ugK7sPK3bO/DKk33nb/12Ri3ES8s4bjQg
PI7oShdbkE9oHZZGBvnC5F3AtIfWgx52VRGsl/8MXEoxwvY+pRb5Z0zfdnrxsR/Qvj7aVQSHlD6Y
6iaLrrpZ88FyBrIs7+rdUmyZm0OwNQ6SUKrafu5l0FHgozlnKJU9MG/HLTYa1iEG2gjYJ0jQh6nB
mUZxjETWhe5ZrhNYjHJCo2byku4X3kRzJCIEr86IWH1BdWoZcLXA1yy4HzD2LpRlJu2Zs0j0YE0g
qmsz/RgYcU3cMW7y1XGpCihDJEi6WKajcGMte1Y1VO246zJwp+15IJvEq/6Q6xlosNGwlcPO14dd
Mg/7liHzWAZgpA1w9Mp8GB7h/ITCDOYQdtKI2SLODznzMSSaC2cEqIUyp/9hWMXCS2mBG+OaJjgx
OSVQCkInQWntfOfLvcpeYpTJrjx78q8EgZaZsMxtBFLiF8RHyhue6MBB9ENKmaLhzdDFVxbdbSyh
pTw00d8EV9zrlm/dgs3Bhtzrx63CRvnYzA/TXL/YxncDfKr1g9REXsEoHhFZ9Kwm4H54rs2nmH4G
X4pP65Uu2Qp/zpMAMNGL36LgG2UWmWYXVmVl8lVK4iT40jvnHjvfnCMrRpo2ysCOaeC/2GrBwCke
gj+9+7P80ItzxgwRkEGr+uDuOWLwzZxsbYAHUFuaNmTOLzdWhOqRB98VJ6SilJ47SUZE4VjvHrau
gv+gq6DROdagktaECF4koJzcAm4A6lfWdRbViWDOxJcQ8S3FaprMS5nk2LUpBx3nlWkWmpzBONgs
NcQq5Wo3TefD6gBY+lgKqoARXSrsj5CALB4NNkP84wr+YqefTYT8hmUG+sDCUkex+ealyyYcXvm/
lZzs2UwO7h2OBcA27BYFaIb8wXRtuKVRQs+b/DboIwYs65E3bm3zd3L/yLmk8uGF69svNokFEmmL
Ttes/NMkAPOnrIzF+GLBbXgYD55+nafnk1FRiYOSW1uC1e4uzfiD2eFtSJdt7H2Rof1g9djpZwxb
jYq42CyOvc6xeDkzFKzZOU2D9ThXqI7ZWxM6PxHWC+4PgQcTeZQx4aHU9U0jRNDrwydr/iedHeNU
/ibQUiOwumWM1rsqXmTdbEQoT6SLtd6TS0dhSX55Q3KDzDsdpzCqAUVTaFaelWzG1gkaQ62yBxR+
flATnGNTp4kaj69nBpozgv24sQXZTIODC8LaKdW7NH/6iXkBhJ2Qra+g/sr5akuTOwrQCLz/dEbI
48g9/sgHqWHBnH7gugHVz39YdL46gLlcxq89VRCDnjAjgMfRma7r/l4A02e2z9hl3EeInxXHeHTH
nV2xT3gZoXi4MY5k1n0+vFc3ii8q3iOiHk8bMzAZOXUFo5n5seknrLKj+9JQ1vp2uumqhZfhNsLh
k2b41lWShC7mOvyvPXy2zZ/HK8pbiDLHGXZQIHzA8ZF+KcjTs+C4deiOs3xCtMj4D/1xxqLGYhHY
6eQvCr4oHahL1QRtjCjIPEmOBUrJ1F3QVsJl7YBjzx1ahXyDd3VFIuW+YIWXDIRM2mF+9FImlQ5C
rxEH6nPS+IdKR8NbJMh69PFBIwGCgYJuYEKogx7tVT+xAYEW42LeSYUXWGW76ZmjMKlO42izTOfM
IXqJU84gZIN7wsWF5oz0T1jMQUFPrRmM0MoKrV4bQ/ahRf6dm4tuq1YtFxuDY2a7VEFaeb0OpeGA
traDrkQakHJKGMpQ25ICr5AFObsAvzfeFHsu8q1NrJOcaZdnxgDgvKmArY3en0Ptxo50C7HrOGVu
gDbSSzZd/OLSA8ol3Nlx/BeVxtmg8YztoBkHEhDQOkQA8UID8ToRRrZKUYy0PUz90GyeeiTSCGKY
G87hqvfXPnz6bEhXmZ9iIfypOhalqbeNXMUPAhyHiNEkrL7zwaVjz/uKUDKxvjHh0/qjGSCkC6RA
fc30t9UVF3g5diGoP4h19Ny5J49tdMVmylDQr//iXq2DSZZNX22hb5LQfTNxwzVmfa3YxJk+KWFJ
samW0zSnX8v/WvEF7RmZGngwOi36mu3lo/OI+lHDXvMrJQJRna5uLM+T4Ebzth7SnfZ/BF4YcF78
R9J5LTduJlH4iVCFHG4RCBLMoiiNdINSoJBB5PT0+8Fb9u7YmrFEEn/oPn3Cu5obn8rr+MzfBKE9
67iouHOZBWZmHAX9+SfE4zeRpMcWlLlrdgY5h3KZuF2HWKjR3aJSDp0gwxOMtoKRMRXM3A5jwwqD
2Ewv0AEtT2PbcwBoeEEKRvciU8AxKNc1Gaf5OiLvY3qMaYvtsgnN+XeI/wnYLUx5D+2rCkqdS41j
Rc34FVtDRUoDtK5d+bLqt3Um2R1WUKya1cdpDKNtnuGcxFi6YCbRtAegAaHF7jV0yhlrCk7NPiio
itaxpTLcV7cAGaII5C5bO0Zsl5XDEeExqRC/wghMwbnIpORZz6maCOm5L4NFkd+VBhM95CLk1SAd
f8vYt0v2BI9H4C0mlY94GWiIqNdVdNfAmCtbf8yNo2WVgQYgYDXnkbY+a3WALsnXYEFawtZI355h
4rYMj5J2ndS5mgLE0e9wOCCzLXlNVFxLYWMWKnTrCDJn4zSgw0b3M8R8PVSSSzph8kk3zBx94GR7
lp+SZnlmBGuTyX5tJUdlavaFuq1r1vI6uWbYs4QsVUJA5wp1TeNmDBPnRXyfu2U7ZG+GKPqpyTRO
sac6PKnZeQDv1gb9OI/1UR3f16SGnIFfPC3fYZS+J5xVKSGkKqYqeZCqIQnSEEHV/sRBR/vbydvS
3FvFgNqXPBLVuJLZtE7g9kIJEKdmXzTh9lCTRb1Q1VTiCvTF+7kyIKQ136pS7uPnCOTWbZNu2svF
vdPN/WorKISceou8GyM6bQsaCUjiVHSBiY4gqjEVnH0ct8llo2Dt0ZHYA35yyU8uS5zcabnv0eQo
LbbA4wct1bGMB2/Qyhso06ZHm9ksxW0ql0d6TTFPC3uekYgkejT1s9pRhZSa9iJFFfWzJXlEBn+m
hvAvnP+Jgo5ZWYtC28yCBP9uC6VImdAzPDeSoe3L6ifn8jJhDB3z7JFCrSpGAI5pm4GVqtz4nDTo
Lc5MrefwkRxkeqcFId0kfUhC95tmM9l97NyK2hP1TRYZe+XZHeRB/hqWBIytBitpCL4QDEyZrIKJ
mMFWJUO9AKNhWg1dSzKj18ToLzQteHhKw1smF1f9yRYBT6QBLvepNm+7U5EOvoVm9kkGl0TUcohF
aQ8saUS60zZHcWR+mWEIsyaGzjtJITVKo9Wh+GDqqAhQ/tJtUcbbbjqWDeV+Buw3+kqZub0Gspzk
JFkPrtJm7lRKm8FkGkD7wMzbqWP9pA76N04Lr3i2qClm2aI1KCd8bLyRXO0YABQdAhyiqYkdobhq
ev3IUd0/hZ0wZh+dXsHGRdwgGUFU80FOJD8Y8nu84C2czlsjUZm1WR+rXY6QLb85JncphrRyRdP7
JA7MVzJzY9H1DsJzr9O0LBiT6l34UWE+wDUGBzXbziMe3j1AIBM7vUOyxucvDACC43chW26hYCOT
IWMdCE1Jy6OhP56ZJ7R/DFdfSUh144rNkJ5gY+IWJQnD7smnvIREqK5ms4iI2jKwivpXwMVqGpJr
PmEM1GxVGGLdBO6VY6RQTPcnqiSYXYhzggqdZKybAVAmEZK3OjPofzxBpegxUdLeEmj9WJbtQx2C
ZaViqgaVebXZUKGMMhtPoY0W5S2tcWHXuQg/yXqDIU7HWdG6imcpM71mWo4WFAGteqggPnj6WypG
akZ8XJlCJZZ/Ya5cG3P5yuF5JcU8+2Za3fiNz4l18TlAYiG2x02SeyVMOzzdvElf3uUkdysZZlba
nEDl09I3sutqJJR2JNKhBmAAp8PCUboeXeLpGef+0FYPmaXF+Oesj5Y7dCmQBEW4bPaHdZ3lLQ0n
WvpKZmtE/fhToIgyBrKIlwj0mzFRFL/mSv+o0sIvImTbbe7lNJUrA+4J0t2PwFz0yOazuimdue9n
AVCTSVnVCIw8lnPvPpfyFbgkmIQKH2/TQMCS7MM8e+lN1SOUQkzAZXPlxdeqm9rQ6GgM32g2hgqb
qciiSHjpqf6MUH+MDZYWarWzlPjKhHAPliwQblWoV3GA37jrhx1+d4nA5Bg202ONqFC2sP9Qr4vq
9F5Gyau5dggTvs7iKntmcD1bChYTJmWH05E1FvDuf0JsfnAZFX01EuUAYT7Wqr44RqjuCgwAEOa+
KhAGB2S5eCY7WuKZCKgtrkelhKvdxk5Xs3KJxMizdCvB2l5jMgZo1EkY78lAuKM0cVaDTknAa71J
V92gndAar4nt48fAxDll/FSY0Om652UOBdTLzY4gMHgKPYxFwlOaPTKGW/ScD+JyylSV1zIwzo6N
yhEJyXM6qJoT/igNxwULVREAIuRm2+Y1JB8dO2wlvMgpSeN53r+jddlkJmhz+ip4BJkxoT2NyQRJ
iHju7K63vsJ+EqH8JGr+YYyZN6morsSzEbGFmR2HqbZrYYYPvQzV6bnvsOmURnP/LK27jG4l1T7H
pxigQcxXnywgeWGBMcPO0yKZWoj5ryge8PaLHCVG8ysL+0HL902vH1OmuHoMj8XSN6HcMybAL7/o
/iVEceEFNADzz9NjwGcjPsOGzaXB3TU9AiU/BkaVyoeWKTjrl7tG6S56Ku9MEk9hgtmyjvRExdCH
yWV2zHquwvWtG/Xk6dU18wWnW0V1LScWZVHE1J64FV3aWtmf0SJDLmpYfApHxxpHBVmZ0ByrPcmZ
4U0jE0EVwUn1AcPpbPU6AUUslAy7UIZQbSKcuTCwg2QOCvKeVn+DgcXOiyQxBqqgyJOGMvTMVJbW
m2fp28JTxkAGgJBW4s/XeLoARKR0epIIy9FpIaooCIftAT9Eoe++B7qanuzIBPArw3tGwP42xzDH
4LwbdEdv0MErfBHVwy6vgb3xUszm6RcwkBo8ae2h05lQaNVpZjY9rPNk7CrmpnJqs8TCd/Gl0SJB
1xicWKxfujg2vQFWB2NX/KLoC9QLflzFMHoGEHYMj4J1Itbay2jhPIPVixA7Zo+MfJkgLKA0iHVu
9vukoJpCdiImHUNiwBahf5EZdw3itwEuNiM77dlBi/VKNsFCaVWdLKN+Vxi8uc8UloBi4hDBjoag
nTdfmSGsllIWqgM13JZcSYQd1p85EbeqUtAQFHt07Ij+weFhWi2puOGoOUQ5gJf1gvejzpSkpjZc
t3HSFbdxURnCiEGLTqWbWjAOPk+6xxBZsIrXezs+fXUiGk+Gx9ExnSx5b5liOGnS7Gv0PIoYCCWx
2TmMOLFm7Ka9Svg/xuU9GyqnL0ynq5wY44IQF2rGh65EIY9xP6Zyq9W1wCzL7nHNQHu+6GdBE/6V
mboZ0nTb9vg1DZ+QYNxQM38yCFCqIPprJlNeGVepLX0zOaYNJU484OeJJoDLIlXvDbm6FVVYQTqU
onPm4g7rVeM9XZT/eFrtUyAnC3XtQDQTg/vJ7FH8SK+p3j+kSrqaqnYiCsMV0uyvX6DpNF+yAfiQ
a4xGp51SQDGvdBe6oTM0n2Zakh0CVtVAcHs+WnXiw3ziWOfjFmSve7ldJlrFlBRT7HuV1EvJHSCS
dvTEaHyph2kLH7JO85sMQ1TqJC9f/a2lcacwSkbhzwmEFQLFszSqds5xKg/SrtIIbwMWGoQNevTR
CYUCU4J0ImaQ7oietOZh6AnyXEAkq4fq9VymQPvTe//ZvMZNeYshpOg8z4zAy1EitqmpOSjuTY5B
K2/epEUJU5By0Z+Y7UEH+Mqml+gZ7kyNmw8YcFsUT1hYp+f8WF9Zln7oTXqBq4ZhGl05swPxjNAY
7zVi4Mmei5m6WaTLJbK6wQ3bJdbB1UeYCzqmEeisH05v8Z59ASIiYLitPTnvF9/TpCt82u0MvQSz
UrBBF/OFDcdktTchSy0Rn4RFMtT8wRzIT3j+T0j7z4IyGSixbsS71L61C3ICHphZ439q1f4wT7cC
P3emo7Od0NYJnMcq5WSXPuDN2CMsi3AWgxwIPJ6oc7RNm1Y24Z8xYwgO1xQvfap0JOJOQZ3SqaMn
k4czyRh8QGtJRb+QP6cqmMbPSFSCZx4dKZ+oV8A4dQIDIriXx46n2RU9PC70eNB5jATGJtcSd20n
nZYB40GIXqGOXTI0B2xxm+aYsM97uaH3+exGP+fImVecRV9fOia6cNxRlYWuzvCrIMdRHK/CV29w
kDOc6dsAdGnXUHRxH+TCIbV66OlQgO4d5RCfZokpPOkDcU1KUvRWa7iotJyOTMlk0X/Or331QnGg
cNEtXo0QiYTvBDJ714l8HMZewz6vSdN/FFt4bnS7rjhOUN4ZWFWLX0aTR1xZ36keaju9f4muRcZK
YeAlc4bKH5p6HLqHCJiefXd47DcJJCO+sUo8lLRnjU71HbsogJXEybmiq+hLUB5REZTl56x8GP9k
tWWIgP5yws/b6DQbSlQg9ZQ7GF1izmwYPxAjp/psUofIw06J6N7WbTo2n6k4eetd2Er6iTThbZRN
964KMPL/YYb/JuAsKq4zi7Zv3/pOuteyDPfS2KVQ8vWxPQgajq23vBh+ZMbKWZJsFYmCjHNupOmy
+t94fsFur1N3ebsa//cHVdKIYofbTx1cmD8FpsByEoECAAjBnninV4JX0pfbjD+IvxGns7hQiLKJ
6Nb95YmNBHgt4rUsSMVLAsoXm8vHiLh1ZGxdxuWbvtD1c/lTfHfp4pZxWHua1V168nR65OqlZerA
XsQn4meuphBOErbT1AFxjNGujV+y/ioJAJJaQySbIEDQVfdNjcoyXfY9HXm5uuJRMQ7dUaFDezYq
zshZMAsYVHjSs7mBNtFRa7RJkAcaKCIczs+cFB8oJLW5nHNWzxCgQ7Pm8yoyWY+DmN+TAcgwYasJ
eJ903ozIl6TKX5dS191XAQolZHbR1uzXXPGk9pr2t3kdJ1QQe6IzYInT0OPT/u+i9TJtxp86z88w
yV6zcJ0oF5BduMlxSrCah6HNR0mEiQbggqBbbIUD2PZGIm2Xg2FGxjYPk21YRI8YKcK4yWkm1Z4y
9YqmmKwL8JyGYG+uPD2q8OAgeY2+soj6g5CdOCA2lVVtw9CdnliUFvjRp3n2XohrEY0AE3+nOH+v
Rdw7epRV/QLps0NLj9wChrx2N8XTqDxdvi3D4jQY8/Leg3NiNT/9Dl2xw7aH5AOZZEhREdkoBfQi
9GfGb478aT3K9OaDtgzjd0ozemSurSH1ECozp4a/b0q7sMWt+KFGxzxBKJkv3pAJN+151vgw+hRy
q3DkWJZFndBuwnPhrw9821or6X0jBztiLHU/51jyRfCsVHtdz8ZO/VgBNiF/8oMh1iXeEl1j67Jw
Xsl0W3gpyTldZYtsqKdlSv7S6hGPhSdW7YamzqkrBYu31XKJmYmcvePE5xYTzxdW1by3gNjWTClS
czGtMyZ/ie8IQGFIYF6GX8uYybvafJAc2Do8cPRTBCsOSIOr+2AU3srekGkloktnIcMxYlzEMTxV
MnjmRAgK5mNWtI0VBXr+GRbXeqHNwpFOhAIs7YY+RMjCG7dQQqeF1zwiLI5HDhwcfBNt19MTLynZ
BfjTiJWfppBg9V2s0uJyiiFLy6N9RzAgLot1hNMt2j6szcNHiSY8popdca2W14dHQ7DE8t6KAISG
+3OnPB90LyNEHeN3vadWVfZwUdcwIYMgsPGR84EYTxW8EsId93dt7JqKS4fPmWrIumjcwl0ZZIA1
1XHC+39anKwfoSYiTamYEWRXI+WWRUWDK2v1JXA/rhecmuA1lM9Q8fMra0dA5mAkyye6chSloSfE
f8Sy4QTVBKP+pyw/JJuIPTI4vJOjKNlO+TVMPtcPMaVGpX+inwb4xzChzS+AviAjyx2Wz0TFyzKW
RWWjiL+jii6fMrAWNQY4CMLTPd6bARZmZ2J30JyTJeQl8lEtuSano872e7aI0ZrnLRSb01CWJMyB
h9zpqHFiNtF6kt/bQ4qCOlVi1NMmM4v5awlf5+EalnkgKQqQLSd1gTkQhGT5qPfXWaHLZMJSghkt
7WptLeB0wjwXMB2LrRUBoq/AvC5OrkJzNzJWQ+ILeSCz7PGJ0MofnozWYnZG19JeDbj0/ADOzCr8
bsubBNt9Ldkj+TjDcIish2ypfjrCyhg/2+j2jHbGci+WUzn0TorulqUwWLO3JNy84QVOpVdaOnru
QE8lL8yDKIajL5/neoSQ0PPcoF1NJsvU/ISuReBUGE60IoXHiXLuQdd6+NhP7NX7a1gdZe6BJV+C
bq7PmSVvJ5N9IBUBg4ud8Gw+EeBfJcl4fRLba8O5OUaadoppEuKXWjFfSNqFniJvxXbX1z097HXI
LoOJ0eM2Fz/wjTJeiiMVDsPlo/p7eGfydEh2kNOTQ3JYcXo/8avvGI2AnfmGl777ljNd1fW3HdD7
l8IXvOjz6ZNX/02irk/8zREz5fKceKk77Zm7iDbfGQNHuwsqIJWHz6j8zk3p6Ds6YFvh3wf7xbY/
Ai+5wFdwBts+NLbn8dUDMdC219kX3wqQ6sM4seudFhimo/9T/5EloQT9IeYqPijB/G/cwBvidUFb
PUFSdcUN9hx25f38qOfchkNuY8sYLI5pd2+mbZ4nh2Ak3/J8zDh4rY+f9bcOQyA4godCD1W2/fFx
8PgESJlx483j0XjY0Nry7ufjfucA3sb2KXMeF3J57UN9oGFwMFRyeMdnwcWq3LkF4T/Dt3wIEt2b
4Yvux3iA+Y4ebTcesHUsT/2BU0cLSlIR7fw0Bbzaj8U7fdUHdrm9+DSqNk4LfFDJgTkhOOX1h7EP
X+HDe1+2mO/hoAe+bvsvUZC6uDb85ixEplf48yFe1pzX18U+fg7u8bO2zy+T7R9M2/AXL7gx27cD
7+vkpHZw5yP3/cvBxg7GOZ3S7V10T8WF4bDd2Pcv0YU27JC0w7j5C3a9G54R79uLJ3n3O25qPtak
D6xq9vcbVGiblA+3cjj6AwiIbuVvK1/9JrPID9+LDb7ZxWYCQfZSD1eCTeVX92gTbeI7Coh3w402
KbCja3yM78km9p63bINtAt8398I9RDDH3HIUf5Gl6/Rn+nY73QP9pvYtQG/EDw3upAHT1P2ivLEJ
n3Egr/vy+99sX/9yx3zRMLOxS2e0rR3iyW3/3e7jI3y0dttvGcI60TsZtg5eDX7opfe/v9K57vd7
1B82Nj52va2ZZNrx0TyBiIx7IjE2kA4rf95eoxuxSZv+HRqnQ8KQ83bszjRydueCBNrqnhUTzN9x
wLYG7WdTOuK3/M1wySmDeZdvM9jowUyUlh1A4Nmk2/o33g+WM+7mgxAIQZgwPbHjvXwAHWDuvfka
XiBebvrXeKtu6kt9yT70TVHZikOg2qb6pJoWeNQsOCgKLzMPsTqFdvuav6wLle71INudU7G5Bl/e
Lt64E13A8m3kBHfQNXc8f32ROHoRXSz2L4Chm+YlpOpd7Nl4ocRFosSli2kJXTD/mnxgj4rx1oIV
eMr535HmayrbGdhlLT4ikzpI36blLgRqKYTSX++ThRHCihwpMRXTE2PHM9UxQ3eLoD8wDyJgGW2L
bIe0dDUrJ40Pw+fnccrkYwFXd+2Pjfwbf5TjbIIMSinhxivvrnbktuOD3qt4CJjWVRRGX4sZ8dzy
O3jsLvctN3K315ilEzmnL/JzPRzlA9Sm9u2WndffDb3eRpBtu9ub8+EfPhzvdnNT//Z3a/FTuDRX
E7YLyeo27gRHkoNcXD3m/bjPj6GDW6n9u/+7bVObRbnfmt7vaMeQZiGmG1/c/OknK9+HpivuxT0+
SOM+hgvqSEdWNeDIZXipyNkj9/Jpvx84Jn3vtr2azha/FMxhiWYCVLHrDZAee7qzbfu2dQ337x4E
Tw4FSEgQCF+1NwF9JX8GAbPxkiQeZDA2R7rtd6B8eM/B1FzXTbebV92ms7wtb6nlMIng7+Vtepu8
8hRvJc/rfyUPwI6VgPZFeos+LPbiV/eFmYb5j//MdJWvGtc9V46pxblD179Vi8mzDQMI2yT1fbqX
XhAROd8S0806XpegQKjNV/K7ojZ5tY+r/RKe4NtExo/GjVoa+2TGksh+vpIcCEH7NX6p7ODr69bP
GwyxGCMzYAhRoUXcM0gGnMUfAhFK467cl++Jn/mqC5vFDt0X/sS9cIbtYG8eif+AzLL2gN56D3GY
bslIspFvcdRywJvjq5Ef611ibaiKDlwjtrj5+EL4/KN4Mue3EfAe5QPSnM3iNV8kCLr94Yue3VtP
VYg8NmXca3rSAu4nQp98/d/C/dAf8GVzpGD9Yebu/b1nGPnOWX94N47A27bxMtg/61U1/oNX6qKo
cfH2PU0v8TskFP/xAifL5qJ3xqPEr6nrkwO+4TLKNrHNEXkPRNf7mJze1fyPwfv4mNj86/8k7wS6
uRMCEHDnzgtdT0osMjnVmoNlf4ved3kB4d0tLiTWTbX7RwntGRxeRLP56e7trWc9q8dm8/SaDe5K
x8qt3GvpoJrjxhv8ddvk2690+8WndL+lHkfY+jNSz/vo3VNQrAe1zRLiTi52B3Ia+AfFb93O08/t
CrWTX+AIn52HO+YbXHAHybRNo3nTvB/9oHkkpJ2iY4xl0sU8ICwAQfcghQkUEkhCHR4aH5/3gw8M
H9/kLNz0kDYO//9/na8Y/tedhEn7Cxay/bzgxsjhuIbTtTu+CDtpi8jcLdzblckK2zf2VxTPHvjc
nF8mYN6/N1xHXMhVfu1V7nKmfXehLXNxwBFwY0R2Ow45N3wZ7dLPuRDG7/WaGbcJR4n4HX8mZ07+
fRmk3vC5HrxU0Mz6MSe1tqSxnNZyJbxB8j51XnRBpLLrdzwpoh3sxlmv0vV7oYUgfWqPqtgWeHwQ
hDdvyXvoBF8quSmHxVM3OLpy+q8ft7rt/M4vNuKWrh36/X+vcL34cgfTfwfizSX3e4hY6HYcAiHv
FqdbfA8d4bXdP98td7ve5HzkFDvr5Vodocb4+SM8GZfehmW7i33NNR3a1D3aYcc6rK8ILx2auPXc
BDV0eJ3b9avCJvzK7F+sKWyc5jff3GXe44f0aPtC0g7PW7x1lIbyK32Pk+/LPaOUg4klL0EQR+1F
O3V761Q4VGLnyEPvfUWQ6BrbwiPu4wSK8tJcVhfLzW/kjvsjcSc2PIBz40rnyh02NJU2Tm8e3bOr
2XOgsPARzXrjFqqSxG+UB5he/z07bn9/rQD2/+LXZQOPho3w781w99s/aojYQ/nnJufIhS3BY+DT
dP/Y897bupP+ob22hQP7xKJa6G14EPv4gAOdOwaNy+uQeEWN2wYr6m1bh/XnGLt2C8vVyc5/I08i
4PV4wem+3fKMXRQzX1+UXw0nULwNvhrndu35GQRT7oyNtulesfHZzG/NTtporEUkvHzuxIA6GFTt
eq9z1SuvrNvwCgC+7Oirc0FSd9PGuHEFOQJPzGRnM6g7dC5a52t4jV9xOPK087r7lw02CP90X/ez
t25Te+N1vkq3DIbort4DoIq+7Oufvf17ZYGw24/DRxugPQNPt9t3cfwDIag9Yg5Zv9RTmrvHq4pN
IvAXq9JPAxpbWFsOTeMW7YGX3LDN3RiXkOUUH6QbsYTH/n38zh/1t9a54cm6JOeYLcrqu1huHBQb
HctHHX7WgepqyzqmdjNfoNBrANLgQ864nym/xC3TUxX7KnkzPMxvvXLJS9pHvd34jV89rn+Wa7Ig
GPw898svPl5+txH98fr0dG9+Wc7ard0rUsZ34UyMahSu466dk71aqd9mTRjICI3NH18S6OnUQlPK
S7yDslLEyMgFsg3pJfxzjyBT3lWY7K0ENpSjcEUoxLoNzNcnPpuXOeU+qm59c2lxzzIGW/bGIDrx
sNG9vqJ+bMnteO1y/Lxgv8kkab0Uz4IddTMNhlM8AnazS7HL0zx+xuu9h70wf2Go4ODc5iJ3cn4u
5VZRaduw3uw8wYYtxF8EHTpEgbHPsmP4kRwTHy0UP3/t77JHfHveozupP9W7eok4uQtfcb9bLqGd
avs25sbORMOI2567tmAv9FWAkA4hFS60vcM3jGNeBb8Qe9pJoDM+s88QASVlggex5EV31K9pV2zx
NalfZrbqxHtePqCEefox9KyddiH82062O65y5+Kr9mWwdbfZRr5x57J0QrdHvG3XL9JhRfXAKBg1
4s2R2BopKmRqCx7EcXhIq/Go9l5mMs4oWCJgdooYbW5DZFUFrGMg8K+pvlYgHWTX7pP6vRqPxvBk
Gle+rxWtpptuO9QkNKrvsZ5esU/y20rfWHgOhc10ENJ9SOyLkXojNBcmxN9K1ewF2JExIn80pbZB
gsYToLX2BL2DqyL6PX3bE8aIyrrIQX3S9q8xcDWna+ffzL65rShf3gWifNfTAIdtxALHejxm9Zuc
XLMSJw5GT5T6x2couSON+3jPSSTtMEgheltLwMaJ4gqpOeEQkI1RpaB5kJ70HO5PjMfB6rvviDhH
OXOzbJ+Vp4uoGTDCfQtHjvsCPS1GbgrvG1alrHUbo6ipurvNE2BKyz8VQLc2CaDxkJGz+hl9Ls8P
LHHsUKrBG4H2YYFNJzU+LHzjWX6ExNuNLrwlkcxpsV52zLPRq6J1/1Sf2nbFp3n/PaN5YLJKyIDx
wdOLz+ZtsqpXjfdv1fohM4P6eVVHiYsMYKyGNq6CnvWwZWWlehdidT+gcVtqy+0V+awkD1OGQf5d
4e4nr8MVkTJSWgHtqbsXMm5yUXrVmd+FzOw7qLBLusvGhypfB4NpVH5NtE8gSU38g7W1WWe98/jT
Zz3z2E/ZRFZQH63kqCWTnVX3ZVJ2OmktcixcnjJ2Mp/MTuOVhQWXa8gLv5ZSZFCfhgkQu21Fk9gG
vLKE1BU6/e2Jc16FhD+BMJdDNm1RMc1pvuX1KzWqqk48zPiSTije1I8nDz9hKJv3BFysUCmfJEOo
dc5VGB3+vbjCcItYlzSCTmNdOmfMMYcHhuM/XtFp8DLA4Tn96I5jxXTKH+sfHb/VcZu2sBgWVA+A
JvX9SXP2bEhcCqlal+Wl1TICrrgepEsoTxBns6DBox1XcPVeSoQhAW92ZX9uWkAqgu/Qevo8Lj42
HnWsfYJGzkMGRWfY9bHflwypCdCxVBH4TfUFmj9j3YZSsi1b+FzYQGl95T1JY5gWwYX85UzWSERf
sZ8UDFOM8a3FkZHMh92uku7CeFdRY6Uoi0UswhTBoNSLItFVKoD0/lHKyFisBxoKu8dB5pl8lsUV
+x1IrNAHauG9I71i3Z29eVGH52mMkWyCind57tXK9CNh8r8YZLBQvsqfw2S89om4xWLCbuW3pu2I
MKPfzGfc2xtseGrA4+lcpDMasaubDgipVshR/6iKt8EQL3m6kzEYiJPdiinjVgFoH7QIX9rinoxY
k8afzAtBFYVVTC0WGMtLryZ3SMYsXKisNxOPREy4vxKGICDIEQhi2TymEm5vstzWAZcKqVcz4YDl
aGSPLAgrjzymsf/BvfXEOaeIELhLX2kW4T8i0qgKJF/Q8Zjc66ac7Vq4xlBS03qhcZ3l7dqdzzUb
dMZSqi8MJ8bdfR1GQT5oiXlg+NUtWOhRBmmwGiAjrfG6Kwy8nqN6jCGo/hIVn3OUu7zadcYL7cZK
nuTOVY5Kg5Y0a1Ic5k7cYPA5QgMomuT5DnOHyRDPhfCRJEqQKsyrRgM4p+AyhuWLWddubLHg6cS3
srkyDxbrtya6CcRCg2rqLUT0wOivRXFdMIWh9FAo5NaEb37toHkR/8dsk027znyJPGC8t29nTH7L
YEiYzbTRQZQI9Q6EBiNsfUai2qVOOwmerD6e/bt0rwaJodrUeFF/MyYMpGCINGg/OFMq/a6jDQ4V
5BP0DuAmkGds0eguk46GUYo83h88r5H3obsChAFLC0xWakbYZl1KtjWo5xAbC1k3/+KRqVud2wbD
kETmGsupKJp4uod4k0KFkefFNy5Sgw++ajgizvPC+LreBc92Yb1SrgMwJjFkZfRR2RA7GnYJE+Nq
g/MrfQpekYcgx5+J+GnUMT4yISoGjiordca+fQWx18AbISphkHOUlI8lWzyOIElnNMJgriY/ECuF
jCl5KsIZ71i+dbtJGQEBGYT6mYmUlFT09GkwG4o7ZL959C5i1WDB6FIlTIbk6dCtliQWM8X2T21m
jqErcyXcPN0CCICNUYqK1yLdVlqOnYldke1Nw0Cye+V6mGM8W8SfMHkeE65DBQbohPu0jIRxzObt
Ou0oGozMMXIsDUgw0ACyDI4sQXbvpBKem54lM2STJ2W5t7Jgu55EkwhGkul3Unbllufurp0hif/l
KXLK5G1d6gtxSPFCxUXwd7xs5fRTZRalMzXv1M/IuDPE+v/k8o7AzclJ9FkUFh3KviRYmKosCvE5
HN3rlGuSM+jwSILwctMTc9PM13UmW4OBzM8M7WrsrNVI2N3LiJyBryp+jP2boJ4il2fBM4rgd/TH
gT+3S8bdmHp5yZELEf23i0tnwphyiP+wEqjBnyXSGYAvJXwzPvL2Uz9VVXuoleQoivnWgqXvKNMR
D8T2iSMAV2440RFgOpjeuxZ7iv5YJ9V/FLr1YB2xD4fAt5JGhpA6KbuvV4/SdThGM0iGdNsLHxii
UJms/BeoLGKVezPuEUJJKknyIrGqiG9jy4YreyfOmPGufBlfUA4SZY3CjBXPKZ4RYXXwDPpP1ppT
EX48l6iyl+6v7d4m4lPQGdr/UUeW9NxI94yqK4uojmBawlOQ1dxnBIsgEfNg4sMLnj5mhCacvkQD
PoHhlkM7azO4Iu24/2/Ll8F6jK3vR5YojfSfhpFUxtDqfyydx3LjxhaGnwhViA1gKzEHkRRFBW5Q
MxKFnHM//f16fDf22J6RJRLsPuePQQPKmUGvc8srqBLFyEs885YO1UvuwjN2lwIRFUruCQjd/VYz
XpwcY8ZQXX9uRnBwNAM6aaKoiAIwn4BAdMlI3BlrNXkY/Xrq6EEQyi/NH+WpngioLPXuETuUZzvt
Ce961l2nS4hdOMyIQxble247X7QbrAvjBhvIY9ZTY2OYtxKKn/HFMx7qudWavwFZc4hAXB5qj8HP
oPon4OiKCGcyXzvkKDUOM/8lASxvMDmgT21Y/ZlWxhSdBNNYpKM57X6LWeKNFauBB2GK/oYuw3lw
LcjdKiyWF6ojYqN9KSWHXL0rJ6T78Jw1A6rOsz+Z+dpw408kCX1SLSzz25z95cAsl6ODyhGzSebV
zuZ0akHCsQJqzolw94OYcV3ExL4kw82pKSYxo23HuZNxeGt2BwvB1RsL8xITZiIe7QwTx/3RDIw5
jn/IpvBzHmE+YL6kvRD8STFjSfOgDJ3h0PXZFvu15mpn0cgb83NLFJzJoTKQ/mImZzGZytRJDBeK
x6N6iMrxopo/Uzqq/ilR/AURhLQN/aeTZHzItHNtRs8C5UWNzXYWL4mLCANX8SjHZcUB3RPxSHQD
xwd31N5FExeOSIg4qisbZfi9Ch1Kxy48zH2PPhGXadWvEb+zI9guMx7nN72V7Xypuo3fq8Io/AHh
cTCBBeJpV2JViHTGx5noShTwtuPi4MXE/eqKAmEBeSuJvlZKEpnIb+jKWkyLGaGElwEAhEoSO27M
dkgZ/5GZVmBhXYYg89I3kIB+NFzFqCE+TNdqQGWkpxbhquRoYcYpqb4IEX2DRs7aNeJo8NmMuqBY
q1VIiRdicpQmwZKK0mGO1tCzde8uGHM8xC9jiCQf61SQgORtk4iOnZ0uzv3IkMu0m2nFwva2QfyS
JurfFCaHkg0esqcJ92lOlYuQAEyvfVgIQEJ8krTLMMIjx9LsYz6bZ/JfdCD/kE9CVa/VltYS1Vha
6bKK1lIWH4VboYw9qReP47saiBTlgEUwoHSDPeetNNCmQXN081fcLEc+3wVVGoP2po+sXrgYx7sl
CZEx95F8EBqEoevIQeZVNyVrxqWxCDG8W42GGJnzliGINNAlv6lxv/NpRAihLdhujn6bQpjxOFo5
AE7NHdcynnL1ontNxKNLBP2W+ZpJidhiOvGktaWt+EsLzKNlIlNOHSTHBXUb+J3qGeSwTVuSwwzr
lPjgI1HvEoS0GbTq3MDWKAlh5PEUBum3ShlhbDvT34Oo2sQMcZMtuoaYsh4GyOnSmxo1GjY22i+l
mANTeYq4eFMSqihWqdlBULBEvU6j9cPEAz7TIT9plzHd+WjeO3Jpioi8KNpuK2y20bAaZ7Gw8/61
lyBhfXHFe4cGGdk5+vaEguYKpxwXx97R5atJqLgOy6AV1SZufnS3X6jDXOj2viN8JgvvidRv9nDv
CCvFY77yCsE2BSNszaumbtnp+TW7t56x0/n2p+HgGfOdFR8vP+NZO5bzmuBKF+P7MFLN0vRrmcO4
jFIeazPftQ0Xjby0PmiqMmFRmhgQbZIVzhM22JXXHZIG7KK/1JzOqBZoaxCNQSDJbXYgdkGZ9eyG
eYwqhUXZbhLen9B+mI360DcoWWMi0LjOelK9b0p3JY3miujMdSnq6C7TbK3MCFdZTPRKnmUHp4cE
cKy9QD8iesVC1cU6MVJGhwjatj3/WzmG9chjRPKLXZ5aZcWCt2s7EIdIX7Ne+dHWjmnIyEwKcAHt
zUuS3eOURFEEZcg2JKOsX1FZgBCHX/JcMQcN2KaslU31tcUh3Ob6n76K3nzz7OH0rOtHmM1btZ3L
nomvpaIhNc1b3HUHx0Z+G6wTP0aQ6BJDezGQBgw0BgpV8WASd/KXR2cGppAQ1uNKYNMVBBX9qp1E
CQH7krKefD17mN7eSv8zo+eYyWZBmA/JVRykDiMDmprSeCoDNTRxJYxnChdmsDkblSj2Jd67bJR8
6AEvqSJwvHQZHuWm6jAf4KVq0wgPmRud2gyvGAUEajlSOlwrCJ9FkZzdYFmTudI48kldrEOcb42i
exERUr1BnPwo/+2ybqnedGXbMApOOA5J6mR8L3t2KUsrMRiWazVyelm+wXWQOCq9EYZYBMDtWb3x
ZfBX3eM9uvmwvtWTgTIpcdfO+MOi/BSVW9oi1gU9LPS+E5JknzQr37amvrHVzI5tIg4/8vg/1VBH
Mh+KQtImlpYsFm4zkcq+cEW+lRnRrfxdSZa0nqRz1SuEJpqlWiLhGSwSKRBUkOHO8Y31FuLXIH9r
Ghmm7EecrdULoF4bJdAuchqrx3LlVSS3QfXWYXGJXAqckBoLg3IvqpsJnAVPYDRm2oaEV6OX1Y8H
z0233BNnkj6C/tCjKiarjZisD8/Q3zjvOR9R6MtNgUXY86xjymVjQCo3BJ7wEpuM0kDREXdA26zV
QG2zC6m6iTq/yeGoBlwwn8l8uAaBbQitAsAFqRopwOnHnelBZmv3hlW9CHdqwY+ZVLlZchbncSB5
iLncIlUvxO+Z4E6Mmj/G0G9dpgwfh4+MvyubbHmWL+yWix8JbkMlh2b5/Ji8vGVHpbEgvonZM+dJ
d//yPihJHg65XRkyBNWcJ+G7+lCqS5HxuyFvQXrclF3xoeRVhtFTt/xaeDMuER6YBikeYks+WGSs
83V93T71Ak1Y6Sw09kQD4xBOwGcbnYLQXqUwtzNvdq/atoMcGYaTsBMz8dU8cZxLMR+wmjdPgpM1
BaVzjIO3IP0TwwiM1yqW7w51JebIBUB+CDMnqPklCo+pyZ8jk9HMDw0wbXifbHW1JqtkeGekGS06
VPUSDfwBWboSf6ZIvRoDSX4raNSmFCA+qs0HX7gtXxSKaUy3+E3QXThlw6LD5qpGFLV48wVQEE7h
bxjeFDKmc34r9FF5zmxaX8r6lCQ7H9s+YANvoIepQvcJ114pYCjbgbCqDTcKDhq5FNJ3PgFktJkD
0+TdcOPx6CDkjMfz2JdXdArq7UJ6NnNO8E8ZPLgadnSOq5zHT+26XZHtp5BmpQ8FSOjFBT4DksJE
D5GxuSZVugRzVApNJ7Vfx9bYMLKJietywHCL74GGIsTtw3h26mXT8IYfBya/uMctwbOo/UNnUTtO
2jEh/X6Y5mfNrV/cedpQikTiAJoKYt0M55EFdzOPoP7tj3wCLA2jE1DWq1oXZb5Ta6YypNLo/KS+
U8f5MnsQZP0FhHdgvODYJA32oSBAk2PQL0i4sQdVmiiPefrr6CzpPVKZrtljXF+ol4QR9ZiWDF4F
BVfctGFSv5jWdiLqAmhERZvUVG/bWnnLu0NlTotGKUaifEcjJGOetrDmJz6s1nD39XEpsI8X5ilk
MRck6Ep1DlkhJkRkXu7C1L6Kia1JgVIenZrGxSc0lueBhZIF8WlsGdbF4t+33t2rIOGNTvcKvGNF
iiGPCq4UdQinDj5SeTBb4C6NGxZFC1r5I9BSZ9G5EkUnY1jbvMv0NeCKPM7hb4e+r0nIik+IbcLN
oWwCcnqMLL0NFc/8JpcmlUH/qa7RDD7MTxCQG6+u9aQgh1Z/br2/zKHqhFT7gcIPMvwbcwPLFNAh
YeVrvbs7f20M07ygS6Pv1xRsctg+RvSFCpRQu3hs9buxGQ6Tay7+GZtt88j40LDj+vyWFBeR45XQ
NqjCG+ogbbRI6teZEX5YWI0rcGkfhCQu7JW0daKnBqJL4r3a4HlIC0aQiY7wDmzbkxcOzY6LpGeb
l1iQGyBHNTX48lhuRULpRAKcly01ZuOp+cBBoVxLekuhx07hrcpd5MG66ObnCOg3HDz7krAzO+jI
xBbmo4uXnX510lPq4krwkHDZACXui9negvrXTLGNE2xR7GJGV/UHVVcgfHoDUc6/GTjF3cAl8HLH
ZT91KB/CXwy//+5jp/0dC/0978vPGE+hSMe/LclhkiVBHbOeWuD09ptsNwWLRsywyhfs45Rmwxgn
6N3yooXIk0rwI14DB11/MWZn0/CWuV4v0LjclF7a9/pV3v/6YQi5wAOa6ttq1snM9G7wPODB68YB
2URLzGDQhR81IfwGBUWNM+wVZF+C6Y0Bx2eXdK80wm4kLU/Q/mNzjJqei4IMeoG2lqtelT+VO1u/
y4nt4Tnm4cwMtCQTJJVEcIM+1fBYzvVnNQMlbb8wMZ0p7M3n3s8r6kBStZG+RST+1bb+UyJpHuZi
a/YGGReMTZKg6+kB1Dt1VBjCM2Ge4EzpvJtaVCiPX6lFKzazjbodQ84I4k0It+xDRMzhxtQx1dQQ
PAbfUrWzQA6SgesBEBJEldg0QiUtDP4MqXxeoFMwHYCWSuYK3EKbWuDD4NcJ3IDWEkHPR5X7WF3g
ghCQviKesD5zQI1VdpyTeKO+gYmPuYLX1IWjTlwQX8i1iogXlwBhr9oTLQ3ChLktSBgeCSzOkYWn
TLD+Aa06AaePJIaJc/eCorRxyEj45BaurE8v+lM7Bx0dC8yObuNwSNrzEEO6Y0kmKWRXeM670Rdv
I10fPYx6EmDeH+NVyJx+xDK2hIBpGY8NTai5QsnYA3g2HQ1xG/Ougx7zuM+89y7zuuBGHKyY4Oi1
A7s01DGksr9QQhh19QX/HdhqZHL5WJmULapJf7BA413nSWFQaZkSOVjRQMzrYUOX6riu33Quascv
9aeu4kkokhyNE5o/n9RND9ynJeagtRZhqyhU9hOPaCSKTgdaPKQoN4lfLBGHyL+p/K4QsoEYBmmx
sHr0vxXZgCjNaMbsAXIFHZ9x7fHNVP9udPXfQnNRkuneuvM5zmnFBJwbg3UweFtH6LBzG4cYYp1h
u4DYhT1sWnHEeIXzr+93iVip0WVCg8gPp+nWAeUzATwThgomroy128Jv4lQW2ooShyH5IHZP8iD/
k6jCJPgbleY1JtyApmbkihz+EhuXoIK+pJZpQBvo0m8ZpPMqL7gFeInMPmDfAceaiHLxaFioWpB4
Qu5xK2p5fbM9vFY4knHadh+hhn6r2AT43rGu4LGITzPWpcn03qas+jK4LWZqDNAH98Spug5tv2xa
yUlhnoMJNxCwmJo6lYcPcCM1/2U6TKSTH/2gXPZduuEcn9L5WQ9RArbHCeiuCefnyVKfnQSULj/g
IXlS30DsIEaabnZ2qHLu31sfr/K5+Ayn4GIiPspRaQfGUa/LjdRgZad9ZE/fxcRnOn14gUXOA078
jKpswz6oF9CpLjN2x1adu4DBZsb+43sQ+2ozRRRPeCTIKo4VaGj/OmKTnAcAW4I46qH5yZyvWUNq
WtMhuuFnm7tPT76oxammlEQZhXQLAxjiecO8Noiei+w7KnueUExw3JyjyYRjcVowqMTIJL+VB5kJ
iY+GSc8jVFleomFjSrScX0wSkjjloTk6YG5Tj69U/PgmpIegV5JvisseNFjE56hFCXBvGAsD826z
rpgUSE9IDTktwz65alxe0vyGPKZ92l+yf3xRE/LK5laDbQQ6hNBJL6ddGsR/8pJFvammBZ8CRcHD
72HRmJ/VXBUHhAh91XyaQMrV+m2bZxO+oe/GPb60RcCu5nN14HpUzlq11Cproho0IFwMSawfLTkF
9QDUl9CQNuYUQ5R3fghY/EUecDGSgYtE3J+Sk/r6ReWSVDdAhWDVThhem+o6zAB1HCkE26hrWoTr
3vupZw5HdFMcthPFbAzJugr4btadeSTjCxk6z9gYvTtIXAV5oK2VbFSJUW9QqDscfcpiQOoSlxCU
ivPa9gnmRGwc7UqHBDn5qPHietEHjNA4H5vKY++4Q7gZgaS95U8OjKZgA4WgJIjIqxyqkHeo9kMy
CNfqXATVeVaW8PvUIaUmkrwjC49LFuNuzVk5aF+TuCt/YblrR8qMhn/+GglU7VUryiLXyjbK1R9x
E5jtqQj2iqFUlmWF58/FBE32771SLhyo8hBxYATM7vU7yWOpXswGOX6004cTNSmqWgi5zkTUG2gU
JIsNySY5sHN/HyJ7IeHkqREA6OnDRyQR4TpmsyCQvj+J+j4b17b5bMjmjFzacQjjKnjSnBpzKcO/
bsEnDnhfuBKCrl5oNkKW8O5HvylVaLwsRnwCbNMCiuuv3MpFtSvbk37WrHWTXgdCGMEI6peSE0oN
b2mpQ2W+dLyXI1lpGgDxjYcG1zx8E8xZnHzb1kdmn/iybfytGcwml65/tLRBmN0phgdse+/Jz30Q
l0chv3kR/OzS2x+wCkV20bLPoD+604F+tHZSPZKvBaFPWpYdI6CYrDH3lRbTYFP/TEP+7GR/DcGj
Ph50VbItqbfqnioGXR+OVhuYtMB6lHvJjzpqe/I1CyC0youcyw+NOBelE8gCqlpl8qLj2SFaJF/V
I+LbYvjOiNnIG9xtWO9Fu6qS6FQRsmPHD6dlJqIepImrvdtlfzT9qK940tOKFGpCvnQv3wfJSOqw
3NrOtCumW+7D3VFqb6M6RmBRHJPaXfpatOLxsNzPwo0XasJ3SJqLy1eD81hztpr8bcVbP9mAm7dg
OtpWtegb42JThpNyX5TQ/ISg6/AgE3lIMayyC96giPSckpZcR+Gh6q/ymaoARSdElDNEGO29vUOj
A5u3UZQ79fnvma0tYvCGWcL1AQXZ3n5qgFCFTVtg8+R/Z1a9L2OGvMD5ssgOmkMk1LSLPBVUFb4V
QUfmbND+5Fh7rcbfB87MNTqjsCkY3ldgR2hYEoFI1uXZhn0utV3JgSMRacbOEiDSlGTFBNpzbWCc
YMLDDCXaHuZ1ojvKV7iG/gtaRhzAsKodqDk9x4zMYqt7gBgQPJkEYcZIqOypCdEYpLJtbQEGx9Sd
XDMSWpH8ouPKBEsZWGIRvukHxeOoKd3KmlcEQ3O5Ga1mny7VqJ5WlxEHcjx/uON4aOJg6Rkj4WPx
xdgZcb6echpc2/xkREin2f8gDtZJZ1+UU1zxC1N4iesaZ4ujvcyMpVZlrFHcUFQjQIeTILxww4JA
+IngpFYt0tw+EDKKDAz4WkNmwUUvpYpoKS4pIjvWwTabebdsymyvZFV6ywqw2HdsEiI545Fy2Dyb
ah9QI3QGqMB6kDFZqsHA86ajVoMxa/SZU/4hI/sPw2NOX5gltoLMtjDcKzEQrViKR4ZnHaG2S9NY
6MQjuNyIlYvILqDFpVgUPrK46Mud8Ma4bPTIY3I5p9xN4I+xcSrxNE9UCY5MJqNzdLmDmvFh8E4q
Vs6CqzMxNBJvTr5BgDrf5fSidH0RRo9swubmPhReztDrTWtlKdZpPWvMr3zEJUBj+QQAVBPLT2RX
qB31BG+C/5nUpLwSkIvBWqGL6qDtrUXpOPAb/rkiLabn5wrClwCML6JULOWCEAJrOmNe7EzrpKj/
ZPOXgDkHFmDqpOY9ffSW9Vkb4oM0I5NQ317Z/kdv7aCkUeyVGPHKKbdjvotgfhUrnTJh2iPsT/mu
3hw3lW81M29cb6Pio5mwcSuwhwvFtzKKWZCu8K1K6GcqULaMiZ0Um6aYlh2OdW5G9USRbKHlA1l5
6dKe5NZkGtKlt7GGV1RtiGAiaBMEKzp4d2+h7q6SnetHm6Gw1mFgrFN1wYFoIlyjswujcNe426A3
mRxzVrBKkr3UDOcuHq+g/8saOzrlnYj+83+nZt3tG+fDD8ytjtKF1EwCQoiUM78HXlRSEhCxmCiI
OuGsRnb1mSFFRbug0FMfeE/aKwMtRwPVfqlJFG0tah6RqnXEYSgZF6YYlwjj2L01HeFpSdqdq3K+
tQYHTXTni6tFRUnl8rk5uOVLPVDoscqJs1G3khUeLQYthfAFo4nVu1kVwKXPXlt82Gm58yx6vvfl
PB1Z+pS2zi6OjfSo3fG6/bB0aIb8Z36m3gE4RkHhvJJyGWID0c4eW0etFj3Fa5Ne2NJLwTlYa+aT
EEtz9BZCexTg2a0sjmnsHaWZb9eF7/8AkSxZMibGfzFu7IDIUNJRjko/wA3F9A047SaUnjIj+o8Z
/CXnNFe8DJFm+Qjzk352PjkewNNW9GVVcpGCBxOG+WTRrQ388d+YwrXNL4xfRTRK7Y2ypAY52ORd
hgFl0Zortod0bxU+xdgBIOKQ7RIVn8NUwfjaK9102SinrW3wsat3KXF1ytLtxh3RdYwSJLG5NS3L
I73Cfv9IU5aq0F8W032GpnFdfAL1S/gjtf4hqQ/MeZRd7DwxsKosZ9SE+tdofwdWcamIILdITPbr
eKMwqpxiuM7KFnOEQxgFYOw7bF6ie0/yAHwx8a9Z/5cq6GWMGTgil8EjIGEqUQ5LKrcqdO0x4Bav
X8FlPuZin0H9gZME46okXzA4+CQklnVw1qfiKDZtuybjhb/y33WLkPbG95SrH8ASAaxX/swdn15s
RG1T0iXE39Zt8oafSPVBsYXwz01MYvONkOaa8Vrjfps0IO2KewmKcVlUKrrI51mcpmrFU92NxlmE
e6cyf2c32Xed/dH/lNzb/KBUM3kMHN1xwjgF3q8PvzUjwIxfiVz551jHpYcJnlobGoThbV0qrGY/
A1h2i7dOT5cWaKikJaj1nDe1cBu8kjVlzxq6ulZ/2GyARUhWfSkeULcNm2FBNgjF34hgSIcGzc3w
wVsqZK26uYI3/B2tWaI9ECMkyNr8hIFuismHgV4rEcFi6Y+L37qTT5qNUaevSSsMV6JeqfB4Xxa0
jU2rFKVCJxiQQg8dl1wKjVWAPWRs3WPJhptzN1n+s3o90fkid3NJdyyyJ4FYNfbfBDAv56x66SFa
ZeQRTMUNiaeL4YZvSkOFM1Y++tBvfgxFyCAEUoqSdqd0JHm9C4Mv27n3yCgU7OPZf+iC0WNQcn5v
RpxuMKz8akLNxpjAzc8PS8z1GqaVFIaR0Ak2Q3HnQOX8n+a1+tKco+A8+FizpYLGoHuaqFz6FDxq
2m8gV4BpQLR/KEpfAgcl9HSnV8S/tMyOEgOer1h1WlKdo0RXx3fLT4Mg70l96YaaYv53NnqFyqGR
ujjCOYi0P+tlspTJOzl6/3Yp+t76Oy9KUO/mGccHpzm0/RPTo/dNDOjKQrLmgoyjq1zofr6OSoSr
2saqVoi6nxydvQ7Fl9iq/3dKtBC//xkCQ70mJMeCl/hwsl4OQYmXSauKclPFCszSnatpCrFq6xwn
bRuKKxWq/bpzP/Ogo4UMxt8F59dogHLS7cAzRzoGsyNtXDsL+LzOFLhncr9PWoKlOscX1eSbwLfu
FXmzAc+RTbiQANIRNsYDr1353WFsPPLCyIeGJlbi72GJVj0gjau7zdRAMDMN3j8J/LM7Eleoeyu2
NcnQnDju3ZeMdQgJpYk1ANdoQ2ygW2ovMppPnFFbT+1KTvWD2BkzPfxIOANkRUTVRn39L9xE162F
5g1XGbAJOMiLIzJK0narR+nnS4kzMVPDFkAu1RQOoUKOvoh5PwEOlJi28h7cCKYVUXAx7PsYkNSp
PhLYM0p+F3LXyGZFX+Sz8KaFz/dkzt4h8bq/sm1UlPxTPjK6AOLTXEMyH0HrxCuP5RNj4/8vKfKq
KCneTfR42QNMYMrMCyFhE4tQfFj4DlDt8a39BMm5CV+kgziU1llEiBx4m2J+rc1HCA8fi1djHKme
WtUd8I//J4+wie3Va06ggkBwz4tfuHRjb9g9CLvjLRxe6Eve2Jq9Hir3HYyIldSBy8Q+Z2G6MBAi
/GHqwhhqnIvis30I+4o0JoZ5BO+URB82Jx0mqaInDhHJc6WZKNyfxoofcyJjub6HDrY6jhBdd9be
mJ24LQXPKvFIhnfXCNaAPFsNfgnsqX9HEfpu8KWkoeQusBaN+dKi8HZO6Dg9p3kpJtq0CbPfpBM4
l+kvS7TSKVw9KMg/7V60qZuz0xEg5208eRx4BNGe2/VzSbyUs4bYaeEMCAB8LvoOtzEIPU9Whwoj
J3UpYLsc2JE7/YH4Jr5N4GbcsHl7VwtcAcEFyA3B92wTLJOYUMAm+qZndOMyLrDpE9N2VBSPbhlP
+lyBi+E7abulncIoUNeUo5MbCCgJ/+gWgf+r8DVlVGTlhr5DSKL0qIWAhQl3dnZXDwcCelsCr+br
ADPUV2YfEb4aeHJK682gXCZHwdUgwiF8l6AtWtJIlMvuXZZvu7FcKqLAZXZSMTklTHzSJYcurI4j
9QWJF1Ej6CziOkN1G2Iqj8xxMfguOxEHNpyPEs/nubm5ugZe58ikebE+e6GzyFH+0zlozZTYmeTz
4Lnxu18/uLS0r7HxwEV7TZcjHRa85u3O86crNWl/0gIRYyM0PlipuUSy+VoX5dZkGGp8sMfBRLZ4
VGu4YMS16BBKjGo1lj1moZ1i5+L0IvivquyhTsxNYLfX1pq3SmLvFyk7nX32TLWNphZXX7zRPPsz
ZguBvdlT6fmlxk0eXCVPLg1/URcUlRUZ+TR2sJ1H/dXrLQD36kMHJJ/cYHg27LckXGW9ezNRj3A2
9PI6ZHyiq1zuJgceE+6b6emkpMFtSrJntBT6uEXhRpyKAskx7kBkFUh75wHogLeHSN20W6W1vert
5NymU4dvntCoMTiWQrmZLfNHi/LXsAGnHhkfI5YSdWHnSOIzfEYz2wYJTdG2aH5lRQPFrFkee351
Y3QFhOfTM4N/SyxGdaLv/DHdVDlGYjanhDgC+ZrSuldGpIeiqArjER0EL6o30RxbX1uT8A4+YhKR
ZGPP9cZyIxr56qXdHikSmmipQrhJUZlr0QyTaOmeg6xyrJo1BgLYQeMcvPs1uGuMfT/OvM+BvnhL
5oeBxS+p5lMJuP0MIx4l3oJ7wyJntsgwS1I4qmPqkCCaapIgenRlE15WmiOyZYAdxL1Fqb32YKM5
I5HL4hJ1GDLZjmEcLcM4mMdCKSV84qm7X15sJv1h5ZVwVSWRqhMN8lb2XhnzDm1CU8iDsClS4oVN
oLDKUQnJmQq8xCXFJtxEJWbCPY5vL40ALx9+ex8yVx0QsA4EuTELtRwazAr1zHKfmKRr7hI0B0mT
XHUvecPeW7irrIlRsypEHF0DJHGVeIRTy6ORRVhf5LbrfEQU5PspqQMdVJqZL7HDB3SX+yYBYG11
VmE2bODMcn13TPH0itcRXVqetB/SqnZehNE8dNp1NkgSIgkJO4SW4resta8CnWjwSL3wGohbMsCM
hO82N7OeRu4TTMtpRIj1O833xkWvw8XykWP/j40S8bekAavtX0yNviAABZFROEmSPdkEBDeFevkZ
+qdkPjldka46YxdQOmK5b3U//YiQEgTa53KGsQnDV1cHG9t/d7xVP6NtDjB0MCgFSETD0SAgdN3Q
a2CRTpsyDoYTlmQrAx+Q8fQsHG+vYe4nqqaAOlQy7zlP2P9QzRW/oyCgcVb6upd8MGCKIbR4zpWm
3of7IYpyk1KkM3SH1DEOjPkSHErzwPih46CPGFAZ9htoEp4Yn8+aSjuOc+qnw/Cp9TJkYkVtY++k
u6WMwDKVGre6Bj5D8NSg88QUkjFrdCa6XIJuMRbwbwd20+bROi4j8KHuw5eQw9RD0Nj7B8O+uToH
HIyWyx7umCDE9FgcG91Ddd/uyHlTBDfRZ2Ai1JCxANrmyJ8uX5ksKDFYlvSP2bwvI4xFo1LeP5JB
/h0T8nd6UnsAKBNOHC9o/lZdQHWM/2jH/GcMOrKbDwo/ILhv03O09377xzDar94Q31ZFmqRR5AC5
6KNM4vK7VC7CgxCIoKS3bjBtmtS88+hMbIjNW9FHSliscHcG5eeov4AYKwcjMw9JR88qeTifDaoJ
8r2S/5FX2BXj+xA7N267ObgiSUUYzatlHNPKPfRkUoCP+0H/boOTFv5bGcWnvJH/ySQqfTO41q5u
nB1Cw4XGNwow9Ga41iuuprRbF5G5ZoczJTZRAZJIfKHnLJszSaQ9H/UgpZ2hdJdp2z6DFhBw2eH0
CexjNVdLs//tN6zgEr7XaOd3v5TUuWdL9Zlt7Hxnsx5ncMoWLcui4gBW8gXsnIMKgBQnYcf7DhOw
mC5cGURbY4HCiBX5O7+0X1aKqkG4TEMynzid0MGGAdmONoHmbUkt/luAQCqJnbiBrSfIKmgAIrMO
OwQTB1nq2wYEdPb8hZFvYpetqHdPHZu2hPbIQbtxcYmxoFOGqQNSJul24cz7b+xUEEvJSTawLVGX
eZY30bvnUR+fxZT/dOgTuu7W5sfKP7pUCw/tdqZmJ9IhQdxnkqeXlUYFJZ/MMD3CuipNfIXqq6mH
o2xMfTH51HoQBCOLrxlqPrAeGAWb+aZBnFSnFN9CkqOQxUXlotvDmGU5P5igZwh3PaXrhfKfMMF6
NgD7D5arGtj2DmIH1zGp5XG+yUa8KOMT9j0Zr/gVFcsYPFE32TSxObJeh+2WCDU62rzvxL3w9jNg
582FIxex1kj1XfvRMfmM6XAg/Jj1y09LtAzmIi7Gsxe8NyS0kbw2sgkH9VsRVxdd1Hvds/b+yLEc
Fvadxr+tmyK1D7plYwbZs8ijL1HEW1OPKR4cmO7UvY1JDAQJBYg5ohRIHd5uYwLHcKH/kJ0WxAzo
n0Db2G7/Tjud6JQC+iZxqIJxWHOcp5Or807xYgREh6dbuG+YSK8rzlbtEoU06zcL2UYhSRYAhAn5
om5AExAFa22ArnicgDOsnT6mPerU9I+ZcqvQQAcR6nZYhpcipyhKHrXxnvE8au5l0m8sNKT74c/i
+GEwNZNZHS4UJrGJNg+tRXjvsAWwSuFEmI0hhOVH7o/UpYeGjiZxYEvOzbWl9iaR4Sun21UiXB/+
DEn2Cle9tLB1wbo8EQe4TNr5IBEeD7A6IL4wXlgYOM/z+TRywTsWkgX4a6AOIMWAo1xh83ZRgoAt
of0pYCV2CQyA5dqIyJaJT4N1zZlqqdDVGWitchdgjtFohEWNZJfxoe+IP8BxZEfm39bpfieR79yU
CknHSwYmjGdanBH1t1KpUMVRh25MiebInFXCHVxbJrm3dXegfuro/Ga4oA2PRWOiNti/VZCPGUbU
4N8JeJd8QOmLXbROeEiyBLP1ZxskbyKBjkQ6FxR3fsZzzpLYVVzviIgD71KRajRLQp4yNu84VaTN
c0bRAfgQcT1YGRwcUUN2tSeLlHTiv5Uked5IpCvpxBDncDkiHNmlkJ515d9l+yjxEevOcUSy53DW
CU2sFbVtZM1WwKIMOFmGsjzoz6mYvtruD/mai6T3F7qZXGVHej4p1A06rh5jSpUQ9Eq4/Iuuk6Va
EifkE29F5lUaXlOlTQV1aOtZqacqDV06YMDEm/sbYoQpqaBLkKeFO6AUHVWrKa+leDd4gFsDrmN0
gWmIj8pMutTi6cqBnhNqrcYxB3kWOInyJY4ohZVAp8lex+wzjlfeTGpiUS0tXbyAGcy4U8nORb3t
oKdtCj74ziPFU6RuajQJz1UcLBDLKpAntMJNnxVLmpkgur2b4w0H3ItP+EZPKV92nAjwdbjfAuwq
SEGSBu3gTCvFUUJnJa29GOuLI29h9D/Czmu5dSRb06/S0deDGPgEJubMheidDCXK3SAkbRHeezz9
fEn1HKl21VRFdKu4SUoEgUTmyn/95gLzsFheTfCh0uzVJ+CcD5DMest6VEO6Oq8SeNKg93PhAWxl
EsUAA8dn/exG4pFo9fUHL3v0YT7JQVGkJPfgpZOnGzjHcKBK5OIqdtCS+wk4ilVA1RoYXNEbBPPJ
LWAsyCG9xhYKoSLjZ6NFOIpU+XakJmwxGkiIu8yRUBbsCIt+7WJ32PXXI4SGtSgzsMIBFsoh9ehl
iGbO1tXFzw/GqaPvw3IfBZg4YWhJr+1dSjO7R0/9DLLXiP2gQbckU2Zt7+Ad6hfb3iD8SbrIz9QC
1yiyVTQ0CyirIvtcIjmo5lQKI9kWyVZU+IZEVKfTiDpppkS/DGoGdag+yobpGx3vYOUPGQnRI4wz
MY9IXYtGCNXevR+Q8zACMkQdJPz2WqW7VOsvIU5R8j6cxrqB9/+q4STXJTM9iNjZmo8OZtEM+pt6
LH+1bjOPxH2EFWms9rsm8zeSvkzWwULjqBW6xAp8Oc57omES1t8p9ok8HdhIL2ViaGsxUnWhzKAU
aAYW47FiecD7ImNFAA6AXrjMbjmfgf0W19ayDDDP6DA8i4dnBMnA0tpCdZSlW0IYCrYJsGg/POD3
i7U9zB4GGZnQ0IyB+dzxWi2AEdz+JfDAHYjDVMJoRobcIi/KddaxiHfWOzb7JCiTYI940oKZxs6f
yWszgBtA0bDBXDqBzIebsvTrW19QbQULCfFYBJGC3qQJcDeutvgypP57wY0BKZYwiG7Ea3uVhwjU
Czz0oTM59iZ1mkXcbOW6VpjFVoP0TG4J2pe1SuFP2m6jJcdav4CYcnekNUx1kOzhW1avEqTUDHgd
lIHmC4J2p/90/SMCVae+d3qXSfhAIVPCeVWob2vuF24C9kDsE7L+rp+6J2a1iQEHpZPgpbOdMse9
jgKvDhJymDWAd23QjFQ/qR1HSfkprBetgjiqBu5VFym7ErMHE3+YwbmRILRkk3MUMdmfHoytzjiP
HhSH8SjQJRNd3wSPjWXcSSx1sN6JanqYKnVma6eMOE8OywDRF+3Bm95CJvgSC7/cwU6H4FWdnYxc
9uU82CVg4AKeoCzGCuxbBueXlVW7IDGf1V6d990pU07cJUqMWM7fyovGbJeaB4pTCN0eH28G/o6m
kRCU1o2pL4jVxDlCJNepKi3vG9q1qQ34zInjN9qpWskjvRxJgTNO9EALJuk2JoniDHOaBJniLhnl
jmvS4h/2BK3F+Vo+ge4kxAlr6tnteWsMQCjSCF58lIpUZWN33UHVmvcq2nf1QtP3WPHO1K0WiGUV
edxy3NdtsIi6K/9aibtlOM2S1NlU+Utj+i9xdyIYrITkrSjLIqF3L34JC+f8aBMNT3LFy6993HWH
cTdq9aKYbiftXNSLMGxeDBifMIZmvPIAWs0S8pISZ4grEBOiWROLmLORNVbmqoCFJXWXCyeBlbQ0
qm0ZPaXQyS2XlOzWWgf4xIi+oP9UH8Ztj5Yuzm9t576ZkDeo9WIIILk15nHCX9eP1w02UHlysPV6
S5DFq0f7UmetUkekSNa4tGFNqTrUSjlQlM2gowG7LnNCON1N4d2HlX4Prz9mWiY7rKcL2lElIFqZ
tq67rzyc3zxrp8PpHiQ2HG/CvFjbFjaVChaBjGpn6pa1aLfKyOezvwSQVlT8j9FDkBPaamdbvKsl
rssZRF7WuZCs0mGQXAzvCucEKlFkErQ6XWYIFQrV2NIMXHWxf6IZVrJfLK2FYHPPy6MX7zN4Kxbt
5sp4EFQLLZQyZdLpC63lh5cdzlvDawMxJGsR5uJs7gbgw78Cb1YLpI2kfGOGwjHi9EFD1LAJogQB
M51z6R7QqpTavYgynL2AgOO8W9mhOnda/UMJkY5rZw+qJ+mPV7H7mZNIcm7dcxNigUpeKG4mY0Ms
0Gqo8PohfpJ+nHFwqnVCIonvnOVfkrsuD9hAs+60/FHUKIDaldU8jiiIoAexKqVzoyrmQz3TqXqg
HksNCrFPhOBtBcuQ3ntbq2pWXRsvJvogcdbO7RgToahiLG4qaa5wmyDVBVWV7DYDoX2pPkZQ40uJ
ZfhiYaT+RtUnvFKapbJhm0cWzRzPkFufBq2ZGrseCDnJ360CFlT4UhRON1PGrTNQctTZi2yVhWHJ
eHyJW2/dIJ9JrebODkrZMNwPCJyD3kDniNWUFMNBu/Bi5V3e6pmdP5h6fV+NlJF4rWERIbn6NpLz
rMGaHC54QDpwMYGuTB7UQcq7tyYS9NhDCnt0xtCU0aQi0fLqdz8NMHw4a7B7Oc8JyVOIhRPE4hsE
5NJPQO4+6eOnkC8y8wKMVAGhFO2yqE4ST6sxEgF4NzZM2ywBvuKAq9+lAXE50+v4UNqPkhxfDd5p
puT+7UjDR1cXeCU8Zg0bu6bZerXRzsfR32e+Oe8iYBoTvzIuNTUR8GGhYxpNz4y89PmoFHelRdZh
jjMHiFfwMZDch0iLCpQZYNDvlSqF7oWrIq5QfZx/1K56WzScIgFzCEl6qxmbJFnGXf7im8ZTmtFP
dXBkYdXy64XQ8Ru08Z1uMYalqoY8X3knrbWpEKiipmnTxdld1aZrvU2OqmlsyAGmW3Umy+oYDu0T
iPXcCMWS9FbYpOaswik8owtvFs2ihqZuau/2NKds8nNtVRruugkQE0xUs3CZHDb2cDYvSc0YaeHy
lBE6ccrpqDXJBD9s1dYbRd827Jyc+FRBwchY/juVPQXkKK5fA7Doyx4OjjvqY/4xuO5a8a7HDB0H
I46hyuV34TeZIP/xEC2NVQqPvq5LSBWvdRw/uwh5M1STrnhWbB0KF2t9bpYvA3G0ikVlZmZGAPmu
24Es3tiD9TASIP4rRHYkudjYMVzBszmhDt8OLk4pKXL/7uXOgN/GOsemI3JPFc1PN1xWLPLq2VOs
XZEvY4OEYO1kYWrsYBU/9OEmy8hsyB/rFLe0upgl3QItaJmmz2XdPkEa6PTHwJio+mnFFg/A27qY
7vuh3jipBnhFcyVPD41fw5/A7hCmEmu5Y6rw2iZYic2yj567Pr6ZCPZVVG1vsvepUL7GXHYH8j/+
Zfo0F/199pn5b53CDHLgCmTXPKwxtKeT2q/kjt6kcQhPRD33yHlAfFG7hx7GbQnmvwBH6ugg3xPg
9u01NwibtZUKdNTIlinhyD33i0LSrCpuxpSc7FXj4/9okQ6sBKyXu4INb2wqJ8O9Qe/duOymgZav
9AEqp+68Zh7eEfUberEx7ZdtfI6rdjmMJOOqaGNWQYOuyE0OlgS8i1WvC4i1d8IeCHjZ1EIc2ho+
zRGw2LDo2LBTjh2P2NsnAjhYU7V15OwM6dgK9aqDXGoU0TyA3YtzFTS1dN26aPYca6PBKNPzPWzg
sGixvXhHek5rL5xh5aUDMwTda9lapz6cS5CAokeFJ6bDvaQxk7fjg6YlS4MA90AhYZs2gkrpXGrI
ESC+gK0l03xozjafQGEqmscMUmkJi6hqkmPbNWx1FgXcFEZLnN90fnE7+Oq9jVE8zQyF3vzk3KKa
b8Z+HtcDYu9sbar0PiLTuQ+daBFyq9fhq0dBY+b6wkvxKNezdTvZ8BxYwPGQL/kOSIdZB/wMSykH
XrL6zD3TNuXBALfLkWxZ6oolKWPZNtB/TdM89wn1Y2HzPSlmLRXKJIM2ITEnJU3TwlkpjndQeIJo
Z0cHBcLKYku7tMJioF/1wFjFwuwONAnR9WKufO4D+jPO2ZEeLdMzOBhttBLwLmX/GiWfNcSsMaKY
p7gid02wB20OaAh9ECVwWc5lxuC27qouZKiMi9o55R92fgCmoT65NcZysY9w+dKxWK5t8YxQQ7ju
QulK9BR3DuHTbki25G1t6XBm8bkwLq+ZePLQee5IH5JfvsNvUw13EqRlKqrWavrGZxZtjkkkBhNa
+6tO3kg7yPqTQpSch3Mqq7Tq0VZV+1XgO9eNMdyFEw1eNZqbVN9yRz1Y28TY9CktiHfFtG6ptCJA
vouwWFOOijrNVFUs64o2uOrDIoiWJkYevrKyBRNsFifLIj33rO1x/TIO/REQ5zHP6NeTKwe1L4Jn
23HDEbzS+7d5j1cqm+aSEszfhn5+B/BmR7u00ra0idvaPwa29W7p6DpKJEEFw6pKLZA8qxRIR6O9
sAqa4TntEWXBPflq5AmJdDJU9Ij6VaIGClAASEpHmnGM4Cmm6iBdi23Iu1EWfDl3M6TjUjrFuWIn
nX/GuKDMymHc0vHgNpL/FfQJYRIdWhgFiXVtDA8OaURQkHpBJvXJnt5F6y5w9sk5QXpYLMo8ew6x
LnCjxy41PiSrxg5f4DvRymnSD2fU74ZDSxvN5G6TiqxR5KxdgT9vMW2WjZeSCY/ZbFwxkJn3yuy9
C8qNbjFr10/hhC0bfywMbwwFboeaE6YgPnmqBubhP/xSVHRH2T2AzHxdV6RFBPCotOuwZB6VZjPF
cLShOlGB9mymxmSXWh3q/XijitRYOOZ1NeD3mCv7PLaWU3kv44XUiQsDLNdnb+z+dRo1RU+DZ7jp
BBkNCK4NmlIDpuwRsvjapCtxztozPeKq7mc6segsuxs5k3VqtlRZWuEYI99JpqOilPDmIS5w0xtY
BrYFva4qv9ahpoZGsPVG+61Vor3CLZdneAvhwwqapWTZ3G5JpYM/aGuQprpya2CiE1vVSqP7H4Q5
VBx4iZCKCmOlZ0SRRyMy4XMv0stqDZ4mt58y+KwPGTnsDB06Y6lsIyiEuNDUNGFWqXq5HQJ/Y/WU
N1nRvdnAWoJJNKRIVAp1HrNG1eELJaqPhaTcoDP/9rD7TLyhSQ42z/S22Y/DUpL9NAk+9k0JDM0+
tQKiIhMhHxDWwnSllB5DcoZP7qdHH0brsRQa7tjAwzcmhowQdSaOEn3Sp5z0ixbmhlO0qBAG+gza
PhXdxrUDgEAfN2HAtHyCdJVVJyfTkPpEQY1EWFzFSB5M5A80Z+gS5U23SItpKSlsQDUucDofSC9D
ktsH8Tno5akXt3ofo/0HO9qAoaGahD7V+uYB2Fme3tymA0w2nVVxR46g90E2dxNz7hdrAycWgHE1
f5USOTA3tk60jaRq2LnyvDuswi4U37q5Y1q3MrGWyXaDfyPCcusaxqIJt3yFPE1WZoGgii0vFjK4
OylzkOMaljEb15mJqN7L6ecLb0JXpnaLHusKQfK4JcKNObbLkLWZ0+9rL7RcF4hHMObqTo6FTNKO
nnXptE/HB+ix0PtZj3bMJfXd9mBmaChVdXwnhpex9XZxqi5iHyMhIHYDvgZVNPsrbqYvIMg62R3G
B2UjK9P+VIPGNf24tf2WsFqYdQ8smXL8EvCW+q9SezgZwUMcmje+fj1U7JEAvnB88QpjruYkleWH
2od9LXwsTMxkA/CFcMYP3tyuu7Y5bIwuQ5ylMK0LUUgDlQ3oG4IQWqEPvBjKby7u3NRet0DWo0bX
4AIqxdh7WsGKOzPjJihSACa+DPmxNC6pk4W5UdLzgDNONi6czlIXlt7WyyOdmC2meDB6I9TzRrfs
2MSO6tKy1Fv87gK/fYhqH75dgiXfZ42dpZu/BrrkWEkpAOiGMth4EQUH+bYciZac+iYlfbXTY9we
9E08Kge2Ci5Tn9N2eyAyEhJSSFLdksqk7gJWyVM4iDmlTw1Jls1+6u80v10aoE/DBAMTJxSW0BUx
6Sfcm2BPRMj6dEE6KQK44JwA04qGcD20Fu4kMKl5rSfEnsmKfhTl/pOL0ZXSebuKF3ubUKgemwn4
1MIlQQ84NclxeCPgQi0WnVJNDFYFnbKeQ/rtnjsI3UkfPqk2iFXbYkrSi/fUq5a+B9mCQWkgZLHl
3tnGJ4p8qopdYM9MpRKWMyXdMUrEnN7Its/cg6ftiha1o7t34UrWXN1UxRMA3xNQImeuMKmWunL2
uZphbbzjFXDlmtOiKeP7yZSE6ZKwPXGwvQxxfbUjggq429/LvCRlBWP2qiWxoJs+6wT3ef7gNFJr
MTxXrRK/5jUopNJ4d9OUnFzPWMSlfc0ckkEtc51i7hQ6RAMWZ0rosDhHowT7PzPnU2d6idLKhLiG
T0g2HEeGZI2WPiO4yUQMqhRbdSTMaGtq2HDYBsL28ADji+QiuNkiCeZu/URFBSmK+xeneq35ZJ7G
6g4CfAU3ETCaG2QFtTHuS1nJQfSGcDtLkmzDCigU/cYh+tFEWwK5DxQXFnNanVIsDgad9YRjSAP8
RBMoAPrSk9vTBms1+MUu+cVUge3YLTXvefJ2rrmNaaT2wmJWu+71T7KIE8zrPZMaboZUq2Y77SAW
GYNbiU5nQUXXx1xlIGrCDKFPXusAxnLFtVPGNRzqIsOpRpPgzQBBW8sXtRtQaeHgeJLwEDYRc0cL
diYb+VxBX0oPcsj8tUOz1xAveu38kvUnRd8EWhlU+ymMNuOgwxc/qRBhbTZMhrcykR8AzOSm/k4Z
69JjGgpwJ0Nb6OinmzCYy9PpcpgRuGpDG6w2dFTicE36FqoXzHoABCVb1DROR41ts3QDsuxHaZMq
7QEH5jqK9qK5N6TbibT/FPPK8Zc8lCIhI0LvIwlR8/qc1M9cz3jC4jtn96dp3dMwfiTJnWXru0s9
51UHCkjZGIwI8qIYx1No4wXbvugpg17An+ThBvw/9z81e6tAFPISwL8CBPXEEGB2UK3bZhAH33Nx
ntjydDccjVCjx+mtw1Ruwygzx0il/0v/R5zSgZSY3F3a9qlvVrKpJI+7DYiarbliqLUnf850i1Aa
kQvqIHg/CFS6FLNgki0VBFmj8ZjB+vIzaCl1iZSuQvI4JIeWDo6PObq+dTP1SW88cPBqkWNEpWmE
xVQWCJ47m+juMKqkWCCBjz6R/5cw/9cDb7Mx74YjFDrVsk/0q6K4kRaDMf6EfBF7LvKnVJO2PSmk
zA0aBtdio6IcKZl3nMixXeSffMVRDASIaAQss2eiEWTXyVad6NMmq17ZJZpNjvmw9eiDSGRNImwh
RY8x5ps6e27IqWHhlgu9pDsQED+TdYqDAAm7666C3YIxV6eiksXwCayEQriFYUTRhV8dWPMoSSzx
J9TzsL2zJ+h2+IjjFjLYuG0l1hzzvXmJA0gal3dG1a1RBhrcxkM+7c1CO6BXW8tLIYt8IzFOli+O
GDtAQij3cI7w/cpOqqqhEeG+qz5HeE5SNFZ98plWjAsX2fbDJ7aCcsUtgruRLaCs6scR0h94p3+C
xs6ZoHaD8T1gYFrCZ5UH3Xf9G4RxaSbTd8qeYkPG9HUGvtTGMlA0pAyvUtgGS0ICiEJ6z03MAf2w
lmYcyhmhupnn2xy6fyRVxGDHQ77ys5OdQVBlpoo+S9N8kQ4KeXtGJUAjAg189EgDFJ45JRiDOMVQ
HZSBp2y5qNI/yBdTaqw8R96sp65lmxTAJg+uU9azhBmxyn1cnpxZO+CQGT3OIbBivniCzKJn57Ey
9j6umW+lZS1VhXZQDCpcb4cEsgNEMBPr/mkktb2qbzM2QDVzFcWD1BYMfXwdWzeSZs+sl1sbJBl5
98g1kAReQ4EbWNwMsoTKdG2vMWMZMMQmelyUEX3OTpmCmPoOM13WzgB//guPJ0WUamPRYxfTPqyy
q05BXwjs27LXn/CVtSyAHXPT2HdyOs1ACTC+y+4rJ0L3Z201zkcgKXWW+lLp5bnX9VWeew9tQft8
MhamhuxQFmLBXZ0QXeHSd8JmiiNjocpT8B4LdwVwpapfZSKYjWWNX7S9bI1DldGIyT/pKWWmuIni
o6hBdP3HSnnwODUaRN8QBHjEHDd8RNsDyQIhg5nD/fQWNrcSIr8rdtA4brD0wFrwqPjpwXFp2pUp
1qGm3BXp7UDzNaHkHkb7oFnuu+8yyA8J1LormLKzBJvhhpBNYc2btKE5Rh5wrLIq93dZQ3U3r8d+
ZtFdpodni7ukgdIVWNLgVazGdlX7BYmERwYpuUWMcOTnPh7Cvr2yCutNQWRSuuU1Qa1KDjstmPkB
rT05JCOZLo6ShDNV1Shqw2TTSDVZxXHlbjU/wwCey+PFH+ZTwY6HVbIEm21C771qpc2LUy+S1gXX
ZUxCZWKF7cJ2M0oYIXgJGrbdVUiGDrH204cmkUw1kq0IuhZ65P8qtOZ6iAlwyd8SOuThxDKO/UxZ
nSgP5bgqXlqaPg0kEYtpFJczBVtGQB1S6w/CfHbcZuaFj1DVnbB8GNpyPuDV4Vk4wJQglLL4r+/8
4U4R+WaAjIb1AUwwi3A6kxEbwME7BDrAj5uPxDok3hZ9x7J1xE3gl0+FUW1GfUBUg31KvBSGPuuA
jJXeRBO/6tH3uemtDvoKCwCSHVtSTlrIDt2r52BEVF4JOB+tgnahhNWzMupHU2j3cQypWzcxADXp
kXfKAEm5nNs66Da3a01jDv3TR19piybxHirLxcLJnRVYarB+PzYYuhAK6JcrN0bgkVhYD3YAvGtS
Ntgc08GCdlNvUx02OTWGnhYbV5Jl3qA5oIwl76tTFs65i4693V3l9FUsDVGPB4WPFsgiDz2WmWVY
Pvr6QWCsNPnqtmp2us9Kc1Ow4KewS3pOtwmb7BzQsW18cmphtzTOUT8k1R1MId4w1lBgYB56RfNU
kuPtbip95Q7TVoXcqGoS1WR+IV2x7g8R+3rcPpbW0G+jul+TArpPmQcSfLMb9gZqY+87Zud0Ct9d
hTuhHSr406S7xPl7rOAIEBkEYfn9c6MOh7ELFywIGRIx6sM1W1Z2Awb6xh5FTervx8YHY693ZXlt
T9gFpB96OS10FJ9K5TzLiUC8tgADlqXh28gKPBC4zkBdO6QHMLkLcss9mr5uiiVP8RhIq9jxrUs2
cQu5W712LrU+kjRsd3pw2nHRWEyNEunui2iF9YhULLR+spzaZyyV5OjxMpSO7hWQmEE8bCKcZRGO
t4p10ANlZ7Ti4OGt0dVrLUjI6Crze1/feaa1yvtdVfP7BWspcAr+ga0g0BN5h6TfNhU6xBFNe+SO
qz5od21t3AG2ShAyD24U/OvZ6VDr0NnFKx+NHN1W/3TSU0JcUbb1OpK1dlXVmKsr2tY2umtKSyS9
9rvj7tuj25NnbtEVCmpEz5hR+sjxbjpuXElzjaCulNB8m0RdJv61Oib0hpybFJUFH66VLnIHfTUk
bOYAp4OP47Oq6pgKoPwNtmGBmH3YSx1/E6nbsS3Obkfoc10/5wqyYkmnohA06wCLXxwBZa3ZrYbe
Xo5NvTecjoyKTciOV9opyPRYevevdTrMmlHf+TqNTXOc4934UmPdISCo5M6ns25pAHZoj6tsi8rR
YvhKbl8RG8tWfxQDzOrq6CfGvSvSjZQK5YyWSqG4BYMZ3Ie0hhsG9ogV105S6WQBPbXeXah9WgZw
b4ASVPnUIDA2Zw/GQQZXwdGf7IYddeaq96aId429LQCXaTasdLsoIZhwxVVhYL0lfwx5l22DEb8s
r1GqWZGk6BnixMESm5sBOp58+OPZy78DuG7zOAc4ND2V4XB50qkMftUdurdxUHqgDj9hh2i1UMBU
JCF+SxRDrWlrlybMNu1JUk1Km8b75d8odGGzDJZG9kYLbHh5fdCsNP16v2M6w3JotJvLC5cfcdqw
4fLr1fdTkVa+Kvk9pnU+Jj0jsiGHRauo87X47w+9vPvymd/PfR1hy7afIjJYXt7ydRwAGEvdNG1c
LjjqwRg44O+/8P3JdK6fOqayxfe3S8PMNT8q6R5RKs4J7ikGi5ff8NOchYu7gN5KuQurmCD2kFNk
X34iUdn5ph2tfnza1+u/ffCPM2V7Npk3+BZ8HVxRh1zZy8EK8g0wtMny565N1fX3EX8f6Ncb//9f
8OvDUdguW8CE1aBCZyw6FCC/Hc/X33ZKYuvEDb6r35/w/alQaNZB7fU/Ltpfve3vn/txwN9/+ftX
8sakNRwg0JCD7PL810j7/vfl0Y/h9+Mv9paFx6HX0DMdTci78rrrWppt25BebxJTg7LaZNvLj8sL
3/+8PKqzzqdYke+Z5M31+5O/vXL5gMAvgv/8ThMN44RBBb/59fDy/oaeIouv/KNeO03Twmjpg4Xq
8HUiL19yygbb/PjPUPkebW4h4MJ+n56vU3Z5/fcn5fn6GqeXV9qUTs0g7yO9anIJYeXbTP64PLo8
Z49evv1+9fs5syYDtbCJoYgGqHqXb6kGzvifh2bvKNXu8tXMTHpqXL6apuRetbt8d99ssaO4/JoT
YfcSYG5xmau+z+nlty8/EstkI/zjoZXq1iywKgEM9d/TifConr4mkB8Pf3zfr/vv8tW/ph4NpuIC
3dMvoulRjMb5qx45XNxM3l+xUmbby6MG8Ctdf/97tBu+UQXlAlNd+VY3y1hHsuEw1ElJ6JqKaCjx
0Ju0vYlUrOLev1wV25iOQs0giXzfwKNziKJqwHtVvi0ZtHJl+tPm8v7L2y6PXJMi2gtqqidtgGpb
SL5tiKnH5Z9uHdJPuzys0+iQWsLF3xWfX0w1umJ7+voTcqQHKWriEHN0KZo0l44rDt8vXm6N739e
Hl2eC2qNUIGeFfC3EWVR8aoJnZWvUem5Sb9x+69r8H3wJmXbMqiU449p7sdZuXzO5cePJ/0kWLoB
aNXX71RmKNYgqNBCsopEJH7oBXkGcZyZi8YdX0ariVW63hUBxknGUiS/bS+G/zcn//73a7vJ1gGx
7T8+88fblUKwSjUxAJKJBd73dymb2FsVQ7xM4rMRRyzrl5tK/sDtSIPYqq0u776cuMsPUZEMG7oJ
rlTyoC6/cBn4l0e/Pdcp/q0lbogF6Cfb2WTyD2uXoTHJievybyXG5vLf//qf/+d/fwz/y//Mb3Mk
Unn2Lzhjt3mYNfV//ds2/v2v4uvpza//+rcjNN0Stmoblk5lYWHIxusfb8cw83m39j/wUI/iNo3U
PfIUwxiwVKD4P4703qSGSECdZ089T+oNypSNAqG6w/owytQFVFk4lJ89we4qRHJpeS8VBgPAPXBj
hFms4iJVQXc5hIRCd9nCKTBqpg872mvtrvb1X7ShZ2oJzbyLNhXC2oj9MO0NHSf7lh2FKTNMscyK
tiYX1neadavsuEAzU+lnDubCYLiu+nxWS/Qb/Zb7EMDUPYzo2FNtK1RrPToYpmP06b267eHvT5yj
/+nECeEIx3IdTeg2//vjiYucsNFMIyoO7Tgu23MiPRqxfEaNI8zqzs0RzEX5kgb8zEUN6hj0W1Qf
jZJ4VzCSwvJaDZp1b3uccZ0Zv8HMx4Buns+n3DlGlnIws0/DNk9lPB7zVN8ifltiMZMMu25EzKlA
MDCXY/yuCVp33UNbGruSbb4qYDE008swiI3leZBqav8N+WncYhUZPaYJ3jT6Nq+pyrRnsJ17JZye
XN36jHp/23vr0rEwbc/mnil2qY0uF4BCjNaNl3oo1ZF2ohpt7HHpjh7EA31bDMZLWFQPHSixXP8d
e5tWYIeFhiMvCYMhcZGo8paETrQ69pCPf38ZLO3PlwHlsaq7ruZC0Bfij5chTRxtREVRHEJpgQ95
lJFbT1vwQXQE6xiDzGRPBxk56bPZNzedWSMrK9HtknjmNAiJ6LEtHfxmpgbBKXwGDAKVfWDhlgB3
yL4p9T0OnE/ceodIJ+hAh+CHkJJW32fKZszZaDgJG7W2GF14gEOJ7mnlO+q1VtNy9JsnpWvhpo8b
n3NTqmwn6seB/idCsmgKN39/Mgzzb0+G0NQ/nowx84wcoCU/aD2mxB5WCwisFBzWSpRgU5TPFdgl
5PogWxefIik3PaZkLSuPbASYAmTfvWqN8g7Cap49dOV0VTXZPOa0uHS16Oi/061AOIydirs2ekyB
hoqUxefSrlZ5onHVQZVCffb3X8v9i29lm45u2Yama9plCvsxRbVTgplXYNBbTsdjKLesYBoTJgYJ
xJkY5iKmT+Xq7z9T+/O8yN1taQaToi50zf3t9u7CBF8G1mcS0UdsTAiQVvZu8CaCfZcfDIgPHCmt
ogD+d7roOrIA43b5D8cgP+OPczPH4NpYaGhM1Kpq/fFyau2gKS1N8oOKAMzcQj445pG/Twrl1nUq
elugzuFrkgy3pvk+NM5SKPW8KPVdhZv1zd8fjO38xcE4rqs6uqnquqrLG/HHVYhUI/bHABBGJRV5
wAQ4i+7ljIa0KzLmg+rSdy6uwsVIsx4j1avmJmps/NncGZGhhtaue+CWHOsBg5BHrUF8j0lHBJRt
znJb5cvQ+EvKvdWPe2H/Gi0IFjCm+gb4ur7Ghnyv4mfctMD8HxmsEMV4Qf8PoYsEndH8VZp4x9Im
nQ5F+57WxrqCZV276yJedTRfurRZCSCG0f6EQUdeJA1qpwcgAd0kP22UybbIQnEKRe3t6UsazbOo
1mkpPwfBP0xZmpySfr+sP86kJe/iH2dStfPGM4fGQvu5qvCqHGiCl4JOTv2mG8vG+izUvUGEE55H
R2wnZ1IhS9thgHZQBcVWB/j5+2v7F5fWZbgKtH66ZliGfP3HAQnTEcaE0BYmpX9nBMhXYb95KenN
Bq4z1Sp1++u//8S/ur1cm8VTV01NdYzfV89GsQrWVFU/DJBto+Ak9HMahXQqqpU0f2ipsAUqVgNb
NzoDinUfdf8wWVp/XsAdlg1TdQS2W65p/DZZhnmGtqglS8VECxrOm5joP1qm3XNc3LIESC8Y7cME
8Jb2etU1Jo4zm003U+wqMxBP5Q4dweq+hCbTeM5DHMXY62HHagUH0AWE2/CaDKjqKF6C9lfoHMMk
3g/0tNIJ1mda7uxSrETpIXkwgM7nWv3qlNda/tJFO0lbd/IGhBWudx4zHv11CaYJPoWEmAQTPkZd
/MM1+asTIgzQaUi5+Ca7vy2ldaVNUT/hSmx0z1O07x/7+kNTn0Ia8+x6oF3UyhadKgFr6T9UoZqc
yf54Szi6bTsG0VcqA9H4bbYN4kT4fdrF15KeK2VpvTLKxZvGPo0d85MtzZrkPxGoe2hHOL6M+8wa
iP1sJJnl78+D8ef702HNsB3HFDpykkvJ8eN2iMZyiO1G1Ads2Oa+b6B/OAXZyRpuuwjZboNUAHVQ
D1lz7G9Edy79YV6A2cqQ4j2LxlVveNCuzWsFPrQdHq1SnzuYASsNxAV3gnARPEOy3oCYZhoGdizT
7ssk9kkQ7nQVw2X/k9xNwgX+YT0x/7yQOoarWrpr68zif1rThIMDttGMDcY3HL+pPouwJVTX25kK
TZKJlFFo02N+PRHagQ0Bplfwg5CphmdD6i30V1lIocOd9+NcM/aVRtaRTAn4v4Sdx3LjaLpEnwgR
8GYLQ9CLlCEpbRCSSoL3Hk9/D/puZnomphdV0yFpVBIJ/PhM5knZ1mTyIbg02MMxJ/9NSKYy3JY0
7Vl7GdLHUiuebGXeiIosbQxXJEpZgLHTFInPZa3XgK/MHCtUpdyiikcEUHn6vj6ODiabRNIg/+Et
/s9CydRkWZINVUYLKKl/e5hRtiehSCoUhGqE2FDNoMU2SFUlEcyMajILq91N0CEXt97QUdQCQbeo
dQS0XYlhQbobSHUzsZITo4YXJ8t+Df2wlneiNiEHKIz3XCp1EBjGphrepepY1Qhx8mewZ+5g/qLj
+N+/kCT/l5v3336jv91BbVUUmlEBNWIZ6TSShEUQnVZpbFNWCdn4O3bfpYxjf6ZCy9nAkZE0XejX
0o40QqKhMHKVMXJO7BqVcLJSpvOQjgvWn9KMcuSxNJSx9wV5mQwxC1XKVWFJrGoPEmzsApmzsGjb
ltlHC/sR8+ZRnWEDVAvgq21Ypa91LbEQ/DFCAuY18Fg9ISbgTfJq2M5C9N0NvyAXvpuvEtfhZOWb
hY2bMsYHE0vfKCYbadGQloXIIXO8byziqGRVWd5aqvFuoY2V8ZsyoDtWIK+E8KmQrlp51gWcdwRR
wYkWhJ+pOjflyzCuN5prhl+y9QbP060NlmYTMnFUTuWwCY3rzPI4GbYVyOzaAh2unpei9YL+J2eq
r/oBgLxQeaIZP85E4epsP4biyxxUoquwziUNBNUQR075JEHi6dD9KshumeCPNx12E/hsPzGLT63H
d8p8fgl/C1jPIoPy/31RKH/VZH87VoHyqpZuKTJVpLkeCP9ykoXgyCexqKqTWKQ3w8zd3uhxp9Ws
7ypUemN7aqPcbRSYr1z8onZNl30XF0cMz5ne2XiF8JaPLcHXid3IGh2dvj4X5eoYtfpGQljDdVRo
GKEWGFdfKmf3xHBed4zWiZyvYSdysTnWi/WiX0encUU/cXpHfLZc1ov2Z3YSjsIxJEx9N+6jnWb3
NlgHL/A4Ow6JA4jmCdHQBeqFM3uyx+noGZthh+GSyLCR5FRbOpJw+by4oifemlfhEW7jbbAXbBbP
7uFmuIdqtxzZPdjIQTbKtnW+nkzfsEs78KNLfpY2lj3tUg+PhYubweeJ4gxOYR9Nu7Dvd4T629hT
tsWGbcXma3q1cic8tGf1ZmziLf/LjyF782e3kx0ys86Si23CTS4gkjfKRnRK+7R+CZCCvexM7niT
NpJLi2nLzsepd1zJxt56xiZ6Ls9Qv6wHSQx+/Bw/Z6/SBr0WACqvO+Lw51NUYv6AEgNC8A2N7qfx
vSD7QzkHeEp565iIVDl8QrLr1AWbN2Bj7ZeUVEQTtQu1/zIQ9pn08WuCzAtH7JcwtLaK8li2YO+1
wdUfcH8aaOJVFMwl6lDLiD3s43bMEk1XuHTL5N7XlhejW+cpBu+Xnmikqyd6sklfJVlgALSmD0qi
6sQSl9NI9kHcoE+OEaz3V6G8K1P1rOB5yYLEkaXYt/L0OhoxE5/Cy1QWSWbtdwpUf1O9j3QVVgZI
kajnpYrOgeypHY5hFXZ5fYvlnMNs0sAqsjOGxWJ0IjApYN5RjMlMPUnE/k7VbdCCzTmZQ08HiCIz
smqy7DHVZHaJiSOksEusjVo/Yd1ELHqcembAYLfAg+y1qvZ1MIBZKO0r/GeazzjbCeqJveYUcFgi
x02FoywhpnPRUxPGggNqzsh7L/+hATb/c8hh/st9TMn67/exllWZQXlE9FUor4w+x1TXt36JvBAY
gTGlKO8Zjh1rM3aN8E8DyL5OOlgP7O5HNycf07jVfeOOonpVmw/JjKGJncVUdyWXRze5d7tEHd1C
rE4FsobIcAWJ7D54Joq4k83bgLOtj58hUvLSINIuvhSW2whH0O9+SMHLSGC3UNI8ccLUWxF7CvYM
0E6ctVZMm3ypGmzJ+riRp+xoJTyc1Nbr6fQCuT4IxmBHBenchzYf0XurTpB8Al+CdY7R9lFB6pzM
o1nIWFUaN4Fph1XjBBdu18bTGT0FxKJ7XSxugrX+f5+g8n+pmDRVkwga0kQKYutvL7yo5uZIOFR1
kuSjDvbNSp6ndptK1wR+2nMQI0GtM3w2PCnymHksT/kxxGNSarimOrdiajKna2vaOyk3HCHnMFWe
c+VtPoyDbM9Vgyf9W7bQDJJB+g8/vKH+Z1ltYZY3DFp2VTY17W8tTpqOTSLMlnCS1Qf579BpUBdi
MpRnoNoY+dvqoIgd5cJZGwjMyQ5sQ0wOWq0kvAjEdOLJJIsqfcccb+Fcn30DCJqhdx6BYQ6G+xF1
Jkg8v0g0P5JRAMh/Vu2DxNK9ad7m1ALjdJnDZAtExAj9ID+kE0GREj5tsjhYc8NjyHCCV9m0y/Eq
ReSKdhoBSwIdCF7YcR/2A6+6AQY7xwPzVigb8gfGRrbbRbCjBP13AAuyp7BG4xqzb2mIelvRAGb6
rhCvmVuvbXuWYxkwOLX7Vgqjta/hzvYkPFMjUJ77FH7OtQXfrT9a43cznMv4WxcJ0JF/ZrO4Juqw
WsdROmA9bTtkure5OloMvLGk1VhlcMg+UtRlpnwdcOm39WYoeS7+IDsv/qgiGIT+bUorNyIUs51Q
aWMExfg/8jKXmEx4svpTclkERu8KmQbDr/mXqTfz83QvjWcxuY/cU3qCaHi6NoS2GMFjElGU9U/L
8D3kD6CJqFD2qdG6gvYhGp8aLzHJa/DmjIPEc0QpGXYQaxAXn9NyLAIuRZnjLc4Pw3BLTcVhdO9Z
CKnb6KZYV6P4oCm1VaJNE0NQndxEsANjz9K+zRZkC2fA3D0nBlhxdqcS9aLkLeI7AykoXe8d0x05
mDZdUV/7BOi0lPAwQMtp8PQDaaCGD0o+r1E1B0TXXgXiUX22QG5M+Ac8PTbcPo4AOm245fzfI8vc
lEbhL8ourj7L8ivg6hKQ6qN8Iedotwzvjbxv897WpZsgfeYJ64ccfQAxjAiY4dW/AwWhuMnQo3ct
qZ+j+Q4BpAFqPeKKXC8yjBFLiZH+JhU9GiHgDdpHUn82KEQFuDrThaTs/FYOAQYr2HPlpe6/ZjS4
cVhgE8ZSoyIrGZu9Rha7RnJA3voap6cc/faIGFW9RV7GIIfDC1lgxPZFxR7wa+SnEOx/VSEvJiot
1ja5rvl5V94Hdqgp7pn4NUxIXwx+UIqs9g0gQduKKqROOfTIsVVrgOuIVfomcgcu6bBzF/2Vp1mV
wQlBwRZP/IBsCOQI/j5HpgHcLVirTRXHVa+OhNtEm25VGyt/xNFVScoZBeapWnYQa16GsPOmvANX
+JC4r0ut/y0FQqGQyUTEEXcHDUNTxfSEMEe4AMR7/TKXsEJ0jdzQ5HzXNc0SNYDxIVL1i1x4utB5
pl685q+BchuEFUEKyYn2vl1Ax628yNFRdJj11O3FM1HmbmZqvkrahNI0TFgY1oO3WFh65BN0uEMu
AdxNwlPU9a8KZbdJiC/bEV0O/yQ9UDvKwglwjpzwpyDNnEWLNt7rnhpT7hBT3aPU3HRm2DPrJglW
I3mkpZJiTejVxAqJgvrBAmLfFIQ+l5WtdbtR7D7bhGEmYJkID4w4oZJ6HpuIPZ+1WaY/UnOvLG6f
PiUHXLQNaBm98dwINMGVjCOWnQSOviwTVqngISMSOanVVzyilQKUtpRfdcb1XhDBQSpu2dK5Ss9v
zktsEpNs6xWaSAPjVzwEp5qDRvqYy9OTiJVBLj/5uNw9EppoVQPLhc8OfVzUJockpzLHrDqEpzh/
a/lVCrFz2yn0u24CYQHKF8V6VBBxexfCd2v4bih18CLCVnqIM1k28n6kmJSNj8SC49ubnC7PeIFb
AJ8SYKDzXApbM/iaoUglzAJisGZ0JtxjtxAoogjOKRO3E9Svin1gxJlXWQfdovpvf7XuKAI8qJkg
RyGcTi41gxGkMuzI0YJEoLrsBdi5kCeguqk17tN2cOb+oGsnSXqSG8HJpEeGdtgiiCAKnmWF4XJ6
ERLyTPv4lwPPEan/kOpHwmoY4YD4EypHKdkZMoYpuP7FO9UxCL7MyQmHE3jRUsNCFH9drBdlgL7c
BvjD1tqzd5Re3S3Fg1BpI4bYjYWyyBDe65DhZl+3qBLD6Znmy05ZyhGdAdZnRvnIYHu8zdjRq3j0
RW7YUfEWAdk9usNRAzKkKZ+T9V6ml0ZWkLbG7zmOM0ms9xL7Oyx9Yvgz98lbEjbP0biJUzahXMFI
v2skTNr0kQQGICf0VLL4JjUxKYZoCrpjEwl2p2AbkQKg7rcyR4fcYJYuwSb2D7MLsNxiM6hE/Iq+
JBVbLFyeYVoXtZx8I6ADSopdOBbv4jC9d/qTSXJzy1ze6EJMiPrdSJNra3pJvw/RY7cBRnBuDoxj
BUDApTpl4iNsbnF3G4uOB+jWKB/12yB9FUsEHdTkoU8mR4ykmZSIYDkuCpZXeLokX8HJegSsRZcF
PNqaR3VZVA8UrF8E2VbgEzMLqyD4UZXvBpNVHrlVTnZNor/Tc5m504IqtOJnmUFUCMtgXV+bFhn2
DeuBmx49DFj8AsDyqTNgqjD7gicrhhg/8kujJZtQ7HwV/haPhpnlZUWamaTpB1HHlECORtD/UdKO
y7gkxX5w8u464NTvse03xXcLbhMyiFnkZ76VqyD5LSIuY1jVSqQd8T473Byo9hhnCBzk+T5Vujvw
X9ry0ob8ymWMHJUvF/uB1Bq8H+n0h4werP3pQdOHt7DJEAZqTomjUEV9KLfHsLU74VOa47dK+JrG
GlcOieYkPrekArYCT+EvTdG9cOzeEoSxYlBvlwqQ9UrKaiyv4sE6CvHa15y0xe/19GnN+c27iHaC
dof6QMg/4Z65GdF8gXqVoWgw1+m1Q6NjcopiXynF16YG9FMJu5howHaKN8pg2XpNeFHKNCnjbkhU
IBJEw9aia/XvqpB9BNWL2qDikBhQweo7GuHFCi/5ularA9pE1V745hIH0hSQJYVoNJ1CD0OpbUEq
CQ2yfa1qK2ieIAGrbc4BmHjeoNZ0GgIczZeUGnMegKeFvrkGT2kcXkAqNKu3ScvrMR7LOjm+pnKW
QFgHMxEsEGB7buGGrWmrWbA8sCuN43syxhdFRs+eY/3vC54VxbYqxJYfrH0EE9sEw3zH2UeAWfXW
RsGWhfmviQ5mTuF9rglltfaWmMp+0DELKrx1TJSGUDth8QEfJ/Axq3A0Q2AmFeDgEABYhzpTBdKl
AlF7UjgoSlJfdVwOqvhqTRLtkupEhJ0RIAoapTiD5vfTPHwC71Fhxx2vgyhv0ZDtE+AUI1ZuITlU
IHtWJt+oQdNbEB2MwGcC1cdW5iYqFrnkbW6MU1RdLanYASI5xBLKDdg0pRyCNyVsJcIZlnNbUrWO
JJ+QwD3Hi2vVAjoWEH5hpvMsz85KqD7JuXZJsPmiTWKOuoy2ptU7HYO9nL1OKbCuEg6LaiG6GbOT
7EgzR0GtmIeIpHr0wuJRmsAld1gnLXwlSw+fvv4V85UDohwJ53nSNH1TdNPrhKEJYzIV2nAa6pZy
4da+GRYVOBLqpiSWufuoRv0zl0KvxLEWih89ymGm3LA632Ta/wDvfwcMZJsE7QuhBE8kyvxloCsB
+CB0Pq9m1y7uDks2HvShh3JvXQcOMWDbTIeBRUjct2LDooghbC7SufbXVSAj4DBLIN3kAJV0QgSw
AUaFeU5LCHH7OnorX6PqoAcfuaC4GhCl9drT6Q54lzYjsLlRMgi6oBhlCoTRCHhnhcZ2fINAbsNP
rFQWs3gigRum+14JtiJGPFHEUVHGJw0F9JKlHggj31yETdK9NVVA+F32LE+rMT1cftN05bqg4w/K
w4r2lOUUgBJJMcJOUNNNnHTkAsr1RpLYcCAUPigyah/OI2X8zLMIOL7mYwzEYooPPwp9gAMfY86y
nreDlC7cVr+44fOcIFphdmVE4H1m+dWM0RGdfUp+VWhW9+FoBPUhxSCFvGY7RcW1z8N7aaHrXznX
LQMIIovwXaGp54XsK/h88LAtPGKKTCzT/7unVjF2zwJDkWGVWQUkQjix1LQe4vtqqFAw1JTayYma
6FjE8Oeq1pZkFQ8CEELxZTrPhLAqU73VkejrkLdKsXsxsvK9d8OmOEzwv6Kbd2REYvvHb9W2v/27
b9s/fux8X458LN75R/ty7Ox7xhzRvvvHe7vh7+PFv1+Ol/vRX/8qbB/MrcOHVTuzPd9T7XgH18O5
HL//+oTPpwbn7l+wqzh+Dk1pI+NniBz5hWstMPzkV3wpttKzfEl9ZHbuT2eDmrKDJ3Ej/Qp+/4pu
y2ld+I1Ij22UlofETdzW714sGI+ndL9sMV2fiK1yYoeftfMMf/HqTefT19sctzDO26fpJ3cxxNnJ
QdiDC7LzHThV6qBw3shwYm3z+E3s4vJMiRUjIPk24MDU7vxH+mC9pWBCJPHmc1T4S/3TIp9Rsfnh
zYGja8tcGAzimEVyU+tHDZUJNnoyYI/FQfP4Yp8vzUF24/+glgzwoYqjiCGA3VnxCJJwtxo0ufgV
JHl1FfoGnXIN201BhJTgyxZ58BqJuokwxOvwB1jIKpci4dytM3eq0n2wZqoX83JQA2DFXEea+CcS
V+vRqVqkJyNsD70Ip8CyXuMFG4M4H1SsAFJ2l6BrqL3sTdJJYjFLukk+ituebI18eC8Rvo1I+816
2kH7tFdcR0Xii16ChB3DnckqzcwpyhjArxB6YIqwO8G30GanHZwzzlekMHuYR5RcDAyKjZzS0E8n
wsE3OkBZc41ymJb3PGIBBfA3W3pfXaWe/VXjNlgzsmpin/rRyxjvt5s1GxH9qF3qjLmF1JdRcAkz
GIpE9GqJTcDk5vxQWvCB034EMGml7zIgmw5ecruyfqHAmdNHn/NC08eOy5+16sCNSKzHLl01CsK5
rDBNEF4xr3YO5g3RqPoKEKssafzY/O3xQEHPwiAiuAC1TJ7PMNuBLcOYa757FpO8sn2OIqBkLdFg
WYHbxAsBNiTmM6PECAfrSlf+wr/AlSVYZ5jfxhxsKJLApMb4c1GC4a21UOcvvXgyp5TcC3aUo0+I
ll+vdFwh98dCJ737haIW0CHWcCh90khQCR4lzWmhl1hDfuym4IirvxXwVQA2WOv8SI/uPUyAdtGu
spDymiobiTD3YZZ9beXsAbBCWheb+MfwZ2NQlTaMdMpVhobRNR6DY0lM7NCOOyNIn/SRGE2dSnpM
zj3BMAHn/SQA/UzPXfinFf1usw5am/hm0bPX8Z05CDR3gh8znFrha1qtK7jQkakvgNLOaIKagQcP
2bjd84J/caElS6HdSuhcCEyJ2LEulfg8qwD12MSt45W1nOuYjBgd8bHhvmUjlWh8s/VkhzymgueD
acmuasxvGWFU2VqMVRLjhxzpVYoYk5MR9nt/HqpvpgL8O74gsNhg5KcOz+38hvwU3SM/JbgPiXS+
cXlY1Lk1VblU+XK2M5WXaaF2b8+FftKyGPypz1jaHrEyl+o1MG5F+K0mh1F6EZBQaKdOx4m8g+HN
f4TSt9I1boP3MkdSjQqwzj8s/SVKmFCPKgAI4G0UiXL/0Mj0syj9CvkkgFhKwV8HApiyyOvYdsVj
41paBSDpKnDypYU/gYoK2kvX38jnpjFwTetrlFC+uv38PGnYcFjqhZ9wz7n4A8np4/Y9qiW3xTUq
ycohlfDZzjChdoblGtlrziwoi5B5l/g4x2Mlv2fpHWIF36pbesimCSN2xn2MqZRjlJ6RhIGSLI+J
/lrMPCM5GkSSjUMyGRmkEAsyxzwxxgjzkU6Qc4kopPW6UdpG09dEiuxaFi+FD4qPtucLSDQPcVIi
WRzR67qR/JTDVpXzk6G9SjRozY4UST+fNQdCiwFUC/ozV6VN1YjtMjV4GjTdq4ofCVt/iJ+UOd8i
P0wt/zEiiWJaBIGFE3YKYFBqmwq7Q8H73Mz6TjZSx1ARhuX+Mn00Azk1+h9hyuEzDkiAIeKxRVaW
z4izo4pqxBUhN4xoK8G6abGbQQeAQEtEprsRb0Og5nr3phvv4sS5N8Ruwe3KHHGue8+QwNYQbxrz
2v/mZNpVuX6JsqexIDOPnJtFeB9Qkqu3AUZrFMCxgJE0oqTTe8CMitN2/NbM7nBICxpxBEaILIEB
JjGeZZHv1tuFICZJKIgOYBxQxrSl55w5VqZ7JPU1947/Jo1lQsElCx1m3J+JiLOYA5QCi4yLWo8A
lVFsqHeu8TxlEYtQmKgDFEQ2K3eKUtYg6IeHKT2soovkFqzSTHSVQURuBg75kBuTZBdFqlws+MSs
rAkYT7wAUX+2gE/2t4mOPmpjV+Ax3SbnJnhpig8NSIB+iDhwqhJ70jVjmxQSJ4fvrrO+lfrVpI3I
u+9FGDfr272SrKMOeu/JIn5I4QmeIRAZZiB47MSa5WCmzUVRyRbWyjekeeLyS44lwahxLe9MMYBW
ekOr51TYva2y2SOPLvtkP4rLfllhj4vO2jMn7eXDbA2/bbQ3vgoXYcDNt5mXeu3s8FCOlNXzS1Ox
b2HZOf2QpbfOlxomvvn8O0hswlJqBVUhcb7iEMek3vR07/F9EqttUln4BSPmsoJX53AgoEIOjXlV
5c7VJOsU4p7WBfMZG37D5bVGUETVj5CQ52S9iFJ9UHi0ZcRD91ihh+WBOKCLeuQyLDAAIlUmZT3H
cF4VzjAG5PH1XiMSQoFdso0xG7EZbMEGMllYkWEVaOwl7Zxc/zEnwZWJhZ4xjIIh5qrIBuAvHdVm
WtsENf21VZymXaOGbgMqTmoaVyXMveR7VWQ8NFLPqLVz5ZC0aA2ptr5cjDD7waK8W6X1QQAzxjA9
3ZiJXwCVgTpjkHuQaRZ/yJRtJLdAoTACbkwd3JG2WkEuQChO6oRX5d9J/OgyaVPrAxFM/FrNcBh0
wV6Mhlxa6VWz3i1la/CLd5RQoym6qsmzjGeEPOzA5RkylbYBz5lBv1m/VoMBoymwMfHtR7zwJFz4
Ws5skMH9FLkyo+wF6k6awAYUf9cYPG1mQJkD65AuU5ade/IdQk/902mwPhgUF+OTJAcbLRP+ao6S
WUDUMvC8N7qzWlSuEIsbkkcT6U8VfaBlVmMcMtjvDMlZBAUeFrrQKTgQXkuUJ75ItBtqRc/5JY1H
JU2dcLhzrnhYg9A0YYGmYuWd34QoklpT3PdhcRBCEjQWtEyiP7W3hLtjgbOhiB/AzPYCaZh9lnkS
HVBlgZJA1qreyIR6yWv83/FOJ5p1FovnqI0uOIgg0IClC58NtqNE+Qkuqg0iehBQMTMVHk13xGft
NA0JeEzHzyX9TlacIOqxcjo0BncmuWdKxakUCtE+guFozcVWY4I7UnRGJgGyBT9cEzK92q2TpVIx
94qGP3vh5BaYSwLErAjczLD0psB51NOcgoSjViNgojZNb3xIgA0Uil2cwAH5TzT2Npg6GFX3kfTg
aH3laH/blm/YfpAUvK0pMfK9Xg00hdwtXLrr2AHv0H61/66MOkn+XIafTqq+jFDf15l8Ckk6lCrt
aRH3FYHra5oG7vkjFaMxPwUjlTryyDjPv8yeSL+wAe2Qe9CfrFSxeygK5SpwMryxjHekBAREweq+
0kI5Uyg++DfQPFyDpPJ0QfIVsHASY1uFwoHMra445FyMi65AhDhioj6F3VFn9mo21pNSvyUyKSab
RQLe5DKK1meYOTB0648qvYRDtBOkgbVhB/uTbKU8VJxkZkSWGq5JCkmaa1upYA0ypHBNR6+sV2QN
2Y0hpoKVSKIogs0TVCW5YpyCXx1DJpp4mMcEK0Tjrk1X7JO0y0rjOBUwZ0xxt+KCizz16pTbSKtP
faCd+0CmDeEPo02LPRTLUwnFvLGGgwGOgNkhSLJDnKNOnKsyRh/h+5r2UZgye9N0eNYItQ6G8kVO
SSeGjBLxluiIW3ioTqxR8mtm5B9lX26EGoqVSULC6tHRgh4lWbpDUMjEoL2JU3+s9V2U5XuRTLYV
9haAxAgN0nK6DRWRMJICyPMilZnllj5QPK0BYdQz6E6GGyAMvzez7QiIUQYLmKcwBeRDm/Du8MxK
MwAu9HYmY5UU4sgynMZmPs5M1sRlA9n6qypmYmNpOJIE0JtCqWOyfufx6U2wC5NUoD4b3EgVPxLc
6FITvdYwvaqu88udmbzJ4RsdA73nRIm1R3rgazwEBF61NAWR1X2Rk+uVVrqLEkgTJnjwNSg7Jgyi
ey7qQ6uSeci/PmYrvNaQVjIKPJyZEfQ0vbXyT1sIF73O9rwEgp0zCDT7U9dd5+EUcX8hhv5EjxaY
fqkuTGdHpHpsLN+jkHwCUyLOJ72pBZe+EIVsrolUzgGi1kMSAEplirNiowoFidL0Erf9fomrnZCN
jGIbHALQBtaclJLevs7vyvChjsyXypMFykfRXjsD5ZW2Csbw0tfJXpwZ2CG5F3mMGcqT1hNmxKOY
1FFrpwlIBM1ICF0tk6INhujcnjmcozpGcJ8AP4i4sGTeoHhETmoOb/M4v4Y6cwJ9HDgGk+4ozToS
veGt6pJnvdUeVKXfdcRhrsnFKVmi77DAZyFrHzXlMCF7Kc33cpYgBtVtcCkT2Qc6YBvVVzSdGrl/
yUrpr1JBWKN5QtSnEUwOqTiHtfK8XmxDClumah8Z2m6rsrwcyqhynHRrE1pnBYyGMW67wZ3TZUO3
4OH6yJtL9DuUH+EUfzMl3c3tvKs08UmtxVPhBOUDg507iyH4pAfe3d++NPyetamV1J4ZHFjh+Fn/
ChOMd4od7hAfxoAMrVmsCVgnxZnELABI/paIuBuk0Ogn7n8XLYBFMDItYxkZ9G43PWqixEOwXDqB
m9ztoAmtIPAi41YmjzrTHeiXVbbYn+wxR1V2yjTlSC/JtaKWXK4j16HI+F3Tsq9MW67r/GyWR18x
Jm8qiPWsQx9fkN+qFMZpfU95GMb1sh0b4UhvBLsiJImLSRT3d05DpVR/mScyoE9cI3DWzFl1JjF4
MawSpB7vbZnDaTZdtUpJBb/2wISQ/Jj86BqaCFY7Ki3VjG5opPRuMojT8XLRYzaX1bjBdlGVyaWa
gNZq5zIH45aFHi0k2c38w/EyOQbRh3CqRXZvCEskpCOl9DFBI0pYvPBMI/2PMAXGB1oV/UhzR/xb
vBnmez9TzAVTaxukLFQ47YpccQTAyuYiP4X9DZTHRtUf6gAurcbUZLUQ7oW3tIalUGenpFMLL4y7
zCmD+zKfU5pWXLqOzvnI0hoxyoY3p5W2cnCvZ37ZRN4wsyJdUj3zzkFPSOZtkLzVzTXUPwPJo1Vz
jYkGQr7B+PajVF4DIq+awlCV4Wy9nkgoX6UBm40qbLRYdovWek552lfAbEk/90UFhJhCf/cSpMtW
FqpLpjfXaIE3H1kuZHVPb3VPN/+QkUNEaAZ9+DzCvTYRfZOk4iFm99rqFXfcoez2sMglzJdR2rpj
whGryQcrnVHakzMOIRiqAp6w7xK0cs81WOuy05hIhxfvxIgj3q9VxpQRT5WQPiKaT1NONAsK7yKL
vNyydiENm8jLV0nGU2iOgPZ1R8fLFAbIe06KRHXo6FhyzO6SdDmhu4i+Zhoctn3PU7ezhAdxU7bx
1aasKYeHpGPcY41hjt+YtraLek0As46BX8gbnahvKIZagadl+DCWR8rt06zBLxJZVfKLhUg7nH+s
7Dkm7CcarnycqQZC9R5JAzNP6pO1gtfr1NHRN2igYfKEUVxQ0We0lPHKlsVmLn5oPZoDDm6ubmnS
CDIzzmLb+QLCFW1G7WgxSxieGVbkFfkHDM7qbDp2aP9VBkXafNUZhKuUYM3HRBOeZrXTt7T72Ju0
fnannt5mUFj7/0nCh1K8MCFCt7Ji0ebl3VCQpshOnzLgHZgUjiZLCU5Mxp4F0mej9GNWHyGjFzI4
dsx6CihqIHMmuUKyfM5JaEb/nqOGHKVTFTEJwHUCNWceECeTQALoLdgI0vRVqiyVin9wlknmf5Gp
Yb+xVFkTcSBp4qpt/xeZstaFfWzFgv6XB8FiM64lzbdcG3TfoXjuEuuDcAG1CLyYugG1jR54TYqm
C72r8pSsDS6iDh4xY06g5tB4WmX4mqo6WvYQpT863T6uCl1RtiaRkLpCRgz2CoExS7s+nIrSbRBm
ld24WVLjW6+/M3mFFIl7nYSYBGrTAH/9Cya1I43MSJsLrbTZFu6kVycZAZDKdSjjiigNWjfe9o6O
VF4ZscnPUoyu4ioDSTrMnaasBi25nqRMXdfLBdYYGVmdfpX7VW1SulIMdRteLSlb8E1mSkzOTPLT
dWB9MNZManqFfS7MY4QMoIqLyJWSM12wsRAVSTNC8njQIsyVztPcuDozxpghVdCXT0n1PbIFxZDF
6aLRZ4J2qyeSZlgRcXMuYBr1+DFLj1o49fmbUBwyceTKRH5MK8ZdxSxZbh9qi57TmFytT92EE3Gc
zg0g14pLP4kCJlcJa0ynlm/psq7xiZLv3UIBF28XEmF+izETZHFO1qY9W/aaetXtbTl0wE/JSNJb
7lFycLOZERzTA5oGc35aAGy2A62gqm4x/1ht9ST3w2ttFjFyYCBdtyxr3FqCryjmJ7ouF9+mU51m
sTvj/rIn6DoDU9m8JNer4MF85v01/ow0EfM2HMstZeZnhuiLMpYvQAgziySdw4cnkK+YA0qjhOcR
eptLUWf/IDE1Vg3mv2v08Z4RhWboGNGIqvybxHTWernU9Fo/CeEnYINhnO2ukncWEmuQY5yMTbzJ
e0ZovbSpXE3XdjVvndBYrsT4qLEKHmnFvemFF76C25nJJeU7C1VHgQalieTa83zELPV/hJ3HcuNI
toafCBHwZkuC3omiRFHcIGThvcfT3y/rLqZb1VG1momurpZEAZnn/LYLISFFSQq/lDy1CLXVSVzO
XVXjUkK3GIK51fkZXmxXdEAeRcyzRsQcMqRaPhpUKEwJgfhXETlfx3dFGahBkxZVBA6vvhbTPaMj
MBJZBeMJb/ETqaRDrq3qAXWheSUIsmI2MXVaZqKtQUtEF1XAfziz6ff2yr95Go3fNdM4t2wHa6xm
qrr109To45lvLapKD4FFrjv6Hz1yWa5Hem05OGSeQeFuOgfafmp3RM+TukrLJCqXXFKXSBahFWBQ
lRJNnMWgmb3aRsVVaLH/QYbbhExbaJZkfC9vUftMZa7p34tySeDyvG5BGAgxLAcWwvDLMvWdMHq1
9ULvdzn9buaBPjSLsKpy2+cePRMoXjttIx7QP2uA/8NrihEGnJiPQNFV7dfT94+jVbekwESjQ8MX
DReRnCy7rkYM+O3LT4PFMWXX+3TdjI+RDJADI+XnFDdjY7J4GKZiGQ/7P39D6m+PuyYTwKlhuTKR
NWvOD58SoJ6lW5Nl4KFO10YyLEtYGX0BYi1L21FZ6gzazAJqjmcO2X7JusrxA1ymO3fmdoIs/Jnv
nPW/vYe/O1I1WdUcy5L5+qqMJvLfl1A4KWHOaGUcCvgXtrQK4KmXadJ2lnW5IRzd9TmHdMxiVifP
iAblNW3/Itn+ZdD/12GgyZwFBqIzTXUMVf9xGPSBb7XqVBgH7us0A6Bs+V10T3G9wYqbclUTIoCG
+8+/E0Xcr3/4qj9l4kqRGOXQ5vAqobEJNhUpsi3XVAvAFOWfibAKyQ9iv5SosrBvf/7qjvbbm8oP
jUBd1y2b59T89e394xktyrwl9lhtDjIovsc1nLbgtZaDqgVtv6lHq3wigKJ9tBkcSWtat3lBMyGE
UWC+DITMR5m9LoUt1wb1OmseG8NzGq1H5EMEafC67dDMUqN77pXnQLpKxV0qnh2QnJ5SvfSaUmvs
EJ7Z6/ecrN5EXQ/aB7MiaQQExJ9r5i7YJgf+QTKsdZHjieHaycyFjR69U6AIKCud1q1GmFjwNmlM
YQgNRzwueFtckTiXeCefkilkueDTgocdVDciiycbjsI8WgtMSLcB1ZhG6f0R3pTCppjNPAhJFIGD
DtVO2RM2d+lDVfetjeWOjHVMaEhEh5cQ0j4kV/fYABLQRXlmHerVhWjTStFXzg0Ah3ITdlv+HM0u
+UGzjE3SPjptsiidYzddQtShLQWkBrgB+MKnTjlZAhLcmcaLhT6SVEJ6I1WNnxtdch4YLz1IMEEY
XJrMJWWzblIR/Rzl90i+ZvE+oT2KnhxpoihAm3F1o2UlNbohik45CrotCjTqhp1VyYbo5yqhcfTu
ePamE7gVX2baW/Shg6iG0rmSXkbEnSXkl9cygdvbZHzGptlLZ6ofDaRjJXRP8aA4HfW3t96ndPrb
sV/JHSV0EMZrXkVvBO3NjO6WBW8qyu+8eUQS3kY3GMMFfifwxEUCP9enXzbzcvCdFkeNKPCwDheh
/BzVT1oizwiWpLxiY4FjGVnPNwl3zXAP5gDdX3dHZxa2jz1J4ci6Mc0t8/6L13gB36WHrx2jE8Te
xFxr6sbSVOikxYnU5fpuAPmnizBMV977VDR8cpsIpL4yQJTsZhuT9a6E49NEerbR1iQGfFjM50WI
uMNY0Ztqyzymb0KON9btJ6n14IbjipiuE0mFLDul6zdvlvUeoNPQ1GPT3iR5H5u3X0bm8EaAa6ud
s1ha+yRy5tQB82hhrlCts/g1y4ZHum6+lXMaklRMAh6/rqpZJ2z0Y5osqmHVa5uguvXt80SvaGfa
e62Sd8Z4aUq6xcFJnVM91XuT3N2SVdXR6bh46mlEbIqnsafaSL6LqkhxGcfGRgtwycbeNhiaS+mB
R7cqD8MNbjSekLOH66C56xKQFw6MXINkVEgvYtdpoodhoAqZVVELpAe1SzejeSmpNCiKyh2Gdun4
wSZBN1Id+/KoGw0O5HyW6vE6S58U4AsuoMjkvVUOpUHsYxHM6opxknkx6DgMwcqV/gvaBz8pxUNu
QVtDHdIlwMPeSivG477DMjoDMclhMS1rOwz7SeyR/g2wf0YH0qIhuzPMiBMlHUfFNPDO/Kq321a3
Vo5HzRVkT40dasqYS8EnFJTVXvTryY5iHFxI9bXqc+A7yIxXK1iP/ceQDJg2jEUuket/b0gAJYN3
4jwpSsS057RzAKEOTC9IpTvCFTTpkjorhKwFlmZT6GR48eHOnfij4Bgk2wncukCASCHI0NPC9+IM
SKaabak8Gtm74khu6R8ra9lQOVSjXyP5oOa+rhDk1hWUfdluOgdRAbtLHWCOvg0pr0K+l+LNxNsu
t9pcwcRWB7hEu6+6uaXdBtCABLHUZVF2R2ufF9KqSm9m9IDho4DRG6t202ravHe6pQ4AZNIggeYA
j1jvnbrxjMi49q8eT1+Z3TUeGhMzTD8sAzSJMgJTeZ8VR8e6DL9Y6I0vXsKKKj75juyuTqQZwdft
s97derRqJVN0E1as3JSznoP645Uy4ebimWdZe/OhSsnczc3nfvjOrNIN+2HumbTeNG+0XrpK/KCU
ByEDmWSA0/HipK81rKVpzOX6ONF4468MfoIAQUJFrHsoCOC73Gl47qmzqW4m6IaC3KWmeAB0P2wv
pKek9o3o5zyQKT5F3FZWaLcJmutfv/uyYVMpgP4WbbkZIBnx2oSyjJxjwaKWs8RwGQzxOpWzaxHA
QSOjH9Lb2NPU7Z1CnwIYen3i4YlByw4+8k6eo+DikVXStShatD8AHCLChIfRWMjogLVFCHukolP1
Ymc9Bm+Dfpm4bLX6eaBiDE22kCkU6W4s2s0A+UG07DwotrVzMnnQtjWpLFhOy/Rx8LAvmOdMw1SI
rA/jimT1KxS6LVhTXz74rNlp8G03SJ0cnX3oWsoncXDaargcYqTmDZV+tb9rHMBBtJ2XBJd+ifh/
W30R/epqysmJLuCM1GS4Fn8QorP0b0P0hMkxhLb0dS6H5IKUl1xYZLZkMavfslzMqxanTI1FafhW
2Wmm3eQ7C0oPXHmYQA53FpRYlyOJRVbTICFe9RjTxrBbxSrjYr0yjXUln+ycRcIMdxo3ZdQQcELp
zF6HTVSqL9S+u4mIfZF0lmPeSt1Sf+nDmwhp6jAbagD/KDsWXfDUg7sWDZqZ9DEpP7jG277+VUFc
yqSOoVYwMXjVuAaa8lHz/YVE1G3RJ6Tq9Dei44iS12aFPyzqUdsqtb+J+jfbYHLJ6hXlyfgrlxaY
acK7kfWckiR9t0BufnWzpjPVgPNB03fRQuTkcMPPpphFtEPI73/09F1pNEZf1P6aFJ+5kPYBWYe0
kneuQXQLlOW6y75lDblfzKlHALDcK5sMJX6cbUIBCYBtWdxhaLDG4QXaXFVdFH+BxSd26j3mUFQu
Y0AAJvYO9dHv0fWjkFDs5VhqvyQRPbtySOlG4D858VNmhzvsHAYxBcaIyNXjRIo+M7oGKGV2uMAr
aB2RLzcS+jIX7H7v3+uwnfnRM9/8UEuzmH+59lBP71tQBQ+0xQNXoVC0+eS1zygQVXALmExwVvwd
VBc1qtDM4DXoML2Ns4JwJqwlg83ijUM9jEjBo0GV7qGp+whR/ocMOCmDg3Bo2fVBMs8CXTIRWZUe
dMtLZR8b+VUybddWL10hsMCFwMyTToexx2Tjz0z2TKKjZlF/N5RnT77Zb/6Il0x/lqduDnWzi/oU
9mmkH4DRrnnil4lgYDZUsK4aws8IWT1u73JYxOpzP17FJTBkeEGoZByZiHtzX4ByAqIgAEKvARCZ
SSvOIA8X2bgcHDQS+yTZBQ79D0RkYBuJhTlBhO5BcaAY5ZMdAajGBnvEjWhLLbwCrQYQ8RVp+h8l
Gr8+VshQoAWAzhK7m2FrmCvpRSFtB1NYl2Ei5jMuZYMybs6DNKemfmIhPJYVbbRtPw9sZyXTT9Yt
eQGjFtWmRfdKsCJSnR6shRV/Ss1bk3molk+N3s9QUwzZVxhdM0Hw+m9OkJ7ydCnr11pxZmpRu/xE
eborsEM11qYqngkHKoBKzQEvOwiRwQx8CuCWKz5+Zzvhl+qUy583Iu33rV1sRApbsmMZGlvyj13U
LzxygaaoPcTUHpO1JWUGwiPH1YWUUlNpG6vfLGqUK8sk7G89YfZgqnXQrvJxEZa9yfQPkW3lGIFb
5dghqT+U82s1Rotur+yK0VzGhkf1A/Z21fWxaMcWCKh8Jxp3Vikk1F0qdL19oM4qw0R/oW6ZRWYt
FW+k3CQMCSrcUtaVIqVzaSLmrThfxPXBWhwBr/gEn6TtCqlSoJ2cloTt8DvMlKXJ/RjkMLHzMkuF
Q5Mz2W2QB00hItp2XIxquvI5JlpR0qQsUK04uEdycu1NRmf73HrdWvbtRRfWbpx2B4Vsa5urp+8b
d/DrBz6siHAeow+3eOuoC7WhpebBBBiZKBclzxl0qdZETanagdtTSWQjJybpZZYgc7DGVSxEU402
F+6ajjYCv4kwlb0n5Bp2VjIv9TM14Euw7JlWkluw6fE+YA75HEN8x8awiLihJ/hh8H4JkZ6HGmM0
DSR+V5VPI+Ec4HyR7WdreM6xYGppyBgd8e7TtS5wMAoFgJlgmJNUKHuEJZph0zyX9jPxKZzb4EoI
zjjqEGYw+7wPhf/CgbDTqxtU8hN1HyNqCv9RZohD10ajUDSHcxKrX/gaNxsJkIk2+IMV4ys01deo
Nk8K8tgQa6KjrwJMgegsPXoyDdd56PCdMtcBIH4NYUD3A1cN3SoSH2DPQAu/rZWblGRbvF5ULig0
KOVLVQrPoGRzoDl0zKj5BoejC1VWzY/fjM5cDvHIQ0XWDkdjzUX4IDYdkm51GzDsV6ffHGMCnA3p
QylhDUq4dNTbL1s25rVo6eXfJYizJ4k2J9jqYhMnGC4xyHIgq0q1cHKPx0taNtJLX3SzlI86dnzq
+sghMOR56KPYBGRIDONRS49aGbp5eYIBa5IKnS1GytolvXXhm5AJH3XDcR086tOX2uAATa5F8c08
DLP3LTnmzsY5RSYSiZzqOY5Q2KKt77OnEUd/xbJT0nk3tByzNKAlj0Ky6/T2Qg68JWGcBjUwVXCM
y7cwPga5vWCWr60XM5Q4wz8C814qe3pJ5tUjxZOIw9Othfw0cBY9SjZFIj//NY6exOncA3HY04Vs
jLG4YVJZ0IGDAS5fgi7TkHQvi+qpFSKX4gvhVBcDbA3IZYZ9ySg+tBiNg3UU/i26QhGI1U9s6Rex
o5kYeAB4/g2r4bagmysL+4Ot8MQ2s04e3J4JVrUWo4foNkkxFCQIE+HdcCcuPTEZRI817HnSHjoM
L38+XH+PGhNnK0lj2Amx3cjWD7KpjoNeIiqBYVLf5/zok3ycrIqeihx3CD2eCCZ4wOPCZk96wcVM
+bwpU7TqBX/JbNJ+yxn78Z1o//5omgo+Wq0HYDeoa127lcXCSxCf5t9KdhZOBArQMkwrvREfI+vQ
Sa+Wce/6u2VMLMIP3cQ0O95sM1zRXI38eVCVhY18UGWM8xKi7HhZ6XipA/N1KJ+bKdlwiNOwoCNQ
7tfE078rirSgWeYveOLvWVQ/frAf11ce2mose4NODh5qC6iZ8jud7kEEn87OAgBAEyZCdwY8lbww
M2b/6ufsgAN5c4KRhLnXaPWzAIniqyDnFeD2vzwGxLD+15PpaJYNjmfK9P3+++O3hqFxTEk8ZKo/
05GMVQkNdNQ16fCd8Pl4B+3BzZwa1SsbvAGiU2j4FWADRoSUfoRWhk5BCPW+01bj9NyXnyHMGslo
xabMIY1Rsiu2fhD5LBJpiiHt8UNVI0VTfynybRRZECh280hViFv20mpI851HtijLUToYe4M+FHoj
56q1IUFkrTMHxwYIEIIhMZaFIBWdH3JDlruKPaHs2GHVazvFb9XeNPJFGKIq4lw0UFti6Y2sNcbB
YqpxXIUupSyTMu1UWF+2BcRyn3D6EwpENIO+ssrjrcp/z2cqT8dwp/M3CLGGBJ9IAAsGuPIMcg0/
4SgxtrUrrbmZMiAr/k2L+lk9XjQ+X0jbxvlnWPN1yPgckowgLOKPRmqXqnBdov4iSwFx7byO9bWV
RnRrytvA62jNZUpTFppBajlNH3II1cWGvByo5CEjcFZWiIQHDMwi/QXRsUcs1QAVOoVoYhk6AwP7
hWy6RfJYSIe8/bLJl4iNbC1LL7UKRWnFtGMAvUolHnhtpob9vXErS9t5UvNYFem8L79K8kX9YD0p
0rwTtAMqw1rx3ABpnYDYGpZ4acSpljHwRrehJjgcYEvrL4NKSuJ3hTJf7k6tz8K27FQsuCCZpryV
zW5Va6ZbNZgU2AuwblFOQb1n1JdLicwSKMl6cAjufTMgbw2v2SJrgta/kgfRlFBpy6ai92ba19gm
ZcKzJ/lBRPrhJ2TSZxjK6Lr3sPphUMI4AFkBOmARdWJ2SzNge0+8pe4bi3jVZOjttsO+i3Cg9WC/
Bv9H2GyV9G2IqKOcGrw/y3FA2oWdX0Vo6nX9QRO5t0BxeCxctb42+M4Dj0zKmtWGzDVtWup0vESo
SQPcZqxCarDp4yutAZbS3CNsu1JluLEvuTkaEVE4W2Vvjn2wq1fVOCkM9yawpRT6BxWXSRY/lgl7
d09mkC2tLMm5NhJW3rk1ful542Lqt9BG6mucMcuixmrBzdui7/R5WHqCa4hgk9uvhE7OCI1MeiT0
4MHRkJC3o3KVUiCqGDc+LzT5VvjAkajSOlbW3cyOGEZv2CNFAx8jGYt2OLzrvA8V9Mxx4G3p82NY
X3vEaEQZIdLjegO+QITTWOth2Ck3QmxbQtRb8JpZgmfYxrh/iot1eirOk+F2zh5gHYtj7469K5dz
AjoIbGkoEecX1yyoi+MExXg24PamnXt0G8SKiO+IaAO6vFoSYDNPzQwlZrogjqdothGTHI4Ygn1k
t0dU4VbAIjOLBCtnyejRFa5nzqaNj8VLWmIBv+g+cT0u6FoJ4pfPULxhT0k9cn7B9HuukyB/ipKr
pGIl5HOXyUCRcERZ7aaf7hHATY6Rivn/EHdvZHvMFFLKmx7cKb0BYnkOgWzINhyF9wEZBHQDXnVr
CGD13SFNsNVolDoQr9rthbo1rpHgaDtIE8K7+oDBEOhPVl1tIIQCTkbOSIArzE2UxnsPPNHQURBA
VdAHppl3k0MQm7EeXhvkyjJO7WRvqV8ajuqAysqy+Lb0cs7UyomhF48DhqkgSTZSyao0DG772PnX
tCS3rdNQvOfLyPmcTNgSh7iI9O6DUptUMvtJ5rN7I1qydmr3TlXXQk4RJZOtmOIjIhbkZAKuKs7Z
kd7tiT6kTEEbrrJLCEMNv3bOcTJBdcZiTG4FLxQ6PPZJ9ejl3YZKSK4KFhNWstRB6RYsQ/5NbHFz
Nvu2epMoYAuG7GiDalpTuSyrAPEet2iKQr6Ml5KFiOM6iX7HghmKv/hqxroA/gVjZTcfpBbAax5b
RjKVszSsgMHo4jZIbSFko9fRwvSngA8yYDH20P+UXHwOBWA9C4tgjrs7s7BWmkiwrkkazqjHzSBi
BI5U03Tl9eAG/rAKkNYkQu4EZsJc3BpYPfko7MJw/b5nan2eBnENcu94nwGCfy/cYyXpyBLMpxff
Wu+BNEuCOYdFUNgLLxx2ea3NwbB5YBRbewHqMcN3hOoG1iG5mJnTpZGuVrm2wJZaMrmyKwvRgAQO
R/6qzEj+GSh88unC4hiPJKR3zxBcVpC7JnEJPe90WcEQFDBrp5AwS40lbwxnvmB+RZYTO5lPJ1xu
zslHYlsmA5CE+5gzFVyBWJC+XKvFnhicUr8msCcOmXgdp5FW74VuxxyB8ihPi6OjyX/SlM56+mzr
6gq3hMTT5aCMU5R7kn9p43P5WbWgfg7xHrRUK673aZPOSKB2CjYOqW/i36V4F3IVFNBY9nzQBns/
sOyyUva+cWpH/okXnPJx3enqWkUaLLHNlKTRW+RbC1lCVVfLwI5cO3rtk1ufHsSfh/2mqZjNWqj4
Sn+UiajWvWaRBlyvXAhGREBebWzZauRsQb2J6yj9WUWUxVmI9DO7YDs1taPGx10N3kyRtVlk28uh
u0p3hSHJ0g4xL0jkEFARKQcV2SnL2zSBYIFQw+uNsXDAedq9Qh0pRPMTFJ1dwT2di/KLz6rsP8he
mJtQX954KkggxbHXBFfSy90SRRu2x1I/DXJ1wBTf9tm8dXCqsrQJuoXHxNt5vyqUPhSM6Qx4DC74
dckT3JSSNVeEGI5NdFBviUM+gRW++PNUK1FyImyeul3VfPVCJ4tiYaNxysT1SeEAqMCQfUjeUILG
QIMXk+bTEUkiLTL9VWa0y8wLBXsLL9sjruEU/wgacM8W1QX3makR9e5mhLuI+c7AKAG4FPvBogPx
ww4GTPCtcHHQWVN8Rdpjb7D0wugISkAkM5Nj70KnTBVzEHpZ2uhoNQqCbz5MrXgkQEi2nqd62sOk
TWCHvtLPknqaS2DYqLHdiRTU2Ii3mUG6Un2INRuq+dQw+fbdosBb2AvMmESpWCuREhIJXD9EOWSh
Dp4NXpRBNvvVxREJiujArS442xERrf060HYSxxodp0Kx2ulbycfgSyqhl2nnQmXmsOC2rPeGkEKf
KHmN+YbjXKjKdMx3lVUQ50MSd5LuR0zDMWZsLdHXNunQBv5aS93gJvmACFjQHPgWgYkJIioNfbwB
40EHh0iLdNtiT2rRzYMu41WFd9AmiQ7j97jhNtBY4b27hykLS4ArMTu20BE+3nW8aRWRBZkxQhM2
a8nEAxa4DcM5pAJVmIuRtPgMmapZt0dlsC9y1G8y4ftqqQQ2zhYItBz60KfvpYzBqXhTnKeUkKaM
jKYFc8jejyDruOBr8LyBrOHcKg4aphSBj6So5GMgjKKbCEcDkN2F1on8lWMvKUfdyTYwYqjdvGJv
4czW5e+m/2JONFkSKusM7CPoAZGOaVoNTZY2UkUCFrrswcQDzu0LHFxXn6GFzY8zeHxRcA1gulqM
QfqqtoabkZ6lprXbhRSYAFaEx37gQinIVCXDXGrfBS/hOcUlUFctgwTKfZKMTPL9bdhKAmlabWHg
gKJQoogeEvzSkPRqakMxN3MZP9iYfWXF3rQ+6dHBaP0CJVeGdBSTs8hSa+A0dNCwp8Jn/igOuEDF
/pRmRBJ2i6YgRpfTA2R9kGETJ+QqBIQaYEtS+xVz6FvyYeSeCUPiYcJtLR616GjZNLOclUYsoMFe
KaG37PhFS4mXhDDoox1ybxmIK4ZDoGWY/joi8Y1lXpPSVy9N7NHi6S+st5LXXff2EhHt5GnvQlld
OdnNZlDjyyfTcz3u0eWn6mNC0By+3ZpJGSDm0zG0ZR7trfpDglaAroXNPWBmdZGWilwD+yvWvkbC
Y9DdkBNjoDKt2nuKozu3xX0wQW2Wywj/Z6nSkm7gTkOWoXYrIk2Jzuo3nfgdoRSmLqudLuLoSM2t
YA/bQnuQm3are6dCOVSasw66ahVltHpKd6vsyfzvD4UlkhJgGels1eggpQ4lgrZuwm9TfU71ymVK
F4doSL+OJIP6yyBRGrqEECHnMleDvR9TK0o6Y8Npl4FbP9Xm3ZEFq1CxcwGwcRMaiI5baNxGfy/B
24HSJcqmi2FexedxmtZCeThFnqhxSMDchviY9+Vz9yzriOLBaBR4QIuEBhIMUYF3Opu3MR8ZUQy4
SvEFBGtWcYPLwVHYWWClx3OUf6gQAV4LD8X4LRhsXBhdre1hEGJeGh/xgdOSJbtsxm2SEhGMD8CP
5TVAIF2ZCIYQuTcIKvrS7SgThQNMvQkFJZ5k9VmFee7bb0/HyQnQPGWvOh4vUc1bMSRgHWsAhz1L
3kcq86AVLIeeWssy/0u5wS9142+w2z/AjR/YEnGBXjZJxLp3jnk2K3PV+/3a4XX0FWeR2O1SgaOK
sTy2cQez2fG/OPHStVnWKzV7qhsVR8bGd5ZM/vA2jnEZAMJDOq4BIGKpWIqGAhFo743BpUVpj/t2
EdB7rtbyoprKFfqrpkFwivoZJjHq/gKeGb8lswqM6R8/4A+MyappPZOb0DqUvNKx0u+teD/65zgg
B/eCxLcYIPdJ8iT5QIQjijEK9WfUUlzVrCbjUmJbLvByYwyiEJCW+/rDCJ5G/dIYBZAtGVNsP+pC
3E1MvIr1kUx7m/gZGkTIhC/Do5B1dMLAjXYB6taRnLVq3xtTgW18G2xMWdEuD1oaWnK2XQ7Oao+r
Rxg6QEAiXhiMQuxNwYLgQoJYIzrZdPfPIJfzXwijocjk/TuoCcG4/g1xMcTYmTzWQFBsxbZ6yjmL
R+hrA77DmSg2xzynikb74KPBL0RkQN4i+yf4UYL65XwW5Aj5YuyfqBzePMPN+Qexs3A4iQrs/wEO
N+qFSV1ZqKyjWnpItY/AWcY4h41TUrCMEAUVoExPvHcL0r299ThgPpXxwx/YgY0P2SSMMnpMH4wq
42TFldHec8iTsnsIEQeTXjRXiH4u49cUiXTywPAXqtdJuuGMjyvkZyAT9vOEX8I6mjzD6M/htGAe
4TxiL58XOoaqjnBHbtniSXgKEmAqB2InjeEYvrxGnU3Gi4fjgtSBYWG1JztQXIK3XNVeOtaihGbs
oOBI6IAKxN7JhPjnX5P6m/+BZ5mQYc2xiXyTdflHTK81GLpPIp92sGuivu2vMVLOOo8hoBQh+ZcG
+ZFG4grJ3MBmo6sAR7e60AV+eEyNETY8B/CwDpA0gwfBTKv90eGXmKk3r3coMa/+gp5a4u36ebz8
8zv+0Z8Qer1R1iPjKnl8FXc5zhwjGnGJX3KUij5qD+RS1DXRhT7uGiY0wdsqZDRXkr6uHJvMMX1e
kPSZEhQDMsT3ravERsa3Ue+W0vRodFfDBP/NWAzMeSMND6rSL4oOgCkxlsG06VGOSNrZy/25UxJh
ADPOE42FC6+ZRuK7zff1mOPtGB0a04u3NkfToFMfLcE9SsE+KXGWxLprE2mZTDcQpNSmfhvKTifR
jcgOgVj0ylNFIAypqPsC4aBB+0C7Bpnfx2qE2xLtRYWrlZu5VieIor8F+Kt/fTJ+HONxa6ZNErX9
YZKx9ykRoT2A6PHaoaXAdzxA8+DBHDTyS9gNm+I6BB680SZGe2rxiiYDSQMOdc5G4YrslgKLWsPe
PEi0F0D6g0jB2cvl96hgugcdVEJuzuCSJepKLgSwDRmK+7PP0q2vjoc267Z6HuHsTNwgchYV8ykG
4YcAnZGOVMmoAtygU/BoWc6T3xO44QB8TUl2BpWB8ZmYFUbLIw7oqYBKjxPgdLyu2pcFm8XLKyn1
qua/oysER6avzillS+ks4geLb4FstJwRbVw+poIeG+qVSJBECQOAQ0b9QJwjXasZ+vZxN6Sd68g3
YJWpP5VtSyFc5/oTyeO0E9QxsT/sPi3+4YhUhyygYMCnXPMJDR7ew6JmdGXSRHOdEekQWchMOrDp
ZnzuSvlcDQaH+/eUaoeB7PIsac7ZSAhnuOcBNIl+QFcB/Mjz8TBZ5tro8TW/kR5BJBNNWOj7Jvqi
qZ/aF0q4jszbVFClNzxbyq3rkCzkew85lFjcA4aj3H+XIi4KAsdH2PAGFZkY4wzVfyC2cNl0Tyqn
K8/sfFBusrFQWm05KPDjTGdYgOFY/MjYI5lolA/+ueXQRiRSVFrrWNJiZHrIfOQXtmq+dg7gr8Tl
LQL11YiP0jUPOzpMae8tGj4r7reJWJH+2U73RkWHLgktHQFMqFokgRCV8qrAWN548PLRUSpv4/CB
8y4IkzmcpJ/esRARezc4KqvSxhzpmbh66qkAcHDIbzFOZMSZ5ZL0eiO6Qj+L6pdxpzIGou7rm3HH
nGFV9pJ+7EVgENfgXUKgULFE8G+Dh7QaJSEDuprs6c9HNPLDv5x4P+aNLLUnPSUK6pBz0oiGQ115
dRA0yTzH4EYoe0o2Ex26fRnHykKlyncys+NEGrzD5Yu7+KnVtnUGddN+lIa09uxDQOOOf4bC2RSJ
uoHuLxSybb7SaITTwUK9DHkIhDS48Ql36IuFPKUnPYzZTktcacPCjrGDpq8gXcRJnRxpupIL1hB1
LNDMENxY959yxOR5ML5HkUNwzbC3WKOU9jhGe6UIyJ5NFmYDvMrLZ5AC7CyszARquFvNsMgBMjST
rAPWG/BUgzxKIXeftsPISo9hLMfIX0mVYFlyGJqYuH88Y06kba3RRULQmbKLsFQVKT3ZKpW/FZww
5qFVpZlOaUj9KLRltk0aOW69yA/dmoS0CnspCmKGkwAgeW3wJlfEePucW0WBk5vrW84R77F71FwR
hbmUPfL5T3pCTHu7DpWlgJHi5NqPzy3TKmnvakKjFwgQKBAJzBep+0g6C+cfeg7pEAbkF3u4CeRu
WTpL9Dj73FulFT3TznsMJ+XYWNL4PerIcZPhnsS3QTjPkJNqIh1sWubZAOT31Bd3KzIJvKOdmE/D
4/IpWjw0/DXJwLlI9YqYsg0EEKFjXAOWid76tKVXUShjyyNtChAvhrTBu+RWhvXw52f4P4dBlc4j
2UGdpvy6a/5ps8BxInuerB0C3C3ks9NPuiZormWyiLTLn7+WIS6m3waEf3wx8c3844sNpBf/f1vg
YALbUHCWNh6ioRq1n/pGgrL24ET1ovMf87I/qpm+lqyPun8Xs6ZFLogtsZkg7aQHi7bvEA0Z4Wh2
sIYsr7EAT6BHPTRBwCj9S46xB+coCEUNr3F0Q2sUIYVEVjUrG2yEyIwnn+gxqXiUu34TS29OVa6b
iqyy4CiMxvxlIewAd7tQCKCqBcesujQQTf35U/mvncX4x4fyYxyXjam0MmXKjlJUQ7XcpfRsGHeC
S3IRPFHM6Xb+8xf8TyGZoRuaqlrYiijc+/evwexSNkF9So4e5q5+siEmznXBNVAhti2+hwKWCcyO
BE1JOYsgFwMBmNIiHMkJ17N2Qfr45+/ov+Qg//uGLPnHMcpmro2GpSW8O18D6pbkseue+dH7YqvY
33/+WtZ/PvHEjpmmqdqOYvx4CHW78OTcS6xDwlRYEbVUJSynSf2WYzmQAS193wR37shIl5hVHpNR
pcnoKpPr3nb3UjXAmEjEqJ4yejq8xniMg5bbzNmqIV1lFgjOaqyOCFEBFTr56dc44RcL3qtB9bcN
OjHNqN2QDNKxOCrUPDGW4fPmQyYESrlbwYemkmnKRoXoxyPYDW+LROzDwInY+jRZksnrb1Sfkgbi
armt1cFZypUyzwizFmbeGGE4amOKrBo6Ua2OISQ4KgHsIENG8joQOeh0T5VKDkvoeuOwaMrHUsIR
Nf7N1mf/l4nL+N9nbf5QU4TV/3F2Zjtxa9HWfiJLbpa72+p7KKAIcGORBNz3vZ/+fIujXyfURiD9
UhRlayfY5bKX55pzjG+MiuvESX9s9HcyZ1S/ODV6ttX7/qDFMuiFCUXYbKDAbEr2L2nZrzzn5I8x
uxW92I107MZI4quzZYgUS7T+Dv09KTSeZS0SSQl34SoowyNjg1uEB6vSsg4OPR0o5LLNTktupMVj
weBPf03aXeB3zOeeWPO2dKog59qXBj2N29JN9VrKL9RjSXObAXgF1rsQEfhD9YgDmWhGZ1W1GJKH
Oyn1q4zoLtTGNfk5ZB61dBKceW4qF2xmOuF1lDfigPGscamcy43U8Ua8EeU0AwfYXkPSZLEN9fE8
BIzoe1oFpIWg4BOwtgoIUV2yJ5iAB8BY6CHSt/YJbWyftztwiIGDKQcGj0/rqMsWDXayLnjQkNQN
vJ7tPj5bqUnJiqcCNWMnw077Q1ufR9QnBbYXJ3/SsfsLoS101dgJQriDnDcifasOnWMHmadaswML
uT1UPnr63kmhHEYsbakcTKpyf9AwCf+V/QqdYpoawe+I/aK7VyLdSQE/hmVE0flWAQvUw4OdJ3PR
MPJD7qCZ/jIl8O5D5nZDNH2WkoGB/3UE+CJj87DhL0rvYrsHxqprhWAagzMktAFA4D4znqaYB6zM
V8OII6WnF6hIB3ps/43cYe/JgS0gIB+MmJ0faE+bzR0qCebnE8QMNbAWqvKeI4Zu+D46kpEwGgLe
wza09mA+a0C4gO4xlXOsGunib59exlCg65QqQhp2PrDMWv8zVnjPRgaQ5SYVVL75XrUpdZCbk7wz
c8g/ormDLWfOJNYqOuZU6lxgHOuYzfCdlsVjrGNg9W9chwe4fJQUdEwhqo7Pw8DqHq+igmnzOJDO
YywFHf6Uis+o71dTGTHHteaT5m8sQepkyhqO7XHE2A3jUsqdx7bayYAkQim3ORdEoBdh39cDP0/S
4hxFFu3uGnQlQh3WmcR2N/KLUupXD8uJjVAhpgXGOs/NhbvqhnklVd+Tj9TGjX4N08ZplnL4OQKJ
1MNlmoilT6QankWnOttUQcQ0bLSWlDsb1uihZ64ZBfZP3QapEfxPMWHR7BNEGAnduuqPxLlLAlDi
WUeo3bBLIv9vgzw8MrVFLJ1YTJ4sc4c+QTJA5SMqk4bq2zLxuOx05yJpRKP5hM9cwMEyqKmNi+2t
Yag5xYk8nDSjfnjB85IT8db/cS0Qso8DN2loA6psDlN6kETTHGsanammqhc0/WySb/xp3zI6pJ3I
uxJBVEJTFKyHkf6tykdizwCx2skTbD7Zw46zEz6cEcGjJm5GQqEU3rjwsssTutMSVpkLIhAQ2BBi
e8GDlv/J4TJEqKbj9On7N+OXPmMeX8vBGa8hdbm6ol5V1vC1LPyl+MD9W94QPBe++842E2PaUgEI
lzg/vCO+fBsjtkPyRswr9cjnWoTm/JiLwbSOODAH9T6xdk50ELz2kNd///G+7H6b/3co60p06mLM
yeuSG8ZOOrbBT2HDqGXjZ39Eb8zAL1F4Ejg07ntj5zT2TtAL8AmDTICODbORXv7JU47IWuRuu4Gz
Zq4tMHY1WEcz+xsz5MqUJ2Ye648ElRY/04NuH3P9DzSGtW9rq5x6ARj+5vuP9aV01aF2twQVjWWb
V/VjZYqgKJDBHVsFG7HyKwU4lNyivh8qUJz1Mkc7C154o0KVYRFtIfwFDBTJiPj+RPSvHkjHUE3V
MS1Cmo2r22c0qk5RC78/CsKiI5cWznTRfAZSaL/IzUBipZZPWkYUQ2KsTdp+jCVdC7WLxYAKVpv5
y8Rdh+V8VoPFS1fdKY1JYsAC44BTzhY/nK4pz+fzAgJpwHUMk0xfV+6APt96RhJWhRJ16kEcyT95
126qVfdsLdWTsmefMMPVQMSkOWNvNgNCucq21aE4+Cdxdo7disH0vFuN40xfe3M+6oxVf824Oj11
CyJD5uQVLJAyzSEhzdqltR5W4xzL0UzdRQ/4ikug1MWM/TWcS34hBhGl/E9+UQ+QEX2Ryr12Vg4z
9LqIvhAIaVhhOl6GtHnkr5ivmB9kzTKEOhOLGi07tswEFs2C30Q0Brjq6Bc8CprbyCG5hRlaMBXB
h8ENASKY3z8Oy1sNcS3TUsJSC5UXjvwpYIZ46RtYiZjJ4joUGG9mjE008owIaiWEuud1J/8v9Fn+
SSlmiKM5BP8w+ZPQZ8KuiDYGiQZvmI/j8yH5kSAd7jvGy5js2fe9kLBENy9H/4X/XSBtQj2ElWxW
WQv3jeh1flFh2Og+GWSipKJxNWu7WUyZrlMpzbI773f85HDPEN/JO+wNC5eK9g8dFiMGvE5/4RbI
aR+YVpZ4Pj+nCzleSmMoreWhCl/+xZHrOoKxhUzM8AIl78w4YWDAryunmFz8Db/DjaGRzu8ZTxHu
xI+znad/OC82nXTXvF9omK1f5mN70/8ujt3j9Ch+c0i4hFM+VxHlEBr1h5SpDdoNh7vmud3Xe+ek
HMRJv1Pv7B+W1y8WPTxDxGebtikY+Vzf5CoRsx01GmEZobqEJEdgEwApdROD7otokXU9vZNf/kD1
dptD9ZL9kDUuSPrZM/vO4RNx9uAXFm7k3xQW1mbffes7e+dxofNsPIRY/3oiWpXbDsteOSqH91gX
J7NxbhLwZVaYvTTaKrPNH+YjH2+Gq8fXtIUKncN0hIEx8fPji0yqydpBmQ7e1N3TjIfkQzVnBa9q
WuyV7EVY9HGT7k+jQpNp1HNJsGXPDl7DRMpnaFvUIwDCKlqVHqrELiznRUgPdLqkhroLh2QpYoit
FsIUroJArNY2BLr0hJ3q6Fhj5PVAH35YlPT/dgOwRDi6adk4vDS2558/VR97yTD4uXZIi3hpXXxU
zCVoHRkGkI083+OFcnJhAS+yeNig88xBgcr6kAkSMzR7bkQMX2IiAEHsFip8/b0W2LveIOgopBxB
tCgvTBj/8U04pJV6FPyjtBnwqwbQH7rbyEoRIie3eaUvRk9dTo65K3tjY/UPfm38NcLppo4KYLfL
LG7PrW2y4pw7BK2digelzC4Rq5G82BETeQ35muE8DGFJ/y27rRJj36KHTeg0+HaO3zDeKspe035/
5BDEwc5mgBC1sUTw4SCz1GNPLpgfTEs1PruDfnBZmOELl8EZIPIyHxJ8RnyvBJ41FPNd8wuQwqot
GS63O60BkhijaZuJgO6a+lJk7FRCrNuEFjoOf1sB09USR/6gmWwxAKcWlPsmjX+3EKsSJQhzfGJd
oU6vOnZEkspqjM5eDGJVTS96gY4NSmgEFSeyUMoKCILTDXmqxyhKbstqW1fbUerBnK0W79KP3/mz
ylBU8wCG2e8I8Te2twVvRnrrWUH0OSpb7GzYNd4aJHNTKE1BclD6UjOwqxPkt7CzMwiHPpEutTNu
rZh1r7MY+eF7oo5/KMZiZbbNLHWwglkvRkKKb7xI/HgnbpJoCzVwQZ5hmLxM0Yj13ljhu1gWafjc
8gWqcYnur0I+jGWdgakbHYxnn7FHw9dGltNG+Cit/JeeJgISIK4kHFzeTndVt/R/aRZw9D45J/Gb
lz51+h4y6iwH/Q73fOF42I/Kfq8ApmZIltGaj1UmuD2gPsIoOxpeLsNKwj2ntc5XF3QvLqR22D58
d2hklRGQv7VAz+KmbyFKPsARjEGJu7TGo/4rSz10ExgvPKfYmtaImnBk8PPTIypkz+Jq3bFMU9Md
Fh/XsdzrZlXr9m1d+ephZNPsxSiZy2KVu3CUGxjOMqNGPq+8gBPajKp7yk35Tqanl89t0MKJ5NQR
2AGVjMn2KUcdHZ/MEdWvK8KbAqVINYm/CCgW2SkPkkUu1QTNtHXSF1M8axkUUgZF7aRtPQtiel4u
e59Wvc8YQaD7a/JNk1++X5W0/1Z2Br1hS9eExlvE+Ojr/tO3tb0WF5E6aAcdHjWBx4SVvRJ1CASp
aN97+wBau3NYetxbmchZsqXf1xN9Je/t+xP56M19vvYM+VyLs9FtirZrJqASe7ZoDc8+hL4He9pd
qp7+4FP6FNNJ64aVDdzA/p0r6rZtIDsrxdnN/U1UZbtQDYAZ5oeiNFqoKTf4rA0m/qk4GOMCwNPa
Ufdo1Q8xe/aeHkbcuzORv3RovUINWVdO3dEHBgVayuMMCA0fczrogEEYaZxH6oQpwSica9pbr8E6
cFznXXRvfXvb08efxC+PDBKTbPLJwp3Yz1t15wcFSX85GgoWp7b84c3/RZdXsHvSDEHGL6vZtX7A
MMLCzskxORDeic06eNWo14D34oEl4qVYD/GOcO6uXjmIWpjQevHFgy5U/NBt/uI9Lc/D4eZxAISZ
H9uGf24es8k9EfWJftAA7Y105DFuezwmtXEx7EvHqLFPx8uYbETh4TTBxs1QER7miuglilLHq9cy
JUtnvBcSmhLsXXQBH6uReB6dtWviP2L/H2R86eYb1YvkzikASYX/ww5H/HezCqAMEqWts49EQ3y1
gxR91hmNlw6HesTa8uHQmzpxhK+8bxh2+3RApP2ycN6YdDnjqhqoqINhVo4uA2vEzv2LhXyXXTU2
A3fqeY6WleptWte8xKQRok5jXLosWTSN+JwYrBTd2y+H14WFgA1qZKYvVazwZHfn5tKy84WRG9s2
xxoHyGWy41P/O8GCLpQfNktfbDLlJ7c1NulUJebHovjPl4iZbGJGZkyHquHLwbxSuGdniDDmPFTe
sycUeEsxkrf33BngDddQlsxn4kxmJIAvv18EvmhTcC6WUDVL2CwB9tUCjPFxMnJrpIVsX7LqTBaS
Vb6E2MXSGPf0IjZfdOPlh2P+t5FNFS2A5nEjCxdw4OeyzKLTNHpObB+Efi7ZGqga3hAIP+959lKn
YgX+3O3PdHt/OK78LNcLnuPYXHGbBU9zr+64VAtSM7bldTfpJ3aXACY3VnnyEIBsUpGUyibqL3Uw
vaA4Fhhjih0EgB9O4qvbHpeu6dBiEAJf/+cPb2tdX+bJpB0Ymm19OyU1lU0x6a2eRxIpjUBZMYUF
SPNLwsvODY8C2Y/qMkOL3nxF30XKDy+CL95IsGEZLOhwY2l9OFf3QOtFY9WbgQsgAmsVLhMbqDMu
SvzlcoIFVMzFH5Lp6YygZdbl0HA2mkJoRB7clMrDDxfoupPAUqByT+oWJ0Lr4/psVPYNHK40j/ZY
LEveDPG0A/yyYOTtubsi/pM6f1EpfH/U662CozLDUnERsA7ZNDKu70lvGqBmI+Y5jvRZq+Yp0A4J
8ujkUTNs2gEOQQ/TvK9etBBdekEzwnah/iaQVmWzBXEwMkOpHsH5AoF7Gm/DAEzwdKK3OIUZyzE4
MxrQrSoTnIvF92evXT1R12fvXt1UYJon3/O85tjV56TbwhlQM7RFBDtAEFIlmA0NVXWQGoTvj2x+
fqQ+DqybBtZOLpkBCvTz3RwBQcWuoTTHyP6b0jVIi6cpufv+GNdr1MdBBNxIm86m6XCbfj5IMvqG
j0+KnjGNBxkehKXXC4h1OEOn0VEcdaBCsp+knUKe+z/LxX8Oe7VchK7TdBlUimNjZFs3B8WQvjTG
uxugkX/AwFciuR1odZPrMS+IFSvVX0S+wLex7J0ZnGNCDRHgWP7daP4FpsPmApkVSiEzeiLAR7OX
kb5TxFkEey3+mwVsl16R25nafac+VTaRXSED97XfoMvZFvZP69AXt4zL0Fa2GDWXVVh+s/+8hJy8
9doA4PaJSkLXz1VM+DYMYZBMHRYzgkRIK5Ch0lV//OHrvBpQy+vKkWW7wWVbzhvw85GRgCJMANlw
GrPHXltnykUzN0jA5ynGSCIvkMHHTJfKo4vcAIsnaahsU3quNCm/PZHe35/P/7Ztrr7oTyd0tf6F
hE32qlYVp8I9Nj7Pc1RuYwdWgjEtHQhDhpnt1YR4PTjBWmH/KfzXAtmfS5XS1u7tpODNrrw9SVro
L2hpa+9d9moAbfQdhhuo3SzMQE6wssEMsufKuoogE4r/InkesdwkI1GlBebA1p+PdUnDvsASWM4D
u75hJ4kDApZD7i177EeEVswbtLfOiI01uRNZ9lwDzzWG5k74Jeol5ybCImihPXEHa9Wl0b5iGhYS
vEi8ycEW0bInOqdbawaTPv2cmcFOM4+Deg7rYOUQRWbQ4XHoYDgJelclBMnMkIYOg6JrJ7ocSz4E
ogq7HhZYZhZpDfViWHn9ma+xEczFAFJ5VrvoG3OVGtqmDv33XkBvG7q9Aolj6EGkt/G9/NB69t4K
Od58VCEFdw44mDFZ1Z51Gno82MZImk06HG3kM2lnXbT8BTLHrdL4RzJ4WQHKmQLR0rddHppy4abe
VouI4AUFnjdSzZVupp6BoH6uiR7SSEIVPiKro4E5lTm1pbxlFggTtjJZsgvFxTIBcUOIaZvsjnFx
MGhs3oFjuuU9corlsAkVdxGNzpK+UYtHzKrKgykk7O2dL7iEjj41uxzRHkcccrFy62k95JuIXCkj
iudRUGx1mgM+Aygz14+EK47w+XB4+fNYf/dChwPAzHcCCYDRf7tBTtfQ4pQnsZMZwBPYQAaUsDsM
UnoTZLqLmKBEhd0rHDYias5e9UbP5NYZtV0l+9fBQISrs7Vg++QmeB7iSerWm090RrSJqhs8mP27
T2W6OVqlIUWUe0xV4K7B8BR5/b1IpZD90ab7HXvVQdYj8s/ysmn6NKfXUg7WOvFfMiu6qcBkGiXd
kPYi93SThQU9ODeGukxyZvz5tDNqfnK+Lox2r1KOI7fAC2i+JgzgZwFR5IIGKGpkQ2ejGc8bqIIl
TslxmY7d0hz7c6XSXoIgGb46fr/EqQatzNWApTnTyause4KMlM6c8ZY2im4PgJ4a1kvPeEaUJJmZ
tPlMO1o3wnpQzY3q4skXhJjTxiJUmgsTzNPQ2tUlCe/CPPII100BorokDARTSYywhHkEqrnaMlH6
Z/u6UffTRNebT2oXJG4h7nFQosUAcQHorSMRwpX83+e1HvBtgIbopRmZi21TUJUATavY+uvqKvae
5z57VfFxaP5jZr/InXEemWv5nIWkAGt9eRT6kawr+YWkIdGKUHqIAzLroxZcKh+EhX5W67ccK2LC
s0LLpwuGfRrcExi6iOQDDNNc/kMRo9CBTTp2Z5OpgRRGCT/ZRmJXasGy5hke3JPVlqtES24HkR8H
/CyQ5JfyW+0iwAOkFVY1zA4a4WNC8s34UrgHJ2xYftx52bya/rDP7FfgDSg3kHOALwtYCePmHt51
62Ol6+iFt8RUyFaYHj9ZnF5EY7gZot8mDpdUQ0s2XIJKIOSFCNG4izC9czPIJVikx2YdqtopRMQY
DGIbCHLP9W416R+9hwW6qoQguqjlYcUOVZv9Su3eQaUn0V8v3wzTxFgMN8qIS5Z+WqrMp3bZkPrR
ahMiiNeY0UqfwBOoLxlpPU1zmcYcrC6RWnDMxmBtSbM0wx+zqjeD/65mlFzIvkYVXd2tZ26FnWwG
WhEBRgIHunTl3PblQ1pYv9zqjYhor8CYzgNb5t0dPCmS6N25EfubSjsKNNAyshUXLh2iEw2gmsrN
hOSgY7DIczAX47xEFOH6d24brFK7wI3K4MqFBElkZDiSQtZm90lIlGdByggTmMxdCjIfM1M7QAsW
MoCqbheqfCg8Uk1ou1EVmmzCww7HCaheAy8aRGWGGSpDasXE1OIF92X74mNH7spypurtnme/xRuQ
actIXHzWCaeEIxm/+TEwMzSzvCaqGOqcV5773GZ+hNeinOf5iZ2Pg/ZH4IMz8zuNVzoJkrctWV0+
0g6v05dxhbs5fuwyQjlgE5IS5QA56YuSjscIRo0IBF1LlwMG6oG1yn811Hef9yeM7Yt8b8pHtlWe
lOQute1DUV20mrCBUl8U2MVsFWE4sg4XYlgqGeTkr6Nw3k7MEdEzjXG4i623EUW+NpwjxI428IS6
Jef0bPMJTe5SSzexPAA4tDvkGpyzM6z8qZqldcr+EbkRo5tKshKNO0PGMiHoRX/sTvopYxE2kLQ5
g73QiJmyelg06oU7tqalzSNjT6iWcnq4ZBfBVYKWEa9p/2oAqWRylLwy8ugO7M+eMFLq4s1EFG+u
2Ad4F/J/5yrmPFY6FzxVVrPWY/bQ7ZS9HIy6Qr+rxktqv9RDthtp2eH/W/g6EqcT2fELBV97xN8P
8TAMibLn82VEsidh9lcNK7KZp3mkv48t9J1I3Yi6X/WEDleAE91uUTKsN1N96TrTNtegRSowkHYY
WFcObiV1jBcZPrwqFq/4gE5IsvoQUhoNFqVjxqrB62gXLretEklIaXZ2WeCSMlrTSWH6OuxFujHS
Gqm/veNzLH3GR22T0sShb1muo9JE7c6q6Prcc29YhH/LpY4XaBcoP/QRPsQw1/WiDUvdcoyPHsZV
6Rwk4WA4VsK7MjuJUV9AP8Q5S4VQw8M1CXJHAlENxTpyEK236xqXRlc94KOZpUIF/6mRw0oSJI15
7y0oNiNbNQlLjPhCEMkozn0tFlHyBFw2x1cbw4sxR5h494VKH9/gzUcYqU1VPHY8YI2F55KCkBgK
yFadE5wLN1mXZrtuu03lXZpy14/RSvTUqUR09mdJuLYp6hxF3w8uNeFAKSJu87TCz/NaWj90e76q
9v+9WFe7qMpo86oICoky4gYWZ6pNs353kx2xy2Cvf9hc6D8d7kqQGhKj6vR53RynVNmInEAZZHt+
vqdN6HUqYTPvcfwIjAAM7TB3xxsxjkv6i5bBpsP/m7C0F7UM0d0WDLZNLQWbiHuOTOhxIpdSFu3w
YftknTQ/7eGv+h4f26J/L9SV9CS0MJwkhbyldMoYCAG4ay95/ipfC4eCxNaKQv/7rY/+9TEdMG0E
VBBfcXVMpWj6SOnL5ujSiWzAAApGpAP8mWpoN66+xGoosbJ6/kKSDtHkT7C5VQx+dvCUe0dHvR/K
3yWJ9VzE78/MlHuu/zxjwFsY31qqzbTk8yZRHcsmEkk8HHsQX/aU3RnlsOet57VvvMUK279xWGrH
AUEL8s9sWoJ6KnSsxOaE3VPf2AymgSwG0szlkXWJORUd0iJIpjVy/LnZYBxi/nCQLOraV0HBAGko
2czjdvHyYFHWErNbFI+2cWR+tdCUfMvGYYlnbWHwQ6WPkl6Pap9JMiBSqoA+5oo/U9ZuavDg8EoW
bmBs8el9f2GuJxHcJmSNsG122bazylxPzHwvc8a+9NKTLAEoYDzG7JTtAaWUrO1lwan45d6iwKAw
y0zII+4tc6/lCDDW7Io5Fc8PO+hrAuHHOWn0ZT40EVBQrnf0dUemroX6Tm5RmtrF+oxbLQQdNSwn
yhK5iRYU+W0fLVoKTDs8Qg+bF0qzii1x5J2UkdvIJOX7a3U1/r8+LfuqK+arpt+7FktPTYUVg7Kv
+vcKa6Gosd+rm4Yxb+b/MKHR/nvjajTTVWlCkIMNVZ7UP32VmIlwjQ4PdBXEtxRVjpNAu8ECJuod
ZgBZ2Bs174UkWbG96dgay9f2WP80WtW++vQ6PWZdZdSAT+xqJbTSMjfdvEUym54qF7o6TsNJNB+7
86ImRxoOQvueVeNjqD3S3eNsX4JRnKm3fBrjMOusU1ePP3wnX7QquVP+Oa2rJceOE7i3tZvDVTpR
JMpbww92TboFnOkHy55kU9h/vvrDUvfRV/+8oHw+7tX3EpYaDYLJyeX3Iux9ny8jwDvjuhMbkzE5
WGKCiUnWG/98fxMaX90QtEh1VyfrWvDRP98Q0xDacaRT+catFFFhLPzTTO6pMGHvoXnoepoPzLGk
akQqOWqC6iSLN6zWLe7HYoeXiE6Ry5ATIEf26KklnumCZlm60e2/vXmByJMSEerJTjQbyLwioS8M
bwK2jcFZxP1PV1I+zf+5kjTJVcZ2upxhff5ARRkzUNfL/GSbAC9Y62yahREsxH5HIwU5A2oOtwlX
pvI2IGYrSCr+/pJ++Yxht/l/Z3D9YLtqEqS9n330LpUBswZmEZuc5iLeat0758HGiY1YWsVY6J8m
r6EX80NZ8+WaBxAfrShTHGZKV4tLGvhjqUV9doq1nWIX68ZBxuLVKxc1IKOsrg/WJlyO7NQiZpYD
bmM4etTFiRstmouNdYBd6f/HdUHCxSDj46m/7sbniuPpFcEVJ9G+JqoyT7YlQbK4KtTuWIQ3enhb
kM5RVsQAvbOvLcVPF0V+6Otb498TkM/CP4tf5w+lMQ5GdqIZ0YTRwij6PftD0z5rVH+suwqU2pB9
qubOU0x6339+64tHDaQ3kwLDRsvOTOLz4aMKO29aAnJ1ya1QpEqflqnXonRZy7y13HgTPkI1shfb
cFeF+m+9O46IS2LeTfLlnyvDrOO0OXvNQ3/XeqjZeG1lRCO6c7d/6+MdsDOSzFX8IlNBO7PYUavJ
xmeTImdmrAgviWBo2I02wCoslujMFRo/3lMrHisrwqv0Apiyi7B2howxcD8hFBDec1zS6IrYH/Yl
3kV2Svi2YAW/T/2DTYphDTErnEB18p433J94sh/d/qsv7p8rp+tXdzMect+C7WgdLZn62m/b+MlE
L4NjZen5Yj1ZUBxalH+YQbBKB8GewPpSnA2G7CO9Jyt4gu0ikc4wPFr/rsRLbzRw70ZiQseLSG+6
Tl8g/d7q+u8GimdIYC0YOeFfejZpbnZoIYGFqHr4owqzXDbksNUY3v1Eh6Tz3vvW/2Edk+vu9Ucm
F9DGqilsjWiyzzdLa+SlzUDYOk6d1A7sLedGJlj8OL76kGr/50BIRg2Qx5gBrkfsBioHrS0F46v2
1YXyljAYipVl3WoEB8x9j7ULB2dKJ7EGX5sVzTKRQ/DgTmF3ThyFEr8SPgIcbu0FzxMvRzSNS0/Z
xeUmb39VTByigSrCuxkGiaM+ff9QMRH674ViMsx5m7bjmoSIfb5QUz6ESae007EsbllLeFbKCcc1
btG5oKZybspHd99ekgnw8TrPeLUuqJMPWrX293rxt8ufFeMdpp6MtZ0hyepKpoUXpYRS8apmTFXm
A8MzaHhinV4gPEBSMPxTgKILfMrwaqQrP9pFFg3/Y5I/5+9Ousm5Dyeitfc0gAr86yWqwvkYVND7
Bhu6yDZPttmz/ub0xw6wMPiE6bFELYm2jLCtbgV6JEgY597ifqvus3ybvjgVsFFuuAdveI7zh9S4
1cSzmS6GXd9u+3Set8vslKFd5yVuzoboPsrfOn7imYZ7bG1S61Z3T+1rbELffwNxPkaP+TrGNv88
9vdKdTdaB6CKeLeLfGHri/gS3HV7r4ZmPwOKxWu01NGoL0LlWHZYno9NsleVm8jB57aK/B2frRuf
xDG8K3GbwYQymAPd40EQxVL/Pagvk3rDngUMR9eDhDvn4UpX14waUPsQNVE95cSf1nOcfkwOqvZs
EbhAQCSyg2IZ1Jc4P48o8ROi5RnhXPz6QXAaNq3Yi2hn0C+QVGKtu3HQ3tw7/OUQ3ObJhXA63qJ2
dW8JsWnqP2P5YCd4xTbWcx5CJ7loDJvqGdgLWhLwwLPD4IAEP0JlAGvpTL+Ccs+4w1X+uuQmGNIk
BQstpwVF/t+fCMX9NmXWcMNC2jPwha7BLvivu/nhFv/vLFQjV43RsoosQ0Uz/PkOTyLVSdvM6o+E
OozYJv3QxbUGK6IC5HsqtPkIAaNUgS13CdFJrxETusJ46fW3DNfzq+XvLZh+Id5BDKffn5ssh68W
D90gR4EWp02ZoV6Vy5loq6G2p+lIinBO9rUYXmPjvtFI7uIGprv8/eG+2DRwOBSBwjBV3MxyLfjn
BW4opZ75WTgRVG8vGvMQcQt8EDr9cwmGs4JjOik/XP6vP+L/HfNqIRbJEKogs6cjJi4P/U22s+Nz
k+1atDHx+EONcCW/kXtCHbStKYFNqI+uVWdlaSupL6rpGHW8eFFF0CJEbV+95OKHVpTx1bUk6JJC
xNJsJCVXd5Uf+lardypuLFrewS8vS46jPt6FNoBYICVkHDrdxiubmSMzh5kvTOBDFSI1UoYthkPY
a7ZLWmuBLfemrTHwhI+CraKCz3eI4znrNWLjZIFMEExHszLUF6rciawHEhotX93U5pvr/6JOKS+D
6IG4FT9cS+Or54Y2KApS0wUE+yHx+/duMVO7VwNbPxIbubRJ9FH75xjIifkn7x8GLYAVBD/dePTx
c2TRQ89bzNLvc+AtrirZtbNipP/rjvji1JORr2ReMIbawn0dXKKXiSaFBYdfhhmx+zC0P+1Fv6p6
eCG7DipcC+XTh/Dkn/O3EIT1NMatYwm7ytQxYdLoI+ZN7+4g1AfRTZdUN5X7ovgnn8GdhavZoPld
ASikxd67T3YLCAVhiPJHnUgXpoShe43tLmHXDa3lT19i9HRJEtoYtCLL9GBgwsYOyQS3Zu5mxw+9
f2eLs8iQ2QlId9nBt6EFqNWudM/fP9ofuoqrpURaA4GcWQgvUNJ8frbtUR9akVKHRC6ujOq+Iodw
ZK7CxFQ3GeowaDKhbKYJUSTbkMH2j7CEL550E4+JhX0C9Ydz7Z/xLLA3VuCORwNMSC7TO6PfVXSj
M98LMA7V5vRDjSe+eAZNlRsUkCuqE3Hta9F7PypTEQxHozEXiQvst2tJplb9NwsP+lQ6c0NvQC3X
CBBgGP2yjGplh9kpgmzsWfeId2AXzieGzJERr3wN8F1I1Q+oFdH4bCpOYeqt446EHSNnkPeWgV8a
CJvJ8Sg1qFeNmPibjz9vZadxqGmrCBXNAr4h783tUry/jPwmdcecEjPJH+whkHqbkGCe7h2Nzg99
VUsuplc3AVQxC7mDblHzXmdh54VgSSfz7VTXKcL++CDb8gMRXLXq3FROCMoTKz1FjgGoBhzPEZ4K
iaYIANRp3lFSnM30tY+2Hg1whPjoP9B33hIFso5+j2a5GONsozEG7vhnrZC1Q2rfDTBbVPuSDHB9
hl8muxvWJmPKWXpZ9bDeFBPmGioW6YCgJrEJxu6rI9vJBRaGcITXkPtPYcZcnVF8HqMOHo5jFh0y
urVdoM7HaniB5DWr1GLlNTau7N2PowXjCx2aZmqOKoWyKtvM68aHrqtjbkUBdwdz5Qz1D1s/2d4c
ZBQj20YSz25TKCAqXptmNQn4RCBuwrG4U9DS08BeWXQEcJVsUCz7uU+mDXvHejfG+TxkAJtqO1OB
G6CcQ/5ejPoIEcLQNStaVnFJCqv3IvUT/LWB8aPrZQ8NvfiSEMjKrHEHwp1CAB7F4C5JK5I8klLO
15BRju1vHdZ0DnS01I46xZ8DY6jRJ4pK+wZD99EynxeDIUkE9Slxkfygx3A4mZH25dIx6lUZJTMJ
f6gx9vsJdoDmFJk4bNgjOywZmUPQdxD9KWAdGnA/OoMIP1rzGoE7JkZIm61t1oEhIhzcXKfjazCy
G1DV9pcBr8Hp9Tn6zC0jQljO1rMek+AZYs3CSZ83dLQNYkKifcjOXaTMPg1mI/mxKptFmFPFEiIw
OenOKqINc1pUXPL6SCGHqYwnsMm/cPEso5RYyzF9QgT5akY2CLKtHNIyG8vVagEdmewFYGBav0vF
US2dnQmekkao7KTHnreVYvNYS9YZV8etzkQ8rhGc+FP2aLAnl/rhILobHWddggQIp4vL9zdFCCx0
qH3keFXjm6+/ROReyqyxvFgrdIMELqw6IFUg+S1M/K9gYuhGJlDOtMFdo1Ve/g9nZ7bUSLZt2V9J
y3c/5X1z7Z5rVup7IUAQ8OJG0Hjf9/71NTbnVF1QUFBWD2mRYUSEJJf73muvNeeYdmne6Y67qrVz
jUFJ9pGi6uTU6d0yOpfNQEQoAsi+2AgND+2IKr6OW3Ppa+qt3SJBDfN1FT/16TrTYCH42Smnlm+c
t8LkkUWhYtOtEayaPoZ77Uy7IJgGbrPKOep3v0q4TCrXoMUFSugAEexNUJ7jGr9l1WH57FuWqoVi
nIi6aPxg7WF09MBzcWNY0WsC19ENjn0+7sRI2hJ2nogL2J1VGCrTurl2dTxkGu/OWIyWcifY+E6y
zDncOpIWM7HZGEMy52lOI/5Tym2EgE1JuTLJbKMa6yg9CUWOVBbg+hE1DfOQgN8gt5co2sLijtaK
i9BJuJ5c5Qz2CrZ8cWIcSyionS9tY5s7xyb2Nz6LmOjOAaSeVsne7TiIdyfHHGYG6ipTX0WcRolv
jF7z1LnRW4lINXfK5c61alOkMnwaeN2K8xC5bzRBYXO8NH7/m8105bnasbPBUQ/ZEWlBjzqg8ajh
UMQdhQxqjFTWMGQhIZIbIVxhcRFyBmwtcHAb89EO+2XMI/ZDOSDKz8udQGO09q9xEnLMz+VAZUdy
BTaK0T++/HrPYIKh+h02JHDJfv7aKo/Y5nSIFAWMXiFW/Glz/moUgAGCBoxFW8E2L/eipAhUt6yY
zyj+kxBuidVLaARRE6JBbbl1kvQRGUvwE7TJ+aosoHltoHdXdAuZ+efPTtxgWdYxp6oKlUFZ4E/W
u2Lu9wlHbaJ5pjXrh6RKUxGxEPb+TICxHFyrMVUR4YwiU0YzrJ3DU11GRK9IGyI1VmUAhq9r2Sd7
XDmZv+ypZ6PcWmkYIWtrhGDOK6VMFyN4mlyVadineyeXV9Yi6p5IlMu9q0G9z/GVotUKk2lA+ouI
RUPV4qTeikJjkUAu8nAWqzl3KmCYXqznR4eKxHMl2oOvGS1FBcygha/AHG6eEB5jBezMGs1Oszay
G9dSNz79hAaPZ5MWC4U9DW8mOF3GISWd6r7CRw8tPXpNG+7TMSEwg4GMkyfzBFS8hwRGHqaNBt3V
f4gwjDk6gA1keg2o6p2rqxutCc+6p+LLjgiFpMD86XD1VTFr0LuzGFujwvijexey93StbiQo1Rh7
sKgmCkeh/iVkldKWNh5k2SgewF5Z/ZJE5l/sft8/P1/VsrywIQNNcVT6zZ9voXJUlSxvvFSM18R7
sEkT0yr3mFVIdnheNPpk37/iVyMsHIP4pTR8OoxeLiZJUDDb0iiH5BDIS1rUlVUuanRDvQ1yezPK
5A2+5hksDTRiGCh+OOx99XkZxkMW4fQgDkyfPy+ypVrROg7OoNcRdj4RGWT0O6JEPDtaRtGv/4/P
it9OuFFMXuxdg/PhaBb6oW6MGFcPQ41azof1QN+5kBGp58TLuii11HIVcl/XKbUmiFBTWn//FvQv
TrcG64NtqbJj/Zmrp/hD4ROZilJ3uOIs4EX3SnIN8HfgNFBYi6EFm0AKmMIiwtNmnUtNBI/9MmA5
IRtujX2Cmz/KnpK+Q5eESEo8jyeAKJhBEADi0C2nmOPd+CFmuuD5d2VZzoJSXWsp6m0BLU9gDZOn
abgtJC8XcOnd9x/x0olGN0Q1DE5HGG4A/yiXB+CglixLRZS0b7pH27qR2WyrcdOEdw76TnQwvQ8d
g2Krp5un5DcV5ukw+m2gg/7hjfzZjKcpg4NEVoX5xjEuhtWe3gSNZcbaXvecpceiHMgbhe5idBV4
46xxFGRTd2V+NzKQgMQ0Hy24qODSOeyuRuyN378d84e3Y4mff7j7XPhpEYuOtSe2e8Pu1FuvYb1J
OpzS1RZhoBx0DInOkRkclUCciOT+FWSA2MSK8uzJjxWR0zVRBTlDKBhftW0smvgpT04JJWCGyJiJ
VHIqUMZmqJi7c0cCnxxuShcGV3xSccWpT1j6KSVGbN7ynP+v7Ct25hBnRol+W47XTr3KbW2SUKUH
UjTDKOIeCy0lhoAqraVXmkM3jecVxgVOXG0HW6WxGrKhbvv06fsLpmpckM/FBN8f82BSZlRmKX9c
MErSPoJXc0CYTpA84XY5xw0vXSSO+2xyws6yN8wIE9d9LVsLQCS5ZAORbXk6DfC57UHrpAbsZa+b
ZfUvm0xlwd6ymp9kAF/4vDSsSrrhWJhoVTbpz9+sp/dxqReJd+jBQyUHi8DZcnTJMoOhSYE3wgUA
2NGgDEWrqesHTf0Ni39qQ8BLYmUP+EFbGD3cPPUAvGTAuV+y2NveTmo4iMR3XkMjq5k3yFu/v8Rf
6Ag+vfM/LnHd6ri5Qu8Qg83WcqwyiIOB2ige4s4rO7nNqAo8fhcqFoA5FGs1/hnpJIErTsYbr0jQ
Mu+IHOCrwkX1i6RhBfJBKV85nEfKnjYE5gONLEOp3+iUgSH50NobCUcDMa7ff5gvhGdM3vAcamye
dGUu29qKaw5S3TnSvuIYHDIhd4aDlsBsuKorOBIlSsX2IJqEeXCvhxipaM7J4Bml7K5rF5F7pYTy
rMLpktnBDxfa+XPdf58K8lEVHRaaI+71Dw+/jS/f6tXe3vfetSB/ax0jgCu1fEKqYvjntI7B0aJ9
Zb5ZdaCSJwRZ6JBnJeqvErxPDmqo5IFO051rLARWPvBumzGbuyCsFUhFuK6mffjMbtLHt+TSwkQh
ZXmYgXecpXBX0/Gsx9UcyLAMBdps947FcpNhLOcdxLK2iFKbIA9OVNq+tXRQ5QYSOWnrOuHWhNwD
7SsOB5rFQPSI+Kkd5xnmYaI8e0SihTn3TCDfDAiylWEmr0xlqvU5MDrEY0owo+pU690Q7Fmv5xlb
HZLwGQg2WC7tJIabJykm56B8clsSQzNEKylz6IpCVknIZMLiwth2zEgjfYP0+8Nd82fZ/vGbIVT0
8zfjq76VQ4uX9hhTIDYTd8ly1/W/ZYjfwqpTFhLuhJ3gsMMdtO2N84RaYMqnWADrUcOH2HhIenKV
1asAiwHj+Gn1q2KE7YerEEBIQr3INklcytX37/yLh/fzO7+4pwwanrIvdfZey2+b5MUy63llQ+Wt
WXmYFWpnqptYfXFhWidWgTI9QcWHhWO4ZrwO6Iw6gpuK1mWAqWIYTgUJ337WLeXIWEbPha8vyIGx
jFurI4Q0hgiNCsHhlw2U8O8/ynuh93mpp1TQcXCzT1MaXc7No8AsuH9qez9IygZH7XxgFhkmL1oK
3ovHBRXibAAxMzyM7lMFnD5BDp0OB1sNZmZ/N2IwzJZxv27zbi5hNajF4wJVnQCMDg5xixshg0DR
vVpjDWDmYKlnt4MIYZooK+n9AMSMyPWwfALejBr70xHFLziJbr6B0Pbq9cRdkFP9nPT9UpXvIUqS
isOmmNMRSnaFVy0axAcNjBAIht9fmz+ESUj/hJNQFu1tNG62KKI/LB1dqfuj4w7u3s3vNOlcKvYh
1TlY8ST2q6S5RViBv3Dw6BWWzc6Tn2tktd+/hz+W1vf3YFG2cjhRNcYGn9+DiYO+aZyUISuUiKw7
poNzIDZsHpDELrXLBgacCotbNQBYSr9UALau9ebZytQYAyx5GNQaEd7oLqQBvCnDz+/f3x9dVPH+
HGasRMtoFsOpi9qqyBvNGbh6ex8ZfwaFmnBunyhfYNO1eds1vwZgYz/BTr74ZlRgizYDENh+zh92
1wa+7yh3HGULk+iUfVpskujQOtvc2HoS/JiFR9ZQNPeVrWTsUmn5/Yf+l+zz41OD+PDT61986hyR
dWSOkjCC7tWiOBpOPWWRJwBg49TqommCraxi+M3kueIBzKX7V9oksCozLV6IMOFGTebinOmXHRHq
xjJjl8+pUQatXwbGY2URH4j3po+Zv+OtlHNg5yQkekhwyzBdRwpdAXkGsgSzzj3iF2JXQell1Rlx
lLAkCuB3JSRb6VuLEKPTN0mBTbQd7+JiXhTsTmO1xjGISYARrUPvAf00tNkQ2tIvyBFC99aVdxWl
phwEJ0BJfkn7tzorfTfTcWuUNtNNoJAUg6awF48gTauNSy2bGhLl/cm3IyYQ5aTB3yqUoVoyL5Dp
qsGpJ0WoCwiv0YNVThuVzyl62BmtPbPYeKZ/X+fG2k/wbkHWl06xIuhOpEVF7j7Bl5aPhHQm+boj
2YazVRGQjhIHV0hvtoobAGaKtHXQpJOaBBNMm0phXil05sQll+tHQFWzoDIWJoYF0ertcSExCdiq
WGYG507lxOSStirauWXD3ujWeG6tmZF17680FDbWoMc+0DZSrUwdbyc8srQOe0Ip+vhEL1l84zoy
TxP0sJBLGs45VsZl3SOUwgOn1CoRdOVCihGeuLil+bbKFanCuUoEc5iuHIs2v75XNR+eRU84l8bB
g0EU0YR0K830GJHthq43pp+p4KCL8gzDE9XdU2oUC+gj/fAyJPVMJr0XOFe9521Jj76ypF8pEQJo
GA8Mya0+m3sBNQk4iqKZuQ6dr34kTPb1XU0NLDtQNdKvGE2M2oOHSZ/m+JxQiWnncn6MNf2KA+RM
V1+ZSy2FzU3Y7PrMmjZkuwgaVU+rSCrPtVHeuE7NCKiamcjDWlPfMoYmeZWLhX5WY6MZjlaJcdGw
HmPfvhqhFGeau7Yj7yHrUU3hfk2IvRUMuqGG3wu81lIfuupXMsBxLAY20ih44uOFNKUNpMe+/KiY
5KJpDwXNtjwkxM/lf3Fv1Uyfy9+YLFUU3IxEsAKC8zKpcmRlK3xgES67rFLXgd2tlYboq4EAgx5U
c7pXkk0Or9uQSKwckaBzrCPzhVCLGd3Jk5jw+Lm/Z8PkMCnQadGqRMMvfE0F/EidSyihke8TZZ7S
fm+A/fT0GlL6/3JhLHLu/74K8PZyIAiy5Zj0c2Locy8HId3TuY6XjtJsW6N5NxX6c9nMfxA5fLWu
qrKKLkzseBor7OfdhgmArWaBLO0TTuQxSS8Mgx4TKcNzmeHXH9FLrVrF2oyxzWb+4LK2W7aE8vmn
fe+yP8UCC2AboozY9uhnXLwRAtLIubJpjtGPY8ZFDxkdsBB+vpPvv1/Ola8+NppfuGVMsZE5v58h
Pmz0ThzrYVv3BF3XCnhOTyWZS2IKVCkLNYzu5QasXJOtFMOYoUhmAFOqcMw042jGSIcyVgr9UUxd
sNKLv2fg0obBDBGdi2a8Umm7nNiHe7TFSfNWsRAqew+txJDD/HY0VBHp3JbImkdUqe3DQZ32prTM
GxRlJeHcdjJXZf+YSKhsrYiBRrnOHfkJgxxeV+ZUzPYkBSO2by1zWVi0MWZZV1GAzZVxnzLKkGVb
YuwfY0cseQlJlY81541MQscBhLsvqq0qv4FI8O1kCgN/6vos8th+OV5upO5UtxE0iWyO/RPH7CL1
ggUueTF/0VgSrAyvIePyrMSmflfEWFqLpa4vK3ybxV2ZwWmjKK6k7MyS7uTa0unrY5Ehq8DcYh5A
1E8NBVWZV68SP13XYbRQW2ctt86RsHISTbKtpZF8m+0Mxd9+/9W/qyQuNvJP3/zFGaRUqlTuyi5B
112fDWa6sZPMtPFVbL5ibMtAicG0ghMeXGBCf0bDHJt0T+90B74+Ma7WuFJsU8IQGXvXahTuDCD5
wg3gKOkxEWn1xVZvtVUyEjHuGurcb+tNgCryOdaCGQGVs6AnTJmlVXGlbTFEggIGSQLcfjcaxHD6
U5Z7UR4UylM3oLle0SOfcnha2qU2VzGgkCSw0CRjLayuraWtWXd14wc9OI8Dj/8fV4tiFFgqPhRS
xj8vD7LKfFlX0pgRDyZ339gVWn8WW7LiEmGnEztEEDHdNcxCdJVmHQlFilJA/qb3tbN8f0Ug4Koa
WPAkc5frsxZcraVKayWoHshwgD1wbRZ3TFvFaFppqYpOgyodyNueiXvQ9rhSUTHJTPCwNkpE+a2s
pXVJW6QBwUiVERDnIOollFTvZYOoyZJIeonKmEtIowTzdniXtwu2oapehrTleGxLeL86iasC1SFM
WLVSbznpNNmbGjwz4Ts4JhankdTVYG1Dl7Kwp3bmQ0f6b5UvnCDdDmx7LYWOxHFn5AESfAYdlqj4
06N8r3ucZKlTNTajuqqWtbcMOK0mBu4zirUworXIHidUA++eK8wHPSpYM94gyhC2K6qKbjiyn4rx
BGPe0Frn2rUS4lLrTsn43DXPNlSjvN146ZtiedsxqRCqr1vt3TCgqEg3n1R/Y6Njt3UakOETgIl+
NAg6p99YUypUy4DsLbgfER1IwGFirA31bx4x6w2V5CpuCAtyGJJ3syZGsVpsVOiool4Rl054XUwi
6xLNWsCZa2RSVcMt3nMoAOkmo5uGCXotRYgv+Z4bl4VPRopvm+qk0TpWyWTCmrZLPI90BkEFxZCN
1r7H8FABUsmZvOLMr1oL0R0iCXxfHBspMLvhVgkVFlQ4FmX9LJFQJEsIzSRP39VocGs/udJ50lq4
AQLbwbRa8k/SmK3jtsHr8tI1vMU43LW5RlwlALrRhOQTnUqauX7erZBLLsACxFQFHRroEn92mD41
Hl2S1lzVlJmZExDVBV/cRlzsDftYHX+XQ7ACAeHtM5skJ6gaA5Rxp0SlKEqMsM2mbtHDy4Adm4CC
1XNCCiqIg7QDah2/PJ2hBJ2RS9GjAAURai7G5jnYPga5Yv4toTnjfESz6lXoylsz2ZR54UJ+piA3
1I0ubZgLOuqG//eajUSJrsnmukTMIMKXS+pJr38zWV9t5ewo9bsDu3RXBg3fHA9OqXQ8YSvTf8jK
ZVFv3R4FQeszP0b1QfGAovENWwrLniGTgGDVP5y9vzj3Ygn6sNRcFACWNyaRmpCxgEkjrpZdC6T4
DjYJsb1zyEaDkS0bGgXivqMyKAp363UGuTSvBowKvEqEEk9DOMYA5H4QXf0xZqE2sdCcYgFAfmeY
l6JTGVq+JzHPFb4cHsyi25sdFJ23rDzn+psFcEK4UAom7G204fsqkYOXTv+TNfFS+yqa8zLSJQOl
pm0BfPu8GHd5FACAjF3ULXcFtorSsMm3Bz6RUwdgkDUHWDENRSzHJHrhIP1La+6QG2yg9zBAof0E
oTKFU/7j9oA70aFe0R3EMyJN4GIz9dW2SmvJjOmSYIkM7VXUQZxBnBMK6hCLG5gJsX5kEIVEtes2
GbooxIrQ5DlWhUb0oILM8carBGix753F32lZSkrA+B0ZeByYh+IcJCSVQ2/gWCMSmUcSh4AsGCB+
Oe1ayMr6MbtruuhaMFLEKaqXw7V47mL6jJwMPEWZtCdZAcbqCxwUZ5DsZYSLLAiBdOKsgEpDQVfJ
MxOQNiKOZG1/K450KYhiSUZnZUczQ1bp/fazmq7pe1XyP577//Bes6t/XbLqv/6T3z9n+cD24tcX
v/2v/9lUdfkUB0/pX5OmfH1q/sre/rqpn+qgqoPn6j/FP/Z//vJ/ff4t/9a/X2v2VD99+g1hvUEN
XuC1HK5fqyau398F70r8yf/XH/71+v6v3A756z//fnpJgpQTc10Gz/Xf//7R+uWff6sWaQcfyjHx
Cv/+8eEp4W/yLl5TiuX05Yu/9krr4J9/c3P/Ay6qYtKdRNjLsPrvv7rX959o1j9o/NARQ0avmzwA
f/+VZmXt//NvyfmHoqt0NHUyrHhOdeF/qojWEz9T+SG8SIddzhSScX72vy/Bpy/mv7+ov9ImucqC
tK7++ffFMYU3JczbtiJmnTLr1UUfyA58CcGjy/ypOL0b84jDmunArGPEYj90nS6XRF5MEVUXFkXe
PoPeC41CFSQj7ZkmOjjJkZtkZTLoVXthF8fLhiDtGjLwJC/bWavcosJfNCigb+TMZCh56kpicbAN
qvcfvrF/X5CPF+Dduf/hmX9/U6qqmQI5yjf+PqH7cHSSB0aYHqP/Q5MsZYo2cpGcuRoBG5tQ3bga
ZS3IwkNjAEVbpwQjI7nBuCLjkJrlJBW5q6j5abAg1pmL94Sj3lC5K3CxG5fBfWoQ12FtFvkh8vbi
hG5FzE8RB5dqTUsAqmOY4Or0b+wEOQupDmGFWPA3kJeJE5N3UwfzAkdXxvQyRfSrqI/y8DrUb99f
OeVi/RZXTlw2rho6VLAIF53deKyVsVKbAiPIrUx4u7cXFGD74Dh7X38tEpIHzlQPhbWyUJK6ZFPE
jyaL4YjS+oe38tUFM2UO26iqqeqVi9tYTlu3GNKowE3tLxpACLYPl5yOB9mdzx7lDeMKQ0DYZOfY
6YEo3KyfZs5/Pko87IqY5MoO5/7L9wCm2W39yioOfq7hTqK3YtoTI29pXgMVilyoay7TIZq64bXV
oPT24l0hpi3eSUJVHFwTVpDSIsu5vYw4woPlUpIjZNQzgr5os1SUiSOdckBrGsFv31/CL75M5ieU
A5YtdsB39cmHxyD2B43WQlEePE0XM/+uW9bao+7+Vpyfpq3vwuSL25vpPLZYJPeGw7P3eeNHcqEO
o+S1R0u905trHIYyR3ZGaNLJ7R6K/GxL1yXcPzVWp2GnToq9EqOuXerxda+eE+QqOrlP4Elgm11p
yU1pbKXubKZ7F5c3XDd1a2frxpw7IHwY4ufkEZT3WvZkW6dMO7vD89C9ls0Ml2JMrzRbueOM2rR9
IEpUP7rR3q2v2nqW/8TavXTgiAfGNkFkvBdd8E0uyotW49bRraw9aOG5nUnlqYlvTA3s3qPOPL+I
aFncuNWjnXMkNWe6di+5gA+NqyScG/U5FxLdM14kkwQOdaUqV4r/GpZAUsBiFs2NZHTk895bGqE0
5IY55bELEQ2fa49mp3eT9K9hdv7hphHn5ctvkmRngswtlfm0dXGeziszzzsif47xupla63IxLtyl
MZNuDYJ1ohWzTU3ELEo7eeUvs7l55+/SW6xGzjG4bpbmFLbdOrzyd+Q4LLpzvzUfknlwAoDD0JOg
rUlFMsxN9ku6pnu0NleM0mDnu8/9XbtprtxnbVrtzFW5Qe+4R0u41ObxvNv6c3Xr3WhX8VSbfP95
v3jEbRsVGPu2qXA6ufi4jl/ROywhkBXJPGqeBnlfk6ZHjWhbaxITvn8x7YtH0uZWQYzKvok4VAgD
PjySSScX6EHb5ugOKzhgHSnc+apI50jCHXfh62+Jfw+gW+W8peooiI3HIVtY4+9AJ79u26v0WPa+
SoLvrCD2S5278S63FmW/8v1Nn10X4dGS3gAY28ERPXrfsjAtC/VfpeCnSvDT/vrnNaOOpouPPokJ
pHmJV40dA2if61sHFmg01wsOlYT0nLJ6p0lPIkO4ka5ipp9xfKx7tJsM3FKOhcJ6Jb0UCkMgRCGW
TH50s0qiYxYwhEDPKnXXUr4D3TmJgkWp/vrh2osl6PON/eldq+K7+XDtzSbCZBOY5kGK1HmRjlMn
MfETa9dpDram8nZkT5G6TQJSbx7zCBtqLv+WTI72EC4R6QbR2my1F0CnNw6toLqOlgDsgx4DaZHd
+BGofLvdmfyxduxY4z1gGiJyxvcDnAc4KBo8DSbMa4zGqYqzWa+vcvrt33/MLyoynlronY4trCTw
ez5/TCWtNH2si/SQN8rEYKwdiFYIOYkqhjOdEEIwLNgBupYGjrvGKjKlNiztq6xnrOMZaLOvwPZO
6T7PWlX58d2JCuLiW2BRMRVLhs2LLOfiectJPZObWosOYG2HFk2L2T7mKCXqCEmTTGMK1pD6apGa
qua4x2CLGN7r6EHa757bpJ8yVCE1kMFM1p2dcqPqMU6daBahl3bxJMcsQElPZ6dznvVxn6qTQYHS
FtO5LPKJ7ZApfy8B0hz2Mi3yGmVSwpCICAIlFd6FI5Qgs0x2gaJP5JPr06soHuuIAZ3AK3tT2Wtn
RjmuK3zeimceOlrWnMY38O2XbXLG4kXhPVWaZJUQDJ17v0UvtPwVJa8J3Q6FbK+6IU0qey2DeFPj
68vsG2B+CV9Sif8lvVHCR3VUseYhJMEMbrazqiBOu/fkZayhbrPKfVS+dOO8brqHmGO9+2DV3koO
a5JZ9V+mkdyn0X4Y5KPRUYbHBZXtMtD4siV31yjZm4QjoXOSh8C7LhHnMHRTa0iEqrLMHdhjLTto
LiQVXq1M8pZDbaU3mEaAa8Z+fla78GBq2tFyYeJFNP2QARySofqtp1jciILDagt0Cah8qi1iHU+b
cjLSlLYhlhzWRWrx8klSwZlWpnIrx9VOroN1XJL+7QCey6/v09S68xwmkyQXzCSMOWm0UkfB2JXv
JCufjJo4lJuvDFQwMYpzBM1W9SRu7iiFBEoEXLkr4B+EJGYltGgGRPWVRdQjyT/dYOQCGVuSoSbX
26KLlnTzZlLj7Jr+2UyIXg8yCKwQIl3SYMnD0txXAJZLx4agkc3FV6F7+sLQJnVLrzTpH3NjXLtd
NKsionoyEIvKrsrNaY/+4RTqB71/HvRtAFpC88pFFNN84Sb+/pF/V2X/+UxheoRjppE9cLGreO6g
FejFkoNWqUsrBTnFBMgiMMw+l0O0tqRoU2rThuQNapKhPYteVbjuJLAQ9ngHW3osS7BjfIjm1i9g
ffYY8+gBJwNoRVp+pWNsRxtjtpK+xvi9Yhz/dqFiqDGmfvomccgy56rec0xhQIVhTPQwxGhApp84
BLdudWD4jqB2G1Knf//h32vw7z68+nm9k900HXK9Gw/Rwddm9VpY47gPQuDVU8bHswb4+NYr5shP
guNPXDLtEuFO3SCKpP++9hfrWVtltuorPtAnbTrGU1YTF5wnKGVv5p6O1WF483nKMRC8aM/qSXmp
5Enz2z71u+gxWhWrmEyI+/QXq17OUvXGDIEcrAXoB1o6s+iOKYpOAHqEF2iNoS2cS818SOmITxri
dO/DK+k3eX0s8rAmRnXqOfPYWLcZX/mW+YQLT4UpBSbYjhHa0qJe6OYm8ao5KsNJGS4RDclC60jn
d8IEwCfheVnJqzIBzz5niyJBVnMY5k0o6p/aY7I3dsra2jrUeIKlPvWMWYGXcpW9OrwI6cLh0o+m
7TgTPy5ANk2URzhAeOD6Wf+mLcstFJqlT4TqhCe7v7Pugl/B0Z4j5N1R0tYb5VrZgqnd5beE7u71
daxM7Rk6AizfOGFUoHiwNmjjU8pn6IumDRDtYWIwP8+mDeHvTDi0WctO7JK3PCdyuGmW3P0qJmo2
3HIWPxnunMCRo+rAYp12L7BOnI1/h1E8wHBGay5gZDMBrUtYdXWilCle7Zpx2Jzt0LbmrjGVX+jC
Rx2cjWmlLgqcpdE0viHkFfs1zXx9bd5A45SZFxAC/Ow9l+fsnt/f6/d4gW44Pq+qdbcIpqS2zZxN
BraiXZTrdhfvgEKuw3MIqq0mqm9inLOj+Xt8BSvEWZIzAdFG3aS5bU/axvxV7ewVl+BgrroF4+FF
Nk/ekjd7yqEClvt9dU8JRjZ1NCuiqf+Y2TTIQfpOE+owhAw7+jAyDoe1fEuiYv+IGOMB2UoFExsd
GcjkV8yG/Wv+2OowvCf5nr7kHvnAxt+p19HbcJKBwU+S39G981Lce7/bB9xoOHpfVBAuU2ZpI7BR
VNcz0hzbc8gYi2hHQOf3hoLwig5/+KrfJ3flghs+oFv+W3qpbkwwaRPkrvEvQhkxaanX5IFgl/9+
wVC/rEDIRuFkRhH7x6F+kOQ4GfwxO6SNwLufkCUH157kTpXwSSNeAQB/TGDRXsFHnwwsdtBqN7ah
zzI/PdnmdcteaATj1jYjIEvEQphXLoe679/lJZ3yfV0R0kdVgR6Ef+KijNNzKXcsJYgOajyn1CGt
ISb3ySsIbtZ/d+6u1J+1Zx/qDaM6g0GTqmJnHY54m+eF38700V0kBjTwcVglrMoJ05tMHo+NzvwH
3KtnVmBfhmmIEKnWQVwWj2MDDiHfSymIJM+fZgGUlXGVuuz8KHN4FFrJIOq631epP4uze2zl7yBl
kTuHwZHTE0ox9JQ5/WsGQ0kIk9fMZlRb31+ad+vc5YpPb5POhsPlMc2L7U6VUKomw5AdyjJ+rkEi
DFq7yV0+ESD8aZHegRqFps44WC/CdaCQEys9RMZD4SGVOY9BPE9qnZDCeVZsbP2lDk9B7czdjN4B
Por6LOkWyyV5jKRC17F9iN/i6IZTocw6nJjZwpFyUqr1WVmwzA/a3dghObLbWZpu29HbhGQSY9/b
Vvlj0MQkOq7flTb8YiAu1Wz7mOk1WHZ16sfUHqBCdbKYKr4EKz+bpTpJx3bREL5XBtUP5893bN2f
l87C7ATX09YvsXZyAJLKd/P80ESkRwaQStGwhaT/JIFK8IlDdaS9hUQNYgzURZlEj1KMuqTQoGpl
yghZl1VFulU9hEFUDGCOMuaeqUJiYXRSJIcYxbOSnmoInVjmxGVU+7MIUgiC1wHShmlqszjcFL2+
Tex47s3jod+Z7CKjpK0yinCdyUPvR2udtFM/2VQmsSUaHbacDMuYCE3I4gEGuFIC98QBOlyZKT4D
QxEor2CTWfJLLv9iPDC3AfnX7K9GmB3IEIoUmsGoGAInWEmsSKXt/aRUEjfe//3qGpeWg8HJFOCo
ZIELfni0DPF9Z5hkZsaAeGrahAv674n2w2n8Uu36vlKgc/33d4pb8HMB5KsmK5oF8TptUCOvKjhI
z9Bq42ypwJZ6pWT9/vm7kMj/6/XohsLwQZ1Eyfn59cpcMcoW4vLBqZc+FvGeSRTRGEzP2D05tf1w
z156eP94PdGN+HBup4NptcNAIxhHj5QePWvLmgdUXrXW2BOHas54mFPH9x/yx1e9uKpWLvla4vKq
abywnKW2cNwZW0C1GmYx4jxkFMkP1/XSOPSvD8rJmMa76ClecnerOnRSp3IhfsDZRIRLja2RsEGF
w9APCjwG4KkSkOxskwNsvKb+IbHvbPvV88lIJuEhJIPatNZpxUbrxpOw0giBxuYC4W5sJja9N09a
+sNVrdyMys0P10uU2Zf3vrDZEG9FUwgAyOdvibiUMuM0HB9MHi1/nqPVTeKNDAIiS0GNznvvNJDC
XEkPNkf171/8fTP848XZ0Zn0yuAzLrMTYzPJJBr40cGi50pOyc7c9GtnMeyHc4VthEtGlNhDvkWx
fgp2zgkP7c7a4wi49vb2jI1uLt2h/Jm2c4YxU+OOZIV5PLVmL+7cnGerYYNaYSUvQdnwq79nHvKQ
njhLIeL5/f1Hed+8vvso4jp/uNuLVNJGufCbg3PjHbSFMssX0anbG9tgw/hZnhUn7v7kut7Zm+Zk
Laxf/hV+q2l629xFh5KU14m/8OblVjvI63Fp7bMdpLmrHK9lO6l23S/1iMzmifKUxuqhuA2v3S07
0Vu+J6WC5dVMOOBOSDFwdsbt9x/tEhf8fn/rH76li5JGaUNHGVHNHNxog/2wS5Hq1Ay9pDVSZWgV
VrUMW3ZZGnOYkIgz06yZpj7Gw6ygpgiMZBvCbPrhTV3Ixy7f1Pvq+uF6JyNpmHh+4kOvTPz8iOQI
mieInr7cjUwXAPL8FGj21fr54TK8rzwfXlGyMpiQGpchSaOZT+/bXykFMazs//7erW7cn2aPfzad
iTL+7+t+OaOQTKdKBjPj68arHj/CQiZOdPROiJ2/v5hfvpBFRaYR9kpxcVGYeU1nVLLOJ8v6R6KU
0EKotLO8c2X+tNOKp+CPp4SpFthpi/Hge0fkwzWskOFWVh9Wh2Y4lcmv/0Xae/Y2rmVb17+IAHP4
KpGisi2HcvhCuFw2c8789c+g8XZfl0qwgH6BPhfoW31KFEntvfZac44Z92uprSh4l6i0F+MDkXSV
IR2G3v35C0oXvyG1vgirEqv6lwzn2+dSmRXWqPnl0Wc+21BBtqs+dab+SS7dWu8Wvf/p4ZHMxEdR
vFUrTHMWmuS7nEMp1JP/nxdz9nvyUh94TJQkRyBLC7o4FTLXyXeleD9Nu4xAcSE+8BNq25ijDQYC
IC5pQI73H0ryztTsK5dzqfpRv92bs33aS2SDslcsj/QWJBmxkdW+TcZHYb2Q/6y2McD42FXlW27V
lU++8lS+TnzfnooMiSbtq7E8piDS4teQE6U6ePs6TJ6KDBNi+JmqPXb+D7pktxHnAYHGlUc8e1JH
W/TH0G+vLSuXX1DTxJPHgBAW4N/LeB/JzTTJqLc781HXXsYivddpmHDW4DAVhOShcDCWGPLBzkgY
7125IxdXNRTzElwD+rFf49pvd4STnzcPaEryfSgJluwLgrwgVRyIE00hirXpGmrly/T1z0/y20ee
FQDRoIyRig7t6E9Ac+pFWUvrnjZDkN9pPYfsnVBv83zXatDP8PE0j50FCn3twwMjJ6EyYTvd+IG3
lKl2ArRRkYhp5veY7xMa/l1zq+oE3ABZq5ZtPsvo3pX0PYuvWA8vln2IpDSTEYVKCsLZS2w2uk6n
WSqP9fQqhrC0syWD6rkrLjfb2ncxHVkcFEMSVP+HR/b9k88KTnPojLEPfKb1+a9E6CD4VDRBHK0l
cI1zlkhfHSR7/3HlY5ULK+m3j1XnF/nbm6InVV5j+a6OcwagLsWOBUco/jC0V7M9acWHjMwz85mq
xB+5pdt1dGXPAAt38Qp0uAzcdRN+8d9XoClebAUViuahdvSDQLlNzWZIDNwW/qdEBJUn4qCXaBw1
6nIy30JzaUgfaXTTD/sWaL2C23LXzVP2OuIscMDSk+o7Q1qR3BG+aegNwC0ygutPylxXWA/l6Ebt
pvSBQ1q8nwxShXfZ2sr9KZaflZmyVuVObdEDUO8G4/coOEmd2330B+S30ZE3wQIXEU5njjHDQkag
oS9sdYV2YhnfercWuFyQW96ha8mGIdDe87BWbAHVIFBNd42YugrQ0bg4jaMGUEbc9E0PlUPCS8Iw
PB33uBtPvdzt5+FcOKirsQLEg4m6kHW3DjvEQSBF49ip/XLFpN53jUA8acTMKwonzT8CFAFR8I5a
N37EINB9KV+m4u/RKDaa4MELwkROH9AcPml2REiprandECc+FcVdNaLHZLFMyn7xq3g0XrTNlRfu
0tIEMPG/j/vsPTdSszeTImmPQ+NW1NXt0nsIImshWA7O0Eh7gkh35SPnxfZ8afr2kcqZKjUxTbli
/22OIdAp3LFd96F5L4FQLvJNWK0FbQcRKdwziWT8Zw4g2tChX4W9XPzi9PIQFImzg2jexb7/0hjK
SYEmxUe1tiY6s/57Vg+rQfPuDc97UtuPqCd3gV1J1kBB9SmxXIR7eFa5CrWlEAp/1JxQoJZW/TSM
i3nwFugY7X0YdKhipNLbC6+l0e5Jgvg1ZRaTv0HcqkO5NIHXlNgGwRmh3RAZU5OsHMbes6Um9xFO
sTRkUiwFRHORz/Pzvb+0NWv/96XP11PLr/up0ygJmbjmyTbzXyf9JJc39G5+/qCvv+mfh/x/n6Se
PWQ5MqinE0ZNhBv59eOQvmripxbCzGFeUDCdXfLCNdoHae8+ANV6g+tTYPCsyocUOJws4COC4Bma
ykcPShHhHaIym6Z7NsZOSJ4LGfWzzr8VXqyoWtVsq/M/iKidAshFIDPHzB+HJLtSV31VzT99sbOq
2qiLNNYGBlyTTIDUQngSSFU71K8FIxxHeTS24B/69+TYuBr170F6lO3kgNnn5/t7cZXG7E3wg4ak
8pxqIoZJaWQNFQUap1g5hMYKigOm+ObQjPT6ryWGK5cKqNlc/p/PO9uII0koerDEyZHO8vRHuM+Y
lqQrk9605BSVy3BbCleKuepVWweKzcTh08KKEizEdlHoVHa4NZlmL3OVo4FdmA6jEPwniuKIwYpI
QITTP9+gi2cDSEdz2jwXTtn39+/bwIMUlz2lAzNA2o+GDKBtqXiwlZYW3mQKYhkF16KFb/3K4ban
JYEzXbvynM6xZV8HWg3vu0IPBn2OfrbMxINQpLlqVMeoOEUIS/nVacQPzBoLQiY7BlXK3GpuHycl
QsCi2HP//udbcS66/+cazm5Fro6VMFq1fAyMTTMei/epckplboginFH8Xc44SYMHu5SMk2Ge0vgW
wldTP2jZa8kwIWyAMz0PyMWCp1JZTdYqJ8Lno+4didYWrQtwo9nvBFx8bmHkWsTKvm3xFSwjBtOD
7KqtE2DQI8BXePHqnYavq9vo2UZPECKQolysRkQw1VZJf6OMVE2sSiBt1kzeJH0tZ+sWeOa0NxTS
iN2f74w5FzP//Ji/PZ2z3c8f5WyIE7k88jUdIpDo9m9GcZ09aM8cJ40aDD65ja7RLgXhML7Vb9km
FEE7L3j/g2yVlGsrfRhJJaCsiYHG0xiks7OsaEm2e3FfWE5/76+0WzJEKaoPzUliggzjUbahjwbH
YWsdhBOwfVfYILJcGp/Fr+jOXIQP+j1asz+aYxAqspfccTUCRMvxSi+KI1P+XX+fncr79h6tNBWP
B1GK7cLJ3Hb98x2SL23WVAcyIHpU9qDo/v4Z+b1kYogWsmPivcpmDy+BRErm1nGzyudw5WJ1I8d/
sFwQxyMxvKyi1O3rxEno68tJvPZJriSnmamcn4qHWH3U8t+xRFpi7xS0/a9c7aX97WtLRz2IGeBr
Ufi2qSdxNei6z+IMOPem+DMqK0g5cUvXY1PSYNRB1VYYWxb5ihnqullhWYYF768M8qo7l5a5ukbj
mm/9p58vbL5L5++ZzgFGnqnjONfP7mKYaEVfK1J11EUX45xXwL+68i5/ka1/+oyzM26mNFk5xRy7
u5jGkv5RgLQKQeoGoMtAp5QGR4em6qmRiWYVFIKogZA+D2QFI3W3rEeJPx+VdsH0bVkzns7TbqMA
BJ1J88Yf/AOhl1G8ADpk5qS1eAhYHIqZa6rH7hSmG6uc1lr2meXZqi6Z8cvTh8YhW0jkA3On3khQ
J/r4x/IBKZfoKkRzpT0tkP5Gld9n0rQ/Te7VfLYLWmgF+Mh/771xtmGnQ4Jh3Z84Casr3JvytIhT
dyRcx7DhSqOerQJbCRygynRB8bEYHHk8pldMwpd471kcPSQRxdowV4xYVWlFyFSXLaoXZrgeZ5ul
L8CeQCzt7D1q6HgtgmkjMHnCW428b2nWm0Fcp+Za01e6ODNHZGtVGlu9dBMTmufq51ftS9v9w3tw
PlScpsJo0ridjlj8PgN1SZFSFGtlLbBNx7uh/0RTmZK+J6+qBEkFKiy3Gve5ubfwVX14a9Sjs75S
O/b5uiOkhWvM9+OMHD4lQ84qJnGsEhfE6tVXFpt5H/r3ymmOyoimFOlc/Jv0lVF1E8FpGEWi9jQA
mpY+uuCA6aq5JqzGxHPpw/TZJ4MyE0r93wsbmtCyGoyI6SBgEVV+Ye1X4teB4c003AJRYM+kSghA
Ua4yo10M3YeaLNuE2Q76g158CtNDiVgmt0Pxzxxe8PNT/KqP/7kXXBVGAQbreOX+vrxY1iDJhxbA
Ol41WMy9PaIEOxWlQxzwVC/7x7pGGLMoVGLGgbCjEltGAhxYwMRr6DoY95PP/jkyAFzbou8AaJ7w
q/u2KTuKvCL0t6GOLh1dWZcd7IZVgKjccJprFDtwSJdu9LdvcrbHJp6upsYkMOQulrVGyjJBTzg2
bFoIRrMMVKeQiLBeskoRnIDFrvHfIl5e+UGNgNTtpmGXIIB6F1RYJEtkzCP206//a0JlAVEOVwCL
OCwSGBm/JFtdAk/Y9m62at3Y6ZFrja7y2/pdf3C0RjbBuSr9MF/YlvwP/zFoFuomBtsBDmchv2BJ
Um+jJ3OffAoH65S8WSf9npnNPt0XjsEcJ3wkiWlDjNeqXXVL31WZQk5bQtohR25U+721DTfclHbl
aK64mraTO7nDNtxo23TfOOgidtm6tNtVvKltzSlta+madnyIbB/luG3eMEQMF7BT8pZs+kXbLhOa
g709aavsLToK7mPmouHbmKvimN0xVF+Ne/+F8RH9b5hhOJABJsAwEVfee71XttFduy+O/b7cUJjk
t/qKmIl7eSfvGh0U8QJhD8gniMS2v4rc7JC47a5w+511Gx3Mu/qJ3tPv8gk8NZRvzLIC3vprBxnz
4pYN2dfAoifP2a9/v+hy54dSZ+qEMVWEG8OcFwF6RyP64fBQCQ95n9iyGG4K9dDW6gJ+KTQNtGwl
+w/cDAxY/FTgJaF0VA74OmIqorlRg5FjFHGg4Lhvm9iWUQijp1gK6BHMg4/BJZY+0IIQV794K2hN
IapEqsob0gPw76tjQmepFfGLcuOifjWNeJo9QOC8UOgpkkCBCtrZUbDs2ckNij+DdCXATkuN3LPW
d7IcxVSkkzD5UReaHSf6TuSm03O798dZCyodklTEdOcUJYUkPeeky20PTfGQcZhCz1GVKmpJtloW
lx7TGXKUWnkc4TfTaa05TiOnTNRVw135ee1RLlYr3x7J2S/WH6YRyGSNogewvrBhfCTiAhAJBKv7
cC2GJo6p3qF3QiI6TvSa45vQk4SErandzlx8ykHuf2iajt5gqxjI/kjStdkq2wDSmHXb6MOmp0pR
ute56z4yHEm1cu+Nk+s3ExAVW6fw/flbXVSm6v/3rYyzFw16kajkncDu4t1CV4FOkHbqDs7qRBuB
N8eDIjJmL0r9qE/IZ0Jj2YPl1mkta03vXLmYK7f4vCgRUqIuImKJjk29bYNDlFsOzRDVCgicJwnE
/9UVkasC7ocKlesbDaCdr2zyKxvuOfH462SoM7Kbl2fkbed1aStUnqaYlXz0Uwfy4zyydmTO57JD
l6WReTedtnOYhwbNkWm3eO9tfHWpKgj1HA2cw+1oLciNCjgTvXFCIeSkMqB7EWoGxIFO8RLPCw5u
5jtQrWB6mU5iYDG2s6vn7EvbuYHaALAA3nL16xzzrfLHVF6aYRezX9ZunX4a/isV6xyxGniYCT54
06D8Dzn5BNLjlWd5sWVOKBITVioXDktnFWYfmVafqXJ7E3XMjwfRhg9aa4i+kX34squlez85SP22
nhyoYkBrpOhRjunx7uruN36IKngJWO39dh7TtnDdWGE07ZWDQiQTiGRiXfQXD8Rqkg5v1yhsc1Z5
sRKXSfhi9agNS5NQPNA/0cRiZy1k82aeE8zplwgwUOeUy5pfW5M6Ca3Kof2Vdaad9B9dAqEeU1jE
0V0IPltrDo4Aa7BI2Ujmpl2xbfObfNgxudR4PYCJQu+TRpLkVwnBp6mN6VOlfR3P7RwPkxZVv9a/
BNkdby/YVl6DAvxFr7tWduer2coUOI2h49x2Cai309S8CMmSxgNYM1BpdlrsrWFlmTcpCv0UpYow
0JNBo61a/C2DujR84J4FXHwYX8J0TMYPtaQ7YdLA9a11F5B2AlBTLDa8elee8qV96ttDPu9ag8sl
3wsy8DFG8dxmqEAPMh5JVsBVF5/q7JHZLg41r+9I8qSqXktMOBC7y4/GNSTRxd4WsxlkZtjaiUqf
V5dvL7usTH4rRYl87MpT5R04g2WaSxa6590hN0EX0xNqtasITBx/+bIzWb8g/ZZXFVKX6nW4EthM
VeZEbF1/X4aaZVVsZk1wNJm6c+NRB2Mx0bOtOm2t8X3qvTVqkrDEt2KZsWOYZPWY06lIPyTct71x
NwnHiDCgypOdrNXXn/n0Huj5nWKEGwMsWigjD+0gbg1Xll/kqReK0u+XflZeC1ViiZmFs1p/zB35
0G6nm2DPQWglUiOs6614stbmY7Chy+FE+9wRT/W2WTUrYUX6pnRT8f+ut9ZafI32003xzr0dXek+
2IyueBxurHW+Bk8jbay1/yTshJ21lg+cKu6Hm+al3aKAfakZXy74w5WyAH64t9ZUqfcEht/g8J7h
9yf/F5pr87V6Fk/Vs3ew7setehLuTRdbHzok1QmWpTvs8oN5mx6oZs0NLJ9d9WTciZi0jgZaKu8h
dsWX0JVvtaO6Cd1qrRyRKu9CN3ki9vLBzFbyS7i89ZH2q5vxRbsbb/WN73prkPRH+dZ3OQTeVjt1
Ez2JFLXF2loWjuR2W3Nf2pPLkRH16dpb31L/LutVsVZt3yVRbK052bpYo2leNdts3Sy89f/3p/wt
NSWzt8bf9yreT269mv9NNBIu/4YTPGVrr6HlRVtR3JCJ44Ix3Xfb+Z94760VN9zjpXodTqELSXdF
/uXCcnCyWg4EfYeD+dvbS7JQ7XDZLd4/3PeEpvwtSrIFFJv9eOu+W8t3eRMv+XP+Ya/acaZYa8eQ
Wn5yreV01PcyBNsNdgGzQ6eN93cpkokDGXVtvdAfLmfFmePb6AGXuG5d7UFYWXv1KB9Hl2URmRp9
3F29xnvhxr91h+e6KNeFLW0Ku7AJG9sHrrDDH7DQnWolbebXrnuZ/3e5ozwY+2qFTJ/3SNr8vIBd
HFx8f+XPqjoEOkOdZHV5TBJlWSDtreTPMnoqefMjAmxK2UnxMfSPyJKq8G6sLKfVfg9h+xBGr6nh
Pc06dXZ36nWimK6Mi2ZIxz9H/znWA5Q8MF0Mk38vJZ3hZYKeTdHRN0M0ErWFRXmVeJuBW9WvvWRL
eChVPWHyttZMtpzOu8grrE61Uhc4PL21FBVOh587OVamZ/eJaPvIvU0pZkyjUHlI99pwNw7JTaRS
BeicaLKkX1STSHM5WI/ZKjND+lbawlSnm6Rlxq8zwQUIFvn9wdBerLa5GbNnX85uRByOmpLf1T4Y
sSA9yuLbgEnHVwJ36pzU21V1/VuxPkvsbb3uz9QwwNkBijZaLEkEO4F/MWB+Zby0OUlUMdadMrjy
vM+zGufajt4BPVscwRJ5omf9wNQS+rLXcvmYagvy6qbSzqtVlKy0CuwyfS9Schccf2c0ckQIsUMb
K0VxKXGicbBfCBNoCwIKFyneo5SpPQOTZa04ZoGoGKE544tro7ULnQKkqnRuIUwAMTkXPzQKQLGe
nLIjB/9N/6pQYxLb663wBdKW0R+qT0STTG0ogOjfIqJVHvwbAqtaeVmuMJZBHMBtM71c+eFcGBIw
RCLpgJRsCQz2WacoKFst7lMVP9/9xJkcSxkR3q/Tc/LQHhvQ3UhBpGUUrqD0T3dlgAJ/7vHTqhdZ
Z0CbhKvoQ7mGOjAv7GDq16FZsmYixszR+V4DYPmO0TQJvO7PId0Bxlun/o0hZHJff6At9l4EMOf1
wiQmmd4AB6xp0fwxusVEw7VcRPdgC4KF+piASgOA5zOetjthmZHJZzhh7JDTxX+GHWUeLI9bTtXU
ehM6om5BM9e7YzqjZhgK6GdiWFL38QOtTlByIV5MiE767Gdqb6XMVp9mv5GBfWOZi7ZlSyHYO4yo
C3awg45PdrKxA2YnL1+YN9Oj8JI+/fz8LhRuf92o86VF6qc8NCOO9Nj6+npYcuQr5b2YPBrjlVfl
UmH27bOACvz9ULpkiAOtqgnsoQ8+BRvkDc6QJY6EwqRAWzbbd8CWLj0w9kVt2AanTEWNHdJel0qQ
3qPOHOk5/nwDLp1P/rqqsxc4rfBeWHE1HQNhNWJjZqy1CRrSGp/GdhPTs3YSiFvWwpNJmuO3BfY4
MBzNJnznypVc/CnNnZ6vl9Y6l6WPZJ+MU6GW7JXFsNI4H7U4rjuaHyb5U8RWp8FDIj0Y5IhYyHHb
puDtvLbMXHwhTCJLAMZIMtb8vx+SJmTWKMg5td+hB5QhzU3HqFuYn8YzbPToJbtR7lSBuMWv0w7T
/Xe6FvwHB219w8vMqLiEIDYsS35Kv6/cocsXp84UJw0m0jlsv6vFqBDGDKXiGK074TDlxE1Kw7bQ
0UYYEbb3wYnpBkhghwwk26NgOjE+Y5SckICtclzD7r39+aIurcuzFOw/13S21JRppRSxKhVHnG9x
/BnRJivz01Un2eVfjwXJYvYCAmqZ355vxxozEfs4K/viWKa2yHwUF6pHHCKGN/pBTqG8gVRj8zeT
ZWEdhclVCbIgXCO9Ime+xGyYzQv/vY75GX27jiSVm2A0+BVXcsAcx2fVAIUbs+2gXYhEZARMwAje
dWI1Y5KUr+LytdT/TLpq9x7gVSb4RcGAKcTWhlSext3/8DzAnamWQZATccZ/X19LiqwRliKRw7Ta
/BMq1ooqtr9yGy41zLCPSArEIhmK2j8/1ra2RIxv5VExHhG2bpXn3qTdOj0O3WpAMDa9yMFREA+5
9qdssar5g0OMsR6ffv62F5ev79dx9vqFaRHHrZfUR2g7ALIlODjlidiyWSvEyI48Si3bVhFBvYxK
RML5bGV8RMfV/dKrnZTuf76cSz8G3s0ZPzUzPc7RjgL83SpHeM6QCvu3WwiPwvBa59e+9LWPOXvG
NJhD0+gAlGn35BAn1mMovgoYFlM/d0Py1+jSAAWq0BiN006M0I1MDwV/5l+TcxuX1uxvX/jcklF4
nN/9Ns6OonjAPIgsL6Y3HhiPPY+gtAgvrafNLFc1AD541QeTO0QuA3j8DJUn2RO0zEf9Nier08S7
3pIQrsFTUiva3kDN4qkgbSy1ff5nekmMb/NqlpbTYXtOhMSdu+yomorqA2KM2+bwvYNTTfxJqj92
Os5F1DOq8UfsSdoQP7Tol2qS9slAhm7W3FvISLqBdJxnr5GizoTUPjnN/mB+OlPuZiL6m4R5fEry
7KHLI4h0n/PLbOGiDGCNsADMvXmtyZc8447W/M9vk/TVdj4b9PErM5FwYeCzYI3+/WNWsjovB62g
r0THMA/rnWK6+kTXhBGQqPX2fAngGrJOuYlaaQ8GKX8k4Utlp1QTEgSEfRUQISF4AArlu3nonwaw
7HGbd15nmzG5ojwnU6FKrTn38Y+uCNRfiBFLwlq1rTed+qy4Tde0iWcvaUBfH/Wu1CPcA9LM6QFm
eYOXf8po9ueJI3bTUSH3UWuQAaAeIupgpmDu5/lMnnjHmlGkB7NCVBDU1/5psqKFlc+Zsne5D+AX
UbE9ZTtFeTEmpphMEoC0TGCS9S6yAbjHzUtE+z8vCHAh5DLL3Dxv7jtJ3FR4f1dZYU/MN++U3J6Y
3KII51AlQggFTbNIOBsCBcHj9mfmT5MZl5LZBJJg0d8m43sTioc6cMzpFnlKUqDZHaXfoyTMSULU
sf5wAtu+luiZegi00K34omZHBaEBhqMjk/DKbZRYyKHhAYg0OxQEcEahLtou3mVQEabmdX5diF3n
dDWnWWwUmlddjpe/HAm+oXKOHy12Ej0ooYZulfI1oCEaxcJubJZJD32gS2wx+YxUFtRYZyB0qkZS
dLPDV1S2SGz3NDhKny6lL/4piCT/kw1m9kUhSBfJ0oqKmt6Ul6cIW1Ad1VN+5Z295O9TTYn1D13F
7Dw92x8rkt5HrWKSMsTpmlSmOwFqIpELv2hf9/m0FY2WpxBtJfPVIxdBbAQy6FIbEz9rQwj80YTy
gp+/Hw4N36bMh8dchnGSKKuecZDBOztZnFTyEfLzHxhN8y2IE3GlQSvzAoht9YxgHW/mLSeBc1Wx
M5TFSadq9fxfOQx6hANCy1Zc/OoG7ZniSB+o1hQW0axS7nEFr9PIeJ6fFSEftg+QiDf26eff9qVS
zpTA/2rEnhFBc7aET42X6340fYl+svgxJCBFeWWZwef+8wddwN4hgP3PJ9E/ORttZXLRpBW590eT
ukRZivFaJdcxZBa5pGk+cRIjP4UShjFnYTNfoLSdPNs3SXJaQ9JInrJPD4U/8ET+C+haWN9kKHP3
gVHTeKHY7dc9WbPaRtcPfr/S29uqe/CvNgDmO/LPWoj4QzGYcklw4v9eC/s6LRpFJKVPFPKdgt63
5zxStOnnDE7Xp0cFzrdaN7aXeCSlw9Qa4x3g8pYWi6T7p3LSbGIlHb8+pX6wjjuZfoedhdbN1NJQ
5Scy6eOiIK0g+pgf/c9PYT42/HvxJiv4LCf5B6WV6FNbST2j47lJpc86fvwNrADS8FiS16F6AKKu
lGgX3zD5vx8pnd0vy2oMzgtVdaxKHJngC9oKLidDJ5JoBPPj5+93SUZK9C6wXI1JvW6eu5iCzi8H
b8KbkhUHK3CjILEt6ThkL9NwbII3Tdxpxprul0nmMcF0o8RZ120jyKXvkoQ2eVDtWeGdC7ykKAXZ
XPBeLiscwhrwJpYF6BfLMWanZb4vo0k5lKq8kGVgRmToZShLB/kuT18E3m39rhHXgqzaCn+FP64z
BahGdqfWB43zkjug7wIFYVYPUcyiAjShmTu5W08kSQdtQezrCx8IP7i5IJh7cvBUt0b8/vMdUy7N
V7/fsnP1b090Dv0k3tTZPmQlJoCKiICiA8O1RGcoqTynRCFZRIQMoUT2KNpJahq4/pXyQfLSfLt0
Nsc66hivv+n4f4LimGILmuEXJZk16CjnJgNKpUPWWEfYaGUurYN8jkg/jSygQc7e2m4b1OrmR4xT
xWNz6zi/dNL7qFm8LkhKvc7py3dMWHshLQhoS/1DhEC11J5LmuFdfJcQmGAaO19/kWpTAl0SEGJx
EEewXnYP5ylLCrLZup3pk7fz1qClqdu7pITftm/4V+O+XZJFRsRd/0cabv3pFCHkGYq1gKZK6Pkj
ZHii9SuLmC/o3VMSrY1pVTIyMu6q3ls0xewrkrN4VUCuSfuNVd23E8WGa5Vbqf/U8rVK4zW2yYYk
KEVEIEN2FjiZ3AEUMr5WkcMOInasA7dwLAj4kVM7utHGVYoGNFsQERZazjSjIe7lYVOkPYbnDTCN
WjCXGLxzHHM9WA0AXCm6Dg0hCNhbXkkYHK2wx1lbU/v4HZkMvnbyiaQ2kWxoS/y2Av/7eUOSzQE1
XbwNK6QnWv3b8tn5l6Dxas6Xg57uiF7QGT7BPOkNztfSLRuoHPO3kv2s1W9BXKxEZNScPdyWnM+4
4ddVE5yiyitBTncVqj16SoLddir8qj+5X0DJGdaeBdXZP2nzmI2fS50k9/TFHS4ZCOIaSeqqZy4/
50lZaOIlBrTzVEgY95pG4dCL9SpAp5l1Fq1M26zYgOu8+qOGd+oItjZV/4hUd4JE+Cthl25AUT+G
vZPi/cXZWoih3SCukYpsNURk/JJwaRFV0tCoPM0MGxP8SMadLLXDqJB/BPRoGELCjNwOGYkh/LHq
V6qbsSQxK1rzLD28b9CsG+WRQ0GkPd9aXrKTk0fOfZhCgil2EiDvrBDShCqzOoQcQlLDfx8Vfdln
EBkGjE1x8poguG902xK6tRRMdoVgHU1jDzeFveU2hdA1f/LgzhCTuKW+JVBBCvwNngU2j3lAWXqG
sPBvWti6qq6w4DHMaV+U8JfR0R5GotSNBzoyWS5tc69Y4e4OOfVwapGC7UygiajCx+GDgLoMmZHf
HzPjVq3f8noH0qe5LwgBhabV2EPLjNkWBmthUfXMwtwAIV8XBh9pFdoBA/EpZGMTEiczsmMkfo5a
95aY0oMKoX3mNwFjWIlCtFeKhKZb/VtOy1s8c4Q0qTux7N+6MHXUuXxMCB7jr+EA32m3BmOgn1fD
i/sjwox5Xye3STtru+me4ilNqSJHGw9a8BbyRqLwlIKlInFeEOxQvdIm+dr+/tmRYW6qMKt1xTof
KgmBFY5CUebHxkSMpC7mLLeM+TzyJD185PlM6MAqBEqQc/6H7wpa3NRE3Dn/UD8VZOiCTGTnkcnV
UFAk0+Ictf6mA8ZO43kAKGsaLz9/5uWva4nIUGidif9UTyGczwT0XXGk5Ak3avdaYbDoAM6Abs7o
R/E2Ft3L//JNv33oWce7osebRE1HVzl7FTF5ItwQIXPOgPvhlEeFm1+pqrX5bzx/qhbfkFRHxQLi
f/Ye+cFQZbkaj8fyU09t4cZ8bU/yYwfHqIWa17+OH0Wz05AMIxvR6K4zYs59N99X8ZbzvYJXs3Cm
u4FVCFRivWZ0z7FTrXbz3POZDGp6XGBiU3O2JclrT15M5l40F41BAO2y7hg/zUzklX/DCLG59gwv
VcDcTQscKzM7TT3rdSkaIVgmCKWjUm1BvMelxPRrE4vbptuKkYuhn90rWZqANYsZ9wkDN+C/uZH/
qbRMSzc/v1PXLmfuUn3rhEqYMvWi0tLjiFQoBO6qaZD9wm2KumEq+y0GzZ8/8Mt2+c/TlRhXzCwj
iMZnT9eK8rGF3CQeA07zFXd8TiBCIrnUUqazj0KLiL6udrr5KeQhbQRQ/UhBRzSqBSXWiFxgfE8z
3gv8BLXmSqL36HfHWH7045NloFKRb9pw9fNFX2xcWzKEKShoMr+9szo8VX2yoSOfYthwu3rtUYIE
zzk5AZijIJVCvaLphXnAS16j8F6qf0nmc3sPf+fKdVw8mX+/kLNfYy9HQyYmcn5MyIe3aqdA1H6P
FuXVB2AT/pqZ4Y0t8yMR3pU9ln4dPDqATCFDNhRQFqv9bR8GD4Z46x16WjS+IyJGFtG9LxBqNdSQ
FZqU+jPzkBsvIe9rMvbdhUxDw43DZf82dPMoJZjHNgsOoDqykXCpyPOpNAC8SVQT71GNs3WpImy2
3Em2Q2tpzRNTTgJrZJCE3qXarEA0utUEJVPCAuwCI5N23kY7mnu6PdVTci84pLhUDdo2Jz2ZG+Wu
fsZl9Ns6YG44NL/vit+RtIwPlAsmN2IRLp9IQFu86H+Qj6DgLj88uMUwSGEV06vBcrVN3dgt1pr4
2L7gym6pkj8HYXTUcpNptaMo/mYE+yur3S/Vhw2JAwI8IseaW4NjBcmfYrRuTTdibFWP8azWzY2H
CD0zDUeN0+BcJ3Wx60cv7AVwdxwETiPA5SuvwKWxsAW1TlaRyBqIw/7+xY6R1/uZRNNersxdLr/M
cK4aAGH2WPuAlwSGGflhNnH9/LnGvDD987tVOYwhIkUG+SW4+rZSaFFJyEmBuzC5FW4C8qG7JaRj
cHORHchLaYfdnk5ss/ZPspM8aKsRdnC4MjeQ6LtqqQCrrHYQRCfRmdfpdpH/GTI3afYWoo9xaYiO
PKxK062fW9+uO6drP3kR9BXFc8jJDjGNRfF/481y6cNEwvx4G22KgFJvUeScDF2BoFd9kTKXJkCN
BRRt3HqIXOSoLOPo4LFawxempMuEtTzaU4S34HANyvIFT/jnLmkWS4Qms1qcD+09EmKCNgBJN6G0
Up7z4EZoHmjlLsL2rkGsicaFZFEUjdNNRCdT2MSI/mtYsk6hbePquYjvOX4J+AJa5RP6FhK58kqZ
dokcoiIp+M81nnPPwjyQzUIrx2NDkiOhd8Qo2BFyUuIO6+LX/yPsvJbbxrZu/USsQg63SMxJJEVJ
NyhFJILI8enPB5+L362tsqrkbXe3NwUBC2vNOeYI5h5nq0WySreR4vIlgWyccbrBN7r13XBctAOW
3Y5Qud0mAIWgwJrT8sQkbn0YlzQlMO6Xpaf9MCrBMgPzO6YUJkaK35Z8Niq3Wkw0cVd6bFgv2Hgz
Vx7rJSBtJHsQX6st8Ih5X+pUBG69iTF3vX9UKqoTK6UHwa4QGsxbv9K/+tdsYw5ORle67UIngatA
52YNG32lmFak4JA1B5ruH/wPiATFJlEfERCrn5CnfN3qiAFGPUGKuTC4t037nLeurALqe+BtMF+v
Yr9Thl8KsD9C5m9rCvq2SIoB/ksEDX0rGfJEGuVcZRoIbDxJ/zp8Lqa8vWlyQnuAKZLqjeAtJcBA
kzZOO4KphXgbY7qTIVotoQSxPyW/e5n8UD3grUDEDiJsMmy+x4+JcpOXitJnu4TiaUy9kHwB2P44
ekyqRDdviP1c9MXT/c5moSI+Iu3HDN0gP+Sqm+prQfNinpF5JVFduEGtfc6CqxCehr0obKA8V/N0
PNb+PEh3sFcABMzZW8fBc1ceqnGv1A9J++b3z1KwqjJlJWau77/OmPgYDJdLthxzWMpRhRHoR5w/
ErwtqZTlHVapl0h78NEe451dmBeQkDiPLCNwNgXjh2ZT+y5TDEF2NXPLHKWMr6HInjqvxHURu4iz
xGyBeCM0mZw6vbrW69eZ7/KG5I1HYTom+1vgNPEHsAWGm/k1qdz2Kx73ZfYZ1Yv+9migzA7nlbHI
Z2468zQ5dcz7msCxWnDxPiHjIYZmdF/IWCDq5wSJAiSjehY6lfYyi29rE//pzD8P6s1uGUZnmWOQ
kVu+CcIlJkqzOQbaqkwBnjomXeGhSj9HNGYqzEsxfPz3wcBrKP/v0YAT4bRE4aOJ4ncpm8iARJEy
lkH97r8ErzfcpiWgPCs1bYAXigioSTLRbSlOolQk0xdyLmReCXrcxxtBJR8Nuekopx8lt90jPm7j
TbPS35XPWYsDqdUB5jCjO1Nh3D4Y8FjNMd2p+/4QvkCpWWjXGRPIU+LIzxjg9s/o2WexqyNIAML5
jCBxHNt3+WTsxJP8RCmjb/A8mkHDXaJRH6z0Vd3fN/Um2lW81MaxQeGKk6Otn/0XDjpUbTI9SH7z
tHL6qV6MLy759n6r7Ukgurqfy0OxU1wcEK3ZU3sW3MGVVjdut2k1j6Tv3g/RIlhINjoTS7YaC9Li
jhfFijcsrT9/bTq7vvKOUYXV4xtiuCnzr9nS/MAbUDzcnyZmMXvrl3aJvqqVvskdVMYegOgaMhak
5f6dWeGRRT/btxvE6+bT/SBjQrIrl7h8L/05k9k5jLu5vI7cmye4KrffNfc3LOY9xTatwV6TR7+u
rgMo0zYiV9hCDoC5O1RmNMG2sOqfpGN3RCu2U8+EDadfJuGoX+mr/nRfzvbyU/KgsCenNp5B6UO/
aSH4MbSUFtXd6egRLWPee8rqvoRgF5+T0ZVJ1DkILoKphbwmH2Snev2mP/vzp9jOrN6JrIfACp3Y
gwVDSftyTm3QNIipNnLBU3+lhrhEq/u+rLd6jNrWu3sAf+LZJwH1uTni2tIJLikoWLO1XAnjc2f6
NbiqZ3rdluTApYYlOgy//kPdaI/BAuHTa/EQM3jyxg2qF2d0RHjYppUf6iW+0KvZ6baciuvxifid
zJLs29lYQarbcJ8e/VX1kC50j59LW6Fj4LYW1lvgTg6RJn97nVj8ELEX7+NTYScLf5Uvw2eTBIdH
6TFdKHawVjftvrvshW2wzg+4JSF29JDc8I0qC/1DvRjIT3kOFqPDP5Psnj7WG9G5O5gZLt5IONwk
6/RBwTm+POCmJONS8JyuhsfmVYLZTrPktvxAkD75P5AsbnkcafOMz/BXKKWO7fru5c8Gkg+c9nyL
pcGL26tuq7oU/m1PkgdlijM2dkGmOW4SvWOMC4JLmy/znTXHPSkeM1ffx5uJLF/jfriCBBcCy1kY
qabX5NofcEt9CpePgVM7BB0vZe5n5YbLeNN7kFa5nnoTPAirxJouFTotoLLodJc32YusyGLfZU3L
KEChMi/uDm+hc/dCm6GCS9SF0xzhUJlXOJIoOHe3E27GW1jzZ6jyx9u+m3efwbG8Um09jUvSkC7p
i3yt18ZBfUsX8cnnsfW11V6DI0DjvvVMfPWdkpqtW4CxMxyu3woH0BlaJQ742QW5+z2xCzzr0UMd
adz5IwnFymfzwukcv5eHaJ08qIt0K19NcrLXoacdCH75LD6pAnWI7dfq0nXu8FnwKtNCvmWfoiUv
ipcZvCfB0tF014v6TSdeBYiVojGzA9IgqukL3YzyoW6lfXdArhK/8a8aZWqEmg7KmFVWtt/Z/RsU
4La2+im1gBk1/DFXwJDUx7NlF73c15KJCsfyT/m62Bh/6h//SYVHyrPsPWa+5iufOHKTui1KDskV
+bkZks8sBurpxfgQd7f1QJXraE/9KwZJu/IxOXdnjLyFtw7hKW7t4I7UZp0Vb/Md344I2fFLeRIf
hBNpnPcvaC7j1+0Roe2hX0lPzFJrsmmsALYgh0PEdQKDzJgiIZ5tCCqypHfBtBjn5kyVBhtHJhoI
KjmZgciACsVu6E5HoHp7gDH7FJLA7k8O+/InmXCwO0oEDWTNYHZXWwFdoQHtv30QH+l0XX07zjWn
Owh7xFotLW89H3UM1i1pRvY5ClK7Gz1S0UfUdF5/pzq4kEiK1weJQ+LdRdqpaqRBO7AAaAENLAEs
4Zp83EmrZdsCMCbRF73WtThIhMtzDglLrll8lNbJiVOqOPWv41f8ikBhifvQrr1N/jWVP/GhzcKG
CwK82ZwFyNm0XQIydhBvy/iAvK3rrowBNmnBvDZEcNd8Ng2phcMsITHaRsYVbXk/zFxIy/4G1GLC
zrDGWFIiXtNlO2ffB1Yn56JLrftORLAFt8fr2H6+DGpkNm2S0/4Qf7/CV5wl6Gu5n1wP8TKPUBkk
DxihWgbgrijN0HdM74q8iq8+NL9DvM/dahPNxSs6M9tYGFdtMazpyJQFz4OZQIxcRH+rrwbpOrwo
vAOEWr0w146fmktv3x9EbXqq5WvFjWOW9iA+VBvDahxlXz5Uy/sp36cuxqCLeo2qZIlREl635+jT
OGuHyC5WyQo7eLTY1WdxUTreh+oze2EKOXsINv7ZTLGHtwkLgsvATOpeWxL5FwMVnIVkFxoKJWX2
yaqvLsZz/aYcmMUgU+7XId6btrhNl/JR1J07p1bkCrU7/lkr2KFz61g9rOV4HXxArIZ/wxj+9jWI
VltaVOZOj4F+a2mZ1ZyMawlN9iWHv4KlqvilnYJlhUEd3e2z+tUC11jlkdvLwyjOMkRsdmgQwkNC
vIW2nm7iqrxCjFF1ix+RVVC/aWwEa9weAQZmGHjnVk1E9VOwkY98cP2orvgNIY64Gh/Vx4HrQJ1q
QPRwe+gErLspUBvxrj3TLCxdyMio3gxk8qySyk6YgNWk4uG9ZAVOsCcIaTt+aXvNOcjrdk3WHNrq
P98aDYK27IdtSr91hiYyCUwpDmVEHsTZQAiCJW3zjQBd8LENbOjnLSmiVB1YdwhLAzZz5bUjMVpz
DcoPE1P8iAYK5imsgshlqGDr8ZKlbAa2WkArsrp2HnAjmPX4YKd23VgM3oAOlJfbk/w8vDVvJF/o
5IVchYf4EmJ2lDuGd98aXotEHt+Er/JzOFUn5Y1Iq5duLz8WZ9b33VJk+8Zg2f8jHXofeGd5KFwQ
SNQp37KlLEg5l6EjPTdvBPcgHxRiW3vB5580ovFdfcLYIDtVa/OkbfUnCP3ranU/9J6wHtbxsj4w
dUPL8ZR9qZvg2C6MDQKtbH4jgHQJTWvEH1uXLYm7OqO1gz1txcwP2WwjD70dz4KvaZmUdrqPt0Ac
VMLxUn5HPBAV9qyxStO6v0uUnmxP8eQ/TWDVwHmC338w+QVAKhthbgcTEu4TTlJZpNUXKTMUmynt
/SUBvXgjSDqvUfJPUl/h4d/dxE+2cihaVBWChUhK4HeZ75Df750qlf1OWEHruWM85cTqpkOLZric
oE+cxzck9fmCE01U5rRjBEOhWGIPQjdL0rNlXHEULJS5kF8zjr54bbYL2gJm6qwt+e7k1MsARYQV
TD/Obyos8admiGxwcAqBebr0HV3pmqIrKxl8TmE8mJ/FYis1GylatMo+Hx4af9WO+4S6vlZP0e0X
UulP/TjQoIlSGXYak6n/YoNV1ikzJc+ovXC0x1F1ojHryXFG+4e+X//NNO4nArEK0x80H6YyBtTf
kAkiRH35ppXCTkP2NjVNWHSEEDViVEUjo3r15sqoeOKB6dw27nl5caMoojdYdn39C0zyEzT+98XI
31CiqBxbIapKA9fJ94I5erNOyRkvOyTsNPRHI/psMb+E646FNPP38Ex4BKe8iCgK7aC0MrNnOX8W
05cZgOIw3Owh470TVk1JeUe0KjTFO44VVjvX/AhcjrY7NJ27ch6Lhwh3EE6RENDYuKmLbrjPS2KU
Zt3rDRxY2eXZUiid/JUzofDffYBvvHay15yjoeNdvJH6JPrv/36VfhpaqBq6MAZNpoR597RS/0Js
01tgpgnmzJMnlTyiaeZStAAawDFUKlKXL0Xz4nsk0UzUSNHI7WgoNx2I9wivU0V29+/r+YHL9J/L
+bZYcHKtGJqK3e6mYMxkfLUgZkq2nDVQzn+TG0rKD5AEbgFousALVfU76VaTmaMTypBRTtI6Fcsb
8ywddge2WQO7Xa7Dx2go//IGe4twKRrP6XKyhDfR71SJ6iX04QMBPW03F7WY4xSUZUj6ua9otoRC
49+35sdHpaM+k6aMjyk/+L+PyjdroyZ8CC/DUiQFOjzCelq0cNuScNvm/poEObT6Ou7Z9biVkhjO
Ct4BVbQoSgAyoyOs6reQhz9ijO+woy4xWTc0LA+As/97TWGYyVkG5L8LjR7VfTzP8cEzE43mLkTo
VIhU9Tuxqr6KYNxO9GPIoREsiljwIWlmaElwZ9HT+YwDsnpP9GXq+4cOnVzYcarmmnMfkCv6sJGC
0TViXFmgclTpZeJvFzAX+08DTnEU06tUfwi3MmWdmdI/gOobHb8zZAeedItoXPz7eag/DFlQ3SON
gNWJ4cT3vWQmF0qaNvmwiyt3uGD8wG6ChW4nY9u81aL32vDqxov8VROshvRBUg7GmFu3N5QroziX
ggd92MOcbtk1IjupFlm90m9Yny/KbiHF/FBLXrei2tS10/bYar6q5SIQjxBuiEyO24UseMF9YdC3
6PUW0ivAUKvZAvyl9pelp/+E3mGSJWAzSoa9gIX6f59zrLRGhBYCjqHXAr70NNTqU/qon8gw5GsE
OBGdhCTiJ1AzDX+n921bYX9jyUvdwV9q3iJx7x0cefbBrnBDkCl/K9hEgniYW0zzmafyXdkq24xO
X3ObdbxSFiE2Mpa0jhfSArvvp1iyAMwYvsE4PMUlfF2r9MK5+VwBhJ3Fk7CS32/Eycn2/alaNOsQ
IQBMH4A91F0mwtAn+VQ/mXt5D0q1yh6Lx2oHO3uLFZuNKbuXe/USIpIHLJXaDClZPTI8+SPlsAWx
EmRhcEcP8GG0Uny1UhsX1ImXsyon/sFXRcMHu04FpmmOpGZ47YJwIWeCkm4eaM42POHGsI/WTfmY
JssA7AiPWLfcSPPJcsDcAymt4T0WnxXjSEZYi2pXj94ErWiW/zLpyu+AgSFAU/WKb6LTuFRezs1r
T83lvkeEktjqVaIKZzML3aaw+6cytihcY5g1O/k5W2u7YjFp1Iu34Rq9qUBV/ktxmzBI0bRG73YW
N+WeKd1LwgTjAtD2JQHErlpP3xtzaaWtdMTrMA0O7fpGQUnfeKx2t2dx0z10r6jmGAgDxPIVK3b2
Otsz+1W+4o8Qg955cQQIVdfFFsM7uHbHbs6lMh/kLovv5nv8AfIGglB/TOZd2oqundFhvtcek8AD
L6TN06vFBOxUdryvr/gSwMOY9mErAeVys4tPpAFxPDa5AdCoTiGOXPfH2bZe0YiND5PfATj9EZfn
ZFu+jW/9tfkcLt0DiV/nCvvpDY9t3m3BhcITNmKWYh1IVKOb2eZ7Ls3jwdimLc6zc3AAYUBfAgFr
aKaysuYQD6zhIq6F5/IRpSxNubas1yAkNE4msfJ3rF6BeAPNAwQbz6CAL0yYH25nfd8v1XUoW/dn
NLgVKwszMXEHP2WI55jpmm8NCFQJzjNO3WTMtwRU5LVyb8fnC/lfOFUq6/wzxz902KQH+ZFW91zv
hA2dGvoAWkEMSB+kzXCWvOdP2Nv2Z29fRFuwng0rsKdfECas53njGBZDLJtRlwVWZKXe4PR2P89t
bHPnr1TFduoAFFlzYJXtB7/P7dPX1+Xk24EDUuIU5/IV+2pKiI2/bzAbK2ENCgt1cEXae16AzeAJ
zuAky5u1LF0wfzs50DO0pN0gYaTKMaHi4HFWV29XSH25ylTdfK2e5W3zXjzNtiAFj6o7zmfb23q2
VXgp32tYu0QHW8bZ3CWX4Kg/qC5Conm0h7YjMAJ8j87VE4+LNKqvG/BnDM8MIqLbi269CpbxI9hQ
BHxfOLpJDJoLqMFnKh8+SDd5niooAqbrJdGTPnb3LnNqVs81vgIzP7jZRuRqAWBeoJ0eVMzi8h0G
tq8MAwOM3WiSX+XjbR2co0N14F9mcCSwRqmsvEdA54FVKODvXuLVn92eMWkVObi1cJDN5hj9OeSw
v0USzXtLYwV8A+pKP+IOHrv/lgRBL9kjH1ngTLauTuaqpUV+LBBP0zHTjbEGA5gaewZFB9pw0KDm
Su/ZXhLTg3MCrDW8wTqufCc6KWtan0v8wsyZ1j1IbOGtnrdb9bNbpofZiuz13Bs7bLys+pLscZEJ
4f+smT8EJ+EqrOsLSqSrcSXcZfsnWFJaSNd0nx8nCAejOq9xhHdQhN796r34HNC2xUvM8Zf6kgQQ
4IzV8zOSLDvyOqv1glftmDzStbm40O8GPuh2vB/Ll/ZSzwM7tw7ayV9kS9KWt6Sizsv5uG1OxycQ
X1dwOzt/D77Y9u5wMo6DtFQqy1wwAllma2yJl4GT0EcnJ3Np/tJa/ES8w2ca2wKmnNDS5G8sqaSa
RU3ehuWuiVfqjQhTEglGuoSq3k9VbHurHZN+ug9OofJrUIX+Q+EMxxA+HLQxTZf+jMf/quNHzcyD
YvIwZmQVy3aHY/BkFulUbOE4Ra7qm02ZYiCmwFePP0RLCPDYf2hgHkiMnyg1qsHCu5WjHJYpVVea
fRRZtNBl/ABKp+iceMn/qDOPIVcvbfioePA0ov7UtTzz0s7hcyoCcINtyHnHMClnyIt9DlKc24Qs
JKkjHfVl4sVbgXM33lORlm9YRl+FD7boJkcPYJWEIAm2mbm32JY+qolhY3cErnHvwKY+ZNOJ5T17
eIkfJ7EkudVA5ume5/pFgjgM4Si2+GccmKGFTK90yoTu7oRX6D/YMgQ1JCcHCjMfibwF7xj4JxnO
Zl452dA56W1KrlVquz/qu/yqnHMXz5vOij5ncEsO3bM6JYO/tqkriQ62bIKnJJ4q4sxlyTt9tvb3
UmUjkG6xXsQEKwldNsBCX8BELpRPddwb/Vq9z3thkd8WbAhG6oE1JAEcD6wjVrCTczJx+XA7yp0i
W5jRmhGjQP5wMQefIgG+AYXsfum5fuIO6IKKxZtCbwzdcEIM/lo7jZDrYm7SA8r1/O6Tt/pezxBy
ICxeZuE1z47YwjLYjnz4XqZPhNyetE7ZNbvXmq3131X1T9AIVnQyiXESjlLa/6iY4rAvknbMd4Ge
LCrcytp67neXdPYp77Q89dpmWIzAcnCFsW61zGj+7wv4U7Z/a2l0VcZsFcqCxJv87W4MSRyrM6No
Jw85EQgf/c5dfCvKi1RdImkbkOOhrskPj/NjrS0aaTHpXI2FKF3i5lMMYdJfovylNq/m7OCzDtP0
JVafE/mQ1Ff6lQHUOpSvNDC/XPdPOwD85sk4R0R8JHxrnY2ZMoh51Tf7fNm8zp7Q1YKCMaP7qNkR
qjk2mKRekpvck/orw3QRRVsJCHduvPGrIXICe3fHaD3GMT5hc2CT02QCoJKZ04XBg85GPmyEh39f
9U+ybpzDQIemjHSaC+m/a0+856EeFF2z745QtZbBYrgoDOSnuVoYYuHEizYQ2/wxG+1wFX8GEO5+
9aPQJzrp90cOPQWxPmJGotK+3boa9qOOgqfZi6fZuvkCAK1WiUGpYM3WKE0e9Xo+8YJrBysneEFX
1SH2DrPnncApVbKthQhXHjq2DnoxvFUmCgM2tU2KjsAxtspcm9/OycwV2H6Rx9vUm1ToEt4w1FJM
kTIm7AZ/bC1oS8OXaW0h62xExkaonZxJSbEKtiSMN17R25tmE45w9acRSlEu6DLbxW2duwlzGJxe
WluQsQZkRpXg/7LQX4KNcaowqmWT0i+FM3sRCYPeN08MGSYm9FZ+mdUebJFLAvHuoWtc7dwdxB36
LBg2c+3EDI3tWTpFM6t4Gj5qa6Ox+ZXWVNtqcEUoutmrD753Hxypdhh9OP1DX9q32Qax5f0lwvse
Tw+zs2fPCwE/zXTbbvtnIHpTcBp9FVqmk70hUbh/Ftdb43yJBxHg/WNt0pZEm147tPORGXEBbm53
R/Vs/tLI/wSsoJuEoC9jpwCa8e2Nv0VabkrJrURJqD5XhXlMXgVkozNU1KSIubL/3A2HViX7PZe8
PuwPzQi3V3tPFaZQ6lkFcvj3W/GTHa4hkduliyLpKdDb//tWzCpRmvUBKkKcm5ahXG5kzLkaEBVd
kPdd8ZnOMsIQJ5Hsfa6g0L4NOLjcTzXRCrQYjGTQuO4VqjQ8n6XsJYZqdcuEbRcn51goGe9FcCFh
gIlsRpODKxEdbG2m5i9oxyQD9zIosfp9HiQIvW+XjpMpCwa3QiQ0BMzTZx1egwSGZds7zryhPi4J
17HUFE83Rv4xZkjQ0KJe5pB+yZSt6X+yIO9bnGvR8SbBS8DYAfk66hoBTpro40JuHIoQJdesceNQ
2IzFuyw/SyrOQuH2Xn4KTWFN2UDCrF8ECMEqKGxVl3kNUr4bYVBix7x2uC16SJ436kax/a28m/aA
b3uEMdk/IXsUTUn57oPR11h7hhWq1ILULyEKPDM23VlARjVC7lnHZKX7DIMLtkIi9lOIi1S4XQKp
5an0m/T6hzMSdrkgc0yyacJ2/EaPT2edj1YJ39iZevMm3R4yv0kcqW6iftsLl0Hv7NrfGcl9Czef
bJV/L88/qN5/7wXfH9xLECWdE/rPfvpXwUDMd1SGUlbuJH8TM0oroaJ1J2LBUF/EbiW9COnDqD/H
rCw/2oXFe5ytA8m5k2A+qgLtFA5SE/L++e/r+uHo/s91/XHL+uu6tLorxFKbrOPpyiLqB4HyVvf3
eYDflDTuq6CnW9VJELqPq5zqoY7qzUCZQ06hq3Zkzyb3k1EALKDTR6a2kGfGgcjwIPrKauzKYX/f
y4veIh4zb05jikdWdOfPVVGyf40smHad/73JmsGchkesfPfBwcfEb9K6LXe84GgOJ5kUiRFaAHJ4
wbL937fuj3/H/3y36Ymy5Zhgmd/O4bS5iZmYIh7FCVBlB4bSn5AOGW3C/FEImI0K7/L9FxOVH2Qe
fEMc6vAclnipvocUhGobBXood7u6J1LogSO3rtwGEhV2AJAWQT+hicm4lj/hqtDfufnzXn3VXqGP
3xhh49YBtrVI8RBgMsnUSJwtMlxs/31rfnoOkqaohiJKFAF/Xoa/FtUsSeWiGFJjN6hPpERb3dBY
IcQPo1qVEqvoNybzD2MJhdpXpBhHxQW2/G0kEyHkNJM66nbAluGhXSqufgVwezN3IHwlFnixk+ND
Nb/vTMgdS6N06jk4y1JqJ1pjbP/7x/9xs5EZkkiyLvPrT+f518/vx6IW3oqpr02/ap4MImMdmgM6
08j8REE3y232aKPIrAL5729DGg68H94DmQfANdCicCjy3//6/mUrl2U8q1gkm9u7Kbmk2EPwgzWb
Mv1oPdhGQ7hqDJLinknRZSQSrPr2Sx0f1NxFixZ1cD10RuykJ8Bj8sJ9uSABhtDwmCJLnAs3rykX
JAKWyLz4AUhBEcjzihYSzL9pQonnE3wrfo8aSlGb6jQqLExLffvmT7AQhgn3dI6zpBHtivfyEYXq
XInPirKnj5PLVyC4THFhb3BgluGCwQSJKjO7hrSqWYRtjqKFm2wr79JsFW/VDwQHhN3lBO/ZATVh
t/ZfxHICas0DCeFwcOrYaeO1wFRexDAZPLeP+GxnMI5YYUnxPtjf+2P+meROBpHy36vhz2j9+z4B
vZy5MdGQsLm/PY1Rb4Kw6Atpp++Br2sQxs5BbH1PPW5byihXcskH0hFz124HKUeElob9CrCD11TO
MHqIgTXuKctVY1DGSf3Lev1fHQCjGEPBF1lCPceF/ne5pEgftb7Ohl0FNMywF//F1BJ8Caz2F1Kz
NL2I3++FoqOxpA6BfP/9RRV7PceXR+93pFuOykJBojLTXqpwAdg7yx252EP/HdoF7jO+/hhAh4Q8
OK5CDJHhr5bklr6HqopuBW4JRdm/n9QPVa2CLdj/Xd23kY1c6zcjuCfmTtOfMnhcIGEljGIQEsJs
sOARskkXRZBqVLlpfZxlh1p+wk8hHH8xJvlxQ2P6L+r4kGJToX2rZgVcnBotFPSdmO71tIWvOur7
W0wy3HDuYQNUs0NPz9XcwImRoPcYQMjsMIUAnytECQCQpoq6nUKlyRV4qTKB0sXJFJ5U5jO/3LWf
n+n/Xeu3c7DRq8kFC4lGA8O0eOTkjwcA2/SIy1mcrZCXS+XK11/u2asgXX755tOHf19Q4DBY7HEY
Yn3y7ZsPQRapalT8/9xXHUI/SnkOtHmApb4xaflIuS3L7k8swYDdLI4n/74C+afNlkE4vma4ivLy
TFXwX5ttJim3AZSy22mDTQwBokpsQvv7JPvRZVfBj2ncyuLjrIauKS/zzNG0SxEslMgpInrkI4Ku
QT6MpVc+MByvSPdUGN6DtzmtTMVMJsZvV/zTPftTPRAAPpnUfWvehqrRZqFfajuC9Irwaxoky81n
G8GEMs3TvWIIMeKANbvP4ajMxeR8h0gm4i3oByvUyj4TDrixpD/fMPvCynwR+49Rc99MsQstdLCh
FLbANiF8drIDGkO3KwwcQuQgv9z6nzYuHjraObZWjttvG9fQBY2cVtQZsMB0fR52V/l+fiQC1eeg
jw28KGbLUP8YmXUnMyytysKu5doKE6rulLdn8rOYobe8PRQj3KZqdSuJTpqt6uDcJnhVI47t8WCS
o68afrKcvd5IP/elS3ct43mg/AKj/REcfV/LHA8i/QHkClTM/11J4eyeNFHfdDufwMeR9i3G3LNT
j2mjfJpyvs6Y06kcuLPwqHa3ZTZDKNstBxK3Gu34y639aVUbBqbSYDyoqf+Iyf9a1eS3BmFI2MoO
j09QBcVg5geYmiJjpWZ6Qo1qjG6CD3jnyaxXdUvGmTw4yIpxJmHg5t+8UtyKM1dD6IpMBa4ClRhe
3S2mg3b125qWhGlv/n7z/r7gaZf664I7sojNuq+KXZidJQhoKWhi9CIlJ0E8qvifIKckIldb0L7U
xfZWbrMUloGXZG5ARHJqR4Lby251W+tM0WdUIadIXKuCO2LgIltDt8yGeWJusHCcPVYlMYReETgl
lAyZyn8KJgxnBPPhnXS6gyYZzTkIPlVlnsIWx4gzdyP1MCrz+nYc5VcTvqa6jwu3eME+RccJPlzK
tZtrbitsCmGFuCPU9405iQgxEknErVqhWbJbYYcXzL10+Qs9zuiUSSq0RSfWFiqOkvUzHAhj3eBx
hgdg42jKfDS2Tcx/dErk1OyGkqUiPdBII9zhYicwBCaQAcxfX99JWRx3tJlsA0Lv9OgGqFKpASoQ
BFctkOYts/ioyHPmXdmztO78q/aVXcLYnvA0dZ6rgMwW+nqkc2FBeCVuIgusFluKPSbE9NrlMZWe
g/YS3XdkWFDt1fmr3m71fl7mGz1cpe/NVTxV48LQcO/jJ7Aw2zLQhiknuUM6fad6u7n1G8xhw/zM
9Eez3IzxMhS2DZx3FUt6DGT69nWUEAhACq/L9zR6bcOjLx3S8JCZoG/GezZCFxevvl9hKw6hWXrx
4Yw3gCzmi69v6+Ylo2JsKX0H2MtlxHKebgNOYLcsxefvoUmOSn0Is18ggh+7hr9W8B8/yb9W8DDr
O9P3E313//CZ6oXzNsLhb6rBg5CEj32dzeXPNPL037IqlR8OhImUgzkVuBkd27dqI9FnNRY74Wzn
qykMwlWY3+HTEWtT7Ar4BcMDYHjU3yar6+EWWaX24euqhcG4KH+WyLNLlGd9KFhedQdH889Kdurq
j1jGaml8klnPxbYR62VppvaQs3oG1CPQsyHwa6ze4vaiQ0lub8sBNvUIyX5ACvLv/eynvlkU4VwR
aWgYmvH9lK7K5obPki7uzGklW7QSWHezqRtIKZ4pqOTQYYnKd6tmlIs3E0mbJEmljpos8EXNWluj
Pu/ttEZ5wTloyfBiZ79d5A+b7oReMlnSZE0mhPe/e1gl3YMkiTnP9JTCXyQWSn9TlXHuc56WO2Ma
CpKtSKPhDToG7wFAv6kv/eIpBoMsq8bq0NEWSu2I6VulvuSMnf99G3/CPDhv8TLTae5RJn6rkDuC
XIxSZF3cAXekQrfNeLAzSpvb7IAMG/cS4CzLl9Pfzsafuqj/fOdvh2NVyc2s61ppx5h7cPtiWaBP
eU39UzM4yK1pCSHkJBjgw04C3JQsQTrLtDJfebox2VtxwG/d+L6EdFaskPSMwoOwvBFcThcL3reI
UZmQAfhkivh02Lo7M7xS2RviEo223n6O+kvPHkc2BwrJEySXkGEHO1It1ZZYH4MZGpU5va8yxzsl
A25gVIS5UePhiCQ8c6q4UAsQd0syJEkrFuZZ7qE3HjGuwkIV3oGTkopCpkF+6cMVKYMpSRmJbXKh
YKKWXO9Vaa5B1zHFvdCscYuXh3mkz8fbMtmjV7hv4bYl5anq5qoEE/ccjJssXEORSCInrV3MH2ll
mpSQ1kUjIkhf6QTyYXwJjb+d8gxpo0UApP/H2XntNo5tW/SLCDCHV5ESlS052y+EI3PO/Po76L64
qFIZNnAfTndXOJZEkXvvtdacY0bLkvX645fb5tsbm1pGmzsSqixelMCVL7a110fjcTK4vN2+Yooc
6zQBAt4JtsTg0USApJWL/FeX928vfXHY7QY/zNIoEY4CM2MTL7RtaQeLDFd911+VkW35W0Hc/fx5
v+l/SWhO58xaa8bRzOvtHyt5G0riICjUkRHhpaLjNdS6KyFe9+z4yi+kGfUbiCVttj9e7eLkk/pp
XTYy9G+lzlz4jbbP/Knw2nOQX3FeTYQXhUEUFMgUA5iQjMsChk9RBJuKQF/mCLWWuBwGZqBetS+0
d+jQisyQo0aPOKxndHUyFm4tooJAM+XfR/1pss4zFyoTYhek0KKWDipAtFoYNqU8wof1Dxxyn1rl
zIBvrMormZZkWucuyVzobfMPdLcKarupPJCR10KROltDZ5fNR6xsreJp/hCd4fooq62PZKAVhXVC
fgMBO8PQZkYaTWRmIrRJXUCvfZhwcJq7yxvWIMZLKorXfvzM4tEdgYUQlV1tjc5w5GBYFj3pj6iB
lYCMaVUghPck06suilM3PiTcEI0K8CCc1UCzE4JUj4jIpeQ0k3JkLSKUbOR8i9gREz4wgOIuMqDN
JttSOotWuRAJy52HOTMmU8ZMJpqtM2OfBVqQGUCBmXDbZdI2GLjITBuJjogdPd+OtGM9w0P4hadI
cNLUX2X6XQWkGWpbTi2p+NCNicRKliY/uh75z36pMAKFLQ/6UKhJ8hHOM84QmwZRCY7uJ6tAtmYF
zUKHDEsSLPluQX3ogTxXhW7rTX4agAr6/sro8D0tQxkWRWAwr2quYRVFoHYzM3Vn6LTPhEBK232M
/TUwnjuxQzLbveJdWElUe6pOCIJm6/SfZbl1JvqqIer4aERvnOvOeA+yn4qGeVd9GCMd00hJ3BYz
qYGJGO7BGtlpNh1KPkTq+7dzIHISc27lyOqBjtczcTNMzoBJv9yO5V1Xuf6IDlRNdyZE3L561itp
23Wd46f5KYco16bayqP0twh4HUayeXFR9z02XH4Zk1uJCRxNYn8l4yNqddsSyHCJZTutR6fp5QXI
afJOzy0qRCNRryw95DmGvUL/s0HUP2ijqxmkiwr1vgYzPePzkLu7VXYzJIA8vP3gl3uC2yPd38pC
t4zxZWnXEBn3tN8cdBhd9VxiUPB8tEQ6Kpoc4GCunFUMsa1vnOVQ3nic7YP2w/NN7tttZ3JXY3VE
usygTBzkm/m5qKpwDWWZHyiW6qroD/34Ia9nwbcyE/0iFAlMmgU0Db7p3cgFAxkE7ekwbOY7K+QH
EvH3Bf/LlduZ8+0pERNO1+Khzmqbl89bd6wiRyEPO9GeZrl+CghOh+zH9KZgDZCqEJWND3w632MU
R0Jbfqhlvs8CPJbxswFNrUaEMw6YoPD2Sc8GLrq8D3b8vQrAU6l6rtCfGY1BczR5WG8JA3RbCkbI
6Lm3mnsMDTSvaF5v+t4Vgo856SPn6g3cyH6I/jg6DulGYCvLhnSnj+MyL1wOrjHuNCYRgJaYePJl
DNIpHNNj35pHZb59gJxIHv5W9h2uYEto5egLzsR9AMExms7SlLhKsGm9dOGf1ISBXbVahFFh6xKZ
LByAZgo60Fa7nYJtnT4iBV8UwAwSxmExBsViNFYCzmJ/+vCHcSOqqZsl41qdcaYFEAlZuFEZM0dJ
sOrwUKkQMZvx0MY8btPIaWQzo6VE76nVYWakO2a92iQ+zwEWFqtPoz51vU6Y6ylooKb4KVEXnDsw
AJRsrbMVhRzRm1igqwPushlbRxHVHak/JfmAmAvB1aYObo5NVD7/vP19o1BhRzIZwyMQmIE9F2c1
WQQXmwuReVTjmzjZAUW3QuphFMJ0H8NeXPi6BlgIO9WtlL6Z0ZWhSQuthCSEJS+LIHRgkfZ+bcT/
6z6Y3xbJA8B4ERteAvkzQ6oqqZl7GgA70fEZTpfaJpbImJhHh8Qq3N3oNkiWwvEINb15wXRKKY2q
hxBfU/ntTPslkrnoWZCjMoepMLRCh3DZv6q9LMtDjzPtod4qN9KNcuXdhXN+HSZMCaIFVuJdvRRu
6k/vObyX3sRqMc3/KD9RwnjPxk34IgGKiOGMLhKu8KJ+0T/513h/aG7bl/y6up3V4HOYUXktMT7Z
qXfqy8ycRT14jT0C2d1BeFA/6mfhwXpldWTWzDNungx2O3yOd8WOG+SzfcJ1RTP+aXxHMdg3jnJd
r/q34TyRM8dpgvFO8WD5C/9Ofk+whpOyDBHoNL0on/6Tf5L3sTe7mJ+ql+5+dOpbDqTIeiWMhW+0
2j71N6S3A/Z1dEve1bSUuVMeW7obt/57vTHX4i021q2yTJ/E/XDM370dBfsuu6swwZ9RXa+1J5SN
x+AO3V905+PRrNfBnQ4NJDgYe+mpXFtr41bcvYNBXv58r383QCcmjHGGzvhRZGz991kvtMQsMuZZ
pyTfS2m4aQoaQmmyYS6KJBG5XwWemWEOvcZJvFO7krpgcCjFFzXLhMzEbRxPid8xXuNv1G+dt9dY
14YsJc7aJCwEfVmkOlGFmFGUNu2I6xlXAO5hA+Pwzx/m681e3pBMtEUOmdR4qnrRCAjKotQFRTWO
g+7m/hZu7GBCgj700n5qVvJwrZOR3TRXZrr+/7zyzECzgK8BMbyoEPoO3qgS9MaxF92xPMXViUC6
RJy3mwdBplhZec3RSE6GcvPzK3/bGVD+eOWLAiEbQ6Uqi9g8WqnndhjHs00rn3XEo1Zpsb/wG2yK
cfwxsdUEEC4r/AWzZYd0ZmWcl/GMbjKxd+X7IOFTjJ+s7LXA4p/g5haNW0BDqm/99k19V9aQIkC0
hKHR//7y+/5RYkhiRUBCNRnEnlc48PYT4hDxqh23fgivVWReeyyGp1S6++VqfTPsoVH0f6+rXrQo
zKyIktAnHM9Cg19jyaf6RbeMDYVtXX+vARRti/Zz7JbZQ7pvm6Xvudk2C7b0TGpjm0Vu/Vuc6nfV
lmbhChax06E2uNhtrELQ1aGvumM6HTxtpcvPdFZFerzlqZtuf/7830De6Idzj6Jah1fPXOvvx10V
U5RdQcOLZTvhCvZ4swEfo9rKOhOdYFWUbgwcld6wSzSY8KK3y25ddldpd9VgAV/o61q/4m6YWAbC
xVbDQfE6WrfUpcpBT48/v9nvOoqIU0zkrSIdGxTCf7/ZKEp9DQeifrQYICxy6+g378ms+sa1mUtH
A0MAGlacXrrtSy+/vPj8xF6uJYgxwPqLswJMv9jcRMLjYuTTvAw5n/A4Au0+QBdX3ssR2gN8iFuj
PlbjVdfsxfIpT/c6WAcJpNOvlNHv9n0gahKBEiKCNPPino3FUR6IemY0kKxQmkbKki6+Ubh9eRga
yl+XhtovH/5rpbz89LPmjfkJeD3xMiuNOq0hhRipgWW4lLGiCnFx2WB7wzzF5mStrXhfgPt7KNz0
aroBBSRPNszToF/5jAwpv1+TVYKSfVgQe0dumYFhpFkF74wqqoqZgUORmUkLYlY89GotY0KkjXaJ
kAAXa2ybqpPuGS3iITFm4sOiimza8w1TdM6skDB6ewpWam8b7aolL7p3JBDiIGqktaWvcnFVDOtk
WGbXueWi2THVZUVcOaAT0UXLPxmQTe2IVzJwXYGHKs/GKwOr+oP2aUfNjJjOwGyEXR7NLHIGbjo/
tSGT0EAl8hqwA0vWCz364QPmQo3tk/fAiCZZhq8S1EMcunxCwcYc0FLseQ5swJ7WEYSucBm/gYfw
J4fmwnDbE8I4V2abqdrE+k4g3zIGTT+/Ck4gC3wih/8Zcmun8rL6LUhCmxeXi+9ZFudjLlIsqAqX
91ZaCUI5VSGz1C/K67Y4KY7wQNv2IXwu3epKPIS75tb8pBWpb3s4bMNNuIQzGC1c0H5b4UwoDXYx
ct5hvfT1JrrOroGALlIndhCYk1rkGE/wLnyHkCPU5QsgcPVCdir3/PMtOz8Elx+EXhVRSoweSUK5
WEXpjeeTGMrVMcXPJzS7dDpNwXnQTj+/zL+6cVW2WJTAmHO16HLzNv7Yt0qSb9qutIiqQxOGJ0ZJ
H6NVGLzJATYQ4qak35Sf30lO/nrFi6dfUbokCJqUpwxuj3kHaVXiqgoQNxA9koXRPIB6jZFVZDsV
NFMduWK5JprMbIEgL1WE7eKx42kJj3r2y6nnmyVSttAtkJLKwRF2898Xw9ACDv+GGV9VFkRobGaO
oB5aGWWx+dsmqX/z/So6azEahdkscrlxeYHQIxmjf86BBvWT+Cn2TqAtOZpilxWghQUoy/HYLaaO
jgippyh13UEmnZ4wWRtKSMemGjlGsILgA4qSf6oSz92cMOj3yMYgJhUkELMMYcR5ayUnnFZ+A09k
Y5EpAgTrSc0dOUfSaovE23Ngil0eT3BS1UQY0TJK5mZd7xEQ6coF3CWIFvj05yd3jmuk1f4cN78c
o2AA/HvbQ9W3VPAeRNNxfv/7KxgyMN1Nm5BF3F/XJaYk/0Uz3kPUAm3crgZmhTVbdcZYtMLtyv+8
FoM1S2oq4EFoQL10wlZN6Xwgg+tCYyX2EKzHeEnWV1u8936F+vGgNIiejZXWE+30MZUJchTgR0eT
ddRUgMw08YaQjmUPQKi5m2QLqaCFbgT/N6b/molkso3FEKrluZ6xXWHnJtW4VJp8lUZSAMNXhcM7
LrKmwDuFXzJ0pJLCAmfWQP6Ytm7Vej0F2W0tyKu5IVcoHyXxEjV/QcCTXFnQAOGhl2Wya24Msd/J
fbKTzHatEgVdokYIRCjQmcuKwugYZENIHgpTfoU+XtZ/DPG20pVVFJ/nhlYez6kSZiRvBAXBCFZz
n/GxATQmxoUf6jrMW6gfNx+9isM3w9dIrkZCiFtaJcuc9qwwhFdtjGSPsYt4aJq7nBYmt+9ifB+j
e4I+JvrXmn+OaMF1vbiZzKfKyI/9JJwIP91O7admMDvOaqChk9tHd4iP2grwBJr83uo2MywhEuKX
vqfXmY0HGmptA8cHHWM993MDon8DKrls22IirfPrtH4u/W3LrjREqGrLD7pmDao8iPM3uG/FQHSH
2YLDEGk7UyP8ziUpTUswp8lPzXg3J3UUdHwkaeVRYAf+u5bTB5pihjv02vDGAZTJEE1qaYZS85CZ
0hVWFZV0eiT/5UhzIuyuAyNYq9mBP+/84Y67KsQHXhCxPaCQNOyC5ilS66B7FuuRORFJdPiBidFa
zJ3iNqZKR96dJ8wSzSdLJbo7cJncrUylWFnhYY7om2X4Temtqx1/Vta2SqgM27hsnQRh2sRKv06k
xCn9zuDb/zBpAnazI0I8KLxobyImeBatcxPzrdOgImAtx8Lfg6FH8jF2d0QftqbCcUO3K8b+GHhJ
YayCeQxmkNODaxiOAi38lZ+jHqE3WJfBfdc2FPhwD3/ehxj+/vvk0wWSZ3kd5jW6XX8/+UpWkcBQ
cEKbrmi40E8pP5N3SDbKm3c/vMa76r2/NqCv4zl8Hq6gCWzDo3mwTtkdXmCqmemU7IfH+MU7wCT6
FKGpcgfgX80W4wvjZVaH8h4VBUjl4GnaAD9LP+CmM3GoccdRzMNP05EdEEYzQwrNdzy6N/0m+ZTu
ufV26UHdTPf1qXwqb4o7qipoXETtvql4px6Zsku9A6CvEpbRZBe8BJFM8kK/zV6HawyG4mN56+/r
GRhYPcMqxgp8NO67Q3UnHWhro4654ezF4YppQ4NL7Vr6ZZv/8g1cHCeINqWtZYk0t9Sv0uSPfR6G
iuXVVqAdpUf1Pr0vHuFhgmwNGaFiQKT5BMUjWMRnbd9eD6+kvvjP4wEaQLlo7zqaVuWMkcPOBksI
ph4NiVf+i2QD/Ua+RRHBGROfYPuk3iT3417eZTNDoHjBH86/yUUCDyLemuIiklcze+uDz1l9sPP0
MOgiW7rJ7wXC7Bby0TyWq+JcnP1X7N7wtrkszTWlGWPdAFjD63D18333VSBfXBjKdYzH8z6sU379
fduBFU5FaYgAibU3jflc9kAHOJgbw300vskYxFJjb2CHpSPpAVAwHvoxXRVAzIebInfpU6eGq4hX
GQHh4DS6fRIC6V73BYNtdxBOhX8eUD4yvBbWg7Wt1GtDXIn6NtCPLA6+tvG1qwJwl+74ysYK31ph
J1q/jD+Vbw7FULok3KCzgown7O/P2GIc1DO1jK+8ChqkdjsOppNVpEArV212xrxbSSu2TUPZ53Qg
S5j+E0u76ejDbTcg0CGrY3xjKmnAZKxxUSbmozK8SMZOZXsJlftp2JgTNY5+7RtXsfQ6wDOQ052h
PPz8ZX01YC+/LJqzFqnbDK7J3/77g9S1VHSdpkTMiZ5S87FqS6dipWgGtHnGiwWWhtafYw5oCxGV
DJA0xQBefyi5Y4rDT9PnoM+VzsG9rwlHAWtBlLtJ6GwWV1DsFnn9lsS7ybwaFIAOq1r9Jefuu1Of
Tr9GxxGHSeU/1dwfj6EihR6iWBHswVJrF/5LsS825THejaz3dNyXTCeD/kh5OcPyKS/KRb7Nz5xE
DsTCOLmrn4j+YM61l6CaQqC4YTsh9Xyx75YjCIvqULnNMzUc4MUDsL1X8SF47h+iA+fXHsYGFUz+
BfOjz9B8qK/8QpyRCsABP34bhH81FC6/LAh3oNx5ujRa/X9/WbJcTMHUZN2xIUlE3IYwsMrHDLFD
W5NDU9uGFLvwgHKTDPBsoyjTKmw9R4/pMIsqaRpOizEFUVNhQtPWIHiF6z78FEGCx4jAGIrhwJvh
Vj7BHaNAi7rUmBJwDA7uvPz2oY6RaZg3gkGy9vDQq+/W2VOrtUE9rhAdqRo0H+jVZRC7J/U2bDrb
A/chcSwaiw2awfXEgSqBzjq0GyO9EvqtB43vN43Rv+fdufKam4ZYtS1UwH9fpKYchrKOYuMqbF/a
CpjtmRSJQHxOxl8k7Mgc+FF/fx+zN95U2V1lbHeXFUdWJCDVS0m9ijI7OXH4x4mfflJYIMcBN5UC
6lXsmIFrg87RntYF5HD6/4y6aSAojCJtHM0eLsFgGcJVu+EIquFl6VZFQF8AeeDSupXGVbdNP+QP
NKphAeJ7QbxAorugg01QL60TjtuAAyi2ThO1pXrKXvGFNacc4261Iq4kfwQ0k6zNwE3GA1oCLdgO
yZIlih9IP0qMCTQwH4B2oFI5SMUivEoA8vItNVfNK8BK9hQ+iEe/eGHtZwEL3pPxhRGetQNU6ZG1
9yDDzL4eP2HR6YVDW9/Q7ZDZDla6wQ5PxYv1YZyB6qub5iYvIfXQqYGKq5dLbg0svFBqoWd+kJU9
McVb+E8DjJk5adj26S//llr9peC6/NZkEmo1niFdpzb6+wbJw7IXJoLXTpX0qaGhVoSZNLydlMpu
zXtNbpeVQq7cAQGDiHhOLwTO1b9Vq9+0VQxeHakQb4LD2aX/IQ3FILIwUpJUC/zV9kUg3VxllHHN
WrzPw0OKI/uTKRZSVZDOKEj6hIgYGwg4eXO3qYoQapN3QDtOjLPlYS3Cg4bSTZghcyd9BqWO+SpS
t/6j8aR81A/NPrtFIPKgU/2KN723oSpv9Id0ts+Bwjfb49id+Eblyfl5j/m3IQLNknQ3HRc9rRfz
4jxAeVQxw9aK05SfJ9VblB3KD653vrTSTwpTu8lU++eX/LcVYOiqijOMlBtd+adhLtSlaZX5xFfc
nMlJ4QRBldH+Jmf/er7/vpPml/lK1KEDjTvv7zupNyqpNyI5ZZizqEldb6mq7DR1EP7QYCgHp+Dx
AdyI8b+e9ZcGQUXjExGY3E7zlOueDKBSsed7nqaXibnCTveo4WVWYGbrSG0AfuCdsDtqbIfC7dk6
tQ8Mx2q6ZPQlwbmKmMFs5ZcZwGVHyUSjyciP0y3JDPSwrIuOUm9OZdUHQXoMs88pz1eadRe01UKh
iPM5aBoZYq8owZRNqNVCDghZTT8wcfvNtPYLxMfTtRC+WRHYSOGJ1XpZ3GVD/oss7LL3/9+bxAiL
/48EZe3SoV+VYpsaJLwcJX8ptG5UcV2yLcoZyrU2uoaz5R8p21hDYnP18/3FLOTvpf/rxWegDyMZ
sCTy15//cewYzCHQEzXljr7BZE1HgtW0cHT8IGBv76fSaUV7esK0B3K4UYF92biH1fnwbuvTIttX
7ymmEQNtDIXPXVI7EZ4mIogmvD0OpLQatiU3FZSXnaDZKbY9ss1jh8ISTvAg4Q9zY3TzAejgfQ9f
VNjiZ/GWPUE7yDgwzKJEERZTb0Pmpi2IetY8R9uJ6k64IRqDFx/xWM3hpkSM7xXvwHydHzhB6UGR
P1J2L8LX/pOgnEpC8rGUG/6qI78w1fVclFpVu0XL0rWcNxyLXxJcAHEf7HYInNnpQoTtJHdw3CIc
1glNcrlp1MxvJv3kQGvZRC5o3XaSaaTTSHKgwos39DCwVfSL8YhKeTbooZ1bjAR0tI5061foxJZE
fch347N3jz0Dx4YYb2ny4Yg0KdTZH9lcqCuIAbsrzvlOesONSIzGHErwxntDCVPJTpOshNLhWuvi
euCZ9N1GW5KFjfQ9aGZIPVgf1NkUsEbxqJl0yRb9wYMkMC00YHqEiq2NmY6Pz4oyTSdknlbEUb/t
cQATbwH0EMUrOuZmi0+klDlQ2dLn8Fndh4Rt88vA6WGXMPoAtLuPbwlwmbg8iY0Evgwc+Sq7p9pl
mpRv1EfLe/CAJTHxhwTJsg6dKV2id8HpTCJLAfMQgpFnd68i7Ju9+SQ+lb1NT2VCMREztMQfztDB
BjxFus4E6E0hKsbuBKcQnWYz7NXtQAPPbgS7feYjkfFdd2vGnCaRRLFLaRMOtgziWQD0bI+onhZm
uahupAeSCc7KJ0SxWXV0L/JB35gHS5/s9SxpHdLdhUaoSApaelXILioTi/kPx29Q+jbHAxVBCpTz
YGkGIBuJtqUziFvMkTtXKE9hug9LpzFRLc/SlGx0h+EWuoWE801C+uT4T/ALGJXU74NLL/UR8QXD
FxJ5jYlz/qpmYIvCygMlSDOW/ip9wz1kfjT44JdilI8a3F67l0isXZn5KoPICFFzMTyM7/rVdB+e
xrfoHkx6y209LIR4SZjYTG3g/gALacLjXDJRRJ2QCwyWkEEuG7KBP1iB+D3OLbDVUGR1UEcJuxVs
mmM92RtzheLQb4X1z19LESjptvEBZbdFIr0YXmTVjqCmw4Q7FSaJuo402RUkddltOFL2Dj1Z7hbe
vlet0VSTVAAETrofG+RjC16bVzV+6XJQWnyz0DHcxFaAGh7Y58VWYHiBl3lFbx5ZQiZdIj0X7CWy
6kG7oxXq6CLItx4N15y5UUB/m0QmYmnM4K10DS5slotsgg2rsXyA86pHIO6H9yqGA7n18heLJSnZ
hsIHfFG7lA4tHwnVaUVTNw9wAlAj0Oic6M1DjOWrXBdevxqSc5ONIOAl0sNQyFU1bbsJCd5h5Ov2
+P+VmoCjeMAQvRRQuab8RNHCH25tVV1wfDHZE7eNXlKk662vpZpUaYvDMhP8XNjFnN2lgmiw5FrF
21OL90LSwy170fqQWBKeXG/tKcM+aSGeq8k+MZOrNtVf2wadJWWvKYwbOTko0VFDn6cp1+xOMQ+O
568QJmX6sqAdl/eFIyhvVa0SQM3cLyEvADshO42dl1wZmsQQoH2tcov2uTJR5uMRouUWC+FyIo8O
K6pPsH1aAu0nKCoDZq5X7BeTum3b6FxLLyMYw0R4q8Xz2O6Fem2t2vAQFiehZB4umoQt0nRj4Ui7
gVn5W1wuodFNLRYy7ZcT4KXZ92u3xA09n7phBaiXMrDJJ21XEBnPS2MoL0LEvnJ4NninqJkbEqz0
iDSUxta9z5DFVD5pTeROenQTKfpjnVBAdeVLx4xzDnFnet6qElJedW1ODdex0345PV7SBf55uxcl
ZNX0HFl1AW0SmkiDxWLO6k1FJj3MmqcnrxWXVow+mOUt/+1oIV8Ulf+8+MWhUmxNvywGrT2yrZWk
kkC8vIfaZVFZ1Yf6EMO36ZbJq1jPT0b3It5amgN6v/QYtdN4UJ5+Pupc2lLm96NauH5pIkMS+2f+
O1WNrnt1kCO2B42yiNi4U5IeVqqFOtRhdD+fZ2sUOgtry3aXTfPqihJSvNEOxG8gwo1WA1LdeEkv
HL3oz2/vUq4yvz0NkYpINC6Kx39kQrFcZHqkFvpRzO85zBIWudXLnRDR298K8Kcbf5bQ2kVjrpuC
mrn4nJD9jQXWww7WO/izGZLMpuzdechXBDhCZnkTWITjvE12xBIzaflrPLXHgGyerBquGYGI6kc1
/jKevjTH/vdJkPfM2GwNk9RFT9HqBStU+QKOkUD/qF1o2N41wTuY3VqzoIkP7xb0xRiyTqO4+qi6
Uf8kcrrElf3zNb3ooFy+EeNiydf0Vm+KrkyO3nQw/Oc52BfNfGnNLvy7/8dL6ZIJ1G/GeFz2inM/
TMzaNJKjroQohFgji8M8JppFxVn/yxX+ZisDgYdEhn4nRdslISnS0ikjejs5iuJZasfZdxCWz0X6
YdYFZfbHzx/tss/wdRlxbEMLlLAYUyn+XR1G0yQGvonbsc+Ockq2H1l8tMrk+g64+aqOyhtP+UA5
XfnyCi25nZZ0Q9g1f34bX3qDP4rU/30bmMgBdEhogy/aHUoXyH7VI99kI9LoMQ0bmD4rY3hn/RXS
c5XgCRvcjoNlqz+3BSsIEvdEtZzAI0Ux95ErnROr2Kjti9S5Rouk2vPdWg3s2vos4/uJM6KkHQJo
SU2JSlYst4ZMc3TYqiC8B7229UfIjTpdKYWpO3BNcVNLhFukML4FZRkW2zA7yCW55BZ9yuMgHGXh
ALle+AhcSWhsuQ2XJhGB01H2D5huQvPcJG9V1/+2S8339T9XinY+ndW57DUu2quzcKQ2PKpGH0xp
qkHpG6qV1mw1jldKa6wq1gaMQLl+0lt4Z8YTzbicFGFvk4Q24EuR/qiVPyj4JxJaNknmdiTyoNPr
mEDhW/z5i/3ySv77dgGNIO3E9Pn153+UoKPSdWE4Rvm5kxZ6va/K26DGYLqUkn1Jxp++KnM0yIT6
rnRplRpLEFdoc8t2S71BpwGrxFgvw5bungNQtSixHDlgGSD94ucoBVtC0dTMSVxNv4xhlni/LDPK
d+vMvLHoMuOi+UH5+wGxiEAe1WbwjlrokVqbLFSRFmAB1hufarCL5M9Udiv9UHRbr25vDTFaGeNo
V+ODaGcEoZjUhlP3qSRATCwShCeRidF156nrsN/GEv2KiGN0vzLNbclM3mJywRnspRILhL4DGvwD
U5xF63m/3Ej/PVP/fDV/fLKLlpeWTXWc4Zw7pgZdPBq/4X3T29EpHsh6Oibyat1r7hg8hAYS6H41
oYyTTKB4ADUDBHSq29emG6ishcG0mhuTfvcs1fOshSeoTreZqWz1D5GCJ7M4PqXnQPssDWK1OsQr
BvPQEnIBCg56I/o1J8VOhmkN073fpeOeZ2IhmMpJaB9i398PSb2uyOEi2bYyXwyfvpIFxqgjpS1Q
bluTWKMeO8XQvmRtuQni13ascMgLtohMgh9MkMIqeKpAgxmg5Yc1JuzX3hBt9ZzM81CSlQrM/eTu
sayPQNKUlVEsWWbClAXDYNjbiE5WUG33lIevWi7tVI51ardQ1f2IbT+OjJWeXYkIqPiOTXEl1DXo
nIzJjaK4pbCR/SW9MtU7VM1dpTKgrklYCaXQTQhYBZzyIAwi/XH8f/oERRjaOh3qfJ/jiJo9ZS1t
e25+We9XBn5UTjvEmDCQpXbBwWoJuJE3HXTwSDjIEnrguYD2Mx70F0qjRTXjkvtp17cnMuRlksd7
bTehAoyQJFLnFw9hdWNOr0pPTMxLHypbZTikxnNMQY08K6cLk0tnWT7DqDqJ7a3k926CUCUuPivS
OvQu2nrcwqVkXIvcAGTjxkn5GGR3Sg2Qvdx2GNOb+Kmu79psIrHvkPolRSNmN9HtzXMVXsvBTaa8
qpy54zFcxSKnl2rhgAz2mRAIHxLtjkjklPMoYAkMmBmVAKlNTuQDgrUxfDAFiKCtnj2JNJZVrpIp
NW+SLL0KY+5U4n0QZISPXKuclDqQxZ7SrfldKET7zHjRs2WhgIpJFaDjxXQzWSvDH8+h1gMeUZN1
Puro4R9LAwADlQ/ZANAbRiZt5HTrMRKJJ1qP81PKK7AYdCwSWZyeGxnlSvRBtfdMyy9o2j2fPJeR
h5DjWCMESfuXWNpST6bys5Cnr31X75R8XLJRha3laKRRC1PgboaKI22nVYCxiUfWHsZRlggBp47y
NA7fckRMapnts8Ta6rF8GzlhDPY2GcW3zuzpuiFKGfRVIGXbnP67BHtr4ntJ82u6Q/j5BBJhVZ4A
fFvCo8X9UIztU1XRiOm3UXnfp8/hpJ/lcqvVxlOOCD99H0LYIcfSonnM0gHfHc3+KDphsY4NLJ4H
KzqmLdQhErs+0+pB1MiXKLvbdufzRfIs2QrxDIW6Rj8A+GUMmXr6LBGdcosoO6m6GysJzpkRMwEc
+4d8XBUcgYtJpw/yohFBXZQRug6DjOxpqYtgGVTiCBMNF1tlG8n1kJkuHtJlYN7VWrsUFHMZ5dzD
/ADMarSypd3ADKKwdkMFccNw47JxA8ibgsJb1gye4J6JJFG3MtNCSVrK8ZvZlG6mk7xOD1VT73JR
s7VpBlKgnxznaDzmQ+bZlD/pdDDl9OarHpynybKbdHJ0Hlp2AXKYlzHTHJpuXnXmbxrFHba2UiWG
AGrblOnHSD2m6qY6jNaK1WLwyf1kWCUJ8UkUFC5HuZGAxrX3Rl+sZgsu/tLNl48vuveV6FTj2NMR
7XkkmGjhbAmaMb1NkUKE3HsdSQR1RR7Aob4Ke1wBVbCs+RZ7JukVEQ2N5ciRa7INDcg5PMXN1IOS
fWJ7AykXiceiTJfV9AxNxUMYJY+0NsBVWHp+r2S6SA/Mcr2w3czvWmVdLa4xDIDPwd9oLkOUSUqB
Lbl+IdboVcIfFROXl0wRUuXWUYvicf6SYgKjeQi/ljuJvJ2YdavpHDyA+iigub7DVx/imNbiHQeX
g2XyJViAzKyDR886ZgMRLc9JRdEZ+uKqoMSiPUFYXnMVWsnaKIrtvJAa5T4x4LMki5/PO99U5TJc
BpwZqDtV9R/KHABEP4qkqDgaxVlTApvSRCRvKg/hNdFpYwDPt96rIA9+OWn92+uXGdAxYZDRGIBh
vDgXapxSBcnqU2CHuOvvKL0WKOdwpWJQ1NEGRsufP+k3ByOGGibHULhEHNkvKwcxHdVeitPiK3y6
FhkhuyNUNhrsCNrMJSfT9Da/MhAxwMpB724u0dKgq0+HbZNuYnZ5jxOTk+xkOrGZi9zWyGyuEYig
KrsWGP0FD9CkBIHEwhMz61/evvxvoYUvYC7J0WNQdpgXF0xKETmXsuf9D2nnseM4lqXhJyJAb7YS
KYryCqMwGyIsvfd8+vmYs5iqqETmYtBAFbq6s0Ihifee89sT9YHFaEsg4IzyB6m9pt12yp+A0SYQ
Te1xiC++T1GteekQleieRv1i4fAYJdle6u5lhXCJs5EeMOSOYNSBZ/o3c3hJ23sVfebcPRGLJsUZ
TM9Zqs4GRG4mbeOAx/yFAuJI35xrVbJ9ZAAsMo+SlZyRfcKLyrs61R4nikuFGXUUgpeoI+VC2MHc
jZaXVPuOuwmtqniWpntLto3kgJ0hnO5j+hzhXaKj0btDeGwMexjsIrOl2tYUoOF1Boxp2NIzlJBC
GELq9r6XZTS67lUeWKN+6NPHQDi1nG/88ZkY5t2A/hZ2dqZZjao1W5FW4mtE+UZrk4Uj8rpeJJ0o
A4f1q68ddKtWt0/E3aDsde1kFTSh3mIbjRE2gVNogCTrZ6G91wCEkI2hwanFuziDVok+NfMhE1wg
M0YHghScNC+dcDpUnYfjydGbnT7eD8G+ls7RtFdSzwxOsYwaOHifqVVQELuYBvXwDOzfRvIZTjZH
YghAlT0aFaH242W04F/CU24uyZga8KIXCEeCKAx9Dw0Q8CtK575wxPIc5i7GCz8+KCIT3CnQDhJu
e7grY6+RoFqe8vSpgVxsthkp5OGbQNg5Bu/2maoUwT8l7AepowaHUl19kxr4OGgeEtFY2Xf+FZIZ
OkEUQHt2DKtt4GUt3TA8shdUnhbYzY4qmLFkC/ZgJ4cOXbwtVABXe6PzTBRo6iEu9yWvLGJmoN1t
0j6U7EtKtsJ0bkFu4xzOCceDoPQroXqvymtOEPWgvefs+rWjAVXn4N8ayQ37EW6+2A7xOU1uNKtM
BX1mmO/bjUAJx0Rrj/I2o9sZvDw9LXbw8dimF3YWfM51tVFD17S8eeTJtZPKLlNXmh8y81gNbpU9
ZMaZxAfJeJoATlk6CMF48nnHs5PU05R+KLNzq9xF+tUwbkKE3lR8F2aoveIZKz0yi6KyQ4lfysF+
GHY2lrehf0zj17D2YuucUL1L9Jz42DC6dNNdH1/IkyqXzAliRO1FP6t4frmD3wgd4y9BwMqyJP17
iUI1oGjI1hHZkdv5A4aK9aqMrVy2Tgr8WWMeEsNm2iUwENu+Otp+vme+CyntQiaZOhPtVOOOdaBU
j377ADYhMcHH+bbHX2Lel9A/BbC7UF8I0eCSy0ApE3qg2Io1REspil+UEaCUBRk1fz4Qf1YJAMHw
myDzIPVO1tHjKv9edMs67/Vansi9MkRWKXwhPhgB+182tW4LFTpb70En72WFkW1WGTFSi1WFsXcB
jJimWwHFdO2S600hiVpYx0k1NlbLQVTKTtp9h0nuoacYJZ/c2p5mh1VMOMHYKAc5JMiHfSqxHueG
rWodRe9lSGvQQKktlVYzGUBekJyWvbv2sTznb3Ur7LQajUb9ZVFXn2NUTShBTu8GOt6VfH7oVKb+
VEbsbe7b2zScZsp28DQLgECuMlwnKKDGkCDNHixUvUYUbUXtyK8rA1qKbLOoxZD3V3YFJ5PCZ//5
7f7Ndf2vd/sHrKCMcqtms2adrHSDH407BUU6Zg693ckh0eT/zx/3Y9dP6PuLAoUfl0HJL3vkBsda
ZDhZfdVFu/pblO1vAO9FTIO1Do0bhNxP390sZZo4C0N5BYHyJsqj2d1HwgDXLWU5KieVnYG2wyYR
+/gyYkC07ES108W2uWUtr7/xpZNiRW4S+LLRnTtC6jYcQIXqFqJLBkChbOO/5QVJFIf+7nH+v9f9
Hw6oCsRZHjX99CuzoVlrk0+KoAIJm4mVM3fKPiaAJvPtilqz2Qg/wox+HYpSWZMr3NrtuIStC+sA
XYTK9MpKvDYZ+nAT3RXgGKWkbWOl2kj9dx9apN6hFkdw0UAoWjxWIwq8UPmUY0oKK/1JnNM7Ky0O
UTwAfeUXI6s/F4hkEYPliBtGgdEdHpy2As4b30Tjmp2QSSjVy1Tuw2xwUqCoZInHsCpvwqPHYyqx
ftUCg35C/TAaH5+9KRcJ8orhrJTkacJXbZ3wIfXkQ0sBcfIRCrxeTvYNzcuAsdNwTVnaWd9THesE
yYwpMNasnzUr/dSqh8FQ3K5mUxJ4rsosP+rF7NSYJHHf5simtSDBW49IzKBWod+Yo7JtiXTkdWfd
99DWa5F7K0DAr9boNAFkiJI4KtiSktIRWgICecNymG18W2jeSLGIrnkIi6iTVSj43MTjuWrfTBX8
h3RqomQK3PLLH7bkyZHnL6ldgIsxx+TIWKmCueBt8Svmm6SwtYV3LN76Vttw6q8bKN4UMq8mhi4n
mYmYKmAQyTxK2anP33LuspZIlWo+CBDE2d2E59nvXFV9TFUMAFrgJWT/KulTFQ6PzaJDiHc6P5Gx
qUJiLfv4PoSHulaPqhLZzawcK26q4UEMQZB3pCXO0S4vDiSe5IFrBW+DfCz8A1pYugH0XSueKFMd
yWqwzrzjK3l47bjrY/aODK9UytO1IEHLd1RWqK/qroNlPIDLtPpRzd7k8cp7t2yuHbXfZvP6riTm
XVBPoOoERhXOL3qcb5A10kNXCIfl/I36V7YfRx2PqkYuRvwCb5yOJ1V7Xf5QrH8J/al6TXkk0p7V
vsg2Aj6joSepalqPIDcpSkoNbKoNljxyRJuYyxrzKaneA9bG2n9N4idh3kfjQVHuCegZVC49jeZl
zpC9yh/IhmzVtG9waKNyr0R383wvTI1LIP9WYPTKo9SLpvIC5iLzyWVkwmDmUvHPxSXNrdGGzhFu
h9Ebqo+swgZDP2GXfQJOQvd2bMYVJL1RwdleF6qgod9d1AVAG/g507etmS+TybdBrl35UxzxoXTD
KoVZrJvUEzNPjKNtHlvPRhbfEpYIXkcMauTzeNfVUwD7ORVuU+Y2UFEb3sTmjvgThn+TPF9+OQCQ
WvUpH8e+l9zSSFxXzFjEdSXRLRyiTVjOAG6oK+luxNgJuuCYSAEMjOz2AjAXwZuhvagW/TYKQd3Q
JOX01YjGbmzs3jxLRW4rRNA1Zn9EANUGrsDAIUftVWNhX46wSu93SWludDYBGXZ+6Es7pZq0madN
CvAqdBSEAr+0CEKtyHxPrcY1EEy0Bt3uMfM5MCfoTs+zUWM44MHts50S7cIMhHj6Eoatz7VrcQJ1
uWQPyGmnjqx1+E65JY0Dt1YSY1am5Rv4JxhJEihLexKRjVgfVuqvdYzJiMkGiV1DUTd6p6zqFOCJ
EDtMaAOSYOVRQ3UiXToKo5JMR9/CyWp5AhJl4VaXz6xfU+r4AnTPixh8g8q1i5SJsKL6cfI5c0xC
rE5EglUzMyeGyXgPUBVh4xJBzAbGzkq6Se7cvaVIImX54CCGGjb6SEduryIHSdahRLogtksN8XBm
JvvCsuwgbnYY4DclOpO8eTLa0EvL8USc2PKBcKzMHND+Am2r5XY0lE0kw42sfbH3JDiOmMdr4Ymn
RSmGMkJmA23lk7SgQ9GpRqxTcZxNQEkx0bvt3ajd5RVRf2p+l6nTpk0I8NKRxFS+m2mK25PrShR4
ptDI9JT2E+6C78i4Vnw/NbP/GAMZ1xyx4dq+zl5U4xrPPQEFjFrWvT8oiJ4yjqvAMXJqWxb5ajBe
Fx+jyHC6vMoYyJ8v9ZTvY9MTxaOEVtlqULVUp4H7cMiIjQRFlMI3GBQ5/26Uq4/Ts2UQ5kFIOcz4
dzbD0ZRfNf0rwZoFCi9i8PRpvO6HeONn3zERcbWwIxbPIWNz3xt4Uap9o6J+4qYaM5ye6bkeu0Or
JLYyZIQ1SqBtIUQGbnFbFScnwjnPXLqdTHmfxiCWNKgY8gpQOk8aR4LgoPB+PwSW3SbCQz/Lm8LA
NMYqWFpO3ysrwJ5tSxOtxIVv9fGLhOqoQK5eGF8xYrMhNYgCoYdPIccflvMjMzc+WTTL22vKjTdY
D8tTACvqSuzG9TWOFSg82R6IjkeFV6UaIvovXf+ySPbTxY+KbB6teZ2x5QWkfgwDMlzxNtYXsMTq
LhhQQD2KsCJs1BIlECXZAwMas4TvpYBRwkTGpULfaMF32hLH3T1F4wVrNnm9d+H8oAev3PVT0ax7
/UXTL7P/nfP9Eut7faRfvoacoR/pCEQvJg/iCG8oX0IdvQ+tvQUmUn2lct0B1HfQLgm3Rh1/GWDR
k8Ij1l0amkeyMLyKA8N+KKNjqDaTXhyTAfEpO0DVGoT3NO7cwELD+GUMjHmPJFUWVqn1WQlPRSdz
s2quAb49cFtoaD2sR1N2m/Rm+qchGHa6AUMAK2AsYo+5dA0OXl16CP2zYCSeKDyZYCLhWoTUENtl
xaU5ysVfO5quzBxA06LV8AYR5lVID2ljrbqapSJ4qikwmaf+MLWXCemhCiMXww4J6n0Eae4PvdOr
nV1zfi8ajFaWdhlKZGmot+ooEvxsIf0iPw+4QJrvW+tblx4F5ZSP0jqbp31OlGoAR1iq3+r8OOM8
4PQfTJzexcC/rFoHNEozLKsBRQyqG1SPhCOPRMBxt48QDiOxaX6FSiT4zJeR6BWfi0h8H0xJvpvi
cpdScaFNSAoZDIbqO2gee4KfYkIFLW1r0qyWM2mrEgFWwV5OF2MYT8hEG3F35f87xNLZ55pJcPQh
sFSTmMS1czrdgulBRPWq+fsaf+xIhn0w7Rgsuka0hWz51AnDUFcjVEq51LeiBje/x+ihVY9pOq8N
hTNRo/1SirG53mGDr8d9Ho9PufklNfna5M/O7X09jDZnfLxJ+E18OihSbtSkf5gNAdNBx/kbe0WQ
7vzMvPOJt+hXQW4dqlBeS3Hr5C1+l4ZsCF6ojGApRlWnpBIWRB5p9G7ovYCiC28qG8L6SqcCo4my
eSVzDishRcyd/Kr6FuHP7UNYImGUX6P0lnMoyEq3Ry7Ng9DKPRZBErPom1knwhfOXoIoSQJpiYgb
ZqcRJNsN9HBjQmzn/U0pfFvTcMDkFlwVADl6Z21RisUwDTx6L6QV0OEmeP2crocseai4QWRhwA6d
AGgITtiT2rLYFLd9dWm8ujhlysn0tzFNuQwT7NDal7pEaR5CeWu0dxFTSg1JFlLfLbFUm7qPOZY8
mIlSMA3QxfJaWgqrZK1EX43/keU0ejbBJg7x36MmjUtzRx6jM8I3MtnKc/USoLOup/ItbqONIGsY
af3L0GpbPeQDZ50lkQOGd1vVXld7yuyNyK40xNCMpIHAFSGgFg5F7jh6rATrYOkXFViKmLyjttPx
jMq3XgM4BgQWGwnRM5JpQp7ycdoYc+GaxBfMAyuXJdzUe00W4WG8tFYciQzWsEHdIaNJ1pVL6qM7
UHCvRIHd4/Tt2TuDsCRDAblJe+sVMjVNC58HHhZTvSpIvkvWCuYep4MrJJd1MwLAoCDGdVI3CrRS
S+gS/cYqMYUaeTKkvFSB9Sh+NnYi08A8e6pQP5ocQKOaowukA6l/q0HoWt4V0dgS7UzEAadpb51z
ozdwfjWOLs2gJQlwqmivgpSK5ZnWCdTHjAEYGXRHskzktOiz/a+2ZiFMJx5kZNY1ygq1c/kmTLzx
fq868qA6vVw5eU9YG0RQbq5MdQhs9sYnE+ugDIs0d8KuINQBGQA75YjUZ9wXkrKLTOHYdPFJnJW9
qHz6amYLqQSpiaervx/H17B7r+nBmVTmo44IpUX2NzxG89O8bnTOFrM7iIQh4AnpWkIuq2vX8gJ9
4gX2TPMhojvCJS39lGBSDJJ15G8ilNWV8amML1xh8dji0qS/UP2K0NkAT4cp8lIexm9FzM51Onwr
1kwmGcHhYRy6YRc4XQd1+YSauiFYWT2aON00TMuR9dlnvV0RVD8bzwL/qiFws7i/dgYNiJy7xh2E
W5u/p8VTzZQufPk5Ihr/i05ilPNn7kCrIk2b6zAHTFRB4WefvZXBuEeFf2qL0PUNWpIkIhkkBKpG
CZdvsA+hTeiGECRdEx5HKd7FdQ2DpTzwxqOjqDeBYDqZL2w6FPY0COi4aEXOPH4VRUJoQFFCFqV2
tJQX4oROWgDQkTjMblG63BdUQXPbEy6ZfmamQsosl2D8ldcsBPM+Sx+T4ihIrz0TWkAxeN9RdWeN
XlCY3kSCQwF+r93otnCX/q3uHaTRwg5rMcJbZA4O7wVINbEFMxYC7X6GvEqMFNk6pTd1tQ7llPA7
WvDmr1kQHJnBWJypUTZ54uk0MyWyo3unqCUEH5rjV5BdCgHcwleg4VjIUCfvFGKvgprHpkV+9GLe
9Kt+tO5xRuAEL5eelXnJ+H0iGhcYDL9iIsE9OnSBz3yMjhxuQu191CxmGhojnoO72msPBalNzw3p
JEXyLauvJl9KdfI0+ZbwvEL0ELB8NeuPEIxgrB0fLGdRS1D/5c3pXmGlqrh/GxLLc1J4sTEX9f1I
XG0QOEmorMfGP8056X/qqQb4Ho9adGtGcmEH9anNnuoeTjnbqho1z3HhSv60bsi4jnPdjtj1g5Fv
RvNqkdlQIoFY8B5rpFe05XeQQ4Vfiho4tn8jHXHYvauszT7DhUaHewqCmoqWg0CPACXiRIzLGN77
dHj4xjf1f2uf6yhPEFvzMwO/I0rkZcpvCXJ/k+2pVXBW5l8im4JvlIcJWUX0pvDQZihXErpcI8zr
CXqGoDXWCqNOAYQ+NN9NcYvJ/UyhicxyiXCncEEmobXj7UH8wPsDQjZqpzr4ao1LhdShpfGBL09V
PM/KvWB9KQBX7YMvFGzrt4mmzDq9EyqazTngFAIv/Tffv8dnXZO4kgAn3YoCSoCP6TQNnyrBsrX/
9WfAVf6vkAtI0iB3TFStRTy3ILL/UKINDJdyZSXwQvMlkHeqWKzRbGk0ZTTSMeHDSWTCONhLegsB
tcIX45tTkGwSo2areRz7x6IYUZ1N2wEvvIhcDcExq/jrAreYxCRHxsOfX/LPIqz/heQtkppAJJda
sB8S71JOSolEJuqnWn6wRa/DTtKuqA+wKeSwMr7+iFYE2IJdafEYlITJzBlsAgE1DHd/fjW/ftpP
qgOIWDPodJQU5WeWRKPMdT4qiJjBOsPmKNbW5dxb1R4wbQEl+aedaReJY5EoxrUnjY9G8gVOsbym
0eFA88T8Ouh/S7n9HQODsJBcOVOiTOunwrCpZTGJVFM/URc/UAET0xZhPcrpLyTCh7Vri++evI++
/dY5eYjvbTPpLn7887vzs4r812f1z5exfP3+8fVK8pSgHiPVT2lwhxK/NL/E9lVAklOXnuTziOna
CilYo30VxGmjpinRY8YVpe4IqbAlWn8TEmMm/w2YTfWhgjCA7AFy///9kvJSKZqM79A1zV5m+SsN
U6bre4OsmuJYi3vdPwycu+2uwy2iPvbyu2lc4G65jJTMu3TgX9I7bPSUerA/InK4bY4Kr3jxVUZW
tzyQlteybKj4p+Pvmntch3nxgvKgqQTcGOzD9Gkhxr0U404R30qZyFubDUMVyPxeiIGytaN8S7L2
oOx8Dex1RwlPkOxj60ohIuKAarHo7FrVG4dvhuxmiahZpYu6ZpXKa5j3VqE92sH4lstOVeC5IB7b
Xb6DEoH7ZHSsB7q8vtKC6YN49zVwM723xWvkCADPHXz0JqEumMQAYv0I0J+RA7sdTj6GHQWgZh2j
n4JOvBj+S49ZEM8DaCrmqPldkLfJsK5yBCqA4lwFJDBtJO4vcmToMSFqgijpkF/IBs2C5gaHDAHO
SEPwbX4PKLMEGzOtxDFbxMoyuOXPUUJR8YaX5st7nf+/7s4SxaJruiyI8psGBrxtr7uJTkLfGmyX
N4jUAP7HYJ1yJJHuodgQjckWCKOe77FAjJ8LKTA4GTVa45rbv38yQNIAqWYkwQjaX6J0C6ueBBvQ
grTdKsGiKmigwZnJ40MtH7jKDcJ0DKyW0dsorzAKp53bmGtfWxmgCdy8GCrApD6VA72JdbiKh8WP
mEyeVO9qa0t/Th05gLOU6OSObvJ4cs5useUSZzarSzfqMLmxQPSQw6v3CVov3NnaQvRpoRP3uyDf
Ca1HLFtSrtFghkzdeAV1OpmWxkuLQLDc7h8ACsnP8NkTiTJYmQMI4JqZI4erId6oXC9Bd5OD8ooQ
xYn5TnNo0lTKy8Cyr25qbd9GnqFupNkLGi9nYzO3VK8hLBsj+qWR/ZIQ7sr8lXi4iLZO9pU12D+K
saK/oHaLNIRTOx9tq7QX0JVrLolOgmaTbWkKj3H3getLSumQtheOs90CUWkst0f9WUbzhicEpyre
TzywIAgED2CoNrHc2XlFvu0KrqP4aDQufOqAVtlVidcA0/W+MwCZ12QV+PcJzryABEebLof7+Qsf
CaaWSsfwvBbfY+Jo4ZYSh79adNoFlFAflMiF6295fkmuT9Y62Hi3Um64FFFcG6NTMFdP6OaZY1d0
73B3Y+BLadBubQL72bgQ/DUl0i1HiJ1cswdzZ+LZRJuKG9PBZUrp6gJbTZsgdHnfZIMYfvILVgy2
uAwVqH3D9ecNbkJNPBfzvRUeVQGkelNka+yY6PWCEFnGJlCoGaXdymbyySqbVYKE0t46SIik0YAf
2VWkdF/0e+aakHUKYc64XaRHhTcYOyHYKQJjMme/M85ubjl1seZTotjdj7bt2XgOs/WAkZkWgLVh
jwboNPpchzB46wt3J5M9YDbBXGQTqQcSv58BzMg/CylwMNfxG6WOLAyQXZgduwN6dVlhbl3Nb8Ju
aK8z0rlXXh1fIP4tRK+MppMI6/w11WyB4E9hNVWol1fF+0xPIWsREzoqolWD3ewpJ9uq+DYf/Wv0
LlNF/zK9kyOlt073IGgbs9lq01p/ME3PR18fR0c+JdHaJmjJNU9mJrCxxQgs+Bv9OZg2ZIcWHZLF
XdRxeJ0Q0w3Km1EJTM1nfz74iFWIIDDnO1kn//6aIlvpeuA/8xQ1hwkNQue8jMN6HQtbbN6d7qia
oy1pLXRLaFs5uwbAq9IEA4V4R0HuI7fIufYhxsn+E+rxL1fuwpH/ZyD5x/32Q3vRJoPUZWZvnkhw
zeBTMvADt5c/JvrifB1J4ncLj5PH5BJg36hIYIvlv6gmfjsUMUwyTi4ZCxhQ/33H9pZWa6WUcO1n
5X3SLzI4Mq4ibsXmkfSlbcmYJtSnAiFHhoiAHoeZ1mcLI2iT3vnQVVXd2UL43UJDNT0CHyySf36b
fuONW5K//u8l/pAayHGLGDXw9VPgOybKc7P5XOgUblhNb7f9khzCN72arwUSdNG8FNDGEkxZtmLi
A+Pk0ghpSLjk4BF02UVLK5lwNcIvnVwzefhbi7S2TLU/P1aqDskfRwe6pHL8+y2VNcw66F2LK055
gjDDyosov+PzHY/YvLPRA6tHQDBYsAc2+1XYu+Xg6umlJTTReC3l9whlW/IQRhsirSTaGcOjLuwQ
3FaQkZPbHrvKhR4Gy44S0nrdGo7VWAvGvjb3pM5U5VafDkVBc7ITRjuAAJkBJEaltv3zJ/Mb8xWf
DJ4r9BFMrqb6w/XUh6ZFvgr5DKUNo0g8A0pE6G+MAVeWNIk4DsS8SGNW0l+m1V+xEz/fYwx89CGT
eGrS2/nv97geYqPNxk4/ocBvhmoLJTkF3xHysmWUb6FnS0DagIadgZbsxbGhwO0lkuLptfFgyN+M
2GVEJhBUvMm9DusxVOZm4Qhl5NNE66uI8AWOg8EYCD5rDwmKXJmskFmu9gr5o8vY23BVDHnp0UMk
yGgLlpqdMccKA+VMHENSXRT9ztQEp0JUXDEqxtRHR/rTmD4g6+FQQicw4o8pj3CcqNWl4eajdKyh
rolXWgBBqohQ0g8GU1Yv+pusOrYNE+SCPE7yfE75olfw0TqSjEqhEVGiZIy7Qas3VcxOOxMPJGel
Y/ZEfLbHULGekU14izqgrBNc7swrGnSfPl9Nmm8S6ARY1EiD6ZRRs4FkKfI+qUdbbOX1ImX465Qv
Ld+R/36SlFcY7DhkffwwZBZWUAuBD46FlQAOUcx2IeAGWtL62jQ7HCgw83/52v4mV4S4crysskkj
CGbFH4eePmWSoLWkLZeQ0kIfPSEE3swMDGb7OHYgZOi4R0T9FVjdIgNXToY5rlByr1CHmm1zqWtG
bsVEBVu/NL7y1Ib9VSZGSJDkQwks9N1RcxlOkq1r2t6XE2YqpBzt0UARIovfY1ttZThTPnIBWl5R
+ZEAIUMlerlyAy+iCRhm5LTIt1KBUF/QVEpcVOjZdU9kUY7bPs+ufXcbkIewT4thyc6KJqUb+20z
X+fwTsXyjW0HwQN3vUDSEXuUxH5pwKH0HXybJv4SWRcKDB/p30L+VSvzg1mV6yBtN6K3iAWKhfTH
fa1T/V7UNaVJ9Q48CNdTZfn3hBonzNEKEHgxAcV3iwqflNfl74mSOqzPkw4UstjG8hkdHpcZ3yG/
ua96qM7k0Y8IdoSYiPX0POg5eds6qaqSlwX5Puj19bJzD42/j6ZxW+XilvaPktVJw5zzl6+E+JtD
m6+EKumqQdrkf1LfktGKxRFzywl4jdecjihzI0+HZJPrmxVUrqTm4G7ESSAdIFFANdzRfxuKS8cE
DpRb4I6isGwd6+8+iT5FSwQkOMbGMGdXQaGA9njwgfLdUsMeKNxPxl4vyW89twbJDSJUINWVERAN
gQkqk5G6U3RCAlyEE4uyUA5ZR3Pz1MWuBAF9NP3vuhvR4NDJZXkL6R8Yt2IifZQknuXvAWx7NjMv
GSGLDgjpWwwHHZFmIkFJJTmQvTuljwqOJSn/ziGje9NODGQzfcEl3roCY1lFIIugo791DfU51phg
EXFOlA7E4yvPZ9ceB6i75dRhQBFjw26jXUU5Yt29EibgJgsyEM0rH+A5Yi/v/xJL+BsNIjZSE6Ge
weii6z8QsWisMtRLBRC4wcfzlTYutBFZF/gT4Vd87qG/fEuWc+HHWaVpOCmJExMl0filGvwHRtJF
wPlajpsK9WgkOCqGk8HFGEijGAJFgoQ2/eC0ZM4Y8IvkxP/lx//mqPzXj/+Bh+hy042z+L9wGlfY
3O3I+hh9G1iG6OfVzNKK4PjPP5Sovf/80ktNh6YoCvniomH+APHCJhb4tkfUqLDmHRbhqUOtEF9R
vN2SXdrWJfxKH/16TadJ9K14rU27GeK3x+SONV79nm7h83hoD9Fdccve1OtIJjHiJFt9ZRPLjJXy
WYJ6PKeeRhq97+hO4/i79GxeTJti0lv8me3kdbRnrz91j8AhYnoK2fu6Q4VoPsjt4i4nyIhKkNX0
asAuMXX06/pzyskcp6AKmswZ6LzkNHzO7igPnENH5REkZETlbNyG5lZUHoQRnce27HbkiYXiqYgo
43ICAv143cG1Tg4xqnrSPYCem40oX+sKa6Q78swa25LwQFhizvFPn+a9wGFFkmw0JOI2hDYZ9jCh
xEShVi+eqicawknit8liXot25yGv3xdndd+u6fvknyIfuRM2JGoS4TPtYxfScNvstNW0A/92lfPS
m8tq9mycs9uwo+vWER0Z6caHeouR73xmW4bIPcVs53TTHPkcqOe0cVUfdFfbqJf6wh8Z7NhO30gp
Dx7Uj4Fdzx63CWmd0qr1CsY4PMvrcdPapouQyDsTUengZ3Jam/ChVUQEjbaxnoWP7C5cx/YrypZV
tG1O0V7bL8W3T/FGsbtTvsnATDiM3PgsbWlS3lPsfJi95tgd63N47rc0jb1wJknb5guaPif7dCVw
yp3yrXru14JjrR1MZ6vEod5hdYm8CyDUul8HHpGH/EeHJV/+O2oqW1pioOhhJT0R+qVdkd7Ft5Dc
7HOxM/a9l23zDUyoLRyDhyXD6EifRfDJshmUhNwSmmVDrMBbFCBB82oiES5fk+oI/4fCwmJ0p/jS
rreZ61+0U783TtXRd3V+CEehPa4/Lu8QZw7hCl56DwzG634g0OsMm3WctziTk3UyLhnEFFxlBa8c
ReShvplnrMM3/dn/oMHBgUM8JJfwpFyxgMr3C9NFhip+Y1IgeXfSe1A6JVjF7+2774EU2JHHauAw
XD42j3iLgy3uHpuYp2O00VaqWxM9Rf+Hi3tpY3rCiVBcL37QNr2Xb8T1tJs3uaeuZ3t/OyMlJ5/b
oSrqFDmQPq7pGSc64RzRhsT3CrdaYeVEiDq6NcH67PYvuPTDJ1SNGJojcsjW5pkQaW6GOXfGzA77
N58PlGyVaNV8WHcMxhOpyV/dS74PN/KFaMSP9Fu5Ey9gQI646TbSVbl2zzGqEuQNK/NSbtWHKdlI
vAykClsmiXJlvZn3w7N0yp9iOjUZfJCpcAihXIT5fostGHIbH/Ns7KtmK2RkUFGIdx3RfOl4EqKt
aT5m6qccAZMYbhQf1MBpGgfBTG/giLGnjwxCMbNl2/JYZCk/xc17aHCWGsjaHV13I52J+yYRHk+a
PWgYSpJFJBXymBl9g4QP1pB0n2BbEzahU4zjCv2h0j19PsjDRZ1u9FxyEXLnrLLplikOcBUQXHxF
l9Ul6+C5QgYcIFV1g5fmslQXXNDVE2r9rJCPHu5oO+CCQbRTRRvy7qC1hivRrrDm0sufj335v1cd
M5BmkCVJvjShiz8WrGjIg0xB5nTm1C/Z5Vp3uvrmr/ZbIsfO0qHc4HQBjIrXA7+EfNani9Yc8NkQ
ve3bIRPg059f0m8YCl4SLhWiaCQYAfXH9cf4M8tabianAQtONwJT1LMrFeKxRh7XUlaYUrHapq7I
xU/y5hKlD2Fj0IU48+UL+A6KC3Wp/K1ES/9vpMWvMhIKOLgll0nk38toJvtGqlhle1bHMxNkHR+C
Fo3BXRbSKO9gQmmHTagf2ef9yIV3mxapNnzjhn5mNXue5rsQAUZ58tGOmwCkcYX+p7kUzVvNW68s
MjX8q+yNUvpsZoeccVMqkUsRw2eWREsVLz3iUV8kns/Y43hWxydV/2imp4BAQDN80/VtMW/aeRdz
7ph21l3M5Mg4j7qDY+YcQ78RNoxKKdg1HYkFD4v4ZI72QvcXwGDZ5f49P5FKRZMUMb4YdbBd/vuN
slp1ahICPc8qW3u+q9J6g3ZmhQfbjHj+oFn//JX528/78SXOrDbQcMs2525sHI39p3cJXyImjCVE
sP9qYf1F1f38/UDSLIvHhtzbn2GZ/8PZeS2prm3Z9osUIW9eQQavBNJAvijSyiBkQP7rq2k93NiL
lZHEubXjnKraDpCZc8wxem89GIScDIxS9JEUd9IKlng8zPLMu8DxJxyGScMKWprsmghyw2NTPQT1
/ApgHZNyu6oRuLc2+RXFMEvgKp5mJfTmSRrNInnZsLZDCH2ouoWm2KayFq53OoE/+KeI11UYLhNJ
psnG7bC2VRVYOilnXSooXC4VMgMQ15xjaLgT6EKMxtxE4Iq/JXOvul3DSo2cqEboyBjFCXP7ijKb
jADkIKZjkCtYOcLZNcGasOgRXMEIGECh7qGDOwu7nBWPVpHugr0UUTFYLsbtmgOi7ESYLSN3YNa/
CsqZaq2R79SJQ1P0nPnxZU2+K7dvPTSvWYjQOgDchzDJRY0rkiqs2XpB99jLHWpLC201vl11phPs
SOYI9Vq3qJVZjUDreudh++MJurn7BEuMDQVs08QS3axPVcXRMC7r2EewQy74Ry0emtPTmKJtlOta
AJPKokifrjhq5y3rGAQ/LEXn54hoRxR9yH5zATb0Q0WKVl3JEACmknww65eoPZ5BmgYsC0F0Z6H/
s5Dffmtsc9iIVRMU8i1kPz4Hipmf29iXvfx5nMHLIF8mtU6znM19JOtKoQedAw0gQzIKbw6o0LEi
9PKuGSNdmnQGvpsJcfSQsj7LhMMPvSkcl9qTSvl5AFIN0pFcaoK38thv4BgiovRP77+/6z80kji6
6zy3Bs1i9ombtmsetJ2eZkbhS4eSqvHE4g/8Y5IsiPfsoE/dud3SD6s+3SPUGDCuJebTN7d7iDW4
MwrxO4VEnrVnZes+nFvKU1UxBZzrwY7sogCuUWefE7dHP0q6I2iPe3z08WNu7x9nUvrMFmcz8Xaj
1swhDqN8iHyDxFt8BT362Az9GRHZHA1ppBkClDWIDW6RLnJexCw+2/35zjHxB4IljWDKBE3kGSKY
4aYVLJyv1yJEpehH+iwjK60XPStBmbo6a8tWWneyNMEU2nvo2ZqCaJNAWfTku9Qc05283ABToP/D
IFZiqo6mh5ryOjwF0acpv+Tx0znrNx0dJllZNTxhJ5ya4WMRL6oT+CQpvTNx+GHbMLifZP0p0PhU
7aavUAh1GsNYLHy0kUio1Tk+JBElvcZo3f39qf3pIaJxIeM15CkyrZvLpheB3ooWH1XL3hkHIfO4
CpgELcDfP0f+t3fA/bEU3gtJJ4BCvKlRKqsUYq1QQr+wO9UJd/VpjjXHGFYmPkYGDe8EJcmIdMHU
0GZDRWbiICknpbDsuzue4586CoaJUXfEPVAu3cZhJP0AYiZXoFson0LgBypqCab+wXfQL1rB7zWn
ti5TCX6+9j9DJkjnogZR4P/BTbhdI6KkTq5tnZdwNWg+TltSTRwmWzKcALQN3Z2Lbo0Pys27CQHP
METaiqIp3sIGyTRX+77t1U30CKmg3aB19svtZY/GoF73T8CSFolbb60XZABQmBH9kVmCuAK9K0fG
M4bvbEK8F8r8wQ7buWFMihd4wzoS/032DngE5UXy3h6Rqx8FRInovl7bDxa94vnynD0LWwTW1Vu7
yjbVG9Ju5bt6a97On0QDPl8W0lO6xXSDu4FO1fVFOwJqQMR6DHpbUqjetU/tcwBufJQeyIHq0fu1
E+0TFvqYQIYLVpnUxuQiIFhC9TdCzNSd8nl+l3f3hEA/kC5IOUYARMseLy4xEH+XjSYEM+uEEhGP
4MjYvu7Or+e1uE45SVGn+Bz5tR3s9N3ps1zp7vnh4jUAi3N/+Grn5hKeAqY7fsnvb9RPTzEYSVWW
dJOll7fr729VEkEYBFbPq5tGXs+YeWTgikRqF28pFXrBN8UPnvHZEavwfT3bn/PO7dPFkkvBKdGe
E/9ctv90I7HhhK3a57VPCa0znn0hFT05iFDOaOm85i/nb3OHbCJfcvsMBMgLZJ6wQkoCPzVPbiig
XJVzR+JBHpMTp6zs6FkiRiJ4r0nvLiYR8hRPhl2Eb8vR3WDDRsoplUwWcoF+v5g/LIMUHxQg43si
GdLNXmq2YULsbBxsDNlGJ8P2dY6WZnGnxP1BjzjWOP/vY25nTXV5OZVSlQSbwpwXuTTJ7Ov2wms5
LNVsFRbHECK5hb5+aoG+niSXlarNivO9tEB1rERubxwZDUwuZapFDkM3T86gaXJSlnjCO1Adz2Ey
D7FKY/V4ar9lfFh1sZGGpRbMTzzF+moIlpkGtf0tVZ6sDv/O2iy2suWbgCLKl/66aBTf6NdJuZKG
Q1OuVGvWRisTxVn92mYHoGkZf17AmrW8GH6AP0uaVycvMZzfb+Kfu/Tb77qpwIJcjbSzUFsbxLyV
8XppvfD8jPEaIMayt2aX0wui9UtoVzJwldeSQnnY3fkK41Lwy1fQb06YuTJ0sVHwIIXmoTpPB5D+
ryfpmcYMP7ot1tcAr6hbC9Kd1cD4V52rjvsJjk0WKFgaY03xn5cRI0NcF+1JGcOBW1BapIwJLhhf
lGPEm5z1Ka1RDBqA9K3BNU9k/q2UUXo+Demd1a4g2BdlSuUTdCQQTPN21oagdBEzu/hENawK9E8b
tEOuZrrSxbsMq7add2h4OGB2uNtemupdTZ44OIbig14+oqSS5bEhxiSRDlmxg3t++UZAY4kecjGy
CWMF2zK9mmn0RA9JSjyG9fhdOTKBJb0kjgk+rN9llc95SYqX125lobrJZr/fsR9qLUJiZFNTxiWM
hezmuoVdoRSghX3ZsIPnBNcvmwpZ6Smhgnfu0Q9ZFpB9VQ64ksLM959Rc93F4aBlQeXzMrQcoYmL
G+UtQWhibvhmMMcEFub5gt5AJItOyp///cf+dEaxqCw5XoN7Zku7eTzlpFaTQmABavA18GLka3CU
ojWxogWEyn3V3jnd/VCAWOybCu0Iyxj5n39f3dqS4szEiu2H4RaRQhosayJaYRfGmPt4R++sAOoP
67hF7c87IGpImm8bIC2RmFUVaaLfdg5Dzx5fH/MKxra9c0U6ObY9qf0F00Vnm9QbNV+V+arIZko2
k0y3V22AcInp4q8OpSW50NHbqZnQ1y8wf+KcnXCghAsUICplEyPQFYmg5UL9r/AZwsTrFvR0qgZY
w7S617v66VL+96eNf/0/L3iiSkKbGRfRP6cLbC2ybwpf9Ib76BV4a3jvPAX0jH/fzUr2n0sp3RKF
DSRRZovrwReWiDTkb7pH5Y7BFbIm3EnKMlXQVNq8NZY2ylNp2kSH+MvYJXtt1Tw2DTMiRHDPWjAK
kBImABrG6FU3t9zLXH0Wn5i25F86kDWRi243AiA+iAKTyK29zD97F4eb5J297iVcQMpfyAsEnFtG
K4xrTIeDHAMN7AQlWkB8rg/oFK5jwUpgloQXCBfSC9a3yxJ2/lO+MPeIMrFfr/uLne3Eg7Ih4teQ
ppAgvgOokpNyzLQup+IziSFYsl6yRzxtJAowqZaXooD9GLfkNNcd5bywhL1SPojXWUJmGvqn1hEG
r9+j9pkLr8NbfDSeO+hVzKUxDO66b20kiSExsPvWTU8eSlds4RhycgIcP7RDQihQM6kIrUDL8y1u
wQ1eVtkXlTMGt/bQkavOvHfN3I0u3VF9F5JJ8BQlE+u98ZUDgS4XeXIFJfIgzc0ntXfOb/EMY3w5
EVxhKT0Is2AdLsd51zRwm+V1ne51ZkgMpD7ohADIkmftDDBiEEyVeXe8Nm4Ek2QduKhiQ8zKH/Dv
u2drygkAMTByDBOZ1Y6NpaXdgHza7sopRL4BS3gyLxg7J6cNxBVF6CZl+xXFn1jUfl/E/gx8f3sy
bxYxszeLUyFwfKsdUrxsnkObzIUpjENbdBRbsUlPeWFO68Asm5CbYnNssVuGZZLNBjhFv7HU3N6B
5MnfC4vMHidnsQMZbIKdbso9n+LCZba3Ij5mok5eoMjbtSu6qlu6jJltJLr8d+bkLqluU2RM/JnL
RrYVJ3PUVe5WNCx//80/HJ/hSmngbDg+02u59Y50rVmigKto8RdQpvuXy/Uxpz7Oo8+mfW2AWI8q
G6TUZU0uzfU7iJ/UcKOyuYQZ5NtBnepEC5Q6LbV7G+ifavHv2zEir8QxZI11l9T1vxemtqmlXNP7
3G/EatR9qJ9KRS58FOWrS0l4DQjQEKSuZqhPkI4dk54zCzeOLtFpGaIINdnGUu/gOG9U0yVZyi4a
Zn9tjLqkm2WKvsa3t4LDcZYvhDQkVKN6/6gqzx09rpZ2Qave3anHR+if32SwZ8nAvBBo3exbsW4E
igC+wY+HqSy7VDczPAzRNDxWO+qCPrpz/vjxIiKB5d6OMPl/sswsITCueqPmPrlKMVxf7VHv/uRa
K5ZtpduT4VxkTza9yhGxmgrzAYIAj7yVTEmFSHsPnW6bzC7NXAcQOMyCzkm8LJzB+gReeOpXoewI
NWCUOyUNYpcfrhTGWUlktwXaqd00kC6Qg1LysQsf8yFgLJyCZL3hdbSkkQhpejrD8RqWBCYHu5Dt
VLYzTNfPIiZvxEJvFasJeAN6+TUpWcQkoiKZ1t9GiMlhUg+AShwMEsSt4AnRDVv8BkeCQrHOnBL6
UuYFPBadnVwxCjr4Hahtr5hHgkn/3G7wjdDiZ7/C4YC/sgeExC6DJZJWMC7mT7p9WFLw02RHeCtQ
QfDjXD6J8yXAcGd+ge1O8eAPcNPHvaLe1tthVS2xqOhsU/IoM1XUWfsloEXHRQOXJHBV9gA/9WgA
uCq9a75HP+GSlM+NK65V4HwTDd4Ec3TigrAXkx+PjgBnikDbCxXWOF+PQdO8FMvz/DrXZ5o3OHAL
RDf7Pj1ob4J3drun2M8cyMirCHbvktYKv2WYlHh/oQBMLOqUmFTmUVlPppx2oa81AoeJ6PLjFaFz
aTob4KF/9vPSjWhShI/B8fwkzULH7NwEAwXfGGQhb2A/k3XHAN6Wo1OdIqitDPtM+mMJB9OFPaBk
DtJPXFgoGAR1osvYfqZGP82hAODNpoMGwwh9KLaixjFe+w/r6SpPQPSxN9CjD6FB0WJjVprYXIbE
F4/wZrgINRB1GjpzZSt/9uxCeLKNFaLG6sXCeE5LRZhBoY1PS9R7OZJQbO38Q0SQTNON9pq9jyKO
ElUuKUI2eGb+SWknLfKV+VjgDEpglGPUnZQf2XP/YPAPvweP/Uf/wfxzP/C8gMt/gjruyTbdnJXo
10d9RaTOY7y6zMRDdnE5zuBfKB8LaBM7Ylo5DE3bg7m33vj+PR5NhPsNQEkvGdHZfJd9HNvFE0JW
oA/Leq8caWFoD9IT6n79RTiKL+b79cGksUXFcZoW+KhepM9LOwEynaK1ITryW/uERYykBywJipzR
P/mCCnSbLAvSAnGnLNOt8Mk2TkJ5cJ2c3qUHnXdGnAyfLYguEQOwXZaeUoEVJsuKNLhJ7mPDPTaU
/zx2KnOSMYiknQjHUJ3xxYiLo6AqJ+AMsW4wU7+O/5wgIKaDGsIZ0VMNmKYoVifq+wn0CKKjJxq2
ZGiVJpE2WCKmkg/t6BMTspXYwpG1nkqVJchAdiXSyhvbQqh6PzQ/fO534k5e9AtxF+wsSOSLYIvv
5RWBEyvE+aUl2Lr6CL763aCQezYtkzFr7jraudFSYJTHGDtJRzdQsJQIOmVH4DuhHa5KJmEU4zZf
NWI+jekb5RP8dnDYTx1yL2GFVpvhEBwPLDnoFQGf0NPn+6Eaz8Y5ufWoPHYk2IeT8CX9irFI7/uZ
vvt9g/+hd0H//T/r6E1RE8ltez2fOYeOx3b8Q1QjAKg/jIMyS9/NR4huxjBPdLZN93Rvu/v31KSN
kwbDQNUAlO1Pp/E/RwtFzLDJnjg1QZXPoHgHqHz7tVxFdyq3H1qWGhEwBqp5sqhlehV/lwpR0F4r
RmRnP8yfmxpD/PAUAbqR8RDH17WkoZ7YkVGMMlct7xwNf7rAdHHxckpEMliSeHPQF6qgjoh5P21G
x3JyXbdXzMg6hePpEWVyKT2Y0pcZeiXLOqqNVIcZgXPyXm6x8u8xDsUovgH6tYg2lFu3rUw/vuxP
SuVL+wvGEYJFUDl94NpTMd9Oy36hC5857ZDc5i/oyVKRnK7wcON1p6n8xVqYH+TL7MRCD+BVnfc5
BjLg7Lgfl9ds3gHkBqA9YXCRNk6MTA2gSo3l8M6d/KElPv4MBOyKzjyHO/r3nTTzZugqQ8jGFuIA
+CdbynBgSkbpC0IIcVoGzUwcww+bxxz2M1rfygtkuxkc86BRXYMHUeZMyc3xdElMG1DDGZlnTXCn
vYN24N8ChduKT8PU1HEIcvPMcSSRMnG45IS4uymuKqS6GMGu+MiCdneVa852xEWG9UTQP1XhueFa
nfrQaYqA7mFpy9XbwKBKjg4ZxIbHXgOr/3XVEETGWBsidqKDiDHRMP1CAwajk7u5xo2sYjIUTxwD
86MWNI6KyUvivBUCpQYOqQgZKxMcLO01Jf+57Zl2Kzhh6T4PJtbTFFFd0ft9S1EUnkF7P15Mr2uX
HautUU2v2Eoy8zssHStZdvhso4WFbBWtfSfbKjL9fHLRBlehsjJiMCJsuTDPWSK/8n6l5Ct0pWhM
W0qFOPlMYz/oSGCm2aSTKCJFI4DTdAdrg6SYxiE0WPQPPLNTOX6wYBR9NbC/zPzkyogJkAOZ1aFg
8xou7wjxpwxRpl0rjYnik+ay7HU0eGNUX/rSkCKdCEvBIO60ww+1HKRt0z3kNCaFgC7BFe+54Rr6
l4Kg+fIicXzuGBtkDPyJYIWdhqiyQGp9vPYH4CYRPvUKY1PCyq/WB/GCXTjG7EIiQq+QjJoACsGr
B1O5Pb1lHJjbiQrH0qTUO5lba8AK2u8jkVSUh8Q8Y8N1uUl2ph5CvAvlo1WuWnEV4L44UeScOGeX
3dLUGVaRvJkqvlUQsrQXZB529amgAkjrJ02jDkl2AXl3xWkv4cgsavIAVqm1JwrUCulY9DgUiveq
er7AuNIRVKhqRqoQG3v7BpLaSpcjrn94/H13ufcOjBvAfxb4oRfCMB9QrsGaNIsnPXauEXd6cU22
v3/QT6vbf1+28Yv854MMZtr1KVErxBz4Kqdwa2xQs3Z857gkKeNqfXNAGw/EnDpop3LquOmGDeda
bZNG560+fwoW5mn981Q8R1Bcu+txvNvjawD2CesdtTqhkCHihHCfN/6gdas8JoYBOpZCOlVeMhtQ
J/Kot7Q4HxPKjXre0YtdLCvOgIA7Ly/uSTptJG3MbwUs0u0sOFhvcuF3+BFqa3eNPySqwkglhqKG
i2UCZ8o/xUvmmRGVJmW/1fOu0O5OGejkh1ziypyVaWxAMMGUHNm4YS/6URgDb3X/1HxLyaYNvAbX
fU57No42Bh01leL4qjtC/HDuCG3wMuoeq5slnHKG3iciIjw74E0S3Llt6uomUAQ6AFm9tEzwliMN
qUr4zUAA1PM0p715gZOrYxppVDxk4Fylz5r8t9b8vF4ee5VMVANbG52oKPq8pombmtmTEH3FMPCA
nk5J89qEZTC7WLUL5EXmoGMhy61ELB0RZh5EgIcm/CKjk+MWKSNe0cFWFGSIcwCFotxFQFEzqOig
1UUSZyELafk+G6KpEHFQkvZnzB2/P58/vAj/fWyUm+fz2gXdECVS5ReEJ9PKabd16/G6NmxVv3+S
/PNHmRzpVRru1h/5zn9eBavo8kTpw9wX1F1prQLZlYsdRxfakxyCoVTy4kfvVT9D+dsyyyYxtxiZ
3kq7Q8NMPqAFN23SshpXKCaYibgSl+/3L/nDQJIpIDloqgbWRcd29Pf72ghxAakkyPyT+JqNoFoe
tgtSr45FOlUxXoeEQuvAxThVEjwLKRGNKKnHgx1DqhOYcBHrckdRZPzQfNEUpCKj6YOhzG2CXzEQ
XaDWlejTjl2aa92T4onkhSsilyJIEBPrQvLMRJyl3zyaNbXyR7YONyOaZJs7ykqwJlegrX4JA2t+
eiQ7eV7B4CFw++SS54nJFTUuSr/o3XrKn9gjxAJ3FEfCWbFWHq4P4HTjj56FHhIQDG1SbycJljd0
Q5wSiilaX1BDD5pNo81TbHVbrC8bDll37sy/ehmsReKYdTneG/p+f98ZNh2tpEF12uTpIrM8iyBn
XrniBAj0VdEeRXp9d1fvnx5ZhocIrlVdJq/xppcTpunlfAlZva9nsBFYMEUH/+MVgEJQeL//vn/H
bhr/w7qOFIYP+qO1/s/b0Q5tZPZXphnYzjTOXkq4PkUbkHps+pX/+2f9+Coi97EY9I0Ooj9To/98
GOmEIv3iHlABfuvOL08zsX5X4reMk2YF5aSHusBEEo4lDaR5fJmZ4a7/AD3Bgi1Fc0uaj4eUGTF/
PcKEdwSp9yQmP10OBMmcCDggWYg4/77bSRLLxkU7i35GG0Yk32WdDHZLzUauYI7X/fcLgiKUf9/N
9knGq8ijBXJnDCv4+/NiVbnqiV5X44kvmdfLYoUpgQMRMZH5mnQPi7bDR+0RJ+jK6UxfJPPrTFxI
kM5aN5gbTm7BdvWS7NFaNqCDSW/HRVDMKV0S9/okvRet7WCuYGJw+Vb33YJsUbvZg5Tj4QppEuzk
veDFHhURVBW0i9/BOx49LKs0UCI6NuuUTEDTvrxe4VGI4xKZBM4HDYe9OOPUXwgzVX1qef0t5MAY
mj773bWfFUAgHNojZFzgQsQt9Sku0k9YJ5U8xcxK6gOZXD58i4a/weSO0h0QVJvEuWjbo4imo3Xv
Sv/R6t1caU5HHJLGd5mN4GbHEbVUrJJev/j1AlwdWL0JSGvFlmapGy+EiWJndrsuvdw7ORDd6PQB
1bGpFeYEyni84+uTA7XT6fj7Jdw8mKpw/KRu5pbeZZZ7MeTeyXgnmIthOXxI/GiPdIO/e/Q/VTMu
vPvB8GoOK9wDwzGBaznVnMIxsGXFnjE9M2ODrGoXTjftbSjGS21aH7K3wjsx8aAh5fbL9DX00y1j
xx0HDTsEmc+qMGtfgp25Ueanl2wa2p+XyX7865FToX4ihnf6TZuVxBB58i1PjpRJM9KLIM01dr2P
HOLP7cDJ/dQppuJWd6J5Ng+mOV3rGNdwO4vW0lx5tGxSSO6sPD9AA5gMUzvitWVJYIP++9mvoyCW
6orQmz4goibbY90/qUjPDB2z6Bi2dKYiF1V7UJnxAh9pBlDD/x/tiHFegmKY/W2MXL5ZayEWZixZ
WrjRUE81nH0a8WvMvkQgJYHDFQoihR5MzoQBuipTm4qEA7XrVL8XQyXL/ywFfBFIBopuoMrUb+e8
StrzOAeltunh2DGG7DEVGfUXvCS0sdg+rjFYpCxBS7/Fokt8KEwU7TVXvhSldWB5s1HiKypWFnTb
gW7fHWHvv3sSu58uiRT53DGE4n/fLbVWVaGs0/Shk0aTsycxzxpKiAM4HITv39fFP2SMv19WnZBi
ZQyalnXCaG7KobOaxhfJNOKHA5QkQoMmxWMgzjrCCakvcoxdoBW8E2I06O2bmAiWCSof5M6AxF+j
LY1IJNC/f6UfNCNI4nW6Vmj8NGTyN19Jr09qJZxIr7NOT3Ib2HK8kARbUNdx7CTY9XG8qdhTY6xc
TFzPlztts/Hy3l4RpLKjZg1XOpyNvy9/EQZlWxRh+mCZCmwGtA/91wVMeS++3fmh+k93+j8fpdz8
0sQ02qyUgtqn13FiCgahPZj26Mcrz/SyT3Vc2bUP7YW070Pn14+UxR/a/rzp3/Tj+bXzITNO6jfh
UwSIv23f2m8BYGv/IgjrEzqQuJ+NOYzeQF5jheLOBtJLaN7FBjJfQ7QeNtFbtxUP0nMbT9K34ANn
6kHdZ2/Ntnht36WjiK60O5bv+ctwPL9rRxAcRGOa4aR8P7+Ez8NH559e6vfWv+yyt4TRgv447IoX
+di9M6HAe9m8I3L+Yg+8vMvH4iV7weD+2D+o/Kd/aMc/DgRgvQ4b/tjK+94vXrotX+v5ekie0dU+
qPv2Ydiq+/GPdBnSnJhbT+0D4V7P/QfjGeyLz/UB5Hr1DTyezdEoliY/NJ/HpdccaRvDTHptMsRN
0zMztNoNMmjfGF9YV2a8U1YMRex/L2SxBphY09A966x1N6XNUF+kzMrVkn33qWzfDIPRmoSMo9hn
MJ5OwpNp3el2/FDdjG4EVeETTUqcW/28WLWG0pyT3hcU483Ij6SWmZm6O9NCLYVjJM+HaJZkd1Tl
svLPq/LXp/55vv9TZUp6eW0Y3V/9AZMyIP9RMzRvUrc5tCxXHGqxn9SPXWqTjQQGQSTPpZ7qF0c+
XBbleNLggOi095QD6r8tGbwEEiUIik/+121MX6yfwDCY584nYTTFhjzwH3QsR0C8TC2DieqmTj1T
PcxU6nOzv34Fx7RwTl+qTQJnt+Nhe8yY1CYYk21mk5oxMZz+MLymX3j+wILR7yRItWCWspbqCW/S
TvX4Kzij+tnvS4T2b5XMTwHgq1qmjBjidk4hqa3SC4Z22iBlcADVb5PH9KF/Ix1iay2LI/IOlEfD
o7JSXjDwvkd7s52cnmJPnmtesonn+eHjAQPkvJixh6HgyN3SN5fBUubkZz0UX5wPXbIsPPzDi2B3
9uN99iS+p+vr8vcf8sOxe/whAK/oh6GjunWSRoYopsL11PngA2LpUb7uCPJWsOOfPgTzqMubDrBG
nxNcqD8kKh68eH/VvLgehfB3vsoP4JG/v8tNgaqEZTlkRdn5nTUJn9N5Ax4XhZGcP9CVbN+uu+iD
oNmO+eLo+nTA7cvURjOp3A81+l9PPWJQCRKvmQ1bQK4wv+EpugygcUcbXhFPAZVs83aqo2r21I8L
Rgu6rQQoELlivWIihkygTa/NrEoxFS7h2EPEuj60M53HEgYaq35C09RjaA19TrOZ+GWvmSM5yrfq
Ko7+EjQuLASQ9uNw0YYLbPHf6CKwVWuoW9EbPAiim3wBWoW+BOv1PYb2N0zMV6YQox5wpzsXJou/
X9g/R7a/d86/r+vNEWsQhjDVTlnnq4v8FX/3MZtXrpZ43QN1hfycv6qEqs27mbQb0d722WOw5+Vf
ZjPnSu6wWpy/mCWzXRCpQSWKK0NQ5lxb3G6sHpW4beAV0epAY4AEET0NJsRv2EumUx2suUne43vu
pPPoaM0hLfGipl+tHxxSp52ZzoV3eCeT9+vUW82VvcgDAQR0rZ5R7jB/nlVuOpcdmA2jym/C3y6i
1tn+fol+qMT/vkQ3xYXQWlqj9bSls2IdX109IGs23pKIMg4FQybF+ggXxkaHIFZCKJAMtZ3W/3OB
aaKWZn1EO82BQL7Zn0SjTsoipJeri94oAUyeSQTqI0/P7/S1/i2l8KWJlPwW7kwkwOP+8Z/9gVCQ
zhLOHIBV2kbGrl7dRej+6Xr//czxERhCcP7iM7Ju1xVZEOQ6I4nBv4gvYrKP2m0C3QctrHx2avg6
1xalMaOuhHO2clpdCmQWuUrw2UFK+LOlr3PQG7RJjOwpwv5vQEiJAQwkp0c4ya2GrB4dbHh9rc7L
k/CWB6/niIOl/p2VX0L5YBUr/Q9qtAaCVzycsk2qAUFYDu1Li0dTdkTCW1LyFh4NeaMaGIUwDbLY
oMZoETpcWIHPzaQrP2X5i0pWIuZFn0nWBX0HhM1Jbc7o2TcwQqJZUDIfXQxnNsz52MgnWiRdnU/L
InC0epedN1axvJLyFW2V9kkPlj20huRZDR7TyJUI89DXobK3zBfl8pGwbZFxmBWrS/WqlEtiW4yA
iqFakFKfND7PDNYIHsjObwKcKuqd9tRP3ZjxuEGFrYqiOkL7/n4ymlAKujKpRV9fUyeQMZSuyAMF
JELMBhOJb9DuOHo7ZQoLASXC8ImECjXX6a1ecHjkzKaAcI8cBKT0PgX0/zRuYe2CEX1MmHthHmQW
AjE0mWqwlXIk+S7IJGGYoM5palcGhm+h+5meD93WfBSh8qq2ktvqMXpHD01nmtSoUzspDxIirH34
yBRMu44ynX5sYZ/j5WDZ4picsQmFWY3BOXEqR7WOzFjjPZcyJgDr1VwWO2FxOoxX8iN5hbKP+B83
jzSFM3UE4phEM9LhAn1BQM6nWPIyegYwC0SWGlGk01KZqbWrAs9t7+yB/76YI3uS6pQxiM6Y+GYF
aMTh2pnRtfJbWSQqZ32OiGfjWHtvaP7T55jjHUbnBwX8z078nwUgVMJLWWkGyeHk1OiZxwAiNr+D
7B5eTv6nEOWsJiMSZT4mARW72dEDsT5VacHnKNe1mo1jYshXpbROiP4TviqCpRtlTaR1dm9BN/4t
gflkhdUNJhaTudvTom7kinpqG44uHzIJQW/5m372qssMTlMZOPiMDH1Ww8h8RVZDfksLuAfF6Btj
BIB3NO1bgsVHg8xsDEE+u0hB0XcZZNCRDE04QgLyw65hp1o2E2prgAk9y0nURRXGoNzye2POzCtQ
7IrEO2R89MszL5UXYb8kZLH3c6TdQMQBDX4XoRvC4fFqaUc6XIRGuPal01I8+bnmt9elAWmG9BwU
QQR93Ktj9R+vE/uNpoJ7GJfsv1/48FIlxlnqe9+aKejdKx90X62ixp5CW04aJCoepE6ZLuU6+y6W
cLXQG4K1JtMRir1srgqS6YSlNsDz9drTTBVrHih5YU0ynMmWV6jTqyOityf6CDsNGjck7N/B04lA
zofIy+b6t3i2qe8UpHqEXzyxipuRSwWFfqxcGo/ts+XGIdMnxpQc+SfqWzDP9iIv/UZco64XdgJ6
vMdTvUJ9mc/CF+XA6pN/o9jUwbOAReImVLMU3kW/DEM/SOfMwshZs7PQlukfdAnp1Zti2AFnQFqe
QjVWR/a9HM6Qtka0dK/rJl2JNJ/Hb8i/3IoQOTMxnfAMDITQN8RuTzFtDL0tKjbPdTA9A6msMVfN
Ki4VTw1qhGCq0S5G1t06A6YOnRJx3td2NErXp4APGrL3CjveXj1lCdUFrWD/BeL19AU4PGZGBJry
Ud5bu/ZYXIkTmqoceFDYPoXr2IO2vmvXslO9wJh6x3ypKTMcA+h2YtbbZMLuqreT4T1ChgCCoptU
kJ5WlW9+4jho0RdVG0wLQ+mxPCO2A7OkPsn8n8obfI7uXdMXHUpGRIZ7NbFJsiLjrO68vvMybc1P
jd5R4wf1BBmi8TWwDZ/QlDIDCz+gNRYkZQpOa4AXm4r78JWN6xLz+my0lHgXu0Aqz52mcRtP5A+2
Aw9gwiIsJtd9sVXdbFHs6Bo8dG/RhhaJjmaVmhVHsIwMacyFlorVGZ6VAIhvetqTUHDppgzccXAB
tvCNNcN09VAtEkqESf0I2NkzFvos8Yi18fNjfNA0G9FoogFm7fAWbEvy0IgtnRRfyrx/r3bZVnw/
X0Dl2vpGexCOiewi/+DDBApgbl83C6WdWix0wjlfky+Jef/7JXXGRpx6NC9boVppw6ucILFcaJAP
L3aN9pimyEpZqHNhF9IXB9TMDtbA6h1tzGf6nR/CNjgU4UT5SrxgU7oKSQgoAkOvrz1iwq+1B/Q8
1cfCovzI2YOf9M/xDvNAIHveWYvcP2cwpktfI56DyJRJuxq+kem3j9cHwuiIeGNg+hByIKrddCke
aJOvs93pkfhDdY5m3lxJW2bewzrbIp9k+oQclFcT0C6TqkSfBuzdlZ180SFfFna0Hv9/YXbuV4Iw
a/rFuftOUMwDRcL9pLw3r2OA7tXLytU1cdsWCITb8R5wuE2mnUZMJNa7eH8BIvXU0dP/+D/Kzmwp
cizLol8kM83Dq1zy2cEH3AN4kUEGaJ5nfX0v0Q8dAWFgbZaVaZUVhTuS7tU95+y9toXqGnfkE5Vg
Ny7hb/ijnb5m10GZdajUS+8dekwits0FCZsV1Yw9/mKm5kFkM9bDcEm1ZfVYrpNVciBZ9c47yaes
tynJoudoXbyMF/FVhBDOlmQgdbMR1dS074QNWbQELT6a4/3UX7TweWofpJf4pYlWRezqjd0eu7P+
iHn8RMuIxtas1aCO/A9FZyuiqc1eyqWw8Z79G5In8zoA2pORkiYnLlu9zW/4GluQe/JWkBwNxJ1/
H+3FM6RwZPEpYCQ2/vaY+O/whAnq3YkE5qzGR9jrZLSuAn8Dlx42ETLanp/qk0i5I9Pwh7fCV4KF
DL5i7j4bKiZzWjV/vxTywhpaKKADMcD20K4kay5O5yIOiJ/+LJ4pczdw7vhWrwDV3okxs+7m0bVA
c8YRL9azFCysYCFhsg+fqrs2XbYP2k1GeryilN79VOAaX/q1H9/XAIilgs2lZ/739xWHYYytjCZG
j0eCBaX6h6E7ZNIljouVmt1pw6UFWGehqfqNAaXiSCXpZwPJjm5n3JG65W0mI0Xm4Am5RTgr8nUY
nbo8AHexguWQrUUPgiCDOcme8jdstXau3RLlUUHXowsHcpdZJX65BWTfqKhUeGtkG8sejcdpvGOM
Kvlnn5lhuAmM166dVcernmeC7qmyEkxHYea/kZKLBl8PLjb9q8EBtZ9H+4gDdsVuqOtHtltLhMr4
K8UuGzY8tvFPLf4v58L5Qmqc1AzSYWj9fDp/wkWVArnhQiJsIAOKN2oLPbBxy5VAatJmzlqUibC2
w9JVswMQ/0j96St8tXHwHWjPMo9XOZhShPx9M+tI79uskoM76DasFcVWuos5MRIsboaIQw3hYd9e
VU3cmCoRRUDygtRVKNE90TrmhnQ21V1TW3ZADJQ3aaTrYcQbzDOVPDoC1VGlYbYgkV3ARpNtSBES
KsKT0xUzMGcAmheUHTF91lGvk1/1UG36UHWsID0ao/TGsPq+RJHsK8Hl3PXWqlbDrToQJtBoT0NA
8ICyD/mvMpKPNprfhChpiyfa+qG+VvKtLtK3DB/IRTf0p4iIg3o2rfGS1pNnhRn0WLl0ARg0pw8F
W3QCb9hMdjG2r36TCHtCLXqPg2d+rcoUW+CrKiOpSsvXpkspcsnRiJilehyvPiKrUX6qV9JNivwW
+2C9o2e519CRqld0v6eKAxkZfmNavYptsC676DHCd5qrlW1KvyzCBIf8YuqM062HUn+ShXWWrpL3
PrpKMJEGsGsp8X86AXScLbkp6NGFtAQLOOHBs9aNPGx0iWYy8VkWOQ2RSV3PiSme9J0WwWtEy8m2
HkEgSFYCMV7lpK09rBhtqfGHDJZK8JtWxbLUCej1SBlRc4zc3BejWI7R9KQo9bnAAKCZGEMwdEQn
rSfnmMPmNJCiEtLUa/PzpPX3ltifR957GbVrYvSbnkK1IVOH2BVMYG7dcbbvdOU0CLPlEcWAFdxV
Asfueq+Zg1v7qMqIwhmfWLMdQ3tRK/AmEgfIHo+c9vtelPalaPp7AXxm6PV6VFp6Ifh3lCGT9yCI
Z3O8muXSUC9wWUJPsIuet07ULSuxe0r14VwNo7CoOnScFjchFselxxEIi5Hh87IMkTSXAbb5duOD
uijkUxT7Oz2fw0zyi6EBX4hJF4VeFWEE7xd59lwTHZua8KtqUuV1gu4rNdxlc0vPetCR1iZkoGHO
idcIwolqFMWjX2Jxan/1HKRUefP9FZH/tb9r84zcQIIE5P7TtgQSpyzaUOZG/qdcgqf+lD/rrr8e
r/XdxIPHe11B3kmPuCKnAnOo0x7TJeCKFdG4m5w2o/H/nutwj/78RvNG+kcBLVSZ5c//mfuFenOW
hV+KN1fRRbHKkf+mEQD6H7qDH+2/v1pqMAF0UHpQVuZW/Yee/8/PFASIHQmf6Q/MX8HIEd0jn0T5
SQlGV5qAjGe0LtqThxnZH1zhdeSdjI4AKwGJIOx6CZhNk1O8nBH3zv6tpeeSAiz+qZk679DffNHP
ACwCKtKibg1/zjqLepC1KGuYdxL34LUH1dykihOqGuXz0/fPydcJNVfIQi/G4WWu+cVPfc0h6FFX
9Xww5HawRpJ30IE5FOVWMWmkPuUVOSiLREHd4RCO8sOH/2PZ/vXh6t+PhDG0VSB1iDnAHsfGUsx1
G/FvDatIuVez6+Sfogw8MpKG4vr9R3+d982/N1lusgxxEW3Pp1dm30IbCDsdHYm0zQS2WKt1BY60
uuDNXaQSJ0T1bJzinoWMNF/jvWB6m1yFCjzBJrOl/gEMQlCSkZPivcqx0H3/Df+xgGkEQ/diwmTI
tJ3/vjZii/CrzLgxkAfT8DDj2Jp0FUU/9LX/dSHYJRT0EohIuBrzPfpjiURSl/uanyXHcnqOopfY
pCYkktHqbsuKyhsgKslycOSJlCG+xareKqFeYclCf6Xsmv6Veq3PGQCsJF/+4WDz1aci87VQutHa
n2+V+un5CHCxkO8w9VjMpodwi4f2rG2YaKi3bFO6YKbXRItRwxmF679J2bZPFtFZbLcm27hA0gv8
FDvgWIPb7Ye783UwO1+q+eT88fQgcPn7sqV6psF588PjeKK9Qaa6fsOiWlysYttfg8fqCGxBfUG9
RigYz8liWssDtgqbZoDYOPFBw7eXPNTPhOcie1cd7x4pCrHOBpFMMV1Sd1xj6ufVhOOtuVoqBaQz
/iqeE5Ss1+qaeLdW/2m3/PrIzdsllDfaWrPb5tOjgHE7MAaRxtbMUZDs7t44pu/aETqjUxzhQlyw
Kb/FuQ3T4dpGK+FKf8C8p6LDj8rM+IMG1r7+f5cB5xPO1pDlUVpJxqe6qjfxcpOk3Bzr6pXYxdmY
orQvZXptzR/24I899u89GOu2KMM7kdFWotb5+5Z2AhSpDI7pfWcgE9rH6Sr2SMNeUDnSxKKOE3vO
EerNKMlwYARZ0vRrsCmH6ehAiaUj77f4+oGqYeM2mQN2Tm9e21lqkjzL98xJpEN4abNNhjJsoqdT
qhuZoYBB3SqiWzFTG3pa0bnfX8EP9OqX30vnfuoYBHVZ/XRbO3EUpMCz6mNQyMwWVJCmEmTwyFVC
DzU7Gxxe4NGLnJg+biEXDyZtWbMR14X0otDs9hJjWXbVazswQWquHXERufTy/Zf8qg7guoNHkHVE
bETyfH4Byhj66mwSp3uWd7GJngDEBrJDsA6jkrJneXvmbdb9kCLbkyLOVNaHhxmtapSX8R3OO8z0
4lODBflVOg+emwbu9C5AHEgWtHBwLvdLhtdc6Z6THl0HxAfmHi4t8wjpqSQ3L3bjX8ShWOGOtk1f
IEwlixFH/DJaGQ8IU1flD0/2B3ju832ZJ308cjPJUPx0X+Ik0HqtzJsjwVzLHvNXKps2IYY3Ay1/
X0luVRi7JBW32DXsMpN2DWkexilJmmtVQTmn6yNufER+pBKjN0DnJntEZZOxgTkhQxvcJ1wtQlGV
LHc1sjarSmTWTB+fe/v97dPnnfjL72LMIFi4jOi0P/0uflOyKpp0up/teOLS8He+TqubDveco8CI
oD4ljWv8yqUNW7b0in++wt8NyTAGMrCe7C7bmPFywAIDvoMyMxVAxp/HfOnHtyiBs7K2GEUaEHtW
mbcw9XmXnHP7aAzSj77KwgKlf6juQwDvJKESPUBrmkmWtNOjB6vbSGhuMaq05LLnWzVdF7BTJBdw
bWPggbv74XJ8uRoI6jh0IgcHhqx91sePdet5pjZN9x6Hi3BVCHtwlFn8w8Kej/B/X3PL1PB0wPDT
aOR8LnqkvhgSTdYraDZvnbhoxusQ3b7/Rb5mHckzwt1kIkV7gUH7pzdwPJWmUUtadZxDsToBIklL
xLz53BJVOrVEVBKyGMB40IxTo8bLPsXe0B04GRkEalea8JQa1WKEYaYaP2zXcDw+//6k3hoK3ReJ
kwET2E+vYC+rzcSv8U5RB1Pkg4faji/sxeJVIbTClSWbFMRf8apwpXd24zVDD4JDx9Owp0+TIZWv
Xss32XKj+Kklwqifxzf8/Sxk67ABhrswMgBp1EZH/NstufKI9HJbxPgFYrZZA+JmhOFSukw0MomO
WQ1oWrTSllzzP4SEq+LNRxEMiQCZzFJcs8kUBWgdO1qN56Hb0PKMF+PZXInnaEN4LDN2yA5nbZm7
SFto79avwlJfNUvPYmui7aoTLI7Go3iziAxbBR5GB5vmPTtX/cNy/qp759KSiybO+zHYzA+N3h+H
wiLVi6btvfqYQnA0zWw9mBx8+9RJfOAHeMvywoDuEf6WMu+ii8n7xC32DPgIpJDGZrADwXup0kOn
e66iM/0LRQ6SenzOqvJK5JtDOJdiCi4qqosEWdCcjAQ/reYk3qMMBZsClRSl4N0oOkfC5iYEp7I6
mDrEHrrHkwVibU4ix5CGkwdOIbAlySUKAyV97G1C0yOW+6p13cqjGWeV41ojAMKDozcQgKfWr3kf
/nB4+jgn/7Ua50vGlQIRx27OsuRp/eOSWYkWNKWa/u9KEUCh9IqylAyIRLhQldF0VN62VuwKTKmw
qP94fPlqkf/4AjTxOLyAvvnokfzxBepM7gqxi637wjpIwUvFNVGnq0AkoGCAsk7B0hxpTZhS5mra
04TmuRD4JtIPh/avFeX8Pdj6OGjwl/bxqvjjezRwyYRANIX7/L3kvXQz8LHDYGEeWTCYsC26HYFt
GS6d4x82q7lm+3IL/u+TrXnD/OOTs0woMrUzq6PRbAk3l2Fm0OioSn8t16eGQYD0WkekAlHgf//J
2peT8/w7MznXCcKmmtQ+VdFq2cR1Fqr1MaQnTv61kWabVrJO8zIhJ93C/wy0UScn5DzBsy44cPkm
gWw+wZnidlAntxpu4lgsqjl9SjtIlb+T4Xs0J2OAfMWht0xFp0iLJedTR8ZX2HA+qBnHBk5mKSR6
hMsK7l02NKNdx/WJQBE79ZMtgu+0TdiyIN0FSr0vAiN1IoGocr3ZZcOTYBzrCWN9w37ey4zTwmYV
oNkZc+OsTuG5N2QAYepPd2q+Hp/vFBwHlaAAUaE18+l6Vb2ZRG0thUfp0t6sXx7ubm2BvTV9FP9L
j4m+GFEESsvv75L8xTfFXfrzUz+9zAI5qptWLeOj3pPQh0mptTr71ZCCvVrVB7IDB43DVEVa+di8
SD0X1/NXOmHdPqE0VOmXUq83AFb8WNyqnLl++Hr/eHzlmcHE6oHMIH4WPkellFbI+DmnNxa4QoMb
qUAqqIGbSQcPk5fsryjLpaxyjLq+DGF84YRuiLWrW9eEaE8/I5aip2QEE9bG7WlI/J8W99e0Ejib
f3xJ89OdK0pNq8PUDEk1v2+RZRjO9FgJy857lp9TaUvIC4kVCoFWL7myLU1nIODGp5NvPxrtYtJD
Ys4cQXFZEqmHYcWOalfSzpoCuceWxONcktTNueyvCmapadHtq989Coo2fw/SZW/soKZxjygEkz3E
KEPdgzxtYeZVLt0KijFkB/VLmTAQ56MAY2fTkj/HoNBYRE9S446Cm22UJe7Y/Dm9locxOyNGaFFY
+FsDbTkkeUe4s6qdUd+BbnqyRofXDF1BxTqqBlPPO1gC/8n6qykRY+8IOswZN2uQfC4a7PL1EUVD
9ppex9/aCgM1BDrvoF5G78VIXWKdDSD6To26ehOpJ4HvZ5EAIB/8mg7KKQ1dpn8IW1Cu1P2O/Okk
Wxm4U/XpKKAtCCFhbcnIkrcGbKH69zDh8f7FuLjXNo1wa8w9SUBqd2fWC5wDERbfY7KqP16S8i/m
dWm+GU0+0caUzOSZzr8g7eDmIBOVsFApPz0s/3qgJYTeMu9DaoLPgsZQLTwzqf36SGDL4F2Jm7MK
iQnD+6AA/2NUzu5kkmA5MSv/YS39Y4OhoUmbHTQ++NLPU7mwrmcrbFMfC8YsgVyRgJUrO4/DQ6WC
tlKJ9pYNu4kRMg/JAaxUU3K2GgCWvyhUV81Diu+QnjA8nab3HwIt+qXU0rVThx+OWl9ziVhQzI1F
WdXIE2Ue+/dLSzULXe86qTwO6lnxKGNfFDK7VVQJ3rnCzdywzjQs1FS7VEvmKYl2xLg03S7Xt+1P
Y+F/bZHcLZFjjGHOtqVPY2EhieoqTukVSG25E7EXMkstcnI70K53vB8aifcLiqyWRNgeD8Kw15m3
d0QPKXlwMttgyXFMqZ/7AZzDD1UVMRxfXxt8O4RXMqUmQU6fmkFZHSZ5GGrCrHYX810prTQTxIEr
aktF2NbNfjBX0+82d7CCdoRh7QsPnh56BQfylgJyhxkQfZYtm0ChLQgcl39R/T0jcJPIHdQcTISI
lH0MCjtxKyg8I45oOMqSCRd/FvmyvqKjJ5tIVVZxvDPYGORlKXPoR8Lu1MuRF+nLdAsfOcHmil3K
dqEtQ5lKc65SKUjgqKGryVZocanTo9GOgOxUDlGvKGQ5ohKJ1mybF1OyMZgk2koLluaeqXrttCRg
IAlldON072i9s5t/rMn/8+5AZalUtYF9ZgoaL//bXnfVgkRA/g7pErL7hWrCqWx9SXJi1sOmsdXa
8Rbfr7h/nX//vDefS4Z+rAmCEQy4ZtZLk2nXOOkfU288aEWybOGzpJJ+USaBudptSs3LmBGz8v1X
+Bqhwyr64/H4MAj+cf6j6u71SZCDY6agC1xb3a5DvSgeQ8vJi6WOsst76+H70vXydoW6Em5Mk/0Z
+3tmnZvBOSUwmelO8ih4azFYai/xqxid9OKH4+K/jsgMpcS5s8/xh4bj32s+0BuG3FVg3bciJGUM
qtNBL2+a/gZX2gxvsYi0DSGxUry1bJT6DxLTeZV8Onz9+emfW21xXUXDpIbWfRV8YDTQ7bFIqK/0
iu0x/GHVqv96C8xdPWYsMr/rRxn/x11RRlXLpiYHYJi5ybwu3UY/CMCX5/DiGhpzl5xSeWcU28nY
svf50xYqRTxsaPDJWJblgZf2e5imdpMWq0onErmDYjGW20gDDG0Wm8yynA7kAau+mLZ+dhojqj0Q
8vKOv8hsMnBvWcI5ER+t7ofn/p87Jr0RiVYM4QBfsAuiUvhj2Uzqvd87ou7AahkRKkGTWQiereHs
mJuNzny+BU84/hdlruCfrHIW3MHj+34F6F9lSCyBP7/NfDP+uNiWKKhKowjNsemkfZ/0z1NP6Pck
3SU46EqIOH79ovHUiXO+MIaJNoMVX70bHHJpINs1E4rKyB6jGkeBXB0LCE5k9AGFc1T5WRWfc9qK
5lRcI57VXoauCri2QgtIdFZ2zawT7/hgGg5oQ4g6J7qKgdIwbBD/BTn0Q+KkFZo1wUIFMB/Jwy+x
PpMiuLC87qlpZHfkXODX4qYc88OI8l0G2+d1nlNylGyfde89kYRV73MdW+jNvrCqrffB4hxJh6Hh
VBlJ4wbXPcJDoSd90XsndG/h9SdGnwei0gMZn22znIuyqn9v6YamWXxocjr7mHXCZqu2J6H11jlZ
ZF5QLOM83bUlAnw9WuX0l0xAUcM47lvgVQSelwXpxhqzMo++qwUCJ6keWcNy+G7h4FSRFnSInj0+
LSfJEWGiVNzV6riIFy2N5sDjm3YGW760qLXHbtk1B11H6RX3+0bQjh3ELbcC6MOR35BI+r6gCidN
FCoZuW5G8V+aP/SlUw/RoilLEmhuEVXNGIkLrzq1YD4naSulc6Zxj/273AYh+HNOkassedEtMmxI
eNAYubtMOz2sFUVhbBhhtNnL/OsrmIXz+FaS4dWo/pqxkS0hgxWHk+e9pTGFfSCV+xF0LR/qtSuh
utPm9pWhwW9AIaYwycrgPjAxF6e1MoZbH2k+MvLCRBA1FstegJdD7rxuCM8iOfOwrfJy4vkc3yaM
6mnRVPDmjGpV1tF/flonqHFx8/fDMsjv6Vq46qjsC1nC3A9VDfqD5299FcoLuL36WeB+FhNqcaB0
crlP9ZbkAkTVwUSzNFwlIqi02XVigk7on0PrKsN0jSIR75JyV0rxqgxqVxHK+3rS3WIkEjYHStlp
OC40WihCtjWzsyRaUG/lu17n3hu+6uohnDUpZRiZ0alv0E5JeC4Erye8goDieLywPOJgXMbTKR3Q
Ty8sJAZaZdhVR6ohcrmuX/WWtCeIYhVJEIWC2HSFIHX0pdgn265tHEDSC7lGpCDTaVS65yR/qQPJ
9kH9hKSP1sUEaYhWmdkve+2K+nKKfgegcYP4BmxeNufRGaHXTqSR2zsdcqR2mCyNQ4JatKPq1qt2
1cueG2jeNtYCcArPGU9wV2WOVlwldP1JYvCYjacilnZh1rhzyJ9anCcDHG81vPbNig+2oMZ5UFnL
twqpkhy8ZAj10xJeiQmNFKQXqY2pWG51n/hK3Vz02oq5eqlc+wlFspg4UPLWCgmXoQx5ymJrCFay
kmw1I9p0oV0qwb0ymQ9zm0NEP1AiShcC+ksRPscW00rmy6cwRSce7Sxlk0evAzg/4LCBme8Ug8fc
gBWR4aVBlYXYuxFTOsMhoyG9ow1L3ifi23SgFjXClZbhQY8WhVjup4kjm0k+HJOyrNxqLcf0diUS
hDRk6MFTY9UqKOmtQ1ad53WrbiXGHpC/nLaQdnkXr0N2hRzAnnZQpVsoccrjV4gb0B0JQPN0ROrm
6sxq5rlOJKjrBCOXHgKtjm4KpX1Thi6HrEWZ1/tqPAdMjOc9wuBPjV298KQRDM+7MuRrXnkdZNSc
G9FmsN+bl7ma4HNp1es+OISKp9rsSMuB6ZqiMmjvvMBb8qplVZezUr+P79My27URMgjt3PUg2FrP
pr9PXbzJ42kjyPES4sJxwkjaiYeeNMfkKqbaL/AuCs+TmKL08qNy2aBkZkLcqcayUejRi+2NJgjQ
xiT7Tx3eg7Ems/GtNvuVoKus7lMtIqeG2syL1EL1G7SgfKJ6m6DgHrJ90D2MNFaL+JYLTsStMHr6
/LG6FKVX0y9J8ZVdJYIbP/fMeHam7EUV0Qd7JBWExyhS36hdbHFSDh5HkLmjnIX63gi7tTFPQNvn
GL0AtWkHPLcLmlXeqk+6/xwZgQOqweLA1pJDUG3DERAgsq+k39QkSMf0tVlJg9QD6CM1gZuqhbc2
G+kIFrMnCSkKD/rV4gPNBoY0BYUlbHhcHQtvw0zkUIZDypur9PqlpAc7Znfi1G0uvfdgYvvyym3D
m8NnSWRVtQm65yGjw2o9RMw1Oth2gxgfsKmvGp5gGryt1GxFylx8zOeiA2XXBVcVLmqdwKAoRwzh
QGqtYN230m/BFJnUGQ5Bl+FN5NWtkT3b7azIf9c4VJVjdxrFaTP30iu/Qecrr9uKxZbH8roThKeJ
alCbFFSgz3SX5+I+os3BgrbeRiSPSESkPlnNq6ekrzVcLBaaNvWOxhWfv66VxstO7B0jGx/0rDlY
D4bUs0xTV+PwjuHBhL6gC09ZDXFTjKFdkpZcelelRK9DrgGhNLoFDyFeg4h7CSOCszv/SWJEYhB0
UY7SkWr3qAega+BIIiZQawJEeQfkVfouK6Qv43ROwrfvD2RfZSKcx0hr4VWAeMFSP2TYf5zHGoCg
paJWFXzabVuKlwLXjyhgT8CuoofZsoEaoBXaPkSA2HaKO2LGkFpXjkxHmvptXkv4OvZm1O9VHmg9
pkWcsqLncQuanG6a7vpEvLVw1Tz/xSfFLTWeBR57a04Mb5h0JsOuCasEQE1PA5rN8UEMlGMeYPUD
rWEmhwIEeCQMv5X2oCWGiziXDVp/DnUZFHR7/v56SP8oBkD4qtpcqemEdX3qL3RpkXXMGnPQ3ee8
+J2RNifXV1SAWbJVSnQWDHIGAht/KHm+evYRtykGvSjuxNyM+tT6rYlQ7EKLLkvOiFp/yaZbVeEt
2SXiS91vK3EV0yfs7rLhJNc72TxNKFzyTRP9xA74x++vImYCm4bunmvwqdszhlnYg8vJj7F3KYKV
RIw6WU/jfwFyIFCqhkLVHhU/NL7/1WNiQEqyLBgPSTE+i5VYDWmQqV4A/XYDO1Zp4f2ioqKtmOWA
ch4a472AeG/V5whnRlFaq3C4y+hmSJgpK+nWqsVPF0L+WoQyHIcNhHfTxPX8qZUThBUicyVTjoQN
2LDK1pITLf/LN97uIr5+/9B9rXfpJNFfg9cgEp70WeoX9X6cVx5iZtqQjXDozJMKoZ4DCH20aFh9
/2Ffg13ZR2bmEeNT4GwIXv+uwKomVQRLs6ITqRlJIDINTTf+7DqyaDsGtHIXlmHYslU6cEo5iSB/
DeLot0l+V/HDL/7xVP9d6SN5ZRRp0IAFqPK5t2gOpH/7dVQedVOkLNr6IaFehFb6CegAg41YzS4z
kkkOT1BGztWm6AeqHQHLKX43Wn0enGhIyN3WY9ORGh1F9E0ynnxN25hIDpTQspNJ3fh+uKY1BygZ
h6hUPHc92Md0q4NeJn41VxZlQEPDB5zC6zZ+G83Rnnrm4kj3JdAFqtVggqYkEuLdEFnrXJ7cxDAX
82tYKlJb5IPlivZa7nECqsh/WBg9dKFBWua95hqYZbmPeSjZgj8XA6TEVNexpCCjbdugvvOJsrWq
ZdYzQIFmP7+dgBccf7jzX8dLEhZw7j6EdM2kXP77zvdDy4TQk6NTSZJ80OJ/wwRuASbGqtAbjhi4
ebczvR9WEmycL0vpr8/93E2KTZ9WaZKWLCVCJOzXwy22L9t3b3EzYEnfKN9t5Awug3AbSbv9zGAJ
7SQ2JQJ1JkddPPeutpT2klMvOHfzE9TFsMHTSq4nFGB5oSzFResaFw2hhUEb0ppzDEZsSebCcxMw
cZCxnWwROsRJAIyjFLOvBSE6in1abFfHX4WNxWAdzf/y9rhDHrdI+V6n+W/L5cZZHojhCcFy4jVa
9OvscE3gg3Rnb4Fdn5/9O1vsfqf24+43b7c70BaL2N5RRfNziGZednyOsIR4uAldTLDL53gLB9/B
C+6Kb9Ju2nW/UAUA7t2QE/4fMFJ0/Dfrvtuz4RE39CosBDe9Zkvj7D1Q4tkPkm06IMaB89WrYUdV
ecouzZrIM1d1sPoJB82dttI2uEv3jdst/utA6pSOtlIdaZVulG1xw0/idmvL1Z1qByAlPk27/DDt
MiYw/BR6Kt4NqFH7nMLuOWT3/WraZ8cKYoe21JbFkqm8i290SYAmt4KjrKMtReKOZnYgORl26qb8
79wFu4GrZUAKrO3QhaS6SOw3bJ4wAfNVuUIOZJJRyel54dtveLN34c7bdnt/rS7uS/7/TOYeeje3
s41EoFJ6V/BPzMF2wz9pq2+le+/ZOwR7kh1O2H/JoPau4rba8CP4UfA4fxVMJIhoEDhs2ulpvAb/
MdHCxoMHl78Ge4XqDibiQ7I2dwmWP6qBp3YvnIzVtAVjuBM3pFotyGiSN3hM3XpZwKakoWSTeq7e
0yFogbgRNFDYzI2SAikO2Pc539baRffqfbVuH9Nj/RFfUeO45A+8lb9L2m6ISUg7/y9EBBgsqJ85
aEKapleFJJiYm3Hh75tt5ZLhu2yX8ca8/2/Yas9T7hbr+okdR7rL+TeDa2zrfe+8Ry7NyWuwS9bj
HlEiDxtxag+YC/nv6mN3gwTORC5/yLbWk3UEUK9Etn4Of40nYx9chQdC2E8iOWWXzO1W2SG9J3ls
KOnMhxfjqGzUO/7wUoZkJDiABdbqHQvtvnlUDzlhYOOJx3vXYfKxDafdYV56yNfJYST5C/j1Gpfr
Ql6HLItsca0WwgMJR/laXCU9eRj+cv4Pr/udsLnIdnbq4Tr9vizeKOFsyBCL2/3z7v2WLFrbYzlr
zu9wzsOy+ZHzcmUbY0mz4e5a9gt4snblmAvEiTxxh0dpY+1j+zR/MMZrG3c4DuHIvbhPov379n5a
j+vF9f190SwuvX1a/3501r7D1+bPjPYlW7wTSs8Svo4scr6mEy3WJ4pGW3Ba+/utWZmPVZ9ehH9u
zeqnY2dfT007imp5FOqt2ZzJR9WDrVm8pNzrxnhWEOxWQUkw0bXMzzUTNn07ohBjxzbOunjRgq1o
noziRTOOQuoGvRsz6Ip2Yn+sRBdnX1+/y+Wl5uioP3z/1T+GpF++uokGi7Mr7xTxU0c3H6Y8Try6
POI2UqK9Ji6JlNH6HQ1VOVtTP9NlJadZdJRoQYzOIC9IWiJ3nLNtsE+CY0x5LPDMLrNxj8vd4C2Z
Flcigbx4aXVXrOa6tu7JDNHtwiP8bUd2blPsMF20+bofznKLA5rrA8Un+uFU/u831x+/23xI/KM6
8sdRzDVBzI+Iq6PQ1SonoQ+WnvvYYYO0tHtL3SkRKoDMbdKN3B+6HJSQb4v+i9UkC1qjBxRVyDyn
8diYmTt9VIKH+jVh4EuEzve34kPs+N2t+HR4n2oOkUmAaa410NwSr6erR2Xp02DyNfzZi5guczDs
K7RrZbdRUrf0xuMwuIo0a3x1FKCo1QBrMd8E+w4b3LoavIVkuaBiLx6CtL2ViCXiB1EFnNGACiDC
KijI5ahWY2D8NJ6fa57vfp1PNVEzaYLXtnV+NAFuDYT2NIKd8X0AhAZ0dWnateHd3MWaDqb/PB+r
aqRU31/Tf4zCqI4lSgHRojihLvz7EZhGva6Jr8mPdKJry1xMHZkodPOawdiI/tw1USZ1q3GCm8GV
Kh0U5jnffwf8BP+4EpzbmMeR7IIQ+9ONJao1aZo0nI6V5IicoqL1eEa/ZtF9cSxj0zxWxrqNNgo5
wOamBKdsLoqNISzjl6qDG7EIX6bKnf5j9jMnPFWLgVHjtDfx8HNy1VB7cCZ5x2rP1twpF6z5pmb7
2qoG2RUuhT1vVqL2lIeGhofkhtECgAFcyKvIkXhTmouBUJ0TEhosaIxsGnDoBK05LYJXlobs1HQc
Qaoly9k+9UAX1iQ2rHf0VXX0zz1nh23xKP0mGOsFaY5lE+gWBG4TONVSAWaAn8b1MDexdSiuRVcK
bexlxisIcB+AYAyvCM/7Ff+6vhMX1WPvBlSoTg6ayGEYoUDbAcm+4j1rGi6RwswQRfYjV7J26khm
FWeeh0yaOWihjqaLQz0OXzu7xwHPG12mdwmKgkixdEEIdeqk5KclH2hD40V2wEzLNmOpI90ri0P7
qlmIv7ydBgLKtrZD7gpkz5094X84O7PmxLGla/8iRYCEBm5BM7PHsm8UZZdLM0hoAv3670k4/Z7u
OhVdEV/TuDDISNo7d2buHNaiO63wK2PRgiU3XeTBePTKNVgh7vgijsCOSlJvBNqEKOlaz0KLWA9l
R4SC7Iw2nTZMSdy/XK4OCjVaPl3AOnkAziU6rrUH893CNpBeoDZ4xdHzA4CKcLKUm0tqx/CALhSn
yx1cE/L3fA+FRVDPbMfzI2AwH+Ayae8EAvszbo762DbraObQ1XvF4O7YDQGAr30v4QP12vf+uSWP
Q8iS8HUS5N+OE8qLIYnVoNDbv7I2lGTZwuic+/Vl1WCguclVhmU+gsID8zgaEVwIcw05wZxEgJN8
Jbh5EE6eltmhvciOtwt66gItMpIY7ZrJVaQMa/zx7wvqf6vGqcomf2Kq4BjN5fU/F3V0PhbWJR11
wgsZhYbrWntS9ZIRP6+vdMRGDWAuZSDkvR0xbS1m2+JqpEp0xVGNh6HFjzfc+R/Bkn+n8P5+Wb+Y
m0aJ56mqn7S98qisBqd7jnWbQCCsaCBVUd8Sg68NQRiY2QoMcAZuj7WMX7TFi0QR/zBGvzUmf7+Y
X3SObsyv6SkrtT1rGXxBKlUgW4Qcsf0c3Zo8vOHTvwY0ytmlq70jpYhfbryA4WmWi3HiWJqjG3Ye
ESJ02JVcT8jeknIGjZA1cb2FGfz7nP4miDKDX3tOehlYVnoC/jml5XkyRtOxPu01/efYlzapDQkp
pzNpOuhmf4ii/Olsv2ylm5Z27iLnbGNzGBvKUfvYi/OPM83coChP2usf7u73Zuhvt/dLRYaezeLL
9HSSE1INQWXfklb3XGADoIJczgsJ/FcUSYDx9ie3ghLU35kfQzWJi1pgzf/adzdVJudrfikxPzHM
NZ/nq9vormn6ENpY75N39aED6lLSfstio7JtBiuJ/OdI6Jq9F6AY9qRZU9sTf8woVtxjgpTanoBd
AJwIwD8HKqG0pyGcryH5nGJUFyrmHuKWN6gQyNI0pLZ6nCiao5aS+XfaKITWWJk58DONVFEugKyP
7PIrvW60d/ZORmqPW5XdCAgLC/ZgYC/Y6nPiUmGJJWKHkS0qn21WY8O9/Wo2i69yc3yMQzI27QIe
PouIDfuzDXWXV3pFAIjJHIBDy+HAzm4K9fS6Hhck8zB30njtCBTeOSie8OkGIDUWeLEX+DQWM+es
AMafb6/6ol2DlQdaKFg3kDpDGDywYba8CqgLIJTe4rCwTRZH50KySxvYG+wFJE8A3FpSe9UB1eqM
q/NksSX6qS8mIBujS5cd4QfomcFbPrrNj3ZLNnVaL96ooSThZygr0kNV4jfwidcLsrE5VI+kErdY
HMnwRJv6+mrVGxLqSljBfZX75xds1Cl1tNHJ2E1boGUthydYp9E7D9P4APQTgE2Eoes/bIBucfVf
fT24h4kBE3bnv1+ikpKlUPQy0/btGivsxs4+/gEmiav8IdT8v1Akou7/dqJf9MTUpA7saJrKnlxv
P/diy86r1YxYHi48oYbP+WlD/JV5VVbVIVaWLXVAe9QcsLWdTpeADfVsBsNO93Ct9mPhStXw3NN6
GgngdDu/XcOLfd7NsdcIfFh/i51xTX+yrzt6CAG8k9jGo/p09pUHALr7pfIMD+LV9Ki9653q8Jmw
0z+QdGgFVgo/ziu+A1oZRSFQXBTbxqXL1j6vQOawh2RVVouiWiUXu3gAmegP2wnzt17n34bqFyXX
z+K6bbJrvU8p/5j9AD/mGrvNbAUQwfXLpO+RtEgNJheFxNoCGS3mr4NG7bqn9k9g+XbXg/U2CYxv
l6Ntem0WzAsa0/15FrSFTYI3AvwxX7XArtM98CPbckTU+BXJo5/Zh35Qwfh9Tt6vEG8rfp49QSZ+
gE5jYLcB6yokrVPXeC41P64dcLqMk50ROJ2BMOLMMn/yfj36aunDsUk58RQALv0PEitlcL9Vi/+V
2V908kyLqFNL2um+dqLnLFC9SXiUYFSo7O6vsiALJnSFZ0G8Pa/P655Hsj+v0608yq38lvyY7y5P
w6ZyO0/zG6/exGHr555ONC+p7H5fCbYbwTkCb/KsN/mm960g3xATX6VhsRtX0f60KTfx4bKCRA6A
X5hI+RdQBo69rDI7e8xDAUVfmR8VX1E6sGTViwmQNo7E59T/PGfE7eqN0nvDT4NrPq+LJ7YYbdB4
46rzijagxGNigVMH5ot9/DE8W2EbgA0aFD9SP/bl2YIhRUUpr8ik0yUrvwNhxxFtoPOO6vTr1LdC
9UV+u78nx8uxmBTeMwkx3r8leyNof/tWIoJ8hxx9/z2FM+b+u+nKee/n1F25nvs1AIHrytMiHCjP
lG+QT7iCF/l2OR/fenstZ7xfgxxrhPEDm6b7V6rO7ZP7NcnfW6H8lOMkTmmEVlhuOev6/o78LldG
0VnsnxY/I7La1e5MZWBEFi3XYPyIns2gWJu73s2C4xpm6npLF9bZHokQpyuCun78oDqUdoVTv/OS
6wpGxy37pT4on8mPMOWAxXHTFkIGMBoQVA/8wwXHD3SEb+UZHdp1uc2RLitkc/W931Mcx0TH/hEE
PrLZ6/iBsAvHlVvjujiri+iQcnz2pOygXHuo+Hy+U3YAofPq/lv8IMfL2eR9+UR+S5FqZZehnyDv
WIhMyzdUvHelmjiMeSm/8hV8MOcxCb/BAn1bE7IuIOSF+wd9wHtgJ/B76848411eUwbntK48Tg7b
KMikOx8uYl/1LRcUQLd0453hZOvEMfoliPv1I+wwl0WxOQK2jn0C/sEr3SzM3o8XX3skIrm8rtJd
sYHHt9jMmtX8BzOxMaEnSjyyjt6JJsbWrRjA8/q0lalsA2Lye0Bvk71I7pxJgYwxIKewqTbdSiQB
mAd/zvVPbZO1m4edBy0O8mG681fN1/yM1ZmBy7iKDxQYrOrN1J+u8hAGTw6LmSJZc6Ujc9p5R04g
KiA+RIERzGgRBW6Sx+DCzuJD78DCLzfK9rJKdsq2ZmnXRO3laDbCjuZ1hKflYTqpZwWX1RRZYa0D
eeqI/MvaOCEhMqfVmowLhDiNn206grXN6uT07nyXBZDl3IYjIX+iP4Fd7rIJ9o5rmTWoo9aAwwWt
3/o0rHIjnSfKI/ZL5r5aA3nBfMpx6fZIz9Li/meiGEHsOYAJzsQm/5l+OZBaqTUyH2a7aJ/s5H4k
nZHs6o3wDCU7ho7x49doD4mospW7Mm6nb1GBciHy0wrA92DkatydI5kI/RFUO+bTQIA4I/t9RPHi
SkYogVmo2CTe+EazKh+fg45hpHX2dlnchQ+ODXej7MZvqifim7O+ZXXH/l2AKYhGOO7Hpf5dww3f
RaOIJhLdNXlm8a6gYNrFB1myMuk8eWdcQbfsXr8apkUmXCa/cvs9niznRcaI2qBPWb09T5Gvu3a7
PFHuNENKZo7wLsliRrhs5fXoUhgSys/Ow3zYMh2pT22Qh3ZgUc/CHNTmnVilI4ItUiBSGh/iQ8mQ
gVimIgTXsMIQoQpua1lWKUWYiIioNlFncvty9noj3y9nF5txeRJ1HXMdFecHm5T32QEy9ck+5nrS
Q+tjrvcVaSbarWFCXdx1vsEItmL5eIg2kUtFfYhQitnsWfJnATUIwMkN5vv5/rZm452kFuTRANra
+KpnhPdTT30ZiJmT7Ht3cpv24SDTD4fUKgtJD3hZeNwUrFi+0m98kWzRNSUWWOfvamxnuTltNCxV
vzZCSnBixPmfSmg4yFUZSLF8tchXBkwnEpQE8ctxTRmq3He/FiMl5opGSIaaHJnMC7uKMNm1LF6x
ycmOJ+ItS12kgPnA4suiNR1lm4ZpSIfwzf7PndgrXmW1yacynJ0LuM9B9B+1xeuZ3byZ7yev2EcH
0f2MK6cXyycCQvVjKH6BLJAUOi9zaTpnP/XI+3EV9B5A+NWv5Fsb97Q+raNdzWbKTeFaiPaipWRO
J88yqyLYIgtsuET6ERaspMyfWBnxAKxQ7KmsAitEzm5KX5a3zAcxDFeGLX81WJIy+jKEtV/ZLfMl
+l/WmfyN6ukBTS6Bzjx1fu3LCkXnMOxzyp93IgKybOc/ik26qzbDSsdsiFjLDYtY9WtxkkTPyiCD
lnu/S1GFcjvkWv9vLEUl33WLmFrm/lm+xMTDkPXYP4o3dl+32e60ATsYL8wYFta+3OCCscDTEG3F
MhJXSwSIhidhVKNx1dED4o9OdBD7SyXxw/mt/o7t5B4tbNsJ6ROfUEqXmbI5bLZyi9xaAlOCjNEJ
rZsBIJTcrCJcdegiUWUmiU39pjfEp+pJZTPgctkibbIEZJWKNRFbIqtSNMNllcKFd9pkO/mdd1mv
8hlX7CMUzuDK9M8P2TbbTsPGHfbgKULeRuAwVhZQtDwVHzNbhPAuvHLneCGuNtjTMA/mDzKy4neC
AsAwiLaW4T/dZBwkJpGOgN2AOyUDbS4bDBr4GzdjFQUkkyVr7dAo5dWSeA3pLfOagGZ59+gcHYLH
QQtCQe91j+f3lrLnRRaevdY7OsSXQmhX8F6oVAngkGZxTPlaUNx5xVJ6hkjkwXR0R5aRLCCxiqk3
YW99f8A/yLvQnXuyHGsUgOhSuXyxq3/9i+JepbotU0xN703NiXdbuSIXmN/LIg1v1ju17/MNiO9W
7kF+yiVqsMPUgeJpXHK317grYRa5Po4OJXeuBjNHTWb+utcd40l0gDyjHymcGYvbiD/KlU2eZY77
vRgMeZX65yfRlIiRkwXKThwUmXu5B7EEBHFvbq+sXPOmEoaHfi/qTnwNMQJQP26yR1ECCU7KeLt3
EX9x2O/eyP04kZUTmh99JStC9Io4MbxCEKAw2GWiz3ZyqXeDTC0CA4zArOaowPpZ9Kusw9aPfrSs
QHFgrEDZmtQgtAgndEBBvdbDZbOmmHAvAqAxMOcPtjL4ANMVfIYcVrymHS6RdnN1SEJxhrNvIJgG
8oVLxDCxx6GakDdmsBymQU6xQ+LLoJ+RFxXXUfXPIBwVX/EjG0TS2Seblh8oBbNwslL2x81kBRtk
KL9NIO2ZrKoNRI7pbuKLJLZetSnYiX6PgFia+HPIlEnNV9RWmMytiOWEryQTi9VR9hBHYGnwWvkS
1S+R5pPdH8AmEanm+7IwCbFPWCXAlvEnr6t8d9wo+/iRd4H5dhKS0HKFIuuGK3RCw44vwfE9uZT8
utyLx+f8W96e8u6w6w+Jr9qJf19AJ9iXThxP0PWovulpb1/dOrEpl11rnox6Hkh5wRhqHgW9vKN5
8r7MiPybBsq7LCl5jeUJpRhhDK+f4mr+9yGrV5zU+5Gy+MQRnezmm7+WJFVUHKE8ywI9owkalujg
Ck/kfbGK0woGySOYrM90jPCp/P7Xs+NI6ldux1bO+CAO7rBnm480yJN1w6f/994R7YXuInEu61uW
1P0hwiIG0HrSnenDXSPIF9w/ndnFK730HCHSIxpDjO5da9yPkGNFtOU78tvPFCG8vslxYNG/5mgS
C/JSUYRSB/LDClRZwaIWrYBQ+AZICeih5Nvu2lQMs1gPeR4/eh9rxc5/E/GGgUsrayTiCZw7nv9K
XpZ8qGzF+WYh8ZBFxx+1N0Uhb8jjvtryetEySriLEkL4y9ds3vtHCQCIyWBf6MsnsqZFbZQeFR9O
jv8h1vL+712Xy09Z8aLpOY7oj/zlEWUh3yv7S1FK/V58GfFzRA+wjWFYZGBk0OSq8vCykvUrK1h3
Sq/6kOol7m91HxbDNhi+m5nx6HomlpFYC21FODAgUIoWQtnyRaKj8T5XMunZo7hQult60zANYuwS
NB4oHRz6mw6rN7IvatyYU6MuHMWbudaiDweIulpffASZg/tM314xfBF7rZbiKBHPyiGrb5eP8Nbg
QJpBDGqOLOFTIAKEPyUH6d5pHe/roAlAlKIT5mTrL1JIyS+JD9p9vUxeurcKdSa+lubN39NAZxRG
rOd9xbEaQ0jPPGstBjkPmrV8W4PNaAI9pOEevqv7qjyt4aQSZYDigtHNLxxSKdfVERUj2ioJ8+my
7F1xc8VJlke2aZfqZx5EOy0stnooXylffD9Bx6kSX8fsNkG3PrE0FCffTwAOwqBeXc7lQp+1bjjo
fj0z10Sp8qQQj1woZWY6a1vWt8ytuA6ybtEH2LNxq0v+0XRexcoPe1ntMqg4Ga4slrtLIZb1bjvu
fq6MkeimZNut5VwnxhR0Kqyn8Q0YQ8KOqBcRIlFK9+GUgZTXODO0vfGXpyDZ1usagwLKTM30UCuK
JQ4Hm8IotN6JT0r03l3/yRWbzm1dQu7FChUXmRAbq/W/P1md4kDcf8q1M5uyvlmNiDUm6GFmU7HF
lYjdkZMznkzRzzlw+tG2gyiCWRJn5uSCNM/QkoydEt9t0MX3cascIODUDgVz123iwIjCMZ5k7CBf
fLtrPLmOctP66DiMD9cqbm3LMoKE90GUc46AiVpn8O8e/xnbKyL/l38hqk0WgY63QRWgSJ0HCgbn
uvsfckX3kILc0ODejCnviY6W/YLMT7YVoTFcOhswN4kvDyC908X8PQ7Up4kOQfp9+O7q7j+jJZN+
H76/9BeTD5MIJYj3j26elg3dKDtUcWbkp2io1HkSp1x8W/lXtk/ih2c7cTuFTYMAghEoz3IHlZOd
7GpAud/kT4bzPnmRcBjvdK+spYCRLa2y/BJ9Li4E/jxVxYwR1QLbuyN8l0hR2fcZEks0w91Mwuvq
5ALszUPEUa4cpk9e6eHJBYJLlLB4m3f7Ih/L+UUB5EGGYNds3u6qkeXwrWOAYUqizBQqCeRY5lAG
WQujnbjEdSA/O5wkM5y5DYN/4nW3BmDEUR/vRvvyMEeMr29QqQDluBTtHvGl8sA6LsUtMmFqJgUm
fykOSxKqTJy8llCZ+BbkQB7uSgzCQLSlhqtqML3oTVA1SyC5QVSw695rIAYx0ASKZ4Z3H1dc8DNL
UiRF1qDIBnDb7/IlCD1OCggFNjqL1SxfanAbN7XDMtHDrSgQmSUZJxnUy8Pd5JdsBRQvYvGez+4s
5gg2JeI3yABpnPEvL+K+hmH+c+4exhWVd9eu6AB0bb0uttGOqoRiG++LLS/E6xHfXMMzE/dPXD9R
o2ePKkV22HLjcqUi22VjJw9UeNNwiDPPBStswu9bFdmsyDKY0qwMjCCKEvJA1JXh1tygDEW2Pa2b
m4noqM7MwtaTr6yDuyqn1CrEz2Q/K07gXz9p6dvBhCJvy1Z3wnXdnVPjQxw/cVHl4HgnukViWhLI
lAgHsTyfEsy3Qoo1RNPU+9qt97M1U9ayccKX5a8aX2IhAEqyxxZTYRBh1dm5Spy1snU2FeK7yify
r8TLagC39QA8y9tfKa6y15bGztpRUN8C009ZjqDllKofR0uK3LNheQZGlnq+p/LDejhGD7PLWkk/
wUOjfWSAcaI4UAszfzoWn339Pe1WFk56b6c1EDChntvqZDGN/fL8OuxM3OHxk1xcf6SYhATlGwAa
jDA1NZKmzCD7vjvImRN/q7hDceGVgIZYdx7Qwz4Pug+itCSplSD5ouT0NlSdwNPNZbxa+ecL6MAd
jjewtuWC8eTl4Ff14gXb73GpPZngK10ZbAIS5uvowTTGbvQuNOqH+gGe3qblj1DzxKE5PU2UnX3q
FvOXip7n19ZLXUqB4f2i/bN6pynyZJdus3vM2A+IC5+74zOE5mxSrsggnK0/Zd6zMHXJjj1Euw6g
DQqHZRnJWqWUndpa4+Mw8fPdz9RFcjygNtzCOz7TpQ2DyPWDwnc8F+5LOFMBr+OlhLuL524hUlJ+
EG94ILnJhH9YsLbmvC3BFzLg9unj5kaIC2EG1rL+oGbnJjUmUkCZ6ZP8pgemnTzTR+1lG/hasveb
DJqBKRL0BRkLr+SRwdlyD+kxD74J8xznnPMB4R4yI5y2uf1l40cPc66zW/H0uw/wojbmwGgyKVSZ
8K7IbfF1EGGH0TNoXguKDu6vIfLhNATmd52v7PlzMbsrTvsmXyYnKLz6dVg0DMHtphzqjzbTt/kP
RPxLk4vgUdkUk650brbmNwoiQV+a3RZBfRsXqqd3VDb7pw/ik7Z0rN3+kFO6CNT9O0zC6MqbLC2d
20085Qc4RytunDxD88GV+VwOYuibb1xfQ0hT/sJ8k6UmxzAtXINMkWwgrSVjhP/J0LFhVAL9TUFs
MyYTSQQkFm4jcsBILiXcMXLA3K9opY1tUSakQ4KiXizvggAZDsBlDGKxGXydkm0ZZy4sQfzvb/PV
X+b+djQ4AHzMaALq8kpHJuRUAYvleVileMQdQI/vtx3rTgmqLza+9/2zElB8kBxMonuEt27BKNXZ
USP0TdkZSxgudto+O/SH9Ejv76L/ks2w9jK+sLPdiWqTXa3sa2/Jm5tmlAu7j4oZyJxkhAnNm1OF
BFAksANGiru4HyK77rucyk8Gb8tOXIQgUJBn3aa8JHYjZ26b+ywsbztpdtOghWeYdL51cWHrvXic
2xSmye7ccowtdIkUn0skk8INor7Enj1y/U8SYpHMh7KTLJkEICWyTf6Q5y2TFjS5L3Hte8J3TlJN
Xk8k0n5ed2y4CatCI9fRr7s6UVp+kNCyaOMbpc7NGMS7lMdfBmJKzIj9QSDaf1jdZOi2ELoVal3Z
w4a2k5uWLNhtHfAK3vjkgoRUmxIGLD5Q9tED9f/acQlRM2KnPf17JdZvq6bpmZvSNUchB/nxf5Zi
xYNeNMOE1jlLSsfGANw6n0IKEAAb3JBiBV7mYCvotWyx7t5M75mCevBXocqdB8Dexm75Yf6BPtv8
Xe8TEO2QBlLEBOfEL9Vs6vRqHGdThXRESuUQlc2g+tpaYsOMHOXAL2LZwTm3CzbgJALpCDc8A7Of
oqVPyytRJN2b0k9x8k2wtGMfShYVTC7CHL0TTV2QDakcbV+Tj0GXYqypadezZQ2oELvOk3fU5H+4
knJ4RUsoM5cYMy13qs6mYIw2ZB2A2oLG0kXyxVo1IeFSXRXiOxO4LW+G3ahCc+rCiaadlh0bn9Ee
oZBK/lAbc2vu/LUIhwJ+wDHN6dya/lrrrKl1pw5pedlPP89rANFyqwamhhrDi59W7jRaDtpCrWBA
dhuMrkrvuVv8zPtg1m2u3aadgEKxHGaLibJQW5tjx5/UxGIkrw3cbg43RNliTYUt8KrUybNxgfD5
tARUOiXFCWEjvHvN6kLVjOZnxCJUhyY6gK8QDWVYqq/G8x8EVWp9/ud+hVRAp7ANFOFfCjiyRsmu
1Xi+7I+NcyIonx5itlQXKtloMnrVKG/dcqPDHiis+fPwWa4zkK/sY2lLDK1YQLTy1n1UcdABO5A3
yR/qb6a/LTCxdLDumYopMNy/1J6np9P5nKrHC+DGglMYXRYaFp35MODQBU2I5nZ7UrkQ/LW1Q/Xy
TKPO0q3hcq69xJ3rsFM6CqWssF3HtFA4sCEmGS2JgA8soWWFLP6oL5pBypvLy7Kv7MmbfrJHAfB0
YpPanmVzFUCx5LikRS29LIGCEb5MIvWRDYTI5LQ2+iDNvAlbZtrhgKa4LM3pErouOF7BCju+XH/M
QUk6LZY4cfp3Cnu/wSfwMJZ2qi3o4WQ1zE72QJmgP6KjL16mrgZqI9C0xOC6VZvbx3wVXdcn9hmq
Ow6czVVUF0GiT/II4AtIylfP/DIq+zx6Bi2BYCRHtpJ5BsXgEINeoX6kWt3LOnv6VUEUDjCPCRyk
P5+4FlnpyR9m7Xd1s/RH0MsN4Ss4cL+CCpqXSE3UzroAtUrs7Zt5Sdwu96ZP1INRGStbMVppy3L5
NkkAhlz09fIM/nu6IFBRgTPSLeN+kZm2+rRvWAkZbHv2LHITfWHREUW1Vez/EUX7N9Ws/7jkX4rv
dHUSHy/jeD5cLzur9CaFk6S7nCI46ak5/n+oYl1wBOfg+Bn00v9yNiC7Y+tiUep3xExKfO/6Aohy
EFPoAXLKfI400ecJnBFdKkDI2JTEqcPiM7EvJhGFaF/56ZqO1V25rL9oA5mXi+S1+0x+qjvj28wd
N2xsO1t5wnV879+P209tM9ikyoi/LE9B5uC2M5COFqp0kg2vVks/F92Dx89sA3DKv2uY6e9sIYwV
tC/DEKFO9V/tzpiU5+6ijpe9eojHxTBvtic1oMQKhBsF0BgMQORqkZvlbpu5AM3rtVOBV/PjSo8p
9uLCQgLfkIA25cVODPUJLhSRA7rZqEPNDnPTNY6uXs0CyJZZc3HuaZpvZE5qOROgxdrVwJ8NgmUf
kXmhzTiyAQClOg/EIarKAUaJLt5IZ1a3OJeOSp9sZINNBH1dYVvaSx/RNObHKoXegYFDSWkBfRr4
H4VbgTk+0PG1BFJpfL+80xEyZfOTOSWhGvZygw8bZHPyz3EwjYMZsS3WeLqHbnmyslI3H1zt4pUn
/8Q1zoKptZ5Ftj6FRsyrklDJgL2hinhpia0Ip9dv58HH0aUXJ7gUHxYMrJYDjNYZxGxqUqeEJWDn
w092puDnZat+ONTNqoXtnlKpq/3vsyoC+ovZ0MGLA1BtCuX6/5jJKJ6kdTF0oFgVQcRmbkLnRgyj
7XD9g/j8BrsN4CrBt4dtXVAlpULzb/1nfQHC7qAZ130ShSqoqe0UcjLrpYTuQ7cKt4hfIMM1QChJ
QeBJ5sNebUKdRtZ0PvOAC7tqP00TuJlYdybNH2DzwH7532FgCWM3Yf+ZCbH4LxdXK1iughbDAr47
EyY+3bps3sG3L0zAZGHsmNN6m8ERo+xJdcfx4vw2ScMjvLY5haD58yaBJzdjzzRQoa219PItxsrv
hykYl407AqBznlxp6C/8AjhNQWsrTXq3Af9K+KMjTRDauoNf/ghR7cl81C5gmhX5Ij/THls86ZSZ
N8Vnl/0Y8lWX/ugJTBpY92r6oVEAbvY/p/TppDta3wBSNmduj87BlRm8dFgdp29HdszwqMyoHx+3
3eXRakIDdgpjHXVP4/hRz7bWCVpBJ809DO28d43cIV8xZHaKCo8WE7jpcSmrbVq65ojO9ytW90Bt
b3C9fp6zT2R93tNJt+myJ0v9nkIbzwHsBsGBzalug5m49C8JnNN21CzPiT8SxCp26dmxDDh9g0l5
mA8bKmJxlSBvxVGkHUTYfv15AjdlYOa2pTpRtx0mDzQiDZGnE44YbTP1ut5VqaHVVlq67QGSUiOa
/IY5+JtQJZF2ir8NVbKyuqRcFLC4Wkt6e7LrMo1tQ110syWOavtMgGJKVuZ7Arc2SEkKIEfCvTp+
tTk4Aq5lLqi0U+kpa9AyYEqBQAYsjF2mdsmOmZ4qZTWrPaDMAPrmogsVz+9La+m78iACLsmWk1IC
Fq0FG3UpfkL6pE4B+AoAwxlOIT8BUJipgJq5BTE3SAYgJmydbk4Ax8UhaBdnqNMU/zJd4Sford3+
qV/nBk/xiyL4xwr4daPTa7Oom6SXfVmC87ikmL+tbOhrYFLCX85mfqtSfowOW0L4cKns5ouGgIzc
B9zDozdUroWXFC15k06OlE1G6sLXPAXVIHPoOVB16UCrc7ufLmdPIOZV2XIO1w87jSlgfUvKD8Bu
JBJEIKxy6Dpo8BG/5W/n8HjI6O20YcOl9xfNSdH0mPgdyMu9C7uxdWKOg+gUaNZaV/weOxD556k7
aZaXd7oH0MTJENRVqA2HqNvXyuqceTRllLVX/ZEcdP6bMmrwRqbGVAMCRZv8yqCUN02kjNZ02CtG
oB75CXDTIq9erjVbA4o1Vd0/VuO7fuLuAY6bJZvWMMHJYLlfNlPFVnWbbjWYA3BQgXoEyLKMkXun
a+G9XBz1oK/ADWGVPzaxDxTd5Oq1lGTNuhkEyCbg0oCX6TRV5J+wdxez70a2V3uIgLXHZvYKuBE+
WC/omX4XB/HwNKMK5/RQ9m8zGGBw6K5rc/5UXWkcCwpKQoYnq9m1kOIOHkykETWIVHtMQW5cAv1U
N4GGM2L6F2VvRq9NtAGxkRbBDtIYxTkREact0vQj00+1tRZBpx0eSVhR7l/ZLB+cQKbGJIcAw0zt
xv3zSPnazANVSy+/t9oW4xdXfo6L3i4KPHpw4o6b9AT6l9+ldg/H5vxQt8sBTIkL8B8h5nnMV2fs
be5lY9hF9vzolO3yVDtTnAk2YJk7ocyEFR3bGu7SLGBPqpZ4tWENxPBEgkIIVxy5E7BRYxQcYuNX
hXOh/vHijNR+0TcRXMUA+ckVFCU7ma0aIFTw64oA3aBNvSlDMl+wIbhQ90xmtN+wpnUNZDXvRGkR
wXPLLXLBP56SmAO84rPTbLzhq0prpAOnLuSuRrnU4I1K3aSHbdX/d4OP3/47W/c3Gf1lp3hVm3HW
j7PLnsbn8jubr/NU2SjX41MNnatyfJsP1FcPdnHx1A2s98rFPc+BzQEHT3AmarucLwWgc9p7F+sr
hRn6taKDadwKleJcIQvJPrLELF1ehhGPDhSez3ly9QrvDGQmCpS5zBc4RVJn+JED0TOx2d/QgDfL
wqgE1aNYTmoAEqtAjV/LiwmomHOyVpVKgVbszcj+HoHSpSm0BbOdzW4V1Oo2isC3JZfTL6vUv2Au
UCwGuzh/bqwNECQN9vDBaW4TomrOLrxMDSWxKjWjdJrJLjHHlR4XHKbHDoD2Exw2aK6Qj94ZqB6d
o70WdMon3wiyZC3eq22AfPLYA66D9cmWp5y96KIGlY+uKAjH6cxKlzg0eUJo3lcSl2bCksK+/kC3
yBGXdbI6AmEXp4fsOncrM1l2BaeKOdHFNZZptrmetxc9KMpNZXhKZV+KQ3b5EaWf6fxF7f2ptqva
PZieOo0hyjqTFUcQ1Okp9wbqOHuuSseaEIlwZ8rBMJ8BuCTcUUFk9TqJdkNzKIv15btGr0Abgk58
Or7NtK95RW1N9XmKdmtYdMfqxzjfaso6teh4BcsztBr8AKcD2MR67NlepdD5HPKTSxtwdfTANppl
Dhubcr6p4g0Qm/jdU8OOaQ4bPAuuDhCy6QNWYZkJxv55IMWS2S3gMbFjwcSJdU6XRuPQRNYldnSW
tGf9qb3PEptI1LRz+aIerJt3esuEydTJRvsMoBHefr2kdu4ydaBP1jAgvQuctxqHuewX/HTwTdrQ
Tut69tiRtWgzmKKPJHeUlwzCj6SZgc1ArBTqbd22wEUBUAYH8MQkehaBLSO4DN/akeb407fmCpXZ
YT4+lJdDq6ws4Hb1R2vyrclfBiwPAJEEuCjHjYGFpIspCenMy9kHuD2pjg733y3YH0DwiGEdwJwO
68m3KWgXyVtlhsQSW1qmqUojamCh9F76+aEldMYNWGDzgm2JohGRGmlT0rdx/ZCArTau8/NzOgR5
tor56Crj2WWQq0FkD17GCpAnxTpM9H2h7UbziZ14R1ZS8wC/HtJ1Tyry4upXuyTxTl1Ktye40uYE
wVBn36f9iwXwE8TT8HmDosdmbEqu3287/MiwmHjn6061NuNlXeRnB2qRHmxdfBptm2OCj2TRMhUk
gUJzBw2yHCBkC1CBhFqJBvMPg/Tx9KBvCSfMvi6vU5AzX7Tt0QYHv3gsVs3GyhZH9kObht6rCakT
agTA6I0X5bP1A9dYedbpJvmpfJ/t0m8jxYu0tpHJA22JlkCEEzI08Ib2YLm3ONyn3ZiDUJzn/hW/
Jh+uG5C5EBdrAKKcciiNTnSYAc/DhUBUyc0cztSOk+WiUXxPm70JlsAsYJN4RF2zvn9M3+kEJuxh
7GhoM2aO/rO8rpph2KVxDFk7UIrs6LTZjGZ9gJphOlmaJ88A1XPumAOJ5AgkAcWyUPyrbIC8rD8H
k3HmAeh5AUR2cg7Br05PQCRozx0sH0O8zgGRTGICulBtLPTmpcE5zVuAWg9xtLnQbDkd/Xr+coq/
VxDfJAcVL6ul27kpTZZE48yqxm4Iak3YjBg+PGlKaLJTGRcTNHvpjyVum39VF5DSzNbmFwUp58Ww
MyZ2rMNMw8gv80/95eINT3ChfNdeiD/Z5rOxVtdk2QLVJ2Cx0r6P3yN1QXv0NQK8yrnQdglhFzG+
n9UsXDIKwfnULI4+8rONPiGI+cYYMvAR2z/cFzI4JGoes4pEajDB65m4tL+R6KcSZk3ynkr4ZnUk
OWY49Urf1yiC8RnFFT30V8zITjHtZnSJ9DJlU2CKyukxAOugbnuhuqOabUpDrFCY/z/Kzmu3dSxL
w09EgDnckoqWJVm2ZEu+ISQH5pz59PPxzMUc24VjDFBdXeiuKlLk5t5r/esPtnsZHqwdjLMSzyzB
NvHfJr9DpLWyZYVULFtwvIO0kdcBbF59VT1UDzU2FUfvLaBG+/Cw5/qIt+auPqkb/Ta1awwmH9Rl
RmRi2JNjO6h2hEe1uR5vOY+ZNEF72Ctb/b6E3+I/Cdsa4tGFHneKs77Aon22PmhGSII9C0DnV55h
9O6+FUdEks1eL5YlOIuHBQEOg/OQLxRcoYRNjkep22HjXj2V+cKlh2D0KzmUM0CsAw5FlcMx7XL6
omaHnUIqqgj8aUeYAXEG08xiMQakSZ2FfUYz46tjt8t6W8Kc6Cbc3E/2MqpR4BssM/lY2R67E2pJ
8HEFtXSPt51ttQ8W09c0uLbqZ2VV2HkIS8TC4uiko3ZMhpSOmMTImBfQwwWRORuLeKG1xM7TXuCF
verUrSycm7CcD3y9vvKYRC+ZfBCFJxeKqijNcmmcuUo5k9FEkXuhmge/rResSlpNLz6UEdGuSH0T
2+MZtPOeT0wnOD2d++FjQ5y7z3SMojR8EghGLzpMQjT1hl8vDhNT57fH+wO/9KrZFdju8aSLmZ6t
MM+vpYXUrviigwUt3EivA5hTTU1nl25pPSyUI/0xREYEn0hfkgcTqHtFWAP/o+KsCXnnj24t1g7O
fmTY1fz93RFgiZ4lgyxeb3SEn9XGjA6acV+NM7/lzFm2VYt/xC+DEeUn4iOLmmzpCkapGmaF30TD
RpKErpCN7QPBXQUjC9PnZCiGXcV7ZIIA01J/8PtPKQWQe1XSrV/ejRztk6+x57dbf2D6iKvrZIws
u82qtGbiiBCgJg9e/ZRBN7oMY+Vo2AyK/jLoyqwiITTuiqXXV5iFNetCVxaecSh1/xcsS1KmJvVr
E/v3bwPW+grjRGPTp0kSdw+FhZCO9A+zn8ns5Y1ysHpirg1OrlbC1b0D5wuvVaqsrV5eWKp16svg
YLbA//1JZUpfjNlaqgsIiK+T33UCPMCCtCphZnmJHdIblFZ86jUfv9sKJQlCc6sl/8OMN4r8oLIT
YUBNO4FXMCa9rc8GWI+EfluzxJfmrgXq01vegjZyXSV4WiXZ1qMGJfxq0VlEkDYYqE2ho8RbPkQy
LDjOgaE1t0FZPnvyQ0PWn6QbizCWnWBhZMk8IBjSxDG7VOO7P+X5iFe+ztjC4zBlYmfmyQG/4Ez+
JMFnlvYDzQiqOW7IM9NzrN513sNQm06dVFjftsw9YEoGV5yZa929y8PS0XyMon1qXZVDRd2lOKqk
rjAfmILFtbmUGDypvjUL2Orb8a4SjmOXOT4HvcB4sAq7GSHO2NcrTJzm5YA1ISkcDC6AajumJ1iA
pApzjRbrZwq8kDIDPxiKCkE6yN6p6NR7LXjiywc/tmZRBR5S5Lu+IcoFdO3fPdJ/KPhlIFGy5SSd
UZX2Hav00yZSglKlCWWyxM2JHFgN4TDJqlWXDUajSvzsQaH65bI/0YMvl/2zvP+CSIfeq7zeKOoH
ybwOKUZF2H1r1dponyP5s8QFIrcYXi11FdPeyEkZUv77Bv4j0YIMcHydNNHSdelHsqwiZ0aQyqG6
C6RDh6uxOgrkfMeHmnJDT3Zde81j7VSwskXMLDSN8TYZCK33OVb4RBSnusHlEF5WFT4L7qUvLrp6
l9YIZVodj2+NmACOIrr6kiwjYzIv8uZSFt6NIp7JGDz4uX7C0DokiZjs9V9HQ/9hPDL9PJMcekvC
WEX/hnHJuke0awPYHWC/Z6xVK3eGYmFtCo7H1jHc1mFI1L3kDCeN9vLvZ/sfmT1cnKQAnQEKfILv
F6+H3vB1tygOuXUjeY7Q6kthtDMxLJly3pecLoK4CnpCNSqS08r+lxycnwg3qDfWtJYlYwCsfx/l
icTXil1kGruwvvORQ/V26JPMdktgjCbnMbj98nPFnywFLL4IjiIJmwur35kTmlJE+jgKxo6QaYHZ
+TC89tG1Ywln8NoIUvVzxjIiscVmtuwV8gwiY6axSJLCYhCi2ZJ7E1MsQcyH3HjtOkBnUV0KyUGJ
mlWongrQV9eFyWilC4GBo4nTeNDPSPYIenCLHgdMg7rWnAm5gEkmeGa6y6kVzD5bGHQVGrTr8dU1
jXffyGGi1gFzhiJ3JMKUB+A3icB1hRWS9ZrdvavWqtcA0jkXMzIe7nwyMoyVCuMsexrAoEbXsvXb
tM4/XVOlpGifoQCMJDkYk2EMdivZtbe4qYL5u4s9/RSL612H6tZJ0cIIM7vlExpxD7SCN58X5GtP
TEjH6gNveZnI+3C4wDQM+U2TN1vExyP4n733+ctr+zk+VQlkx6Eb61ui6f9MhP/agjyrIGInL/Nd
XN9Vw6luMaAsPvriYHQ4hqdkhZwaGb5xjKkaNmN5d+pioN1gm+MCDDgc+L/sST/LFVUxFSx+VV0V
Daylvx7pQtvkRBFF+c5sTmMDuPepGBO74pff/ZM+oWHWjR+dIUtQKMxvl1GNJlYHK0x3Wr/Bni+s
t7T3qvsYqq+BuzKgSParEQINIhGaefWFKXzbLUfxF4NhRftRwXy9j+mI+Ov5V57i6hRPcK/KcS0Z
6N2DfK2j18z617YXl4N0GUUZrKVYlBOkxKygbT/80tz4LHmZihxIJpaPiQvMwIg1FpnYv9bpXQaB
sxSOYYXZ3Mcg9JAL6HtphOTpnxs/ij7dDMxZhjj8BXFUfh5r/Cbi5lWCmzC0+jNX/us3eb48qlZf
mdNpqsfik6FH68Ex/HwyQpx8V7A2kqVFhS/ACGh9BpgImn2kPZHDYU0WQ3ytEZbVqv8wRIshcUBt
1OHJrA9Rg9MamFIopCc3OcQcWdp4+n11/FyEmkJlCQFCthSM1L+9FT0vo36M8+wQ1I9y/lHo2Jms
+/HRQwudfobSuiGTaVPtMSby21mi7aPol8hj7ed2+vUW1K8LQxbLohXMXt/xPdDxGc7kKZ519cJs
QGaj5zwSHV7uyOxgQAJfISuotpJUbBksyGa3npKcIlEAWTTs0T0HgrbqyLdoK8RM/VITqkMkSqSH
U66J+a4IqjsmaIan3xMDdQGBiEoGX153qGRQYyr8RN12HcNKiapWbLbYXlMjtLK5jxDoVZiKe+Bo
ARaS1DKe8RsZ4T8+14mDoMLsko2JBvf1aXS+G2ulFheHVJ33OAf5yrrL9rL4pJq/ndv/cSlV1FRV
EQkeg730raeA5qBaQaFxcBbnlOAk11wXPVbzloqD49mIc8qynrTzcjx7nj9xMkOyxiOsjXQvtxNh
4yr7f29WP4kYuMOxDE3czShl1O+sE79RWysT3fQAf2rENnJkWtHm56CD35eE0j4zcMTPSigQA4iQ
cI5i68pmQXc0d9O9phJUwiSd9WOIw1Z2kXEO4C91Jr7Gg77q6Et8XXHUcgRv9c64CTrC2P5S7Mp/
fIC/NGvffsW3RpTyevRzSUgPyXM1xwBuN87wil4ZK1pwm2nAnHH4RCxJSLKzpVvhFMvoVdpUJwyE
9tWpeI0OyuaY3fVHumvM1QW72JVgxZ8oiHE9CR/05YD3OjletmCPmKHdLHuYK4vygcif8oGpJSPH
4HWyYZ80OMaGuuwjRV83iQalFfGUuIATorTwsbpS58QJbZh6gS/cJY/mHbYUWFO3dvdcXeMjM/qz
/5BdxW31HD8Ej+zZdwjOcdqtqNMnslR5sx7xhzLIu783qYigytq6PcdO0pFnxjNiEltxTuK9OBvW
5qLhP/6mOw73IBf31pLm6Q7ja0Q6B+TViOZCrGP6JTFIc2pYm9PqlB/iOZ5GM3MD1IxX+B73a+yk
SU9bSScZ9OVUIglR4TZHT8Feh7620lfFgj+jYwFfc0SECCT18Ne1MwkSgrPm+PbuhO7KCbGmViZ5
8UHDmtu44i5Of0KBIq9WA0ICrLExjLPxnLYQFsYnd460bdVhdG3NVJjkL4g7IHGH+NnEy39/DT8q
FsLPp6Ie+gqph4Spft0KjFga+0DAuzAa5j2AiXa0rItnnrTxkP5axP84ylRZw77Nwm2YjBPtTwTN
X0dZFQ7eGFV1chAkH40Tjw2bb4b80Qcm8vmSdLmqXxXwmXIBy9lfsZsfh8B0eYVkGyoiGtM/3rp/
XT6OXb/XEi85lMI17sRT428FY4B5iEczyJfJmEg2l7W5b423kkl7vug9adfI5zysSfxxlwOsJ8XD
UUPM79MOHUIuL2ohWsAdnWky9XgdPggSQ9hrZuFW0a3//a5+NtbTDzDJyFAsBQDqzyn31w8IR08p
204Rtnp4l7VMSaUSwGnZ1VgT4l6LWyows+D9v6s7LguF2yQKhmQSyfpG79GrYdT7zAcByd8H7RjT
ZZQW9lExqETMbKBJ/UUpE1qR5rtR1M5xsuvrmL3+2EC8kKuZYVW/MMulH5Ue9yRjNQ4MZ4i8y6lh
++tRJDEGn02Rk791p73xPnvjEXxBQFLTOQL2jqPjso9ojGPnFHLw/H55FT8awi/XV/70b39d35T6
sRb9TNg2KI5zz+k7ErfKbhfkyXJU8atnJhB6MxlUqscGKH4tjMcR51YFHlBWHgkQOxrmDIfQX+7r
R6013ReJPbDuLY4561utZSnmmCQFn5jka0sV928Y3s4od6C0L2F06rud5V8KuTxU3rAc5PdRW4yJ
upxo5/np3/ci/+c7MqhaKQB0Q9e+nf0jU/KR/yc+QCe+Mw89808ELGTAR6sKU+TA7nFqQNl+DO6t
rbbUPkXM6Jj3lDNPdTKm5uy2/76l//yCFGKFVDYgQBr123YnBbJc60pbHTAPzaxmDuGSkB2Odazk
rZYMl3gOxv/LRafu5+tRLWsanG7DNHglqvhtrYq9Fvt1XMaHTN8UyiYefMJFCYWpNCcz1r1yDnrK
HuOly4BDaU3/fXl5qm3/cfk/z+SvperHoyQXYxAfFDKv9bCe6XQFkodnE5VWN0KM3Ek4CRkops2j
1e66+lEbURCLxyl6qS0hZvrPuus+mBpmhMWHNmI5MhC1wDTo37dq/kCgWb0aoAfQB6oRyI5fv2ql
l2gje4b1UTIvvWXjPsXaHOtvg6m3hfKABtqBw4orN7x0GWZAzg0tQ4GMNaiA1N7sSaDIsxbamO54
oCCyU6aLdLzXspUMZZCxrOEwB8k5YqtVB3dV3Pror1WIVGuzmKfWnJlI420KFRoPhNaZjrcA4z5t
XRSzmr+zXsmQ2wMbLT5KculzV9xAdIPbcIg+hzvjLZ5cGmciwp7aic8SiS/KTGxnurogUhQHa1+b
Qd6JFLv8NVL3v94z2IOpTzRj7XtOVSDJmVS4TTXVtWa0TnDkr+Vznae/vKX/2GJAN4mnknS+afXP
iOSv9ZRn5OCarMCdlh/ccYkjTizgjfcLOfwPwvVt2YL3SRKsWgsUWfu2Fiwr9wepV6PDAJTet5sG
pQCT27y1s2lUWyuOYGHLK7a2rK8t+Rh3t0rYwpG1pXIR6SENmoK2YZ2h7Yl1598rVf7R16iyPkWC
IWySJENXv+2zsa42XpbV1YEnXYlOGsxdf83HY4ZvPfSmt6CEngdeFujIaed5i5xpaYonqdpHzY4k
vV7dRei9IV0nkaO698pDb8x/vU3tP27TwNacSDlmVhwK37ZgJSkjK6uS6tDK5UftQcZ0ZWgfwrwZ
jxlfd9bUiz7tbJ08PT9UF+DOddttsoa8m1CfKerN1SJsvQ8VKIMu1vMk0uaeH6yYb06BEAUQiKG/
QeMd+1fBMJ+iYSGUt0hvZzJ4XSAwn4wczpnAu7nQRPD1dTLc4j3r0GjdFbYfx0Ixj6TgsTKeJClc
hDDBsvrKfhzI9VM8zDrmyyKj2tF7930+3rT4pQT+OdNTaQY5MwncI4DMsr61w2ECiaVt2ujQ7ycD
sQQy0wGtC8gOGwrcQPU9Rvf40BOnCz35lixxWTm3j/kuvOZXUuQnrfitegnpCN+zG1Pj8gP6KwGp
5W9HyX9U61/u9Nvx1cpkj8ldWh00IpnT3JxWmpFDDkhgUkHZh/j373UO9/LnrjJlxEkaZTOJE9I3
5ETP3WasmY8f2M9U8ldroArC9qjX7YZopxYiihfPWpWG1yZDFS/gfi8IM3z9NWwfpLlpLnLIluHS
wilWYOS2KEZnTBwXgXREcIuDH2oAM4VmlUwVsEP8TzHz5m9gwIHvUbLsSZut5kbslBiwMF7LyF0g
bHhgEE/egzQ3kMHpjkngcAtDbOUzPzbnjEoS7G26eQvB7Kby/b1AUgiFzWgcLJoPLJaDBUSTqt3y
16WE5TNO3JSynIzIzSe2c+06LSN8QskQ6e9p1qDREF39WE2y1jKaQTGELo57cT4fUGOSUkBHQKiU
uoTtB6uyDWdQJ9mjyNJQuDa3LDnM3vn7awgX8E7HWYKsBismBYXTyuNMMGc+LbLiFMfEWrbGLGdC
6E927pk+Z2wMUybHKr28V4OlG8yUKWJzFgEwMO40bUNeNDnkcCiztspnfsDvG2UFG4sfEszijITO
Z4vAWkyCinz+y0r5sdUg4qG50nVUAIqoWd+2GgbhuebWMmWG8k6lSdDyMhcK+FY733sfWJxSZ27J
c+xgxdQxCcponLzIeKPZ5ICNWSH/vqEf3wplBIoJiU7JmvjE376V0U+lQR0ZV7kDIpV5XMuwU5bk
n1PoesovrZn842q6pjBuMUx6y/8YjkldpqZ94meH4TN5ZMZtIsyDSwbLY1yiIJWhdFs0SU6tzNpI
4YdDrSnXhcRANj+H/dYtIcA/u/ndoK6g4PZoXOQ568i9/vup/Bzy66Bx3KaoTA0UIZtfS6xE6ySP
JN3swGBJAbaacpGJu3a6npjWGQxKlSYuWVjWwg2XEsm7fFch7N85k3AsLHxyFFYobup+rijEmDsh
XNZkNhwLLDNRexq/FBt/9pcvZcB0v0yTDRpPS7fUb/tPOrrgr1EIpB+9Vj7CvvzD0D886yNCqOjm
W2zclzXzcAsXBlmAbl8t2/L13w/tR7PHPQDCM84molIxv5+ioV6KVteK1SEbi3nBOMGwboL4RpaK
Typ6G8cILX5ZUD++Jl3TqCwUchitP+GjX18TNxO4okB9AUSbGJoTnoUO1X1zG7VfSpmfwb9cShZF
hR1++kP7tiLSII1gWtASAu+9EaOE65+7DWfqoWMHTmzdYZuXiN4rPpVV8yh+ThXYo3XrPmjm3qm3
qw/5WL25sgNvEDkag3bUBwihYBdSJ8tv7lOXkThXPLCBGZ872OdMKxCBdb/8kJ/ZsV9/yHf5AGB3
1Kp6Xh10t116pXIfJuJSBSj0EOcMONU2FxNgKZQRFnoTDWyXSucgJNvUlWw/2QyMpUTf+qXnlKdS
8NsK/vv5Gt/aP4E5YaOYZXUohPu26ZcNKiOYhB0EED+eiwIRiokxz1O6mJ68wBo2G52OglWqks+7
6JVSSKvipYTMRiSeaEDo0Ne0HhRD/17m0o+zXteo7GVjGhkqGmror4suF2KjTcu+PBjJvjdhw+iC
XUrJUijvqxJi9ybP7mX2UbH7pdj/03d/e0a6YgAGEBtnMST6dnhEoh9myQRLxN5c5gB7zvFwa+EW
kv5K/E00Q+JsUYQBtDB7lhxOeA58+JliMekT42TSYlc4gD5xvB884gJBHOaHuLMx9mCgjOML+0N4
4uTWHti+0mX0hIRBZx5MAFb4y4P8+fHyGEWVp8lJyLL7VlAmgiZ7qZGWh7peDliWmwvF3Ml8INIv
A0/GNT8Wly5N7TKqUkvRrO+jnLhOsjGSKM+MetkCxMewAR3Ln3mig1bbAqeGXBhBGoBbPaNmC+B+
ww6kzOH/aqCGz3x92bewmJctxkkYlwmOJji+OBtbaOHbBh8KpBZYJYlOlwJxObRTXCj3oXLNSVFX
O1BTu4DEhTALqb7nQDIGtEcur6N5YlZA+CliFDKKgOKAWFF7ovPE1QBIm6roOZa2EIvbbBPUc+Qu
CMzMTaGtR4x/fLtz7dRwBn5AcVf2a4EIDpjAwVyv50rgGM9udJ/Ky0IDs5/340SBV/gynP5UVI5/
ShkidLYIqyqfT3998SpHmWidaJcUBda9Q/47xfxNwDl5mJF1gqcVMU+ZMBsbaISz6KmU18MRUQvB
EvAUM7ZGlHC/JjH/QMrgC/39Fr/VKn7UiHUPfHqInrWzdeZk89qtQRAXUR/PXuvUHyTpiDihhrPf
YlCkPxyAr9/edHETRF7RjQmW//rVt71cV63JxTt6ZulA4lqPl01U7uT2HlWU2qxrBVXuBR/LckZH
V6M302CKrPV6kdYvDXGs8d607uNkr1BRN8VprJ8C/aXP1oZKo7gK6YiY6VGLo3YznBSjeJzd8gVR
rC38Te8u6cBSnNh04EukvhO/IEwe4scwWFe4uOOzpsDoW6WECkGoxhgJDVHLUl+HOGo+0WwUGN4k
G0NYhygpSRXz7pT+rhywWQoHVJQzii1BtbOHrrkr+RyVTWq81DBE2jmqwLI/Di5CzeAiErZs5PcZ
Drr5Jaq2qb4T9TsJt7xmHTB5Mhc4EKgw8pFJ6fkv5ar031/y/72Gb2vASGLVDKI+PHjhU+BpRMbt
dWhGgeK0/l6u0bIZGBiGr65X22kyblXY8nI7Y2Qrkx5j8JH/+zTQf4xLJsMWSmgDAEZiUvr9NHAb
wS/lrDig+unNtTIs0MKF96Vwhz7oLlfnpHsSiVA+JJjaQx4u8EOV5gxU0YtgBiFLm4SACJRyxBN1
KzO/V5Ho0EBDXKBQiFeytc7cJTFDkPIKb+ZNade2fHSPJN4ijbExsMzZ4+sZ4U/oQy1p4UEHZmxn
zFHpR/up6XlRh3dP3xrHf/92+T/qedg7imxp03yBdLjpUP8L5IKKGaiG1fJRlDYhHrm7HhGYYZTT
YOPlNzY0bY1xS7eShnsLSl6Fz9JdVZ66bjsWd0Py3GprDy9U0EnXsbLZ8OHiQQgpcVj21gH7Xb2A
RbbCTRyJSmRNEn9tvJe7vVavwmApFHsVL3dl07rLhu8huq8J5UThKG2z/MMX9iSmYhwQtG+aeJ9f
8PIwxMc8X5vaLhCeg3inFidI6WG07/NVnTO12rjyNqmf3WArXhNz0/lnxC2WvrSyldbskHS09Qo6
WelDRbVxG4hrp3qsH+oRmY7DMAzerYp/XzyjkxuxC0E6QrVU7ekPLEyaDLy1WQNiuOuq16Rfp2Cp
40xXaGZhrtMFzktaC/Kp6Et53eOuxda8AQWYuy+69prB01VOabM3yyUqNwwGFRzNINYjOTTnZTsT
hnmHEgBTesyjk0Whr/N4g2ODepOxvSa6r+L82LTD0lVXYe4goUjjtewuE+25lLdcO68WrbTsJJDY
ecrim0JED3W3R7mIEVvuPRXYfUV7TEV6/y4zXwuNAKKdW6+RIOvhYsSDXDlq0rrWnyydrufB4JFp
uzZ+zoqVG99rve3FxIot9GodvbHn4BOIxjnH1gPIYrpG+lFxfOR3tfEwGHe0d7237podNkz9EgEE
rFRpJhV0+DoXRKQ3Ppbp/WA+0QGkIVKhZSlvsvJJQ/UTPZfaE0YovwYPMvH9WQROKx+mERWMij3H
t+JFTAfBEsQ+P1SfEZERaPKey/fwUj0blm2B3vkEu83KY3qJL+azn6OPsHUUunZ2qB/IiDgH2HUc
yT3ZSCRfyTa+WPEsPGfAGs/yB9iR+JE/1U/1Ub+rdm2+oqQLJbt6RRjhAbwRAGnaLGZ7gIxEXMo7
ZL7uWr/7F+ENcYQ8XU68xpf2PeYjJLx7n770txwKgfgp3Xen+L0/6+hv7rxncYkSqieGr3oQyR+o
71s0LM/CS6PjccGZgITfyXbNCEcZ9MQx4eQRBEbqOgx3XHYTWyY1gK7Hh0XJlL5hCGAPOHfc6Vvz
tX0r3xJOIzYiTA8h9+N01tu9Co/Xll/ibbZRt8Gz91iv+2NFA5XZWgBzyA4v0pu7rPc5HAxs0z/a
W4/EBA1IZMdv1WNzaF+yU3g2P0USUjFYwgZl727JI2vu1Nc/6RL93vs0AKDeXHjEj9lL/xZiV/3J
08b9AUqFJtv5ZbiyaUn+TIFuk1BIOf2bRCxjYIsF0hIH9aXBD2XrBT3/5M6EN+ktwk3C9j7xjwie
UAQFZ+MjeUMU5kGn5GeS6jVCQQbutY2P6C3cBBdkHwMcjtYGhO+Oysm9IejvAb0lW/qoD9l7h7SV
SEQcNidnt/rQnkQoGxKqqOqdfydqruIiHrtj8t4++hRg8JzlSfikexs+fihuI48FAmlJYWa32dy4
Vk8AZ+WHeg+5/675lN7S1m4G27jot/oUfgQ3sC31tfksrv4FuFL/QJfREb5kB1dcVyiAhRfWavyG
swwNGKI8azNiaBr/7/Mkl9RXnPRNu/BWp4bhoEA15oKvDf3iPjzgfvkSfjR3PYuR2DitcUiCHmVb
Nx0/oYi1CbM4UJkGFxka/nMNcYYT7zo9Hx4CMbitTY2KSwZ/ph1OLj1G8v6rdWQhjW8heSOBg9Sq
IfmdzZGg9sfwTf4wqQr1LdCqj5PyW/PSfugv7BgfHQkbaJAwMnNP3osmQWq11Z3wgFH8a3zKNiQs
3WPCt+hP6VYhbKq5lvvxJTihBIwO2SNLBDw12iBQbSCTO/KpOHiPw1yYuw9TiO4r4WDQdKZIPBK3
jyyv/F255TfvVL8MZEq/1zcNb07aspOHlx76lLPPKtzFrh2/D8+s3QpG3zld8x2OT/qr8YZ6kf9V
kiflFD+n+qzItOVrZa0eUUnRPyiRk184sNgO4kv80FFLTp8HiioZIQESD6DiwIlI5aNWe1Iuzabf
u0iSfQeNX/+QvUQv0tl/S99LVtGn4s3RQnN5Hq/2Tg8GPHsr75NHrsjTnT6rT2QV4Vn8aF47Vspr
iRg3h79uqzolMDpZ1GUEn8lX5Uxy7UO1RSTb3kiCHG/conULnwyyWDGQW+Lx0byFL/lNe0lw744K
u0TdzXdEFJVv79n5eKYkghvn6LHb8WuhBvjouy9UTETqRbbyWpz7xw7f6fdCscVLvFc2wqP53q5I
XIZYla+UO+lTfCMTUH2X33PunwXCb1vIlt2aDhxq3Ebof0gchuVbUceT+FBimDtpOgFrkJMp00kM
PJM/lgf/sf+kElNehQ/E1yj60IRSn0kwHMEvaRU/wMHlo3Dir+Nb9FHeIMO8keCKEI9gTa4sn3Go
ilh9vJ130HPtFXOK3B5hP0GUMWz3CKo+aA74T3o17/kvIgqlZVi8+MrMXYcpFHRmABjPIwqSHGS3
VPoqf04xj5upVBbcS+XgVFQjXbv0NyFnlLawyicfcLSbY5rhhtRNs6i579vd9CE/ezDKRJbKpLBj
dtM/dc/SG4lGfKQs0uYVK7PuFGzS91CZEjzZBEr6KxXK4XQITMJay5bujRspU8YN/WqIeC+/44hi
IfLdYFyIrYTO7iOssARkyhw1Mxi20E4MaHQ01Vh8MFYvbAn/deBIYNUX90L7Sw3FH6wcHesx8ErD
ThALCtP6oD7kZ4pTRejwBuhyBM1uLh6VwzSA55061uDwlofYSf8YPukIajGARenE+z96RDTfhicS
Pw3dES7M9YbHiH0Xng4vhd8ZThiIj3QYa1tiVD1UjLxqh943EhCW21GDJVteYTpA5ZUiJ3kuH8Or
2CCetfHOZg8vkdTyBN+bYzjPX1OVPRgsuD91N/lROBb7cqec2mV5BYOBDIlggY0eKabQ2SGbdfkY
XOqCLsKBuVdQFCQzEqJZp8GlRMzK5vEGHfNscpJAYPoslddkXKg4YAtImracqjrAlyfe98zmlOGi
GZNTzVpOQK3FSWpaWJN5APN43NSmOwXaTtu76AEPC82aowYxUI/jd8dzCuzUcnzSmuDbWk66Gy1n
JOt0FrBZpjPlmuHRCoRwbR9Hpnv8K61XunA+HD4vehW0pu0rFtg6EKc7xzGHp9d+5CEFNfs85kGV
Cy3M5rhqkHxGKCLt5EncmfgTQ0B8m7ai63A19uoWwwRWHutPvbLLMEgzr2SGstVBNkxt9ocGn4cb
rYb1Ym3cT4OI2WsuT3tW+YYyTWQuxVC0w27QGcFRgF4+AxJ4+pfqFVyfRF33GrwkL8a9vvU/mhvx
MM+WZ63C7ajbGMyNmE44aAp9+hv2eh/nZlsky97WPqYj65lbWqbPfOTFedhn9+YiMe3MJPl0rUBl
fu117PrwmGmehhfoT9b0DzUPHPz1adzKZ+HKstVeJx8L6qhL/DS+0D4ttG37ol+MbctnBvEum/4Q
z8LJ31cfJslDKlG5C3i/SHcphJGODSxPvhuA9sg2KSFPyTOrDd83CQMLZyyYITq4W4sQP9RpmRvY
LdjIlvPenk7umxg5iIWkj/Igb9KTcO9v1ZcWz+xiFdkEAR6kLS9UuRa5LbER4bAAEdTobOuXfpKy
+idOp6jaRFWDawnMPnX/f/WTrZK3o94GOU5hsyCZZRpWRTMog9RjyYr3ThY27eTO0q4GkST9HDTN
qCd7uCQjP3luIsbX5jVtEaHCEEvkuUJmPMZtaEY8+Ntsk7OU0T2R207qzXDPcCn7qDQoW3JIPzTq
mLk5Y7mBTI5XxLQvC3yjDseZy1YbzZN2liVUiHPIFQHn+bx9SW/pi3WKr+UuExd4lorHvFigKcQF
osTrSn8IhWfMhGrQEMzdNLgP+yhbQ3tUrQUwnZQyM5ol7001m+T7mPEmToi2hyJYordypHoxKJMt
ttbN+bf65NzjX4VWQ3ByfDyAfED95ji/eb+x99T/wrwUdepx8BnSUKx8w+Sjtq0TvU+yA5NKqxcf
xVR1Ko0khJEgaz4nz9zEBqVoRLkV6AtTI6uhHbcpfY2BlQ9ofENUk3fSARMjObirOf1lYdgKmTFz
oYWXnBzTP6DjctkOdwX4hqzw8yJaUwM+c8S5PEibTuMgGUq0neJmkp1GPY4Z7SbH80W0llLgY2yJ
ZDILHD+jnjQ+4/hqxm8Cubig4R6nsMtotxBPufIc5JiYi/Lafc7M89AR8grbqPd2qkWGtrRBf4FL
D/M6Q0YdA1XAxBR0uMjZOc1PwqKou60U3sfqLWOW7tVLY7Il70Z0ttpK7pSFEnIQd7tIi+/VzAQL
ZlQhnlovnpuMzRPFkeSTGtYceIbtyfRvWbP2TZf5xmQqc6oZerrZu5ozEcYVP9jEsEHUtn6OFB6r
zECxIMLAah+rjNl4xH6ekeLZkbKNzUVxSTz+oYiNPhExm3kLMgIoygb+DC7b4nmcPv+b0O39/6Hs
vJZaV7cs/ESqUg63VnACg8Ek36jAgHLOevr+xM1ZC3YtqqvrhN6HAlv6w5xjjkCwqqGcdGCDZLBW
qjB7krjpLCqMztoqerrJMT9BFYoqZsa8DOwMWCdVeI7wW7KZ/i+cT21T24H5lpk6HnMvGZ6IPh6J
aXcosanuKmhvCIc55R8YTF7PBq7ACUxiX96psuL6EV2UMNPdhwjj9QTWsJLFq6rN9xqk99qpCmnV
+5xx5oBhXYbYu71NYmxYosTV8FwxiHimK19Lae50OOLNnMzo3tMeI1Tlymd7GQQoY0eh1bdm+JJE
HFfRtKtpeTUsVszMeQmiwWlzt5cxWh5JAuuQ6lfc4URo4fM05XdTNeMKl5MgzWUTJs7cHvJC8Sbx
MEjSdWYAgsDM0LIE5hSsDvIsMMDTy+pWoSbjZsA4SFTfEhO/8QIvgdqpg1MVV94sKZ7YClhUYDXd
4HWcUd1MjGlqThg/A3gXZSrq+bMzFxPMYjR3opE6utRjf4ylfnAPATObrE8YUrlYI0mctqVC6F8g
OjUMi9gIt6PRukKb4TaV1R6s1oiWGsI/nYL5YBEIoJ0QLUJNac1jYfR2DKgLAK2zCyB7Gt2hh+4k
SSa0YHYX5Qaj20L/tJiZtJbg8kQxYwr9bi0Ygp0Nbzq0kapYR3KFhUHHqZwzNSmYsbRYHHDHTBjs
FNRPs7TRyk+V8q+n2MilawE+WCTsmuboM60olNSNLEYVoJa1QH4kPU5UYte3GAuOa/GSqiDTw/y0
MKTa+TUQwaGgesBYTIpwn0hPEX9seSahdLWIzkzY1QLKcOpFjDfr4jb33xUy7dgkrS+ypnnY0d1Q
kd8OvaIYjym9WavyYPS63Ujx5MxivO+MPdSn1agopJkT0lU9yFW/ndJql2XYLQezY3lihp4xbk7q
XG2gCUG33FbYFsBiDaejEGIHveTOT08xa0XmnzJu9UYWsz9zM6mnEI+b4K6y3tgoOTmUlB/afEw4
CJRw3C5bffkdcVBeF3w7g02TLSQVQiR6KjkIn5lWeT7+YZqKBV7E+hBkm6f1apa7qMaNhdX9b/RX
W5DtbxORP28H/RsENk2TgSa/KI5Yf+8ovARQEnue91pwQCTm436Gf4y5jVF+4GvOp+K8wNgqcmYV
Igub3sk3UAE36o1PGMjazO2ERWThQLcCN52slV9QoK34PoCI0Oxg7RNdrOKJQSKkageKWyuepi4a
VXTd0VN9wR4l/GXgoP/ntzRUyZQN6BUMK/8uSZKKO0a2RCDu0U39XVF7wGvTdXnKsbwBz1BXPisr
WsskxzVXmbQryAXz3WZyZRyjMD+vbdN0ZHndjU5HjOroRHSYgP2EOYPlS56pOIn8JOZXlbQ34TuG
HyXJyaNN6yM8UFnTVsyPnXalFFxWONU8dbdiZzeXnoZ4W79OANIU+dalaU6B4ig4f3SO1jr/ftk/
2X/QZdU/HsO3yiyJhdQvk6o8imcKs7lxUzpk2ud6JZUoLIBlMNxGlRSspgcm0goON1wGDHMZJT/5
KHnepnfYDl2NwtJJIXCNcIwduh2gMTCujCFJxXeLH/79ub9ez/dFSiEJN89aOPbmtwmFNvSazBrN
j778klWH0dp+YTXCzk+ia0Mme6ykXOyz2zgEzSvVyEkHfH27l57XjJ2tLei1HbmlQavOMLRLSJ+i
Lcy7c4zVXENBI6mUxerJEqe7Bj+MeLpIPRCj1Owl3OdSnMalDAyN1y9BwMEMJWM7iM1bgL4r+5gH
D7g4H6jUeXUJN6aIdQx6m6l4YvIKu+VuYr9o/Y1cbkL+9e/n85Ozo6N7FhlfMRQ3RO3b44E31KPT
zfNjAX6YfiR8Yo3Bt/xQBrNbEz1tmb+spP/+i2gcFTg7PyX7te9ngpo2+bGO7hZV5bZgBajhXTxt
VPmyDBf//Q3/Y2DIN2TvWiZyIFy0/96/slxKuhKFzTEkbS865jTg8zZS34x+++8/tBwEP1ba//7Q
lxTxj96ltdJMVYqqOUo6yAYVSrZWQ2EldS///jvST5cH9iIMK513htaZ8ePfX2lOlDJK2yk5qg2S
Rn2PQdE55IQQQWG6lMIyze7yd8mIr1ONZjSs4O2Az1XwDIVCtDv87zTq1mjSvGbg0hYOLYVL3ikc
Svx41NsZ9oIG5UYdqWD2qr38isBnrYeH+NkbhE0mYG236WudeufMbinAiTLMZT+kjKu9vWaaMWK4
bPInLaQ1pX8a5dAbNcmbw5oLHVvIUZPPk0VkVK55Xbwegwnkh8xn2b/1o7N+EYLQ7ihNF81UnwyQ
9V+7CRM6rDSLOdiHjCoiwhl3AhyElNZuitGKAAzgepWYt+rMrasyg1AAUkrRwAf+Jo+qHf94wtdk
ZNjdmcAO8oQZmhVcpVOywTJ5G/PBBZHbOVioKFQ9s3qYF0dJp63r696X3SIkcKhMUebBzsJCk+QH
ai0m3VOY3erm8Au3+L/WL3okUUGGqzJkXu6nP5aVH85WV+d6DcXtbtme2IclKp/b9wr/N57MT3om
CwtHjYVFCJnwuyyqasI8oQWoj4t4vn4oAOSjBKVnFF7rXEMG08GQuUiP3s80a6YQt3ps3ok1XpUB
k+ZO3adVcg179pcVv5xCf28tbt9Fg6zo0M9/MAvbcdFOy/CecO8siNdT9/BoXVnALzrZAL4U5N4y
IIPJnBkI6n55LMrPEgA/AUWDsUq2hGJZ3+6+ChmSotZFfcykl7BJd6lOApS/G8nHqcxTb9GpIBAI
m8XOmBmrODi94DTjvda8aUAsYGFKDk0NND5eV1Sc1I+K+jbTFBaCBKYVoIKhRIinT626q2IfLvcv
X+Hni+UbwFrjMUmLGuPbMW8FvTBqUcY3SO7ncc8HCKQrzsEAUe+vZPjf/pj694ptywC/q0yujpOK
QXFfbfRWOwoxwg3rQYFrppvJg4RhWp/hf6toNwXEpdCYPKkfMBowjgHDjySzVnC53F8W0lKSfl9I
eCdj+cS7lDXj+3OQok62kgCyBnGq+CMbiCz66EWQcIrC9IXAM3zNIWdqnwPVSR6C97XMfrpf9vR/
cDB5HzqbmduX+lFdHuEfm7rSGx2LxLo6GjXWi/MZcYVrydRG6rw2KhkXXGhiUw9FHlrrx9A95wvK
raabgM5EGvJtMF0Cbfhln30NrX88nj8+1re7MpbEvJ6jCRVDt0D8fvbUVYNXrTQY2rFY7RVVXgcd
WQexibMXH1FUaXJeKh5fKiDkTxldQIBuBToscUtr2Qrg98G2AdNpmCYbinCnWfLOWoaCdf1hUsMv
EqC+idxBwK2M7KXW96zgRvIPWSm6E11E3pVeWzzSaOIHR8oPhiMG02OUtQU+mSm0ugmPicaYt+aI
P6BJmQVDW5RdWEBKd/Ch/ChNhC2q7NZg6MkkrUyQ+YCGaMCSFAJ+k+huj53fUq9JmXI95Uyqkosg
mm8a9AW6CtI37IqC8N/L8eui/va8laUyxQXMlClPvu2UVO9a0cgMlqN1aNAI0emvZPO2MA40cDp+
PHid0itN+17Yi+MeE1+OfXreWihXTUu5yPNKtUP8a4mxvOgfHww+Dwp0ERHo96q58LtWH9OwPooj
LofJVYodWSc9hP0zDCrIKnvIMF2DvyhIvei1leRiJWaXmCczqBBidN54pvxWYCnfr8Ll86DnppJD
9oh87tvu5RuMkTTWNJyk8OjgwPPeJ/eM6QI2yLNXKtDw6YldDOGlDS2xbkvn9NFkAPMUEphE/mjn
hchVQEzKVal46YjV+Z0+3LbKXsa0AIo8CpADIx8GBv9+1cbyKv98ol+fnRuM/+QcFr9oZH/s+HAQ
wmFKEyS1hbhvw7eoaXFL1W9mpoERHlLVVa9tqrh4KPFhxjYSM767aAq8KkP/P19m4yVY3MNZgzGJ
juCxHTSwAXu8ApZMlV4KhqQJ3BM0bvZIHGQaxIegbdylAkObqZhe8VEkVDRsvfCegZzZbyWf+Goq
vRaCHLhdWDLR0ZQLGN3TTHrKaEY7PMz9PHcN1CgZmIlak0e32MgO0NOsO8JLErxgio7oz/FFMGH7
sNHp2dtlbYyDY8G0UNitVZJc1fhS9ouYV+IHAuaOyPTtX57yLw/5W2EctKhlUinOF3GNaDz7aNrH
EW4XuyT4pdr/vkOW97kIx/k/JNJYxPx9gutqnw5JXtfHYcpc4KqtVWw189BlEzCc4KFRhKD9//12
eAsgWUU2hLfBj7Ifv1NjMkz40mZzV7XzVUyhXtSNi67xPvej9b//2ldN8PeKBfTnbhKRWGDV9T3s
KwmyQcoGEbJDTB4AnNOy5A4Ciq0GkxBKhdaeq30evQ7b/DiNsMEOgWYvv3yMnw/axDML5GExeuPT
fLNV4Mju29bPuJOihzDU7MpkHk60Gkg4Jskw2GP5NDO7bEnBEWktpKDfxoD8DdChyqeM89pLuQOi
ZAJIaZtfltwPajmkSGpSHKdwnEDg+n0hDFIhG1khgA+V74wbDoU/ebHir6uRBGFNvaHbImdSugvF
a1nBw43YgIIHWaB7IqwG7jmcezVykVul/b3IpiYJpqtJ6gm4yRDEjXrm5lL5EFFl//vRyst5+e0N
U9PKIh2mitXP92lbNCvylHZGeSwJplM72N5MAyLuFoV7RYB5MmN6XtMhKlPujNOlbWvXwm20g44g
EVASgeskvlcurcAYgsyNLhmyjCELmM+/fFbx5+HPyjcpYA0ZWfWP1d/KpRxHklQcU8iJpR3i5QeV
SHZAQ5uDtsdMH7OA0fIsDKGv4o+QBrxyEFF2XErJFea+A5mFHTSGlaTYzPZLdaGiUbPLpcOQB9DM
jDZxi5oeTqGdWBQN6yoFV3cKljvQIxaiOKwOUPY9Be4jsTQ9QRWrAcojA/PBRT3Hvyslhn123qwJ
TfQ1L2dL+DdVcEx7e8J3n7wVAQo+yademT0MMVa3LZRJ/NXgJm/lRx2cMNsVym4mtBou5kLgd2Dg
YfmukvyH3zcJEZUbkoBleTEyRsFpBWBRNAMu/OYZJz3mZDgnICAlm8pyJG2nYV/Ez4y7vt7L4cHv
nzQFrI6R84BPcCYBlpefcfA8PsrdWq83bKpe82BN5HQsmW18YPiMPrMDZ2/Qk9oaISyxMwc7UVsT
c4FdrTIeDaqk2SLGYhsFe1HYdclVxJS0AbV1ccvW4yt1PhT0ycE6JxqUIKyIhIRVk9sBugiAXuws
mo2AURvzCwyVH0zZUfD0JSVm5E8c5cGj2TZJ/TVxRnYT7GxJQKhXIzNc1Z4VL2nWpWH3PfoWW2cC
D+nxoyDi5cmkUDQcdPHNCBvHlg1HzlxDxkCDPwRQA2PDNRvbR90Bj+ZlsID8fymsCS77z632v9X7
reAPBF2f2jGtjwrsVpMp1Uwhp7VPcfiaa7A1EA75ePcu81KmKRpt7DCfIsL6rEm/TBVujYzT0PLk
4OPZfFTH6r7H4paOSmdKIBUrw7j5+hmUrssvXHIrKNjGMdkMT/Viq4yfaoicHN2Z/1gpMQ7aMz8Z
Q3/Z61QfI3NCjfITyz9suAR9eLDUcsPvb2q8fZhf9SbAkjmRnEA93WMV0yWhLYAPierJGMJtiABD
GMgxtkR3kOpDTVOQTcq7Hk/7jDpfJnAgYPWY9eD6iQHxw237Z73c80udnMGFETZ3hpRt8FJexTK1
ggm3DDw0DB5qDsvJpGJoif7EyryHczqMBkx7cyuW8U6NMLyEWWhmrByiEzRhHxvjlnJsxVFs1/j6
tVhxMJyFp4ylu/UWiqeRvr0wakSkFNoYfnXqTkFeq/T3rcCwMrqZ40ds71JBXIdLglt8lbfV5zKT
FBOLEOjm0JjpZnEi1uZXyxjtUsKPSpquTaJi6IBCiXkHgd6m+C7o90svOQf9vm+RsKIdhbpkEVjw
ZHYs/wh+U1/vMrV3KvFiaoBmXAstQTda7kpl4rQjzgn96M36c1bAaloexiBcCrrHCZFgq0MJUu4I
laFGbFsEGz1S9wLvUezNoP8yp7Er+ZZWIeO0N/pjz9g5Cq4wXlPoeWZUSCkAXgT42pNjiS+tH5jr
pCe+JFszuF/Lmu/mxVVX5Vf8/euWgXxaniVyZMTgRjPvAMDautjhD7XpUmslyhmNM9mmAzoWYyt1
qiczWTWZ6oEZpQvILEcb61bDFL5HpK6ld/++LqTv9GxuZaozyAJk0GgyKr2/yzPfLEAWxqk94vdg
S+obw/Ewh7gCHOMTvgXXPXpv2QtR/ktdKC2/+fulioOERn1Ib8et+vdfHirgxbaiXgFvNsyNCIam
8N3HoXGER4k0zbpHqhUcfNPTI3xqyZuq0tUYX3C5+PdD+NKS//goizIWXzxd+9FzdJOedLPUDkdu
wpz566bAiReP5IW+rUSu8GY9TWdskdVzi/ZIWJWXZbT1AHm0Nlc5vBJ0l8UyqoufYfbJS/VHNU/S
q0orfteRrwSDme4KlAT2kAnVadFHUxTIL90F4h2cR+GB0e34yoTHfIbxBgmaYKc6XbWP2TvBFso1
HrdsBWxiYoixrxxSwTNPDFwZHmbwAv2Jn4Tneo7P+Qcmb8Z7w9iLxLuH6r584IgBmYSJ89SBTp6S
G+Wlf+EHEs6xe06oN+X070f6Hy2oCWq0pG/h30oT+u0cz/2sNnNLRoKGXZ94XYq3gX9YZnqWOyEn
Cbe67jUBm86u54OZ3MsSop0VXHpSY5HuII0xa7cjganbVcBcZutyw8Lg5g5rwnU3QyC6I7wsuWJr
RVxktW38UklJPztRvoKFQRowoKgw+vl7gdZlyuk6Z+WxpkkiJdU4KpBMOsoBf/IpWK7iarjCA2CC
++cL17PyLP3WDf/HHqEHhuaFjBb1kPxtd1pll1SKwh7R9b06H6GkTMHDr6Dnf3Uwf/2Zb1sxN4ZB
z0OhwKbkweyQZSLNbLBPhZOiSS+6uemMxVQhjDW0LhA5qFP+vVykHwgP5xCoq6SDpePsienQ3w9b
S3xtSGWrPKr1pWYaJE5YRcZnrDCxd4fXKCjuzFmeUMZ0PQFEEdQzmC+5Ym5SivGW4N8SdWe75ELM
lafDrueGR4vIEttX9Lc1vtCNhihnclOoGkZFscduilp5pwOcaWG0RTFzFiedxBuSaBI75e7W+mwT
QnxSaN3kNjym8yUFOymLbaaSpxV1bhsclTjcZf5DfgjHM2hBAEswGUO3MsRdCF9U4cawlH2HHEh1
CgWTIXlY5cXk+o8K/A6RggKHWMSKcLyqelcF6JkIe4QXGUmklcLYiYziWTc+iDBmetKENwqzUrT7
Mg9BCAhAr2xdv7SZ+tWDpFZpq1FFVET5aJRvYcC1ZtwMo75OYAtrscAUgJoP4nWFlLXVyx1wVOY3
K6PTSBPQ3S/y2mMqZ8R0d65IahXV9aiARVjHUKnWeRg86tYbsQRhCf8PQbx6MwC3/ntJ6P+x/Tg7
FAXdkCgyT1j+9z+AoHgaRE0oTWx+xe3ChCq10s2Uk7orcrLK0SCQZWwV0JCmuzlOrnpgwKzDsJMj
tOrDtZwRZma9yV24Nmh9pvFc4O3CDi1CqOGN5C4EmEGXDwojNl6rZO2r8HF5GUvntlQvCSnsnRB4
CyVnTGTQ7ZelLpO0faHCjZcSTnbBleoa5+Z2p5Qpkl7zVNNdQEdqKiZpHSxJbni5UK9SBv5Ll4ph
BuQf+UxdLi8VUaBvi2K+aVPUS2BH/36GP5JUkVl+taxY7ogWCYjfN3ZKA9MbYnE0K9Bm7tnpoLdX
Dd2ePp2HiMHfzWzeG+OrkH9USrfGgbGOroXkts1fp+l9CF5++UA/O2k+EJ+Fm9YwVUteyv8/XmrQ
RgVDsRSzaN3L/aOKN42ZOka9G807xIYGmF7oKxsxiInq0M519lu98yP59uuRUHKQoU29Ixvy35+g
CQMhCOCOHXOLI50MGCcOHce4QaIH6yJkogs7w3juT8lO20SrN2Uj2NXBuuS33WN2l90NJEv7jybM
9pXy3J76m+JhPjWv8iv/IH6ZHqfXMw64p6ph9279NVSl4wCtFakAkSbv5R77XCRaFAiM40aM+J8j
lCXKQjOnqCS5W5SdeAZdd8LZHZyA9IHQhbgJ5AhjnJW4DJ0x6fEX4iv/jkQjjGy2PmzYFtN9uh6B
mRucL34NozIHeQCIZ8lxBozPkJb/nTpvST9ViIsadxGHlQl6vsLLAJ6lJMC+XHVkPuC+Am+DwL93
avM2/wUO+j77Wl4DL0FXFMhxYOff0CpNmqVEtOIW89Qz1Z9P5yFy/IS4eD+ovIlf1h1II+/17xqP
WgQDONjSJIlY4reVB4vFr+QUXs6SKtDsJP+a0bQJHUxwiT30UdDeldfEwnLvJPHGMtYK6wN2CVay
wOXYAyLzepmBfSLbYqeTlY7mwiW+CWsqSNhytPUt2MWguev+yydgQG+sOaimLn1nx7fKFTP1fiXc
Jxk+xFsN3IH3zeFwBzloR4IiwgrA4oFIpAEytduQssSsjdw2d5aRkm4geOdk8+G80O6SFFN817r4
qHN86HZ29Mk5TEGnvM+pXRqbAtUW0oQO1JvGwp3HXVKvVe4x4sII8EquU2RcxJjCsBrQx6w1ayup
ZLp6pb4GDyQgj5I7o0FNt0iJAauTwp5DD/CkIAI1gsuzzrpFxCuo12SYlspGbW4mYV3WngWLIcYx
lRndYqIYfgm4kdAjM5cWMwcIFtB8kBUiv6pFMqQdMsStZypqGNL6hwQSAv4TcA4w/12rnZdr8GZX
nJ0zsWAo7Ix1haDoDmywI1cyBgB0/Zr+atXsQnSR9ymkr0fI7sWNqCA2f5jSLV7byT6kFshp8eBa
4vTDdvMSaTP4V2b1amg3IxGtGLLzojHWAjnNHLKt5toh22dMvYjydCIeZfE4sp4ponHP1ypnLJdI
L+lWPkoXAuAO47301KDVMTn7EUZuY9XFNoBDtXYKXukO0jphZehCBhdwKICmH5iezBFDcM6TENgI
iy3ogMv4ysliL+n2VXJj4aJReC0mW3hpkLSDDSXiAtnm/krYs9wz5GeRfwkCJS8BYtPrgLAEXujp
3OheD/uuttHLMi5jvtBQvLrZJylfDVj/qkaMTT8jOcNE5J6LUJUoDMABDsISDXbhwe0wAm8u9zlV
RXwX+dDIdwMEZ2s74rEGOd/YpYTxELwOcSzt0/sJEnAVvvhmszVD0hwTImiAZK1aI0hEsgfa3qRG
0lV360ZF0GicfNAQ2D/JdJNV+zE00O6HK7Mxd1aebUp4wNESepzHtpAIt1PJEsIkl8TG9BmabhTN
zhiho+UrwjgXw6fFh7REiGRYzzmByUvF6gMgyzFKLGweBygyRov/g+njOfgmhFdY+8jCU228asVr
HHyWXeUaMc0IfNjlyoZnhuUhePlDIu+X+rAh79ZHg9B1Fz+T1v0UgqVBbSc1ScMlUwHEScR1EsdX
JgxvxZCcUf1UkVX29f3QX4vK7OF5SKy7ylA3dYdxllc9rEGaff2mNFeJJT2mlYn1iSm4Vh744EWC
1/AgO5xQNIvgOPZfHJN+m+IWv/VJD9B5hZ3ybM0jKIsd9m8GIIvFZWbMx4Y7IOpweHuoGN2qVxIl
UTC+d23rSDIC6dxLoK+LOwLQy9v6JsMCvnoIq25tQbFOA24VU7PbhjHYkdmbChrMs2DkWou3SYXa
B5LVmjchlQO5dnAzSaCG7h3G96qo3KSIL8jchurAkKu6WRj2/bhWRQkVM35fURnfimJ7xvIIaKUn
nbG3Kz89NbDEoSHqRbOPM3k9CIabNYMXRtBfn5pkdCccDzqSLf0WHCl0pqlknJnazVUK61BdOM6a
Tq/bQ5jLIV9By5/xHrEXZJVsVsOJmk2CxuvEno5DF3A6AvXkpbMtqQc7dzrUaCTM8k1PfWpFLlUU
o00mbXP6+fkkpIMrTdEOxnOCVozJo5Jve91CiwQhw5px6TlGVbuZG8VRdfIVNZRFOpI4Fc4yJvr1
hv9CbsLNjBNOs2hs1GjTTaeWScKM/0I83hWt4EQiHNGYfOOBdFYZBz+t8Z2CwLy5rt08y+8gZoDk
geaVwkbP7zPpRoY3Xar5KSK5R6rRcQYnSHb0qfp06PDGmBRcYCTyyGjwStoJMLywYNYJj91iv5K0
UlfZUVdJLE0qGipUk6+6Bo81PadF52RcQs382oP0Gz3OPsHVYj6X4ChV0a1g0myLqfmWK9j/Tg2r
c9oHfbcRAJRTypzAgslPd6lwTlU+uRSYhPaAGaQs17FxRZO5YJAhgsiZVI2lCo+UGW+WbLcMzoTg
iHH4WQJWmZBELET4peQWgCwn5D0cNwTE75cJ7wxJDqr88ktkHLkkJT0kbY8s5TiLCOW6Ybc4gqYG
mn7Y6wEOUAWfgPC9ukSenSXrCRIfo+EQ5QbBk8G+SIjnAAiVOcpm30AS8GQMZN+w0ANCsINJRomx
iIxbmDIWNVs7oNAo4chXsoeHQVyeRBoNSHJGMm66nESB6VimF3aqkkNqJhwBJUBu6NsWx8WOmV2E
RlGjdWTa1SaiSzYadZ1uT2sNiotvyOsoBPLkCIf2R4m1Utxws9SPz+LtUKKZWUGJRgCXXbIX+V58
hzI+guyWNo6P6skXie1ZMKpyAa10mAHqKtqlEA+vi+AO9yPxKlbWsemoGVY2FB4roiKLlznAesrB
85VZg3asXSl1gt5laXaJ14vrVPMscdtMmDJipmPXCU4WXAurHi4+KXecZ6ugdCiMOpSMiR1Iiz4z
gRX2kCLbhZKJ2MHpWaI1wxrXWBKo0F3Y+SsYGaA/LhYxNH8I4wFIKIM3FwfZcrZlmgjBC1EnM68w
7QY1BWfW1u/hfKzqw/xaRF/mH5mdvZiEoVJ6QBYJVg8j9yRH0Ejksw2zZpopXpyqX/UZwDSjHEeE
J4DAbSBm0gZC7lVUFIvJCEU6FlbomNFS6q9LdX8dJsh4bVam/p4fkufqKn8jEg5tFgpm6RyymVbE
BY90OrQV1Fme0O8K0a0zL5LXjDJxV+g1rEmA9KHCrscISatHMPOE4UdeTzTZOFAvm46LnfOMd8/I
EVUc0lcQ8hBKpxukHpHMDDVqYme6xQ5L0pbnR6eASiJ6Rv7EMFLDbuRsBFtdsuW35MX41OWV/Gwc
hVe0H7fSvORAF2iJUNmEi8hbfx5OMhJ8nSCZRYxLqDjDLAk3W1oWdIZUFLxWC+7TauwZUABqO0mP
v5yN9S5LhR8AEEmR7q+HDCBklZ4nIAl9heqsYRrlHMDPshPCSfgTJQOoS3CNGkzEqCdEwkVevDcn
9ymFJUWcvpme5Rsk6y30gWzNCqP1GfN1OziVue6G9eLqhMizxBZ23T0UZ+sN6JxFrmDgipj5yXzU
bQpc/DGyJS8V/IcjlQxk2i0bBBbwJTqp7ZpwJxjrOK5EvBODdHRiQrm+bVOxtd1wg3cecfEV9dhH
AlJJ6Zq7bBCyeZPOFcjw8GGH20N4htKBmppqjnQONIjKh77xp30uXwedS/iiseMHET3P9/kJIhnK
AKqEllEOtW+6aaAiVxwvuJMjplwM0qbB8QlYIgMFcikIE5AHHhe8ZMoa+HGIoUmNKNzoLV+ia99R
CsBHBldCMcYKMIVFyBoQp03WJIR+lgi6DEy4EOA/tAqnzYqoTHJXM65HKM/IF1AxZbaor/C3GAGB
mF7w/36yYmk/hMlTFia0C0peI8cDnMVZgFHBK6odwPP2kmk0JDrMNjY9Vm0cMeyUN/EcUqcuwiF+
VDl1NAZ0n/ecnoYKq4sTy3jk4JpxI7iMUIyAXFiLsT0AoiM9YuUzouSaQXyIUza1bW8vDrUoWWsb
Es+gIp1nLOXwBtAk85N02BByc8FtNRReq9lwsBzgGBTQbBuLR4F6H7xXRFSPbyiFcdmGARdYXki8
Lnci27d2S8VeGiXmTBIgOoWOeBbXBvydi3ytvDc4tnMeIa5/4SoRD/N98kowAZ4SYbtsaUDKiVYS
rAoBc+cGj8JmBE8aGXGsqk+aiAJRMqOC9/AM6sdO4OgGG8gQzMtL1HNLeRu56bRlXssUmR1MB6BD
f8LUBBlLtRJP/WvNaI9XgJD8zFZEMEb1Q6srrWX6mNxlOGCqG+g93RN9InPp2HS7yBPfxCcGjVG5
wXF1mh1UccolfucN+SPaMEd5YWRYajxhd0aPbXNJVRalK8HsG1nboqO2XvjCXvGY7JEJU4irj/W9
+JHgoA/Nl6JHws8Hl50JvLGh2seDZHyPmXiTkPU8faywXf7Aeyd/F1+5LZsUDBQn9lX43rwCA7Cc
WNjJY/SqnZoniGdSsMkQM9J5S6jv3LFjcGmT+zp8FkyFOUM5PWuHC9pkDcMRCJ6HQwyJrWfibXcW
swWYkF4CcR0RLLdAxOtMn3sKxwwVzip/Lj5Txir9Co8H2v+u8bCBSOjUz/OLpdkd2VIfE2UiAAmn
eeC25nrxCxkcrEeWPZF6FAgRTk1sGGxK3fCKPnXRkwf2xoAF8mbc+5/84vrdSBDGLp8HNxT/IXma
sqWRz3tO0RV5Rs/J3npLLxrjDTpbqKSAADVPgrZefAVtNRAbQLkAi37B3qh+4zmz3mq+wnt/qu7w
G2HajyiMXg5Oyn16wyYKodW0K2bCJDYUZxk9qkAc7eIq0pyFJxRWPPDU5gv3XCZ0BOhyuXhKu5kQ
FSDTtGmDhjs+Lw1L++4/8ocep8X1xx7c+io4YEa1xJJzN8QBzhOoOZ0W2ZeJRzWCTJsKBheDdHRN
CHqaI7KkCxceZLccgimVGsMgeA0wvYlqT4jCXfwmeCmdvDOlNeof8BPWGCRGZAyUg8PsAoCIR2WL
MPWMww9GPigqb5aDxbL93G1erQ6ehMsXof4kMxGzSQzBa42LhGrIgb8igsbM3oQeHhiuWo1YKnOW
2MUdhjn6OaT6lSEbIF5YYQmFqODFf8w20ejys7y6nIkbpR7qTpxQuCBfZXErV+8T5TT8QwRb/loD
sqNYItmFnDxajBLwedW59Yd4iu51+rPQZVkSMfvRvRaPvH6MZOBs8tM4OmRIHi+TyvvHswuXFLu8
52VXZ4CDscXOzjbVVaU5QbiJKC+AFr6afT6buS3B9lHHqyvUzCLkRMjJGfKSxYGLUKpXvN7J/ubF
U//ht4B/x7G/FK/tc7MT3xh+RMRjo6QtHTjnzNcE0/URzzfrYvB8y2sf0vP8YGGWMlCyXXEuFE/5
pXmFVobhHEsVkx8GnrNswz7m7xY87mf/zK4REF1zFXMChSuGalxlksvwUr+4zEevX9pH9aZ4xoJc
dfCkbTfjZvqYDvJL+6kQXY7BBhPEeLnIqndzb902n+Yhu6dKzN45uSn/YtwxUk9Jd8LoSBlYzEsE
cQb6TOhOqjtMXsKQpAC7WpnAc279BDmiw+mnQWeMp7eXWJtWdNFXNdYGMaUGm8d3Qm5gAcnCWoWv
OLt00L3oxuib67VSbLKQ6p+7wKtixwSK8q8tFDLippifrHTbRwROPPGZKGOo0mg8SwxQLLsLUEEu
NqOk94wTddltnH/o8lUtbiZ8V8WtYuzbbNfmDn5w1K+c+TP+Yvgf5OQ8YODM6tYpfte4e1cDPQEy
G0+xDj5mM7gpIotHNTbd+FykZXqfbbVgccnI2m2LYsVcy8aW1PqsuSaYJNxwZVKLt0tJu+Eh8/l5
TPOZG1Zi2zRMP/Cd3XD8QRaLk7UOvGzQU7ndF0WoR+n8AAV6/D/Ozmwncmxb1+9y7i25t+ctEC0Q
YMgAkhuLJBP3fe+n35852ipwhLDOkXLVuqgs2TE9mzH/8TfDdSOvEDerjGa06/1NPT5C1qp/xeO6
w64PzyDoYWIVuvtIX8fNptQu2BMFXiMUcfKO+quifIDLPWIFyOFLPCx+BlQCxLVARb5sQRSbywFa
7bCGxULtA/84VtcuU5kZ7OJHT67DZeiBnOF6cjW+TbOXWvIhXbmPeMAo5tqrwEE3vrbxXAhW1yk5
LcmaQtrYY6PFfTrmOkh4/W7ygzWu2Li6mnptnWC8gmHWFvyBWwtXGm9dIx6nElfwnLhUlRsuKPSa
wCjA1RtSAqKVinyqZ5vDYuA3gSaNuXG9Gz9bTdT7juN8E2joYoiooMYBC9twLpsYU3pbeSIWTbVM
dt9It2K8w2DGRv+brDn92wJwYBdHC8qXEwHohMgLCJq0YWHPwtn9P99aM0aluC3Zy2ia2Kdru7/q
3XTtQlIkOxKHN++KXanL6y2dtN77O92DPfOuBAXOLGPdh0e5Kx6VdMR8qThG3t+6iIgK5EaMyVDE
ZcJEsU7FHqtHVSdRkI2ug/SGmoc7Sl9RlhoApMZDTF/yxvcSin/6q2iAOhqPcpGtO7bgzuweQ5mF
G6JhAGHtEEKo6yr7Bw9sTZMTvBAvhQD0Tb80OQp+biKopx1JAUdGx+WDxoVuzQPtC1euVX+sdSfi
d6mBMzbediwGR667+8p2977dfxRxfC1TlyX85MhHvczMCLu3KoNRNnk1AZdQg2O8TRaDIMI+fJOG
el128jpS44UeizJ3ieGTWhoOMSjiLF217FnPYyg96A1ZoDvETIfiryvJd232zsL3A8fKcaoEizeo
6H8ep6mpOOu0fHvqrOnY6pISq7KRO4b+ENPjRDcEVqlXv3rujT8/Sj+lC37/hTOaiTlinZEaonKm
FjfAbgnz1rdwazDwl4GuQDbVRalzL+BUj10WI7acWLIn9ouqZLd2RgAAzf8R07XRG49ZgTkxsZ0E
O/9DSePGw8HS678d1kfSH7Met0mtgifTT9ExsF6HuPVLTh3vDIN9S1GvBaixknLYqvdFgcWYQk8h
f82pEjx7SW9/poFm0RsnB0yYhC/M5Y5aJ7tFqhktEsRt1O5g73nlNn9zn12M5H4eZfVM74xnIezD
S/1TV/J9axhNK009NagdaSL8cV02HMPILgt+blFhqJfVl6DnQfOQcN+Z6I66jOkOmHJL8GoRoIxB
FQ4ZmrOEdiX1z0QwrPFP9ehmxtV4U6vuZSYfhfxkYfaqL/klnZ2Rtkb4uW0Q+T5Xs3W20NN4sswH
xIZ9DMX004nFv1blZLMwVieEOgjiaCwtxNJMcvqb38cKskjZ+kNUOHHNFRLIJdMIECjXGk1Zo/D5
cehtDEET/iiGXUXRlo+gmOleo/adFPOlUNc58mKQdDlfQUddWDOfAQHf1ifce0G0CGybSVr+Sd36
0oN3E9NztUSpHFHLT9h/tKjCeu9NgwQqm/Z97VU3orkwR+wlBrwbpG6KQMSSDoNTDBX1P2E+Te07
bSwuhuK9kH8ZCcIZS6O6Djc4HIVJfYfqbGt0z61BoINcYOYshVhVBTh2gHuQT1ONv2I2aVFgDMVG
P6raRdtmW7Msb6KoAILPpzzTsGpWKj1qu043Uy6R1z57prdVpOe6iy+HXQ9IC+lTmaTciESR4oNC
9qDeGNyMWAi02FLVu5DCx/TkO0tuVp1+iOFUu4SuZSn4VYHDAEVrQgR3Q1Hugwt1E3oh7FUvw8Eb
Hn6eHqdb8mzwZxtWrmlNWmhtxVJ6NcqdVv3KKfUnOXkJdckr4Vej+pmaZT8/+GS7QL+gogxRoeSp
xOLNpqVdt4aoUas5Xv6ETg7zXETBWnsMlOd6kXdySrLgaegTDRviHEKEz1H4MsVCD7ukLEwshyBz
7GxBD4MHD7W456pPcv8WjMdBcY+lHyJ5vcs8+L+hDZERULpLD1VGAFTu7ehYh9G1Qi/856E4MeNW
oZiRAGfxinBQLG3GLNJlYRiRH1hO6qeHDkvfVnhcgqFO5O9Df4zy9krDKVFe5QRM5mAxVbC3kz8V
oXHCXDc2vm9En/t0VnNTvlEKNLH5R0PbbSCsuYI2GxrlRCDGbfv951c/2Yh5cwKIUDVNP0GVZ1/R
dfsqDnNJc6RqhXWM6hZXIsDt4vbTqTq5qLS3nx94cr7OHjgbqoTem1JIfuP4AQald1pykIKnnx+h
n1QpPEMnjMfmMCMrxJjVC2PceLWRSKaToCpeQZbo1ZsxvOEGDTZZJCtMBnGLosMe37f3yWt4R0FO
kol2UNBakqJoXEjmFQGgm/Ij2gW/+hW3oxXd6m5N9oK+BT/zzNVx+/NbnyiTp0lk4JTCqWhZHMGz
2qod+oRzMbScwH60lXSbyySi9rQPcpBNCBOa5VjjUZksNlt33as4BLQGuGVNliv1fwHcwWngMYkW
XmyaA7PtHf+ZiUdpajLJpLMdRsIOYmxrw3RQTl8gm9dJ3WgByvCO6eMbuX1WwsfBf8iBdTj9qGgX
LhKKeu4FiHcjrQQrAjLevp+AadjJcUzrzokwnoBZXhUfdfeqVBoEFZqbOC6h2qD1VYLJmPXCzz+t
VZhB+JgYOj42JA0Y09t92XriJkjzQc9LR1Udl8uEz10MreBti/16qBCDDc7uWQfLwiMBoGvquiN7
zEI+HEx+Lg+oCigZAfNBACGqwvcWd/TZrtI23nBuQFbrVviEGWG+T1rSXprq5ecvqJ1ZEIjdEb5P
gyj48/0nZMKMtdgsNWfAAw6egRw2+M/RAlMMvDZAFRUArKKCP1Yi9atxBzIEACNWxlKwH4v6skEZ
UljWemhQfrVvEZ5IuMAp9jWDASlSKxByVVw6gnUU6SNtpL2GkLaXrH7pa5wQmJmFZFpiSKHbHD5z
NS9uZ2Niph5eBb20USPEXFhyhOGbr/qcfVBay/LNl2qwluZStB++HT4WRAj0cEhkNFd98+DCrshi
7oXFc7HGh2hXJY7nFjcWhCxFBRsW9G9+/gDnZrClsCchy2cCc4v6/gGMIm/CFkKlU8n7kNwUu/zn
Sg+Kfp3g/NetqthJzGPoeyu85BYefWbAKB0N28R8gtf/jPX4Mn2DwsaUNuwaJ7btlZ+sMcevtGAb
jQl04QSZDWaKQLJH29oJ4st6+NETWXIqGtJwaSWfOW6+vsznhfjLyyjI5ul1y6ZDSEl6U2d3Y0Fb
wd5F0YdghQS438IQbrlwNPSe6vYt9fEMHvZuCyHaM/AbrJZeaVq+s91tsqfS4QziiWR9nu1fXimR
qrwuzdB0Uim6AsLNsM0Qxb5JH7Sm3owmnKRoxxbMgZiZC9Fb54aD2h45AwxWXdizraUbWsM1klRz
amtT2n8Iq43wdhiGQ605AB+V7fw8Gc7NBRW0hXxpNgIydb5PQzeQ4zDLmtxBXVaLLQF6IQzuihbH
z885V5RaEK1NAukQOojPcu7LoBphr1muzoZDNIun3lqC7J7pQddKshfRE1VFsjSWZ9cYWNP020ji
O5noiYwEPoek7WTD1oeIb7hvRbClsjexlg4fzXofiG2hwxIoFtbY5xVsPocmfTjJxhjVqers6DbM
OJQz11Ycrww3Q0znN85SUnQhIXTeS4s2eQT19wMDnz7ono1nwvMg5OraoBcmOm8Fsd+GIemzww7r
HgPvCqp4Vkofmf4hQfTt8UuSwbQaKBwudWAyit+VzmHfYTmQ3pbFkoLJnF55/pMgwSP3VXUhY1/z
farYrYnoNywNR8XpXGtNAjkRv+rIqfT2d2xh6tq9Z2YDak0YxAA1UWyFKEnPetHIG8BbmUZBQVxB
lr9rLw3hWfGTAR41mRnlPQ18baUrk4emk/jHErjYKK5Vdz/AHHa99yr+0/cIeg9KdYzjfWf8oUM7
DI81vlnjK757EbEnuGB3kbEDYqTryodVLspMuVKt9irYjYX+x+T8qlpUV5rxyKECFByZ5KjA07RR
CoUpUuT2bsgWlvSnguangZvNBdkeAk8POtmpQ+PG1pECptjH4Z7YvsrRH41ioaKREXAfK8Dr4w4e
WPkcNmgDn1yVCFv6RybBYuPEyYE0WUv/xsC6LIaE0HlOViFtDXzAF9brtPB/eOl5gUCAo1/EIVJ6
QWIsrt+JhbGtv4mwweBupzQfJjB5jpbR1f/p0NasiSSsbAeA58n9a7Qkkm2XUKITkGWyPwYlkomx
1jUO/O9TsHH9WowuZR/szA6eRNP99m0K9Aqqj1jasc4dAzoqYduUFY3/n302NdJDVcZp2VH8tyS/
LpNjw45lte/exi6dsj664hd02Wb8szD0Z2ozCwNANGFAKLiNTf/+y1aJ4CSMIKwZTq0/QBfEkwpB
CFIAedOr+55WBiIdt7lfeOq5D85uZWP3jZmTYc+uSHKe9p0mytEp1f7KYqUE4V4lRTqiBhHpa9gc
7P5QwjIe3NsqeAv0Hn/Q13DY69keO05zEVo+u26I9OEWNMU4o0/7Pg4N5VECkK9ifEOC3fjhS97K
hNQx2RWXNHQzoBu3wS9foVwJXPw7SV9pPdzyofbJtwXMuyxaKwFNPswesyr4ldpPGXk4dXBd5+5B
51a9DE3jGHS6dBhFnVumibDI+BT9ffl+blIWtVK6piMVU99hT6zintTxncIyMQbv3c6Hp3Cyx4sz
hWSi56QdjoaG8XzEi2OU3VoYaU/8b2/cqZK2Kw6eVR08EFjTqm6kIN6ZMDb5kmAC0ipPYO6U5k6h
d55WmAvYbXwdDVBN/ObaVCZG47XeDQ+djI0glfEQD8cxxnmnkDcNitfpMFQnlyDf/CvjgVvG0q3n
0/OuxV+l9rehVlB2kclR0TMErKib59GHviDWY/8UxpF3OWhZC1FUu1ubanWs6OpHtM1CM3xVxn9Z
jtEzxAUhqdu8dj86dWOoZPl4ryXtndhPN9NBaJCX2VsKucPdVVOK44jFTY2hrla7VwYrQW9xQa6S
l4Gcjaowr5Xwb1vhjE+znY6+X6FR8FKYcUdJMa+yrLxvdVjZKky13uVwVbchhOnclfaB+yakFzsO
bjqi5WGLNvjGFtjJDY9W5a4bH148CvBYKHeZn79YGKequvFojvmt6W8yDPaqKxWQHyvDy8+X4bdo
dQ3bNbmZXmPIrCtE4usCNYyEtjrGHR0WjKmT1a3f9GzhKUs6cXcytALBj1WhVybVuCt6mFXrWiXz
Scrpd23GOLlJUscmuxDXxr0rm292YtBeBwfIYaBkmM+jQ4s4+2X4jQa9FvtZy2yYmRZJAQPI566r
DrWVUnrQc8RPATsvEEtCGloKDFur1p5oHCnrDkcjfWx0rMRz7VeSkZSRQqEdo4OeYpqvyCtfM2A+
IcCgEYQ+AjZRAq9OD4zHnzehc0seA1RsmQCf8LmZg3q6FDZ6XnArEtpTNZLfiZjIGsfdQK+2j37n
HnpiL9lHknqARuqKfv9s9a8BTL+ev5HAT3IlKB+etk7h93aauZZNwtWrTeijR/LCzdhYC8f7qbyd
/QnlLhZ2GlCkNt+mpFyRLbdODcfqD+tiOKrdFoJ9QxhpRZIc5Voc1Z/j9fNYnbkp2LivcD+hB6Bx
j/u+O/ZtKKwk7HSnip6D9tXkmjAhQBS1wC6dCdtQLKBo5/Cor4+cA7xDH0dF1qWm00SP4AYBoQIe
RZzZXAD24D8uyn/T+vLuPFi64wS87rWYNjsIRl1gXyUtHdHndlpVIxrclklFACv7PgZ4JNQGicSu
o3kPcF1Fc1AhM+X6pcoRgdDDG9gjOSCAFLMNjh8Q0sdVky/MgDMnJ+gigkOcjcmh+7Qb+7Lfp34d
iAJxtWOII4a93BP94gk6ZCRwmln9/NVPzUuYbRzPgqVGacLX//6T1TJJcYlpC0cG7ILL/Sis4SWq
8bbuHVcf7+PR3TaQJkLh7av7SIF8k8b5PiPlUfeXnIDO/XLsDFRD5mLHkp2BGIGueSo9ndyhL+fT
V8AarxSH1n+ZtC2+vuTUeAZ2xN/JNLhV0VvS55aoQu86TDop/yC+Q8I4xmDhmIVi4qytEvW6xQBv
UkBPTPepJsxyZacv6/zOTTqdmzLoiZAJgJ59AWHltW6ztB3M6rUa+Vq3TTroMXkJa99ptTcucn37
UEAKQ4l6E0GWjjRxqVrN5f/HXPj6JtN4fZl4WWhEkh96upPr6hbtfig1x6bVNi2Up2g8mmF8HWgH
T4ouDAmZl0Feit0R+ME55/lLE/Psx/kyLLPaXI3UrmutQnHs7s0MXnz1MMGDKk6SugYD34UVdOiy
2xHvlYxrS2fcLozG2RegrUK9zh8wze+jwY2YnIuaZYgGoiqeIAum18J46KIDRjYdpXTwEJgrFE/m
wpPP7cTIPUkDJ6xkOge+PzhWJSXMYg4tDaWT+6a1mFqG15Z+W6mHmEqIfWDhp55BbWit/vfE2b5X
jFHlSlyTnKSHYE36aV07Oa2sxglI9JT6P6GyL4IHCXofwKwvv9bAr/1GT99/fpHPS8Hslvj1RbTZ
T4/SuAxg1XBHwkmkOyQuScavdbtx/a3o/w5TLhehouZD1r7pRNHB4x7wp/mXJVCJN7p2Xae3pv7I
3+4rxyvu7f5VJahAsXckxickuPHvnogUTsLbLnrSzZsxQHO575NfEXzXjo5mj3yMzHlNoQFOdPKN
YeyTkNCtR8nfUvYoPVZjpCJf1yYaL+JG/so65v1gd+YaRkFHarZ7YygQ8WFsEd18K7Tnstv60YdS
39XVXaD84fYOP3iHUg9m6e2A16b0kjX/lPQhrY6hkl+UIOGd5ZRinwZPXf748xCfnVwqunquvjQ6
7Nll0BZB7duKz+LurtllY+HIynNZP2BS3A8IiB9+ftypSQbnCxpAzAZtXGq0OSCoVmXRWmqvOT2E
4ThYF0W+U4N0jdMn+T0DztwRhINpRaUy51xwMf1v0PrHQBzD0elK+bbBuD9IurXlhXttydF4mtrz
Gce1Cqc8jLEtvPK/Lzap70sp7BTN4c7JfC+5vaQxk/s265fKnXMbCpCogm3IRDZSZxt91wTaoJMP
M51uCmKg0YItS6RkYosLkHXIyvuk2BdATI2Byinc+EhEfv4c5yDMCZb933f47ON82eLLzgtDmBSq
08AO5D2g6MoQnBFJA4HxT1njvvuJC5eo8xcefgaIsEHCBY6ENLtOmkT00Ewt8WDisKN20SPwaZZv
apo/vbyyiqeapI82Wjjkz813i2szvBHcJACMv3/fuu6VoioNzSmRWKd737rlK5vZG9BHooPvWcHC
rzzXCpuqCSYUdSSrbPaZhRvqYug9Gt6AbQWKFX5noJpXkrnPzD+BeBpz6N1aeWhpv0ulvg4psfrh
w+4cloHUDtvnGs4idizE+clrStVdkaow8kpyxO90Q96F2qHP3wou0cPSqXeuArNZDYbAcoDGwawC
qwtPCo1Y9A4ez3jfgIUhO+mOKmzGVHkZlyge2rmTh+nIdcfktMMH/vvnSYFWVfprrWOhgAS+2tG6
RO7HbZLrp/HL7Bw9OXTN2xTujpd2YSIqeK9U+U6ml2a3v/OOiCK4UZ6fHQc4jBEpcKB9iJvGKz9H
eugH2yK7MUtHGUF9RKzejp6xykL1JYVVZeg73ac7tky8PLfYv/6w2UkWj3rYlB1XiTJXdzr2PP06
iZW1BE7bssfoxUsZ/ApHxOtGtaMfY8c2Bjfcf5r7fDjW+mawd156zLCQq5VXCwLxYlPh7P0LToam
KAZEG1merQ23FHrmdYEM/Hndovkywps6v00FdkAbtd1V4Q3qQbW+LRqnj/YpV8N6BRcYe8yi/buw
N5zbh1k0kw0sSKwypwAAbyWGJJmqU5Y6FpjIWHR0iaAsWj5eRyPks/iPYh06E0L66PQ52yaFsEen
k58HLxdqL7DdwktNbf/vhwOxIii+ZThnEG+U2QDpxmAkpTGqTmRdAZi6bzIIiU/a5IBYpbrQq41p
bIb8eeGxnz5yp8/l5gffjZ7d5y7+ZZce5cgO8bmVHVPedJ4jgofY/qv5f1pxzIK7wL8LvN8KzqQd
Ad/avxoee7svqmPeHvL7SSFUbjvVCbO7Nr6hftUKJMa/DdBzJX0xmv6iNQi4Lq7T8pc13gOgAYhF
aD27jBtgvrVVJKWPdvBe4ejW4fvU1b8D5Z9M9nWYYAGNOZNo/3aQ1nvymye3Qml8s/y7aT6798K8
8rtX23+vyEiMh6ckeAztdz3/6AkpzS1uVOVxyN+M/kYzHLPLGc5DoT5RT4/IWxUPmNK/jZN7UT7V
RYh89TcMRLbp99J+7MotXmptv/V6RA2OFL0LUIqWV+zD+9EkmQ+7gxXATZPuhbUzk82AdiOO/gz1
vf+vJdY76/8aGIwbxEEK1DsVkkLTfC0B1XCVkOgcifyo44kh/QWZgfE9pTHeKvq+be767nfLf+Ih
RjGJLcPla2m2ne6902z776tPW8qXr65leSzcVlImDoXac05JGGx9FJO5p9YBdxAT5t2Bgdjhm9K+
NqkJK5QMU1Co3roPmoMhbX6eiKdnJ9xZ7KzAyxWiOYxZrWjGuVUqdm85kV7tDfNfoD2rEQnDTH0B
7K1auB0vXPvOnJ4CehKMMUBI2mTzhrXrurARs6hz6haQF2fqhAQ2Azes6SSykXF0g3yfJqRxysVG
6//qYQU6g/1PJS4nOij0BxoNUj9uY3kzOY3pQbAT0rMlh7tKx+NYqu6DYAoHdB86/AMygNWcdOGf
R+5MnfX9Z8y+Ze92fQCSok7AI/Rd0uR0VlhPN6FGDYdCghrxQgWUT/onuVqoec5NJEjDlmUY+lT7
zCoQtdZku9WV0nHFIRDkBmaOYlyLEZoaklMRLkyTM4glP9ZEgGHpwtBwK5pNXNKDcsXKVUcvnvou
vNJg0Jv9BgRPa19z5dbEvhfw1eiXHnx6yPLgqbsEdcqk2JqPsmH1ZekHrpO1ASy8fR6/JThUo4Ai
W9mv/wjAAS42rfeB2BmHs4WPfG59wE2lm0dJD+Vh9rs919MGrcR5V0LZ45v/IqX+NSYBaeB5fZdU
r1WHDzVWxCLWsEeChu4n2xBvkepeEAbZuMVDIuNdEtuYbIaL/capwpgfIl/eTpsOty/bSWq5XmYq
XIRr60gMlIKAGWsJMieF+IOXtmH/xqLlwuqOUzBjYd0+TkGEP4/Q+QGi4whayb4271xVrWGV+dAq
+OG9TgRDH2fnAqHZbZ9tDDoIbFo/P/DUPQ7Tfq5z2GbhvqcRh/P9R+eyF6RG3dtOFKKn6Qh2g1jQ
kJVatvCgKnw5VPxoYlO9C+wNmTnh2G6jch+GH3hbZBVi4SH6FUfuv67Itgvvdq6amBqxTFaZa8F8
tiaulch9XFiOoqG4ph2LJrtzn0LSreN9gVxMqp5s/U2yn35+sHpumVggqnDzuHiyYL4PilJbOci+
bTotQG5nevGVhJYnyW4q9seScMNijF80o94XOUrFIWpJGZMvRxuTA9HIUBBJ1BuxzqYHJpfICOGp
T1BQhWt0Km5kesk/v/AZUBoqKBgw35F8ADEvTBspkGJ8JnEe767b5FJJnSkI2J3O5+AOXYZCdcNL
UHx51bW9srK3JFQWXuLcJjrZehqEVuun2rJRt+heFVVPafQ21pfsKz02CtrHYG6CduELfeoX5muV
uyJYn05/Wp2jJE2s6mGXG+BtCD2RI+vmOk+n2wsYYHRX4nNMrM0jcWTRZKTA+YYXGSnJUxawBI2u
QnpX58mhaShaiuOYIp3NpMGZBByJ/1fIGwOdrp5ypbIPZnLfBhwDV4GbEFX9Owdbd22Y36BrarNU
15/e+SFKAWNOH5Ly/hMf+rILCXyvLTyowdMG3K2OmSHhG+UUzZYeaau8etD0tHBhFziz7RjcKa2p
iwDN2ZrVLfJQ28Q0wuAskeygk8JLSNUPnbSjkk/UEGfAxc7RmdliKCrcZU5BaqZ5K0s34TjGcmA6
nfx7yHFKSQ2ypol2R0CiqjeV+yfE2UJJ/5b9TUpCgRbeQo3wTLLtuu1AEgtf++dFNB0+synFG3E8
ChhrnE+znTCpC9zUK8t1GtpU6UPMpSFGTc+jlwigZw6ab0+abS9y0PVdYdWWEza7vHvVEJX59z//
mPPDy76Ongvwag6Jl7IR2eboGo5Ux6ta/ldrb1b5eQdTIjSW3cJ6PFfR8JP+e97s4heUwusKLzGx
XkoxB6IVity8Kt5U8ZCo5QM9Y4xPNh6pBf5SUfPJe5t/OGaRPFGpp+bD7NwO9dgf1MLQnQweQDTA
QUGqrP0xyB9FhGJ3r4WOesM/apW9C+oAuwLU5YTY+wP+MuQv1NJ7J70MZuXk5OxW2torX1tghY4L
HHCvMuzkSiDXIau3c696gpxTtMytnL8lo76K3Ft5zLfsM7eCHp+dDVeZW+CjV0Gc2OkkBI62sXPh
f2A2I0OfCAZ3pdSQubOHtndaF+l+p+wiWPKG+/DzLPi8b58MDcMyVXv4MX+iSV82E9nMm9oKKtWp
2rcBw58wUS5k66nEt6xNr7rBvRz1cS/HxxZ8oJL/YVd3E2b5lQKDTPaXTohzuzbl7n+vM6v/OimJ
SvYf3WltFbl+cBh8WO/YtQSN6ejaJmM7Hkpl7YLqi6HYA29AVCFwRyOpNti61l2emCst1a7TCRJS
nnXVu8jcdx8Wp0KGBjsyNta3wv9bAIdpiY2nweQTAYcObz2521fP1NQp/QLLXdi3pwn+w0jPt9DW
bJIEV1tagR7B8A57pzseusUK+kxJ9HUErdlcF7oXRBnKMYcWDahfDa0z9N6JKI+TVVCt4NMEIl+J
dvfzRDrDC+GiwhSiKiIBieCx7xVROATwvYc4f4gKQA7vYcj+YabhIQPtyr/EQAfNW4Rm2vIuKwg/
QXRlKs11Paox+3SFH4ggnNLdJcbD4L/WORTb0LTpSdofUovbin41cA1aqEfOFUXf3nm2oStxoAWp
7uUPfobSsCP/nAr6k7Nmt+syVtgTwH3y4TXSnuBl6U37K4EH66bJh1YOCz3Ks0vRQi+nccO0ZPi7
30ewGF1b7UmRcNiTjAq9ivE7F/hbjusCyTTcWhwu4gqnOboLdfeQZ482MHdHPrbACuLnz3ly1CEO
FFy/DOgLumx9qrW+bAua1HupGTOLXNGSWoPNKQQdDdwspm5d2oOmYf62MqYqBgEBWyosQn789x/e
2V3XuDTIncSKMGjCFreKMECPHEy0e0znhFFee2a3t9iWCUuEWrxADzmlvk9vYMtiigmerOdnE0H0
mlZkJtftsr3uuPhK+sfE1gEzVl3uNt1bHePH8v++Vj8fC6sfwJjmgDk7ExUdImnjmooT0Tb0Boxm
MZiKV9Lkr/s+qbOiZt3ZtxVb2c+f9+Twnx4sdESPKhADl+3vI960kmp5XjVO8iisNqv0oVGf0GQB
iMO8/PlZn7fi+edFg2bCQkF0ehKaLVVdZQyxpP9fIROtuqtUIS17CK8rU10rMA2CokKhRYKGVuEk
+Bo1Edqfqya4LpVbGjh5Ya+i9tG3xdYP9xGT3lSqR7/DKKP/Yw4EPZX49DE16wKH/3zdLzLIPm3m
T3/DRHLld9CGmurjL+vB8NBMqUZNkw/6I82+NT3fiyR+dE3/0CIBGTVjW/aPlGxrDyGTQW/Fs1pa
+7idKURK0X/uVwn2XRkE0iquMRR675CVBeMbP/ylw1nVUO/0Go8hMVw2mAvhpdeDCmbxPvfbG530
9DT3d5MxIE7zPtYxar5ht4SVe1kZ/1oferzgyDT+2Ul70cj3ZbjzA0h3HI5tp5LieEkUB3XdlKLw
UanBRQi3VmUrUe1dY34ocraCTqj2d6O/D5XJfhxb9NFpscKnLqvo4FYEiXTlnr9FojYuquTwir1c
KBtNqNsST+wEKil2Vlgu61CNu0JZ2JROLiHMVtrdrBfZVtDGzT5CGXQGIX7A7zLW3MYDWxKpjyhf
QcUKgs6GhV3h3CL58ri57imtkiIMwZedWrptTdD2J5qqQ4MOHQ7jkhLmVLE4/TjIaRzeoDoAC99n
WNRqPfl8luaQPXxli5WE6Z0dbGsGXR6Dq2IoVnIxkAKZ7xU099L0EqN71DBiYJvMjIeJlKoJqjJi
8/oMixtmD8odHYtNRmdivupJuxl0cRnCdjSz55+X+SlONPsB03B+WSKlZft+PFjlJPisMjI6y6OM
mUbZ7mT6GyPxLXqvXFrtwe0cIQ41IZBG/O7SMRYBSX4HWqQXMnbDC691cpUCs4IpwQUHONM4Wbkc
jQCtnVYRhIdREJ5cJqOIbXHbpFOAh1d5V4lxwIH2InehomPmQYq5KjKsthbu0KdAPK+iTI73gq8M
/D874EcpHzoRQoQJEKllco0zMwcckFURrK386CHq7LTbItM2OyVNsdjQsXjHMsMurlqkL8yIjS+G
K694MQxsy8QuKxXsC18N4yosHur0AbpbX2xrHEa7Wlko8E7KV14eyoQJzwFB4klmQ9m1qq0VQG0B
bM32cvC2wNDG0hh9VsHfN9rpMRSQtjWdxvMx0somlfU2U5wk3UjVFeZuY/dSazcBagFjzy8bJazq
8k1u7iqYz8HaoAFgYUqU57dyvdbrO8XnDnDr+uDmT2H4KxpgwZIttIbHTnZIJ/2rYiILCUbHi7J7
6rAqzd1VZ/5Vu0fVxkLQpmcWPOvlLVaIJi2pAUt8gX2oiZMkpt4YFj+W0TrBNU1DvjSZBojgr2CK
m/I+H/fYRbW3Svtbtfd6fIMcqsHhtcf4m/SYDaV/le66bHGWn/06yEKEagqoIHMfGLMru1pK6Cu1
Rb3D8L7GhBC2Q7Epuc8ZoNCJh0dw8Yxx+aUiuZe+uO+Kkk6wfBUvCkanrerkG2rqFOZDTYeR1Ped
oNLIpdMq3XQMGAgZXn1q4IgsXRU49mMyfS8xbaeJXUOYaVCEcSMG0A8uhzbakdrN6rQBmeOFCXy6
nTOz/nsrc7Y/tb6lZ6WcWU63l8gLzFahuTd3knK7zAKYFvLJAEzCYUToFiyZGQVDSG6VaDZeBpFH
7gYiZ3ncE7TXVw8T130SPSA6CMP9ZAb183Z3dh7875NJzJn9yFEKIlkqB+EQrEtmPETnVLmNFnsC
536gAbkL/JHQW5qK37+wlVea2bTEpxTJRsV0KKmO9MPZTt30riOCwCszEtFwrdUWPuJnA2g+tBOB
lHRbqNU0ir4/WU47EVghTx6qG42Y7cx+sUr7ldQBo1hRfm4ndx2FDMIwX5v4rjEXie64HrGJLghx
iBfvvefOly8vNJciy+EQwchTe4xt8CG7kDCtVj//EC+Kib/JeXyBb7SKWTKcml91cFkLdCl0Vi+6
5LL75b1NtqME3XSXtJ5/ng3KZwPkZLi4kCu2ovGd5gFsQ2qPLbb1reNm0YWU/U6TYj3Sq8VWfBXi
LF9U70Y/GRfTfjexqHPXkEDLgI4EEAhdQm7Ed6bljEN1VWnY0+NP7q5qyfs9KZGfhiYmCMI7GEV2
LYe/G+kXh5BLNzbqrcvYXZOxczW5n+fYPIrkwY4+SjzRLYJMa2MFoQvH1GMc3ljVfmqb1PFvUeKw
SdQAnuo+F+4kc/EpxZsBokXh1txTjkFv4AA5rsDgQwu7Z0yFVSInbcwXJfN36BeEGeAe+j+cnVlP
42C2tX+RJc/DbezEmSAkQIC6sYCq8jzP/vXnMZ++00VARH2k7otWVZdj+/U77L3WsyJGxAz4lYH6
IHnoYCsO73Ndv4SDSonEkRrQu96cpgdbUSxXJiQjMnkM6A5A9qqF6m+y6V0Ita1RuFEHv5KtVdgG
cBlxBsl2HD9CbAdinnu7utTu44dCQOua4YBl4+zlLz0ZIfDIB+WlNnOHyvF8fjT4l5VRXssjcRvG
piS3PjQJJCn+KnqH4fRt4JfKKmIAkMStAcJ6uCulZyE/pzlOpPY5DQWAgo8FeNCuj2+sLLhWhfgQ
030ZMpDtVGSFqoU1+/MXFgVmavX0AeDiKMfSAFeaGqT7+tFCKG7CaVypZn9ntZwypnfTKx5m618h
dOQZQqCscmFNTQXfc7jO4xbMyaTfp4WynMUjxKY3btYAlHfNCAuE/xQO0UZ7RqKxtKztWOkkBGNa
8nOn6J88TkklQPpIOaPdk8PUqfoIWOVZR+AZkN8TCsN60iSsBsM+0mtbMVA99rZmhE8NP2EEli1Y
HkGgwutUHSIpWnOe3pq8IdqTgv/u0/YaknZF1pBmnfVy58mgfQU8Et573lSgPrYmGTl+3q3Z+ONO
vi/Fzqa3yC5upTI887E6Sa3qIrLbh8a0zkpvnWPimF5rDrKkw0rj2RKzVcoQTtuI7MIaxNG+bggR
wmIGW1JmrMveawBTZ7bgKLdleVPl2iFzW3RBQnwWOzf2f6nosAo27fn4J1ENm7dDtD16Vi3aFnPZ
2jgKlKXyXnETls8sHcigBU4ZaneZpmEj7Fnzp5vBqjaRpB06K9mhKH0tgf6WYXwSSJSthTkUjji0
WNrGlFfZLXhFvvSsEvRrtyBH12aCcUgaEVtpj8ZwbRCKbObdakwei8zigBhuSTBxJrNfWjdJpr4T
37oxfWGRiVBUrNTB6bkw2fwo7WPYqQ9Jqt7VmcJx/ncgiislh2yc3hBOZ0vXFNMftcfLIQ1BATsK
K4YB8enzkI5rsk07AUpP1gLu5nCbtspmkgjJkUdH3ZYkNwfQZlHIW327bUVA22jVCwXlFKTebmhv
0pCoI+ArmUyMhNGQ57AOYO8qQ/jQNPcD6lv6JxFVzfkp5ej9OWVzjNPTPwL1D1QqlZ1G7Y5jwdYK
tINYrAffJv0Nc25TvF6Z9b9bnfVZXzSrOAxOqJ9vd9D6qmaPUB81eT9ao1ur4ypR3winLQu89yCy
9YK7lXfE7Vy59PxPf3nSNOtUbRZwfNm+t+DbSrMA+ZXVc0yfF23AvFRiuegtAlGmj8EUjiyEHhEE
VEVI4/v5F3y3y9Mx9EqGivRZvFzwJr02SK43mmM9/bKKZ/gH4M0aE1wOUXtX19d5I/fldrmcLjGy
6GtfHNotnw3npMfzAnnbV2cDy2kgxbsWG6uXYiUudybpDhlfVMxNpzmLrxjuNSpXP9+1NRfsvvwQ
jrcM7rl4cCkybms1nvDkd8As3kGJ3nept1XE8C609oAI2ZZlTqJYd6VQ4AIs9kJdHSypdBQpAnyM
baJJ3JHtSrg39ceKBDmVaBgxgGwTubmFOQkYbBktNTZUlaQQA3ZSmd7meMxYQ5Z4zEAPMLwyoXV8
jWNFai5VkjGjgU9+VGwjCH6R0flSEuegBpXb4NTwyGJQK1IBNGnFuwlMNxx+zRC6ck50JGmg6fpV
Vt4mZudSC5PHFlYf2OXbwopWsjpuLWoMgS87LKtx9pBrKiUxFU4+rApiInyY5dkEABnQYhaSJfK3
ICoa2J8xrkr48vXyfhAJrSTAQRIbO9rMS7OcG7ueTUyY/JKawv75HX0cey7f0QzQpNPG2YhK6OfP
0svCoQqkoj36+V1jFW5sEKxj1kRLEVfClLMyx7mmw/kR+0oSA1p8ImSoD7AxV8kaP9uqQTQLQXeP
9IsNjTXOSRgqBJzC0/4kZBvUya2n7Cf8dl6KwJh4l4iY2nabqLrTiISXDEc9Ge1peJhGYyUV9d4I
/sryMicw3LRsplC2S60Tp8OyBtfnF+xhVFjIRk6ki4Qh3U2Ta+G2H4ehnx6L9fmx1JKW06HO2mMf
6iutFXcTYPwgD1ZJ5LsRCA0S3vVSdwm8xcJN5glrUHSf9nRsCQBn4z/5ZI5QpmQzATruTm5vBVFf
l91uZnUFOLxj8V60VgmT4ZTuKYm7pujdlhROS2NlsTYzHNd+U6OCLrd9d6jd3tAgsqtLX4GA2Sjg
jfZFF1BdVUdbJcSGbgXSL6111TK1BbDx4krqdVfzpr1XtE6Lbq5caekyrpe0bcgj8aWd1v6m6kWS
dSs9zpGzjXkQhGPZO0VO3sboGMZGLt+SMVizXSTKdMHeshTfDbWfg1vrYJNSGO7MG5HtrUT7uCJF
o6c8wbmiyHf57BxsJBX5tnmbBeefh+43tT0aFEyo5HWqjOBL5UNglEXS9/14jFHSBOJtF3UHXXrW
h1u57ImJAyAwAeIU3/zCtH01dVB43zThAI0KrUifPnTxtKGwjjUdjMDPP+6bagPAoo+VjgBxrMaf
x4+cVEUhTiw5RXYo+X7zpQqKpRdv5WtK2g+l7MVQnW1e+OnZHqOlvRiq7GbqZOyl/ihoE1tdzS2x
wpUjyvqRs0MH30zZFMwjVVc/tsnzVPGBtaUNAZldyc0gxbC+CTfhVBJ1zz5t7MQijlc+jQCrlKgF
qOA7Vife1NjmAsVfA5QgZvG3V6l/ciXcRnDIG/FEnX9lOrFAyJ6QsxebHIvCgmzTmBORvM30K/y9
U0EQQ0K71fckOC/D8+BbvALGEPM9QoAdLY2boGP7W+e7SnyfYlJOtOds0snqkdZi7Duh/zHrmAzB
0Jo2PZOzNdcoPeUXxJt1IEZ0ysElVeWdpMzJAqLjp9aumoxtETZu6sm7UjRO/XQNr/uhcrx8EdRP
5/hWZU4HvtjQYUqSkyJFH5Nbt1l4spinSv2hLx9Dv1pNqkjR5dgXzyDaBpn2qE80zVWJ7jdLLpVl
TO0qwhJG3sW4G3oBrjZq72OFwSudll1+wPXoo48Nl9avOQOugpAEVUq+0lD7Kj7kjtE70jKlVclP
uLh7X6NoruiUl4T0YICTVAeUdKK2FgZSYQAtFP1zKgKEW0vUmZO/E5pUKYNUBUM1r0i3EG+wJJED
81ql8os03CQExBbhlWq39KGB/PqS/vdnXjYZY7GPCvZG2vxhaurcz/adsjcAogv71iD6DIyFkQ+u
DjudLAczQn6IWV5RaV2YJIIKEExekpDwTwJWgJ9pAwkdFdmoEIr7fu0FsTPmrte9eMZd5NWrMCUx
VF+2tyKyO90bnsbG+yMk41E2HoeKrJBxchuo4GE+HJSCtCh0bJao2sjjyf2CG5Q/peqfGtdOgU29
1gNHQJsTRYek9ta1WpLmchrElygkHpi8vVQG8Un1N5oJsBW0hW7FHLn1U/GoN6LjeWxv5ZGgbK0i
ugcgB4F+S4HMM7N4ndKZRLmktCCTPhiRL5o+6J6yHcOXGZ43lJCiPULa6soNa3YpAlrfhOyhiFp1
t0jJfEs4VYkEfRg54a4+mTEhQYSE1iJ3mf9qVD3yaG3tgTVR+60Py4pIq1t4223mkvAcVhiB9mV9
I7V7v1n3ycpIiALC9k1KiNsR6PqHZiHFmHK6lSX2YOZitNQNwBMOni+GJWybptgIiLFTaP5BoqFX
mojdANbaI7tJS1rZvwzxnFhvmXQ/e0IsbxNQ5pVjZQOmSe4gp4g3TUGWbnMzpa8ZlXHVlxx/BlhV
GeUVAEFZ6erFe5bj0qvZnDWcR3mcj9LgjCIjPX4P3KHx7NgIXL15+nlV+eYcgdaZnjU+dU5ll4Sn
rO0FSTJZVVR9Nw72GC9VfYlgJ/M3V/Vp31/L0kQZSAk+rYtqat3GcqU1CYcmYil1Hte+aNNFhV5Y
GDi33P98Z19VL/P0ga3g/1/u4tAiQ9r0kiwWZ0bIzAsVMVsDxUBJnpGeU5OeoGXvOqX7MFyK1bbW
KzvzSB9qr+wqvrttDPkGVXnE5RyMPy/cKausOHmwSprGZXjOC7dUEn69VMPlVaHbh0z9cjZid4D8
QAMAQOny89VGATyv1yF5wFGhjuqiQaTtVcQAy+9mH+3U4t7yiNWgP17xBBTlhFZuyfwSxwWBSymb
b8BDud5RoqKwW5E+ERGEjGxbJiVJYZdqnRpCkgPKhJbxxOJjVFBWyawau6eRIlDIzCvyakfHhBZn
5bdmuR2N8uTznK+Jn79KiXjF/97sxYjqBn00AmvSjwNIcw2GaGO+6TK5N7AO2pDaDnUdI6Lw4dvp
pDBXkY9ARHJpboLu1yxx+nnIfbNFoxeCmEhmoeTxXxQkjKhrjEastWNO9EdyKoO72neD6rH1rpyx
5vu6eMkIGS3IEjL//QIdNsugbyO/1I9yva+SGyPdsSW2hGtNiHlkfrmMMbMjZVzQ9EE+jyWE437t
6V5w4s8XWsLJIbvJ+2MzUdXFa19N0KQoNl55il/NpSodRXp7kGXQRaOC+HxZC1MVx57mY93HaC4Q
xlwrx8L8MzfUEEsupG7Vam+zSYhqaYJKWayP2JprAfW0g8X557f6jWpq/j0MNLaViOw/cJT/dPzH
VBylOhrmJBSym+QXn1NRmp9S86z4vGjiggtjlYLd/vm68y77y9P/z2UveQvhWAZNHvD05ZTo4s6F
y17oW896rVimhHI/ilcu+O2Dx0JHSQsJAePqop9n1J1hythWj6LQbpKauL7QcEblkFLyRbpIdyMu
EzCLx4wNg8QmQNN3Bolb82pc+iM6vZ1MPOLPj+E7OQFgYlz/IrtQNPIXH7kcNBzUvV4+5hQm5cl3
4+zsgxnyYgQOJLKH8V9PkRaQTZdmrlF/NO/AfdxP7P+F/gbg6kTOlVae4ayCrm2UYK2B6Ovpp+fp
LjBil2yniJy+FjQ+4l8xrlc/38E3LxIvrgETegYlacrFDjqME3MqcYDiWlgQGCWeIQQ19R1IMOOu
la9VRb/ODbjv8YFQEAUKjs7y89dTiKro6QMYqog1r5qiu86EPgOCUBrIVVNfc4r7KMcWOIjZknGC
vPeS4clPR7aA+LcxOv18999M0vwgWK0Kp1eEs9bF7YtJlmp66uNE1k4lJmgKlGlMZtXBjM8GWNay
uvUwDz3MgHE7T7NNggqhTqsro/vb56KBxqKRC7Dm8jTRVj0AkQ4jwNC6Wbvr6r32eF2WPC+vnz9a
jVP6PFlSlaU+efH0IzEKs35EAdzLheO3p4ggr7B7n9LxWLGR9zlbhsRSFkgdw+A0EE86pONajcej
ql47mnzdePBbLAvTw8zNUMWLDldvwA1MsgQ7QOr6Ofnmj1J1Yt+hDQ9sPX5+y9/cN+45Sht4D5gm
LzVrpthmvZ5ZGLPHjTHtavUdsfnPl/hmQ8e3A2QNASmDEz/cxcjOfLPqxEg+FhXp3/AEJIIVaTiY
3bJJOW+U+V2S6aus+kOvzhlYKLp+Y8UW9bDp4eff8iGKu3jPSIfRfXBOM3X0Qp9/S0iKtipIJtMG
Ke5gsYUlFIa6WBkYCmCzat2fsHsZ1E2YvHXZWlDdQNgN9S2BesMfwvgElbBYaecpwklOnqWrWtSv
KzfzJd2JWV7EnlO/ePVS2JpVnsbFqRBWSBanXN4kAJwFHM0C3/007ixzbXEMqugPN72ronTsmhu1
Jq6vaf+0RAH6of8eeE+RJB1UJi42yXNFxSBGnh8uT9kKebctFCrlGroBaXH4+Ql/WMQvnrAmioxd
7MgS/NmLaSPu9LGV6hSc2wOnIs53vW2tunwTL5un6an+I2vOiIkm4KjokNR4U3i2+Du6bRbeIY/3
6+bMiwHavmg3lduv4yceg1RtunfjgeBX/z0HV7VCRXjUl+FKf4oexzdOQE/l+ufb+GZNnW0CfBfS
HPzxhZQRC1pTo1rNTmNj2GxVcKE4ECI34SB+tB/l1Hd82M+TtUHZizF+BKHJukUBfaHGzxr0bD3P
9j//qq8b1U8/6tJd2+J1JewE1UxHHXPu96nDTUgqxOzNt67pS7+9GJJilKwq8KJLh+LQWW0RZJF3
FLHVawGppwc/II7aghEhXKkZfXcthFjol2nVwOm9GDR9ME146Cz9aFaY5Y7ysG5CdjLvhAH//AS/
KRWzUZrbb8gqscpdUkeysS/UopOnE86Prla29YAaoLgNaT/Ewikdt9Rw3Y6SPTSoVMyoTB0FBp+e
OCOy6t6Akjf8IYviys+aP+zLrwaTga6yCiFruFR/4TtpqrTjAeiUamvRxr2o529R5UrmrdCcNB06
FsToKx/rh3Hg8rKI8jRMkxqshA/XzD9b5BjlkJcFA4WjVXDXPWT75I+qrfS/4233FAqL8k+8pl6s
7SO0hi8iudAnajvw6O7Sl7C+sf4gK6S3nMBgP/mHmSp1pXj+1bYz70DAVVJLndVxl7YdWRoHXO0l
PJb0N5PWKY7XlfdbMMuPb7J3o1BdhtVrYVg7DQjKGDuJZO3a2Fh01Tnv2T2ld7GuODVwXF/vNkiN
03bYSs0JZZ2BZuHn9/jNOP7352oXy0vcls0kdiynobUbhB2tFU6SqgLE7v9wyGMAzyIzBdQarpCL
01YRjH0VKap/gvHdCFsBNQBbtIbCah84WXAEUnj9pDGfhC/GC7FO1J2wLpMw8dGB+Ge8VDgljHZq
glOMj6FqjtVwjgWXrEa4jAhF1GDHOQd6LJpFs73mh/q6H8dJ/8/FL47pZZPWjWXUwWmMkHecmZTH
0aWHjfuJ0sh4zRI6zzlf7hUeFjtCitjsCj9vFTzPhxlM1WDe/kuUm9geecEdlfs6Ol31p32zD4Pd
QQUCxaKExWe+938erJQOSj/JlCBIsaL+YBl3vXLlY/9KKJlJBIjtcJvzGL/AT8MBzMqAQG52+CXs
2WVhvRHkg2yx33IqY9eCgJSf8un952/iq711vi6zDNvMeV9zCQuZCDgSWmG+bnYojOimzKhWWSTJ
69RjkTPTu7QrX7SFdthNfmorWbyK1JOqkFoFZbraU5Glb7mJLW9dgmNKVrpwLLQFZWVfdvVYsK38
qZjeLVuLS9s0HuHuubHiuXLYrDCp2LDgJmruqeKvrO5FsXIXiRQ8JIH4ZvLpcwvbBMopysN5dmyH
Qyd0y8g8ozNbxYVxiqxo6Qfafz9V/PtULs1VtQwExOs6/8QE6o1LgtL4dqmNwGT8+fl/jVLk+etw
8MA/sqOhkvl5bKW+VTSt1GWnXXAn3iROsbHud54r7c0thpGlsjfP8iup90ttWd9E94FNIte6t8sF
A8Mh0XlV3xardLtxXzfKOtwim12qjrdRF+pBspvFsJh2of3SLVz/rjtH64ltyara5ivZGV7ru/ZQ
b8qXdlPfde7wp7nh7LyLXGmj3ZFivUqu3Ox3Hy2FNehdLKQiEUWf77XQCyI6NBWZZyjTQkIArNDU
vJUm3MHgkwT56eeH+412i6FNwRoBq/bR7/t8QQnAvWIMFL004xBmzZ2Qs2fot3CA0mzLAKT/Qqgr
C1Xl5o8kdCy8bhOCqIvQ4iBFslukJCNh7Db9xH1s7VB7IIYPFlVILG/vprR7rO4VwwyfLL2pVl4q
GosyJpCiBvOQQskmitnRUtJV5R2Bq8R0Wpufb/K7ExygPp2NAsEtypf+uiXEUlWWmK4BbOXZX76y
argj8NXWkhuBZIV0yfE0ihN73Xer7E9/tWD8zfRIK/WD0E1ND+vn56dsYI6xJsrGGDzNtT+B9evk
lRBrjoL2xi9fuvJRoUYxyUcF+OpoxnSLtEVYYRgvpP/DXs1UqUrPEW68Feui3KbLZR0QwAKDiCpi
6HYzT2o2YlTdOpJe8MzL1i8VpW8v11dexDd6aY0d+WyOnCu7EC4/Pwc18wcMsUyl6lQuLRWbGWaB
X7JyUjrCy5eiss1Nos1RDhWqz/3j4r9TzUOr7AkCRi0i9TIeOczEJL+EaJ0WMlnUC1H722kZMXPB
KuspezzSI1PdybsWtDa/pYsVda5PzowXcuOoKX3+9bGSD0KsAG/yhVuPzFW6dx6YjGQZXIWcfzfp
/XutS8ssT7BlQtSy07NuRyvIDSQcL4BtLqKH5EFbJb+VPVrUMVnAa5QX/d/wrN03K/9NuSNuwzFP
/a7dTS8JRMKT4ZTL+q9G9vyL9tv7k+68V0Rm637xO7HTBanxduO8Efi4DlbDmlVJXaC0tkMbQpRd
L1IbWebiRXKLZegGq9SlYwze+SB0Dsq1tF9QFHnxNsaq2twMq2JTLx6Q0waOthQ3zS53pXW6jJ7z
bXmTHxUnXORbxck28hbhUL8MFwAjNtZx2irb0pEfMCK7mhvdRrfaEoq74y3UvbSs9/2qWMauLiys
ZbLY6m8x2RLg5Q9IeZbJ7ejYr+Gd5go3zd/stXX0+4aPx1psM7u4oSqz08VFzk5/TVvJjQ+Eaix0
N/873dfrzO0ek2P0K3ts19Xq52nnu4+e0YLMWzat+ZDyebhkg9RV8HuJRdCBqElHqvXecOVEfeUa
H8Pon31Xy0cepRXVRWY2Tp3U9q7yaOefeTnq/7mNy35A4kud3AmVfkzKQ5BvSULs8mWnX7mR+cv/
ehX6ajQ6KLVZF8eBQVZiKRT+XyFvxpc09Mr6ud0hVB7xS7eKcC1K6dtHNwc/ipR7SI+Y//zfR5em
shcYFKyT6gBH2GzdoH/5eQR8I6Rhnv3fa1Af+HwNPRiSTEuBe0XdPUIaqofz3l9we9RuwDnV6THF
qDWJS62PH6GmDtdgwt9tmj/9gssNRdvnHWuPzuEbn4WrJhur4iR8zuBMAqwutb01OKGKLfnaWfKb
rcy/V748a5lalU1RHwEebU9zxI7Sv5vaidJDLL71wZXC6LfD5z8P2rzYIxpMzKqVjMTbTks52am4
D9sWVXL4mOfPLfrLgSydn1/uR933y5D955oX66hVJKR3K6QcjWHqdo3EqkR3KIRLhTtggHfSOkbu
pI+1v7W8Xd7d1N1N2KoI9l7C8mQUjto/+r6OVGTTC79LQV6ajbX0k3orFNSRO+oXNUVtEbC2tGlq
c0st1KBoVnq4W1clPe9hhbA4IOr8WVYBMwK1kPJ0pYStHRb3P9/tN91IjZFMe3Q+f8HXvPhcas+s
dQpP+tFonowwI15jpSmugZSHhpKv5zQjpYU+nv77y+JTpRhLTwPr5eXhK82zPDXTQjua6V1R3Yzx
7UBaErJPr16qkGagCIFt/fmiH3LuizdL0XDu+YHLmIX+nz/byqhHsRPAz0VyjP4nW0TgeCiBeEVA
JWRnxqFTqXOyTXHIRCcMdajY1ZYDdlNke1HC4iLeKlbsdM1mottvCsRsWQ9mhaV/NkIr9YJsDCxU
h6R6EYJi2ZLSpZTCazU8dh2bQ+t5yt6GvHy1xOpGDfWtZkKFLXLXLCI7Eu66YnD6Yac3DzNKJxPg
c8I/CIMrC9hHJOUPz+FDKffPFJl6ltaOA9MX+Z8xQQsmdVojw6Xku1U1uWQS0qL3cbYoThERnlSd
Of2VPUWs/BQq5ZZ0jkW6y3XjygvibPJ1uaDdRZdeRJKPWfFiNJoEQKEsUvn2Ku25GiVHyoRNBEzE
EyK7qHoA1ueSt6V7+AQVp0T8NmVIrvpfDRJRo9+bY8eGMVtFGjZ+6TZEV5XX45kk2DKQlhIc3bE5
j12/lEN/OYqarVu3GgBjMrNLldWW8ybK8bBMTnl11gKqc8KtTLi8pGEEBqSS+UBc8+d5r09qHVUB
TkBD+xQmwq2ujkspRMYf7wXLX6teZBMN6kyaZYsQsWrzoJpbP+JIFf2tRBzE/IWi3+Okk2NszlQQ
cgLxgmY/ZDHtn9HRO23tb6qx2CqEsvYZY5U2r/UgUueapAWb2fOgvhRC89ahBaLR7MwsLRqAKJEo
QgxvxYuBWlto15lclgQcd8e+Se3srRMfusSyZyle0gPNeVcRswF+1wMg1tFWTRNn1q5xasiqc5K/
hfJjH02ESWqbXBw3nacerHamEgW4B6OjPrz3PNgA3NA8Xv3avBXHJdWRxqcI2yKh815iki5xEQXd
44idsJuwQlxtQ3yzWHwaPBcbsyhpRnWoZeuYRb/qTlm03jNzMjQrAlLQVDpXlc3fXZAKsAxXA8Qf
CpOL+YRPl8g+8H6GYs+mTbG5YdLMBqRg8aa1DBv55M9T2DeLr8U5E4EMMl4Csi4accnQJFEgYiQx
MzpV3TZjDjGiDaXNEidDx4zx8/W+ORqR1ogbCuo4JMNLC5hVDv4g+6yFMRHFwpbCJuxJtlRXNzTf
PUpgE9IcfkHi0peKfw33JNbYjYbmbSxtOL9WEgaB8JdS7j5WoML9P9zZfy546dfsIYFIlR/7J7rq
YeI22ZogBuq1V4OPv3tl/9zZZQqDmQZ+4deNf+IRWvWS8jDdHGpq4GEI2fj5pr5bza1/L3Yxfw6l
P4y+Rk2N5oMpoAmUinUqZFvVo1ZDAntxqxriil74laf59fUxadPBZoTMVWnz4roFuY2YWoHNacJK
8fe0ibp0yX+sc6q5U/H4821+dzUA5ZRuKaVhK7j4CpoOO9g4p6Ox95bDvzQeazCeCNqDv5j2r6KY
vr7BuUI8uyRmNoF1eWaPfNpR4jCmp0Q5kxNCOwNq6ExepJ2Ql0///b2Rkk2zfa7kkBT4eU4hG9Aa
sN0Pp4owxqyKnDY3V6pyK6q93cIOUeQbU3z7+ZrfbAi4QzZidFMxq3Bs+nzRVqm8MQ9KUCiYiNKz
Ht6Eoretmm45VLENq9GLUDP1BOHmsWtEdJSLs0aEqt4Pjm8Um7jKHQU+nS+kRIW1659/3jeHnfnn
kdsDKQ+M1GWZDWdzLYZNlJ2wQE/qORvkVcVWqRX+pkF0J+F6h1zQS+eYrpskXukBfzfY/r34PDr+
2Sx1JUyEmlShI7ktEuEOyRkmRZUS13g7DUcs0Fdu9ptveGZ+IfFC3yXjVbh4GUYUyl6poaGWxfRQ
laJN0bbTEPr0r37/nlmvYQFRikWmzW6rpMXG8iShsbWeq6FfZMo5epD09xhJjjEisc+frP4XOuUG
ghH5BK2M5aaxFqb1XKSSY83/lwGGQkUBLq13VelkWuAk8b6bBqdM7iuyrvN+l5DRieOr5gAUn3IN
tGYAe2RPrPWwGDuUfcZTacG6y7dCNCz0CtQeJTtpCtF47rJRPjTdLbL9se83A0zJmnLpUBNsC/5Z
SF0RoqifvhYC7KxcsPsuvgv7TQaSMhdcBVL8lD0NY7ssQ/3OpCszU39MlPeDbita5qK0FvCqoGIG
GlrZWqQtZwuA1RyikBZnyV++AYm7qtgbmpaH0g8TPNHpQBOS91bYjSALu3yPqVjDXUldfT3Vf/DK
XllLv9FugADGD4YpjP2CLF5MkhmqmNCQcwsk+H2orspKvVeymy6oHkq62RMafs/aariqBbXaBKnk
isErjvoFB7eHtoZUJlu2F10hF3xd4flRaIsRVCC3wp/1eXiXnSiNmqdZlDLsqncVjSRx4SZUHxvv
9PPIRm37VUf06WL6xcWABJltlsizCHfRBI51SHCMmHYOXsqV/GW+tjaP2rbYWptgY/6arK3xwEZX
ehlJ0rC192YVPZp2RhboEUYbrKlHZYNAVF+Kb/H5Fydy6n84QAlKNW9iGqL6YvyLrVjLF7IrqEtU
tdNydkau8xtyR/4kh0P2m4CXNN402m/MUAMdagO8rrZqm1P+tyZsEqegaY/CvnkpAVkEVKWb3G7f
Grs7c+o3F9ZgMwpRo5vLHJ+22/Q7jG3Jg3UYns/8w1R5HU4vL/lxeAvtbtnfj+vHIKGrZazGMyi2
m3RrdCsLZkWyy4nzfBYO00E4aCttbQw7awVWCVctPS980evU5kwqPkJBYCaqp8WE/0Cz+4Rr06xb
iINTk5B7bMeFsUogTezlzO2rBQUTnUdgxovo8WyRREC8ioVgDJ/+Ik0dJz9HUAmoGf9uFHs07Z6z
LYEjzXJSkNesvc4BdkLZbtQXxKKQ55y/D/RFZRLTSK1b19a+TG/TdZIe8srupFtszVO00uRlsAIZ
pTA52eGxuu+bbCFTHJ6OI/WQcF1rThr8bfKN1q2a8Y9vMXlHCzhsMReczvnkmhpo4Ltw2Ahv/K9M
W0/Tvu2Xgbgw9+q7NeIBcDnI1PvUTpcacQcmNqFbCi5u8oJHOxAx4sYkqBTgr+8SfYNz+BCH6+G+
OmCul96mdbltj1G8ghmS6Ad+HHZCqCmFwFOOZCwJi6BwFMrMsYMNv6D6NNhmzH35ydKSbBbHclhU
JJEGmKts4cxZ31hUb5G6Tiq3sFYwKYvJUSlwF4jbYbXaJOjqdrDq7qWnX4bw0sjL6j4pl/qd/qDc
pPvpb8VBEk+2o4yLO8rtq/wc8lqPoGawGYKneC4cT1u0p053S7dNznpwr9oD/bzGDojxix0kt9IT
QYCFUxAE+CdftI+pb7edU2FsVt9yKvSZuSh/iY/Cm+hvGgwZ1db0V/4uAUzIv5QcIj9fBGjftQ1N
pNpcKjmEZadWF5K5GqXVmNks+GTokarNfCECzIgfAHonHvJ5YIhbfwt1PI3uUATGN8rkwPlRc9xJ
i8Aukoe6vynN/YnBo6mHHEhrrd7jujJqW/Ac4rcba6XIy6JY83DK2Gnw1LdOR2IDKi9Ss/nMcrvU
HB6+0lCEoU5hS7eYvBBD8HO7t2I3HpJzAe0DFSLbUI7lgS3fU2MZG8e8s6bFsPPjJTI5biGgVywt
ia5pI2eS2L2Ab3QiCSCB7f9JsQAGKzmzEbMx6KjhGMfhdXoM79cRB+on/D3mU/lb9913ZZ94+BkX
6dGMgGXsGPLkEg1nY3FOyCoST+S2Oi2tF3gB4muxoppUz85QCYbLS1Hf16Pb9X9FFEJ9fBfT/DCX
NebYu3rBfYbTNtahnPDN2uEvTtWewCpOAjBjmGfAmKKLhMwZkGf7WBziX8V9eeNBFVD4Hc1ChiXw
aELPvA1djXa64t4t3iZnWNEQduE+b9q1pSzOUIcc5T0+VXcl/tcjljbeSg1tfIGhnhEezM87XUJo
6F0hXPEnf9Rl/YhPxsDV6pjFStZtVb+tIHYwA6xlC1R3djMIDxZwgUN1r9KTd0bfZgMZFm8Rmto9
3svmLraWg2yX85fXWsBUYBuC7XyOqz29j1/gH0jKlMeXWn+R/VVs2GpcOTlYnHapj4v/Iey8dhvH
tjD9RASYSd0yKifLcrghHBlFikkMTz8f62BmqtyGfYCDLlS3TYnc3Hutf/1h2Mys6G1YlkcF+a8T
scQkW9nGvN8Nq7w+RJKl3mMZpKb+HwM7ZAjLcQ5J9SUzltWrKq5YsUwj4qvXaH7V8HZ4DQLFl1ts
J/JCIHErckxUlP22XF9d+XFYy1b1QYDFq6n5xS6G7z84shdechIbna7zkgPVRsgYtD89zZz8GV+a
Xbpbjt3RqM+ksChLqSbi/jXr51vzIfdDc4ndJJ4KiZU8Jxb+brIlPmTDU/FE8PWVrG+PoNmTbM38
e1bmqnX6HMdZhG6uKe41+037TCwi8nYZHiVr3m3VbkrbDxz/5oprw8+RHzNZE/3ZsfbKtQEW5fJe
zMNngh87FJK49pAAeHElDWWiNQW2F9aD+lgH1k0k6Qov36UpWlhPhvs2Roj0YgSuXi0q9Bp4QpRQ
wJcji2wmeZeYqHev33RX53bDjWo53o6BN1FYFhqZ2Vb/Ypxvz/AILMK0lqRYAxzx3TFrl1km4cNl
0UHQqGAS93QTNjfjVGJ2a2H6enMLJ92VO9QyC9NpXiOTMSVHKvueq7jqm8/B4edzfA6nMzC03jAf
xEzoHO6CVQkt2YbCYL419vDQ2PFJs9NdisHrIXRSC5QMKu0p2Ud2Dxpn4RMFlPIML6VzZF/eXPjy
T73/ki6E+9y6rz54pSO331z9enfFa8lFOh/cCLTAfN26fmgOlQF+BALKEQveyeWpWOgZHhoW5r27
KoSvbUW9VXqXk+mRqpXb/GRxF0sWNGLGiZjcSJsqdwZHYuHXmFkwMVuo8/StS+3qo90Vi2SlvZiP
yVy6v/UW0FNXOf0nTo+rbCnAZFEvlrC4NFY9n5SsRKlY2ebKvOKpQ0BMuipDomg68TvlhWxCUdsU
DoapFipXPkyCQNdqvWR78YJjIXLn9BMGmtCT3tlt95cF/iQpBZwt2fes1ftg160Ta0oXsu73naOZ
drUtvICgQczdIpIbbfLxnHRiSD8WMHp6Z3d5KVbRSfFGi+ZBe6SUczEZIVuYIuaR5sPF1Epbyg6O
+ZnX2nw6fnfu95481SdXR7jrUQ65oJ3bz+oxi5zXBha81S5xUZM3Hbdsl1zuOnNekRXXTx/1U191
lmLN3jQmKawGZ/qmOm/XUpgXmJstKe8cDOZaXuKNvI0+Gk9YFA4l5ntuY1C3yOzcvq/ObO53Vyvm
x+Ot5nzKVrjHCM7pPjOf2uUz31y36Q5HjYVxJzjRMcTWMtmEsR06V3vGf4LvAEKifXTSE7uc1w/Y
BtPhrYLG61adZmFzHNnhJwhi8XSRl41nBm4RuAPOVpRx2pvm5K5waAZbOcq9F9xFuhVdnH0JjPxJ
+7QPHN2h5NKd6ly/Q6QQEVrh2ok5xx22M6hg4KQvWobmKo9bJm3BZ+ZxIC34Q/dgrzHB8NCPcJBa
yvK2CRnGO8RBurktw8z6jNz7+KnknINDZdeL5EW+w80hwfXDZpnXp2A3+yBSj5fbwSN2F5/fg83g
54gWLTly4puVbfvl9PvEh3Q8Vh8NRS07GrvDsBosRnxv0hk6hN24nMq+uIo9+TjD8N+qH8b9lXfO
fx09YR16VKFOtiVwgxrMmaw0LN3TX7t5YhvnwblPnsuF4dLp8obKuO3s6CpQeGCSB+ehXvC1Zs+9
WyCXsngvmbUQt2SPsc+kTX7FohSnGcYLKyzseM2X0aHw9AtuJUWwMOdEVZBt81C4ul8DAXnsqs65
+4y4kd2CKuqhs7gaJFDrnK+bt37PhLKdWemprp32LtieDfqYC/YWLdsOaTmOtMCLmuNSZ+8p3eAw
Xvmt59EbDtA8NMZR2lJSHHojp9+bmS/smh3tYu+Nd2VjqbUdpVxpQZAGJC1LdcfK2alLeSMsZu/J
IvBVn/V2ajzRVs/SQ/cpsHBbKlqDZkkt3Ibl+GqSIGLn5fy6E44UdP0q7S3MEVaUTGymVOvYDYuu
ye74ZkRWeKeuAgOWo901ZNHzUHGF8ybyRfIoeYpzGW31OdiC/S8gs4vWbngx3sxn2cVNw2EGwCPg
q/MuOoPduQRLcuSuBxff1Q2Pt1i1bre9Oef2lZiJXfzcHfXKaryZAzloLzvCovLoanjuA21eck+Z
tys+Riuej95kn2xnC8EKl+xqzF4e9aX0eJNpfrqVvNn1znP4HL6QIHVHirrL1cJX2XAYgwDg78j+
tYBGUJb9mfPq93SPsJc/ztc1xLh1vG3elIXBmeGFcwUXqKvVcZnOVQhamM6x2Q43OdvccCeYCO4T
FCZXq5h549s5t0sPN2qXzJ21YhmCFR3yNZUSsQTeWfdb/kH8EEeVvpqxc2QbmS0bXzVnlSChVxcR
334XVr6+oi6YS2zRf5aIcYqd+5TFmhw4JflbjY3dgdAImyb2zjFkn7nkGafKwa9uNdvfJ9v/bf3n
DEJPzp2cOUQl+JfdbME5Fr4Ji/N1gaMKzCLB6eZl5xkpcVvTuaS+Sq5pdfvhLjqyL9qzOYdbuTcb
C6jmxfRSlUMrPSUUrMcLoxC3t2F42IZ/b9A027xujrSn5HzF0yI4inOFNYBdFj0hMe/hsrm7cAoE
vlbzItDLEus1oES2k7tu2xcWzkO7kBAT/LLIBXXEyDJwUaCEQJSDMCfDV85ueo7k3ObPrrHnc183
6lwWLYp0dUJ8HOiN9a7f5oenxm9VGxMimLcq50/Oe463EKObJZq6294s5ubD8IrkrnmZ6pMd/pTY
GBO2SctJLXV5Ek/po/oqaz4ko9apdGSiHuYKuhc8CEt9nh/Di2d6de3zI7pd7MeXGNv4aTO5UKVg
F4rHKcePackrIbbrE4Y184uP0Au9jk0OdQrYZnev1bHaQIhixTzhwak4+rxngHkX7qanTRXjlWfz
+Ux5oC1j57K6bpRkKj1IJtpyNhPZ7GGPCK1O9q9b9r9jYA3zCS15F29OLiyVXTO9GuPjK42L5KGL
Uil2t5onw5Udd2SQ1F50ujZuey5N+6bY8qZ/Y4aRHjEMueou9jsIoiD24bw5elGAYsUecdx2wEMu
gSM8zZ7aFdWUjaENCzZx+VbEhOLRYAWnWekbuFBQpo9W9dmfBwoS1R51r+G3RYspC4wmlHLMmIu8
lKd0PQZbPfM0wSUqe3xm+8nwecCizyqASUFmBke1qIgtbDOeOCepgVeajtAczxN3pKDCsEHGavG6
umJeqq2vIqP9ybY83WExzVmBkhUGwPAQ3ZYtq899rV8wcLzUnuxfniJlmZcIEXEOd2VOfMMx/KF2
iwWoOMVJ8a59ymvtk2jbs0nxRKxZaAer6/ZytQQ/fUT8oECAK94FXzPsEYdYqpr3eh89q6sWKyLD
ZUdF0akbVtifyxVgZAGIcEDD9UClfLkulG53XYbjGhdNqmWjxDjb4lzNP5bGUt/N/MZWHxLrRWKB
PJaiI56q+p2gpQimlWe+iY48nMsOPwrBVj7qvezp+M06T5Pn0ytq7CT1uZsU3bz3JC8f+M1k0ryX
HiuqfMVvMDmoKxgpc4O8RFfa+vxmu6aYO7F8M29cmtT0GD/68luxmI5Pcd7WtpHbbJ/Un8DMjWZL
O9RNw2xVMilwzgYOYVsycjkeiaSg7zWs+KF/UreiREva76J7evH74qGiCXitHyAkJJszhylb1X1+
uB0AlxXTkTbZs+BQ6nItiRHJangt7vIlbsGh4jDF35NLhEO+YOsc59cDh6Vw4tz+Gdr8L5fuf9kK
BBFgvo5C8l8QNYLVGfRydjnKQWdF9F6YG0T1q178xs6XvoNrmfBNijTmzv8ZOV8u2thGHUoXOblT
2D5b0U5GjJRKrxQSN0dtU0h3jTnyD8yD4XWMzbMoX3wNQweST8v+l3HFN9+c8beB3IdpNGLo6d//
NR2BEoFOVmzKozYQyDuqK6JGhBT9y6z7RSfy5yb+y1rR5ck3G+B8RlqS8QU8jnRhiItZUR6vY5da
JfjWyF6HO7o7WY5GmCRec3xxZ9EW11t7UN60K+OHKF0MmjCvyilhzE/L/DG53uPH5gpN/TZGbz8v
BFn5BuImHAZxujSNbwgB/feGaEKOe/lQUbT4IK31tm7XemyLZ5KdKQBesnXEWcNkrwWbaFWrHZl+
4JxvjezN24oa6SH1yw9oGleJpwrC68RL/HE3sivsbl5yMmLrdfagnnEXBg9q/Sku5aVfD+yCQLCz
B/Ecbk0Ksf66oEoEKc4bOzzeHkfvdorQhlJEe4B8/OOEl/t9a1P/zFo7ecs4YQ43oPLRvqXH9jmI
7SJnnIdKVvcvHx0oN13IRuZn74G4IMDgVDGuqjl1MXscAWGBpZlED6zw8u9eafP95EOf38AZcBh2
SZG0kGHAKlpSS5vmvDkGD8MDdPDhddug3CCMaTScals+9a6y4WTkGcbUFsMqm99MW/Yw5SK42J/5
t4eHh2SbHbtdvKvnlAS+6e1Bw7b9y+3YcvzBbi6d6uOelpK/oDfgOHpvDsUuvzcPj+eOk7h54fg3
PYzexPXFiz10uzeQ/33SO8kRRKF3hb3mUKNz0FFX9XY5szonWLHvgnek+eZS+7Hu51ud0ZVH148n
TDgdPdFxWFw/TDu5WZXXgfJ4xhO4+41DvPLxCfhtPPnduJC3T5EhtUGom33l3vd6lWdSprfHUFyM
ka+121q+SwqgJN3L0nNdAsQ+/rLK1YkD+fVdNHjd0WeyyP8TuxKHMiFaZPkdq7Xk6L5smwdKR9EO
55dlYUGECrflNtqVz7ddbs7b5+q0Ex5MvzuWJOLNo53qCNjr7QkdWoRHdu1z0Lm3Uzz1BvKLIVKM
oIn0FXiPFn5sb1OvUHmDHa11EApaaULTbRqv2p29kSTLYGNYXk9AWpknHlt3RWfha4/SIj7PWkt4
q/YCpXlyZx6CfTivDyiTvWwXz0VKiJ3+UQBobjCXfoPsuIroUPBoLpfVItWI6gEozS0Sfnx5yYSo
Xl7XpmG/wgZTOAEbC2e1K/5craXQAh8HGlPhkM87R3Krs373hoKt0TyDdnWCfhbwyej3LeVyF/GU
KBdvrrGZcK2CmdauXseL3qo9ZXDppsN349AAeglMTAAGWwxyluXiZl9OhTPMy129ByCxYg+0Bk4X
7ZTxxnhiHj/QUh26lfBusORCwBO6jWHeb7CKCy3S4yGmztO9OU93QGOPI20LTb41PFwcxsXRsdxX
L4BJb53zkjxjwO0RcDjvARL1+Yvo3beryidGyB8W5TqwKrJDqU3PuJ7Tw/y8yL6RRE/K4/+7xow/
w8S/jhazUsOxVzMYOjFTvtzSbiCCIRr8knLpWSIXQNCXo+q39IK3F/HmK9kZq1crOxgXhGDUMdDZ
fvlM8o/rHmuKL7s7WqtbGNXBASZCptqxsslnB0lfdoIvdU4XYdKOiIJO5zfi1/d3Y4ogxrxGwf1l
oin8dTewZhDGQKjxYTGJ0qsbqKGd12v3Wd1s5MS0Kn0zufTVeLDOUnCfki67ExyxeMZFe3EdQt8s
qrmZP/9KcPqGICEbJoklMgTA6aP9+8n6VuaiKRwxFfdVeTmR4ZmDYvzdYq1jX2aHn5/BHwbMl70H
XRtqOnROuDh+lcrDEDC6MsIALasWo7ZWJlRZmwfs1SYdqZjBN5jZfZV5eYLeQEcm098zq0ab9VQY
pnNNSenKnyZDFV2ALHpZ38J8USjeEH8GZe0SM/aSw3wVMsTdpI/NNN9o7vt6nTepqzBunpwNJPRd
HUPbUNbgxMCapFcJSaEeKhCtpF+bTPqSaF61TgGGYlKvyCg1G4M3rPdjMm76C6bAYKhxYUvMD0Vl
UQ6fAQA3G1Zvxv7P9+ybR/T3LdO/FCVcqS6GS4uTWLFlzo81B68OAehZUGP1fPg91eqbKghWwpTH
KOGZx5P6d00MFx33na4KDhcVNE9g9HFONVsDsLKwiqcW+zXl7BuSFmcgGYRY9GHt9NXfg7Q3aQxn
SnQkPZx3ss1eZ+Euk/3mNpnCPvx8P7+rRSfVP8pVbJGQAH6RtVRdXIxkWgeEnC3j27PO+KoSTA+R
v2MWLwrrMAwip4DH2xLSoMI5ESZpG60MRKLbhx75tUo0IlNOZgXJr7lG32xT/3y8L9uUeFOMrgkI
7dGS51m9wB3RGGDKvbJHIUG4BURjeNlHP/v45bZ8e1304hNdzkDr+mUrGNJElMtbah6aS+GlDTN5
Fc4YMKZB96agONVMXwHHxcvX0ZKGWRmIQIAFyzS3zbd4CixonDUFloZodeV4X6sbcgt//pT/c6H8
uoMgDPp/H/MLEQfZplhfpFtzpGpY5J7AOG8SxTE7UJzhs1zm77Pd5Vh/RI8klx6JIl5K624jnxOn
PkKQ6xfTlME/M451CpupdPmRPQx7daGCA5EG+ZF4J+aa2R0zb+mh1KdCnRBdgwnJ/dWqXjQ3XHbb
mVviSVo7F6Z7YAgUoYrTrcY9iN7NrT12jqfmgza52ognErsBeaDBT/DPonkGAEAJg9QnvANqUR+Q
SqiiNRJSRaojUzOs6Qn2+JBff75z+jdlnyKjF4EGKUqi/HXrNYe2NKVEuTAVYkySmrYxJqs0UjbQ
IoMc+w3cSXDyt8IrLrRXMp/tnpGKmd02UUMSmRpuB8JxEhSOoVa4mZq4U0Yrf7eAO+pEuAZloukU
wBSmqK3J7hujaHvR7y/S3bU/T5qEiwibPZaXjB5nAyC7JC9qzR11IqkaXCRLJ2Tjv/UisurBvtJB
PEnmsA5v4JflSk+1Q2lCmnvVm8RPpWZ+xUSm4HsUTDCm/KyYhLiVyZOqLugh4Uz8fAO/26SUyUiG
Wwd39WsLOwhiOHYd5QPnZKEsWfnsikn3ch394jfb7W+QAkWZ0u5nhqayB3/ZA4gQJoKlELhW71Io
cy08KRqTDtD9+Ut9AwFg22CgbUeBLcKE/LLXS9otKZvicsRcEVNBKYE/cXkdst+EWd99IYz7iJvF
i0KG/vvvdQTpcrlKajCDbX+m2inrHZRfyosh+gVpUL/bxv7Q0E38RIjW/QJqXAolF6K4bI51xVrW
V21Z2HoHe+d+A7VKmUe4eZ/bcVduOKmjuxwRa2mZEQqHuQF1KfuUArgfpq2+N+cssNXH6DlJFxh6
3TEYCN9ggijvA/rX22e1bAOnQGCFTd0vTRq0eW7I120Oz9aJVD8lf4nTDf27ZMyqZsqX5ZCiMFSU
HnYkyV/xzL9MXE6yTHWY9tEFziaSnlt8VMR3edJm95tWbfx0no6E3dBCY45gNkxky60MRjfAPG1m
+muCG9pYMIMUmZjp5Kz31iwY7Bvxs8KmB+GMJc1FVZS02+t4LPPljMI16konlk9tz+8vwJd1ESN/
c3MV9BXyFDsca4J1ye6xYtm7YlRDux1lUM34AogqFSn3uhqyS9a4nR6980k5UIahXxi16CeAJjdO
e6N7hMgYShh2DfXcjBHkhXM5BFUmbGcm3CuzZq4EjxWJCAINfUxWdfA2QWbkD1xoOOHBLooU3pF6
DDLdbou3sQdKVD8j4DwMBqabULFFFYAhWrGk97jCVKgUcdGat901ILuWgMr6wiyyeSEm7NxrjFoJ
Mer7fpFRm5fkZVzemmv3Obvyy/GACGrB1aB74OKiR5SSdfqQy/s0blDv8DVEGUaui440R4VIkoIN
3yQAYpxSg7DmIGIF9gHcoN0QvZQ5eEx8HDlhg8tBUS6uwI8nPXhTC1Q0a2hcy7mmIbPDzLtIpU3X
4CNSpVA5IF9ULkkMCV53cqpuNAIw4upBidqFeRXWWdo7an6dd+Qty/VmgHnQhr33826iTofv11Wr
42xsgiuK+A5/Ka0kjBZkNRlnh5KiKooHZj27CE++/JZwhGbrHjZyWiylfHBKIPAS+Cwl3amcMVW5
dr7Y3zeAIX1Y3IW3gwZMdZPw5IebMOJ7Okq+kp+19hyy/EEsl0MiU7XZk+VoG4puOLvXsRsBmkZg
YMuUKnmdO+xI7k1a1cbdUN6hgZNrWDjxL8XTd/RgRcdjE/EbbRSizH9fV6nDnU6LqCkDsXPEgdwQ
86B2gyvnoYOVAqxcelrWQTccCeaCeM6NCVVmYrWEIBVzTvnu50fxR3Tz9VFAWMZZgz1Qw/7r309U
8z+zb0bzcJG5hTVKN4PRfX/oq5WqhfZ4Y7JWw51uBJz75hpEvTxP19cJy49RMeZ7XDKdvnwNaLmi
66eoRb4sD0DTYBZ1Z6eXSLWnP/z8sanCv1lCuBizgBBKgRl/6T6wWazlvlUafNOsTLIqJub6BwPF
clsUWP47Xc1sUW+8JnZq0SU2xlxBbTUeY+a/p+RRftE/VdgozIKyhal4TCGbcjd71EYvP8nnerTr
Y4cZteYm++7YmS7Mt45hGKMspuR6tJnJTp4TqGCz6Vz3IKbjxctOmacQctDtUtK2QQoLe8b4q3ND
RlURQBNu4c6VsWDrAC7dVs2r+YTzY4WnIKUK76Tmo2bPmSwN7oyoisxRT8ZGZW69zD6khR7vCMhL
7kEgoDX2trCPoZaEe6iNEzd5akS9ARhJXOX39/kWAsSCafGyfecO+aNXbv8Qf1zpRX7EGvEhdxlz
iivJzV+gQBxAeSbWVHEy5wre/vwgTJE6csE9W+iFW5Ci0uvjuzQh4dvOU6etnRQGPmGybhGujX4q
SU34muNyxvZo+H2wlsudUm3Z/IrO1+K7RFzWdwzjzPkFP5Bf4ZPpkf9nKf+1JL50JuUoKBFKvssR
FYeBchR1IjqeS+02eWEjryHFIM4Q0XEUU53W4y+V83cNuGEiPaZO4vX+E/rw11HMCybUJiHSh657
ltW7eoZPIs1hse2TzUyAzZH+4jItf1fDcC02EkzYmEp9OfzH6+WqpjMRXHa2lIKp2mTtZ62Aq08/
mS3bkh56HMwExc+kg5a7FcgRe4wIK+TGWTkgVQ2ZF0HXiqF71aH181v63TvK85CmfgLM6KuzWF1W
SVckES7G7TJE+4r6zjSe0/qXzeCbovFPswI0heOz/BWcqtqo7/ICOVXQ7SrzVc7OVbNtOcBuwfnn
L/RNbf/Plb40lUorjJ3WES+SyOuk2AjjMdTesNQgX+byW23/27W+bMyEyCoDlmkk5+RLCfLncMbi
jshahV3ZLO9+/mLfPCm+mIIppYZDAN3fv6fAWOlXxGcTbhEyVlawwg/uc4QRv44Vvr0QJnNs2pMR
v/SlY8nMVEPoJc0OffjMy0llg4ipmf3ynL4boRI98/8uo3y5jIyk1ZAvNA797WECUlHW9JXoNmy1
s6YAv5mUVRTDfgcIIZqCLV/gn6qBX8OkCKn79F9Um9+9q3widEEmkBJpFl9KnroktzzL2ZzC+CAi
NhfzVdk+q8pDUhO6JaxyiN4zYAl9acTyUWcv7UEhqZCvMGhk+xoveWuneTN6EqrHnx+/+d1jAU2a
0npAn//Td+EIEJippCTH66Pqk5SkEA08jQnnDWSzu/QlfA2Z3z8XZ1g7GhzlN6h6DDa5UR2Zjpvg
g+DmUPWIscklR0boNIkKhi1n43hj5ll/3OAXk0UKl6Ffk2D+IUoQnVuPgaTO3AN4pPRuHz1yUs4d
HAp2WCPPtjCX03V+Nj4B/m9ndUrbY/bCqSjhy+uRpOLLLdIcS5+uxnZXwKx8w214KKx4zywGKU/r
XLuTnNiC8Eubr3xTw3KjJJnMTEZk8p+Z3V/b/TCLEcv2NJA3BBzS26QrgjZ3tQOMv0yviJaxat3g
e2xndrqJbWHTLdoHesORjDYL3Xi6i18v5N6e8vvqMd2N8EmxHnA5ayFp/Px4yd/479GIAYcEaqqa
Enki00ny14fVK4BMowANG72ZlzjmS2khDdHcWeRcvZslHWDX6kvYPcUZ+tqCw4BT32Ki5qKu6510
lXiqi0cRWA9crMC5LYxHKFwTfyhfwP600UvsqrcpUY4uziWUd7Djc7PGivTVWI2vVI/xc+tfmJI+
Dm7uiWj2GOJCTDkKDNjmBoYotrlHX3SnraPUfk1OVeBh9idYrAR5H75nbr5tR/yiMpcmd12eElhA
ygZqqkd4h80sGF9WT3yMjvH7cqLJdVDMa3ymSmZoLb5o82LHvYWBdGU+nZLXahVPt2cVqtZOgaIJ
w9saVqW2oGVs6EhDG/KuBsH1l0fxDWrOk8CDhaoVS5b/RBNcR7Wp5NKYrI1VHARIr5NX6DZHOJnj
7T5sD1di9H656HePn/qAaplyWcdU+t/HL+KucWm78nLMqzneZLj8WUl47tJtNsutrMKErHvgvZF1
iH3dK+nThBskcCERpv78SbRp4/1So6nan2YDiw8YLl8OGrMJpNZMcHZu9dpl0maNBjwieXNVtG2R
y41Th4dbIvpVoJKGxfss4pLZM+qjSy9B32Xkqbk4JUVNHjIdPUbmFBkyKFK6KriCZXOI263GQrvh
ctEky9swD2JjqbaEX4EylALKKOYVmtGyY8BrHWgCupcqDMAzagZbmLREkketpClbJRjnadvdTZ2X
QC1noIUK0LFVmvvzbZG/K2GwfJgZE+9lUkD/+4BMvbvWTV80yNudEL+za7ciX7o5lQe+CU5E4/Eq
u7Mrybywywt7xHZEs8gFFiZ0hKRHWvhNqnyU8I0Fm2QbtHncyd+2ke8eni6yeGWk6+J/wl0kvY/6
OhP/V2j1ife/wYhMgxKK+JEDMxgfJSbNtf/z7flTFXxdNeAFEmi+ruMn9GX7wpUVPXhQQm6MHy7V
5015oT1trpi4kBFfnRUIIclY29lvPuTf1WB/Xfcr84nkVE3viyszFjZz2ok82d3Y4BiuqO1W+s05
8LtFQOYFBvYqR8d/aEVCm5hG3Rj9ZFcR1LT+b7gbS/U91eXP9/ObKAKwQrTn5AFNtm1fj4PKuKlD
hrD/2DavwwXNV/855DS00MnUXdN9JBmuQBBNYiwBMmyiunHE5B/PQvPZ6E5mu88utHt9TGg2QaRg
6p3R0vJXTtX9Ujd9+wT+/yf9GppwrYAHO1npj3K+wlYjEAHRTNy1WpvCKCYo7ec7800Ph9coFu0k
vFOtfb0xZIuMxdA1f4wADBjJ/kU4JvRNVGMfv6L30jcN699X06YF8depbLSyksx0Yk7A7qXi+Yoc
83bprF6wpwKVrg0XluFyiAd1XaMeqptfGshvy+S/vu5Xy9pZnqsx0bjCRHUYBh6hsjSCxUCkjXBb
ThioHB8Y9Js3G2hHSy+OmgZ2X35eLodf46m/O6Mmxfw0xmB0Ik4r4a+bMauyRJU0jeBKZUnPyggZ
K+Tf7/l3ZRu7LPYlAOZU418OoPTWyX3aV80RkyNEDIm47tW5VMzlZDXm89kLes1LdhyUl3xifbe/
2l+J5refgIwKbJE5khmy/ftFb3FatKo65MfSbT913/TLs5GhC5nMj0sXTZ2XLdRldapi67rYDfoK
cfqSzhllFOICr0GkMBrQzBI/6ZfdAQItmtk9VSgEqu5BW9DiTwrkGqovpHEoYilaO8QKQ3NxClTj
kbnI7k0VjZ2GvodSaUuXAXXqiI8ubmgMcJ1sgVrZn6HEql3+5MrHcj57VxO7m+cQ/1ZS4kDFRQoY
EVTmGAvlSXDkh8hFdlY/JMhN0S+77QofPVddRnvdHtCgYA/vdu7o8H9P9eE/OcxRHls74CKmv5NJ
BcNr6r2ea6d6blDNu9FCXELGgLBerW/rcd0vrt6JGCKyFpkzwwJbCQttgfqtDmwJRRz2v/NJMiLf
Y3Uxe5XmGR7SwNx8KxmpSGBTT8zreZHYykLkxkfvyCOciD8164yKtn15fOyWMFwsmDVIpPxqjZO3
Wz2ZA/ugn2xuuR0/SE+zOby0+bC8bOUaDb4N92aBZmnXoZ2ZGijlMVtkizSzIGm+q8tu3IgHdZOx
n/SMwTciHyteSPiVDatRsMa7iSqNj89D3cIhq5eme0jvCATF1VSYM+aF43V7TCSHYcMi+OBbrAKs
EgQ+AJ6JFprDp8SPEdJEi3fBIWfvgGwRq7qN/CquYIQRG3R16ld0dKUF2E3WdWinHvGZZIY64RW9
5fU+dmSY4sxSId6Vc+4Iu80qQy0XuRXSrWwO6RHVCTotW1rMHJDiO5SwkopQgTRu2U2dfnM7pvzn
6Q7xVPsAsfuI5IIe1osOMdTJwq4R52GICH37urlu+ISpF++IvnDanTJ9rPQuCCB+B24NNRy6zCTA
Q29Pe2i1roQgCxLrggLHNzfaHihzUVhY5NqkloJOW2aez9v8j6xTswg7z6zPFslRB2mus/N1vYwW
t8cZnD+FTgbp8QK5zz5FdWYrKxRx9Dqyrdq1LSOv3mB4u7nNq3cmOU47bG7m5R7ZPRN6hJO2sGJ0
UrDEa7eztb3hiFvdRTIl7RHJYowruskCDyj+yxnjGb5luRMW7wqUQHiJ3FuF54lrb2m/8lyfqLoP
PMy1usnX0anDFF1yxkXuiJAVvRgWAc4WYa/4EaA6RU/WTVRoemo52o31JyYRVreVLHiKDvQKGyie
1GEkObVzcy+Tpio5aSs0VwhUbCpDpOs03hYq+UkE6wbLFItf5prbjldUtaMTfDdXcBkJ8as0u6KP
uvGrT+Cnlo6wQ91P/6p2dEt10A1pft3R7uWk6ZR+4UeIM0abzsl6m21vEGpxvke8Z2UFDkKDFTjq
U5XjDKtkuzq+mwGkN5LF2OWkWSjjneBAe7jB94BPkjvdfYlnMXY2eme9kdwLpzl2P1QLtAQ1Tn1X
hTgHKOk8i3DaN+fqxLvJP2ZPBVYcdsHi5cRUr27i18sWL4nttZsg5/iGaBUGrUNUbcOrMy2xzJ++
Pf4N7JZADE8JG1JwKC3Y0c2uoadYQjariI5KRjYe3LUFmQ7ekpzbO7dyPdgtP4zwziox+ihsGB82
nS2SXTwc1NnZlBwf4RG7LW8M/x4eH/cS+dmkXq7X0fyJzeUF6z3UPv09yYRrEgoPsXdFHhlOamAz
8kXzVcIm4obM1p3U/ukGyyacnEf7Xpnk4Do8KNM5mmhDox1dOk+PpMVHrD0sE5Ly9govu1tfTqgu
bPEUrUy6+JHrcR1sDtSTQEuU3GYF72mIRMV6e0DrP0dp7kR3H7HdOrRKM9t0DObClslXiVzhVD7k
95M+l81SIVbpuUO+2AAuACejiXNl//9Qdl47bmPbun4iAhLFIN0yB5HK8YYoVWCQRFES89Pvjz7A
Qbe30ca+WVho21VMc84xxp86j1FS5eF9b90vj4vq8kpQas3cXNGV6ZeQH3Ck8nEdVIPSzIb7SdYQ
u+X9AyI4kvpV1WRB9NV3ukySrvYyYUOajVG5pxuXMVqqXNg4RBAUiMfB9RozOSNjL0J9lgO6WLcA
TUrEDIozjfVZaQ2ItWocxYZvhTz4RaMIBBA77zDuteoj+4L4wz9d3k7l9o01APqgfDssSNWZHO4s
gelCHeT2VnS8jZ1mixvVl2RNfpArPV2lwi9mAvkiR5MIfj5503nWmRNLxrgzYKuCl8EqlNcSDuls
p7krh+8pM6331L3aQmIli9ulGddWMnucuuR5yYgG4h9IsDpjo2VyVn1IqkuKIndZhsieeQmkShgp
wvUvDvixPGgRcVUn//jpd/AMcyoc43lQylDAQcaHSzTLfETp14XB7o28G53RyJEkOgwre4UYv5n3
MrjO3yesak4zU5lztpkgOSbaC19xHsuHUTK60ykC8mDKITRsr6px2yHypxnPzuKhsJ8LTgN7BG/5
BCGuchXr+oUtZ8CXZ4lWbkqOhBMQAtxh89eYE61LTDPISzDjH8Z0U/N5iK1BammwOhGFihEikCEf
zewciMlmbqtLTjQE4HnAp8qdICyOjBlJ3c/hpjq/QVM8JokaZij6Bg1b0Hn0FF3pCE4GxMamhNMh
U8PIUlAKk21mImZ0kjPEPgTnN/s6hVQ9/cvo41cP/3sTq/6j7vutiSVkaRoJSg0+RBUgraEH3adQ
vSi2ybEZRcEozo0UCtj/vaOBU8doFy7cYDf2W7Wpjgt8VvHRY7hAoJSShTlaKdgD9E+i+DHMWP77
F4qjP7U1IMrkdg20ULrZf/9K5XV/iwDx5Tp3o4euWs89gFxfaRS0DzNeY42DDBerGBODJPNhE+yx
lvbl5nYqmALiaYMVqofhqwTxTtwlRsTpkyGXDDGA05+75wjDGI1dJNMvCrrn66E6cJAamDnUjhw+
g6eOk/269x8387bAUqj33yH1sPTTQgBE1A4EGF57s0L2dzWEQ3p+bQbfnxP6yOGUjIP76v0t8zW2
mvT92PXuGGnhtjlLJJHIhkBTdCLb/LrrvuGY2ORgOmM/eesPRYfuxwHYYcJjd1frm7A7mTmUOTk/
cMFvV3x4woprNKcLxtguh7OmnFSMb/Tcl73MkX+K2Krt17fIKHaFwgZuc5fYdT2Ha1pfTaKY6VM4
Q6TLaAtAkIedTwgbfOg5QsnrUlg+lhD9H0hb1oxjn0vMFKjy658MC1gzWpPzzg36zUGQwhKNQbp4
jLQ2mmF6S28Jdqvx4aMTVFuI/rIw0A8b9hb3tYpIBmXoZKDkq14Hxun16b8/mj8ujgG6HdIgZfx/
f+v+5GlfpNfpC6J95L3hEb0Ei1RxsMrbA+EJagjUgn/zrZf+NM9iAjIYkjIWxeH13x9qUz/Hz0qN
b+sW55ceDMgcKdpobF2jdRnvAGZgSinYMAgBowciL3KsKgqzJxBRYO9soaSjU8oFvx/t3rjVMMFv
5zM8f3DpuT2diRKMVb8SLur4uZk8rESsGGXuawQxCHd0WB4Suq3/fo6/2Jm/bTKYfMMJ5KYUhju/
rb2unKRpW70zMBtxP+VIpBbZqp9IaOxsUTBoDyp8f/XWmwQzM1m2buvUmZ47N493OzrhaM85/HTF
uXQovqHI5C7rqp1XWhm8VhwdzaXio7ShUOVbYYtWOYg3/30LfxoR/+sWhv75H4OAJk0KYSxwCzDp
ny226aiFbYH12ANQWM+nBeswavWuNe4YurwNqPlKrJdf0T757FFDoL0DebkQG6gUi7bwITbguZ6j
RE/1l+TF93lL2Q+kdh5LBsUr4RrLKTUIeBbuGcxeW21cL5oCyxBtIjh54ybn918MJ/9ELodsA58S
yFVUAAX/fZO357NqVLFv1+8r/h4D6aObK/1umkffVPnXCKu59umOkBe2LQ1pVxkIFXSV515AiBpP
sG3aJ8LVf/bvjZwK9jP925DwD5M3TgwSHXAyJDxV/e01KJXYKFImtmumvMhyRGQ5XXtkRV6lj+iv
COSvQd7vHy7THRiM4gwWhTwcKv946zA37pNeah7Izi91/UL6j3UTHUu/FzFwl6HpijKNp4ixNJ4B
jzVetVaBwVbe19z8X1CaX57H/+tq1Cm8ojG4uPJr5/jH1Vzz67gor5KwutYMKNg2eQjwnwddkiD3
ZnpHdonR3+zqRhD8x2Wl3+jCS6gelJrlbjpbNPIi7dZt5gsYIUxuyJdyfSpX+rX9/O/18sf3xIek
qIBJ4vh3vnbeJ3ksCO/nGh2V1T5Ec3Qz0xhBZkyejvL9V//hPzHGQDwH2uwv6sns9wnalaTkZJa0
68mbiQjHTy2JBBvglEELNo3Q8IHHcH4zTS6x6Woliri40FSSZJpDoo60u7DLsA+U4InKaAKvvOZK
KbXxLsUlalqqbsrJ+d8P6U+j1n9cNLkh//686qZ61VFaoYOpoXyZ0a004EI4EYa2qQyj9eHFL9h4
eKoPTMtXWoaF9DcD5T8dcoAXI2zEFSbv4q/J4D++qqfUNmISMW69SsDmgD0cp603wqgQRJskEeAT
TPj/+86lP8xVSd4DUwKrkEUCw/59582owWw2xUW5Y2aVz0UbY819Nhecuy+tJovKo4O1B6eb6aph
zPiL5Gbfg+lyuhRoKF+XBu8d1cwOyrz1rpEWHZ/bfq96r7DaJs6DBiIy/xa/8yeA4l8X/dv2qOb3
Ufp+5q/1SLLiceIk996Ch4rT5phCZQRYXivYaHV0rK82815S5omRltKI3xcSHFDsfG257gYniKkd
Ca0O9WX5UrqNNFnUtduX179AKuPhin7fMRRMfacKBtkzUrT//ZjzOrrfp1Kmwuw8VXcoqkzmYnS5
ZBlA9Zuuippcyufd6WBH5ODk7asyp1h4/ffb/hPQj6H0/7+M3wn0cvQqJlEpCytI0ypdLe/91xbW
eXxpXbW6K0+jgPCVIQptafc6L2OdDhTU2RRbnQmTs4XSwDIkUS2VnVzNDRU89FF7TcLcrCQ6kWJ5
lB2GgNppdhy2NalDh+UlDRTKmB73b0SoPy8bRKIAj4Nr8i+h8j+XzUQtr3mnvta8XCH7aO7etPOu
VWspY3BfnUyav8oD/rRoVDwPBom/Qjjtb4dfHHU5Dgc5CaeCVwikL5tQUK5/2xD+APjJ//wtw1X8
48bkmdQR5z7Fk6tnFLBEuyGVYB8Y1f/l6/xjuaGS6k6pMcg3xN/K66tYXe9FPfqFNL0nK+EeQThA
tUNGU+3dBjYkNSsmkIr8BOfELZRsNviho6/4jangYJY7JVeWwVKU2X/lRuEkMayO31cPYrIRxEmF
oIXf+VrX26xVRtW9XBO5+ejO08xhvikrJi5Ng/1MZXRhh5BrZKW7m2UJN32yYP7L6DcJzi88CVJz
hhFug9bHiO/hbTGLNGswXBB1i/U2qfTRh/X86N3gmtuj3dhqLdltfoq3QWcat0ZZ2cWSH9jRAbaO
5NXNQMbpNgUMlPBqKeg7Ho4qhW/vuc+CVg6T2J1A2T3cC6Md0w5VCwZf0feMLBjU2AMNRmsk4vk0
zKVKPN2wrY3197nDmUQ2W/pgNgGXonMaU8fCu8BCC6dMA6MHZTfGNk6D5RW+LErcoGow+p2oTule
cbJZwm0am/gFsp1ZPB1uqboDHY0vhpW7z0LPd+JKnCI+ET9QUDFuifg52VbwM9KLXMFF11I2+n3f
YWekF9/KrmLSiEF4QIBAmId0Wv7jQguZM5NqzEa2x7UW10bgdj954VJx8wPwDVJa7PyiEPO/SWPz
fEbE2EFi67wpuk/mU01Q1gscMoGHJCwDMCxvcgObPwUwAg9qaySHGIJ37w8JU4sYA55dM0NLRsx1
4k2MStEtjK0wV4ClGmNN9LJgZD8DxY099q4lpgGXlHb925p9PmjOLeynbmc8Dy1UYaMgGBUhzsmj
iZXkVnKafCbMI3dI8nAunjDgvh1Sf2LFYYtllE9uiB5jbGPVXzls4RCvxJfFi3hizCHqPbNWR3gZ
U6yKtfGWsgYOSHrV+oO07D0G4mbqY2u6u5rYDWymy9JXjOl84jy8CArSN+MKzCR2N8JnqJOAQTbo
NcLhRIAOjr6bKddYH0tuOx6scWkpqR8tGAZES1F4crEw6oaWzIpwXTqm4WMNxm7Fa8AArM/eTx23
4AwHT3Gwhk5OGUc1zhp0SaA2TJyPqDSP+bHyeT7NhWEZokLxohyKHT4B5GYf6mP3M/Xe63cwPTHZ
KDhcl/Xlvpr5+fLF5B/Dkp/IyxezcLzOL9zmuduJ+BcEhZ995B+YfYSjoxwkh/KS7kiAQSfJZ7Yr
F+3WwmEh2/LxDzjmsT5OvcoW1m9QRfK+by5iFfkkMVTETdGuXDN1eS7Gc96bWOGtUrCyzeiYh0XI
VuBz5QgOZPyetcn2Np+ueiQ8P+8fTKkvWEBuuq3kd4N7kLrN7HjxCt6b5/K+xWFh8M/EqfTAOAMI
jL78nHnvRb7GzgnTmOPN75Z4Xb8u/UVmxAgVjcAoVJgDWKMVzuz82l8LDVJo/x4MCDnzWtr+QG61
HNsdJk0wZUVNALpNdAYpxQfLs+a3fo6Od1F7Gz32hfznnxpojUhbIg7zsA3TY+MzUCGwdEDGGDNd
mFW2V1s63ILyDEwXY8+2iY/5ud8RvWPe5td9+vPA9SUZJp6iNQ6FfbcQj+RqffMmJycmn/wIlniO
pSqEOZTwX+r89cnjh2P1wu2fjfQzZ+9wn3uRADNtNk/3wvx9AeSnClFPQL5esSjn9efo3C7TTeVm
XnVhUnFrtOn6BkaKPmo+Wt92Y7fB2DxbPgELb2hotPsPTuPPH8zcj0RorbNVSYz79AeVbcgM4hu7
chZBe+lO4nJ8Gfuxq3qqmXqqPzrlfruarROW36VrBrsN8J7r9zOId8opddTtZHjl4yW8rWByuTpP
57m5LpSQa0p2rzlQ2CJ4uTO3Dp6LO76LeBKA8kDfOgFMX/DfC5QgFfR8BTBYnJMVxD7shMh/xq4q
w+P9wMKvLjMSoiDfsc/ihXG5HxoHQG4jzDSkJdm2dq3XnAiGEXaQaIIL8PXJMV6/WfIGfxLtz6LH
LtyY031AS2o0U30fmSM9X4q7ESNyYkQ0csE09Bx+787mBW6GJMNs+Mzu+Cc2Puoe88Ld7d7WNVjE
jrBQzjgvb/Kd7GJNqj0/4OA6IjuyHty209VIMdRFj3VKYnEWKt5E+wGFWce4ip2nSxUu6oyZI0Mb
kHOdLQN4kHJpXVjYWRRa0HwcA44oDS2f+JFyWY9dq11GelAY9LkANHy+dolF2g2QELPD4G6S+Rlr
fgmYPqYK12AGaNE+X6bIaaqxK+3eGOS71lXBaF67rsQPxtovB79v9NYBtutewlCy0BHnKKA0PA1z
colX7yBavoOKVFRL2t5uWNFjPGgC6OgTzHqdB146WJ4AHKyKDwUjxzv7mZVtUG9I+weu8h/skubN
HyZZU8ZT+/dWWOEzqu6X1TzDkgj/cCyZZF+ADOwj6ZRMBW6383B3EF1AZGov/sJ3TL9ut42FcdGY
mUPQ+pyjaBF98O997zK9VpEGaTxxwMRtCbHAiT2yBb5jvz7AokQTZAVwDfw0XlyCkb7/GddztovC
Lm0TPAqccMkOjd5HBdRGD8oHR7qBCwo20Gsng4csHk03t990Ht+vnm33ObaNcDecyLhghwMX21BV
bczQZx6deOHlnOWS6EhxwymUV4DXi4W7ZDicCmieFF11ol9O5mP8qTWuiQyOaTgFZL7tajyhN+Or
gZLQrOb4TzrxYCYJEwRDQ6UeMBzlwlcQGwitbcXuFCz2XvYY2HsnnoUNxpJwHIzGw6oy05UAGJUE
PF/khLceDwPHyR59vcX5RprsxJjiGEMfrWcnEPbda0PU7C4+9+FDv/CQKRo8SX/1ISd5vsypefQp
y/LSHCNnsk4sZSfi8w2+bKcPU57Hq5xpzyXHnQ696uFmcHjeA2Xbqwzth2dfAVJtWf9RyNQMK9CQ
g3ObhikPlDJiukf86fQUEEuiL04YRuDTf4gWyxYvynJOSMQK3OxtJidINxPrik9qvMJGnoxpaHLG
S4vdGJ7MpemIdNLWM63bTxZ7JOZ7stPgDBFvAXdDu22C8xTyxSL9Bs1ptQWfk3czSic1DTxgB5Nk
XgRgK5GTy6sfGZ/DR5KHS/DfUDpxeoKH84BHexYR3E9MMznDcu0T+5eJwV3Wn8JCtQySIrV4LTiV
GbEx9z5Tz6K2cN8XCOYtDmkgfk28ESSAyBFMTEgGezHO3dSEKq0brrgaWzPI27E5MayK/r1yxHXi
chIkbhC9tPQnn0P4voCYbK4DqnFhb7v0voCP4wVz+Ocaq/drmDqIGR4QyvFYuajhG0oM2kWmQLzw
X8agL+1Fb4HN9LI2P99YLg2uXPLY3phcWqaBe5drPTzZJxbXT8RmbBSOgHGiiwG8oInu+MwYl7PO
ypxosett7K39x5oyI8L4u9LEz+s83lJB7ZTDwwAZ7VdvI1vzgxvIAgjz3Gu84Mor/X0Ah+40YYjM
gKADHm7sicQgk+Tn5haf0orKyXz42QSOkHQu2bC0RWaJ7rVZtf7dw1H2e/zSHzbbA0SFD05NVZ1n
esJLGuH85YyhtdMzLdu7ZUW5XQK7zAWqsp8RTtYsslzf9wMlpDKLCKsp9lobE99ojZv1A4L9i1oJ
miXesbIDZK4XFFIXWpASU88nJtXy4BcMaGTjATpStbuhOcox372dxovXBVyWcsHGGtkvqsXhXFL5
GV8N5lcauAQMZ5HPKjdeLsNuw4JcdtPL4/iowr540argCMfumiwpPs/ZlgzTbVEstuTT6PQkzYdq
9ZxfFMOTOTsOd1WLoBd6JTgCe/BAIfHf/sh7qEC2V9haUI9GYfND/Yg34eB8Ttkk7+HnY519MwGY
kB9vitVHpqDuJcaHuEbM1U0M4EYWOrkrO2a6eRjmc84MKjb7MK71/EeBum5JEC5GjmiYGALBR62w
KTeF00SvjpiOwrzAisvuDoVGeWyws+e7u2XyI+8b8K3iG+gi2r0PCDSWQ+USjjd0AanerTKzm0NC
oHnE4vgn1nU8SAcnVy5iqn2qtmLhQR/bKl3beXa6Wjh8rKhTuU4Ys9B+Kmff7DNXoNmga9ACjI7n
sSHZ2VbRWbODBe9+eM8Lus9V5QP48U+54iWelkDnZcK3o87JuxGcEqtj4cjP6C1ICL1+dYJ2ZkdP
nbhR57VoPiqs17c34w0lZXPFMHzdgXliCO5XKzbVxG7Mc/MtW0Ft1Op87EK8gg4DQ5dg7+AKv9cs
j3vc9Hp28i95QWt8CeRjC4ukWNJPJF9DDHhk164kmO8PVXVUohdQ2SwExK4GDuYpwG2+7Ehy2FIO
xSMdghIR4bY8v4fvM1vW45tqYs9RgpVfNMaRO5zt4uXLGx0AM69fkd9D/QJpgecoGzs8e2OCWnuj
8lv4iFAXzK/S4k2xCgkbl0xpt5DJASGewETcnikaPoOr27la4OoLjQX9mE7DCPIfZJFZ8rBxath9
xgAoYLnaC2R3aj0/W92WQ7BX2PSZGxOyqekoQCbg/gapMLBxigB1q8mfz0ULq3TcDt07Cw/ncQdz
xYUYNlijjgZP5G2uvxeCMXEJT9EGf3wRb+ubrdQklKuuaXRWv7rHdjHVFQRIdM6TT+qvULLf++oc
nKvzDbGPlSF8F03FRfYlYia9FHYSuyj+zLvayz4ELzrwY+tg5r32DYfxQj4M8pvaTPzGUOa9/hlv
JzpMWY7DHWQJyaFH2eGOaxCvQmT53nvOB1ZfAFdtPzNGFnfLyN3onZkJKytfM4r3TGNmvy61/uS5
avpzbk7RGQTQ5vC02W1mOLxiljeBLXmo3/S4qa6yYX51S3Ul/JDVoCuu3bFOsDse6umVHn2ODuMl
IHL9DfWNHikoMiNeFJo0tDtjCDT3b7D7h/0GigYYL2wIi3D/Sl0jAA3jOv21n+3SSMueOjf/w5Zx
W4/mim+GydXc6Z2Fy+SbP6INT/ThONNeW/kIk4/SlGHJ//PCg8s5f1JKdavZYjFURxSmb7a90ors
FnhvU1/waYAqkK6SBWVZZOSOMHHKC/6yNuMB4/r53MQbZZ2zXjDnKewd/KMWxBZ6opkswObqC0O6
fav3hxm1mm6LRw5yHH02j42oaTC8lgVXuJDc2928DiLsmv/hbT2pvMzZGrg1bG1z+Z6z1dxCdQ8k
AcBcaNPL8H09CoPS9+Pn1wOzb5epihkvRUfhP+c4PHNuUiN/13vMoQ1h3hxKjDMJE7H48LfAKLoM
knnAHQey5Y4luJJ0NobrT+XHnVbMJxz81NbeRwkXjCHW1IHqRQzRhiSVOfEp36Ta8J0RO7HOOq0U
WG3QOGdL5O22TD7VUB9XbNCCDxnYaw6aIx2zC6RA4qU0r6QFNU37Pp+yOSeaHj43SMVz6k7eGh2V
n5gfes+czZLNzmoPo0VFU7rTw+txhIjDeYqmZ+pjKEf1yryFZZAUWD6gQeT4GyIaaJa3jM0obga/
xX5/G7xB2RvyHe3KIRt2unanOZ31+f6uYQJat8EUWxvYDp8llDzdXLJ+rDykNtrFG9kVThCl5hRO
KkTowSG62io+XDYi6pxhie86q7L4SQM9TaNEhqATgz8fcCLU3pt0QtzWg9N4cIOO2I4WouHxL6bB
DDvRJcMojpxQCmbGhx5txmHk4kytebPlzdQpiT5ut4G0xLcBwGrRN7xg/k5MFUOovDKApqxmQVge
9tfCY2Ay5Xa/JAftmKyYq0224goXTEYhs/lAkL2fGc7Pmxe0ygQrzGkgeXuGA2+zduGxwQ6F3ZR8
DwxVirglp73xch7Dsqk/FxaDvMuv6obBip7b75/OHv3glZCcrEVfasF5iAqQvqi0DQapIzuC+DWC
qczWM14MFvZb9e3Ix2b/PsO2sZ6BpVCuYJXfLQamT2TEtKsBI8roHO1mEyPjmtoFUTShZfFBKd/p
alZTZYg2DsPudUUoEweWzoGWkiQIBRMLlMuV9CsaVgOyNRw7C6sZxnFUqDefY7bjmDfBJtRD7OPF
Z1EDZXoPL2bD7OvQT9jh2/1wvj+I8agcv8W9jBpAMq17OAreMFyfbBI1lg+4jvbz1CMEYPnclVQ4
Mot4GDxaaMxYoKfMhXqKSDVdRS5/ftVKh7nWOj2rFr0ZPjE0ny/ahwv/QCadqad5Ccq56hZBshuc
TmGpUa/bFP72/v3BtkXlOwwhb7tRGC94mc6FPq8J7hAubE6I1Iz4BGCWaESFDcTgO2yoRc3fgkm3
mGmqXyLP1aGgI9aheTtnK6G1hwGxpX4lLgNnFW7z7kkEkcYVBryFyZInAaeSAUa9Hdpjj1aFCAe9
q7X5hggw2nGttpil8MFMLNJT9iS67LHtYZhpWT0Pkk0/ZisBSbU4f0fBjRPdom7Zd3z00BCJ3WkD
xWQnhjov2i3D7dcQ39a78Jo1yx16NibawsvNlh1DWz1iV9TTrwkmvChiM9QnbEnQBmlPh7MX0/HP
b0XjP/gjuN8uHamxa4wpDw9XWZOYlsVkSb4dxb9YQVdNNj1OwkzQWnPkCsFzWR26i3ziEVCYr/Lt
kAYjkc/TOA8ECAMVkcCa9RDp/kvjmjuidbXy7ym+GTIn5wZd+Msq14kH9XC8rMzRerDiJ5Ppkpls
kQ+LMzUgUmZBiKhF6iFkDWHDXHbKMJe67Cf1yQkc0SKqfmIxiTLrZbyuQIIZVJyJP4w/GRzoxbrQ
T3QqLp89mRI7hoszXYLUwoSZgTyYBz1ber75s7vZevn+BakbtccFHDYcfxEBpJXmJy3/HLJwG2Qh
MXdW46YULdvH2+VPcJjD/cb5lMMTg3cORH4pMeW0MuIlgxvabGIyY8Jho9vcfXYQHtiwR8lPPV7m
P1Qr6ffopK5u655hKp5HHPK5PYZ3W7KxhIdkUaQmF1yMzZbmlf0FIObYu+gFqY0/xwySqAEO1Md+
Hdy+/emaaoscof3b7qiBagtCe62tb9vnWvzuD5fIZRY75Mq9zNRh/JNs6AkpGVkNz31CsKT2mUAD
JhrbVH+w3tVHHDWmuBk7hBMO7O0S3yQy4ZJO68jY6tlYNfG4iy1ljZhyzle5RHtsSUSf6sVcYcY2
Mah3VAcrJNGMV1c7ZfwEi9gZbdgLfByotGp+I2WnyYmM4gER1rMbON2qzoSDg5dhB38tQLEaVOH0
57nOFiX1xjWo+JLY1Bwe8zbGYOnYQK7D7IyjMBr6DXAFGkFUGLXNsHKVDWFOnKIiRxADK5M03mRD
ssBQupLW52e0N+y9fBU2iwcBSXUpGKM40hsn/MpIrLsJpjfweLvP7vQyxwwTKFQ6q9kKFCTCCqK5
fffhumrS5rWnXmS7pGZBmo/qgsPLyh3Zw8yUEBCfZlGgc+IYGcoT+OUeD7Q2UVkPkZOygSaowjLJ
lL+L4YUMVoDabM3XIiH7YN7MmDoY4WQ88MwMFcdwKjxyvcTPmAg02eOX75J1RUwqH+Rne/lEMPBe
YgS+JgmMRbrDJqzzd5CA8YDVBI8dgAujAr/e9caFEwkjzewS/gPd92e64UHuSXoyWUIFzm5Dqqgt
Dkk8DJMvkgdDRSeVAapoxbObytrQkWfOA3ql+QA636m2vrT49MLZepnW2sm7bl6UvMBZmJsZSw41
NvbllOGMwGsmWU7HbMKOFiVT5eemudyX4zWDeCYa1A7GeE4zMs9CQBoVd56Xdhh+UBbiDNhqEBcA
IbXPYbtbwnamcBPmHvOeEJcg1cTOHZjigQiHkTUb82F6eZJalW6kOSTQUpc9u/Zn/pTZ3TxavnyO
axW5QbbmU6vDzwJ3n6F9YlZ3ZMLol3ghaLiuS5cbzvDChvY/M1PJJRELWQfIx8Cj33XDwie2bGYT
puaD7F3Nnt11SFGB0mOn7PsT/i8lK4sfYGR3kY89sqCDvEwtxSrsF4721EMUqDswbY06n/cj2Hej
3Oc2g9CH2fl1SPzWMBJNbJXjqz+8toNX5+A/MA1ja0SgXGw9b4ZAxMSKqpgXCfMDuznZiFS8iYYe
GriuRrtfG7Qd4ugyE/3+nNPLMS6KN0ONwsbxTZXyPsSlD/Jxala3b3U7qn+I/InXe2FZDNlhM/tN
NJ/JVwXR/cLphV/oB/KklCJGQS5SXZTdBHcLNBO8BXkj8E7dmy06oD30Cqo22JfHiwTncKp4dHSc
58YT7foJ1i8/Lps/P+jDCPKh82cedXM7TkqgHfQiAc/SKok6NPIP5lTMUqdO93anvKMjHzO5fmSy
XtRPhvH2iJn0hVLCaQ2iTTbpTwVstb3ZJGCgWqn23DF1/DIxwTnKbxGx+jcqlzmgLooXLvK6aQ7q
FnXJbdWtGEEvb6thIyQUC5h7aMhbc3d9DXx/jc8daJpVuoJmHOsScsB7wDunIQYiLealbBQSKjxx
P2zpFA7+PlnSMQ12CmgCtgWzHcKp34aAROldk/F5ipEdHWoslWlkIgvq+ZDBMuzxHK13ejxr6j1W
lBig3U7vy048JX2GZFk2dK1kCht7EmFM63b+qrS3RH2YgpwcSiqg68f0fIdMPttlm0R/DZG/KvYW
L+O5v78+67d5oUyG+d3r6PVIqxu+tsZ+3g2SqEDUPPn47Gl/IabHYTZHTwj8Wp3v3xjwAZ4Ns9aS
ukMxsm8+QmEOMEHvObTWLmsLfxbsuAAjTSYfGfEINs7RxOKdlAe98yIzAE05FJBQoR9c3UiMxZ0a
81QvezjN1R7N5lfZGFFuHQDK7nSz3A+mVRqnEEOikFfgFAQ9Sot7sKAYm0/tNzYsJGulDiNVBpdD
itSeBAfnsYu+bvwdtIe9VSzrBQ8TwER/rmTqC/j0jMaOBaOExo7swkgoy8Sf5IhbycwaX5QhvjUa
JoEA7AfY6YtJyNHKmreHbWwWPnctklK+A+KECalQbtSGbC32XvJkSmdZw6yInZTUNJu5ee/y7Qp4
hqFpFD2upHXUw0P/rD4J8Ey/hwufOVjD2tJq9PNwbhSsz/1z1TuEnWSsdjCEmh0lDW/LAUAjjcyQ
dveAqaRB+gOQRveRu4qpeJKZbXhx645nB9LuzASo/dqo8/LNMxkSAGYW803saEysPC2lJ2tVE38k
hGkgSEQZiZfKk7xKfx4UewhzVlwKFzK15s1lX+1rKjoe9DBmt1RRy63x4QLapzMcsm/fxapyZAPL
9q8nRjTQO3nPCBcmfhwP6Zw8wAXGvmZxJLXsytvE3Y9zVGuwbdaqPUm46BgorFYzGjEqPWz1eKL5
p6xdYtq4lGfULiuVIerNIzHsB8mNs8+WlweSPkpWdQspZELilkk0gS9x5FNuHTn7upChv4xyc8Hf
Q7Xg1vgTayi0HGHzci8vfE27rxgbIqj/A6a5rS6ItLii0S5a0lrFlO+8ONxfwEXBCvzenwTpzn64
9V7KuAk9tdneEeoxB6091X6Z74GlM7YIsp+/gXioUzpNXLx8xBQO6zsCJF90nd5bkWwV82iXoPiR
PHyjL7NPkc2QlZgfp8HYBclf56vCYEDLN4ZSg3lb5VYbgbqxNL5eXGdjju+0lQ116TKxk6lJX9Za
mJ216M2q/fXMUN+e8PDyZf0J1mpFFnmo5RxNcBre/WtvMASnA8LjhVPJIJUsthftgbpS0fZ43wB7
I1PZwv8fwBVmPLybymQ2zJbZUKEl92Er4Qt6A3w0Ac2jW/vJ1x5UoQbHPvZLcuU0xIiAOaI+pqbp
jdtgojPktFijM7Pxx88YHHhIJh0fv3JgmuUArWWkrmi3L7amoNzU/tviNAeRbWz1M7Elb7ydHCdo
iyOPgD8dlsjIG/28kUjqsk/iDL9y2W07Z59ijQE1YWrMFjKztiA5Fx4tAImttx0NLhruiUMwHTq7
MDrUvLgBDyNT7PUrY8vnjDKg/kCUCEQGORzE/g1MF2xkzITa2renRHVFfM/Ai+tTcfyS7n6zIj1d
Wc+W8lc54W1bytsHNhb8Efb5xnQHrbZZZVTXzQpeAXPVl55+KGayGnALclAZKGRg0MqKjOLXZ2+h
u7ZkAAHBVk9dSobbEJmaMXMiKwPRMoHaWr+sCv3d8aHMHPUT9GKCBF2/h9L+vbo6j9nA7jk3O84P
ZzLSqlARGBEgDDqPoVv4QBq4T+2H85Z4xMcZL/DTlbSQhzFBr4eO8GH1ikeid/lwcoq8Voce82TV
Mm964AxgslhT0rx4KOcSvd/DuMugnWA1Xi6aIhXxy4YzDyWqRtvljPu1OPaFpz1j4ERRgoKE/pKm
67nLrPy+ekmOcN1mmUWQ992rruyhk//h7Lx2G8e2NPxEBJjDrUQqZ1mS7RtCctnMmWJ6+vlYczHd
bqMKGKBxuk+3y6LIzb3X+tcfACqDVf+p94zQoUyd9XbRXkaXjlt1SW3JWD0wvrJo/Wk1iG+GpCJ6
1US4iUh68WAMVh3KSsxGS2D1OZHNPQFo/ZvfzZLhJVDXg7nqqjmembGjg+MQU7Jn8ZUYzSyewYL4
aYZsyTWFdcUpU++r8FPKbfEioBKyHCOE6D0PeUW7pepBAMDKFcnVe/VukssI3PssuYKFzCgbqLua
x+7sSZlDxc+MiHN1PBHHrYcXuabyRGu7IdpFhjSCbKWaQ+0nxhsgpcawE4UVs1+6EBTY/II7M31x
CplBE+3kcgAJ5/vpU+3BvEkCNXUw5wx/pYy/Terues8Fg0MfDYyfmllxUdZ0kYzGo1VxMZeEMa21
V2Ujbr134TNgni69uDh/ztLzmC99ox6FMvJIOPufk2g1gEZsmLWhk63e8wP72qq9oh0GmBk/kFF9
tgpn7Vv9wAjspVt8JPOA/ixiQteqEw19LvvBo/WmSrb0ofnAhoMIguQkmBFojKcJdD2dwHr253Au
ceg+BC6OXYQxZnlo30FantzlGGuGz+d8TBRlaSe7R8fm+6SWP7NnVTigwjhcPbfuhhMBZPJav2SM
VLqpBoF7FZykzfhIYzs6VrC53ltKTzt+0xYQyDpM5nnY4Qxnl3M6i9b14fmubaTNsAi2lC0VrA84
eNQD+h6W3Na8auhkyNQ5UJ0UTHImLDvCmCDjQC2a5twUNrsR9MH5caJsDGLD7fRFghGU0TCPz3iO
TabEOdDysHjF5vEeUiQ7Yb/tWcXrgRwfmAIMxDXcuo7xYMNMZ0u3gwvH0LKEw+W+Gex9XBZFAhUP
NBQU/NE7d3ysqPglk1q043pamxNpjYESr65+UF/yq/wCfATO3e8n/heJ4OYLGWOHlPDCJX+SJ7Iy
NwhmoaXsGEjjPBPv99JiLG6SSXKxbroye/Htfo/eED4fDrkdM0V9Hv+il+P+tmNApgl88CQISYAP
w5bD+6tTCrKUwST3OQNvEEt9lUETkA/BUVuwGlBrveIWAMR80j6oLsFoGGjTx24IbJ3J9/jwaG74
7jHQL95Zx/Pi2CJqAnyS7SfEz+wrOBG71C9YYtFaYPd6ly+y8+KtwEt3OVZuIUlV8oxoEl75R/Re
IPGOnD7C6i065rNq2916ADhhtFZgk8uZ8dfn8IO1wx6zrd6prD6Di3YabtSprOaIWouNa3ik5/eK
Eop7/HyHEnvgnibzaMWqR7/ULLIP4ZSuQdJn/qR/2YivG7LJSVfqPVvZqi8RA7A5uhBvGV6lVfFB
zsGezRLo03jEzY6anwWiv3QTFPUa+UvrkiFBN4/l1zSfGhRgr09MCAyG41zSL+aFFZJlosFi0ojD
i3rSXgp6ibl5a95TXHEZk7/W8grRJiThozYPMT3o2fveWwl/SDKk4UPkTlMfsOX17abbGLvEWwHD
lOO86KMN18EcVorsLbqJRkZRBIkH+SCWFsB77BH6wQzpufwFexeLE38I1shNnXJYHQDsHV59aJ+u
ek5tz3HbBbaxdAm9DNjidMqCPS1dwyy0TiPw03FgvgxOfxYfbsEQyMeIbyaHcwGumbBmZ2Nr9MGD
XVvujq65aYOVFyyi+KCIWOFORzIbQmsUzp/qSmlnEWNAjQb1GrJQoe1Ok7XyytbXTiG55BtemmxD
gtsl3rnuIqKoAc//avqR0KGeRdShJCGDC+Pexij5U6lGEgm9MK8ehxtYhM8bbJuNrUOg2YM0WzO+
Dpgg1sjwuBj3v8T7hnBlyHPKKzs09izwhkawfXQ5mIbGyjxnPIaNHNrC1d8RAcvm5HIfA5YccPYV
9IEKLP/lrTLOKnZCdZWss7s/7TGPYaXk7O3umcSrbBlMi0/XmIewY1AyVAsX9mmPScBVH33SvrBr
GCiCgcFMR6FuZk5t2rAmO34MbwhARHiz2oxquN9llxY6hw8/TMeTcKlsqnbbbscXCxQ6oLFkP1b5
Dk64R9v7GhdnJgOYtcUrRBbRulvki/CjpNDxFllwcJfuAeItFGiOTwVYCxsG2qXnwzyyVcd7P5iR
0beZiEtqPG+Y98ExO2Wn9IlnBSJUSOSUiAm2eDwDSMR6bX9Goa3oKzqYmvgv/SpVN6OZGvFmIAgd
OCeeVbDYVadagdsOAPmw8+L9KQeW41CqpqU08pOkF//MYRCc8KRSZqExHymxnK6ZHRIuSvmkYWHw
bByzjGYd8jaZx4q23ZEMBPgaClmWbQTzpCH2xEBfUPrJIggAQvgCMv2yUNGYmdFMloOFz4tbVTR/
uOJEEZYBfjytGs7MiCKgzPzAqVXyck2Fd6vX0PTEKcSwgLXTPLmxneOzDEomq2rzLlntVhUo9Fz6
eSRzhKjyLSQcktSHQJWY6Y6Lc44gHDqDVhEwUYieMwsZWucTgM5HAYWHAK9UwmV66qt6SvSGLQ4V
yGUQn/UoPShVsrkFgRMo5Olm0HnBbnuRnBig5K5e+i2dG4ii11V279OrSOrMihRmXdWw1K3G7jXQ
vN57bonSLNBdNEE7V54IUr2jyMYzVPJaBPIeamA87W1Q8VstVgnqb59E5Ywj+NkNW39IX2ozwqkH
RoQ00nJUWBPXGC6TVp46FwYphkP4GKrwalwfGo2xSuR3S1CnsvLaJlA9odwFCR2ccCF07JAWK72y
TmGW7vVUm0Wxu/B4jwuk45I6EtGJwM4A6lsYid5zKeWpE9HQSvDmKMdanwMOgIY7neqX8Yl7DWMF
N0BF8OXJ3kw2BPoReRqpe3FI7RCKsx/hYeN7c15+gluSUmTdqos2PUWt8FaS4Zs1iUfen7QIm8gO
1W3hMinoy+SiJ3w14ZDyDVxwIsZJCQnWVL4dvRAP3RpOTwEDsZbImMtoxtE1zG6yo0sfmuuUEsmO
r1vV+0LLokXQAQnkVOuSCS/T5yvECx3PUd6ERvB/+Q0cWUzuQ8yA+oAbWQ6LWM6Pw2CSthkcgW7H
f50apV1bt7DjzW/vQYKs2LQjX56ZYXaQEt0pg+exy+JZo4q7mmjgQv3I6VFcBQGAeZQzGLI19D/M
mJLeVixpNRjNitTMX4kAQ7FcH5IKqr4894CWVD4U07CsV5zcYmDfVBcPoLFqo+1Yd9cCNq2NMU0o
tlx+3HrqHrlCNArX1COQR8BbAIs/vWhWwhhQUyvnJi0lxAjJi9AXK7OyNoIOqhiT9wzadOjGZwCd
RQHC1qJjwW5QiSoeCoQJ18fxncljbyGbsLIbY2G1VKJSBC9PZw5i1ihfsy2yWE3M5o3ykh5rOVvK
gTf1mYtppbxK+/tUKxkxJWe9Ow+4M2hMCmEGyf1S84epcJQiIk20fB4hAE5SYe8b2SfeajMVv8lE
gEMpqBMDvmWDIueJ7i3R3ZsVM1Ao+ldFnhuDa0sFEKfXH2KjOSTq0hip8izwjJFpxiFR8yJZbkF8
y/PIwtt1FQTEGJNhr1gFNeeMccjK2slBD+GMJL49uCI4m7JGEZCU1CFk8xq8EKKKDO6ly6uDoLfw
41rRnQwRp8PwYRGxXhOuXEh4Cy0idSEjy4ESVpHAuumhVefoHWu4a+x2VgoGLXn3McJWR3pkSfUM
sNhqpzppWYEurlVIW8kQrFCCJyrR64SMu8pFH+nKss5mCqWMfYXTNoWsqMHXilVbK+LXNuhmpR7e
id8jeuCrNPWdVywavZn5wqeMiAhQcgGJfv21PtrVjXmtanfN0s4eyvKr9WftxBbxFHsce9YUhjMl
ecC28cs86buWt4yBMOrM2q6lmWevx25e2Eg1lmFXRqXWC0Fhbk8HyO/J7DX2Wb9azEonxkHRyHKx
i3XTOEO4K+SL1SyrW0GmVrMFkYlIdxbWEoyDI9R4BhST1Zf+QHyNYlZsZhnjyrhdQu3XSdp0ATRm
sbfympmZTNaMLzUeDg2Ut1IOmjQbeREgP9O1pUyuvxiA5Y1TPGRzZnVz/xPJQTQ5JpndTlCJAa8n
GOsx0v6Uj5Y0iZfWGf7DJ1kpW+HAI8DyYSIdtePbxXgb/aRwToMUf+q4KS9oJ5wvN3jhZlh2xu+3
lUMUbyvJMU/ZA1q2Y+6wm0rJVc2Rg86HbMbFy5A4EQetYXfkql2tq4WcO/0iY6zneDbD+RKf9t9j
zm1uOgw+mGkyygR6vTyx32OTZGxyFobX8S7MIWc2+SRcil+EdVw5jyDOKNfsLQf+iT1gTJTrU28c
93uYIsGhDe2rscSp7MJFdChlxyvC961FJcKtytb9UUN9h4j6i4jiu8+pdxE2I5m9v0E1dMwtgIw5
1zgnJl/3lcfyd577wMaVmRrubY7CqLdlIjQn8xsjwOiAwqZDBMSziy8tdwYYEoITUKnJjghIMGUy
wpxaHKNIuVxSeEMHMkxky7eLxKwBLJ9ye2Y+mMfCLFqrt3TFcEhddBeFUpxeFFe8nYDRNXNe5u8O
B/2k/lxlwAKjP12HFgTV1mt8Kg7dHBjGdABKX3QkP6sI17W9soRDwqgPTtd1XpMHT8mx1tcNfDYc
GU2HyYqg2p71wj1SlibsG201CEtLnFmEtaI5qD8TKhTwt4kuTgFzGXMFi5EcK05frLWMt6w8pTVg
1+xerBldQXEs2FWczNi9gFWBCaGqwilqS48pXjSYxTY/G35oNGvD2I3SK1yeFyBf2sO1xzxMhNGF
XPC9w5R9bmw1mHgYtEMjsodmNq7iI7NDuPLeZP1c+KglYKw2MRhnT+FSTDHCn3gLkqRwbCRA84GY
bjvOwGfMG9b9Wl6w/F5AcPN3kYR6c4OTYAgG7azQYS0u5IPEDrXCGbcpVtk52D9hQV1xzkFmsUF4
QsnJSYx+otkXJzLmd80BLT64BByUUa5hLPhmWKWNyAkfT/+qbGRgMdzhg0n8Ijvb6IRgfYovzbQc
JwOzZr+Fsg3CPUlXjDNn7k7JJ0cRMh7l0WQ4MvhoprQwvd1dLjKGcdM33EzXOiaU827XjQvLrlhs
e8mairb8mr3B4kt+rfJtxogCAH2vbiEGOxjS3KGT2D2D+6+pszvKky/oyNL0xH85aQxQmd23+F05
jGtp8VcRqHR38M4h/MU3fnm6ktfmupx32+HzS19DNgom1mfoQNVQZtCVaIzG2X9kZ/uIG8cuLp7M
S40gddZOkzuHlEwMMziRjYxvfgG1fd6qxTp4zjRbPVnLAKDTsuV5uhmnAIizrs0HKVw9Vl3uFsq5
adhAhAyvEaAcdajUaPgp9xH0r3gN78pXwb9ap6t0Hm+tF4OgqbWPfOUtbpac43C8vS99y3iAOCpt
ZCvoqwckocGetdf9jIM7QKg7FfbufFjiXMtwm2kWSw9VwpaJfFueg7O4yCED88KeQLxfy40xWadT
WH8+o35OP5m8m2PyAg33i8L6+UvakgK3D1cjQD3XT+quP+kX7NxvXxwZ6gmC0Yn0J/fTPFlvBjsD
M2Fm9I8GvgKU3I/kSzjrOcPafIY9qZgyUr4KwYcBkDshvJx88IYAoEVcvVu4vZftm8+2x09S9Zfe
ss9eeYzNkaKw0OYm9oDsBNxi+nio9PLW3YUCjvKrUFgOF+/Koi9Hbl6D5Wgw2qQp4+YyjTGt9wjv
GVW1AcqPFso0fhkcW3RpEDVQHaCo2XG+HLzpcyO+tOt0ac2Uj+dD2VsMopg1RRjypZdiz7i8KuZU
ihhfPbTpdPxdds5oX4O0qlxhWL5Lh4bIxYTMHX3X6DuZqFRYwcepiWkhe9ZbUk/dhLjbiQOGQLK0
4njiqdj7jBTdqf7gi0K2wIxTpsG8NNbGpB1PJmdNeuV74cMmD4xdhDX+UPC20RizOR3hhpQzZs/8
X83WPuF0o16bW/FhgC6u73IQGPlgJbdpfafd4wefnBXRVqv2hTWLYA5Qx3dLmJtWxOTduIsM3K3Q
qa79Ce2ivDX2rHSiTW3SETrmNZfKCV+Zmo/3PdRwttsbm3xbESiP2mea8vBmiufonAQ9bQiKrn5B
H4+kIvpydzplMQNPfJyI6iO8SLs27+26O6S4IEy1e/el1rfMhF7Gz8MCZ8lhfcvJER9UtlhvKY9c
A5wnHPFhYBK8pDjBSygVxtgA/IkiJ9eIlpvoBBciVOGem83OsVtsUvBYJmDlwf+Ms5h8NiCOPMM0
PXi5PdKgnzB8nw91LiOlwITvk4WWPaQ9S2U8OcK58itF/nkXiBIs+XXsH7/p61gyglOchaV4VIEf
6HIwh2UbrM4+A76zJK/LY8kGHSBLBpnfF+IGo6hJoVxM1PN0cuiI+q8Ya0IVs8l0O/TzgqndWfbg
nRQb3zhI5Jm+qEQyPlB7tXuYvfKMcpaLbLbZg/E3dRdUImGdgZxT3ymP1IFjvyopqAzII3iM2KO8
PC5KeANAN0+m0lCQr/7o7DNKyPt6Xcxq7eYi72R31RJxKR2QO74nEPCeEBRuJrv9DJ5RTm9OozpN
clA21ln5pEoHbsAMOF5BZF9GMyGcPw8tLdgGI0X0VRz0HOA8Qoj4MX0QdpIafnBZ7U7UdByk7uUt
b5YOouOty5ncHCqAwvdE4JoGCII3S1pLW56GAu8M51zKC0gl1PTmwqfGeBnrInWsOlpIReEhZ0HW
NoM1ieaQue2CbSP2V9FNM/CbnvDaCHSlOC+N7eo1NLRlyCQmLuS3p/Il9pskr7cwMBuD16rnfenc
8m2QpWvZG1ix5PchnmU0DlsvLm1QPfgmCD4puEInfhfliy7f057das8ZwZgM9sHULNewNQT/swhg
CHqff/Yd+dEvAztrvJs0lQShb/Y6mVIknlybxrGFzyOuFYj7kSMniz9/yo9+GRbO9ZZqESmlfnPl
eMpaRQo5RiCYwSeeBUi01qxb3W8Dmtk/f5T0k58LUSljspZO+pz1zZu9GoJgMHo1P7XuLSbTNmEy
34mAG3DhCYnoYYEE0Ehdxg65MTVa6FrNO1/6z5fxky/GmHeNjaJIrNh33440D9vCSOLu1AjbUriT
BU9AUKRcdVpcTjACAv/8ebL8gxHHPz5Q+fYgGefptSxlmDu5d40PIeLKmOYpNrJl+tnEMPilM+aR
8vBJ2ykM1K4ETppYZ3qrI6WPsBMzipPB/3+YXP3jsrRvlxXXWt8Fmk6ACfo9Mmjx4ooirJNrA7R/
m3Pa/fk+/LSeCULCrEnXtNFW69/OLIMVCkOCAdYxaO+g6SxpgbC+vPyLXc+Pt9siRV02Vbxt/pMZ
lzwTIqzdNDtV9M087KuHySWuutG1RUXYtP7Up7FtVTS3WNXKnUyHWE3qXpiX4ntKuda8h6S4YXDU
ZmP0Xu0kYfK3lIDx5n4zZ+HaNFNWyN+QzO+L0NMkq/E7MjH7cDGufXWAy9d/gMJOdPB+A9Vn5081
4S/OVdIPaxG/H11SSMPQeOm/vYL1MxezMGr900CB8jyJA/aL2lcEFZ7sLlfFDhhnYKO9kyBW6H8J
gpB++tISRjVE1Ggqm9q3FZBacj08cxyACtSL7ReOInhAxtq8VFN7U6PW+Vv6x/9GVn6/z//4yO+L
vDNbK9GEuj1J+xxFFqA9CsptBvlv3aKZmLY7BaQU1oQ5z1+YnRZbELir+d7fofNcuC0JHjVT8WJN
4o8Wl0ltgZ1eqCIHX7ftwqMqWTOIHFWh3iR72g0BTL9n0Axs8mxZQ8IDC57C02KcE2CYyHQ4JreJ
kcipgwNjnDv7eYzea22fcJoz5dkzNEg2wE62tABJYyyjh3P/gXrLxDf6ATIAlxp5bHyUuznMKKau
mgN0+NyKQOpvIVlUJC2NvwV2sJGtmod6UB75ox7sKp32r8kcjQziT3UjMr+yi7OMvQIMpDlqMk7R
Z7K9JEvFkQsHLI9pJaczZfG4Ezu5jPVNvzCW7blYMheDpMdAVth7+IZPZWnKucoLg99+BUcWgycs
2qWLYP+iMGknl/iU2AJ495yITcoA3Cs+kRvQXzxXo5c+wqpju3CPwhoF0dRbStN8BeBazg30bAm3
lQrZNtdfBFjIC/5AGK8D0M6erq9dUJz5jotSNUFtathwqN9H8rkFpZpemdBQG9Yz070VzFafLAdt
r/XzPDpYBzBwcj+pNuhwpvwjlRDEGOHXn7c+dTSE+74MOV01lVgzXnv52ymL6aNU+c8iPHcfRrdW
9gHkfqzuaQaM6hhbH6TuluJtHDdv+8L2X7HF/aTKTQlowUG9nHZjwvtcp2adioRHBLNOnmmY/aJ8
xw5mrtbwd6g8KYen8sn4RMZbrnx1De1cFv+yjf/3+MT62OSv30XJf7zvzNy1elFMvJNg3cVkJeZ3
bLbqdDduW3h8hrnwlw399zv675vHJ1rctvFv3LyxrPiHpVfRe1qbapbLdOCQ9bahHiR3S5SUSkns
nhve6XbnI7gnoZQ5jnr0qpkPdYEfCv1DOeiztni3Gn3Wl57tNdqU7Ccc/CBaO6pE2N4UuBspmCCC
iOHXEqAQ77YxzWr42RHzUX/gUP/0Tn55zY2dBjfZQGnsClMrwwVvaqoLrMWefwv1Uv67Yv79pb+t
GM00/EgJnjB0GZAa69zdw0/NHByclI0LNQRf+4cynMLwrYdfxeyI0JH4CLflFL1IW1d26lOE65Et
bXu0iN21En/5z48nhCF+JvjLmvjhWPmdsGWOrqYKaYzfvNA6rdVMTyZ8GgdGjE1JofSYuQZSM20e
VrYTrE0Vb81Tbhh/++T/1q+GQoGMN7aE0ZmofztTcj/0hKx5GkdP2IX6vRPWaujZY/Kbpswl6c2F
dCLfnh4TAggrOP1L5oyUqU73Z714//NrLv300CyDrCP+koj0+mZYqHZBUrRFbx0TOh1eCwsOOJ4Y
rrfQ0jmjqiG/+8PFonu/WH/zCJfGb/r9NbEsPl4TGW7hsPfv10QV+kDoW8M/Feauim50DSVuyRj7
YoVeyVdOdMEqbONvJYX24xP4v881v5cUau0x0pODU4z65lh+kHL6amGKgXC0n1gfLXK9itTjXScz
w8eNBNNbgFYPN6zk3YKEjLjos70M6wFQGnyQXS2yl1hnARXzwyAXCOme9Fq2jk/XSUR2v0RSwjgo
noj4qCkT6YIH+2AnxGhHDqJmvNZu6V9v738rJxbaP77mtyUudoKVdL3pn7p+R+Uimk48bCTa7Swc
Q3ib4S31VxXUffkvq0rTf/hovOap13QFu3ksDP/9ZNNOEbvcLJnYKScl0UYDSq8VJmVDHaBchaKY
hjCohYfZw/MKIArkx1579XowyfyjbQgZCdaeVaAWLNctDXsBkmGkW3V47ypKDGHrVV815GHmx6l0
NmoAHzppdbjoqYNZo5usdSyKVGmVNit6mAgKh6xuayz7hkuLgrtuQdsxvAipl9LoKlcP7MZVagWm
kApKwmzXCGhqjEevHbHtxDLfghwUJJ91t1JLLDtU9F/uh8S0hS7UZBx7TLV9RjMSdFuFsa6LyWYj
znTSuzu8C/X2Lkn49AFrpSlLoP0QLRD9bJomexlpCHu09ZS4nGDSC4HTxbBp6sNYVjdzqxG3+Tmp
AVeSaKZZe9OEEAodKwEde8IS06HkDnwBEtxYqTI0I5h/z4JDZJjFgzob3TkZF+8s4VIym6vdxHED
ZSIzk3lyRAw7HhKVdQE9hyH6k2kxbn4R1MbxcgqyVdJpAwKtdV++HthZu5VrAf6Z195DkegICTf9
fhdBBtKj4jHUKZET1KuIYUhljKxhMobadh7GKirCPnPZwKMrpW42PjFsnov+bmb3Ik7tJzfM0rYC
pOsyK52hYfjBVfAwQ28nQcfp/N5uAZlS8zPm95b4ksDabDCx3MZsX1b4anUqYyCQNCU+Sl2wK8xu
Jo07a7asItxJe3euMW4pKKcVNUKttq9JMjctgMhCnUjhjV+VwNqIafBJQ0GxyUODNeCPSaZgKSUK
lBadJ+ZUlnYSYZ0UWbqhI+rM2hYV2CyQdmWFhEYLsZbhPFXqWVLEXBUToA5ecQrTz40QosloN0if
9NgARidWLT+bgvQSiQZrZlmxtqOgZhh2EUmGGONjVMG2GGh6ijM+BNkjKy68uXAEektYxGD7qfHu
yVsFpCe4JJzuogbrvdT3JT7ngws/2Q1SW0kOmZY7rVRuZPe56TLGhPdW0FaKKThm7TGOAimyelvP
mGDy0JPRB0qqVqWhOiIcMwlyEiOr3PTWzxrjn/JmkfcEx+CXDnRVxqMH0gqbUBLiQk3aalhlu9rS
LLfic9V62qJGVltIv3TtVGWVk/B1QkgRkTGyJ+DAfCFatAZvngyI+aVtJ2MBVEG6zQGvg7XgdXAo
VjnHA7ETsygoljlDz+ctZ28wQ9IXcki6mH3UGGFktiVSiHTVLyxv5S8zfYeQ4fVQq7h/QYMPX9vO
BqVANLDiTXJFkg+lc1Pl+7AjxEF+Z18Yyr2qbcG6BSwRhFWqGbM65B2HUhWDQSonnPxzGBsM5IR2
m5ra0pChwkEkK8eVAn0s0Epbde861Rt22cuY9RxAXhAwfe7zbG2WzIaFMQM7ZSylRJAvDLRgBOXq
HfVpz9ySHHsd5gTZo/yZ1ryrjYusZs2WpEnw/oOjodxNxqwULWRhkw8jOXoivwiwb4X8mlbXnIl5
hhmiy3Qx4iVl7bahb2uWiD5mV1o3jeFTkjyksqY8vPSDfoyMd9+wJpVxLtgwBKmfxbwUquRtPNjQ
tA0T7pilBPOKiayEpNtTcFqx7gkBNbrPTD1EaIM0U3R0795DDE2QSgRsZzJQutBUvDGzSDlpISRI
/+VpnYyWiXRXwtUxrl3wakJSGYpib2R3NT9zk+PoU8qahYGhhqygaG/QLmX1Ji9g4Yf4FmEV/hTV
pZBUcBuPrWLYUpxvLPU2jpOlfCET55vO+EXYlmN5SkIRh27YnKzAh+0MPwy6XI1Zlnu3eA68xBGc
mkKh/06zWYloRR2QuA6XUjnmpTJLZImz/SjCQjeOFgd6yEWY7Oi4sy9LoOBSH6Um7CrCqmaKYsUr
0LRJwsCZOCbjODzvLp/T6AyxuaGQhqYBGlNeLGz/B893JF8l0upLlaES+PHoYzf+iOtuExGVSYTY
BpmoUe2JyQlCdpkYRO4rJvI2P4MLSuJ7nDxUKGOlT4Qnz7+J5XVuxWuyUSU1mNcM2HgyHmPAwP+I
IBWKhA+rALZQ7JwSKqRnTEsNNraoL6DD2Bb6ChO0HITFRdBuQo/+cyH6X6jN0ETLUkB6VNIGzG8F
g5EauqcqOFYTiBOWNxLhOeS0bv7nTxkrnm8FJxAqGJZkKmMM9rcWJQk5kjoFoC1s1wPkuqC8j1S8
xF2C2f4VulJ/qII0TZJIc9VERSTO4t9VkNoMnZQVw5i3Dbf9JbWLbX4zRvOYhb9X79UFPR9ESurG
/FbfkEe7C0oGBdGUxaT2OU9XKJhrm+HvTnprjDkWKKPAEoJGQb2wsBhLfZF+9JebJP1QlnPZpgrk
pRHEYHy7bDFSh7zT6JfVFJq3wiQIX8bnrpTup1RZVc2udkk7M49/fja/W43vDwecQdGpWk388cfL
+kfT3FpqZDZ1A/D1qoDVjGFBU0jJIKKc8Cj/hkXZHnAwEQhKhBQA1eIl393w73tQVjjsCCa5UPo4
GQzypXn689VJP/QMgLC49XNnLElUv2HPydCHfdDlOGhmb6R11Lgzi3Vpx8bJ8J0WHh6EI2nTUnap
LlyXUSFEUYrXBozsdvrni/ndoPznVv3jYr49IV+ySv8Z6+nJAgmMgIfmTNSdeIY4IrV1F5+Q49nA
AWY8NWClIj/rsYZpd6Jj3mMbsuLRPXQaU2flnkFhA31rFupBhYcDJLVnKjemwzyfzDeIpqNHQvQV
M8OjjESoSIaQYJcX4aDWk0Qg7DE4y2s42r/vPrN4JLGTHltJc+G9xjjVER+J9pFqbSqve3xJMOlf
R2cobGBiv/58Y35A0jGI/78b872zU8s4s6zKSscXXJMiZENLK8CtAAehCns5VJeS5C5KWMNCux9z
1UwFTn95fxJoAi2csICZVlx93NyQojy9cp9AjPzzNf78epmKMWLKDBW+v15qnTdWa/bBCXP+CmFX
hNHF3Iuv9BkcmEawNdnODSIp/vy5v+di/1k0FqMMET97mb323++XH2SdJChlc5LY1z3HkkZuu4Zb
XYDDC+ShD+NjlHU4YLoSO8xnNqp3xWbR1DtulAaGSQKA4WjoeaAQ4nNRgX5CYCjCZDqwXMB/ZQgD
0ZaGPQ+dMnSgkcX4wSyT3ElS2pJNSjzs304O6Qd4T+PEAJ3X2Gcl89umrgCTdF7CdkXzRlXUh1fB
vOnhLkL9y5xK7/EjzQiRWinVJWkp/BnjuyF6aCSpMP5p4Vr/5c/3+qdz5p+X9A3YyN2ujf2B4Jha
PSkpNUmJ8GLVMLsnRQEw5c+f9uOKMjjQKLxkU+fA+feTtRKzVKLWbE+BOC+1X13wUNA/YdJfdw8j
YbaNWUzd22px/vMHaz/d+n98sPJty/b7pKkiny37am6NSbCw+lkfLfRsl1LCQKjFt/2WYLKGkpAk
xiPBbe2iR26KGCh+INdQz019Eo7yxjsMhu0uZHy6v0Y7r2iG3HR052iO5ivecmgHjwPECgQv5gfb
EfscYjIWKpC5/VzhfAxbDne6vwQ0/fQcDUUlR8sUZWZz36oSqkPRajvZP5XoenEM+P0YcReM45Xf
/WXWpP1UAhmqaYgac2ZGTt9QqVJU8jgJqvaEpTaijg7PXQtxvVNcsVc2UHiiyBNxf5mm51Gkj9Sz
fMuGlbdyX1yq3HW2PGB0Y26eNkK4Ol3UxkyGmdVMkheIzYAo3t7gjjJeWKqTz3RRJFNchVrMzM4h
smDqcii3dsv0ET3d488r5Tfi/X3z+ceX+04N8IwkM32dL0fXGeAWiWx9NarD8CsUJ/P0prD/OujA
vA3GbK6tmSPA3S+abTCD/NsXtz9fj2T8d7IHBKuT+KYBUlnGbwTrH9WGUkRgwnHSnniaB+kDL45t
/JqMya4OPX/pOzouBg7kDqfZoFNmCnOGDHmyNgr3FPl6NxNRhSvrBgcOFwzLdq9SMkuxGMrXtMqm
LQW2qnXTyFrnzEV744YNBBuqUkvT9tKdC9SQmoc9k9OccwwHysszhv674R2Zk4lQnovy0uTdKCgu
EJitkI0Jo+tNuKsQlqTrZhGvaaTMvWhtLXMXERPMaGnhvUS/fPwsX/vnHImvnWoohO9JMzrVGwn/
mF9hh81Gb9TqELyQqHsXvtQNMxd2eV5alP7m+gmjnhWDsUOFKJmZhTkRH9iJecjJ50RLADLNLv0a
aEB8YHu1Dsjo5O3z9K2CCfAFehs2KkawrvJVNmpJCdd97nvMZf6HsPPabR3ZtugXEWAOr2JQlizJ
li2/EI6kGCQmMX39HXQD527LhvXS2Dh9eisVq1atNeeYxEZHzKkR6+jyA50KazGUBrsQcB93qAez
/mwh9zt0mkmnwLH0Tjfaf0J75SijvxfAl4Thx4L85/e/erRPapS1bZg02/CeXg5uIhJITwf1Q6Yf
YzzXg/1pWZwnOpFV3TYcGliIOjtaFP1Mx6YN2g1YR/ve6TO4KihkIXzf2BB+GT6TSCgTPCbRHacs
vtoQJDHWQh1303YwZYRYqE/HsQR8vARi9RxDBWJfR7b49xfz+6sS3sVpQu1vXLduZSE7XfKzddmm
fk2qznlcCc7leKej/ySkxsOP0bCCb52Ykv7bWWKJCjKXQeWifRXg/zyQUiI0WtG2EeYqcA9TiLzg
buFbXzbCk/la1ZAOwVbQH+VRxLhd2GHkWm/iHmOYdrFDbP8la250wi8HhhRIT+DocB4aVMkbrd+f
/UWZvl3KhzpdaBEUgQW9ouKeFpfxlmG0MHAr4NycVPnkUjtnoD5ciPN5qLh142F0V5M9np6k9QSW
duPRiNBWIsZAn+HcBCxngMLu62mVTpNAmifgzhI4N9jTjqt4wKrv2s5mgC3uTkyVaWHkAysT/A0l
F1U2vtJqERNDvwrQ9DrFPBgMNE4tuBJsDXEyzPjSSZF7MR1vxuUlrRT7xJdCanQ7veA1Xtb7MOGt
uTH4IctTEYoQZPLavmQADtHN39fMamGpIC5uXaRg/BOXjKbMT/4iSpwez79xl1gLSDZn3MjsT6Df
cucM35ZeaAWc2s4nPLOFhNdlNrQK8c2yB8IkuU9X54snE4mAO3YmQQ3mXtu4ugSufxbhdz+j13Pb
NySZRBD/vV5/OzX/WTbXJcjpmPpyXVH9KZcKGgdM13yMjtHKpRu1gDRcqq53DMpnQ6cXolJnDQv4
nwUqcyMuGuMIaZucJmjBZxSQ560igfaLVn0GpmRTdKTcw7RVbx1Xv5Z4lmwohq4ohiJe7wVlG4u+
pFZgjdD37Rgr0V3rPL1z23sfEtxb8Nq5xTvaCxPtQzfE4GKfbEWnbzwwC4Yt0FJx6iG3ZuTf1etu
ZYAAlAkEGcSt5iflMCtZp8vJ2gLQ9+Fj+mBWgYAZw++Me6BhBwd6Z2qMPdKpt8kzoeGyzbgZwQQa
/QLWRTcuATDbNO1HcNgKjFS2gh83hod/D2hnP9gTsjnjJ3r0KI6PIxO2lWqnhEc/nBdl6bSWHTwJ
DIY6mK7Vlt2WLhjuJkZv59VxRbutXYL/QLIKGHZ82SHAwWTQPdIX+XtRyb9VB5aiIrlDk0U34mp0
lvbxOTKPfN3imDszSmXM7spc/jAe+0dcGJy6jsJ5uxDB8qF+wZiEhzu6cUaRzHW15AxZt2T2YqRh
w6ozrg6ptqHtfjTa4y5aWP5MK6YBk7FyotMVFHEQTVq8NqYd9Tvo21nlErKBawbOZGr7hlPXUEVs
01+Fqn1eqb1rPFHDyj2DFbvcFtWUU4XUVO58+fZ0R3Jqa3cr4sBotyRvTOszuoYjjEdbVN4YnNzg
+XQo9/qm+6wvbvJ+esdJdXRO7wrovRWMrsuKv43yVEf5fSJexcY2dwTDsNBN5zwLQf3iG4+hJrI+
lE9N3gSsg2yFpE5LacGNDHkGkvvkBqDPqU4Int8nCcygOf9a7b1PBTO2Mu5zT9t3iEqw1TIb43iy
bHyJeT1HPn7qpiY3QIWs73mYTI8QZmlBX2bUv5c76/D3ItGvF8n1r3N18cwMtUrVs5ju5KW2O74A
2XkaouPhfg6qbJpDEiRbn1BXLOnAylRc4bAQ7ivGURhU3xWcMBluWqgnThLZ+IrchWHXwIbGxNnG
3BNHAslD1QslejS5vPd80DHdLZxKAIvOj8qBo+AN+90J29q8G1MbgvQ533gUvoQQ/25715/y+nKZ
GJ3faAr1wDFfJ2o5vjCHqABSNe8xQQDHEMe/CDCo2V/8CyppmpI146xupODiM2GYMXpr1Bu7/o/N
+PpdXdVGVoFJt4yHdwWXSn3JpkNotzylurUrFuONJ1EeeiPfvwRDlAhTVrmdWeaPHkMfCv1JrJJo
p11G4me3DzQP6JdTk+70Ut/Xk8uTtEGt0U3TxGMGpsxat93LCM+cv9fcj2YHJdm3N3L1ayRJLZy0
sIh2xZum2NGBh09M3QqEJUa1MF1iMC9eJWViGbS2bD9+CETPh4Y9pv12462o10fvf++Fa5JC2aaj
zfx+IEZWKgmZXJIyfWJYv/J7MkO8rJwYhEtqLnGBR83TVY/podZ5R4LWoyWyQLyaU6H2SPMLPozO
1mEYYClOYki3U9OYk4wnQnuA9MjRokwRDOhMRWJMm+M8mUglHFkwXU6LTxZTAVB+RK8fYuzkMuOd
kQnMBDOy6UqZzd9akiCEFyMeE66GeIrDDQGeGDkxlDroURr2Dpd2Mlnep2ga6XNFGpue/KgxsIpd
CQ9cvDiWkwxzOLYxbHlY6hr3Uoy5EMHtKzFkV3MjZYdhlE8eHPMfmHj6tgc+z2cQ7/BU+WCafY5h
ND122iz1aJ7l+xaiZJju4qfmVcZuF8xLf5w3Y0vxFKpsactpgscKb0xA7sl5fbkLiwHPLweO/Na+
9P6+RDQEegHbY0NOpKeQDqSAXuNusD6GGIDHFelG/M0c5dW46R2diW46zZvF32tAHh6zn8/F/y+B
q5ooKzqhipSMc7LAeTA+Ig+84Doexeqs1121H7d4ZDTHavdH7EGM5x0LZwsQ+WTSkGcRuonoVvk2
A84XTOjE0UbGyP73m/xlrxiemf+9ya9WwD+FW2DoamCFabQLejv9jLfpc71DdzUhaC4c5ypFxY0X
/PXBkCVRo3SQFM7w7w9GI+tqXganis8FhcWaisjjL4NzR/DQWQjD0PL0JEetTbg0BXQ3MqwEoxYw
Yehu0Y0Ua+lLIX31I1kaxQMhozIq8+vGb240dSALfH5105tEGCxgAzQoTu+ztUjPx8PIZdynJ3fQ
mM/Mglu58iDlnLmT86SbW58nW9FdUZ23+gQeZr5KJ37vJiWo3G4RD+k0aGgp6KTP06DRVnIHSOZF
84r3qAfY9pXH25AxAL20zqfUMabqdaRuAGE6jcTQBrupudzfDOaK9djE+Vnb+TsdNiapTgec2JyI
Cbnbcz9bkdJZ3MNRAc1lvAEoQTsDImk+nK3KDNkzPZbqDswNjCt1KErRo9s6VyKw3o1bzaPQrj6L
wsOzUYGiIpPrJZpTw/nBuFjR8uBGRkClAbcYb7idPpFFZJJNKN3L5YwQLyA+Huv5jqs3SUtiM5cQ
gTGYRZQZAFkkyQzMPuX/yrz3iSflouzogdM8UT43oWu8UvzQmzkXU0ACeKnFeTU7Ig5eWyED/pGJ
w4R+Z//A0y+cZ/LddmE8p4ANEo8BXAshvHSrJV5dDFDMBQnYYecaTh3uIpLmtfH0XI+1F0xJFMrF
8tgtKmmuqussdg0ko6+ZQCsf69yNxa4Mq/mv5XVVpGZCqQdizB5QSE78IjyF9GSPi7OPa1C54NJb
Gr6XN47MiAA9BIJ155J4fP2C8RqB+l1X56nUL9CpF9g5s/klefTlsQkREGepjtDCKTuvMG31XQq9
8wsUzBy2wScJB/EEcULxhAPVIteQLflw2fCrqzC/hdBB3i6R3AmjyxiZqUvjvwkf0w3NJ6R4iRMK
40uzJtM0cI3TTDRYeEt+R+4WhEmoU/kwCHruJEiVn/EBAVNUjKJP7VnlVoUCgioAwcAsg3f6YCij
FHpHsIxTr9HfmLoD+wEoxKgktBPwg4wvwyUCmUny2XAuRuOcy1vq+OvwPG8Sz7JWFUV570YEB2R2
Yyxzfe1nM00YcYBy3ze5PrV7qSFi+c2voDK+RVg4Ud4DGFVX/elFEqaqMr7xu/6sbg0L1bTC3qlb
knK9a6RKKAfdKYx2588mI0fUAXGVC7jVbDJtWpQfN2qsH1JUyglksYPUXGcPk9SrXbNoxDYITbap
fqd/Jgcjd89ojzDaEVFR2LAp0VOEYGhuXbN+yEH/e2GTLr9mKRrjse/bteYLQWemvHDCSAwkEh1o
OC+4hqUROhRcnr6LXRQB6P64Cu/wuWC/r50ksVUsX0M9SKNUJF7rjTSfpr0HqHbBJ0xEBBqj3A0H
OmEN9jQFFemQ2junDdJpzBDgzw+2XVz8sE0vqLenarj1BU9+qvcK/gTLw7+AN/go3viqf8xtvj6x
oXMmqgwgla9v5J8TUddCqc06xP2kM0xqcnIw1F9emNiAaj5uU7xFUwSw1Z2WTRtK+4Ba0pOou4DF
EAWkLtgk6ZZZvZNrDkqV085CMvxu7voXWXYksM8AhxgAMxdcgk5ScDjoXs/Z/ymIy+jFgCPKXQYV
GZIYAh2QtCFJOk+0emmAVeW25hALdcvR8MPLN3zoIVWagRVTFo7D7z+zlKAosqSo2gYF0o9TG7z1
CtMVo170NEMK+TK1evNOyY6THFtPbmRuTvTQufYnknK5USJ8ST+uN02TJqcimyZr/VpOcG4TJcrO
3OxRAnHZfUkW7+dH0ZYZ0BPnxfHYvp9XFq663At3wAnp/jk0VYDd8TMRoSYvTseJtESg0Y67efz4
98Ov/Ww88F2ZMkU9QfaErl99V1nUJRHd8WinQFh96qIZHKikxGA1L/U5YY2iPu+FGbwlgaMN8QOS
ARQpoQPJSAnmYjI9K15djLNXLrGKxC+6VFVktd1j0M2jbFUHyyBayFB4VA8fbnOZtsSk+WC+bWIO
HwwoxS/BE/boolkyLqD7mMHUwMFL5o5x42H4MQn4WhfM4tF2MBRXrze6Jrggpij4rLgzeJwROmoE
gU8xX1EI0FgBJPxCRdOAoi9HZJ6tCJzXUFHc086ICNORCWtHxmVX6a5zQrrGDAuYx90SfRjXspzr
93l1zra5lmil3hx3PphBxe1gxiRexuAKF0ngVjJP5TwMHaWC8Wob5ljf5PKMLkQoJEPkykmYARZO
bcucYjc5LoVyIqr3mrZPqvs2XEnW83F2mrSfF2ojmjDdXKSk6d0HtXC4RK7S1NbNaRmMkx6wCT4w
YrlJiEUJU27jbmWJY/lCPTtFSyhfZkng8U3Qf8l46rtRU04V2qTVrJsUlWPdVwJ0vRu/49fz+/2R
MkVFZb0qkkTP7HqAUOklfpyjHO26VbUDkLsWP3iAZEyrM9mFChtPiA7elIFdzZEx0cA/twN1lWGC
VoyFx4rwKw2H+kgybekjXZe7AgLqM9Xh5T7ZJuzvuOct071A7ns27tTMDsl4daXD34+e8fPygC5t
cJ3S4kCrdj1/6ZpWQUFUH3cKAUIa+h27tUD2sUGuKGPOPZwg90TfzR/r+Gz37NzNyUVJDB+azvdD
RbqkB+YFyUOujGpxQ0NJPHl0l0xcLkTo0KVXxqfOLr1anKEZv1wmuv8WtVvmEzkyUniUqVOC3Dan
eNhObiFOLtaDALDSA0E31Y6sMCj3Csa4dGvch/4EU7SaTuLQu6C0gfqEtQecvs5XPTLhXSorLhiq
PMTSizdMqT9LT1NkS5dVCekHndqhhvnnHEui8uib6Py25yHxJJyeg+OohBmEqCCcdpZXCdO/fx1t
6OldLTJJ1FVdAVo2vOjVxtiraiFbCYusxOZtH5+FVbaun4jQnpEvOtanGYAnEBUYEdch2U/+Hdw1
5Y7URIf/LX8AR7s0bGUZ7aJ1Dqtsy4jNDsZUzGN2QjeZaRArl+diXH8US3/LKgxHtQZHdZp8RB//
NQT+/kS/fIVDd1nB3aobfLTh3//zFfrhsShoduMCIbVDfdeBnUCANP2paD0k6SqwTjee05+jd0M2
ZVY4Uz4Rwc6P0Xt8rgw9litWeDxcDIaMJCqMxOFe2ANnBcgYOPWTrztlAR9d/Azm0d2wzIFV0vFg
lyEDM1vwYAO2MSGNUGlo8HDMJfueuewtmKhg/0fN3p/pY3ETr9pp9K6DhZ2B0o2m8Yr5Pdy1EUE/
ULwKh/LnMXoyXyA/g3Nux5d6UvSv4kGGtTnzNcYoIwiLlZ2CX08ndJnwqQYj/WDuAtecdUv+q+PS
X5vkgUFNzAhgaecNNNlHgYasG73QEuWBBA0peuE8WnGof1hbnkOpoEk8aj9pNB3ZqOiKi2PhWbVQ
Eo/cM+jmdcjLoHimSLwTNtpSmpnecSe9XGiWj9tZcF866Uc8zqdc+Ug3YiSFCoZjiwyLBAqLbSVY
VI1+DEmW9B0n2/fP6txQHbQg6F/Jf1GndIiYnmhEN2UXpz0AqFDBuox5dP9eZr90UL/96F/b3j/r
TD0WQSlVl+Pu1HoGumndAYZ1iSYDEtwmVlG+y84zrI266AXI8mpbM2y+GOWzeTzTuYPd0gxxpX+/
K0n+5XlmLRqiQVtXNlTtqoepJ3LHVLs3t0xkp9k03YINB7mVbuQPaQKM9Ty+kBCHZnxzBh83gSs/
KWHzfkVoevH2OAdq8ops2kUWgseHoJ7CrUcoKhmjEF9BTBeoV9c/6MCMBbd/jIkMIqfVnJ4e1Xv1
jpmKk+3gwLIZNMvYcohmA+1V28XUmBCHTZRD+AgpZDqINIxZOLf2wDxGhDIRG+Rf8KcAg1bX9EYX
9CkecCtX6GJ3hgOuCE4gnYSKpij9epqXY3GCZ1obQX704Io8+ltMyM3ccJpH6m8APUk8PgEqalxE
8yFAKMu7aONhmntj1/7iJlxtopxtxuBNU6lqjKHb/s9a6JpKVNKOJrYKMcKVT59xuIwu4xpos7Wi
9sVvHi8BL6qHhARRwdO5SBVvLZ7S9FHbpzeK3V/6g1S6/3s7P4AishH7Zdtp6rY0sgV6wKVaynCw
yxlwSqepOhtm4iQP5IWgpF4eFROd+fbfC/GH3XrYE/VBmy5plC7cUb5/JWElRsYp5PFQ8O3fs7fR
qwS/fBzmdYTtnrAMAwGl4CSUTUWYYJ/uwKdZj8xZCUM0B38i0mgcxm+KaVvLC8at+6p1iOIicARo
7z46OW3lpdXUCgD3yCmcYhc32Y3P8ctMbPgcpoXkHWyKdH2XVqVTWwRgN6kJ6eP7C0XY6P4d4Msm
hxnlNdmDMCgjYGgI6rMv74Tqo8qUT4u6qz9PZIx8AkYJPRo8S+qoZXJtVnQB8ZSzCMKQPb/URiEw
ht5flUh6ESyZMkmK9gVyW+bIENT9+THeXKJdFmvbQre7lLve+BS/hueHKD3ojBPioxddDn71WR+a
cA2CCWySbjmETGgYb2WSjRb68Ya8/ZdrBhsMwnFKB1qw+rXTNjaCQMuKUtqeBM8Ux4o5PvnrU7a2
jlul2ITW5BJ4R4w6xJA5punCSSclolfHRvlx7DO3hGSmnT5Pulf2jxGR5LIN8PJ02qrigyqvBeHG
L6n9vG7wfnVup1Si7IvXstrQUPqiVOphBG5dENe4UjHN6YeukMdZdCKR2ryXz8UcU2s5jWf1O2EU
d2S7bNnCYMBjWkLnV80Zbur3yavhyk/Chr1xomyibUkZaecHALRclujAIm6E1EVw1hDpKO4Slxnn
3w+YdS3lHB4w1EyASwaggaVfDWtl4xKcGuEc7aonAX3eaSzwoJmTWuOsnOmo2403edDAnGEKqxJU
Dbj29LwAK0Uu2yqD3SZ1so5+3IJ8kXqNbccwPIF6V4k26XEeHuHH0RQamfQ3i6lEYY1DZwjKGqW0
ehnHhHaQ4owaCa/6AYVDLDs5t6mXbIWa9UKSokAgDncm0QOMfBlGwsszUSqf9E3ZCxgBmU6/L01S
rEVKoJnQOQzHGfHMGfX4b6H+1ajSx/nabEFPAPRCsFN9qIdCssVpm3kcBDUJMANiC2ktJkocsNGN
RSOZN77m68u0LGWFcPGpj4OXOpj3uKCwDFSTlH5ZC29xWVVLPV8U4ark4ENI8h4ziyBrigkgccI9
RDqnKtz0PO6yVWPMGTCTepBeFjRtz+pMIWeVA0wYnw50/qsh4ih8615KGX+al1cL8DlgK1W+rsCj
BVzdCZkjSCQuecQxdfRtccsyCuBg5A9nO5vgAQ2H+A0P0UJ0WjK5jhuXjBfayGTByu8JuUpoZBUP
J4XYjxWRjLRZbhuktRdjNGMADPDIQqKTeSgAchSz/jVU1w1Zjo1bvHbvcfhScF9LHi8AL1CNup2y
KIx5YbJUpjE2W87wD3XFtI8HiqhJ5i4JI4J7wHQV/F0a5s8NvNJDw1zwgRAUGoZ9PiDPcoRpoov5
sNEmZjbRhwA4porHeIqepjJdlVS5ep0ZpDv3sBfXUbBImrt6cnxHJ9UBnI9ttbofVvypGjVI/ES+
fqpfcvzcSJqKjWeYrtEOImsx8oTYNYliwkiXu/HgjKON7eEeR4RmkmLeuqAqGxYfuYc5KRfLzFrU
jeubmzqcGPEdstE2Xg3ENMyJ5a1H++eVTMZLocLbANGFx/H70ZkhkJGOkiVuO/D4yqYR6EdZSMFW
/CxC/tCb+7+3ki8v2lX5gmIYNcAgBrN44e8vGB4vQhVU7IzVWzY9r3z0TQ/dTN5XNYDNo8cV7uTS
rOLS98YFqkf+NoJXxSl2yJ1m2TP0IsEKbRM7SAUPDr0UXyJn3shfiEQLPqoH8U7cKaGX0O5DRxCe
3YQG+PQCDZN0xN35gfAO4l5mhJc4woYH5d74OK9BaW461MIHc96Tioe1kAS8ZBouxdd0VzyY6EXJ
g976PX04O7GTiba/1bz4pcfKeUEPjZNORTZ/fT0+Wmp7EU2+mm6MzZo7F9dgonK25nu7pbEkMPkk
ZuoRYM2N3+TntOL7C1/V8WWZt4rkS9GuvlcWAjFaFzDJm37BQ398UDVbWGmvLTGTwru/5UorEvsT
v7RvdC2RKqChUZf8kc25mMDYGZKhglmXuPw3/AmXiyPPROICQdisIuQBI75+ApzYtRCRMgoUDFp+
dvUqPHBtU3fRo4kR5lCym6wBffpvx4PxwpMbvJEzuenM5ZnBZOZpDSFn8a6mVEehALb6AEB9/PcX
I/1ywTFU4BpD6SFSeqjfF6vS0m2CJkWtTfYuqYbpxsAPn8qeSsNCmFBZ1LOa38WQJmp4CJPX7Ba1
7bfKhyIClhDGI54W9colorSCLARVR8/jviLd+40gspm+Ejc5m+VpjbYP6tHK3Bue+nDeEL6S7IN7
qXGOh1IaIVctNtID6fOzm5PLXzptWBIQryCnNHUcHt+/mqN0RAHes3FoxlSoTvNMRkJHeek3hk3R
2YdjMCjAUHJhS8ssstBhGRdSOvPVzSG9/ku1ZWiKqmEQNvGLfikB/7kS9ekxkeNhT5E43BkH9Vhl
HGOHfPglJKj4BY0LTSIvWqRbjiI6EshMR4EwQkRG/lHmGdyW4GoB70VSdiBpbXwhpOVQflhAiQPN
AbYTE2ObzWPbRnYZENn6dJLH1meuoov2Kt2DWJ8RceBFG3NLP7+b8WsxxppL7zdW5LAfX22fDBS4
IZgUw9KPFdklahKfZITezdZ4zR/K5XEjuI0DV/Qx3IiPyk0Oyi8SNtxh/7ziVe0Xdj0m8QubQ1g4
UOaZsI2BF+5PrPpJtFYP8TiYne4bcmNCqNLNXnvTN5RwE2T/ALpn0fi4r8hhp9vj+FNtcn6BMYYE
aXrZRgd9Ix+B65MJBgiPEHRHHVf33MAP8ZbKogAJy3VkRLi5rRykN3qDsGW2l3H5oX8yzvGMtciS
J3zriD1s1M/TCUoIfQ9f5mwjyk3jsdE50sZcX+AIcPbHU6n0zMJJsXTtOwSUrkbfN7WTFx33xl55
KcCWNUgQz2OJMkifqtokn6CJnBakO40KdUheRoTtr6DnRrc2m6H7ef3T6hID4+Hqxz32ahdOlEw+
yclR3Nb1Y8adVaHLn0rdBBL0nmZoMOFgphySpcqtsvfB7cjzFDdPjX/4e5EZv7Q14XZC3rIYBWB5
vOoMh4nWd7KKNq1dHxuHVIIloUHKIqfbQSAJz/gyjWfCXe72+DZAvZCSUg6x9hp11CQ7iA+wOggf
mBuPEui3SYwlaDUgTBQnXpw33RLjDxFa4vCd8yydjrTTj8/IUGAccOJzpjBELd5LqkPX2JwPrel0
fOYXYlcbp0WMtgF4ZqCIuKded0Fy1y6s67cYEMP0tA3nxXP5Gr/+/Z18DUCufh2TnjXmCuoW8z9o
zz97jF+rVq5KiJq1dfepj8EnLPyxuDOdmuihN0K/vHx9YkRzc1n8srmhPKJE00SZS5h2VaEZQiDU
RsYLS9YsW/AV2oQlKCtpi77GX2fqjYLwtzPv2+tdnXmJkuZ51PF61RMiaCbZUHJkbqDTuxa+EzFD
aGJG+asjZTdeWf7lSLGof8AeDUgtw7w6UswukPwyOSElMKeofxsCOonCA9rvT6WtHLgID4uJ5jYK
iydmQT7oDF12wsb4bFfqJJwZd93271/9ywBx9atb6teAxGScq301Zv/51cXIyvIqGxqvTylbxeeR
QTLtchqUT/1Oo2B3RTSQkBpxmrWo/iU7QKUIolFC9ohuOqQ1b3NfPb6fnQqfi0Nlad39/SZ/26G/
vcmrXyyVUlUKO96knDg1u29nv7bz5NOyw9ceWEdnmxC4IxTl5DBAwf/71X/rR3579avz4ZTJrZmp
CECCPdQTax3d1fdgoRG7tYv6HmkeB2YNb3UkWmyfbnAXH+TX7OOWKfG34dK39zGsrn9+qiIOTlob
ISgvnNYzx8/pJFtjd8KqPCOheVkRIluCQRDYbJo34UEnUkPi5NQxXXwg8prkw2jTJ18DVP/sMiVA
3tHu8vkDs7Hp2SOugSyNiCI4GQdefcjn5eOt/t9vvVQ+AlYFVMGWappXHyG5pMa5sY7prl6gXZql
g6GEFgtRAoCu5sr0xi/3S3X77eWGA+mfb6wsurKumj7dZYtyL5IToRKPmELjIm9zxizcrriQFQ8u
XbfJC3D1YpxigY3sv9/GbzNbMI+mQuMTVY34xYP8522cK0s7qRYCAAZQ43RQ0yR3JFPohJjZfkag
b0FB5VZOM7u4oFspFowJJv98m7oEI6Di65ErOwZeNMI6qj3TvhEhiSiVMeoze8rmOFAIZrf2eKcf
6GmSKuIkRAA3k3g3w4lvJ49MJGYR8Xg8yc5CJs+Cye0s2gqzaL7vZtYkn/s3dpYfniRaahaqb7h9
Xx9buXpohaQ89+LQs+7f2uNIIA3UIi53VH2+ZA/WLaXxl5r8eh8DBIxgiTs+EvyrV5OLNLuoPVtr
KDlnLg/+nY/gyHzoGHudybh/IBdAASsl3AUicbdLNZr4FrAsTOnkzj/I5q7TRtpO6jDOoM6aX7Qn
sVzwT+N0sDj+U7Q0yCSaeCrL40JaKfTOc3pIiec/SChC+f1w0T6Zq4tAytOgWVVTyyYfQiEb1n8+
ccfUuSm+S/5LVQAx8y7gCMxpd9qJ0niw4GRzS7oj3A/yV97DeloIKa35JXYbAwQ9LOHUGxQ0raML
bsAAgDaPMe+YEhG0p2Rrg9wbxFgylsJO3pQCRAO3F++aQUrezVlNlrLHzmWFbi+8aMWQXpshVazq
Ma5ITcRl8n5q7uhzIVitEdOJE0tdnHMwblsjfjGkrR7OaFpZ0LrieQMLTg4ngvHcaLtL8RC08NNW
sroC7XsmXFFd+xb17ckbvD3kBocT9Pem4QrhvWZx96X9YbarxFz14qGSZkH5ZEWPuvGaZuu20B0f
Q6SEXxrfFIWY/madPqPLAo0swwuze6xKpDZTtJIwlkz8AdZUyj6O73K2jqW7mI/TAcRR7kssZAEd
k1hYCtocHnnkr05kO+JHO6/VYgI3T6u2nGGYC8wI/7tCPlzBwI5+QNUvwa0JJ9RIJA+te7hcRBGo
wavUPTBglWge7WDVMhWrDUdTZ018yGqn7m1RcOjNFQ/HdWJ4jcNZQE78srBcrb+XSDYmq16wuT/B
UUqxSfVjKZziZ6bPpzdeI21VY9aYBkR1HJiU4mIHLqW9lyX7lDg5WWfVTuSxz7RdWjwaFf3xSVhM
yKOISGw5e/oifa9D0HH6UMqTOiHRq8wmabAAYYxYUYle9XSM54ucozxdxr5jJbce+1+KfHRS6Nag
iMAwVa8exCbSVFmUOS3RN+YvvTW2+Ajr6rHfxNNwhRi5b+1sW+1VL1tqNzZ85eflEQsmmnpRZt8X
RfHqhhEbdVDnKqPD01NPFFHh5Z/+RofObkOYxRznEsFJBDsMxzpYkHNU0Osm74EEMI1IK1t80z6N
fbCukrkK8VV0iA4DT0zD/7j7+0wA3/jjMsRbtWSZBoMqy8z2vp9NWaqCeo25gnQE/jJXX+EFO76Q
wlZOxXpx0va6vOyUsRbcVdTdaAOQD59dtcZtbh83zQDsc0KiaKOJjuyM5mwDR5M1uhF0JMt28HLO
PgrSairiJ13CvMnJYr+Qx915rDe0pmswancngI5n99zdh/o0p+MYEksuueh8YDV38GcUIGmjZMhD
HDGCg0lcnz7PaPYrNz6+lPpWKOxqUPzZPJmy+qkKRAXuePZ4kP1iUzLQAGlAi7EeFRQop10Z7Otm
rcuvLGQjmLTWPiYLnXvxAG97UEW7t7wyJVrZifuZkk0K3TUhG2QLmmESb89fFICcEPoqXhPbhKwU
RNvRK70pgR1W6ffj5Puvc9WUKsJKS2OB44SRY3QPI0h91nIS7kYBid9YIiEBjvI1xL6F+mI9RYi6
9+3gn0TwqOe2uG/vpXtFsNtdPzcP6qFf9QTfJJ7yrO9Qh8tvp892gwNpcBAw2CAdLbGpHjuPzPh5
yncv2J2+PopOTnyOcKMekX52Q1l3SGwUCv8B1X+19MIoOcm1iMIGmx5BlDTpnQvFkD9MAoixurHS
f961aeaIoqxzMBsDh+f7Qo8zKYuBwYY7uXUhlSiutQawlJtOU3qYQrHl+QRUllspddmM2YR1edRM
6pN34338nD19fx9XZXzWmAlPqY9CZp3cH+dUV8y84ZqsgqX2XM3CLbsmrtIH/TF5Vt7/fvGvO+zV
evr2JVwVvk0sH6uzwYtXkObVd1XHvWbTnEsdzV9esrvEfBVPnxfyI+RZ2D/6zYMvz5La1vN3+YVZ
lHoeTDHlOBW4aECBB+gRWGPNzIif9Ei7Lt3yvdonyqan/9N5xhF8oJnZpjGBCnhCk9l7PlYGbaS/
xSQYDRKhA5p1/m83BfO/2JKHLxpngCwaYKO/xAz/lLtArWP1aLXpbq/P/BmDvHX+gQiKumgUrkC+
Oy/EdDryK3PP1ZngweiWevq39f3vG7hecWop1pU4lP0OjAVHcQJi8cbdUnKo0aDKOPEduCd3Nc03
zeqyRQvB9XpxmQbvsgOT/LE+/P3rfwkNf/76//+NXC+9yJJ9PRS4v441CfakLVJJhuCkwcg0nwoi
/1lfTEN8TgfhLd1SHRpv+Sf5zI/m1Ejn3VPjQYjGQzJMIKeRCCh0Plh/7oVNu9ffMnGKnWYs3zjK
lV+fmK+OjMmAn+f3+5MbUW2X5pnvkYbATHiDvkw2tYWXfFo7pWvs0BzUB3lF33FUzGHmj1r7OM4m
+RM9o5E0ribBkgHKSHb8R6jtPNt7Ao5ubGY/uICGzGqjpwLdCtkEBITvb7KMoiawajYz/TmbQpR6
tUZIsIJnAiMSCJuM2DcDRMMjdCBz4+nxLveO3v8Rdq7N6SpbGv9EVHERhLdcBQ0aY0zMG8rERECQ
u4Kffn6dzKmaOXNqT+1s/8ql6W66V69el+cZlg/CpM62dTI8jayVEHjt+/M/v/X/KPdmJKrgPsDe
86ur/I9pIF+asiIkiAyZCDrF/rP/IY5qeisVSNT/+UnGf9AlVIS5RTqOTuqC9W99MHVlm5n1mW31
TnGhZcRQTRgN25VmD3GtwZgmEeDmCFw7XgzwQYTuXhwFTB5SymTCgInrxSM1fqIPnV+to0LupV3v
2yOjrt4TyJ6VTpOQ5OQYn6y7siw4IWGHXMIH91G8amH+dP3uv4c3eABX1iLx2tfpk3U5/QBUavPP
jf0PuRG8cKBv9LmuqgD5/puONz2mrK1NK3uRFuDatu9yRCA+6W4+MXY9E+e26o4o+yfcqJBgeuQ5
Ayfwg4lqDDQkHzq+ne5RHpzHsTtN/8+r+A/GRQu1F5BSC7eRTvjx/x6OzWV+nbI78dmdLegNwd/1
kgXoQPNAI+vuvtQ2vQtdyD/3yW/8178LGLGYzxRZxc09/zdDR6sqiaqNPPXhy/uLYZd7XQEIxHwG
HvcVk4eXRO3GWl5Phc8GVvesQPqByPJpCM6VV5/6kw5vmn0l9ISMOCV3mtwzd5LlKPFAHtsEjuS7
4h1NqOvLj8pRAtIYmUYtIBugv2ChRUdpPwBvJ26ksU/jevZ8tYhEcPmES3jROskXGDtgPSbeP7dc
0cjVpUv/T+N1rEk4lmWd+LL/3eW3StPw7prFywM67YK8LPc+OXvMK3cmQOkRLizPnXTm9WdPzsJ7
vmgSD+THUfKHayyNcT7zFNFbNxAivgYCSDSHVK+56pwTT5oH0uj3M1wRgJGAe+VhsGlNcloXAN0C
5iBo7QNU95svE3kG9DtxqWx8TCYbfMBuNqLJgtcrovQ6JiG04g8RgYL3sMggP4ty2Hpn0RlveBWc
8XiQo3kL+G6ik11dvSft2eW4QTnmEtwwyQofOOR6Mtd9uXybadGlCBvKsRZdFVjmYj7gagr4BK+e
y0aclmQVmi5ZaDxXA2u297Xeu/aLul+AcPQgKY3Gup3hS3DK9IAhLzJgyofVw1xgbtB0tt2LNCWf
wCOVYMBa1XvD1ePIuQqKNCAa5+9GUrsVNiCZCEHke6YsBpncYZWcd5/GmiORT2SeIG7cyxywacf8
5j+2qgS59M4DSBECZH9PF3OgWsPLcgLr6buJRoKrif+2YLwLAK2RagggV/dX/ROQO534AdkmjZ9g
CXAmSAucLm5x90EovqrO7O6ZpEFCkghFhQz5IpA2IuN3rnpcqaverPYVieQdsFiJmGj1IyhNtYQJ
3OX8GY4eYp+5jxoXHsf5whHOWpDW3IkMEGBT8uicG59H5Yl/sUTBFqHeMDj+qxDSjstIarys8Dhv
3sHChrHIlVTxpSAXGNCD3GeTen8EGVSCuU8erNysgJnisdnoGd9F6+WNiDgmRulueWX2cgdwzT0D
aEs8lGD6CTV9MRvtZvQuZWx8ky6ef11qp8PIxbhuFp3zIJnu5vYynDHuJvOS8PxtuFqQECb1uAXF
LVqXQNqTHGyEGIRmZycZQxOTUrNV2AnPgX+hPIVg8kfQgQ7lrfVl+k5qn2UEychQAYvKhrnmWj3V
xKUQHE3ppnijhEpIdx8/JtBbFJt/cf5M8PbwomYkb3vtwSyWJnt00m3eR9k3vykfiH0jDe8yeAAL
eAfO7Ixl1+/UUC4XRrYwv3vFVgmFA2P/Gj2YS1owaE/EaFzTOLm+9UlY5U/y2YeKix0zKYm1vpr9
RpsZ8NSnJJltHiTJVAF7zLJ1rgOE7WS1LCeINLkAyio1nFWByNwsXyXQYenXhUoIVg+zJ3hYS61Y
3S7bmxKf5z6cPVbxWmqBhsSEg33wOsup5RdokDplcVM30gMrYHgumY8L5faesS6Wfgo1nhKaTDz2
j4CREX8yA/Jv3dxWZbN8MHm7p7V2C279YjoC5UHiswxH7XwN8vtcHf3KaFK4F+5faqX495x0u+J1
PFfb8QJjcPo8Azo+18YogbGUO64NqtmcRPIOhh/YEszWuyrtXutA2nku9AWVHldD9T0J7stbfuw7
l63sGVjq7aN7rtKbVzTpJ4CFxvkZiWvf6/u7Wi+pY6Y9W50Z4qZh+Dnt+DKVb1QtKLeAIY31gbYx
yeako5F3QGxdhmievCI/EuiXwg7VPrcq4H86cZUdHJwjywWmKyJIhwByKeyQPQCfAMcUUX7xAReY
+lUjvZizHZwCBlad+UKX44GmqXgTlsbP+bFOkxAco0L/Tm6fQ+ERRZtUwa1zMyKltB0oKkwCJTAw
ErGn10k5iCzjx9D74CyCkKallvvFKfmZjmzo8fW0DA229VhaDk0MRquNpLGJRWULJ9z0QBXaqifZ
nwQRiezY8+K+x4YSTJ7q4DHiauIvyAKYORLfUVpCjKB4WPEXsT+BjMGx3hvOwPgJhifZb5TYwDDz
0YjsNG76u008qOJ2ic+/f7tY5Bx+fmA64FEZjGqnuQSiK3GdYDnxWoBKao1Tfv1AeqM7e6UCmOT0
KlmvCsKihOWW5GSIXvsbli5SZSTwlKAVwogqzReK+hjtFkvUFbA2yS6Bb7hkz9P5eao3yfk5bUK9
8yZso2r5dr0tz7Cb4noqAozhJgtfde6d9fhYzlgrSdgwQ3m+1G5Roj7LBLCYl0V3NnyUJEIey9tq
KhZm+pSIJUwd77Haxnf1ucczBUMIIN8n8mDVHykFaY/kQMSLXW3PSySGuX+IhbZV3fxEktvwzKJx
I4tHMBJEs58hg6zBHVe0ExsZq6F69R66Byo3cbr5aQ567NnHSKYwDEhwPp2X/YpX8sNlxNYDS8MA
UHgYKY2gCPB4WGCuoI9iOXcaw54xRKotxvQhboCBtcttysaCHAWM99umA44QnSFm7DAJk+i+n6C2
ITQg8269p1sBCdUUmGfumd3Jga0Vox4tfQwx87d2QgYQtv+tvsLGzyCns5q9RtRgvSPFr9mOu5Jl
lqg904EzRIyIirFhRsJMtXis+vDCZxMXm3xziUnc3sr7x4q6VHxNompbbeud9a5Bk7Kd9tP+fpz2
1P9EidZ7vbsfh+NlO66gGHDrXbtriIm5H1u+0YvD8brp4uum3lT4E0k59gFTAEZcZhhKjGOganzZ
e7iylzrseGH/JiDdWe7/Kvk7J4AbRzRz11VagxUWmlETz/m3ist4XI0rWNfDGwTXj1W1zRYEh/hz
/7oRfotdvWOApgf0kuk4HYtTceg38hE0sfQAUQnvChWJT4bKdMxPbPp5tWBF0r8ICY4+cNWcsEtz
2CxA07AJxyAbB0yIYtOHf0OBl845rkS/4TRRyAwhCk0PMn2VHvpwvcZ/EvY78+cO6M7dEV3GUwbj
93GqLe+5j1+MCIo5q08ahi3Ai4mwJMggc0C+Q65QJMd9/eETxMwQBZ6EQ/wBbEeLqBxHaAJFiEvx
aZChAObdbykc5DvXSO/JT36S3qe99F5uiw2AYrvLtt1V8XlRxeJ7vTuf6UvpnWaMKyiNuVeEVh/o
BwooTlSTx3OW6hA+LbrkBNLCSUyLzqXv+LuehSvpQvQQWXlYJKBeLxaUxS380QDxR8Tzwx+OXGj+
0EB2Ynuirbl7XInhAZJPLESkvC+o8HVj2Qzc4iQzdtqQx5/JbKIpSNc9PURp8r7eJT/S+/1IGTzm
fqTN+PVoAJpucaJdXMg5ri2+8MhzEDRm0wqt2V4xydZDPCLWKxJiry/jKluIGZGeLlszws+VVniy
iKUvTINQ/ibMti2JXhTahmKZ0/RvpdXFTDV+ZiWvT1nIhuymdIk9m8hPqpF/Z1bC1L6qrk64eAw4
/Ch8eWsLckvAco/SevgpmTHt6XpoT0N8PzILRQgBvNrUeWc+9yFITWG7kl6Udyqwux6mI30xsJpg
QCFllCmQbcmfiK7hdTfATy1Gg54Sk+HpvEjEU+4jiesTSUFD40ChZaZOt5+Z+LLAcMc7BMi6qz6w
yPuqvKbvyBLKAVUkkpEtAr0M+tHvlEGIMjjvJr5CcqDdO5lGkPaSGd6FTSZqTd25l09Ue6QX0wXd
RP6Vi0gexCRzlOsl6em6QWGaCIvrgDEJCLah22ksWQv76WjhwHs4QiIjkTJRJFVQKInXbX2Vx2LH
IWrCBijPkfbIfjyq97gGWpnE56URTHRqeqJG/cxhKD6Y5Cp2DqB27NJ0mSrdltA7CVl27my2a+mJ
3QtDQ1zVezSgnjn8vIBKwFDCnZJ5OWNnQ1nS+0OOkf4VIfaWQw2R9aPqAjDEC2M0i/albrZgd8Qk
ne3rU7ER4t/wjZ/meH94DMditqKDxQKuMZYIIKZcnisfOxKe9xXO/u5HWlPNctuMLn9UhxdEGXzv
RpdupHYMNIN9JCHroytixxL22w4/uY/IcVbF2Y/5U5/Qj6iZ4nd7TjB5WF/o/eMjbF+kNxMzkMs2
77JV3o1I85vo4qE6jG56QECw1szdjkrDIOZedyifW3CaF6AUgd6kuiYLL9v9h0BTEvFSKAOmo1mB
xrI6c/JTu9K+rJcrcvtTWVFJVgMum4EmnbKptKkqK9759xP/FN9Z04aHR0NMOWRtob5UtgdKioWo
CuhR0WsinDpoyw/GRNXENJlVlwsojQ6h6zvTNellv12j8ssePYNKIP9cgaG5y+u/7qKGMms4e1Dg
lVpX/aGHGvA97CruV8q7GSQBOx7idSN8lXPu5GF/FaWWjRaJ/TKvbFcTwueKTe0RtkoRq7/Df3bq
N/e4wa/jVrERlQ+HIdPBbUbCssC1ZOoz8IldZsVBH+DJyU96UrF7M6sNDHO3FamTRwYerWqaDW+a
R1MBec+TGNBV3O2JwPtgcxXQpfihS8azvG+REvib2hXDXfj7GjF+eWa37dfVR8GIXpF4sDIxvJNF
MAdOBo3gGo6dl8XXHSOZxzCr6FEaST8xkvMTm/YauSSE7sOxQAtA8wDogUkPHxfXZO4D+UfccISo
8mcfs2cjIIMlvK3HkP69kWO3pVzrndZN++HIwkLLSrzmYBCIBpI4ImBvCvcDz52jbqXFLDADn5F2
QDhdTw3Jh2Q3WQ5CD2IyHnb8FXIwGgNhKn2NjGjGZUtKM4a1kpHMsCw2dDQdxwPoCcbvA8DFPS8I
RqZ6d1mUi2qLoKMzEQq3FSgIqMe+vmJdr+JLXG0v2womKgTcv+QAFUCsogqgklEvys5P3ZEyHtA7
sgldMs4S3PoYQbCMhuOK9CNll0TUgPoM8oLaqXuMrAjRAtsNU9b6TVoiUm50Z3NgR1c8THRyKoTx
3yvn+/14283AohBCkrvQ5NklsNg2QiLwKTYgBH1vZ8fbuvBHwa8HXVaEnQ+UzxD1DMjTYfU33Xi7
mJqIr0UhoadihB8qkuEhW9nN5adHCm8x7wqRfZuWlI/fkk9ExBTfXm6UJq0vx3zDus7gIVx8lcU3
vyV/5OHP35OIF0Pkm1DG3SRCNDeR9Yl1Ee0gHDzjY/hp9vmGNiFgL0rIaJKgigGFGDg/+rMTYo4v
M0iv0Aoow3RKWmw59BDKvrJK39tdd5S95myjQYP9hZITV/seDeSlXRUb+rzepafiRKOZotxJcSZb
AELUyX8F7waJ/a/jf2f5ZJng84m+/KBjuZD3y1XofELzu7pif8ZSERrBjI2r7OlLNFgEAGpj6sIp
L2bon+BnjlEKhTHomNDUn3WYn5RJFfjCHxdjlWa28Z22c5zZxu3cyEviepSBTb/OSMbbZDFBOkYE
NDmaNxdwGa+byxDubGz5WePub0sBkmmikGHPZ3NAD+15PWIJBdiO2D5uQfKWYnLzR38wDY/tiVrR
8wxh9Lxp36AtZ4vLsoq0FRtcSCuvXrZN+5AbaS2Klc/NFEcDOJSQ/PhTl6IEKsbnf4uEo5CkPLxx
UARRTsutIq25hSHFFWyTWOp4MCrsn7mTV8g4YIYi+v5qTCwB4kHes3GI4DVeEQ9Ha4GHYqbuzKPA
rRaofzxEegcPhjXKQZZt0ff3LHt0KROFZ/MGmWooqiDAUZmbTbwUD+CpSu+hliDT3n5FFHCo9Bv3
8R6E4CthAQXH5Pel0fG/MpEGMEoQ+W2/4DsNoMxL+cb1f93RxPkJWcwoNfa3deOkvunOiFdG31uV
iLz3c4x5+BIj87mBm/mkaF4NA4AlDTvPTKh1HGbOcV5Mu1/Fm33mb//QRYgYzlALTMYMPTGSCcbf
UHVGmjgzRLwpChxXjV2zA2M0cZvQUVCWfhUpodd3Lh2jHmkQ1Z9dQo7diFf4nercTNN5KbxaJLZI
o7w5yhBRqQEEGQYQo/n3SuQZaiOmIAaD9IUOxcjkWkqlXhzjDh7JJ9//jiN3zJ+z6D/K4bmMEX2I
/jRHag/eJafoRK5jZNM1qIjojMwWRg6dwMDlAtR7SUSrCbRFenBHfbzJx4+LQ3nD3dTEWhN8Ef3p
QwgfTAosWQRQ34SiRg9RQZqEAsdT/7qFunMQmYSGUN8CCdrJBwngbPR+FU2xjubHB/uvX72Pc9SI
jHq6koEpdibLecIHtaLfuuP8Xazqv7IZjVPMNszfTDR6V8R3YiJgPOCTRPD/vmkqITbrrFvoQCg0
R0bg9WTssYqSWsAGbMOiQt4xfixmEO+TPzEHJxsJzrW8EaRVtpwvbiFiiax5GsSQN/bp+y00fsqY
1ZJBjnxisGAUQLmifyfMGcc7LFKYFWR84DKu3EmLMpnID2ABSLeW4nF4l+qDcl5ity87X/lqV+w2
eG1iK41p3UOvMSM0cAQEmoAQnaiBJONaYXomc5NejOQ9qOJSKyYVJ0UY3u9GeAz1pbIAhFbYAMA+
1r2i9JG3Qg3RItiP7sde94b//sp+An2C9QDjCC+VbqLfiVpCOPKzKFaDKd4tqwjykFLEDmiIqCMe
FBplvTNetHw7HPV3NsWFn28YqhfYIGqhgqGX5+elKnlzY0sP8iRRFyWEY9YUs+tvV4vGgmIN2I7P
DMk3xg9PK1ppYbXs4N2SETefgOKgW+fLnCAexlEvra9YAKhoAl6LkJXtrzzUZNjwoA0P1QthH+y9
Ps7ZE+OHSWH+sFOoghwWa+RZO4nZebn1tiLHpgJBrl8hSiSLfQp8Ld3XcBS/71jdzkuwYO3f/4tF
QT/TWxxgLCRCe1AAzm1ORvqUUdE235oEezGOb8kr3Z0WsHoy30i8wcGj1GsQNjFKSkduZAzfVuzU
pHptkEdEpjstwcTC+JXHV5p0LVYfiiXG86/G6ZVlRGvmiYix1Ush7HmLdyn+M8GwOFvsbn7Vr6qC
qpmMI3+mBtr5k/jWtg85QutwOyAVVSKYaUzmQSgyR8HW7BH3EiNUEyoIXjCixUGqwMBTOOb+dpq8
NeowZ9nfaav+1O+auIqhPUT5u7kIh/kXvuErNqUR6O8Hns7R7d+TpwtDJ/VaULjPwQUzmrBdvsqv
0+uAMRTPZvZ0XSZ++6MEKsmzo2P95PH4I3+NrZ+KXSrsYM5l5t3wqxzO5IwfVFhGLHe6OqlI97xc
3OEJL0gOV/NX/4ItaLQxZd+/i5dbHUEG3l0CTOLghRZr2QApUziuJPBX+AK6HOm+Pd64pytUI7ib
egeMixtOrO9JHDIuvAfnhn9mLRxTlAyE7YDHRLiEPvqUVcNu8D6CCGR5nDC/SWavVSdvSShB66XX
SzDd7OZ5wGTULcSOFr8k29JWxMWwYWMR85pXuKoVdi3u4/OuQyLt3DZne0ME5KHbKY7pAlhzgZ7b
7p7aNe0cPnDwwJiCa2h2HE9wv1Y1ILsMiWnProqEcyOaHbF3ErBeRblrbLLo+068Ga5kEZQJmwnF
+WWATZz9Bcal0m5Dvw4hfjUdeIgB/493X9jPoA9hPs59hRwHc8Pb+OCpwZV8h8ItDiJUHvDWJwpd
WP4FgZNFBPs6zYq54pwxNdIUC+8q6+YOJ5aW+MP2/nidrm6CKc5wQdW5aTBPo8/DW9BtMajj+sHF
Bn6s/DLvF9kEHZ6LWwrYS6D+aric9rVA3bCns68nAWrk/TiL5CjbK6FyIAYzJSdD7Is1VyHsKEHN
FCg+C8SJ6q2xKgaWJ+EfuKDcsOidsJQurm4bstF8huViOX5m37hizLAJlCWBeT5mQbwHjh4IEKHU
J2kTGA1emQ1M9PJCvjfaM7tRDNhkgmprOWJ53HUx3E+jM1w80neQUcmhXXzFlc/2e92sBlQo/3yA
4gk33SJn+jq3V2OprrLDuL+ieuwyELBY9n/SyZvWqpiYvnyyb9HgX3Zd6lGZlrNkv4y6DY5FnXh3
ZO2TVriDsegO2Qr0W9YZcC/SPezde2sWVe/Wa1sKbgPKyytXq8AU8MB1Gg45K0QHnI9T9i5+oHoi
PBB0LCAgZ7sMsMXBlr4TQQHiWmzrEQl3XHsALjiq7ujx5W6DQQu55nTQAVl60yaXv2wMOkKla1sq
wUAOy5tXztw5qukuz9agb6nguYSXPLDI26zOKR4PdtrXbUlM63V4LOuHO8tddYbn1L4pTs90hWAd
9Izf74B48RNuXboW0ukz8RLMEtB/RX4Ao75WnFZx1PNChdwBzjbF4Q6p9kik4sst8y3YDyvHUjxT
wlfq8xwrEZddvimFEGXz5qUWvEqg3TjJnTBxR5wnm3++Mm6eEUqxIEx/uNn3+JZLDsm8aU0cJ7op
koaS+QWT2oO8rZFMCNwZLgdvhP6YeKIdCuU7R6i+OJtgbQG2UgwU7uIWLgDqgoI5Djp+aUDU7JD1
nBnwaoiqcE0OSB1EQ39BRQzK3xtB52WAssEB7YUwIy74LVB8EtxOfa7ziCzKonYJ1woVAo9A9Odh
hqN3DtkVePUvH3XjIW04xpVaBy6HCFoqgfCHbQisN/zqo0NOJtTn4OheJSFROQjsrA5ILDP19xYu
5l5gPRLAdSuyxKKO+YBwf3CNM6WLIY3wPXYXlz8Sqm5MSlpxcXsJcgC3r90HqBWvLBXk3FTOHVz/
CwoqAgggngddjkkDTwBhVbUL9AdBCUhyRPpwRv8NiAIoJLBcnBt8o8ROVc6cysygzXbmnwQkpL2A
E2ERAGyy+uAershhCYeoxyMoAYcqhBoCofwCcoZDXzEseMnZU79ct8x0YA2jXnPnSxBSUpwvvw3R
Zgvj4iXKO4++AXICbXrnUH2+/H2Cc8nF48W5ICBx3SBEiS24uAQ1EKWQth5xDfyko0xQlgXUwf2V
itEqPilF75djLbpmGlxKrJ7vHyamKdyXT0BnKm+YDhuAC1xtJUDKkpCDvHWCtQtv9l2/FC9KIoZl
9Qo0KXEELIev99fc/5Z93Pi+4c7AImm+y+ccbKHFYymQAEiTzF+Gb16cgXdYcmB1yB4BeBklAr8L
2BsUL8R+DMD3zz8fUAP1DqEWZLQQrjEzHOlzvsA6Dj/MW/quveUEuOE8NAC19BDh/ancYibxh+/H
23xuX5bUKbVzX36avxEkDAJ7BPp31MEs6RNuQfgwSBwgvJADzmoE7RXJ0yeQ20OIvHBlgOzt5+vy
iWgPN11nH4xIXhE6cOUBW+72L6pnOKQOElJpj/4jpBVXP10joU3UjmWKWVNhWfWvp3vQ4c+EAN6/
Otgq7X5dk2LC8umN3gYnt33d7Qi3XBCyoMCG7LHaJ7R3dKpiQw+hMcBhTxDIpXDRDDhFe4GQspbZ
YnhmkEH6RLwJmpX8WkYh7aObVfCZCA0jlDDqnnmDhyYiZXWNW2NIIedA5egCTDcGARd+3wUjnG9p
SMBHVjvnKVRHgedzni0vYNEyUH/JNNBkElKms0jt4F926sEWcSs3dw5jIHnsglLNI5iFgccnAULj
3dcbESpzJtLk5o4vOE42U7Yg/CfHC31zOYhWw0OvsGu0Xpv4949sErUAGL5PV/hMKuJPUqJVgdjA
ta65Q8CLZrEnKMm8uHPJyYqAyIIZGs2hLkhzgjQTV/bmoTrz5Bl2CiJWUADS0b9MTxNxcvMgs9z8
ncMWSjNCD8o2/ZkgFJomQmPQteZBqosYJxWAUYJUOA5z/bZrATjze4MQX5KI1mX1RoBNBWcWSycO
Iwjd7gE5gOMJc3R7INRl+uCp8CjNZpFxX486HJMR5yTThlqHXaZxhOwPgAJIxnJYUDV3hgc7XQ2M
ZZQTJgoHW6+TPatkU+MN+E22GhaNq99Wz2d1/TnjyAxULjRt5u2BcsyM3S90CbfHkvvIGaHm4HrP
F6DiSlhXrwQ/+fezj/WNzLQHqPUZjL6YXLBwiA7g5tTBVeibgPveA72j82219zGEA5mMixCFA3ML
dYaECpPxQFox0mLOdS66/YwUeOrEHMztderIvY921SwIrCH6gIl1sjossoHvU4h6xLXDS/w2HoFQ
F4lsHE/Ej1GytXzgbV4TTnck5+t5iIUPN2Tk01BMTlQGCycYDWdbxPycXeMo4tUGUl4cfcVIwZwJ
pTgBBzLGeC0QzVTZcbSb5ld7JA+PVziePu9icGDAYgjk2kYi1BlCFjQS6PAGLy1XeF64D0savDZk
tfQOIpr3lel09+yoLyaPX0QkjQbRT4xJ3tOwNb9Nc2lh6TXQ6Ph36n3KJG6OLTd8gyOuqtLO0ICJ
9kaZbMVB85gPCy1jwYP4z4XjgvuqCvw11zTwaZHE5NA/GGqEnbYL7jE7NUqhUr/Oh2ZLebR49opi
O/4W84mTqba73u936RCy9SD6oiEwhb7DHanrK+ObydSoIQdoGNo0tSNjeI1w2lAK3wkKg2KuIXAB
1rAre/8+xJy75baMgBflbfqg62bH4iosYrwL5uV1WMjo6OQ5YsfEOjAX3kzGzBhOH/oKBofxdDvh
O2XLzgA0xYvSVszrbkuluC3Z4weqceAxhnEIHftyhdWKrREoHNxAv5Q+W1K6mg5I2G4SEw6D1o0h
mH4Ze6zpYgwfMC6RDxW9t0wpfFEA3WsCqojNwYivFIOg6eKPZD4xQSCmOYlZa2CpXrNrpUgECL6S
MV0yR6d45jUsRjRLlI45h+GwpyReKPJDRHdiIS1c3sb0gbgyMA8VwIaIDW/nMgEY4rxgPqcYIYeb
Yd89E6lIoxEdZFbyDoct4W30CQKGcWwtiYC03hA/hBMikFg8zW9qxR6ShygrRmfxxW5XYFcou5LE
zG/mNvosO9dn1BqUHYj6LmkEYhqLI4s9UVDr6olIPFd7sl6tJ/ULBvQAfAKS/qWnnhAVzRu3V1T4
1mlRZ+vAxLZlwb/kpqigP6zPsU4QBBt12VGQgmBOQ/GhOyUCqgxlpA/MNgg1X70H1dWp2DDNMYE4
xRKcLrT96j3rPJLRYMEZ3pnKz9bxFkGHw3Zi+pp/6M8zdUVm2nxyutbVyVN4hy1FYxNxd5UJCzMu
RLxxAdXl5Bm/DFO+cLqBoD63/oF5txT7kywsw8tOzaDPJYEfKL65Tr6nZ9UOyJJzg0epXxmGtnWO
b1xxU/ItTbQQW1htiGABq5frB0f9kttFhpH/7K3a5A1cgDJ1SevSWp/H8XRLX6pAqtbofx6bqh5Y
m3fDDIoLAa12/QNi6yNFoAfl5Esf5stMca/k1SnuGed2648TxgQMaGzYBUVN2Yrj9MV95tGQDKoQ
dkvY98zgnHpk+ySK+5jW2C3m5HySdFY4yVoPms4bQbBN3UFzwC0h66r/mSdIaG+ebPKGOEY89sDa
AgJFQEwgFw5P6TSsa5C5udd9IyDjPe7kIVriAVhCb1ozn0Zyk2phCvoFsLgGJA9cscnDTAO4GRRf
RG3B86I5tAmS07Tz6WVLxwbt5pI3zrHouQm2FciCxSvlACDyZLkMOHtxr3XeRfcoD0KMDEwuTDjs
Tolkn7wEWp3SnYTVlLoy2dg7PMFWTLLvHSgcESz2PCOm+/fnDW/N5M3IlxIGZyKSxR+XjZhLwZZ6
rDMV6674CffKg5zxu6BjpVjG1x/4ORfQNRPI+tfggjGJOG8KwcdJJMVcPI4WPybyKm2upLfunUdP
GJatzlBcGKoef4LllRdpAh5rbyqAHjufUpKCbYpI5pJgA6EbqzXFUSiVkDVn9jVHD+1gGBNP5A5D
c6gnF0qTdz/DxMubheKVeFfvjhmUmpfeBEQlNr3nxw+X1tfg7yhdBkxk0oYJ5gfRHvFHpgScsmrr
ck+HXCYd6UHvexzUyXKmGjC7MI7xeuG1G5gADg1of5M/b1j5TdzQRJs4fL9qB66E34yz/OQ7Fyf4
ciFKSF3u4ikl2aHDlppQMq+nW92lqIbJqQtbU2dtfr/Ji7xYAIMjM9hOABlNeATksNncdynOTwjk
lc2MfmfpJOz9Rysikgc5cMMXr/sqPmkrbK9s9kXuCuhIKrRCbPdQL4E5NKk/Y5wT6CyX8EwyXF9E
14d3xTzK5C78CiNpQ565FfTHR7W0yKgTu7vUq4hXJZn9PERzoJRa3Dp0P3QXxlaM0+TJtABlR1UK
ejnEQlInsXZ/LZJYeWC0dHqCAZjvUjRk27u8of3qI2Ys81fjqGifb/VmkCJepg62U08e+6qa3ugj
DpKG050D3irzJAXS873SVqP01mh7XnlDnhWyBjQBFKarGFEJVGLQLjBLlMvbtfNlDH3V8nx5pcBp
9v12ODgeDg0niF+vdmtvWpK1vLi2nZv3WoVRPHrpoj3m0KkGh/juHtR3HHKryYfu82brEWl8owd/
oG1SBnMn7kCW0KNDfOhWTTh6bzFlXe3DATQx+7KTgiI+vE0uYC3dCutHcHy7xlpU7W5etjEBK4GC
yXXilZfHWCa9ZK04s3ccGvaRnB3ngEHRXa2oYE5p16MePZyVSXW7lR5BLbdj30upRczaZB+xyXFP
E9b228N7g5AaY/+mCYtY9lEO/MOBcf6LjWjYUWJDCenILgxRtD+Ogvjg2E7Av6vjG415i6BBt9ly
Om+HlfmVrBElHGBge1HAs0aPyeLVdhREtX3gxkMc2/HxBp7T6L0qTm0HkEPZw4q8o872KJHkPzex
3wYgu0U5uCtWmvP68OLjnS+1/bp6ZarYVsSEjNLF5Iomy+7xLV9wPRu/Vw9rh81pxYlye8VDZDeO
YtpOPVCh3JcYgHknChTHeeN9ro6efYwdCo7i3N5EpRt5r2+JzQ2j19qH3LZ7Z3ULAtU+OtHhNY5n
9JPixBRK+U7ccnvMJy/01SRfkvg3gvDt/ojj7sf0iZewVxRSuffVPQS9yK7jehthxKFiFdfKOydo
uAy7q4P2YR/Kr/h11TteHNHXJJjf8ERhWyaPRVkUajBPn7pilSd4/iFKYtssuZW+uIFVr3gDBhq7
GnyLPPdxM/bQLcZl8taqK0N+ekATz5pH3jpASvNXoP6VJrwn3qOCiiKytK2uvIHfXMDUpj8n/b6b
Pd3Ut06P8uq1VI4aONC9WwxPjfKap9BmEnQwZ+vQDT8P6JlKxlF9w9uzuIxfugT4igKjxnJ2PlwI
s+pdQwsBL7Ov1VG7js7IFrGxMASjA99xC7I9yWYoau1oX/Q5UEl6/qXlwPLlG+W+M7FI6pjwdbhi
mvYNIEyLc0nxpOU4H2YSaRwTkmruJGnhXfGDzMBdbmsiT1uiWrF2KlhiagCt0RH0CzYrY6OSzFJA
NHaXltr4fBm/zyMcfhdo/YBuX2fFTq+PuvxeXzZTcrisq/I5TaPX/GJzu/xpPqD2RlGzDQXN0CnY
UAMKC7AotkBh5XehZZQtn1PiJ7oi5i5sdmvOt+kCcMBaJ2gK24Vdv1J47XIBJYB/AbDHiJUONRUL
EMMJwyG6N5YQYHWZ26P4exjODAMr5q7EBZ6Yy2gfP5X7ov/Gx3lxyxf4DOhbnjHDigkzBuZA0ocq
1g6MeaLOLUZHzIemTVVh5zSJ8LJ8ajKSyGoEZ5AxLk6N0evhJglBig4pi+J6bOCwkgO8pjj5B5S6
PIdj9Md/0XRfy6kszRKAn4gIvLkdvEeAkLkhkBDee3j6/+u1z4lNaGtJYpjp6emuyszKuszrTip8
FDwnX/ZRDqzDsytw1NNac4+iNy27pz+/S4feXAKXYgJupwfiHt5WTsaj2KoUTxQ5clyO5n05Gw9H
T39cnTtDg3X5GCuuB97g/YZse2ywI0s9imN16RekEZbKaqC0FTWwCm7Na96iBhLMs6+vvc0qCNaM
fJL/G1Nn5NjrChPeU3vTvn6swQiGF2gKVrxI0qNkouguG15vMtQ+w/iPbxWXp0kASy8Tawc2zhZN
CdcfbAlMCShTQCRKWdBe91zLLyvzeUuf06djAQv3xazOWb4xBRRiuWDWyt7GTNmgauAWbnbx9az6
uSH0x69rOK6fm0SOmyYOh1iti2FCGBgcxaXpjx/AV+VjPFzP4XtjHcb3Wroewo28Jst5fWEJAQ+l
K3GGi3HqCpnORRMlPJjzun8aFq/nscxLt+G7PIg8OKwUTybjppNzr5SAKeDg+n8vK3vNgKaVi5nV
Tpoz9Ks69jQAi9ZOtDVPRAWtJC9Fv2Uekqe/95x7u3LzceXBtgJYmo8KBzbeZdbm8fHbTnEXuO7y
wbCe0zmr5J3kKN9+3Lu5R+2u2r9y0VDi6qqld2XOOI0LtwR3f1nW7vm2UlRdYWOcuVSWQAtZU7y4
X3QuOXOAnUg1AZnaVvTefAJZJhfFsUs7YSmtjACXJs0E+QAnErV1tsyneoFUUd9Ed0Rc8KUt1HVq
Ac7lS0vQThwVXDpQv5HMLz2d0UniifSSxeqIeC6tApxi4UAYEOIWnQ8Pynyw1yud6RZU9pQeGkzZ
nLSboo0MTV7rFv48+y+6d4EKSE0Qaa/V5l3vAiUTchxCGUf9WpNT0VI5Fm0FWWVvjGQHFEimyRRR
ibfivqenZOpVPkrSX5VD39k8Wzk2igSkxDekIYxPlDF/nTmGp8xg/FN5/bWf8kK/IETh7YtWLtt5
gK2/Yz2er614/5pD+USx5aIjrRQB8ujWUkBRTfYzk/1cTF50kuT0IR4QdZ5bG3HJY5KhLM5WVpqP
ZyvJbSU38x79rkITc+U4YuRDU9fHxOhwqYxBacoms+T2HMaNqIYNzdQofSm/JrdHSbFMFFvXjdwF
bjqu3h1CvJ2NCrNXvIvxD6ULUgGPaJSWoNbiTXhuI9EQaay8w+9UaCHd5Upn7anA/V/e4NYUZtoj
eOOR/lrUdq48snyqVxosRyLay+gxSocGX9FpU1vAF/xtHuhe1pH2QYJEC/P10gS1KjSXCSS4RckE
Uo2sRLXY2w53fRd4b5Xzn4VGspJXYFgWvN+yFi0xx1ifd9RqtEPuKHdhW0SM1NiNpIGJk2dGkBmf
V+V0cyLmV1m2EVxBTiUfnsWzs7qhaftnbZp6vLf8YnsJzRMLxLUyBIb4tE9SMjEqUaA6HiSzXBki
8y9ZODiLTPlIjEBcBcYW7BMep/H6xfQC11b876WfSCwmCyud0LMSObAc3SStImluGodT8Ub33NX7
6pUDKBC3fS57sowlq0/6B+PtlF2TZMTsfJFyypywDPJWSTAkU2ascClfOlGPEY1E6+l9KDUspaLE
SLODcVc6vprsJkcaf0Bqpuww43HXVblIRq+O7zAvql7fhLQvvI6Z8rjwfiam21UT8A+jFXK/8Kt0
qiWLc9KGLHaKtkO5jqE7TJYUTMlSyH9yTb9jXXp1zpfyXV54Cnfegf5LrwyD4fSRZoRkaWXJkMFT
1hDtyL/kmwbM8BNhLUpfi3+/dghXLqP0p07ZZWcOvYQqsk0lRnuuQDkZ3hC7wxXpujsMhm6xsmN5
OXH5ozf6rTN4SXFJe6nE1VX/+6evLsFHOrPXyOJdHHB24h0W3UaZmat33R68FGABSAeRoedU8gDE
iXfdhsNLumR1UzKJ8g83yS12JeEekuqafHl9YsPQyBl97+enf3fYe910l+PpeHk0HqvyhfBplv/M
f2o5QPtreTqFc36U97RtgJBtSH8PcS0kq7JqGbAjOa/xL3e5VfPxvhQgQwl/dyOtIjDv8yE4RBYk
/f735y5y19cQE22U/z60DnAF+AtNG0CzOC4OiPMI8GNtf+ebZ7Zv1NfUW+pMElTkbnEkYhRKRs9Q
tVHymLlBhVdXRyhzxMWurn2jLWV8pZZNAMnBhWV0eavzkUkDesBduRKEw7IH87gcwwW5W16yoBfU
ZBHSe89uOEqsLV2V6vtLz7aM1A9vu+rj0JPe+puDfPwf3OBTEuaBsyMgtVgecbtWktdsPzzLLz8d
FeoB/eF9MkYnAHq24a1uaP4XdOGDlfGA28qANmjL6dKKf/oAYNFdaZLlCior0yJlIpZ03gSU/PE8
+ikiv9KFsFJigiu5lwAyfgI+ChCY9aBzhD1ngnmTITQusnuWOz4TTOOK/PxONa8KADBAjCa131vC
Sl67f2gLEYW0PJ8uO3zy09rqZkKvLjPw4IrULyc7ZD7Cv3z/sW3qgnesJefkfpGuvbXHiASrOh6k
qqF5QZTqv6rz+m4EQHIvYtqU+SBzalMBa9mF8vwcX+Gx8RRJVe75+le8kqzEGpsyKqv4LGYKQSHF
MpwjIy3U0+TKldR/z1/leC6YGWpveYmhOTnPRdm37Wg6WXXCtf468UXfrfFYuonbQtXoG8IAyxGX
wRhhrhIkdTS07afIwMOb/NNXQ+SEjVscdHAKRmKFV83XVgAqDL45oeAVnBNGsAw00+ICWAh2A1Zl
f92EtILB9i3oTLxtP7T/LvqpZ9gsAHlwPbfCC3QLkjtlAmhoEzlA+k4VsN3m0Dtv/6FxGU0S5xO3
I7du5GOV+bnm5bT/w0aAJq6l0DjW05/Pilmy6wt/S4Wez6zDvd8K7YPgZbAyZP8u4zJzdGPyZKMR
a8MIne+KFk6BQCagdC4cyumEwIEAW3BmOBtz+1T3iP7ysE+1NLvOpsvJ8z9E8FRxPRDZPEHZRVUy
j/dtACoXECszz/UpizEWp8ppXdtkKsbAB4QH4hlervv+D0ojbitUPafwS1Pbj52Sgxkpb4U2+ud/
J+afHky3DPTkbvgEEKEjOSXl0e6dGwIo9HOP52oHyAxTy9L1CgaQ5YTexpWXutRz2SSBtxpagKwP
hN66JuMRngPTJFdzOoZqPvzvZ+4y7NT5+arPjb/yc3/oAQyzeTNI/3tHioPQvx+aJ8bBb/2NvzQs
QOjjtZrvGpIHQ5JZWChhaf9wZkDwScnStQqUh9ubGK7SIVy6jzRJkrlaPFfDY9x83rW4vladsGfU
RAug9BhsWvcBOz13YJXA72cYp4B7z6vQcYh48teJXVb1FDBuA7NXRuAjhJviJ1P+0ydrBJs/1Rze
YeDtZoDU/Khxm7JcWq9X3VHn8EG46ap+ztW0hMcEnBJVZzE+N1YEX6niil7MmnKq3ULSW0s8uRr1
fd152HI1DAI642HajdAY188HCMv2PljXb3qDSJjLm9licrI7vnpn8sdrcQ+dKShItj6zPSjFGEgU
BinQ2aK4S2BLAqCvMf1tXKZ5RHdcK/dL+LEfLHKlJZLlWTxe/++1h5BAuhVKbrWqKcbPjXOsMvbB
G0li5Xqp8nvVccZ/puGroSNiKzaJIRqLqYbQdBTDnlJZ24kVoYjiiUipr+HCpM0SAZAfwXwyRLLr
IaYgTGEOJNKCnmDBnwrogNaeNFTHWYUQK3ctjwIVoJmsFdIrRQ3m0JYv89jLQhlboMM0ECz5o51E
Bt4iBRiZg/YpW5JN7b9XWPOwwyGaj0Db4QMd2Sf4ak6glX59KmJEpGZdxEWEAF987LW9Nuy6rsXL
Nw4YYhSu1coHBPkqwBRcLMXxBfGGTkdSsbN8RpAf+RyfeTYYlNZ6EcTTrpmAhQCvYpFnoRkiw2fF
Mhs8//1EIRwQyHqQbEDeEzOL0GVkAfPXu9TQ0pxb1Z26b3y1LeaqGYkLTS18TS7mJqFyrXIgc0Gz
0OkWyQN8RXSY1r6HNqOfFsLcRRi/w7lyFlUJi54iJk+oJ3uamvlOBOUFVM/MMrPNhtgxEv7fcs0A
0EeveC126CTiwb1VHOUiBKFiLeB+QjXSxFuNnfDU0Ow6G42dZodlMTdbTv3G+y+vsq8+ze/tAkJ8
0+M4TCJNPl8jQymLieP4dZZ5QSN9slvrFPyh8Nk3vsosHWy3nhZIATvYm4Ecedd81ZinsEO5jP7F
xcSum9pWkriVft46shUdcYqNeOnWv07TQsBTK0PVlimeeVNsJPHR7f2EQ1jToyOKVb9EiwwIL1qE
3kjlI3OkmGrR4rNQen2dYozTCq1k59XVNEDVe0bLJ3VIJSo53Q31sULkvpq3pk7kSTYlxYu36YyZ
fLsr5VN9lrGddZ6NLE/N4j4eXT8KPQbo5XuT9ZZenvqUEvT0n/0Fv7mKzh8+/pUuJVZW2ehxK7+Y
acSjdD+vwdaunpsmUuRl7SOhOC5WE20lTD8vXvNjZuAr2wae/yvLpoJqgt0OBaJxeT8mio9c+ZyL
kie4SHT82d0QgrXnoZoOh9IJeONU6K0SRqVymgN3JHvVPcvBUB9dWs6OsxVNv+BorcYqGv8tR6/f
vSX0Us3R1XbvxUT3rLHavH33dXa1z4hguvnvtZtmzuSr65GKMLVT2NdXbTHcUb+X6M1K+VauGCtv
q06vtOjkqus6D/23fT1Oo6D+YjVVVqF8ci0BrSuvuKgAkd5z31TELBky+9GLUsNu9ltBST1eLLn3
1+GTYzrkAOlbSczL2nVMcr+x7mqYnF3okx9W+xCOZ7wXL9s1BJ/X0apHZlN5Ve7NJDS3cx5Dg0rr
0ar4YOF+49GQUh/QrByV7qry/tBmocQhp7wLcUd6VVy1abBnr0/WH8Xt34afQprZ+xsMLL6sgFvn
3VU7pWOT9rdBfMx3q3UvNiybsSpxbHel5LKapTkjlPg7yhoKtcQgvrF9FxO/acvpUDmvupTsbN25
xn9uZW2Gt/gQj4nIu36rpsq7zrKnKIRQtzxYvGnOUz18HrfRDHUwurckWt/av9Mp6hRL3vy2qm6q
u4Z27FOJIAK4vqs3C6V8eV/O/TLFuBcvlflo17qgZwX21VflWd3XFn+je3nbv0wVi2xJ7ZKNlfTk
N0NkMHfBr1KmeX4jjxXDmrr7Dz3s+Ci6iAfz+w4Hy9zX4T2cBH7u41q8RvNRitNg/mNXzPfvzXht
ohaoGI+SPztqxsG8lHhNTjRIb3E/Y1vonWQarhv+Ykld1JKLKMGdmfFBlACj3PXGi39gjkpW3nsL
hAXCGM575/qjmqaappxu54XXWfeheK3NB/cfcPb891SNaS5S6CX1boj1PPm9fY2nU/feXFRjTQ9X
8dncDgbrLupS74RivHJpZKrjrlSzQpzYh9U1NWeJVBj05yVmC61/tMutA9p9L5QYwtMIqnOpQAKd
Uv7X6TGQrm/KkGzWvB2Wd+9MMlpQu3P30Jh/QinByuvKqnFM15xGu1B/NudKBj4AswYn/TPXavFe
e3LfaMfq1NCgsJI8qXr7PJRmFqlIfWV3OdC7MF9+VjPdZPUWxnr1RvbTKijujMbK85ONTPT2eMdU
dMa2u+quKsppzfsbyoR21mwIFePsxOuep5nnJv9GDx5N1r1VTUv1S3vX1oinmimqGW2LY7so77IW
7IyTlAJ+7rBlf8fKowo719izwVAzuofe8tfWeJCs4NCK8wpgo7TQGhmGua84jrl3qNvVotmtTS8U
Qb27z4r8SO+IZSlWRwnVHu1VY1lJ3KOrFj7dtFtOxhvi1smpCuulNd1FGW2V6q/eprrtHtr3izwt
xtYKuE0043GjENU7ellZ3sWSp+L164CrZgQFllNSs2whdS5qJQZCQFGYqGkzC8nJglf4qi8Zt2fL
mMnhP6+9ZCX964lEj31n1qX8zwmIHfiDyL6CMgnMrPy1uB0USoVW/vsNtGbukOLAMB9R/GPeHZcT
Xevu27HCbsoYWCtOkeWp9qg+3lP/qI1NA5LKzQ/w/a7lTZNIqHwdLqe7/kXYUxMjl2Nt+ZZU6P6h
STvCV3/Dtp2msqq7o/VYbfSerAgzR+vecQjw+zzWz0O4W1Mj1faxli/PB7rq/MYd2O0nmjVXFx0x
wq2TKCcr51KuvW6BwCP6rK4qi+K28myuGvOANmQatHPQDqOvB9QTsayOsXjl1pp4v7u9AxyGBhZ4
U89E9Wp/4Hx5na0n6864oXilsmudWqqbrPi8ADZDdbbTZPH0l66tK6o5Opk31Hv/Wl/+pmvsCYv3
xtvTNEg2d1XzeLirLnkyWwYupqI1LtuO8214W5YubSrQUpxUJ3oK5j8vLcedEU5qHr7q6o/+9fd5
n1lwe5leob4sbSsx6KD6k3dP+uMPw7I6RqlYtFZz0DyX2YPdok29yGLQNWzL8W6orzAXtvqq7LvJ
j1OxhSQqKVws6/w3IALPfByry/b2L/2Ve8+WMkjzcwse/Bze2jt1koKBS3uSatDPVvA3EYDxDVZU
f4z2U7VIjd1f7is3TU2f/UKtlkgrUou2nusN3/iSfhDWKY1Bc+3CWyDYUwIfhRFKl8yk52DXP/UT
xeqL8cL9W/RSux41vVbIwvmldGsqzci0nxsR/6qzqFlSFb7cQkv1y09ob6PQZpaYvYr12A9yqqc7
ZS8nW8kONAjob6vZqb9tp/qPt1Q1V63efnRPr2BcUMnmTyDDMsXWpUZutqslu9KR5G8QF8DNdn0s
w/Fr30sxPOQhfa7tAiSWa6e+YWC2/BFSA1vdIA6YKX8bSSTfxl3x3r4nVxmstUptxqqriXgyXcEQ
JBhl/vsAD8DoYuD2xrG2+QaAUA+83uQwHaFrXNFR+fK9/NTKkkbzC+twapy+M8X8r51imiunGrfq
kwY1Sn/uwG/rXxdxn5rfPutRzo2ylfynhw0IuGG4eaqhLeuEF/1V8zx4sFeLErPbKP9rOqQrt/6e
4rl57CVLl6qn/Pa3VHWjwBZcQWSTrry+H+so/bEf3OPk1cXAUVna2+ePa+3aS83SlRwytHqb3NqP
P3fUSGUVY8AjI5Hbx72VKVofEcflXT9f8+hd3q+cnWoZDB6XGBiZ322jtKqt5r17764/X+0svb0N
JnMF4SlaoFCO1vFSguAmFGmgl77vtwrWcc3oMDaLfd356bytu9naqbOb7DrBGnRVXn3P18V7rVC/
WOTBIo9/bMMCwcRuaPQ69pbjep5ucuDosUKqqjnDLD0I6XoOUHjF0TZPKmZY38cEJTFFIk6BVnKA
dRV2pXLU1NUMLl+ZnfOjKZwH0hM3WNBKVdWLwkF6xUL5hRXhlPZ1Vji3LF+763lJI9XMRtFtMX+r
5vHftO6b7mHTvD2Hjz8RhOUfIXlCLb5nHmR1mn0U0e2X4lKRxSMaWKkyeGn7MpH+W/of1RrY6Fgx
q2+qmrO/lJFaVQ7fNuiMs6P3/NvPPa63Ee4AwxaWOiytHeb+s6ANuEcxQTutZG/+sWrZSQGWNaof
u38BG7MRpsgmpWpoFYqE5r0iuIOiBuqt6C7e8FFTqdJ8SV9ffExMq0Rkjmabx0SUxYArA8BW6j3c
nd/luGWbRTqmoRwL5WH5WdrUsjQ7SnYelsYvaFPZbPz2H0K8dil6wgAw9WxFQDu4tOef2E/pkbAE
TJtt3t5sb3dS8db89/W911kM07yt5Jtm1pZWZmAYtCLo52byu03NU+A4yeLGElzM/+CpbfyPv0yR
Emn4GFF+1C5tx3b10+0UA3jqp97HGiElojn9KwIZ2V2IBbL78Cfa21dyo9sEKYZiQz2mlbovwsXv
FCm/X3vXXrpmA1BeGR6QuZ5/Y05uPWgIeeX9EwJA1JnvyomDDspirdjjUZKtE3rUgsn0YXKuG7Fi
4e00Ek9CfmnwpOgAgkAu2eRHWE6L0fIzNXGVUJvOo7PAxbbTH+kaOcnvrm+Z7jPg+bNnTDx5Mk3q
hIqtKN6KNcjaeliXxqn6aMeqi1rB9cRLr79t96gNZFkwFB1EOXmL9UZ4ungjiRic64ta2Pcu74jC
lmv8wezLyHso8kM734nXzt10hS9m+dwjfW0eRPJCxfJJnEG3f2hkzqNsfVxbttXcHWRMCpI/9Y18
ijxBAbQ/wznA+TKK8/N5kznvmY6MNn1COzI0mzkC6Fp/UFshSRTwmzTYxdp+uJ7Gw8eG7JpH7gQ/
HOak6k1YTuk6PL1tarGGgbS9mbLZysF6FXcpXGMDjbDtHSvnwS70OryN4Pfp383E5jlC8fxDKC3w
409MpQZ7rfsgNbqwV9oqjyveJrCHec9UgKLuIxyr4V1Eb3i1yaf4BDSkfFDYdl4UuJuWSZSQXlhC
2Cfi9EVbni89UdGLcufF8Bw4BcEZQomPrXTlSQnlIKAueIaTF4HK7XBRmkBOpW5f+/qrUZjg2yMM
eOVco0SpFf6eLcSM4QEl3VvCeq0n5qVBvHSaGGjNa4Qe435Og6cxnRXC/SZbK6ZGTjpbHQWB1WVC
11RSKickEvNVqSe/bn3036X8/Jq3zp/Exul8FTAKObangJZh8BCq2KoONAps2T9Zp1ua/XRN+ATU
YsB9IViYnHyJRMlsxpoF3rOK/1g+B/iG7C9EE6B7yIB19CuoxACpgPOgnCxhgsBr+WMbQxHgI25e
GeXeSt8xumWyyiB1/PdDUJq/AXPB4uBzfost8pNAtQKjpCOeNykSieY/wDAf7fEMuiJNrXgwu+NZ
U6fAKFr9MvyxVDIZ0M/7uYZd8qDmL58uBrd80RDIgyQigVyDWk2LekD8M3KP0od4ojbZFAtD5axv
AH8XeNlVuaIDvfiYPgGddQj5f4cCzoHHA5Cu6JjFARKEGaKsRTN4Yyf6YzpAh4tEZWRDvpetELi5
e0/RNPrsEI1fFZM/3torOeE6Mj33CqNrbz0Fdlk2gFsgw+lY/OyInWRr7qxmYYp27KEdRUsw0q+d
jhYd/Ymw6+V5Kde7bOoKq5sQs+Kug2xpSyqjdJfeb7YsxWudXMOe3LpWcoSCOMGz+NpzUXq2WIQ/
tCWPHjPhUC1W/ZhXty0AoNCeyhTkiqpBiPP14RIwCwzjVPZ1meSqfu8ZwK/BAlMB8nONZCPX+qtt
Lb0rDdORKGKL9YyCdmDPaalImUVT2SHYt0wgrRx30wm4+cQmYqLtOplJagJou7rRJ/BkHRh+0QsT
zhEyNITjYeJX2U8zLLC7dVOWVAPWaw7fOpBVw5WsbHt2j5cnQyxo3mNIjfSL3B7mAImE3vIkpXhR
dxd6dpp7NI7b6XxamLkmualezc4Y6WsVCuy9K15+uSEBrYweBrhP00bLwGVCCVaJbqUH2NUOUJJ5
L536orfOJMOAVIFPBXKabqXe49fPS42LxHb4q0Fbb/27/TJeqZnRcenZ3/O469tVXxZollCfdUSN
hsQ2HoDkxu7trhi/u/rOVuZTD4Qr3mRs2KXLm1SqQHGAfCwKZrXvtbDul2Vf6WSECAQwTpTqxg47
pfNZS9z21/D0C+sMWMvC+Rw++fln35fWUGAIYPMfWkvW4yIKjYTLC0ObQERFBgzyXKgywYMKB6mR
PQBkcArhrB1UBc4rKqDIJ/MCV0YX4+27fogmlZVB862Et/Y+RVYZPhyS8PN1UlOnFtdOL+gSZa7V
0jKVhiLVV52ngFFfzIeVK3oX5ephKDLLVk9/nW22engUv8QNISL5SRGNEWINaMxIvQ5B5BiXInjq
mNIn/vIV74airkrn7vhS/g1Y0ANLIZ9fl3aNY1JVfKIsc3Oc5wdvhr900++fNYqu13venr0sraqr
OtYr0BaxRm60PJbGPwuloonIzL3Mi5P8h9AjCOmqt6r/qY9Rud/Jggc67fUMlKWXmkdsW9YWMN5Y
fzx+k8zo7/Wg+q+9/tx0f694TtwY4I6kln8yhtsIybJvERqquPoSaJoOl37+N18rlBKDWPMarSdx
qgUjTbjxbqRiXwKi060UX9thc1UxYHDx4k4tCz+MDiNP7ryXvkb33rq1+VCH+33sKE66dDlcnNSm
PjuKzQhSb+a/Bag077/qi+7ix1uQGuYf7gtDvx3qJPedrMlRxk2yq3qQQ9SOw1Xnwk5NbUndE/xq
c9yu5x7F5e9tY2LIrwRrPzCqcUc0Pw8PTuWuO5pjt56lZOs82A+OX89B6wzMKQr0Tv3HJMR5Avtp
TMm0agDYTt+t23qPehmOv1H+Y9l9uYOZEfmDrDRVTuejfG3XAaW1rAa5BmkYtX0/M6EMXP8KecH/
mdG9+zpG8eb5jIfTqalYAISEp/Jcs8JlgIpqz77ihfodycNhcXic3jr7qbviZqRGj87l7SAgp7Jp
JN6TH8euPjMV2OqpP/5J/Anyb8varlBMtvQkmGYm4w+37zxI/WX+Tt/X7vL38Db+eb2PP1Lv+MXc
SEvn4XNwHdr7lh6V1du1qZXb1+n70F/3LFzLqQd2UXtNPFFxWftpkv8MD7h9bWjFsoZtOvMvim6L
6c6TZi5AIEypRVprOCRRRG0cI0yG5Pp3tnOvrb7vg3NrF0IPKxZk89hatlfdXffSzTeYkQJXglXa
9j3V34g2Pm4/KqLTX2O2BJufnPw9X79x6HjU2ZzVlm9qqh81qRtzyXPojlHDM//oTll/ds+Sy7Cd
LZq5991MYG1rGXcfs5PIdv5lSB8jHZVbqJZPla2tmODxwdzfRT9Ghca99ShfW5N85SJm5aLQAkO1
dC8cuCu1+T84yWysPuunzqtMD1ED5ZpP2/qjQVJR7Y7fVvXX59r5JLkWJ1ihPMupSkEd5lyX0nSd
QUR1zIjjXl3XUpwbU5UYx+8dplpOTyGymo1r8W52YIJM0t397/E3P6C3EcFs161AHLphhVCg5ME4
qDYsGlD5A8XIcoj8TH5a5VFagNBfIYu9TGTk/QITEhe7IN1RwA7Gv1e9il6Tbe82Qz0aM1CFlXfe
O4ywkvjnzcRu6APtodZi2gZ6AXIaNjmi+CcXudKBq9Q/Yp9mBxs5n0qxwxvE1lBiE5n7liyfERkZ
HVO//k6RudJW1ThgN8IgQsybdBhoIjnzpE1yI5uTGXrrz3/pWMlKHYPEKoH0DKR7U2Az3wXZov3A
ouV4bifcjRxVJZXAYZRqLHv7oY369EfvKoPbD7F1+2Go3FkGBlHwF+RBPtvYzVzymqZVnHSrWlZo
tjZ9tWz4nBcRDCuiptmhnZc9lDSFQRyBpyyFAaQSZPbdQWsUxH8CCAPlG1HIaZT8TDRojDChht4n
nwfXn/0lPApbYHGNi8lSPYHq9ZnTdu2J9nInP3YLll+XvjVjXDJbGrqDN17sqs/ctvdVAp63VeXU
S7S2tVxz3jwztkVy4awKv8e3Wy1Zzw5i36eZkKawa2LEBeXi481Eojk4jNbnoJzATZ8vjcT/SzIE
WXIEz3NqZs81zK4D52mYPfkZ3yA/d7AaSqXyVZJmecEVf+dsRUxaPq6f6cGYSxF1yFZc96pmW5nO
WdrNurybnp7b68Yc5ft56+VHq6+EhQUn1CWE+45/YoQPgi8vAsZ/pDrVBTkGhY9M7F54Fxqi5Y2J
iUs/J84LQZwhBcSRQkHW/JxZrXofumAlDPNigr7dinf6i/8Ya3RlQN9tZB/3pn0SRhPXrseGTdrK
5OE75P6KBeT1P2vq9581Af5F08/Itogyy02xj1lxw73oa0FkvRVRVjKaQIwZzJWXu9rTKA1zjP55
WeyKKMzENHNnhRjgfRvH/Nc8DSDeaDHJ/pqHzvceqxaU6bGYnCpMZpKwuEbXv0fO1GD6UaSjwyPN
o0xn9ZPoX782Hw/tzXYq34jhI2WvhUIpeNUYYf8skAwxsll8FN4F2VxzFm6+Ktso1Xmw95mDqyV+
PBLAOAwMCNekwqowQ8C5HcZb50sx8/CO0nJDCMIcRfv4IrjoRa97mj0xr5BvHuE7Anx5S4k0PKk+
XCGysJDRZjDtKx+QIGL4dZGEXX0NzTr87q7Hj0MlpTWB2Ybx2KUC4Aj43wU4yL5pk8oJ2eNRrp6q
72v57yvJyTMYjqblPwTaFk2bmmetVEBECnMnhSbzCOXIDFBWpRytfb58CRXsHF1K/0Hf1vvZfpQb
7H/wK0iUg48CbvxlYe4/Aq+XFi0L4sxo/Xn73g823xDL1mYZ5RTb0fuRfktzSdoL0X6m9/HURDKF
4JgP4LeWE915ZQWQ4S9hTDPRchYTNZOfg6olYYEtv7IbvUYeg7kTOEWxUXIaP0QXnmOzHbvN3wNW
awpL2/wcPsZfmrW/pT447KY+CuR6AxqFf4uiVu0TKPGqsftOfyxar9/5SGeej0v79C3MbG6HlulC
u/BtJTnNiJnSv4Xy4Yv9/uxKjivj+owHNuw80qeUHZnGkf1UP/m1/Tt+b9eR4iiOZAUtXENedYIR
7Xub/qkjz0rbGhffUt/aQzDXvYRTvlYSH/d3leBLiaEoR1BiN6G/tTLxlklwm3M9Vuyf6/cTz+la
v5ITt4rnyBFE/bd9RKlQZhIaTTPM+gVXS12AmfPiS7sa5JiYXf2KZXARXs5ry84g5E05+g/L9ClL
0/wq3zkjhi18Vdv3qC/Us1buVtv4b0pLwkS0q6W7ARxT00iiJE5NFYWSVnaCa6u8/eglABXscsCf
FP5UXbVX37c3+oyEaHsWm1kDre4WQ/uqJWozEUDYV0OhNwf0RVGZNjHVfNxWKf7fsmVhstNa/bGm
qP5nRGhqZ7LV0L3EqUnIvtbUs8N7d989vRNkmlLJTrLNr7SRaD1Cb4Lo8X5oP5v5fqI3rq4t7uwd
2unqo8KpRYHOj3ks+yiISv+Bw7KnC1haFYuesj9H9hg/hS8MGScR8M69nMy21UyFshbSinSgW+ZG
+BK+QfgvHrRdZaU14rTrR15cN0x9bX+eb1drRTUW7IZ2g8JP7Ocy4FjD2CT2sW/4zo28PsLDl2cO
4GnX42eYI5iZKRpjScDHIv0e95xAQGVcsegEmlJS5Z53Hj/n91v9+GNJ/WcRr4f6cXKrFGaYuDwd
OndM+pYSANwMECmPf6wQhT8VKsoMLLwm2zo8udqIvAJMPr0XV8Px2+MTA7kZHvpSpeS8Ov49jTwy
QEijQ0iz5ZYmbn+35w0ub7eHUgEKrRK+zFicpT5xdGl4uo1B7dzc/tDLenjlNlKoX/N819uTU39x
NqWTeUAZ7D52XHuWrcwMIuiVPMvT6RFCRYychY9JcJtY8Bs09b89KQV4YE+X2o8sqXBx1X01Ex/z
77HQ9tzOnIsxPfPcGbC83pKG11qJSPhgp2OYz9+osAvY/SPXL8QjjaheznZ0HWWrr0GiG++kO6le
oRWvrqNvig7m3unRpU1rAbgNjKi8qJro56e5DsVm+aAi1gOD/QKUVy7fKrKupBDteJhCj/fHX94a
GRiMw7fbcBR/f0iYBQDPj/gPRLe5+7s7YRbCSBqlbrQn7WPXVmcUT5miJPOIptL9nOn+Qvw3KZDv
AeZmud+lWolJdsaLbxT75P1pXK3nN85C4dK375vSYdqNt+M8FAsfDCXif+tURQMWLj/pdzMq/b6Z
ngElhFc4KanUPwNXdLMYBXQu3uwn8O+Th/pc6IIlXCxagOBFi9/zd/KfG5EpzElGSlzedsbm7+D5
497HpqwkBBk0ZSLlEf/NIRnBwaPrJ2ZXnZTIDWdHkGApWNoDOcBSnmdT7hRdftez5Pf8Y4m6EVJY
kgfzflplzydAYN27jF4zq9L16+Jh8aBNtp+24nH3Wmc/VDsSV8beGJaOqEIVbYRgOoTZYcGg8Ta7
JmpUCplIciBQNMklX4qUlAVlqYDX+jtHt8kzVA4UvqVtVvL/aA+kxLdFdPN2HeRGiUmCyAHDsmkc
qqwbOrfhY3jsL5sspivEGtcPG5cnbG3QFFv9Hr7HH8+hfsuBkFNJMCiMllOPIfLqD2//d24V3pOD
zeQ43TVyf+gd26n01QJbmInK3pchg1x01jDpRBWzVQwA8qpskapYFuqF8oPlH8w4XcAzn9DAqIOv
V/9G9/1k5h1K+3EbayYs8+j1bQ+wpLric7YMns6jotRMjOtJI9G/baqB37GePULEhRh8jkvolti+
stTMx0PutiiW/Qg3ZvF7aSsq7d5rsRI/y1Ks0tRvsrwqx0p8RojExuVddd5dtD0TuVZzIb4oJfsp
tLssdtG2te9rr16udV4Vs++J6XJcTA2vOhz+LL5pKS7IIHFNOfGT+PEkj78uP9VDcwz3eHWO5Cc/
m6YI4PGWnCK1419yXDEBfEN5Ui1futQYwZVSTmX1vfgufNkkYMcEdl7kXjFRZVgic6vqdczRhZ1t
oB5l2/KJ+KGc+4WfmHXxiR6/fb6Tg8THqpsur74Kn7HuvcETv7n/yTktSEWifbLVHBrwgOb2KzNC
dk8Xzcv3ra2c1pV4rQ6VU74c/3h+LL7Xg/hPvMkDBgsndBom3vdfydapD0O0iR6/lLyNm/spEO/c
s1T7seSLAFP9toIkwhxSCPS5qKm8aXSIkipi8rp83h/th9nPvX0xPgQkDOfTxyyFTj88SrGqmeRQ
i/+Rdqa9jWPbev4rB+dzhHAeLnLzQeIoapZlW/5CeJA5SBQpipP46/Ns3yDprm5UAwlOoU5X2SVT
4ubea73rHYIL4aF0ZZypoCT0YAAWIIAm8SlHxtmmQCjajfTEOI9qEliMZUDdx4YOJlaO+NODPkzQ
RE/HfmpuWAxdPh0xevw6f0wW8sYG/YYFs+E3NrHJptjzf+ZT8pIeLgfi7g4TXCPJTYQrBr5GpZ8f
SogzIQha4khRsucfWsAbyOXmly374wdcqC2aRMYrTMXgbu3tDSSb/kUPuan1aXI0OWGRo54uh8mR
BeclDrV3KOJAytX4ai8Ey26y7BfFV8vc575RIvoZDqvMUzuXfwznb3GLYLT5WGsepJd0iwkDz+X1
0Ed9kK2ZTXIjc5gCNRNP8Htltmdj50jsdAfUk60doakuwLRyTQsE6yxlE4WzTAMoyvgW0z5A2t6T
nkBc+bQZObAPcTuKY/dOucN4J//xQGESR3kkNBze/PKM9c2G74tfmWhZr0AQMG6vKwZh5rx6RuNk
3z06OIjXIN4wsHWsMBT/vkfUzLc+l0wK85kEkU+b393kxSSyIj6IB45iBkhhRUKwr67hvc0ub7rT
s43HzyILig5qaR4fAct/LcZ82DA6N3U6mQHhYxjxBIgQmlttnUD4Ufia7p4+FPc+faKwgtQJB137
FPYdVH27YlOGts+wXOzLEEhx6fm6wQKB1OGhlhKTjYtrRfppPKDp1Z9V97ZWIv2g4GXLl9FYu9Rb
3SHfchcekQxdkQrqUDNuHQK004898+E4avd4wwCItE94Fc+VqHtLSZl07+EhY9PJnvEwmNW+FvCP
4Yj0qF78lrqI7uO1/2reblyLxJAPjKJ0hlN3Aqm6z1hl7QsrDkLkKnczb2SDmFMGMnjdPhfT58zj
/lNWVdvLNrm+IsFusaXcq/RqFWTR/uY2B3pfaFUlgBSzDXztFJdiEahbPbvIppGmI49Gz9z1OMFt
Czwns+DO6mE9QRDpDlxFR7mJKeZ12u8nnPkUDRJEsIH+hxBL5rKQpY7lngRS3mJUPN+/4T2BPM2U
k+ZiWoU9Lb9/YTGMhTS3YPYtqF9Yo3rS3PAbB0NOJw9h8DuUcGx+uVv59M8c0IvzCsgeG6hkGzuP
zQkQDIaf+qqls/gNz+3FPcIFjow8UCvQZ4YGvOToZbvO2eIPK5iQfj7rHHvaH9QvGFzseeTeLQe3
XABUaA78m5m+TTmrj1fA+Jm+wbMHLlG7uDyzeJJFFdi7AiV+QG/HjC2sdp3frmkGsINUDvclfcjC
eNKOmf+CSj4AXufpkz6MDzHvaReQA4H1EC6GgJNY+hCaa0wfYXZMOKdjlxm1Oad/ETW8f9s8Okb9
eSQAS4ZB/uBjaqKtdbSyiASsQH6PIxqr8+d+RyG57txE3JNj4dko5FmCkEVeuQBWRDon8jiM5xib
W351Amafc5rac7hiwN+zcl+uu4ON/SLN1Vx5YT9M5ux/w5RpiV16muVhHqDn7u1F7mm0vKZHbhCZ
i/o1fsteLGhuqI3fKZLPu+KdY+ruWhBM4LFtxAgbVGN2ezd8IphpBnG07ELYzN6wMXYAKcoue0Fs
Pr1PXxWXKrnCJpDhjGtOWT8Qh9g6uJB5wB7s3cJ0VX370qaJMs5FH9SFp+OxgAbFdEKiC3GTMNlg
sFVxexxEJFOgembnjLIWyUKnnPcbN90BfEMASl2LoUL1wX1UhOwj+ZpIxLoDuTPsk79TYHbmq+wP
QCAcgwxSxexsOGEp8cLKTH8eag6EJRwi2jLCzGZn7/6ReVTV3RJ32Kg5MSnK5+2avqQ5UKuYUObx
t7jd0J8Jek7L4oh43qi4+OJxzZ8L/DawAT4wuOILMhz/ORyf+MUUTzVCN6eamQOkFLrAy/znKEsm
FHw53MPLnBZQurlKYB8dJYJIDCHWdrSPbM+golizhUTNgavLtxCQ7GN9KNZcTCCoG9c5/10Jkwfx
fbC+KroHopJm4DI0A8vGr+bdQRwwzHg5iX8y2hnPgRkxNWDI5T8CQSTvQ/X0aAKIpT7TDc9S3O5k
vFRbeUnlmruPAHhGPjHh6pZwgJkr5y67vcA3x/VP+ZVAVCGciUcE9nDQvpAW7qc+CYZ7HjrPdjMf
YfZS1JigUp7xjMWvX7PlCw1TukKOJrh6QH5snPYc0Jh28YmZaMIen+7e+VSEG1UDmr7BGgczBu+y
697lb8EjNTz0404Ju9DLd7goRDB84fIz+0uDdMe+tm98BqZohgV3yiL3dVpxnKQ1Sl9BduhDRG9f
uS1sC4bBQc0fA/3CslA9IDGAS/3UP43vQ+ek9EJzXXA7OcZ5aBl90RxuODqb1fjWKkDds2vFBOy+
tj6U6Iwqwodt/TlBYfRm8qDCvyVYd8+5/6gwN4kEAgAGwz7wUaH6Q/In/szjw/s5qgcVNGgJ2q6e
nS6Z1VsIJFEqDhSOBekFBnDGhCvzsDcBe5pa0wNLAtjkChGd4odCB0NZVLMujxuDtHwOUzhkswBs
e9YCKWgjOnwZosJwuM7ve0Qh3GjjBTTteqALg59OWyJuuBpeKTJlzim8Qd2B9ZfPz6JmpwXdQ7Hr
2JWer/MHTyfLeQucCFMtQuFAXXmmm0JRuL767E+z/qle8SH4UsRnobpQUg4YC7rVspm9g3ft2bXR
G0BDce4RH4Svfl15Qm2MGpgy+1uEiyE0aPh4a6prFlOxzNhOivB4iF2Tq9QikD6vpgJk9Qs40zzB
u3dLB3NxLwMe3ktIBTgX8+AeFp7GCcXqDnlOy1mrBTU0RzxoGGeifMHDZFhVSCsB8n2sw0OacWta
sxEgyhjxbHqpWyfZU7g+AsETBwmSguaNolCDvO3AkWE58yYifmNHZu8RmOfZrU/koNE08Ir18rwn
bQH6NPgHDzsgBkhbxAPtm2G6lX46JcbO03uYRmeoyxWHbLG/zJ7ZzRcNzZK1M2EMf1B/ZvvUt4NY
4OTVCRwrpiSKHv75G3KmPCtgf7CZUIs8WSuWNJFor5SLof0EzcMTx78SJd7tZeLpEEEvB0RE7HoG
M58lcAxFblV5Oex3luFPW0n/qaL+m8knShXOKrE31jhDelAL8y1+L5Th95fUh5j+mNO+w/nzyP04
tht2RCYHEBQ46Vh/CYNfdv3IYtck6ps9E8TyxB3i5/CJoDnY54cboAgzD2peehqaixsFLxMbfkez
8hAbGwwChRnkgBWrU/JmJjNTw9sAS5FpDhTMW4lG7hwv/sAjl5mBHLAfgzWDocdQjDKHtpVGBxYV
pbwPL/fAbLovHT67uHIvaZDjUH5zc5K9SfmmT0X2gQvSDsSSx1NcNDf3reATOftnLFNxubHEoAGc
L+cYgQUNmP6ebymll/JXzPlHs2VN5zyoKiVxI7Av8BvKPOHCtIcSTNGvMdm0N9ZPy3k9jBDCcann
mKHQOENzmgEW9hB3Y6diJU6E31AACxITHM4EeLn0otrHFeZg2EZ3OgmWC403ZxvHhQfC4KUBgLbL
9N2x/X5B07lWgptHExrwv5d0zhyeR71Yf3NlkoBkaG3tI+wImq94dd5ztXQtH4+XPoh34oyT2FZg
G4aXw/0l3uW+teN3mIfYEg1YyjsU4nx8OQNspgvN1AIERXvBwqxwAVrxpihqM9vLIAhUc94UVkk8
hiwrJEG0fFgyYVvLLAguLubimB7F5Kz4JbfYMAV4iyjD7oKx9CQZSSPOP/7EJAXSt/lvNdBKhz9q
N59PUuGPMBQ6jxtA8LGJGrufMUCiLUUbwkuBOJYvHV9x1M0DP/8v8h744ZEu/o95FBD8pEIDZX7p
X2UkH5VdERm7gUXzwgd1JkigxInZGyfTFFn8rkOVh9rt5yexpgZaTax0meEQnMtPjYPUn0w+r8zq
seEBUMG894EjCVPlp7oh5o8Lc4ZJmJvupcH0w7vkrtn7tuS1uEKQfH6dtTjLqeKraPuKfvHvf/33
//k/Pof/SE7Y5lweSXn917Wli8quzf0//y1Lxr//Vf3X34df//lvyzIVW9F0S1Uky9ZUQ1X4+uf7
Lrsm4tv/WyrpRpNWzWWvWksZAUBH6PPe6A4jRB64fhe/UtkVHUIk5dbn3bYom6hk6D9w9CL4uQxk
2TNVcH+/M4MU25PzQk1d4mWSxywdydF8ke3teN+ftb0eY83udcNCKhdDu7lPoGKF8cSrmEDfjU9M
CbRxpRqvE+UoLQxmH1hrwizLQ9teT8ZNLW0KZLJQaOvQbF09X+l5FLeeYkcaCi38/bEN7iODQ0Fb
TZqVMQkt+MEUS+c5hqyIjal67BO2VhbUTFqZZ1Q+erOxMTBPfITQCLtjZYYuXMMD4RIwyzas8Gpg
ASUO6gcnGJWC5tzVoMdNvINcDJ/H/Yc7ov3DDVH/fEPKrr4Vd0U97zGodD4gj8x2KFOmorquUdGl
//TzFP0ffqBYIX9YAXfZuCTlpTjTmOIQElTI/vMdIT7neqNiVgiVIBWBY5jytyv1syu8Fj79PSTM
DCfj8RFdiAQughhpPtFVp6semHRKeIs/8AOIerbi3MtfhzgkuG3ygAVNoK1npp5sQ8ENa0QDKFsm
61u3U9oFCV+kLRP2siZpPicDiJqsD2smxrmxHMCgDQ3qwkunvpXpJm6WKUC/+ZR/dHi1Q0BKp7fP
ZrLQkUniIiyFw1uvh5Ozb8H1IpvNRGEUdNg/Zy6CgLqeseEPYJmYeUkLS0JS701uU/0A4SB9iOHq
QyPpfKGf0BOU8Djzk65Gtb3IUEbpoSK6cUF3B8qlmpONlYIgpgw0c66ThNy7V3TCLLPuRMn38Ot0
buxAtXn4f79iNLEi/vIIG7psK5amSKoh/fkGVpoV92lr5/vqtaCwhANIdcioycKbABk5Ve9PfKo9
6zaP02Slo4KYt9jklZw7s7uORBk7ixmDU7yIY+rIywyuSYYXVHIUsJQ5F6IkaBQvAFYTRiUnauxm
S1+L0d7v34os/93qNyRbl1RTU2VL/mU7aq1unDR2l+9rldmDN8Z+VvmxOsfJm3HXBJwr8SQ8tRh0
giHccInDdGhWNzg2QcLF1wSklm3HYcuKLUdXZ/UrxotkMuHif9XDQo2K0a+0YBwWVevFWXQhM1J2
VBn7lSn2spIVosm/ak9N7JaEIA0BbBLddiFA5A/hGWjtKIvB4CgWL4rHPODWBzi64Tl1J4bqCCCa
dZsadUseFXhZ6KJAkI/S1sYYnDJmh3vhg7STA9VBxsDTFC1ihT/4Rhgr13RyZSR9Y1ZXaMG1W/Y5
wY4uSdQKzHuG80pYnN3rXicNQfGH+KNnDSohZP1b7z0UUpaDnuwpkseIW6td6rvf3x9b/pulZsiK
rdqmbEqKJPaSP+wVxbm2i0pKznuTKl/exvL28lgVJjGAi9jeF+O6kzYXPKgwNVy1VItXa6oQ3SEv
bXWhW0Gm8his9OZJZqeuvO76Gi8YsmjDDJcEpXGUL9kmCLtT3Mkkyu97rccgYHG/fEjtEYyhx9gv
CYbS0b7kzsk/bp+MauLENyGBX7yECfYm3Q5MdxFfrApC6zaSTGIalI3ZgHFB/aQm21xZkgzEU1vU
tGyj8D2Vck8egsyeU0DlDIbEeNG97NDMmNj+jNtm3N6s5d1cVoSb94SRdhuO999/supfHmJVlhVF
kU1Nkk1ZMcUn/4dPtjwnfaskCuDA3vzQLCbKCIwWkkFTuOBhlawFHu8V+UCZl+KVeOTRVYBY/OZt
7EN2mSoJdWKkzn5L4k3ty+2acpJhAnxoVJxsT+H/5wX/8qRm7bkc1PGR7R/twujfJx+S/SzjgJ8x
bytafVZiM2jlX7fH04WpCP6FKqNC2CPtsm5XFlFw33f9oJO4KVS21MI9EAvasRoIWc+fB16h47Me
+m2Kpz4QxT34/RtQ7F/XMp+4rlqKpRqyJLOc//yJa/2klKw+zvaVCOEbF3QM390CnHahOiUUxxY7
i+/LMd2co3QP1T2eGw8PXgTaAHx9I/ivQkHMvOj31/XX7Vxcl2lIpq0qiiqbv5zHSX/TzeZ+R9B5
wXKaAmUmIYoGEeMQ/CxP5y1D64z6y80InqPN3g040s6VsEeIg+D1APBjUCYgE55pT12gfaFbzuDk
OJAQI1DjYk0xrBJAgmDeoeL9f7p8W5d1xTZkQxIL/Q8LWX4oxjjg3bK/fJG3wKxY2QEo2E8EhCrf
RiHyZYk0yCXqYwIuMSDEdQeFF3YVeOzOL3SBBxU+DWADFeUOT74djXb21SZ+/iHIqlAh4cMzLb1s
ockhLnu9btXj79+E/bdrw/y/b+KXfQ5HstzoH49mj80F83ULyx6OBzju2BrSVnK+gnZjYsDGgs0d
djK9CIIjMPL6RXYrNZPaiCjJHopfIfJYYTkRTZd/PXDBxyyGCQ1+lhCY8JY7Ew/o4h5SofSAv1q5
1fA55sxupoh9IDRCJ2UMknxKL8zUTBpjiPyQqm5gIKWQmEDWk/NQgnzDWD5FaAGZKsBxCXECrQ6k
KsZvWBerjo6sAe8brvq7wq4Tdp8h5s/gZgULHkH7J5wrKC54w95p+zHDxfAVZ9bOo+W6yS6oM10v
Pr0C4rSdRv+HlaP/5XD5Wfj/50NXfln4ah9rcl+w8CdRttK+IWij2nxv9iKFZHoOzivJf8zM19tu
QAs+AZaEOgXvYkdGHqx0YQnAMCzl7cAbgPrmCIUMZCp7yUfEFBNQDHEUdoAr6+O6xHYFbe088XCa
FW4Ik384Ko2/VDK/vBvzz8+B9rh3fXKWm315cYwH2cDiGa5RcEJTxcMIuzJrmqvTGBYUGS/q1CP0
E19nbHSeKKDZSBUEvEgRfzIpO8Q/oPNfTb1oP6EXMh+BKxVTTTKe/3YR2FGzwqFCN8VUA2oUf5Tf
ATHK4+14fu33IC/glqwaxrXcWlaQwDFOVHTccdS7UumYmfP7p0i2/m6HtQyVJlNTLVX/5SkaUxUr
wjbP92niy+QxMkNS5qSsmNY0C9QP8xEi0ebYhlA8wiZ8fuxh4iXr31+FLfbxP5XH4kb84Sp+WVbJ
cFFT7kOz72zBJFKp3VhXJ2hVE7A7Csk3QiW5GSkTA3JOmJuAGcMrgxliCVKkJQUlhAGqrxq2l/j9
qk5r6mRALUZ5MJx+fimteF8WXfFVhNNwx1KIlBOsD10dRxI8/CCdfSNesvFEmnxT6wFMsyy5SaKB
QEyWOePbDw17GMkqmSbgC5jjqoIbypdBxmhfYVthYXSHgQmJhr8n31qaqSADn8oHoBiEDMBMWvPm
h6IBQ7dhQksqH2O75h9u718bR5WKRdY5OTVdtw31Lyv8JpuFccv2hT69fw9PYCRvGNChWRsi+eni
Yf9NdNkcFjhSXyFnFqwax/JGoeEBOsv9399p2ZL+Zt/mzLQppBRTsWRbPJR/OHy65Hzpx/7c7WNG
q/Czi+Cchan1riMueCBHg6EBKaNisHuDv8QIBxVDv7eL4/Uyy2o+wVezXD6Kr3hkY2S+L837IrKN
8FGxxTgWCaHyvNWjWNomyRIYojeigVgBIiFSRirRmO+0bhdrxx5vo6JbmGDR1bfybjA5hBaSDUgj
Ntd4qTS7uHq2zvN7HjbKomIINllSR1HU37KlJYe14VaMB7P5YK6L6uNWPD/MFx0q2qjsqrtf3nbq
bZ62e9Xeltz29oLkhtShecmJePFp1VNsS25vBMjVzBmi67rcXtfQCUUS3sU7u3IwmcCZ7tZd0YOk
hgSsfeQST+jGOG/Ow7Hhq+Pja6A3GRfWw7/30MQXtehJVnn8dIeGwcxXeh0w7Tiv2/Nz0i8v5puU
fYH3NBC4gAXxE4f5Xe5GqDnSTlcPY/wUU6JiPFMt4vi5HbZSemqkT6VfdviJDM8d04rL03Bej/bW
wva+WhjMKpJFjdhcjdoUw8e5RhJkvxzRephzfg3F8hI/5bDztEDW15PL1ip3hr4qxzkM38sEY9sl
iYdmE8n3GvAPl/Y1vxKQCURioPJnn9fSGC8+nuwyvObH22V1fmzT61IeF6r5FtO2nzd6GSaXZy6F
F5Xk16oKShIpqsV5JJES2X9Aoyhji5CEl36TXFZxEvKl+ByNtc9+P4o3Muihac7zfhOngT4udI6m
wli19qLbsI9Ilce1DBABehy3oLKqUcznflkV9oLXMWufUEeJhzkNJmUo8+EaKy6jus2bKoj74NJG
dYVT+eJyXXLxDb1uNuenciXtyAhxUa1vanSZPGVpSJQiL5mk4c1YJbcdPycb+HaiEXhbm8dlM9GC
27CULmSwbfI2srr1xVxfrXlnrHs1qnA94DzCg0F3DGztkWa2Dn9pVoGJzwBmJy0GUjOjx7ZhekWu
A7g+BHyPXjlEIRN+rHL7UPkhC0XhRykr71i+uYooCHcGN2GaeHHz2IvBupky1j7/0AT6BpSGkSrO
cRGMJVH7dU7TM8CYpbEn48FmiwTFlPmc5PTkSfJz4WD+pGMKhiN0VIlIehcApFZmtuJefn4Ef4wt
94xPvOjQ+TpPDbGh/HVm0oN4fBhcrFV5WSX+Hd97xe4BDdtkFvIeiyFQekypSdQOzlhQ9F6ZzbkY
jZyDzoFRSSgpHwLvCDIpvzQ+FrhMnTOC2NfuA572T4QnV8hb42pJDOPb+OoE0lIzu2EHNEDtdSY3
l+88uza07t69Z3OLnpkan9ejM8QRR34Vf6OR5IQJ9ww+603wMO8ii5pXVuAyQ/zmlhFrymdCmulk
xicp9xvSFB8HiOMG9BzSpoZZgg89Ez6GPLrDS/EuSR6DzSnWN1sI1CW2EpSdhs8Vkb5oVB6BpNy9
qzyVuAONWBRcOKtDQBUMBSqPlzUgVbd43KElmfHpcTn8zpdaUBmbGthtyJTE4oc5i+TEsKpPnLFE
mFpn/Do9cibTGzZeCKTE8mKT49Mh5ZFFAIGX/7Z0DIw5HlEL4XjKwpry99yx/53GSvckgaMC8MJU
Mn1WCrmurAjx6UE/Jt+C1fTzVe3UNDArcIEWb4Ufx0Lgu1Rc/vWAi/n55T8Y5VyRI6J2u43+hFQN
VXx2rD0CMlmfPCB8NOqEVYVamrw8l5BPigPxg5VZBTxDXAeintuCdcsHaqBKvfgUFlo5++gp8ZUZ
EcMO1W/wOFinDxLCiZykQWoMlzdCsSFdXCoNqhFWGSxdPtsrrFERy5e/Wu8qkXrIWDIni0p4qNQs
pk9uX4bNKRxtJkR38ophZSOFJAxg1vKE2C6h2kC2KSJKhO4M5M9kaPl8jLwHizWFoxOfM5v7zSkx
hmL8aZNnHnC32RjzTwXBDYgMd5d4WunnNNJx0mQOhBxgSgSjdZt+sEYKU7wIv0zIHLUrCOxcvkyC
Zl27plDSk//HAz5tUbqg+6IprGfDV3XkB/Cv0LwSJYgaQoaPTNrhl/X8uJDGSCEtZ04NuZaBODIi
BkejyBSkzOb7b4mHGop/wslKva1ATgPpwcqS0QZqJ2puvrknF5ZKYJaT/P3TuaUGglP4iCJFUMV3
ogm1Cm2Tu/Tad+r4xzuv3DIsxMdgoUI2cQZIPE3I3/IzjPf/avVMwqO+4mc0NfG38TzsH/epgTfC
5r5rd/WX9p4fmy+I6x4we4t5wp4rtKHhftIuQt0usiU3isdEzCkoXER0pXYQjQN/e9/mZc995/Ni
49NgLKevfA4aT57OlGw+VuFIZkAjCgGeBZmzPt2r+rrs3QHPvTjQOaTtaQ1eNkXqAZ+FEeAlKOGs
6/4ILONVKyMA3558AwMb6yYqF8hAcGuHZS38MroV7DuE8w12Ubia8CQeSuaM4xJaFDs0lBGLwSIz
N2ZHlct4tPxqvu+vDQP2mgb0mBypg/V3qhjrYxSioQFfsR/eG7wR2hYFQz4x9QRHNSL7uTjCpjIi
WMrye/aKOw2SlKcYTS7fjQgIyh/FHaD+2ZoztYWETSvIq1wvoPtTUCgLQlfiGaRBQJeBL0tyAxwt
PPDltYaZwI8a78Z4FB7mFD5WIu17RtwgFJiVAFpCYOqFVoaC/FrP8H2BMqbKYdz5ErjApkVHnL0O
b8jOIOLAVsrxHzOmzXZYptn8RtQtlGPZn4xrvOvbBWYHpjLn71JOW1xzlq3uY3NgVCIOATODSoFl
ZmIHT1dIWh5x7LinoApFUcONjpk5CMHlHbNG3ZPPgdKBlgeAfYz5J0/DegJ9B+od9goIkm6z4dN8
YsxLLw3VikeOKfxwwtSHwBgJRxYcwUaPEDIu13Qmim8/tuMQ3o4wY8C9RcwLY17YUFfYninGsLfd
WVT1N69DfVKXvtYESHSyZKduwRnqcwhTq7XmyU9oz420RqAcqBsyO732cQffGHmYczI2Ev5DCPbB
pviihDS68G4t+aced4GBA+kpyReEUaY4CP1lry2iXl/Svz4+9hPouZyaHDUfw7I8k8O8MNRngvWw
ky5UXMMc/MyQKmK7XgdSzXRJuJtrmJ3ggEE+yGOGay23dFQ5syNuWC3N0yvjkdmFGnkMS3S6YCj8
/ql/P7TPEk42+z1UcQxNzVnBk6N5Mh7K9rQhsq+ZY4xrMHVHSok6guezjLBJMdLdSB5e6ROFYtMF
3O+vNxOPTDW5YrQ1AOCfQ7m5fV+GHr50ITOhyp8SdiQr3l+vk1WhDx5NMpd3vN0c+5QzRmbDYWdE
HohlCOExmasbkUrCnrRv+o/RijpyhXEn0wQdqswgG/use+JekBUIAhI5PFVw10MG9fgOdb2LfAIe
GqP/gZymhy8//Iqq8hxN4KAw0cr9m85pD88ChcdSSb0zA3p9qanBnZFXNS8pO2+7So2adA+JIpeh
pWMMQbTRBPzSgfRKFI/gcmCsJ3Zel0EyTx7PFCoxngNc4FniBGwO+hQD6ymBGTx+YFy46xTP3RET
XPg7VQqRcbRcxiwQSXjKxHh3ML1xxwMJg8DejNf3vvNKecY0PmcYAz1D3Z+lp+IRlLIryAC5y5eu
1SGF96JQ1InNRbMJioTLwwbgxhSwPMsgEQwxMYLGf8P0kpuDGqrtZVwbFB19cjxvMUF7HNAki9AJ
djLYhGiyEEZusg0a/h/t2x2LCgp2LCMejnR32LKecguHrqDPdiNJa4Sl2X5tvuJA8sDDEkCLZVkH
2tmzEWbfrMPkEjN7QxcPv0WGQmlvNSqh2EuHcOC0nqAmnakAe12UKkHRLCUT6c7kQ1e9kQ0m39kY
jV3uzxBq4psIgqlKv7c/au1IwuJl1zeMt3yMbC4NNv4gQDNYlXBu1GSWU6Ww6eZrSGl1eXd7manY
CtfPbkk+WUPLRgcxOarn5yueo5PIhJCKKKNdXrptW0dKEcYp8TFzKY5sChDNr7rwMvganPV7pHDK
ne9EKRgroRmnS1U8CCGMMSC5TPLIAseGUippVAIwlSdRR4MBzxItHnN4dCeft6MKGzZ5AfmCT1hA
D0sBcOB3US/OHrmHCBYfMRxhnhF78y8VVO0zeEkQHlk72Lvxs8Qp0U5Nhk+MHixkY3v5nZcxT5CW
AMvwVDma7zYDYaZ+yAFoJ5kDklTWoMiChs7rALTwjZyEUIM6CvKb3zTrfHIyT0Cp0HRyCDIciKzX
9OtikcweyRCj0WjgpFHOEBhCwIHDAvho9ohvBU2o3Y9LqEIxDfM0ronVhbQCQ4QYLng/jqXPHygu
U09pPdgHnKHV57iB2dKXASPazBKUI0DiZHQUyC2oiE3Ebg4UDbgxkFjK+yyx0Hh6wLgS3499bIx1
vWOG+jGmiqG+FAwxtkZoPaRiwZ6Z6rC8cUCkDcGBBRcA2MHEMt4JrEU7vNC0UGtX9Q+bp8QUj0eL
Srklw9eHBkmg16h4LKTGcjnU+dkcIEgqMNHEpxbcEUad1KxsItEb59ES24qfjwOtK4XA47bGXL8u
WFBqG+g1RQwpSm7G2BqCzhEUGu8vVFoISFm+YNi6HF5Nr7+sYVpzQCnkckyeNHjMkMWKT6PZi+2H
XpgRdjqv60N59fSTESH7grbJ053fHl5HB/eN2gBpJNdnE2WPmimM19XKCqzaB0qz2Q/vLwVabxiW
BJ3h60PXBYeziYazL1eCZTt5gHp5ggvAC1Ov0VDmxOO6JnywHtlCcDVdrpDNvuH8IhgRuiZcksq9
dx7sQ07Yjrw1lNGEVTC5kZmdTXEb4ap0eHwfk/PqrgXay+ODpzRPoSS/PDqPD/T68NnzzIznCIoR
fmP9DOfEYUCFpvDiMPvB889LIagvneLlDq3QmH8xDuJ9XSyXs1WrXOhafQxIh1Hc8nJoAzUkY0z4
uPrW4NoQwL+NPVMGi2OR6TfVL3MxUWRAB4R6xaXQ4hRLdlH4sewlqIR0Qvs4ac5RCVy0NCr6ad7L
VD7wieY/WWy25apEsH1S2yG4vWbzZghl0K/xvZHXCFogUPHMNQPFzbaUP6v5QLAgvuqBMHAX8LlH
HF+ZeyqfxxCiV4UaL8OvolhoN0WM9hw84gOW7oApouEDsOIyOaThuY3GyTOszzuV7TkaqkVTLe7F
8v5YsHcN1jOJk4V0gNz0GNxLcczVlbLTJRH2Yuz+Cb38K06tKJqtqxK4papJv8wjBztpq1a2GX8E
rdt83r8Z/DIDmbcHe2UhwI+wbvsmUUlksz1efv/Dtb+B6v/0w38ZPxu91o16UjV7lqVMgYNB4h0X
K8GjgE1iciq9GbSAHBCDAz6eQ7XoZlgL0UWBjNOKpZ/yCi+6Eq8DpLqc3M/ZJ9W0KFTjFHtOEc9F
/WL9+IFw3qu6R2wJllS0ENIKf3q0wUysxdBa+4dRzN/NIf745tRfUOFJmaRXrSnzvUXjndiaU2GW
V2DDro4D8BIefDbFo1Wtbd3kLFPCsxBBjopjaNddfubMyKuMaNLoKp9Xv//g5b+ZTvzp2n6ZkRRD
NUrjjbsObRYPiPX4IkNVHd+kF0rb3/8sVbzWL5MQRcxhVKbKqm1YAj3/AzpeaMa9l2qTqeaCRzaG
P/5OmOjz7ZlJmowedZwOe6wKevbfr+ytfFOe9B0YKXNm44vpBZMllIbaS/Mmehu8ZMFaA8RtQjQl
aMG/v1pZjA9+c7U/c50/XK15vem51T+yfey3u+v6/PAve8A2MNDhZWO8nuno1zVn+eMLsqz1D8NI
Tf+7UYJqq5YmQ0fSTF08MX/48Ze2i6VYbzN4eIhozkEVXuhJcDjBbBYIjBMR052sXzf9BrgaoAp0
B3jiJsHtDMC1QHAqxW2H6YhMyZwXt0V1AXcG5lqCVmZ4pUFfysu39DVnwm+5YLg16hUalmRDpw/4
cgHbAjshxB6MMFn0TOvmEm0SSZi2V3HWktQdppAQrKNdCWwQdgXQj2N+9AyAGNX2W7NyJ2z8sC7O
PsSnhvHQIYNUTDkFPFfk/sN020lgdGHHic/lAkTzK9nLkf1yB/68wo57uouNeV6itjNWWRYkEP4P
NW7U7VrP1w9QegbY2UnBc0oPwafviBn6bVW/pGsL1SCRv/32lgRp58WmW1w+at4AYI+Fy/LXaAsP
llv2bHdfShdyveKbOzfNvEf9VlA13KZgcIB6ShbchNuZSQ2xhBHTHwqWIJUaswYrYxB/86UEVztg
9M31vudtZyJyFf8ZrKW0dXUNR8uLITxjYILQHnj4lCMVpDWh5Ge8wTc+nQf8HpyEVkEAzOVbabm3
A7d2DJIebAnFljHM+3zT6H6Jmu/hF9r+QiUwviqciIz5inImf1R02PapOr8a93WNk58+h+Jiv/XO
4Odb9DspUAcD7GROAKo6eabaa4fn+KO9+9DtKiip6jxmT7VEZ5Sq1P7DM620Rtwj4ZiM67Or1+LC
t6Vfll4oxND8sYW9kxlqQuJj0uW30bVYa/nrtV1KthMLJ1T0eKbs5XQiVNCUKicRc4CAN/3CDAJN
VwEeq4WWcsiHaZcG1IfUd7wI/tRrUleNl710XY4sHQrlK/YPwo6xegO1yU2PA4l5MwNKRDrgyzQM
TEEZhyLWeMXWZRJwANOH9NewGuYSERzwtAkkiR1szJhHy/WBOokqfSD6BsvYFCBk0oUEHYAjv0Ey
B9ERYdIYaSBx+K6lWf3WnNR2DfOcgpRxtgFNjpoUByGd/nGGi1Ciz/tkKgPzlY6M+uJ/kXZeO3Jj
2bb9IgL05jUjaMO7dC+BtPRBTwb59WdQBxcopQ6khwuou7qrVEoGg9x7r7XmHFOgH8fX9W75JbRs
zriY6z4mwS8oj0g+obXar0T81OOi+CVtoFvF0ZtvyohXfRhwp25RgBpimp7R5SN/qJNVh6N+WYce
WAb5Hd5NP1MwEFy13ewb46OGPAicUm4L7RN/dBi/SPKKkiBvTlW+SXgjHUo6qodssDnN4uUoPI7h
4WwzsZpXCmfqu6ZbyWvQLe1bMlMbuz0HneEddXvJ+jDXEtxPFYf7raQ5vUX51WI2oj3gcTZtgHXz
0kpHHjSOszfaiyFDqCiQ6KgZT5kHj4e5Qb4x8Q3RkwxZrcrDLfaSu9eIH/3ctw/Gwo8yzJiaS/I0
D8dIiwqtZfKhyp6x//uaL/+fa/5/Ft0fO5TVaNVgKuhuBKSdj8Ox3rVYsqgjqofitWHS9i69A+3h
fQLygFaVA3L7Vh/xwr1ytTyVPJ7oVEjrQV3/92v7pYT/uR+poiqplijplmnM1/6fDcG8VWEV3cT2
VH03j8PbdBa/tKfu68aktH244ixgrYPIcjZeQR4W5/tb9zmc9Hd2Rw7Y08fAuA+ZWUKkRr7DT/Rk
nf9+gZI+S6v+uEJJEmXR0lVdl35Ir+73JlHUW52cKJZ6ad2JriY6KhaayZfHRf3RYpoFlcoIRl+J
98948pPQvq3hgkQfsexrdxd0yvAWYs5Db0CbG2u/MzeiaVPqx8lyRabcymHqF8zhGNSYlLdXh4Y0
gYSooVBMpBAX6FVKyzGIntMDPeo8Qiu9zAnYZuZ+xOER9UEHlZImJQ40akwiqXWX2lBn2OLWcPv0
FYybGrKuRDBfMOBGbFlhHyK4Fp0LYsSg1GAB14mQwWDBwGvZV25f2iYAHCQ1oPO3PWlz/ILHCTvY
js8wCxB2X+EVQ/HdDsOMcsJW31ePaKWKuYPE0dYFh1bAzac2+KUTop2A8qx44bAjtWvivLrXlr48
7fL7iiDX8IUe25tE4VQ/UEKKMG+4Qoo0a0GrgG4FIg14evwp8KNGKtcl370xOTL6NYXFjDmQE7/J
BPIl67YDm3EDmcEQrmMElzc+iL9bB3yMEJd23YaHm7z5++NizrqXP54WcxYYqmj1FPXHu3bFENLd
taw9KdVyYDOzldBuDFI3gYXbmD2mFvezreZ2PIE0cAVxH+VO2TLwXDJWYTKDJhuZ0sj4hD7LO3ci
x1uLiwfTO71E9B0IK9P5/JGi28XzFHqJSav9oSDCCFHueZao50yLKNMXYPixDubJzJkFLdv9AhjS
4OwgHW6BQDfYHUkm5W4Fg2rT1g2jJf1CuoaAEsHB0y3TvjT2CWCijEHocSAzBI6BDe0pd/DX05zC
7lNKjsOQwPrH2vBLnfvzXqJG0RBGy5ZBBff72tCnZquFQt6eTLfbAuPapFRPH5BbMdTz4o9YSUnp
haKI7ZagbeYKius4yWcyj3160DeP/Ev9idZwzIyUHiwOvW/l0H9fP/qD/q6+F6dktWgfzbV21CnX
99ar/KHvpG33Ep5Vp0XONs4ZM8pFuljfxd4AQTPPSYBNMLX76g9ggefoiuTy94fozyVHVVHp67qO
YFVHdfPjIbIaWbspZZucUtQ1pjselM87RBlsq9/0oyoi4jLy8OaOBu9vfLOjvYzU8xOZlPhVYic4
3p4SMrgf0dVCZ42Igct52FhF1QVBsFjVSV11kF9mexXeicus/SwFrK8Dp3KqyQ+ieZF+396IVwYm
RH6X5GqJF4L4RiTHTigQ15b0nv6rhfD3z45I+OcbpOpsBpapGoauUFb92BGGcrinYjsmpwFGmUAR
exDTAMmugPOcXZxVQPAmzgohWVq0XLQZmxBB5i13Hbx5Bn2R208rLb2YqT9z94itIzI947y/mcR1
tEg6WrpOna3Lxhu/pZpYUmaLtgwHtXvOM5/XUGMEidn+EYRfyFFoo63Di8hzD2HUerhilI19OIWM
MEKTweXBSjkYL9DDq/8PaUp6LlmkbQl4y0/rAxJJFeiWwSmiClfTI2tmfWRAZTF1fWUBo3WE0dK+
ecoGj9q5PdAwNrC6VI4KozVkAjHzS7TUM8cTYemJ5OH2/Pt9/1O4Pd92U1MVS2IX1rUf25x+741J
7Yv2lCdeaZC/ySOwBDikAqXoSGCd6VSmSDY5azVqr+zbRKyHrmHHDAogQfsIMFV6A4PKE1Rvsw19
0X9c4R+F9o8rVH9fDm737q6rE90UtMNEp/1vNyU7CccRK+iL+Fl9dC/CV/MMgml4VtcVnTzjRaWx
ypsvPMRPdfKPe/artP9tgfpxRT/bDEKMb+OKryYicqTYa7onSI8Jp/CMGNiRgeuHSmYA+HTBGa+2
3BrELL6qqVfoRPfZjUQwjA2Gi7C9nHDV2oN1PT/SBbq2AOuXxNa9NkJ42myVAGhpv0Ftyk2OCEH0
iWYAfUpF6ndoG8+16UChNuRlfcq+Y0j8OqPOef+0xkW7k6GyfF3bBYDcuVcPBaC05RPLg8gBg6CG
LADeL1u7jLB45p7SQU4ZcQIDwA5pXjrtGNcHvUYJAyDGG6F63RNfwqBSfJXVI6Cj9P3v37U6f5e/
31nsGrImsQIamkLn7vfvWsiFQRuNG50z7HPWbLfimFUArycHh+YZ8ajYCPOlFqH6gGe3CB/Tt2wp
++j8zsiWsSAKfDiQkPVDhYwXzgAheNxpdNrjA9nKLfFr3FBoinNoAMkjTHxoztKTwaFO3WP841HR
/nx4DZm1zOAQaUqi+ksb/59z7jWLUsNI7snp7ijPU2TL0BVGNtZgBBrLHpyu2dx4xUKvwxqZO8g0
4kO/Mj+NV3jn5C3HDxq5pdgVtQ3lpjO52hYqBEiNheIy2yecrQZnIG2IruHsztQSO624Y7O/MtKN
7f41fdYq6lja/H//rn4tyD++q/98NO1ni1VRrmkearyXBBDyKDO9ZxvBKTYuJMLSGpv9Kv6mlV0E
17WE9I+acea9lowjkbfBA+AAXbAzY3GBTFlAoGQnUtAMwwq4YT8GfIoUzYtou9eL/89r/3HEiFsr
FeOJzSZ+o2blDMypnTElA2XSf2qnVNY4E4DlqcbSYnGvNh25FSCWPgvyMUg2g4iLQR/VA6oLOJo8
XFKx/XWKmokrjWan+/sj7dnxrP7LafN/vCKyyfNkWZKKp0X80Urrrazup6FqT+JhgIUAoZUZHVEM
G+q8bdI+DC/FGeb8e/3U8pQck+39Ur9SIdSvNAjoIvz9Thp/9LpVtMH/uZwfZxZ9iMIw7EQcKs+s
zHhS6zk1hgNwz8nl1doVj/WwIBFxrR8Ujy33+lo72kk/xNFCOYVMNV/zY3hRtuW7Si4pG+HzBHOZ
goYTMEjJcKHM8i0J1W2yu69UXzAdA8yStEpQFV6XzSVDUpW4ukBvD/neQw+XGlMIARIjslDTRpxP
7U+sFMQDxov3bUyuArZZBMHWzMwmC+xR0udW+d9vjP5HL/r3G/OrV/2fN/9eXXVZzHnERHpV111D
RE9LTNxI8Ap9xQ0HEO6XCIQbbTdnuhjQg61u6N3zjysE/MTpQMzGWpTZueKgF0Tq1X3R86xPzab3
8rW+65DrAJpjtIUSn8ECJzumRL9+dazjxgrxxP+mTVAeZmQfUoL6pGWYH+BTuA964zIJj6CZyv94
wSz5z4WcMshUTE1iMTfUH1tkpiTGTb3xlBITe6Pj+xiTV5O7ioVfadmr5BPY1wTCAaHA4JftEHnO
CPPLhohKk6tcs41y/CPdNJGXExmrymIiPQhSN1kyFKPyUsXLPiyJqU0hm1sPBhFYOFwZrdB998y1
iCHhgiiYX6KElgkZLafnJRGTwisceLY5YnCJxeZcWM0kXE5uVKy8xxh24RrqJ8LV6GONcPWWCHN4
Jsm8IqtyZIEaHRCXJLfjC5rgwkG9Iipozj+ck3Z6/gi41kRXmrPgQVnozrD6+6OlzO/Uj5VX01WR
/VHUNN2Uf6xeYW9djcmYT0Rf+OrYPSQCu6Mlh6OcVxDPEtsggRGg7+gl4hlD+oWbAXoLxBOajgft
deYStixaHF+xvawZNA3sp6anxd50mSPu3okHodFFx4sxuPLPveOPT6BpIn5kHVebZkiW+OPxsBSt
yKKozk+RT7yda+7vq/KUv/Leo2lftX4ewJB3DfvqX/fFRtj27y2ZibenW1BeaB9WM/KVs7C6LYiF
n5NAjf3AakffKH+Y/tFHw+Dy837/uNofppdOlhtVUK8ssPQjGYdzECOulXWXu19SrncPtGho1bQy
0MZFoT/gzp1PqjSgP/oPmbkzZ41nej+YF9DNIXhj/o9TZZ6SL7FTM21A9YwMlwZ6REcLnWhpQxmn
he1eXxgm0Hy/lQGzBhxt9MpZGy1YWoOXyg58depblgGeeMYXGhI53PYdP5xOzpxdQHIVBMr7ZCMC
whwo3Zec/7rzRY1cwOisAjTJ8w+L5spKocNUksiIRwbnV/oBfjj9oCbB2ISwgwYyghEYWzKFMLN6
nKZYD5FzGDM4XIWXQsmAzgI5pjFvNMU7hu2+RelLmjSasIfh8Pf3QPtjkZm/F8pkxdAM9iD9x94z
ZGHYDndql5jUitqrQ7eAygi8fELBH5R9IKLcMYOh31lEa4yBmXBWD6J5Ih2MqE5Sl2EO+0iqLQWy
hgjFpTUaHdsjpduG/F2QOHRQaFnBaj30r/WhPKBXoXWOsOW6Apexqg9mrHlIFXRc8upyBu0P7t8/
5Z9t3N8/pTFvNP/ZSFqjmpJKKHIGjZC1aW9c4leGLSnfxdf9KfxK3rP38TT6/UFiSvYVv5sbAt9s
MMqHapW+i+0/djZjPoT/tvz8uiAsSpjQOAH+9AUpXdN3rdLPL2/mJ3tmN67yTihOicgj2KkLNei+
gQXMbG06c+253w3M3FZ3D+oPGSLirgYZ5l4AVQ0LYltg9NpIws815JnIyV3NdPz4q3x6wKW9vEIg
DCArucBdGPYQ8xT0X+MJAhGNX8aJNKJW0LVGMn6VFzXdGJ//ev1l448T1/x5FUXGmCWKsvSraPnP
FzCIcXnPkiQ/VY8NYrWDcoIEQedRhPn7oWLDAu2KvWx8CHVGQAR/zg1JxgPJ521P2b/UD3Az5gDe
8+he7WSdXB9eb2cWDnpVtAewSe+Hzf1dOBaH+5LgYUd2iyDfoLT/ZjeD1NzYQKI+TBRZEGSpcvnp
FNt0lXk4UQZ+0L6tmWACMKSHDAJ3FlTSNpyZza1OThQyIFs6c2K89Cc2Rx/x7Jaj2Hx9/bk/da/p
of/8lXBBs9j8RrBO+wMB96yYQFlKKh948G8+sf4tyy7nYPyXzffwHUMbyOlaz7+xREYU22w1hMI8
RJ/NNtnDr326o7mnhfhFgxtFPR6BidUMFSpjJk5gDF5sbaWsFKClsqMA1//cN8/3g/A6PlMHlNv2
e3xu3zjQhc8yxDjj8T6vXWD1kTlDiiJqHPkGnl3c5fAlaKfCkqaWfUHQaVUzgxr6Mg0K1D8c16fv
/q090r6mqSKe0w/pkn4AauZPS18q5Pxe+60dSa7knu/jz7DyKZ0uwycGadHrv2CJx8/lo7i/zpLt
fgPaFFXOEqbPRvdI6YDPOe05wr2zR3FwZRq4hQLcAsGkvHjLP7GYUpNr2gwG0RuQ//wNDrsAlEkh
PdTBhetEg4mED334/TWqyWNBVJx+mB6b3YyCZhSDtk14YKeDkSRvI0Zw0YZhpFetin+UGX9KKX5/
6H9O7Ed9KJuRRsepsDEndEfZZh7TfJpP7QG589+XOOuP7vmvH6ZTIqsgGzgy/r7EKdkg62VZ8cOO
3VZ97P3BFbbhq/Ve7vKv/IALhKk9R2ANNANISRNAtcDdCNGaPUiv8qlluvAtBbGvr+nmHm5H7dFc
xR8tsVM3gqeadbSVHaaVlxp6dHaoL99Myp1+37nipvHKjeiZLKH9JvlqVuZ2fM82EkubeAEg6xK8
7jf27SwtTfd25s3XHkIn3Ql74k+DFmWcK6yBAtugiyHjJoHgDE/aP44gf574NG6KAtBCQ98iMmH4
/QYVYyE0pjpCxt6B8DdO+Sp9KlZMPL7bvbYKvdTW/WxlHaNdzp3rLkzQbnoQWw+cbi2ig48VG/MO
Hw4DYvSNqIO+ZuCKxyZueTj/ZdP5+1cqKX/UP/Mlq5zkNBH2gij/aNuJt3wazVubnzpjcb3Ih/Bt
/O4LqrSHbG84nWs5V/e+nlOzs5MmPmi8Bswmk51WuVWxaDbDBv/IrsBhGZ2ovzfNoSJp5M479wSc
ys2DZlNsklN1wYvHS9TAD36Bm/39RBIrSZsw21Th4bpHb8NTw/GSu0PbRMihBTzc34FzLTpH2GSs
XwQeNcvSy90bWH2XXXypL0adxyO3EUXASsRwOjEDmZOG7m+Wy+tHMizSbc4HoCyr3YAHjnohmbNy
Sesh9H6ZMUHmU4Cr4UxqYFt7UJhcEypmzlEYMXNYkhx05Lk2hyX+PtP35t3YFyvj9o+X69fL82O7
5kjLPAFrsWgayo+eGv7e6HrXte5EpYTt6KoupSu14pyPepinGPDxxH+Uf7Ts/ugLzF+/blm0BhRd
Vn6dav6zaUZZZ15zXRAxoS5C9hrmcYiuW3dmwrTLG+m7pFABCkvWGZSg0DabddsGSs0X6RsQAg1f
Lbb3YtcWu4bhRbFtrNMUXyprW1mnikqX+agcpOXWIJZEWStk9vWuhAcVFURoaz3+IldLD2h5BI7H
KO8BSPfELdRPCXmzBNnhig19PEPi7lpuM2kvashgKD9NHF/9mn01Tdl+3eju0I8dWidKL7XGHHVX
kmJKnkK9pACQcG/OGcC2KNh0Zy3Dk/BEtEg8PeYz4c2lfGUXoD5niprKSyJCs3IF8w1TBY1IlHPM
BDBN8Hfol1hQysZVToJvaEcCqg8od5543Q/N+m6AtUNusQIXNPWne79CfZwQD/OeFU5xHnecXokD
8kgUA8hqYrc/0ZrqC7ceN5m8k8NLUwcjUupsNrboxmdGR4DiNbfL0KnRWI1nXVqS5hdqNgFf856I
8Pk6Y9NJcX7mwIuIdpDt5MCsnQ/tX0nrXF9P5ZboQbg/KEBOs+ETpgQSs9Gm/pyNLGhF6Iq/YS+g
sCi9e+0KKB7UbR/v5G4TqRg1tiXaUAxFt1VhohXcxen6ft0a0sb0UJ9XpQchyIogQE7P4rgOwYp/
koOVy7Yk8m9ss9uLZu2uNKwZ9wjxq55/6eaprdBrBHjNS+G1tcj9vO1j81QVn1p5JnJM5vfGooeT
DOlUW/qmsRezfXTfY9G99SuhPUhgje7vuX6W9VM3Hfpi06ir0Nqnxkm576Xwcai/5XqvF6dS3lqa
12vrvj2wmqXHqQ40eZ+0G5nF2lzp6uEubZX65S4+FdfnfHqLapw1ByXcG/XLCB1fO6fhLotW1uRo
kathijMxwvs60wIluMMrjTct+X03fET7ONnIeZCzu+VeLTqK5UX5urMIxcZOFSjZ2ow3QnOOopUW
bmvxNMn7dDiK6mEwVx1QcsmXJV/K1km0EguSml9b/XvQzroeLuU3sV/rkt/MDEzQT8JF0R6n26vJ
UkuDQFLXOQ8/F94cwnqfQVVtNlO166v5U/bCBeDMHRjq1HpFz/cUtPK+To/gtrJpZZBPt+KvpQxj
fyWEK8z5prAFEYF1r+Ljtr5J+uoNZxjybzTLdtugleUQ64jUrL075EFLus/kRKJTTquxcCECKJGr
M+ZrnTjzYexNrS/rjta7BX+ngG0JmA5J1FKm+UTC1eJ2dfnMU06faT3mQU+AjdOyeo9v/Lw83Jm6
I3I8NlapvEn7dRRtc4XnleCOYxcdZHkjx5u+Occalv3z7fZaX1HfncWR2BYKYe2xGS9T+D7271dS
5KtvTWbisOnuM/WPP2WExpf5XLg1rlTZlSw/seY7JStBZnlcTEvkAfdO3qAHvrcev9OU3fbMUODe
BVHrd+H84flVSR4fAqdlr64bCZmZO8tAJHiRrmECsvX0agtQkN4icDee8ZAfop6bwoWjM1bbJFsP
kl+ph1LamsIpES5XaaOYnm6s+KcZj67lCZYLdzJS4MHZSWyPfDc8ddEhBX2vzP8jnyefwraQdrpw
MsPnJHlLx0vWB1eGD+HKELcYLTFYctvLZnNvDjLXNJ2ycHtDAqeujXpjcAf6IIlc0IDV9sYzMWFV
9zWDSVTkVjx18kastoL6CDTkCoq5XHHdfBiuRhO3XG4h+Vr+egu3eofOPJj4uSTECqgoAdPNsKCY
iWmzvPH4oLoYLy02HTYJnkXF5V/JOGRUewQhtMjeYg7mmE2zNdcqwGHkovmeqFXHVSVsYxWlvM8f
SmeW+bJV7riLoQrEd9UpQdEfuRr+xCo8J+38BOVcfbU3Gp//Ro7QOgIdIctL4e1lHtfJH1a23sCn
C5EVoUhfd5Kvch5TAh1QqAkic9XJ7lB/Whz/zecUmCKDfIov9VFli0ulXcFfJiQZef1ZXt/L6iXB
uNk9X+nXtNPTq1k/DuJrHj3ftMeu2hf1J59hgGLdguV7Hm+nfnKaeFPglZapRAwW/X468bUiBiJI
F1JOWn2xpVYTpSBZNkXoDOazpn0pwk6TWJHtazj/3zh67sP3aXpq2d3QE3WYZHdRuJWVg0QARnoR
Gq+vz3wHubDlH2VcIo8bybHq2iy3t+ulqraDYMvdMeYp4Msjazd+69VHngimfWm3lsvtVB8G43kM
nyVKP6K6o00k7EJh27wNqR8rBz0n0njbKYdafazCQ02pzZkcEoxBhU0c47KqndtLJiza2Zvm3D5F
cp4+KzQ1igd0TFNQT9oZ/uAlI0DaWoOxnF6QQKr3JRv9bAqfqDCmWRGFxxwYPKwwftUcMBpXild6
6dICwCyNrheyQXFBjqFxGj11EEFIk+htVMZ06wTSCoRVq/rhNucq3cpcG81qUGGkaScExQaPYugI
vQu1k/82+gDdcqLbc29bWtLa1d5N/CykGRL2fMXEBhDUT97VBMu8LRMIm2LF9WQFw/+qz/15jzXp
qfqysq0Me8QFRI7Z3dFyl3QTpXD18G0CwnLbydJ6UjkkAWMNqnidMGOUvS52jWE9xNC5N/KA++wY
G+tbvPMT7dWsXpFKZ8OjkT3zayJsULITxpc1YUiVS21mVSc9dgFlmbp9L12xX90giuteL7oMLoR9
jbh2CDTdD01I9d3SEg+TsRCMbWJujfYSR485sF9GIsZja5xT6zvpPwUcj3kCP2ij33Erb2/qa3X9
1JP3e3zu5FMsOfxW3fqO7h9R+JLFO642Tt9zdKB9z2bQvSj9pzIepwNIzuEg0v4cgHYmKJtDhJHC
tzw9m+Ul019VuBI37Db98CVEL0X6EQ3farpVyiAMT6Vygc7SKhdVPdXiMdP8qQzgr6jht9m80ptt
a3e4H9TqEiafQ3WJkM9m/KeEwsg0VivQ9JEhatq6vsj0jUkPO2KgbRA7d+tRAPsSMms9uHHJU8kI
ZWuqx4L0LwmRRXT7TsjeY5wvBKgFdYq6DqDGWSQJUDqLw9NNeomkF0F0E4Yj66p+DuXv5vYyMvAm
CnCOVQ0PubglyHaeg0nbqXC7s4WVC0HuHIEFiDieVsC/0QtgOUJaFi9wEOMyQ4oHExGUfxfbMaHt
jXNTDmN8vImc91zCCjtho5X7O2c3DEyrkO2pd6/lC6TIKT+FLKy0VdmkziEM4AZM2vbaHYX60Ivb
W/ccM59nRZiy15BsMOPQDn57RKpM9wMccdE7FFZ5D+0wiIaNcvc5jd7CACXx7PMmknh26dk9PUg8
DddljgwYye2NVpYzz/dKx0hXN1pNdw6ZM+krV5hAg3Yi7TpTSHDqQFK7PXFE6IxjdwJTrzuUx7MN
VbC7cI3xRuzc9IPpTn2UaM6d8fX11uwI5njfKOtsXN4b0lVmBb5NqYEBFbCegD+XuR8BrYBEUcJ/
ySIt+aU4OpmnHzHtgaVqBhfbu2CuSLOt8MUDT6/I6TEQ4lDMmrTnp2pRWd7tyDXFV45tqEaQwi35
YB22e+adNKTlJVnrGS18gggwn7DdE8VuLWOWGsvDjz2YHgZhVSQzNyikvUT2AcoRPB+xjeDP4jhB
estefGI3YM/x5PXcPvsiwKXxsekinEZUYQX6zPsgsCS9+vyBGNORvisLcd98qp3L7DHfi++9BK9h
oSOhpygf3KaxCabAL9o/ZoyrDJvMijMTPAY2XxiFx/XIoBymAqAuVFn0c6EdLLKD8IZgAI87ORz0
xYy9/N4/zvH0/n2w0ajD6eL6JaA4x7jnZyx7wFmTA2EWGfbQz1+czC5j0tq3tca5f49Mv07tkVKL
ph/3OI2p2pz6NSz9+pHwtp7UxcqlN9ila1pvTcwO507GSpPhiHjcZ2aE0BeY5+FsnuOmHevAUL1d
y5otUrFKXo2TEJGlX5qzP1mHrY2qRAac69wljy9Zg8jTLCtxG46rlO1X2PQU/JN/Ryo0LEvNYWgz
aQ562uzNSHG/bzvDa0IskoEwEUnOqX0hSms6u1dsAAnO7kWGQEtfXivvLgXWaCPSMhMgIs5Iwzlf
or2lMqM1lvmt6BfqmqDcJPLH2i1eusLPP6C1VhRmukPyhooRevRUy6PhqSEStVzmCcw7wDTo6VrT
HNYG67odOVl2wQjB7aMTZlu39DacQ8Edz+0R8Bw5ZwC/acIWml01fmV6BUJXClPkp7OzYZFZs9gw
OnafUWWHtEBqB0mR9mgdOpQWiIsISJLcGxseGAbkF6PN/+AOddwbmtlIQDViJOf5Ky9AiFfOgOC2
xNNM4lOLe1qD++TcaTHziWS7VhySfkm9EXIXfaueOQhhRNrhKtgXLzQX7RKnaGgERhiQOJRtiE8l
Ioq4Ar0NQEFqV8gSIrBGOLl6cIdXjshWQ7CCt2XmvrBhs/NhDR7pczO881qyAhM3JJqDDALBuxOT
hc2g4BnHv2pXmEmzzbU+deYh1zeauc5fWCfSTyydJCfcCoeLV0qHMjeAKpBh3IRDxgir4eFxRfT4
A/xGR4zWhNjcMvcG5wi7ghr0HDjVtdj4CWWDhTgew+xsQ+GlUgT4UAQ3L3ksSWopJV8HKsz5DU4Z
h9GCP8THidqVHjKAe+vcWPlRIYkAb3nHWPmjfj2Ej6GMKHwZ8Q0HHDHxnXJZ6tUtt93k9PGmpuYS
nRvr9wUvSqf7PPIpVQzOH8vLq2VpwMVgRk8w1/JaeikxuqXPeBLtlckrB+LJBALgxrpfVF6uu/nd
iTtbFwlac/kJDZiukc6BzxOMyBmnqklpaMCZWIsxMWWO0TpD5CbmkiyHCTP/LCVf8OrG9bK4ujiR
dU/XPFldEP9MZ45UMBy1+MbkcVWgI2f/zxbskJhiKhxpglt09mB5M+CEZkY6O/OSKcgbl3RvguIn
qi3FNfKgujnYpIEzcEVcLAx0iZ/5Ib3AjUatTt0crSScslNwAzKAM4rzNf1DjV4it3a2BamFV2Kh
YbhFWq4eoNGAqVGhoCL3gElzdBw7tyBZrHF4eK+M/2AY0FYZ2Ye3sifrO11GPrGLul1uHqYhKEQ3
/pYYglZ4rOwWHguLKjKabXzJGEpgKScxEDjLY7uPj8qHpEEJeyj3zTdsEQa+ddDW2KV4vx7YeHmC
lMeaKTdWRUwEyhKA/6xiRXxNgY0PFbISWNbG4Wg7G5VQEbBfWZqTUcpDRQeh2sHfeEgIYN9LMD1g
ZbH11kt2KO4AXU9jApMBk2UpE4SEG+1zQtem+WywgDiyOGj40kIqBe63046HFGDDiXYSsvY3gmAR
0C1pUeGWoqVaIgN658DAwOXGYY6V9uoj9LjhQldWlW4LStCDf0HFCP0jCBln6Layp39G0tWIMl59
xnSgd8GtW2OoZRBjNE76yQ8TSUSk+he3VeSCxmDXBUAyvXILgGUPrP6dWw9L4Ygnm1Y6WhN5icYk
U2iv+hX9a34/X0ax4unspPkL5GkiPOmKcOvMUwgsgk7yRCrtib8SngYygb4yAj7aKWSzc+wikATi
ByQJ1BgchqAlcHkVDnzoUEw/aYYB/wWqc1FPJQGdqFtA6jCFgglALxyG9EcoLDng5Ra7DgyIhfne
X2ZOhEkOvG9SMki2fvNmOz5U7J6Tisf6CUUnspAzO9IYxDv+H5ZurVyb+UaRV8awkdKVXruxYodw
4/RlzWERZSrvsRnIw75VVoMR9KmraNuRIU4EZtbRVc+EQajA3PAEddsJq4I07GGj9nv+vgQcsFyr
1gGOuxb6+dWVzKV89TmW3eJN2R8VNmLyFGgIM7qhdJ7ls1gt3aTcahNWfBLH5u5hLex1wYnMha7i
T1xpk1/LB/0aCGQcrBXrdOWtmrZt4xgvCRQrXALobamf8DIvx01/sl7Rus5n14yyO1BRwnPQstwJ
LeJ4X/WTH1abmwRekuPdMjbdqaY9TOsGLsiyaYCqr8aM1ckLp21a7JTmaFz3irBv6gM7MkcVTfJQ
8bJukMvQL9m+lNDHexiVToPzDhAjo+/8MPO8ES1UNKBI1Nry2Sdhey9XaefNnmGDH+Wj4uX4AWsK
ngu6YldzmUtAUuLiaQKzIo8nmCNCYLwKG0yQDFWrfJFkvqEEVU/9sOkijKxL47odxO10s6U3chE1
jY2CjETCuB44cZnSnJrDhYaNy6HbupM7C5QCSX7Oi+TTKJZwZXDDeI+NoE5cAyBDupRQuFyXBbBI
yqbiKFoHHeDKsBfiwGK3Qp2RrXvJ42xCuRFbXtxsFHHHmiqAZYggKu5RlfeSz353pWWlrnu0s8pj
Lu5jca9O+9u4SzQUzfBYvW5YWTTJi21q+tx9uQ0SyRehrnl3bSvo+8haa703ENVgOiSOVFRo5AeQ
v4X1KtmH6fnaR7BBHqPwZGYHtmWdTDhzbZqHJN2294Oub4x0b+CSNPbZsEnVt3tBEUA7OGj0DZuW
VK0ztExRgPm9q+Azrq485mQyaeu4I5YF1DwCG7YkaoM4Wo0TLQOkeIchhMh/ngHzxfGWbqfh0ExH
IV7NBY1KTmFwh/spfRUCxTN3bq9bS9AXVn4clN0191XFL8fnqD/r0Y5smynfSVbA0GC4JM80V8WJ
6gmFGvqvWUVtohHMFghdEfdnAaG0IXlOHDbZf4t5Uhi/kFX/pJ6jI/UKNx9SEycByhzw1FPnWZ39
9yGhMs91/xhNmaJsmKZmGKr8Y6zZJHoi1lMxnfBy4AsHsSW+AQnGvoPPR6DFNYsPVCS2TBxS0MAP
0XN90s/4D3jikHBSn/PA0iCdsJXPjA8NW2e8IOOPivof1/qHm3IeaP3nWn+M0aQhFcJo7LtTJC1z
fDUcTUO7ytFBzahyTHQp1mbjATZxjUstd2VW+tqmAI2RpoIzypb4qnFZJtscUvPM+uAIZstHKhkA
gXgshYeG3pMI6WPZjMu/X72kzrfyb7f6xzjWNEVDGKX7/XSjTKf9Q6UQMeVJVHgFT1p9UL/L+pzP
odXAc0OIco9Zc0CBGjFMvdNJpfcr7RgFKKzGuq/GQZpvtXAtWIdZ5OFl6oWKO0dXlW6ZwrVXxiyn
YQrE+8boVvwbYhwYt83/EHZmzY1iaxb9RUQwD69iEpoHW7L9QliyDWISIBDDr+9Fdj9UZWdURtTN
m1WRacsSHM7Z395r8yt/FeDiIyMVtyyoiFkY1l7ONkW8yrpN169NkN3Wuw6VsAbS7ppBQhmsZFvK
VkrX0W1lRi77clb4khOrvMfR3wtnHnFKuTOFBQ9BxXh7fsbVLhI399we7z+j8kKcyK8096GeqGgW
N+l4ZBuiUq5kvJX9qyZuzfS1Cl/576J6YiOtIW2HQa2Q7kwOXbhF2xBR0cxFJfLoWVJfMXbvUnaB
7gM9LU6ubfKiq75kILAxf3p5GitURD16TzVg3Qv1sQyh0mhrWEz3HI9Z9Sp0qE4HYDZp+iKy9DPH
1m3oWgA7xMdfuBia8QfLFhevYkgqGUVutd8cjFWHF/mpCsNRwUub2aPoNW/hnoVBA4S+wbcELx1I
At4C8fMN4al2Swr48OLOocX3X+kDJh3W2CMXza41nIIhOGASuPL1avgxOai9YWSqTvcN3iQK7Cl1
ODGUMxxxwYj/yv3BQLRiY7zhfoYJQ20qGTJzzuAUb1PjPr204BejWpNwaykQLoP+bWpKam3G92+s
QQD2sfGQX5vlm0SeAaSahf5o+lj2ZQYI+IPZBLzELb9PKX8U+w+STHx8JmaV230jlOtndwRh+zhY
xmtLEaLhiwuBqqtzl6E54Gw8NNqlHTBqDSQZwEg9AwL61PMUCEQ8LFrazLoZcG50WL50zCh4Xp0G
l3PcplhV2kxdlGCu358ceD9FfMDXlMDdOQ7KFyCYYjqHElnRoWdzqMffaS4STzhD7Jxc3fHL7fFa
6IFWLUYo2BPlIf+mt+W5xPBw1pa81/V7uzYIAWU4FG4sJT0Wqlm6x/3njCFcP+eBIwhMz3IE6XaR
v/QrAZK7m/1kJ1Oxi/nzjCLdLK/4QKJvau3pA3QG3PLNrJ6TMjuPs+s4R7RlXMs4t5jfXpOCY1tw
x1r9Ua0MG9IaWL6S/MxS2CgXYsvZUQ1Qvqw18nW5lOFQLQ0aeHDaw5n91nfKpjnrXxZ5/h1S9eNV
Q7ZQZv1ZOdfvLPNbcBMPXvNsPOvvGf7e5MxPV3LW+GFf9QjACrF7HNi6Ura9tuj3O1ivzU8KNnQP
CYvte70oPigoB4hGv9+Zq/KbzwWfKgD6SbsXlhXbDzJCGFipYPY7Ym3OuOmceh8ds8SHMuZmS/Kh
wsnYi/CFZwV279ty9EcXL/om+u4PZo2r2slfyGlvQFA/8H20S/FQtzbDnKkQEGmLq6+e6cmKIwDb
P3PbnIzQRafQ5KkArbtSO9EZr7dqTXkE360GSliv4gtvdioAUuffJp959Vik+lzb6Diexw36ZOjR
UAAz0G6W2fL2widw5gNr2NqxFj1cy8fUjrEXKb160SZlDm8aDWKz+MKTJ2u91PoiuBhea5fPjafk
C+IS1uBHa1PWfCDHyMnA6N3iBDhoXW/UyCkwJGyF9/G1mXS6imzEyjzCdbQm2/2MreTLPeBiCKja
Tf0bHYobHcl//1gKS5DhR2AhR4VIEubfXb3A5nMoPto5Odp4DQJlxxfubBnXT+WbGuF3ZswuH9WN
/gRf3xQsfg7Vijd8S5jk7G6JqCKiQSyRm2OdWhAbJw3dJyQ5UCHoJmcyBOkUMw0ihUDD9TX0dDhm
s37qvSXvUp4egb5k44o5uRvcHgMp/ba7bKUFBVskFAyH7entChGUQ1nzDZU+WU9CBRtDfBqIrpyv
hBeRzkYUNc+cTyVVdriEXcK7I6heLizGvZBAH5y1gbg0AoVVieULSIk+L66haBuJA7USxgS1xTTG
wOG9REcl6IZZTxOx/la45uG/n/Oy8qfnvKxp2KFlggGa/puVThuimu0WW6oblyNsqehg3uY00Esw
F69S7TZvhoRTnU5XMp4AdJrdkM9imtsBYKgjBm5be4vGLXSAu+HcP0FvPEg3zqQ3MrWIXcx2x3ga
XmtsyVFYqR8gzAWsg10bnai6y5S2boLC+mCV65fwbyQTU7ozzjGj5grdpHOrXlk9elQQtyB+V7cE
16ajPkmCzKSLMW/3NZAHliHgaQzEWIxQLc71ubreA2Jtyee4IbRtfZJ0btug+Jyk189h1f+gcNDJ
zcEVi97N1klCUdQbLqetwf4emEBH0Hw4k/zKgtRIjq51EKndLjYc0LkE0BILbF7cSaxqEML37Vu7
gr/WLYuPST37flyIkkbb+5Gz+/0C7gS1hKXumlLEuugcLKkcs1G0aiRtNgzZoZkWM72ds09snOgV
K4tAugf/vac66CucW0wUfsQVFkLiArxhGB6n3dOyP3DH8QpeuNynhWkOAQBm56b1Er7ZWXPDIz+X
tUZxso3cJTzHisHizD0dqS43NyoFNDg7fZNKepV4PATc3SIHVFqTW2Ri/7EsuwU7+nvCTNW3zO+p
ZJXJKDidQ4JzaQb1FuB14+TlUQA7D4D68cNNRMzrL1ZTWf3TMUAGsWGYU+OervzmcJej2By0XhyP
/bZ/k/MpchcHzITHVTu66Fg8+TETcBggiD0rlNNjlgVsOvo34yr7mebqvphNe5dbAZCVMILNtWfo
ftTPdfv2wdVHPRp4Z+MybNge/LSnWuHvkFioMG/r3rDBMNLnJMlcNfXDycQ9YbrMoLGcDvpIIHyk
L1fem4yPhBI0LNenaPQMdFvMFazXKlzGmbFlD/XcscjHHFWAlCwNHmzpx21+dx8Xnk+kUj3jyE6m
ZaWRZ8nLcwcTRHU1DIamr7zxo0MXsbVtz2GQrUO/LZ8z8knxDF2JKdKpF35NgLdkKruDcsFx/bjZ
GtosBSwdNSuEKclm/8Ci6kkpsG+7lJYjkabbFHODTcJnR+XzFWk+mTcndHpeJDdRc2p+ZO+KG22M
14hmOJb7Q7qgU2bJQ7e63l5Umev7+YrAhyWDn10Y5xJxyBP/vaeUak89is4d3s/kt9DrQeR7wr4G
JYgJDZ7ZNnouGYtwS+bbqdIZ+Cm1TbQFMcS+ytC6MhtNFSGNt5T5DW9pAuoAHoUt/QDGuxOxnHol
e9xk3R75ixl9BzHK8rpLtUT14zGQgS+hvp383/weOcg5D2X3WimueNHen/0s3qOqAHBEzfjv1Vb7
24X722IrtMKYPQZ8E8zArziW4Mv2W+4decM+u9hx0zOgDxTEZWynj4BymTfyOexu6GlWnEGhAdqJ
FbfBzrofqV3eHfIXHsSsR7d3FhmNj2rWAJ6fKtiFAqxWgHg0WFRNuMwC4oGT3CTwiLP8/N8/2R9v
SWgmFBOaVOmJv6dMw6QrSn0gvzfsp9pLWEegubHYAyAkzsShvNxxnSXUHdFZ9401m5IG+TX1q9fH
N1r7FRD1td21R3lF9/t6XOON+wb+Wy8Y5d2ho84RaTNzmS1ux/9+5ZL2h2zZZJWmjs4wNRHmHCfh
fzpP70NUPDozOapjgG+Q3TeKN8UOdHXE1uJurdQ7Q2dfNnZPyJyi00Zn4VeHVFuBTN30CsqzZxlr
jBghrmHxjCOvyD2y9PdNrZ2wOMhsbppAUZE7IXZNAQNKpnVwsSYp9amsiAOuSeUDfRCkHc4KgyEI
5IAb4wmYdlc3xnjQLrd0WVa0TR1qC4ucixaDaKje0Ac93Oar+8KY3xcTRnEbH8eSLf+sbECcOibj
pKAo54r6KVKKyoLN1luCD0JFtu4gYYfwBg6I9nI77XOQ4VLC58jMoR8z2nkeumOkUNs0U9D97+6N
Y82Ive2GAPyRdYeCnQltHTQ+72B3x71rI2MVhm1aHiOMrtsxLyUElinLW7EuxwUWgQ4ji0V8gwLj
4AlhTDvfopUChJdvTYyXfBgk/IK52kZCIANSe2Gsi0LDfcsMgWEIhDa+J+fjqvZr3qF0Kw/szt6s
yLmdo7+16v1RdlJUWD2WLpsiFZz/vkJuRvUcjRsXd5Q7yJRuTNdy5PeTEsbhLcz9JMbNO78Tg4N/
Jnsqk0sV2PXgDLygx9yK1uWGyScA8jZBh6fNxeX03n6Bbfkb/oIw5B+UG0WTRcPQAJoavz8dhyK7
d5GoJEcc01PK8zFvc25/htUzymASZtkIZFTiqbZA5ugtZwTBvfrg5D6XdJdDaffRAV119MThecHj
EnxV9KDXlyHDlolGIjJhceEIEZ3GtsBzSnujXzcv3pgWMiocHqjzM5OHDiZN6NaGHe+N1BeX7SI/
UT7kg69QNxyUdvjuNJjeVHDY9zMDX1oQ2jOG0nFOcldkf495LtpX7EpBzXgQG4EeGcMyQotmbli+
a5qbfWXi8SYD0F/p1UpU4MWtxPgIDrIxtiYRMomROjZlrKqmudQ4EeHtVEKmusASg0e2rLMtJFWJ
6VuECL/QCPzyrGVAm7qGGjSAo0InpVjkwjqrDuc+2pfxPsKJiehD4yog1YQ724uB0IDkoE3+zvRs
LibLut3djRWHtahmB++RNBqa+TRAFT+Q36Xa4za8p8sh9eQJ8L1L8F7WOy0HuLTr6DvWHE5UY79W
i/XEyo1es3xDh4FCgy5RFNyn0e4hes9w9YhXjHV7051b3Nxi7IfSTja+xCa4Z9uh21mDHzHAZ2iA
Vymxw3PKxrL22ztvzl8EWv0PwRyJ2BvnCMBWuiH/phupRVMVgkEKCHj6Nd/EgXUcWP9X/UuxGz4J
eAXJa7h/YmCeWUsW2+6jpG/GnHZQFU0vOu8z+nW6J8dvMIB8npVl7nOR4eF2GAiuGRe4tVu9VPDT
q6+7J29uG4vjHcHRzfCSv2dzFEn1kkGw2HdH8wJbUW5m4Fzf//up8esm+l0eJXqkqDLYKR4fv21B
JUEY9TJJiZKCjYflilTDq+SUOMwSbn70nNuMVWL7ULyOp9weZ9cLAK2nxIQKaBCoDWaC0zB5iMmq
mc0sOk5Ikb8c74w/ne54KLNZVmg1BRT175VrzOIwvVnqcNS25meaLm+Vx04V/9cTBAqhH1UGBDx7
rPM1PE/ajaNXLILZKQFUwR145HqGHv1KGhyqAKqd6DzZO5suZMQZJwxho6/GxfSjQCVDO+M/07H1
iuMfsDY+M4hF6QIBppjO1+lRX6ZHLXFqXEc+ZfR4DLbdBbOdRptHQBj3hmiQoAb5sQBayG3PqvKX
OkLJ+pMq/883ZIqh/ONh3wm5FMlV0R9xVFMx81LUxLS0Nyh86iLdsMoAoKO1aZx/kOeysfRRASTj
mrPpcAuoU2IPc6I+YY9vx6/WDIGkl9iGp+Y/XCqGnIp7dcbBrPWlCxOx7/xVO6dLgGmE1m9utahx
kK6rRbHVd5nT7EARKPMwwOS0IktUeAmDvRleNOwUCw6YM8sGlby3OAm/FkfDE6ZoEqeFtFvjIpWm
DmJynPyGvaC2zNnxan6zxABCmpG7ZjnmLCyO5HfvmcRUzjNJWp7N4/hD4cUPnSrjK84mGDLEZbbT
0P3EUbh32WB3Fv50j5n4DQ8WHaj0KcjXR0CfNrLaO3WV6X2O81dsAcU7+uGpOu2ZMRm6GuJwaMNV
pz43W4tLHAzRluaZ2Keez20ZD0K6jSgfjLx8azgM4GH6oinuy9d2Sfr45jFGvsnMyUkmk2Ekb4TN
QNuxbiUf/br2Cdj4gM4HKg/wSdENO5OX9Ky52td/3+DWnxTwf14ov2XF7+KtrzJL7o9dTjWYf0vn
ySMwpqoMD6OxIju/srBPTturaAgyQt26L4+L7LnksMgusRNdOtUyGtQIbqEl0MBEkdZIa72nxB6e
1FvjVFVA8Mi8OWnCLs/5vw+JesmV2jDUovrD1eg+okC2diUyR24TwxmFy+SUDAu+Hg4q9pyPhBkA
dxckWZZQPFLlIvlmXIAgT9RHX8sXcPg3tKbUR5e2ogCC/cg/5epGsmnwdTUYuznIWBGo7KtJ7gmL
5HQyWjELtXp+pICM/n+/vdq0qf59/TRVfRrjcYjXf739/7gPRfUZqYpetsfnlQcE0ztmCz34QMvR
julhMrN7MCv5hyMqbpSGI1EPrwF6mpNTd6BRf4dk4zwSp+pmygcYyh9mP2AhsOAtHkF0rTzBTzbK
QvpkJIknA0GQiwkgASUJ/9v9kLxawZj40LI0ybv9bdNo6H9KtPHzSRArREUzpd/WXksw72JRmeNR
YoVhLDXSlbcCFhT2kIoxxtgJQzxgdQzXaoewtEJJq+BCdBQAkR3JjoXYdikeykA+TKVCmgMWB5AI
1TIjFYLzPA10xgT3LdM4I13dlEVJfkCAJUdybWp2e3TBiNgsT7wIZIMV85nwRK0f7Bg2QaQlYc3j
TVOYRrIDGWx5WsdoQLhfkBsxLKIjWT5WS9EPVU+fznVEuYU3kB9BSY0YuBAZJDPSh2sQLP9EyXgu
sbxLrHh3nvWP/YMakXWm+03ptuuQEQQnXTJflDeqjvIh76pokVU+WGjlTH4APNlZW6U9o2/ahmzl
zHEMy8/NfaB2GdjYcJbMIEMXW20lsbt8NQDfTIwSOPacTkKSrjZAFQQX9drWgTCx+m3t0NK9dnee
52/Lxsf8AWpakq9Ux0nsGElJ4FH8VaHHpcZxKaEhiyjsJCHTnGcz8lZIysyQ9ctDc18yRTYAtwge
34fHN1dWuUnjyecEuqVfa19Ixuy6k9Uw0FQ0edWmk8rj3I/+rVrIGAnMWUVoa14vsO8gpEco6P2p
n0jBEZjABy1q5Es5aEmf8YPnI0I/z8mwRYeza0wjP/FJ2TPkGDeMRqLO1oNqLfZEQmZhRx/RLOr9
lv04H+QXG99nSBX2LPcvOMfhfnAirM9WtG1mRYPcpHLvEO+cTOGIXVa9lugn+tUE1wgkEhSKyyNb
vO3Ld0bsYrTmM6GMBBZRNxswrFbMMBDKGLvOjE3Pt14bD7t87qo1GtSWzklMYymJCw4bDgpyzM19
at7GL+SYwodzb9rjVVg+ljFbtA29HHy2Xr5Bieq+uSwu/U+2NDYY3E1sjdwZyqTIxV/39gCwQ17w
/GlozQjEymtPYIrNk5wFd6xYs3zOEaZvzjwTr+k3TFez25o/1hWgQgRbCFMvA+q3bOLi8aq5RAVw
8XyQKHDPGfwPbNsYgT3V5ZqbUuQ8z6egIC0mHp7fySc8E8kdLXgyHWpP941Z5771HnCHmoMDQTHn
mdvC9gHj3zeOCXv4a0kWPPfFD+xZfPYAnFuujWv/pr096W9xHoeqnzSHkbGnfxNdQ2PQSRZEbudY
cTUPltFCp0MH1gLuWehXqfs8G5fnWTjpEXUncxzc994HlO2zORDTZYL1MpAu7KsL2U2XfFScxRs6
iwJEz+ftVYYoMBUE4j2E+bDh56ssDrAuY/M7E9s32vZaItJs9CLAvZ1P4HY5aDT7TP8ySi7XhUbX
I1bnFWK7cMgsh1umKfzsxC/aT+9emTBVqsv+oXaNfDqvD6sQKx6PrHRG5hTdmYv63i34CKBRxNt6
jo4tBr0/XMIHi9ec5sZDq7OvAHNn881RKxiqAKsgdLJI7i6DksG773SOOHekDVTo9ILf/x3vE4Oi
rPBFJx7d7KS+8dIYbKG3L3hRmNfRJK/aOGccJnvNrGUHK9Sb+NTjYdwln0WEgdzJFuM3ZTmT9bKb
vHICIqef35z+g0QU8yGnZdFkAcBtRvJ1V3mlL69E9pKE4IjREqr9rD/x4tvsqPDvH4RAvfAne19w
GqDgV252pBbyFM0nnrQbnDFGKdCnfsBLtDaRXyYXdMplJ2Zv/NzTAoBAj17M+C+bRSzkbKgDy0dl
VuH4TNqN/fxsQ4/UrZC62ifvtNjMifbKS9xG40czvLe7bN4rzOrRX3CyO5P0+ck2XeT4VHoJJmV7
0nv8qZTug1f3pKiWFFbo826PJ77aM5vjcJdOIRF8vhRSZTUbjjV1qLKrfcNRx1cYIk4SpHIGLYh5
twUsw7PbgAXOFj545WIAug9nNuPONOBauWabK35p6t2KffJKDuChOyOZoY4R6NSMPujryGNfkDe4
fpdPntaUTfUuMeq+mjfsoM4W6i+qIqOVux0dOT+I4zuyNdUNU+HAVhdpVdQxq81ewR038E72/EH6
+RKXMccFa3AfLSx1wwJA3a1fQOEOxudUw4NDXP3V8IV7VsI2qYGfx0Pr3mqYzCtBWsKYlwn45X/Z
GgFo+P97I0XWgDdIMK8UMKv/PqM0sfDoh6dOuk6bGfRa0HwL24RCR0ZLOOmOEznqhdUY7a/9rE6/
EA8KgVtrVn2aTCh+zEW6xIKhLvirrLNEWnFbZLjsIxfVpzAPwzTy+kwY/d946CoXxmfcfhHaJB57
Wi7ytXQAMGOPS9hHJKGIvfrDe2SdonRD0TbFg+wXPQAyM/anwqYJ7aQ+3tEFF+OGpzKr9qj6TPhZ
johUg8MH3+LgubK5PAsXHtu8PmcOGSgeXOmadNtLBsKSvlv2zlUfMMdDC4Vayq88bayz2dGzRpYS
b7rDYk9I/8G0gqdXtJc7VJypYYPnhAkHDqWRIclL+0b4EOg7bTqyU/IsSZlEbHpYkoAvfobONywn
2V7xYIXv0dp6rbEVQ+Y6tTiAHpNVrKb8VHjXwTyzkdpm1qpkBop7uHArLWjYTC9j7Yi/3HpHxbjw
v/P0//l2YBmb4SrgglqbLmu9gddAIBDIquZa7LluX485I43UI0FAw4aKOdJ6EuyABDXjiESeIHFD
dUtzHeegZOqNevJ1eIfdAQclARnOEwyWXxl2c3qe4U1HTHwlN0AG4BewUaai+MDE5L937DDJ/3BZ
apqqKfD5TEuXfpM8xryvMIQJ4/Geu1KzoDRda32hWVTxOrP88uHCrkW6DkuOK5SNUFrg3QvX4mDc
MWNxjMJ79jwE8UIwSVMMl3YGnSfqC+XBHbUQZAQY/QcV1Oq37DpusBiOZ/G1z2FmONpKWwmy08s7
drTsBLG0UOnLXCGZnrXM/0KySDl2erZUvkWWhaEmSTCmKNO9guvzDS8QD3FpZXZOQjIEEgKXIRBA
pqLLZnGbhL9hfX/DEGHAbZjdvggTxQf9Qh8e3ngO2ky2MZaNONHRA2fpRrTjl5BQIAA9oJF+o8zB
SoKaibls8edj6WZNwgSExeVuh9TAPWyua8ZsMS5dYNuTA1aG56C6XJqPfqa19g0rNnMpzjrct2Db
MNex5+ZhS/UY3SbsUDcs/ciCRJwY93RfGWrFMJWzcobmT3C8a16xe+NTmOofn3aHi61ZAGpg+8Cg
rLsC8xjeGSVLBw1wlmHfO7tO7EfjkB4wLHZ38+eWA0f4U8Q2sD+ZhmV88Dl2hIWMbINBy9Gr9bCS
flAFMFKi61hoypaL5xy6EoGyeHCIiDxNlFs/pso296KbQ7qJDkYM+k9+7Ief5PMngwTMLgH3Hdko
iXf9lKhYymbjEcuqFDmWQf+6c4N0aflcTy3O9qe7tJ5zDrkDznLJw0g3FMF/X+Uczv77Kv+1OP/j
YDpmAOQqKxaPeeg+8P5oxFl8A7Xf0cc5p7c7fqoEJgbWZcoQv2LypFhlXcukkJOrfqZdx9rJxSAV
KKeekM3DDr0ldtg8PY8168olh+8EAYwfGWYeUsbE0Jj1JaKBXcOGpJ6g9mocZ7d9J/hKhUA3J6c6
pU7PLZN2ukD7xdNYwCu59Yv6V7NOZ5A5ctk1IAtoNjXXzSVMqAF1C44ckCpfOCoXRJtvbl36HIjk
4B5Nu0Z2EQjUxYDFgCDtTFy0TJTZW6HrRM6TqYttKk7EwazyzgyDpQ8Cv1VKuGFuEEn8iqXp642G
J4dzxSBKN+9Sb7gR+QUXACHBv097InEqhkZ3INHA+YA/6CZU2uiL5hkUTzrlOExCOJlyBknp5ZVv
1S4g7FDxVFK7Kib9ldEtaBQZ38MbAZt5VC87hWD+ukyW5X1l0eJqsGeebLGm6A40Waxlr504J9i4
yFnhju6Kud6tyvAvToQ/iES6aEiaJOqypprqL7XxHxdL07b3scjL4aiqy3rYqJmfRjEQTCSZ7FVC
VqWex1pJ/c9IrbjerUMNFNw16rayuRpG0tRn9bltLMiqxbFJDsUX7AQxZ5cVhKcch35U+hKZrGZp
6j1uGgrfNlnlJrE3mFOwSBCOfX0SQJWJnHPLd/32SQKuZvSiUFj4xA6N+GqIa7Oggcmn0HPod9yc
ElouHYkwhdAJcz+Pp0zKWG2MjmSkrSqnjHT569CQVHvgj2hSj0GB2O5q5HkcM7d9kv1yPT09yiuJ
n4TqKY0c/CCq6NbSMs0sqjZICWaXsMODRSniX27SX8TAf6tHiEayBtjKskSdCoB/75Buaig1uVmK
x3j11i2ErfLWnhDfU4ah0O+gfjNri10JkYDJOMkhQq5Msoi4wIzCt8Bjg+T9AV1BRIS+2RDp+G89
0zCiNr+Y4QlxxWke47Aqo+1D6eTpwjDNZGwz2HHttAN7UyfsZyoOIbZIiAzAmnqq3RyqQak+ZP/K
4+dBrQLf7ddEADh5btIib0fYfEDBYm7i9yB/IBMJIAUmVjkvliIXqs2xUN8xUOEaLY7gHSD+Ur7C
SZ0XrMHXw9mO+2n12KRz1YVtsjY2xuHmIxxuhy1oBuEE4kxup4NPr82SH22drwxMFjONjt96RvK9
nUTeDpWWVg8W7toBuH1/iznTdI4BkYBDJ5/sL3Y/XwRh4rv+aa/FyfBxYUCiA3Nb2cysqOol48cy
DtSWzCuWR2IxFrM78A48m+tJQ2YjxulqwE944oknRz7YYf4GawNnMU4DHAz4DRNoXFBQzBPGKNjK
2LhyICZogP2XeSJaFato49I3MoQzkell70C+4yRFPGlAZEIuxOv0Gm2twHKyv2x/mGD9vwcD15wq
S5Zmapap679tf6S6jEsjLHuO9Echfy+VLyH5KBoWnRg7J52B9TUXOYkeCj4gS/isiSmq8trSvp/s
vuPyyX0MaT+qZw9zI/fb5LbKxKVcr276G8YdUdgYyusgxJy5P3NyXiMDzRnzmsEg6XRs+q/efCkA
ZdZLoYNkA8z5NCrbojoX2Dn6RdFgZw+iiAQlwy/pNSoOHQQkdvZpzCeQ77HK37MdAwh9WMB9RGB9
Xgr944lHoF/J4UEp3fBJScCsGhbWYzlWx0Rdq+Y6ZXXhdD4QX2Nnf83yI/laFpXJESe94yR7ql5U
EhZCoN5rj0MnwzrCOosdZdEN5zJ6g7OI076O9opwzHOESgyu7bKrKVSeVwR3CqQtW7ktCnX5qOYJ
bkt10T5RyMiLBlaGksdgepN2u448EBo1noDn2org8CXlCltAkV86JLM7A7T4BhER5+C0GN22z/CA
q1ISiMaspfyQ8OaUEG3OJTxwaSko5+S2Scn2SqtQ8aX7aymfVf0vk0L5Dyw+Uzc0C+Is4FnD+r3q
pzGej1h/5uLxzqMBT8ugv8QPtxoYsM8b8trjvIn8hzjnWMculo0zVpCQyVAMtsLOZHu8eSp5OrYb
HaY8CkyAdvl9GajjIo3pFVk9OHOAoa9mWPrgtoceIg6nIT7nx0duIAt6Q+k9j2xDa3PBYSlK3gQt
MAcQJC96F1Tji5z6w/qR+jJqWGrLqYMrG5YPpLc71nje2Zd2jfhqnEWirNEKrYzVyPKezZqJWX0U
LVcK/crwxM9WIfyOxuToLFcbClaaesu+G3XrXjg9qU0aOKpZBa2v/spNNvFOvRte6/dppkIIIFPQ
RXzrlxCpYact9sYlh3sziy3c/kcDkB50+E80DyF0O8gy3CIgTCJPAzKmWfBMDkjBjOCHpQ6kD5+v
aUBNZ2kSFpjFtM+w8/CPkL4q/SxjzYAv4d07erooUP8sRmK8eNz8x5FYVunjRxjmsbqc4rdASWO/
9DscEGxTUdX9RGEjnI2vD/LR8+en9gk6HZ2IdPR0gnzXPtn4sGTVCxLUjELj5lpkTk1fDPtDgEYy
7Vpuz7jTHoFQ+fUGu2oGvY2LdTqCWrKvjftx3PNo1RktaaRLeN5OlV0tsAeqc3Ub94vwzgLwDZT5
W1hZbIaebnVmeEYFdWk/0j0CZcuQHGcSKQucH5tn4uAdP9fIRl5e/wU0bvzBTcy1DsVdsTCfUA7z
2/w/rUJRuhU9lgzyrfLqUe60cAtgJ90wlSgtP8xdLVm1SZAnAb9nEnFHbSW4ITmW5FDMg1whkswS
eQD5Jch0oHg8PCjbzuawmuA8mYTqV1CQniutXvfl9mYsVZyfwxIbVPzFTYP/WE+Cx5zuLrbcgPG+
8WVb9ZaCa6mjv2oqNGpocMQ7oVOq/JL2L1m+Vwic5vuyxlyBL63Ep9lTJsFmdqGUQaFv055kLjFX
8CvbJyuRvlHMBZODS/yW4Xb1wneDKPeTUxaQJVePPCP0s3aOtpmLtsYTidAKpjfA2MuynQMJxJw5
orVgeslcjKQ6FrEvncNoTA0aUKFpbIOJq7q7WsyGz6diiHuol5F3KUwjDQk7wLXGr7TyLJWEux+a
DmG35B2vsyj4dexR5QCSvWTfwBncCUc/e+NQCE1k7OedbEvvCrYsqmSCOiGaAm9XSrxEmMCpU0GM
Os+fTlPOWXlCRteZ83y5XPqAwQEWmmgtI9SScQFa+UWChzE4Vnto+KtY53RiM/V8MZ4e+yvU7Xvp
wV+LAhlZEh4MFk15Sr/dEKUv0I/5rG7lZpAX7SkyHaQqhB5gXRe0b6j/oo90FXQpLKFdU770DGK5
aqb9LhMxGqPBCCyScJtL6zjDp+czjqqRaah4zeeAtkyJP++kMC/QNL9kwqv2GDkVPmpKVOCxooBD
WZH8LPL1dJHFbk6Oex0eGddPUr0zefhgqjHshYVCGBvIRObJXD+shbHPtpKrmlHAM3aMq2b6InBP
pnWhW/deGbll42TYOut5I3iZZrcXqrjFZuZYXwQaWurNqZT/aGoEMvcR0vXGTT67kzyoOZotS1Aj
RhBCsEAJLmYvaQs4mTEMyioKHm53B3MGcnyDyeydIlfJ8BLETCWATN4sqIjizQelhxwm2Q+VxjY8
SY4Zzh+Sp5Pa5uRdBHK/MMhbaXRreqHuqoybabbnnBfbxodlTLMPNLlEtltpfhMDTVjQoqCpk6ZT
Eqa4bSO+sDCzyDQPTLXskreLkLXkp+DrnkTwJnYpGGKJ4BAuPS5kTtHY6MlJNY6cTRxRtBhw3JZG
GNMjONptR8yro8eSGaZYlTCPIRPEqVvb/Tc5+pyIWU6ll02eG3FDTVZWOMFiUNzBrHN6yU4EVAlc
k+7uHou+2Kn5thB9JAyzYKK8YPD+IJD1hvAI7O8JGD+kNwQW0UxYM/DGwHadBspnvXU0j5Fz+Ay0
lgSWf4vn+nNdgVE4KxO3fJxkSHuaeVLg5ar9Mkb1OORfEXwEkn+0EfK4fW7hUQK7w7jKRKkFmkNB
nhMZczqW6IGQQ9BEMJeU2ianA+Qpwfty51qfF3f6Z/0IbRPIDNMdzJCMu21xOinC82P+7/aiLzH6
oZMCo1TqZ6FtIYyLLn8mR/0aZumKNwa2RzZVSTJDvwtkwHEeuGHhmQ//hlRXOTzMGQcSt7IWjQnj
LSiTYMAAQv0gjynZEZoDvBHdDCJpV9UvtewXVFMaS1AtwApwlFuBwDkTHoMEGsChArW0XMgwPUNF
TEEifCL/zrR6eqRNYdHegWFqTkWstDLvxg+ZJlWDOSGgNXAFnvQdXW8PHyBHmnqcuDJXjpctaA3g
L8skWWe/Noex6KfmuleXZCyTGr7AXn7u5PpstrsCCVVE3F2X1H/UntKfs3rPmDxMAnnqDFlGkSdL
6Pg89Z1bvbwb+3lRHB75W2futec6SrYiLK14zlXZhi/9c2tYKwArUGNI29+uONMB0oS594iWfeSx
lb0jSPJKyU581CTv7YYedjMwpP0QUiS37kiPDceRMD/8dZQ7Ahscbx4OY8V6Cn8P0sEoDyZgFCaL
NsVT/CEV8AmDxuP/EHZey41r27l+IlQhh1tGMCdRDDcoKhA5Zzy9P2jZrmPvU94lNJtrdbdIEZgT
Y/zjDz2I3Kl/lOXaRL4unwb5pFVnVTsH8QVI2MGd+FJLx774UP2zzGSjPqP4H+A1NmsvuUTSiqUG
390K93p4EONTWV3U6jIyO9y1LjKeW43b4YL5UQbmhLJ4zf7ExCszjhWgqomHwKIRlioxxtk8krAo
OKXmqS9uoXgui1sfnSrrs2tOA9au5XGodmKxTVHpfGFmY6DKYTpMlQmjNF/K1REYZ3DsClIKBD/l
AMr0f+MC6r8yX00Llpusa6JKdJb8v+j1UdSrXeD54qUM1pq1Gy5KBLvZxx1tGai0Npg/2KiUWjZb
TIQOmo/t3lxcN/IMxCY4YGiDKIG5oEQXM6uznSWtnWyXZN+QNEu2dFRjsyz5beJlizTbwlk+Y1r2
b34KxfxXlQBRTdSlfw2DDKv+f6IbregFgZNbAO3OXNKv3AmGbwa3GUMgRgcvzPUxTmREzc2SmbiI
naezYpILVCN8USSYwnyc5APQ5dNyXuMt0V11ye7nyFkHcqDn4nvAh9Gf+jaKUx9MjrCRfgr8ATYu
zt29OLcOOLR1F8aYFZMW9+ynVLvAzw4F3AyfBWtSLUjBGq0sXyAn7h7ABf1NiTSO7pzO/uXCXuDG
5e2Re2nDDMXLwltCMJKXIZALIAaqcXlHa+IsNW9J2Hl8bggN1ReQVEzv5LiL9NSOc53Z30SHWdea
lqaGTuauRO5fT7Zu+FTlVIXaoFEzMw8q2GWqCTpYCPKpvFGQsBDRdsKpENrhJKcitGydgRhKkzWf
Je0iBDp2cM4kc1Xag+Bl7MM1c/UnZG1SsTBzLxcIIEFtT8wZ1S9IjsxqEZFAaC+wjG5t1dauwyeO
XSMCghSln0Wn+FtbxlQNI2LHmYLRUjFwZedTJ40Nug8ThqB2WrDoAN113diajXFhtOBEgBER/KR6
O5rBdE6FA5yBeO27wAJUxHJoDvi+kzHPcRDILEwXGyou3HHkhtZYsOn2mTHoGp3WwlwVUKrsYQ2U
AubHpsXVGz/bZ4chXDZJwB0/5A/3iDbySmDuwMBqouzHkJhNB7jCuBGDMDQnYMlgZ3tp1/wKR4cY
+XN4ib+76/jtuIsK06/4N8ANHT+k5KbCPzHmqIxvwxoG108/antxbVNovjG1WdASwWcB0ZHy31yZ
jVFVc0zwMpHp19Uy2TntABdXrHgQ7sCUJ4eXIQDGDepn/SHtgB8FJJhslBL2Q5zCMakvw6tfZSB8
7j5R2xJxhW1XiH/baGmPtSlW+/Du2bHd8OxZM5o99r+eoFh5ClB3rW+Y0SDBCebaQ0jHWRsueJMW
uR7mYOOgDRnnqJ2BymNQfswr7eKRIk5IEz43OtrQYe0zdsekEZc591nsXAOt66IaPsScqO9Jpm7w
3bKGJaE4iXnrru0BHlrJCCyKP63oB5hVOv7f+yCCm39lL1oSm+DYjIm6+s+U4/8BpoUwMB217fpL
l88E8yvoIA4iq2Z8bYZw7Qr4YQAm0jPGRdwvfyQtX1kY5sc3jco4wsJBjZNFa4FbqvRBpNopLmVc
+OjcT4VTetBMuKzib1ySBgBxXwoeRiggCGY6tdb9tyJTciPuLgH6cvR0BdSWHt7NUG2CQ94+crHB
yxN/S5C8hnVfEK3Drs4IiamWgULFNBZWaCFdQhZZjXag+jpzTgrFk+gq4AvocURlbPfBGkOsAyOf
LUbXMEEh66iTvp3iZXr6VEbRx/xMTC8xZIEgIJC2XJYDqTvkvhjvOPzt8WerjdIOO+LTEK2Makoq
MxXsOCFu1WoIxSneUTxmsi115v0xXA/ulMzOHRJgPQfcGOSlM0HTRazeir3Tv0r1hMDCVVCRm/7E
ELdq/hZLMDc2g2yjd2C2YsF6ELpd4EDvglLqLzkhnvMcHAyhcZBCQC4U06D8kNVTJcKLqL7lZis2
54pYFKU8Of2VxG3anZppUVQ81PQS4oSDP4+66aJtYnC/Hi49QZ5WCoSqf/qUcYocsA8fBcatBUpO
BPNstixMy1rK7PDipRs25OA6HW75yzqHFkIWOKo8bK2SmwSlNPfvRFW1+cZMkD7OFLZF4yzD9oft
JOLyVgBCp3Ol+gjg8GU+vrjVwoIiwgWlOEAggH85eT/My8Nz7p+SP19xK1Jxxrt7D9yvFf1dZYeO
9yVnm1GQYpz7cFVLI9RuMIlAiIUHM+RrA/pcu/T8pU84s0tbmG/EeC/DYmZOw0nC2kX7FeFNKD3J
v825rJhE+LsYljeZNRiaKzpnLFwl6dOQjuC0+Bxr0TV4dNjwSuyPMvtUYYLk4h9QE+Nc47AWbeP+
KuOrrRacSQ9LJmfA/Ih/4M9dcxO2XzKYpbbAdjrT3gBewcM3RyN2XXwa7t4fqDL8Za88YnnXYl2E
EZ7Jj3wOnJXYvURpNZCz1zECoo8qYZQdO2+ENOctowicX5v8UdIApdYdx2gTIuUAGE6TcvX4bKFj
Fh8s4CG6loZD0jc91JFHXfmIjB8re0QWtp/RjSUKukLTjrY7FjZFeaDk6zLAdQRCWC7OANsE5tvz
wTu7WI6ufO5Ev3CUFZLC5zhz0NKHV3Hl0rvhGUWdhMRDXmsM5weoU5DKITpAx8KTjpLlxwgO6I50
oAnrq5TsID/IFnQu8LVtrFqj3530Kn5ZOSyr4VAR0ifdotG3OJm1FZ7i0/Q7INqt2+kPLbtgUTns
I39B02m6tjyuk7UxCTHcfAggXj4eliSVo4Oc+M+oPua13akH3nuM4OLIiJWhKJFpNLmdTaEkVHPL
PQ8qSbpTt/2QqVTiJWJrbNPwF+5vJlENA1VXkB2dUsNzx6TnxcNOZV4aYMEq5EufbtSA/h4X90RB
DhUAMFm4W1RgvY6g2UX3JcU/lRxsB0PEwfAkgJ0W2iZPsknOXfqGjLbZh5dOWMoMTWGA/Wn+4oUn
LaDKS/qxGZYEs3ut3QRz4G6Yg7GwFZxV0pP+uwOvAJcgRYFCtjJt5eJzSgFokGUJUyotoZkKAEIA
QdoMjzvpqBlLRYK+706UkSzFbI5blyNuJR1GChEvNV2nh2sc/dq8HA4MwZHJjoMspKWIcpEe9wtv
58g43sy7t2ysQBWizSAtsZHwYAGuVBXh5LV0aBpF2RaGB12yoG50F7s6vAW40v1ta0T8dHAF2Rwh
DjBo6rLvlAyGSn6EQTmtiaBywoXuXmuPuQRgsn9Ni4+hncmI5rPqJUDo5jO1tI1s7Sp9g8VFaqwG
Zx7lAXdr0pv8K4mxSbltlA8mStCAfPndZXtRQS6xhkMf1cs+RgOFyUlClsKsmRnKG4+bnHGId86C
q4utYZN9lCWq/BM3QFQ8yaPAfItdDyEYk62Z4C2Nu5Yc+LQptcmxzW+8dHuDZmpIM8TZPZcvQy2y
neHX9QsfY1GY3ngqk2U6Dkxn3UEigApDBGWk9fi3AH7nAZaoCvcF/8DRTTVBCcGYsD7r0ZptCUUR
xItyRHlgWYGwAZ6SJQJ8KB34LnDbhl9m4YU7tzSiw4QfDE0ESONwyBxQgwXoWph9FjjPY4b1yyKq
QTv6VRk8pepllmuMQNuUslX7dIAAkkNSfOkgzaEP9oQrHBPL6N3oa0aMqflVMthyomaRC7sihnKy
z8ot/KqwnCt0LvJH0U8e0lZ+y9mPHrCVtt2isK46zEG1vabKSVHeNA5KVa99eLp++i5wuZLbeJJm
XByHIKcPANCzDmZvW9WS6ylDOQPFBT+9SS5uNOvoFZscqKsyS7z7cPPFWrsFWlN0gt5gPmRFBMLO
wBTNiAP/xIA+DN2mE9mJpHmP8V2RHuUemyE+1RSI/6rITI1Bo8n+IbKOewZj/TRgB7rBGdWsvZxx
EpSHJX+IkOFr1LzOzu02rX8VUPcm9IgK3n0YXpfCOs0fzA0c8bsFeKw8RmsmSE/1rLVXHUpbrz+Z
ArzeGpWDfMfwNGzWUrQM8kWMUUlE/SpYbJ1gBRDJm36n52svWrbi1sV2JIUXgpdD6k9d/ytFdVLF
UMVhxIULvzi0mJJmlK2q1E9Nupxc/5Sp23SPNDD3MzV+QzjXXE5VuvSHHNQRJ8qrD28a3kclHdrh
VlTk0/W8e2qAlt+V+FZqmt2PemHuSo3pLEz/pbO4jFahkNi5uu3++do17MAhTpK989Hot7b7Taxt
x6Cl+41xk3MoC/X+d8gHsi8/m+hTrwF49uWBQYj/HdQQiiCVG+YcwXATfRc1eSKEkVBN2C1k6+5R
u089eATiWnYZVjdkuwKZ6vusowT9UaBDeToaEHSDoPtopMsOtC4hD/fioNPzmYarJYWHHdERa1iB
kNLnHgcGmMyN1IHuopFXGH21+ENHtgK5fWDJZNRR9UjN90+ufmXYnOiMNxZKu6OXEKS74sLjIQk2
Qwvhit8NprNREJ5wXDWFyrZSAcOJDwd03UWsH1JyM+asxFnx1AwMol1GfJeUhRowzJb6RyrvtYD6
CYqVhAooJvWYOMGJidBOSFK6GbYEnCDVm+Pjom6MVRYKRG2AtWoei+4hGNAMIpQe7bqHyl9VFGbt
vKoxy4RW0PFevbXa/Wr51VCNRZG9guRLgCABQBSBx8bsLS4YY84c0EKgooCoDxgLV0+TktzgnSjp
V5rsMFgNxIacK0DT/jc1kWI5J5WyytW2BVn07m0cYxkbAx5LDc0JWgH3o0OHt0b4XeWIcsj5ZJMN
jwXzfUW74Pa/rQ9lsBC/EEiXoM8IyYZ210Kyk6G3GTq3aWo7sI1dmK9jtCXcmRp+QXzLoAjXyb2E
0pQkXyQUBcVvE1EeruL81rQrKSFqGv9R3EyHmQKqGp0iggU1dE9KCMlj2Bpok01KeKTzRB7bBYIs
jCqqWx0+RKbmmW32zAscAK5LJjDMZFThnthTIIXiawRvelvc0pVs6HPW66wk1AKT30vBjRMTEohJ
xRrjUWMvC7tRWY/PXXKB660f4egE5S8vgZO2Bcq2Elw81464YMrqAUf5ntYc1/pBvQ0EigwXajBo
UYPLFIehKtSDs24ZU1ff5VRevBRvGkBjX6l7fMoEkOpwjhAoniufVrYVuof6b7PbjBGR+p98HEsy
FElXUZ1b9Jv/C7GSglDrcjEkPujbA4KlW1koqjcjeyaEg7Qhk4SYIyTnjyGEADPxzGfXLgAPvIOB
xi9bSc0Rvss6/QX04SwINsHV9SFdjuLT+kpAXUsKZbRwn6MlD1wkyLKUJOzok/RJTUe0afjLeCmb
Q4F5oqREfB9crLkunGvXRkEeLJ2jbsxhaU4wLhODZZxf227Z3AYycxElPQY7+wJwl+q3+eGeajh2
mEKi6p1ggf1lKTburO7v0G0lnJleDS6slCLtphbw/v+AwF69sR2Po5RWEskGdJcRRJx+Y8PsfFvU
rLyTKw5W0otTidu8tMNQpxapmD8a7gE4Yz8paHDBhWscalc9n8felu3SWYjDr1PCywcx2GRL2O4P
C6Gcivqggev7U4qA6nb7hY9Zfi2ubEDhzDTW+QWgijk1SWpflCGF+q23BLwY0yhc8O/SeCOK08SC
vwNmgyZh42JVdW/0LaUfrNwKj2qSVpt/R6Hhavj/MObwUDAU0uhVSzLBOf8nthmVmq9nSYCt5F19
Vt8RWxqeieP2tTCoHMuFFI1HiHu1h6MR5CYBW/1dBRni7yAlTSj/83CHeap8aNGixlWZ3oRAgw5u
7mgbAIkKKp3ezcxuZB3wSCcauJ814jlvzDWqwNf/6yiAOdA2YQzpzaiVdIpfSgRYmlgWsuB4DrgK
lPT3CFpBOrP6RtKkvulWB8xEMQNauNWiiRd0x2n+C+enpZhCpb+p3E3TbyroCN4OWG8odqW0Y1zZ
DocwO/oD5QwKWHEXJkv6pcbZlQityJ+EjwXFGda0Ox4KFGRa6L9HmgSe/3PgyeW+xafzkn5AUzi1
/hfuZdpPNz4LMI368r/cm7Et8dKckIwCpHjqT9m3/3bQ+fiYRY+HAaIgLHjkqFFzhXjnI02fqtmU
lGSJ+aVhtwGVPv7rWDsvWojd5YIcelxOYKiRVcVBuSkO46Ew+xvw4KdPIhZhV0u7rNhFHKCj/3V4
8VSBAyLumpydfOrBQBR3lRDx0cJI5fde3HWUoXXyLpTxyBHdlMl7KO8cXXl3nJtU3i0ZGsU2r7ay
y91omyfo6JZlsoRPUydLfCKBr8NhPCKARNOGZFOLdgGCIdqitxOULackxvs8oocHZ+BQiW6Np2MQ
k4/N0JQcKCfGl3SuIPmjdJ+rhEMw7mvOEXEPxGr445EdiYL6B04xMHZiRgmk7o+huIyRcTnQX9lD
xWFX+sgeNV14Of4d9nIOnf4A628Gl3+HlrISybxy9wRKkXwFKyyR9gRvDeVu4K7B/gYtRVm6+FqH
GKJRka+Hau2KKywHaAXQgOAlySO+bAMQJaAFT5QxgDfpNpJCibHEuoS2kccQiXexkOGCBDcjeaBy
DkObWUkc2vzR2FpqbEfjETD/Q6QeTfGrw2+KyJupFCG3QAQ5zlcYqzj9eMT9XDkwzi5UPPAXPBrC
k79C9cthoBnFnrEnp3B8DCA8stjYlHhSzHjPVIdcDHRMXB4iWYoTQPC/tUb2MMtNZ7npbzWfQo9U
UOlgIA1QVc54/OeJ56OuZt3PYIiI9GR/B5809E50eyxiEzoQHQuujaPRzHjggQXYwHlg7PBXkY5P
iAzjm3C+6fGQA7bxrIOjWIyPLTwFeS2N6od10N8gbRrwtZUprFEJYIUQsb89g5dg3/L5lHtY0XM4
C6w/RE0Y9+ugbqzFZ3avvnV2QEB7viCmrFH5shcKiEvZvN/u3jo0Mx2HmGZULHL8s00p3ozDgSbD
wIGfcB798CNy8XHNASrQnXDQ3Y1Vaz2qpyVzMjqcgZxTgZG0EM7zcI7VA3xvvDbPOloFWOtEtCDw
47bJDL6detoOPrlgjQk5A3EXgPgqPdR48M8wf8ErDXXGcBu9B274SpQwVviN/1RALfif0kigYbau
OVMH2wDtb85Oc1qOBx52NY5loGrAXUh88J8kDxJGAYXqWCMS/Tkpfsgp+wFGHBUcNMlMjemj/45/
duR/zies3+gDkm70UX9y2o5kgG5TyEYjw5f1F9GsMbhh/XEXyB6egv6HCct/Ppqf5udXdUweySN4
kOqHV9aLlSzI4yGjgHMmJJrF9AHluHfkom2iTuEGRWGObvhb+Jbf5Uv8lD/rc32qT91FvWKe8/S+
6yda1GqKFeuhOvS7/FQdCD23xV+NsD0iQCfm3yPPq0t+Kv5+UaZz5JjXUhvzSZgAJqvxkYIun5Dm
BLeoIdqLiQ/bezwePOcDo+Bqapj4cGER9Y1/yiG/ElxTyWh85efqo/rIz/nZWLSE0NoAk9k4YeEu
ObKL8PomSBRyh2etYFDDfQK8JqacJI5yAuWYj5HPkG+sbcWdAf+qhb5KM7/gdHGVEWEgMuyDZf33
sfLJsb/xz1gJrAfuoaw91hsDQR5H/ewKBIR0wtdoIfwuVvpaX5tLSFZ8YbLHV3WXlz1S3ilqoDdr
blrMoAVOEEZN9Xlq8zXfCDbk4Xk7DjjnMIj2xRbfdX6N301fy3g9vtqXx0n1HtCnuYac99j3gHMi
n6TIB2zn83KZH40XGMQrDvYD7vq8ReQewTHj9sHlxLIef5PfGLrA/BGp7sYFCDucS1JG2hraWD8V
iFRCyvdlFG4buCAkAukbVd9UDiTU8ZC50w8HWulojazfEtaYGPHo9ai+8yMH+XRc1zHpsv1YjSAi
QbDHpmMOqx68I1iZ/krQbatci9I6DclBs2OcS2GbpLORNDvFt4wDbHcgIIq+1UcW5FK2hCDQyIkj
pG5GvpPQi7u71iWRYdum+8DZeQ5DiJ3R77XCNgqblBuZA7qEvknCrV6Nh1qR53OWo0v+GSgY1J9T
98RahG3HLomkkCnn+En3L/kTBpq0Cmoy5ZaBwNjRLnxYfOPBBLRnw/6Jftiu21fa19OyR1GeIElU
pamWlLRmc47xBvv3hC0eyglfBEZ2PrGZL9+8q+oHEZ+JgqBq1u659FRgNVgMzSyFFGccILCxm/Ao
IhdMcDxQXxV7CQF5YG0lf9cHDxiVz1zl+Z9nzwyg1COtGZmaNDPyGRb4ZGpcs/twgULwgS04qtIz
v81Tph5chw1tW4+5ufOTC8VoVdbZsuNffAbf9dGZx7CRHBh0OO3rxkcrngSwhVKLpxZZ8hrUdrGn
XmK6XVWrKmsPMdqYATAjJBCVvdxLxbm3kjlncYadH62GD7jfcefy2eN12Apo7Xi6LmgFFJi6vTLs
VT5NIyrpWqw9riVAGZT2KFyhy6oB7mgDhmkmYUSSnVUomekFchEqIF3tkDR7Eait+4475mMolnxQ
rTpkzEMmQ/2OgPkF2vV0iLcaNEIY8iulRIhUMcHC9KVrR9+rDl3XtzLoqPrevo9Vh5SsjFo9F+N0
hHxRw4HkqlBGGO1CTL11JKEurtH4MCgkEKeVAm4GzVGgjJFyeV4yXC0I/0l7BKGodpUS/TiuGaok
rxODrO2RRuVwTWmEkZlfHhcnhPne6SHNvotuWAkxTkIJ4Q3lz8AfhCzYYO2gjWuNJ63qqYAHIbkY
WsKlE+GcdRinNriuDN+WWPEpdlQZDAmoRMockLRKL6alLHg3KoNQGZauQH8B3K3gR9Y3hPS0JuAy
16CX79OMRDWYnWWC/zzll6XOCQxcZF2NrcaXhTux6Et7IJmMUWcoQELBRBrjDAftkgvtToetaJK9
mJvNnBZHPcTkFsS4MndYNqjYDBptyX69TFOHsVg9yQoowtT9VSUufAF2NjdTzBdijxjRtoGIAAmR
mKcO1ju66vAkq3CjhHtTGYA0Pz5XawLt32AiafnvPCLGBNcIF7hQlEfJDBug8hCaclM7DzPBR018
pRpJoaQFShRmpH+FmrnoA8CRoGX2EFZb5xWP4sJyn7AfJUmI/hu2DA41adgutY6pZYWXi4hSpAXX
CQwRxVc/8xP5GTjbQpxXBHw7yrsxkIvF6a7HT0oKiTbxymdjdTZlreEWR0YRrfyRKO8UtNciDlvE
8CVzqkkpwj4OxUPU3ULdXfsauiwol+z/ZG4Z6d2w8PHBC09Fv0RgrYOwP4UdlKr6svNMUm0Q5RRM
9P1zUOCXzuhNiSjnGKpgYqE9C6XkDo3WVBBqaGTcbhn8TIYe8zyX0cqsHAwStCzWoLENGuziTfmg
h2OEk2EHMIw8C2mq+HDEtVkxisIGJjKEnRkRKqV7Cz03VqnXnSp0d3RDHa60rivbIjBTig38kKQN
VA96JFcNkMsFC0Wpl0iusiFcOU+DSTcJV9ZSKGzcZGirqfhL/U5CKqBQYfcGiwogLgtEqLe21F5Q
7WKbqAKAW9nJYbaU2+pTTj71Kp2LS1fgjMLeLSRmEmWKy1THNph1sxQ7OgeOiyRgUiXTfLbQ6qVb
rpCwwPS/V/pllANcyj9ohqF8olHFBUY6KQ7qXKZRvTgI9jgBlYK5aRCYKVGJ61uP6k/QwF/wtjT8
niqInxbdqQImDDGj3iXGqoperqZAg7Z7Nsbc4OSbb2O80jwETsD4Bve6gJE9Acdely+KNsDUimL9
MyMpvipPgfTFyA8N5QBpVaLEEkm6SigP3VdXzD3vmkonwzwI2aPqb3nDJCw/x9RaMvHa5akibdAS
yOi8K8o20KBFDQvLP4uiC/2P1bFzvV0j4ZgTXtQYD/ZTGn/Lv5JwDUYiS4EpWmXiHHbWlLfFhdTH
P4HGjxHemqGZZe5GZC+MMa3QArYLJvXotDpGGKbEvCd9m/kP3tc6OhcDAyDB3Kud+u7oM1tAolo+
Rtmv1BArQvow7XYpbYNKeuWu+5F62cytGAu034K1KgAQLGFXsT07QjsPtWrZWd9KOyIHzKkqYAE/
g42U++Kujn5bsoDMtSDAf6fLDAOK6B7YdcVOCGMR6N6Exdkbx+BLitoJt/8GgEFlS5BrAZkj7gPY
4PePwvvy6rmKjqzfKEp2UbRf12/mCutOpDfTNEi7Tw/yVRFhDzAAa9eQRqOW8N3UuwTxATA/y6UV
P1JV3gp6QWw7EbQdSj6zENlLFBgXHWDPapcFRB+qzy5nvplS9xfQ1lgJ0DJOQ11TP4FfdBtf1NYq
zPzBfcrFt0+02MAdOQCwVmNME9eN9E1PPtWKeivTxgkg9J4Ik7MaiZrMfdl+fTxPizjcxClwP0p4
y0QcHNaLTLc+BOsgF4BHzThkJRSHtBdBzlfsQ4A9ajXTCqw3E6TpVKwCBpLd6AGT04UL1i1gyIZX
s5Vak37kXdMW1IgPS5c0LoxIc0gHAq2Wn8oIhbDWwGXM7eYN31FXPDvLv8SOdSMSvSH3y38owboX
rSU13mgNJmQbo1fJTWP66CJugZKqpenMCXAtrLKl4EvKhPgXbu3uj4EcAYZ6ze3SN/f9sM4Fa5+N
cxTCg10l2TV6sGucR6xvfYna2Yw3BclpGe+qooHHRTf2bpmvTmXYaWmH04ZJ9DBWHj72Uz5iRklK
9lmeT9USoRPkBlHem0m2VjCiXxVFCbNbRfwyoPAtXWvTMxTRQbe8YhlGgNskcsQFgdyz/GoyP2rL
F71Q6e9GygdmJ/jJZMZvbN6zYnRcZhzuF4sAyzONLLWk0Ne0xJ30JTJA0LgxVBBGTEQMGCoNYTYv
uD0a4d1C/6li9y4I5GaoewaCTF57u+CjkQDuynwmiVeXCK0abZdUYRCv3fJl+Ys0ohE++HYu8IIL
9ubBhdfWCZ9u6R89LI8EGC771DNngbXgFBMGDF+yK9nvnMC2RCRJsPpUGjOdUXAKocpnRuPX3+on
uUI18Wg4i0KfKd2DivRxI5tHUzn642ZwFZoYTc3XqMgg2c4WS7xBE5Sm3oyVk6vYFXCJGTDHB2/T
iIssFCc5Q1g+hC646zVjXBj9qGAGfVn4865ZeKQUwkENaB+jyq7NBo0+/BhpVtyHFuDY+A5IGE8Z
gkaMVhPMp2X5YOm2CaklYe6C3Wls0FMzKsduOwlEpCPnQdzTa+uYLL48JdlrvN2AOXmCNRPApH5J
+SmUjM+Y4gK3ry4bO0niiwl1oosmfDNSZoxTkv4UMfjKcRQM+hPDnHGGlpvngYEYgVUoTtK7BRQa
37G+mET5qSfQxduHdTM30DE4MjAFnWtMBHhunhwJ5AUhjNlmzMoKcodmsZLMfFJ5W3QSPfZdKhQJ
ORP2Fp63qU/i6tYh+M8a9fawql0mzz4D8Mw9trAMTO4wcQbvten4FA9G+qGM8GBtAtZE8ZLy82Ko
n2bpHRXNbp3R46WzrgpULNxWmXx9+dl3iz+yRSJIjYWjsKiYP5RfuXxydPYnd1TeNR263ren26l4
cjuLENKfPF1mwOs184U23YjM7/9UqNAkwuHJDV9BFO7kc4w1BONH40TRpZhYqhXyYiHFT91b692p
Lq8FLk51R2AjtFMPgWtNOovIbhqtEtdYSFgBB8FvITx7D8fh7Nl28zakuALfd/Mfj9tXbGzcat+O
Tg8x9m2QKnlLgwoairVbtxZBrCijBZ/48vxUOjcVCM7gIqrwS80NINkGNl57a4KrWH5G1jXtcIdf
Cw1BiRRNvZ8DI8EawY/KRWNXxcwsnV3+rqVHVLbgsAm26C4/POmNyqfXCKesKg9hBP+oS1mE7TxP
iFfsueL88I494YT2PlYfPTQwPcZfBZ63xBjBMwaWlHpRE2nVA2tFYm0LxiiYNObiyVEou3NMLK3i
JPfdqlRiNPxAn02FUxBbraUReJJycafDURd7ku+Q4edRyOQOFhL3ZL8Q4WVyM8jbOVbxU7Pm3krk
ombSFLGSkto4KZkI+zHLJypybHxCQhAqHfoAIKACM0rJAqKH4AM1oCyhYYeoJCq6X6Xep+YtNi5F
oNHUv+Ky3BVuP6fEY7iCdQvrk9sITHD8QuqrOJctExQMJ94kXSsRYcF1t4xMi0kk17N17wC1S7I/
ySxUVFIXRUqoXdHdweNdSIvh1cAKHd2bp/0QDWgg1I31p4xEXlkFiGa6QLfzMXugyRCGXUXYv4YJ
Y716J7k1U2uSPz3WIGwYKFNNbk0E8TbiXag6jbNKdoqB7UjqEWEKhz+87XilfyYBXbiNomhd5/sc
29DeD2cjgx5KUcJduPJwnUHf7uE20ubttAPExZWRcQYBZwY7kUooobA321eOZMjZa4wthPpuMWpM
SvzgaSTBRSza3bHJB7nsuKWx0+DRcoyx9WAL1YSVTuyLuxBNJhgd1eNEmjUKJIx0JqdYMZJB5fd8
GmwJaR+gl2XkTnKyhImK3QNHI0vJ8XaS0XHq6r2qTxKiIjAkrQz2BLlxZR4FPT41YNNDSV/V9atM
uSRuiADHOrozYUbmQWfMYaINaIc2ltFtCkcBg4GC2UHuYTx+1OOVzE0726XASVgP5bBXqhSIi2na
1kVII/zwU3QNV8FGWXVdgARzQLflTGuMIEsILg5c5jMYjzdsHLaxGP5nxCesp1SLiIoPOFscO5BH
4a6+xySOP6NkTNOFA6prvmLAOmddrZw1XQ2FGnghMCG8pp7depzYcGCJwHQYTSR/G1h376y7VWwb
uGZPxCu2luK1wgJuHM2NchWiC5E7wd/RFrQgAOcjsHP0jsHR5JXcjbPGynRNveGsi1X9qdyle/iS
7oFFjPAEWSIH38k7ju8tfxn39tO695/jv2KKt2pWzAYYKrDMcnnXRFdAThDS8e2Pb2HF/v/3Gt3W
P3tH5zR+UfwRhMYRkAkKkxCzOFJfojFIBFXFeRfv/bN7Fg7Z1uJXuFfX2Wr8UtcMQN5YDXK0b6ok
k0LppS8DmnF50v99Vx5Hfi4jvG3LgGCHcGNdbCG5MA0K8LJoJrw6/5Q9joqSR/pB/k8DzYl1BScK
72zhML66d4w+gmPyEZ6zj/hc4JfUfCAEsast0TsHi/MF+AlllMkrT3iEwPb3Sjzgmlxtx1HqyPP6
+xLffPicBRFdZTM+MXm5vye8tHliPqWfuMGeXH5y9xx9UCH+93SnfoEpWnfrjhPHiF2KtgdK97K+
rW8e78FP++pfwUP9LH70V/Fon8E3WRIg5BalBJj5o1ml+2bbbTldeENAYJHmoTnHwz2HduIvgmAh
w9PXZvqv+dv8dD/I+Opn+bS+CHv5ra/xs7wSwfJ08YlFRY1pizBBRAIrXOG+q2J3BnUfFtHfgSiQ
J6dhgx9U3y/5S3g8kbTGhAMWeopv00bZIKxVoHbcrC/rRrCH7I7HyCQ1J9E3lvb9c1RZXo2bcYuf
yg3BpgDMj0sURD1qOITy/c7aDJRvgIVcvSj45uWSCf1CmTVb5xR/xp/CRT+pJ/1kHMK9a2sL367P
1bE8NZfy1O//++oluAZN2bW4VBfvzpSCeSQEBK5rEPBmxcJyJ+MacYrxauM0gdkAxynoR5Rpb45j
Lmbk+t8MjSk4yxQMbVwi4mfKaMHiS523S+Gr8hAM4lVMofyfBwOP5mdcdCaLpWI1/QdRZ9qdKNN1
4V/EWjIJfFXAeZ5ivrCiiSiozOOvf6/Cvp93UU3T6cQoVJ06wz57P2b1hCLVYwZR3cya0U+40U/6
qTg0hz6UbDBZk8KlQtcOxGpg0mnTYP0SaoDBmsniivIEe1VXIpR24dHYaZvkSCGBg8/j6jNy1QdE
8vCIqyXaI1vUVbrfnrK2kmP5lXOUXwUfAnMDRTZ5SGTQKXJiUMnAfydjY0LKi6OaPVbNLF7gb6EP
gy5MdnnSNlKdxBnVCtKUiFUgP1YyV+bqJJpFM2mezOjB55/xACqcjE2MDBEXbM2AiuFVQtmVstu+
XtfrAHE4dQdRMw9R44He4XGArQ5ONYyROs9wgMwhIFC9q5uawK0QOcTPOZXnxyXOEWgS7f3Afstq
0FL5eZHJEWcGX/FpMIES9u0WrwHJB7VwCgzgzz238zOggQovFBQLGHCAoHQA/aq/8q9/6X23q3bV
2+g78SfHI3JJqAgvuDtrTxvC4AaSsW7caTRd9J92MBefQF31F/d5ewZzeUdbB+pGCnEHoxp6W3ML
C4HK63s/+Rm06cyYV9Pe1Bulk8fYYOKaf/diQFkQwmd0UbzQUZNuJul276/3Z11gaqUPnzOAURZj
QqIHxmF8JkzAKd+FMVuC8qeIuKsAI9zFX93l/Rp8AeD9pebDdNcxxJkoBn+mM/aLSjBWnLoDZxXj
SCkX3xCjSZmehrtucAHe0ry9f9/idbxbvM738TrahtvejV6DCOUb0fcgzosS7AqzFDzFtbn1bslP
9vOZ/exA4+dZ1B61Qws2BTvGymNXuhMQEyR2O2DcGUxmAvYdQy8VYp7+byAKRb7kY105Y+pZsXdU
dvSBRB6Noi++LBoEYs8ReT8LYtpqKv6YC/Mb9NXV+85uvBw/5kORhKWF4JQC160Dttx/+eCfYnZ6
HzUgA2nxodOQz57Q3ufQe/huicfFoFzIbYFYiSF6CkmwdIOdmO2UO8znYdlSVeNWv35eP+GPeg2P
7FnTO+WwaXRLbtwuNsTmRvME+186AXMw9b91mVTcoL3I/w4UCrDAPGjxrJmv5qDqSj00xFCJDL64
nz/aD/dRGLzPVpyipDEgUbymVZ/3hy+X0eoKCgU+2q5REewFH6nca0ftGKXDx+xFXXUmg/MS309G
ImwFIIHgH7bcFxhncEWwEMGrD57Od7JO1ze3BtldCCdz5tqi5QpdxyetZqQobHb73P5YU860+AMe
70PEgJ+NhMpzCNedZgwthLzgQUQKDnVHHeajYcSI7LQa+lTUdXHGZkTGIIX1Hq0GY8C1tlTX6lpb
aktAkLBDhjBD0+5LIfnsn/xLX5lgc1j3NDkxCjoIT++v99cLxnVSaphYXcwN3g2Deis2BhQ7LgMP
j2FczRE7fVtQSZpyI1DvhukA+DuOJ9QJoKU+mCk2BnYIICavIxJruwfWmJf3efSUrHA4CmGwKJz1
vo+ceSPNtrcNT/qebpVzeLF+69zGYsmyS2Ja/xXvMb2WVzwlqsAwyPGXt9BX5sJbmIv8y/ymCW3n
Heq1vtf3Bn+e5HeXiLN+97/xsOR8VKQD7nxCrJlNvW+P+a5s6J3GlikbshVPAXSzdtIuOkbH5Jh1
R3GsjngqeKp92t86Pwl/BZeYFSgW8lOwEhLYg9gGU5c01KaGKm9K2/DWNtLO29z3wf7JIRwp4QL6
WyRz+T9j5fHWgznEJ9NiKk9gCmNUAbk1MaCep9Osj3YThKDRVK6ndrh77N6HJwfiegd93d+Kp4x4
0/I10xbZlN5lbGwwv8+t8Wv2YsPpL8VhrJEb/9NJnWWq5tRgNax6PXwnxcRXHc90rYC61Shf5Itg
E67iBUo2K5o6l97S5AARxfYFBJ7fJ6+VpbI05tzVBS0J3d5k7WBT8piflZiK7GOE5EkwfErAHocE
ZCaEZUQgdMahmgFfH4zatH4bYjTse5I4K4HYLKtTwZGdCO6yWX8r7eU1v3ALi+GSR4c3C8c349/u
fCOfOoa/bgz0yc1H8KU4qqPYfbd1oHba5Zt80x7ag3mKv98cMC1fxBbGpvu++rcHn9BffT7jfXFf
RIQzwVShczdyE46+G4z7bjaRRqgxTKOJOtVH4SScAP/We2M/H6s9hC1cOXOT1oXyUs+gnX5vk319
bGzFDbblMT+mx3AfH/29vzc2j/VjXc2rOd0mcyr8s+e4mSBdPAUQwGHQFGwdEVY+qAdks7+9U/tn
Xuo/r7czezukG2AvMvmJakLfoi1N4UaZv9GcfC79dbAMlqQWGQoWleQLWi1AyLD7YH8wwjRbAqPt
xusFUR+ZAdFuqxML9QcQTlYAWxoxYB9lwMPdw9UgqQR/NLy3GPluGBS6+H42BRK+KXJKc84CTUDj
ZS0GBTyIl+jPJeQD0co531Z79age/bN8LH/Kn5wj/UFMdplzF/JlMEMQaQpt56JelIv3JloFm8aE
R36g41TTsCcDMRfnF7t/O3jQdQyiidx4NyDDriB/z9ymcYunm1EaSmn1cIH3J4RI03JqLcK5tKCI
tvI4pO4ZPNbhOl6mHL15eA7Pr3Oz73FU3b33TkAIyTCaJKHobiJPNyQ/xIiowrmqA0sBhzKm0XR8
nzbjisOCVigY3Ud9gmK71/wb9wgVUVTYxHhGhMdDyrPg+Ogvx6R5OGfUAiJXVnetuqtx9NRF+3Yx
4Fm2JKPNoCxL8hnjhxumw4MfUBQi9T/AUQOZ+6CVBVeRvDUIe4OuUZjXBzRz+aYYHulOnCCNfpgB
qU9+L+PVAzc/oK+OpaBxvL/jb/MkFkm+eUhDtCcYqKkFcCafzFOxk/mPclOska7eiudoXmLWUfmX
/yn0asIuBb8UWqbASP6CP5rGGDh1fELw6Xh0DEqA5PAYAnOKEMyLXn/yHSAJxrjMjB46LQ3ONCT0
M2OiC4YmF44bl1wWaJ8GL/Bja4UHRUzbBcuvm7aki3Eu7JA0E3bI2Kkra0fLBxURRr+Bv0HhSOfx
hHB1Us5zPMnHGAjjGOKhyWPms523c5JBy4BEQEA6AKSNAOIMyEWUM4J/FRqUu+C4lJDxeQkZo3cf
cqwFlOn7dJuts3VN+/srGFh/NHR/Jvxn/pPsZnTL+OJd2r+Mjvs/gNfKCRgn1ShAts5NmoiZY0zE
zLmPJBeFSjd34Q+bPCfxl3moNgJlwm4IOL0Sz5/B82cW4JszBeTf9lerHUuF895pYTvr8LnoTlGj
k+74yIPHLcbQeT/eD+6//qv/NjhB5/Kcn5/s9ulV+w5vr5u4db2NthC30mArETZX2/a390NwyE6y
vs6rTVltUtD3bxD5k+o9edwF2QEDVfSUyUAiu3/pMzfMi3dSo2Ej5AaG9Bm11KnIiFPdoVOopqOZ
ToRhTFdGTSv18FkP+ydA6TsoSjbFSl7Ii5z7mqzTbd81XSi1WWramCL3OJiKxcYtE/NknI2Tk3rW
OYqLca4utOWfm0v8p0ApDg9ENGmiyROOSav3hb5ZME2RHGpmb0K150KEbswyrH0CZIwM/lj+ev2o
X9GP/mV8ZWQTlA54SykELxCokSDqohfUoqY4JO1S3IqbfM1uwn8QLsd9AoJ8oiEDD3FS56iKcJMk
SRe5QIYH7rAmBSS8z9cYymQ3murjaAHmapYtAGzN+NcU5U5mpkgn1WQp6nlKeqzB8zC+Et5XRk7q
9RMd8UCYokKeBdQ3zbDk5bqAl7CXOAVHvXeDEKQRMUcFYmMg3meLT19fzW9BEwLciBwdIDgQ1d1U
56XA035wtLwUnaPPbiQ/EcfrR7+GPy0ggforPAr/Td+pO2ssXBYTz8vgsFbeJtj7uDUPwh10sdeA
vsG9t3MwtyDfaWIHCF8tU2JtgTfsHcXHsrjVxVH/UjnkL2XagAOdxvlU8qahMr3vhfMloJvvfczx
2kbbGG89XavzcEZLMSza9D6DyyTrC6EJwMXy9DpEh/YU7OQT4f2uOMS7aPMJ6kT81g06vLllIA65
d0lL05/A58JMIomOPUEOy6DV8oPtBd6LV1twtkH74OmLZw+LPne1u2mkpz73Db4oBpGjd2v35lGA
PRUO6ZJ9J10CqfoDs1X8Cf3pdu4nYkCW2AP44SPCPntglx5jaEtUKLHHCKQAMCJeRYckzYfw+6bK
MIaToi+GbwwhXuDr/C/DBL0LbwhnysNoWssC3EbcA2b2A5slAAKHyaDyqZLrR3JbCDW6JGk+qEaA
EgySywSZgB+5pSCnP+BptKwS8By1Xf4C8ix/AXt+wOtBPACVIn6CH00yBIwF7p+h0r7bdWroyYIg
T2so6cG7IhDKBHz8TqI9BhldflDuggXuNd1T3GtA5hRHuct30Gg27AJQ4QI2E3izbiBX2YR07o57
GHCqVWQWmiFlKwKTlubdbkASSFaKzCABJ4lCgnO4fQW9bzeI9fjiJ4Ho4wPRBd2FM0Q0hKYAhilb
EZFyJtr+hPoAwIGa01FEW+kACP0QaO0gHByBS3Ggwjo4yH/CwLd/kHdg4GnIpNU2qIc5rOtIbUM6
AaA5JOmHorQNeCFErDKxYzj0NsWuPdR4p3im/GE//e5depcGY1Zd3gdpHe6CTbB57XL8ohL/qD8z
8ZWEx3Sf5XgvuHjIdp8V0tk0bPIcY8AtYiDeZv2Bj9AP4ii/y2//KvMW2YUYvFHeJUPnE9DTD+Nx
/v+JITru2avZJ1TROeJfyMKMGo5krLI365MA+/nEjiLZyqHMxBEXdEDYCEQF30iYo4+RxHaNfE2M
LqcYgtcN0QyEJkObPjtY69F6ZVDKCWEoek3b19RSp69ySq1kHa2FY6jMhWOY/nMMkxVdeRwUSxh4
GFA4epTQSOWCn8flPOtH41hu0TDGicNp+U7ZiuJvnkj5h99frBkyqezF8/FXtHN6QDNSJ03z+3xe
ZJUcenpHIJsMGogy6riDsKyIXQVDCBFYDRCOfT0FN5/IiNI9t4a8S8OLJF0hfcmc1DyE+ldd0MXz
HUs367Xqv9eGfgmi1Z11F0UAiX3UjKLfHujj4kd7bIz6y7KmWn//YunFpOIe8eml/Mis5vy+JmiH
eLbQFtUbktyTgmFP79dcLB2NmUi/5zM5lOG119vWzeZRLwvCPf+Yvtb++5DSFfbXKgu6aNXHWMmX
YbgBYdcguwdcsEH20rIgJgav4CWnXFmm9Ym2q57+1frXWJq0xhigcpEtZXWdlGv6QbXgXDAh2mZD
23kmrpCK8/7yx1UFJdj/boK9nk4jea+XMJOd0mZdxMfmiYNirqzHyHhepDv7UT4IeniyPTylHkKS
P2Z5e8GQ9Nj1pNmzPLfStu2fAjI7UjHJXkjLzelcdGBZxCUKjyCw2IaIwUFNCUUHbARtFwzszD9T
AzS/q3+QH8AJyq/qXj2bZOPIgHSzRVFBdlCFE+KAfRAtxFOw6YGc9GjQT04PWci/SIPPeKhjotKm
2Yp/VgNSlswILsT11tprW2WrLLOpNb4TvPcX6VfJ29RGJtnmYC+7bE77CAS4vyBXU2ff44QCd0zm
8g63oRmQjquhM6CopHNrnsFfo4I0p7aHR0d2NvZ5w42t9ylu0prgRWNGhm9TiRFp4zclvUSMGAZE
ujbIhUJ6FTrClCj49sF3gyGR8IxITSO6OMrGpkNxA6CyuKWlq42egOrNkTbtD1GCtBsHumO3ggWm
cFDPcyAyp/JsDg3bsvvl8W4d+wf/pO6FEx9y4NUzuCsm1tEYeHBLUibsInlum4GLZuGqAYEdC/de
GcNRMNLGBNXj91Qb553h6JE7f6zAwq6EScmQ/EoE3/87Ety0ZuHyQAiJiimAid7GPJAJMw/cZ9Eb
SO5MnAfh8W2tkhsJHcgSyAHh0abXCq2Cb5Hogtj0i6y4xB74aZIj7UT3DPUtolhr8PFbqCFAz80+
JUpr0Q+5LYRA9qS3QMlpU3Z7voF/k8QR3y/SNxHUUeZYut5/qV92NSqKwttiJBo5spHc/UlG7Zjj
FB3qU46oi2DsBuAArb4Y9ak+3aWh/w1dF70wJoSdxvzxZxEk/b3+Ht+v6WsqZLsNnEVxiKAl39O3
8Jv9SHSRAzKFW612+QtnLp2zANAo5YN5m8fSXxorMucLgiUIvV+2SJKxJEiAIUcB/S5AduEOkija
kHTEidsBCTd2PkAD8O1k6WjvexyjGz8Dnjy68YOMZ+ZwpoVL2xjUVSz+hFSY+iS46ACTdtktNOwW
d5NCXuMYq4AMOW+E9NbkPqHJixWZOBlQiHpVkl/ciCqCqCMom+eEngKivPcknefz7kF8aqSpORF5
OGlHnpsBuyvvILxp37hqc/8knrA6UScV/s2YhJI1Zy4+yB7eEQUCnA8nkzFvSVdZZJFYr0tRUmn4
/d3fW30vco3JOIEfaJDMDBKG4Sni8JbW+rmgXr4K/rIL4apx9tgO/WlxoexfDbxlsBBUHN3gAhMj
5ro0YR+iXv5evBfdvCcrlf6lpPsHKdP84Tan9wi9TffupIe7Q0si/3qjd2oRAIogMGOHFbusOpFc
ZUspiPe+ldxShaFOBGXaUpgcikN8fdGuaMaaVKgJJWNz6e/8nbX2thndEuTgIkAVNh3BZ4nDOgeH
+58n2MtG7flxEr0L8k5eKRuRvOsvpHEziq+p22wSfdCumo2ygGhtKX5FMfXxd6fSWCQTKRFZ42xq
Z1PWl8xGMIV9kl4I8wB4zY4c1Hvwq/fi5cVxpwOT75F39arZVpt6/ZqZuCjkJL2fZiR+aU6EnxPw
5q5JxvI515kswizVrjIloUa1FidRFG27y6WovnsbKl9wCVBb1ojslWk8f8+Z5+85yVQmMVNapIKf
vNpzbu0syp/S7r5HSeRz0HC0fVPRDqlli4hCxBPUPlc5lU+OfKgcyh1/Vn26RBbZxphBMrCIV/Eq
nGYjJIun6phNZCzW+me9v/hKMYo2oMYWPeqxISvWn+muS+2/iwfjf5VwAWooyUOkFGtFbOiTi+j9
wCq89GcZ8WF/ilPDanzPhczOgq5HUbY1Nw9wCAKLoF9hUE6G70lvSlwnMhvalPo6PwfpyjWjiJRh
HohiiKtoN+liOs4tG+8n4rsBOOEnqe1QJKKrmHM8Z8OM5/Fc2DZe/L5vbvq1uhnCxDyxdSL+CojF
2q+8cSn56mApdNoQRD3JwlIYO2Ujr3IXnNgqcqRZb4lOa372fkQdD5EQHMib1bP9m/gvkTEmydA1
NTJ1yexAR8Yvj+e4N4RotPQRWHC2esvwbdOOQ1OOeELqvFoWS5AHx/tZ/BF64XCC4CMlItahqYeg
h2J5kDraX/9P3guDyd0lyBTmMvoR96m09at6rSr+qgR+gkjuDXyEVvf9nUO/iq+L9oAdEyk6ehuD
Hj5h44NfgQ1JOd/P1Q9tTdUPoWe+D/V9uc+2QHJt8dZEHunZ5ZFEpl84AX2o4aDrofe/i7cpIRAe
8U++qF7lq//j/3jfEaTrNLkT1sNOTdGfLmwM1Kq3bdfG/m041p6KgLp+ThF+CoVQLX47eTc8VUwN
6UESQ3gkJIaoF9CdgxmM3mMqRO/A5hxUw0dXgKKGE8I3IXolR/4PrbzZLaO+BmWryGj4LApRmXhs
idg+iAwSDQKg0f9K548lgsBAQuDkbqBMBBB2d+hCoyecOh17a0AlhNiXSu3zFwZJJGgp8OAxl4Ps
VlKuKa/FjZoZ5bRHOgR3m5eQqwC/EoMLvg6wN0uWr2RJBxxYFJUISxordJIMxf1Qd0JThduCBcJR
/vhgwKniYFT7Y+gu9HrENZ2YHCIHmzilyy42ouSmrsQBJjuCcYm6J71PcCa16CmJwJ6+LIqh0EVh
4ISJo+p+ftLXcZZc/wItqEu6VO08RnwomR6o/+ob/a7KIZ8tafQwXW1L1cPmOVH5iKH66QZl9Agl
78QOkJ2FjOYr/upB1cwW1x9Dr2v1bo92gWcjPqGwq/KEyr00U8jCURczqOLfTEHKSL8ZglLmQfv2
Oucn/XocYTsveYQN5CeAQYXr0/JRLfHEQNjwDGn8IKvTwJBA0eTZUbhtaB6fg0WZJJSE7gtRPnoe
qtP70OAsPjlICNPcU7mcaeri/BmEC+xr7HH3P+vX+mXXA5PY32oUngx20N6yt2Xr/MUZFAX8LjaT
zvGfiGXZ9GyRiMYfBADBzASKw4wF2MqGCx0+FwX0COKLOtv3W+xd7GBo4MEoeMcCo3BJ0FAPGsKj
LtIj2MObh7OViJVdm2ToA4KV82vW/qK3QhqcyA3SwIat9z6loX+knMqDOJJdSfgsjmilzNJF2kWv
PTzk99+zsItchCecPxef1CahLBesNDpdqp74Bs5cC5lyEi6TJ5wckBllQ5T2GFzEiGJ0d4+3zQVv
+73wlqLGRNQMbISbRwMEKxMUz0KjlEZSmQpo2BVnsQGflOz7q38ozz6OdnlWf5/ZKq6El000TuYX
GuscN5G7BnaDM443VoJrBlgPfCHWh7Tvk77NqKNZ9MjSv9YXZ+5r8IfowUX6TS6YDt6FqAjwStw6
Qp2uEscFZThuI/OeqgFnrkkR/A84Qh8Itx0EvQH5Ng+RggwRszEAt479weawgChSexqVJDTlUD1q
bArSOZTvoNSpT7CMeAlSDLxVXiUefCqUJjXKZzIAvMqd48ykY8oobIldfcOi0fe/lQh4k5F4MCY5
/djhwqIbHf0KgtxucC0zg0hfg8KJ5GFCIBEhu2fL2pJzWCz5JwOVOFIJTCe8OOu3T7VcQHTwen7Y
/3BEsWIkCslfCYvWoS+AKhAZGJbABMX6FlYCdkUaX2BAYOAIw4PAwJFGQrCBcgpXFUElKDOetpCy
SMCYDp+CfuVxUX8/dRFMONaMD8gQ9ZnO1PDB6SljZXCnBSznz7oD7xR1eWQUPwOvHdPLtMFIYInF
NtKFQRgFtmfMAe9RJC6xryDrdOE/44TzIg+YQUAdMWMwWOEFGIASj5hkwKzhgH1QDsSs/EfOQNkV
eNFnUFEQwlbtAJ+U58gFVXzaejBYDLRXMbEoiwbFsDUOIAd4kQ9+gD4yhvTfOYV3DvUFMGMwI8Ly
sn2d5HN0Uc/Y2IDsWTTkWXNP/Et85Xd+ahk0LzKKYMwZt/Qz+K/HTSwXFgzogAxQTSE+PbaRt8zC
4tOAetDoKYX1B2e5Mzvg4qmt/6q02eSiAsWd5t7zy7nrPAGkygg9MfbQPOY60uGzZzWEO68hsBZH
/MdE/WTOKHQBY/Iop0uDB2U3crE8OHbsbrCA+ogoosuJEnq1gcnPE9TT4gwHLfAwnm/dmUPgD7zN
qhm/5GmVzXsQvSQL2ghCSQxIA7mzDxF0sxSprDFABoAs42NgjnklSoysdeqLVBklAPGxsI+sr89a
41Fjbdk/uQDL5UO2ADxNFvIKLA9yaTvRQweXAAxNLFHmTTdvaR5k0WrpMK7YuVDv5I64/3vDzUam
GOAd/GOTmnav/JX6SA32KMzKE0VGDLpyZYNi0az2pjqZktqN4N0PXS4YDR/0jf7eTCZNIE97rxHY
GEQuiDMJUzV4/QjNeiMdxuTHCNAAxqSHMqtmo0qiKeMmv3GWinEQIMUoYDE030FepKGLYiAs5GAV
BdS5MeEjP6MP/AxmjCCYVdE0KCeg43xvyHjDiQjKBNxhsExLYOpTpScQPPghcMbgupEoaKkum2D0
+rOgFgP6E/onOcOSAn43aSdyNm37YwXNlQdiH/Dnu73SpVUCaYDUdErFfceuj5eMMPqWgKjzapIG
vcNRWoxiiIpA16RDA91i5kjsVJ7N1oJGBjXnV1fKFT2SfHz0Rzywz45gZzaHrCPQQng3NUQZndfB
UyJw/HxuQ6YODne4w3MLg+HdAq82ObLCM30Q86FImNQD7sAjErf1qZG1dczG9ixyYg4fAktJNIs0
Y5fPJqutZGTdbdK7n2Qv+TMEkVsavsNNBquwvtYDKpG2SW8ULLH0XyWOHNIi6WjaRNEmiHNa/lQp
b4Y01oijZJdfSx4VkjzahEDPgJsJnkOi94zGIwmbNtT6YMGGCiIBCd3BIz5ODnqd+cjMhzomFkMj
GoULCYFRdQgHnqCxdDKU1GmyMt3GsgvQh5lgnXkrR7IhrCUGzShYZ35hrNN0D20nJKh2y5xobZr3
PgO5vja8sF3TiModKdFAY35rNgm9hyd+kDPXQF+AYLHx6FgID8br///mKnZ4Kd8TL8iLC4ccA8fO
gdsH+Smqx75TIz5AYAY9LeojDVMAX6/ZAEN6QBINkkaHoXWIwVJAgPWG0Dq8GgEzMmQkcSEmQJrG
4NNhKWhbTwUGS4mXnKluKcqUcwVIrYWx1SkRxy23nIvWqXMxWkGCNKBnhyqHireO9I02jNheEJ+C
x4dqmGr33+Lb4DlipC8BkWOIC6hUWwdOZ820iyUYQKizPvUiiI09tCahTaBylgp43AcbRx819XRa
IFuq6hX5WwGSK/jcGWz9zmdLo6jDHkpRB9PXQPnbOBB9vUTQQSfjUItn8EnAv4Q2ARRMIC5hV72/
XNR3PiN4oeRiQyIRScsAnkb0RcH/D/g7R1K3uxHcC/g7Xpx1JyUL0w0yfnSr8SF8Y/AA8JYPq3pI
sx1kOIYMp5ODMA7scndFjBeCNUxSfDAh/G3THPNWnDhxIlQUaBaqHBqBEt22APmCdChsiVUDHcNY
geSGkriPJtNQoyoOsoTMLlgaAL+WoA2HfAJeIZhDKIkRX5HgpgIm0FrgRRsxQ8y+4I6FiscCyiZS
MGRYUBZiYK45h8RLKU23NoPpyVrK2TgwqU8XeUohUER57G4jX+SjH2INqaN+KqifIipPkm48Hw5j
VRCZ4MZgJV5sSeAXX0xkp49+EQ+LBQT7LKQi1VBBnIYpz8QHxoE/1V2j59xiBXvYT5gKQH4NWlt8
zngINTXKWHxyypa0D4kOIiF6sPBCOyzttEdzD9+5rqVhLFOfFQ+uojgLirAARYCwiZNrYoNg2YC3
0+kxh0lHgbhSMHNgEklcPsEk8s2+o4HDzMRZ4l3c/B92F5Q/AF+KC2gRsAqQDJANzbBcDmq+pe54
IyhHoE/SYOKFtxdvjrleCpArHB2KPIn7TgYHQd/xuhUFL10F3Ai9ub7NfoLrTPTC3g54Br8TS6FA
XRDZoCtDEIEU/VBH4s1DUEFzOcRH5Nk7H1Zma0Plt3QQIcyxL5hkmmpY44ndyraOXTB5AjazlBVO
pZQ0wofb7nNGDQ0aYgYENHCv0DEjd4uZBIn500rDV+W8FNcyEWN0gxQCg38j9HdJf0gXlIoLADOT
JOrLlJt5UFSh3qqQ+6IiQdDOEGKoPmS2kDPRVTFEDf7NHhcJ6WtGSr07ck2AUZBmwqJJzrS1q4JF
O7bAdkWTHoJgkMEyTSt+nS3DH4wYA1SlfRvGL//IfeFZVAbiyeIsyTQwOT1mXebovhgesTM1Q9Ck
5hB7IpIzGk0lZMUaMfU/9pItDm+0QsGvEhBTNkamA/skniZbJSshA+2BAgTzwhSi3+aPDI74DcMb
zXiirk5PBhfMUd4s65JBg2H/Ae0V+Wv6DxE1teseZUxk3oc9zORjClurqYuRSvYTEXpujOI86ckz
nZSqDFKFMjQIwqAwFN1mMNGtGI1eMcsfaBsQUlaDPuDoFJ4b5s2wKuYw6IGkxqD1gFS/XDiZcKy8
aa8W0Ae4maAZgtkb88WZR/9BMkDYBIABA/lo7MCjHXPcxuM0pYPRtqjl8xpovLydV9/1o9Ed9pZi
9N6THyA1haNDXoohso3qtf2qv8BbkW8vr2xMhBfEGQbgN75TRwiB/qYt3MupJa4ZJPhBljO4wOsW
mCP5l9AFM/m4EObovwCQGCpMwpII1Nnf0f9icwcYRyctjitIteLk4xPA0iGG55jvceqPZaSgozGu
Eb1rLBkQZATsCs394CGAPuOo40qTdLVccKwMLhqmprV/KE71cHHFjMjVI7cNjlwUpRugP0I2Xnb6
YPUQMHrbJpzydEkisgZnNsCLp4himG4MfBPysWlnl0FFwFPEaBGn7MjXPukyMMHeS7CG+6nre5CH
OABeg1xEvsABc/aOwKFgh0YII1ScnjYJWRLaJEa3s5qI97wiYd/v3v4b5Khuo2aKn8UZV0vRR40+
kvwxkkkG2a5g1McbQrMLbF0yQpQqxFuEJLxzM/A0zLtAFVJIw1cKSod4/A4TauexwEGCQ/EkEK1h
a+bjpf62euyb3kEjVxz2LjFfz3leYYB6iQwepaQdMXHNnoKvMjcuMPiwbZ/g1ZQsDzrsRRrODdIp
iKA94M1+6V8xXyinPTpuJeJaerD6lmbjjEX3VZruX74ryacyJu/Yl/ehuYOI6akihGuxV4WT/Jrp
0v7Rb0a05SIsx1TEvQaZT3e5PyK0w/pp+FewMFMTxN4ys3YBwuY9Gn/wfMRGyNPjGTI+aZXXayTC
wJvyHV8ptSa3Tx1PpDz7tx4saPEvfRv7CryRQAR1iHVdFTASUO1gW/AsSCEDfOWNIGREtY01QU5X
9CYQbwvKQorOoYsFYsPFMe2hzlENaTyHanIseeOU4hFOeCE7sL/84l3TfenLjkkllvlX2jDaYNZ4
+2xM9NAsYPVkl2IAVGfQK0Cxk62XMgcVOa03SjT3DQe+5YBN5FeyE382Y8KgTwsRMGyCV0LYx8N9
0ZuvuDDMuA3Os+J6D5ccn1CoYSGEo3vIpB0R/DH5CJUApNbyvwIs+SBCy2BE0MkluR22OB4TlEI4
cLHMRjSCBDSF19YY+/LoE96xGZo19KoQb499wYZFjiD0F/1gaki/JZi/B7olK9CsUDMIpiwgpimZ
i1lFUiUZ65kDdZkfLrzcANhxg20/fv0UqLgmGqqJuBf3/nNU98MF0JosR/mILGV9TYD7vsuzDOLJ
ANdjFC83RAmo7FXIjcvDvN5ZNM2pyu3u3aL66uc0gunAX/xtL0AZiW7stg9hChYwdNkkaJ1lq74T
/0wT4I2W9F2j9VHJ05fkb5QgmNfKDbhHGwRE0bQ66F9JQbUhWktPeuHMFuHeHDVSraTmSjKOtv2i
BqxLvbqlzwTazSK7Jgqajswd1ZCRu6hQD9iRrUnpnEhL1A7IYUYyOtk/PgRGBeArwUP6ek771BR0
2tzeKPB6PYdGaS1e6v4of8ziYN7rQbhJaoVqeHKH3jZZoRj5rF2JvGP/lQ59Xkgh23MnsSaBEQ2y
FxJ3JqQJF4gFoCuFBYyEGmsKZHd7pbjLZ7aU43tSxmeVtkUWWBzh0alA1YTU5sxKHf8tj+TEZgo+
iw1PJ2rGPiuHneM5N4xDz5g9IfURGTOagzQdTYoKToVFERDhdP1Ab3qYi3czlhVj5UNWlsgjHR6I
QEBF6NWnidvTyB2lk+ZY/Bikg3JIWoJ0Ur9XjzQnf8pu3VNti73313gcgOylvRO7aXAWTzT7UnES
X4VbgnonefWmf/BOT/RzaT0usNbCR4/eDfkrYIRs1HetGBZyNKyT/t5/0hQQQ9PgPQkX4a2BIkw9
soDTyJX2uqqP1OarAoryRtreJO5MTuhmLNB+gIDuwY8YvttXcKOQwQucpp7nHtk1cOnKfaFaI5Dz
9B/ICxSurhayEuEECkFzUmPW6UV67u/xuVdscegacOa/5PcGryXUlmzbIBRrsP05N+WruGnM0eSG
U5VnTLbnsMVLSN04nbRXCeg8lqMGQkl3ozzNaWi3IHzfPSXhwRmkDDWquoCJ6cYT1JJmuIQ+D7oq
yf5bnzA7gxOOIS0V+BxDaWq61aQewaIzAq0bDv09ag7tpgLRNszs/lymhQCaVmpRqxq01NQf8pUK
Kt7FyxKiJrWjrEuK4sYA7is65dvRwFs9jz6B6RpIU35E80TBqiKGOIN17fnN74h+6xtTGuDTUB+Z
iV3BSGNn1xLXEMNeDVCdnao4ujox1W+B5AjpO9i+kcaUyUmzcEq3Hj/Awa/aYqhMQW7W9mo/Aj4y
QD6IjmeJKTRXtwm+Iu2U9vtoZVsfqhqmhkdFDmaegbl6nuAXaSHXTp+TJ/hPVOlgcitcdFGFPKeb
kZjHGHtDA8KMSR+ZXqchbU3anJQZuQVK+mTXohEdwVN5BgnesHCR/Zjcd2WxbPypQa7OdBVYFFrb
tNNZce7/9pVqEF8sx8LlHtfGppLG9Uxy0t7AnIQa82DNNyDi/Yb0SDxN3ylPTH+PThqHDrk3bTIR
euFkZ2cvf2KeuUVNuQgojhHYomC2e5FZidyUroSK/Sz7LjSwtDA+8X/guhcymahyYSH7gvTh/a/W
JvxskM8Kn1qQSZ/BCoUXDxK1KQmxLvDV9dGjgl9oBIlHcqjx/Vpg8Tl5gCe4p2Sa9xel5QYruK3U
0pVnjTnXlJk3UU9QMamnCCy0orhZOCN4ALy7IAYcWdFYnm2iEO7hwesQEkBSxVi9NsDyp3xJHUMU
wextZyow0VkV4h60E9C4LT9HiD4yibHXyeIJknVwNxDVJN1aDy4In+Kme2vhgNsQZYDEG94heEBd
YIHqSPaDktSIPhIH2rVJOn7PjEWEUzDy51eKZGR/pSEBYkUoMojhqV2RLJBeC1aQMXtMe04BzdIK
vcFndqr8STEiom1ndKK/aCRx41X0TaRAO+tr08dVqANXUsjo3ZhwGvPbIxHxFi/8+suyypa2MJiP
4WyxUVZ3UEZ32B//j6UzW1IU28LwExGBINOtzOCsOeiNkebAKILMPP35qD4R3dXVlVmpwmbvtf71
D/xq2MwfXOh1tmrpZ2InbFprvt55mYsnl5W5gt15g0dbx+9XN4szzn64VIlY5ndh7DxcMBS+CJox
f1CLuZSbnqgWrWMVB8m1dvt+U/3Sy7TqHjv8bl89zcVHdJjvH/z15kXk7QJeWmsVuzHbpyfeNFeQ
toc7gskLjqLVGwagxAshgNkpC7PYPTBjYsF5ouTcY6elfLXJrd3cUeFjr186t42MhC1fz7KPcj05
gEBmwptDe2MhZbHAbnzFpSL+hGJr44XG1M1JgsUqtfpf1gAPBu0TtYXLCAbktMVgL6S7LU+8HK0r
vV74CEhZXIQFWVgW9K37/GGygPv4sJ+44UDM59tKoCRTuz+u+GgCAWIyZEtoFBH+Iz3W4WDCPVt8
52voc2HlPtavv+Jd32kHmshd4z+C1IEwtMnC5/WJh7/JPz02AvB/D/fU4cOuiKwEEpKWs5o/dfAO
DherLLhj8yuyXUHJ63sMQgCQ2jeM6PpNFBh31ha3gHdev5HBAQ4ZSCys+/PAact9Kx3W9XJ0ecu8
4Q2k8ymEuryRVFhmVhagv9DXrVu/tS5pVw2zw5k1IVijas7Z4pTEjy1zLjw1YEcf830PK3o7uwtg
x2kTuYD8Ld/2qM4kR3CNoF0bQeUXWw1x3GQv7HY9OvFxVldRoW6zfe3rUpglrOTbCviuORO9jRwy
AMy0gShAT2ze5rYA5lDdE9dV4QMyclM3Jc8LM41fyKDDPXqL3m5ncS9v1bXoE9xNbRBEIEV7Dte2
XK3yD/Hn+3fPmMDLw36fh4Wn2fxrxigzVw9GMXym1MXuodoMzGfZae597NVSyLjquWb5GYwPYg+0
Inag8MVedjizudxLgt93oB3zgpjC1y4u4fYRN8KIBVK4cfcPfBdObNchMzURX+R8Ryx2EuTO6zRf
+UUoW+ifS7+6srBopy2DT8Wudpc/sDxe4f9M0B8vuUstxVtSjlPKz3YV9DgfpXPUJHuYuecm3SDr
WuFHInJbLTyBF194S1v5GIlBEnh0udsOnAY4Sg/7cSCCj/B5Irz4W3LYu4VoYTPi1Ne8MTng+fuL
kJdpIHSHw2lmzaK4Ui4Yvrv33r7fAohMAYlJ2W8reA3IJ4DHR+3e4cr+9m83nmE35dYxmTTR2svz
InMBUA1e4wqe7ZQnXsEjmAio056oMANSy3gYcLvgaOCbCUnzulOxa7HiZWECu9gynH+uyNN8BMWO
aG/rwd0gOnxXH0rReth3iW0HnwyexirgIPUq886n2JNGWlo8DVgwOXd+RLf/VZez7UcMEQ6bHS4m
yM6OjFhiZomtnO/cB3NbG6IHilvi61BT8ERd8Q7g8/ANqPuAdlYCt0rmUtWu8QEEeyAoGBnTgY9T
u/P7hFFymHxaa8xdWRDAywHGhcS/rOZPbVQ2xzPvAtn9B92Ky5/jf38CWiMFT2bLBGZ+8ABo80bk
/Ps6tWkSlIw3bcXB6oAlwjFl8WmysOQD8PJX3A+5isWJB5d3ikmWi1HJgHfG6WlesURgYXrz1cz7
7XyNudZm71b8RO4ddoG/IHw9NwhA6g3PtTcmfci10cinXIeidq/FqWAnYv0J5i8PDr8T3xT9yhcd
zcE4AU8ub768nNdcD6hvFV9r2VC4qiHOHljOeQti6WjZzW36HX/CHcnwMuEsDwTul8bCIs4jUGBO
EHlyYDXO7C2omrxUyg5m8JSw9/In0sBvsX5IPKi6nOvPoEZeqrpMhl4BvjWNyeJncsGBsrS9KXWg
YWBQtkq/u73sTf58xyAn84aIGnKOGNFrzvL3v2/nM4/qFjcic/Ip1MMRpQ7I5rhJ7NZFOOl0/gvz
ITZQbho4MB7Vm+aEw+BGYY378/1ihmwv7XInWzqcBUbLJvXH5JIkxDnFTq4Du7ISxs186iT2/ETx
XSz7XWJrCNqt9gpK6D5sxZMwNOEZwJoC/tS8TOYlLvN8V1f1V8YIhSQJbplfb1gQLyjGqGvXmLMz
g/lFzsSjU2947O0zZ9chItaSKUBQXlJH/52vTXXlittauBCsOYARHrKzKyw0mZvMXr5RPK0Mp2Lj
vZOo6/UbBokOn3zcti5EOlsowbtYqZVJSk+xcoQPYEV+xMIbJIog6e05buZ3TLVj1e5/V4umP5yf
h/NtuTpnYcQ9ib+5lTyc6JQYgcygp/ExPz3zX0CNyWfg+ZNs6IpHftZbtx83Gpa3s8N9e5g///wg
gv4j/sYzgKWXUWbb3Q7rtDvPDS7zh5wfxkWNuDHDiQ/OcceN4BDlmWuP4EO2QhQtfAoeiPkF/3t8
DadQMYZhd/7mgPUwzznFn+xeLcGvv9wZdE+aSyxNRJ+3UrzXhQvY8KAyIROtWuSkbSuHZ7ESzW5f
OOKGV9P01WuH8TiMxCgHLGHvrwAYRfYggelHtRqvdESmQaqq+ZQJqWwQ3mPWPvN7eHtLogHf2TsZ
kLBr8GLzWqgBfJjLY+aMK8ziXAU8H5NIBW5OOMXE+1f0Vl6e0wEMm32Ph9Lt9txBwarh5s7/Vd9l
wOGIPp1nRoRec1st1jnUB4DwBbJS/YgnxnRuupctkWCf5Zai/YhLtjNpd8PmWte2S6w2Or4+aiSu
0YksVf3Sgb/G+NZQQUjJQWhrXzRM2K1gDaw9Ce/dba+cZ5s1HQQcN8cSLvdw22UYnZxSKTssQY0l
lj4HR8X4+uXclg9LIWh2IQcDaF6LkrabtJXeBREwwpcITwWXQHh+fGJgvnlsbIMDw2SKPt6hgICy
MNd8XfDs6Uwt5HOyAXTs8SrF6GZqWLVk6LUuaxAAnNlxODJrOnGvWUhL0sEZSgIorHrM1QFs1nhh
oa2XTbZB3Ek9ISSqo10SNfV6ixYfVcegZFuL61f+XYs0getX7OePb+W1HX0FkrMwEHNsx/BoOCZl
qEQS0nxb0HHx52bY0keB9mHuS0BXBJeAPzJ3bT5pFGM445NPLSfMVl+ctg2nbm9FMry4qiJW5Sfl
ojYwzzOYboiljHBYHJ8YErbNR46Hy/LNiOt/WlzNF5iebB+vQ3LBTBHdvMwZJ0PCMTwdMiw60sh+
MDjb4HWAEdlluU7pLc3C1j9wRICRtxdDQhUxiV3dQkBhFdaJk16RbgAzsk22JF93gMDogOloa4Tc
EE6gyTE2skdHAx8QzHHXYp0VNHeMuu8GmQ2XPt039+7e3CnnNAwvfgV2JXpSwnNhnUHKsm+XW2NJ
e2kPSGAOzPQgN/71jQ1OIBLr1GCJOZscKKgeVaszbIR1JIcnMl3unPXXTYHQb5bReqAYGhjOI5jm
RcDD6E7LDUwdxhHw0hlwQKF8JSv5U/xTn+HkzGsQ8qukONULuxMpANRaRhvosF+FDwiWr6VD+dkf
bl/aefEzXMQrHJ7XJzGgRWBXPm+Asp5RiVuTAITN4M2+EG2ymLtW87bb9hAaUUelfiOfSYjPJXd4
N/6mL7wWSEVd9Yndn3koiAVcIJbO7RtOEL0A38FaAur+vI5I7BqYfRIWlbjnIkpYKrs0lKrP8Ycp
6tzMDLQ2iS21O3qy7Mr/YlBWnJjNMc+Q7OLE/8ofmkI78CC3nGTfKwjgcECh3dE4vhgju6rVBIBw
LliLjqlDeSAyWio3oyOMnkrolEVBcYiYPH7TcqfGV9V+QRyGWc5QSFqhVvWwzaF+w2MVywgm50vq
wtQkAmrkkLLG2E57bEN4zlDmqpiqAo4Z1JcsKNUpFt4ThxiPMGF21Ox9UsNW+X2MB6ZuzNB7GuD1
5M+qVxXEGSYk1nPVl4iMaXZqcoq97MjOzR3t53HhiAx3GUw6TKPn31AGQYt1EyzqcfGlCVzjem5i
G2DmjkrNyanxltkpx19F1tycN4eimObdKjk5201My+LH33K8eh719/KHXRsAgK3he1P4dcwvHS2w
sb7eKCaWgwXn0Wc//G1JbFrV17kMe3KhVd5GxJZEg0vEGB1b9Nj2Wy1kFmTyUMJYM/sN00LEXrn7
OmGUSn3YlLOC/LCgfpCdLISmaVLlUe2KNnsuzm+ZN9xfDXouaPXV1/gOf3EZ0MGZt5mGjTg2z3Br
ORTkVnwxU1OB9peRjyeNRg3deoz+CbVjD8Ai8Ucq8Dleie/E5ei/rftKHU6t2rxTxM1FLF1NJjkS
HxV7W5szhT+Ya5k7CmyRPmOuT5Wlt/ig3SLfvbgPip/8K9Z1znAKYJHsc071lw/Tfo/+PPGgOcS8
2wekczQaxCW+sXGwkuwsmDGfiJMfZhZPBs0P8X5LJhmZvQhfUDzxLudMphZzE3B6d1I2LGL8KSes
ZKLgtl9imRSZj9/nJt+dEx4P7+Y/Dr4icZKs2sScZft0/jznbPoEYnR74IQnWcAmiwH4idPYGwCw
8C52tFCKMKrz+W2Z7eKT7muwvsIBqmYErMEMHcn2OJh15XC1WR+yF8ecx5RmokwJO5fOcx38ANtI
DMthSrvjACKJJELX8L5UOSrcxi+ZP1GBPI7pN9kNDPxYF4k3Xmk1L0ynObegSVAam+V+ok8nTgrf
lsKhYwcUptsPz6zeDUmIhKpRolCKXiFT9agOyfZCAYmD8ybdQQDAl6+aDgvjQN/YLb6p3qlhaAJm
D289EDfUPobA9kVTkgRPfU8hSjIItxrgDLcteri5d5rbhvYAErnnkcJ+8cBJ98UZm/KmnyWfpz3M
PmErvGfRq/IOuz2H4yXiUicetuUYBmIVZPhQPpC7HSnlSnzpT0NplRCUIazNeRbO40w/etuw2vnw
MNOFb4PffnEHnyGQhV7vp/4UM5VNC48KEF/Hbh6eNTMFYdwAbpZYabDZHNS/ufZ517/YB15dgDPr
Iz7o7Vp9V43PInp/aE7RIg0M5WGv5yGslVt7jTKk3heFwf4d3gpm8uykrnY7vwTzVdIYFy8kgLFT
4ex9lZ8oVE7/Vm0IGBFWGzrCdAf0U+6IRXgeiDgb35J8SwJS3e/E8dwpYSbwjnIclObyqVrNueud
aKkxVAprAYoFsc2lyFNCvlD9guqAYtmpMCMQoDQIkCloUB2DUkR2+4ae8hQ7PJfI6t+eLjgbyrNq
Nr58xAFPBY0rotJx/apPIKJAIM3T1+E8Zgc6ezzHkTBym4GihlWzS1v64Hbwno+9ohGyaj30EP1y
y16Bh4FM86nYmH/DyvcHC+5V4hHwgufCJ39eLAlqOdXVHgyIAfoSVld6ZMqDpzDZQSv+0d9pkNhX
wL/yiqkPZDF7foIZo1OXMZQn6CmBs+rE7DH7GDqhZngDriTE9QHOwu4HUz+XUH8XgRabQn3P35X0
Q01XL4h1o/mCCgW7NUxYQuJfaWuqlWh23/rJ42uJMSKXvDcLItoDsTgS54LQaR+zzs0HDAMaGsgK
AvRRfHAZSwEQY+cGm43LWdilfNCV95x8Hua7LE749XYJNLNJpnVeHhf1zgA5EkJovww/8eWaPXiF
n1daWiNgGIhZ6WWf9c9j31Mp/XW69eBwXRXbKfcMYdscsIhuOSKafN82UFfM+odRxOPyJL6MAnmV
M1dD4HFU5fXtM48OQMki9kfUmuTwGZuEmpzCDAebq44FShakWLCSxrKrqvMcKIFlDtAYpSXuUUiR
Um8yCEyB6seIl3B6hNurPJSZWsADEfeTC/YKjY1C256wKKfkWQTfQm4Xo5UXXsbWC/ERP44yOxPz
lkVBf2HPeX6KF2WEbGGOjZXKfgTf6ToxRMFv0S/Z9ejwIHtTzkDH+BUhiGCpbMYLMh8I7nPG1jaQ
jkNl/3zsp/GtE3cGwBVkF8NvyGqh7+jcRDylopm+juUyKOo97t0KZJHiU/CxKG+h6FNAoaOqCyAy
U0WZZopd8MRUrXzt8YiXYltSbGZR0mwx4jKckxBvr8Z1X8xON890tyRE5kSIccz0Fdd3NGpkfOCf
/twtdVc38Alg9a9v3gg/7i9S4GSuoECclDSoImb5JDCsksZa7jUc/BLCp/1k4bxQSOhuAz5AthdO
Ha01dH5K/i9AOm4Jby1YskKRB/n0rOp3vusGBw/yKwYG8kpl9gye4hgAtbX72j+uM7OIzffKA/ws
1zy+y54PErIX9cr2gafWP5IWuTMccYrbeJrKRoCJf/tQ4GStVIjwPa7ALaY24+p1Tj+BALD0RkY4
mdgC6B6EpBFyjgydC8IPQh39n2vihmFiNrpPhamTl4Jmd5bAW4D3+NEwTEJbjbJDsnmq+5kTc1ii
O7nwdDJHYYSxCKM3ubSX3SZ+uS/D0T7YDXS3/5vW3Q9FyPIA2UFYN99oYfvVCJwLUcZ8lDbe/WNt
VijDQBNaR2ESkO7g0ORBxBGGKUVG/CuTQIrcE7whWpSnZGvJTwXUOgbdGzSIqLRuS3fUIPMxnQ8r
JsNm+QlHEBspyFb9H8wqEGt6ePb7Wpu5Y/Coqjx4tUFHHdXjaDedVGFLAien+QshKlFUoBz/vGSq
VF2V1ZkJL6P751uLxci3IpH354m6G7PqKgur7e8Bu6IB0iInAeIFh/4l4pkpmRQqpkz7C/ETHBjC
fw/KgeP0bG+7uPAZ4TFhcADZo1aCEhuowSmKHTN5dNYElD1vtphuHgBPSGjw+aak5QT8Z/GF0wD8
TnQbuYwkO4HVtXTlCJFHTVEMmyKDCIt6PcSIgpM1WkEzb4N50i+bVlqeRzSJsOXO8IUeH+oWUcTz
A02C4bUS6W4to/DZLNTOOJi7HFB1+XQLDQDkR9fndstJsDqTIp7e6qN8le6T/T2KISxh7sxFfMaY
ZhI2+RK3r2rXJYS65V6X3VwQj1IESlrCuTB72PXikeXCKZgyRbtZMtleHeSN7SLfJGBwmQ31kRwq
CSL84C4QKN1HwCfyxVNyHXZpHTKeLe+FhwLBMOcJB6eN1EA9lnYt+jGq6AfWVNpBbebp8lh/L1PA
qp4cBvSmlIVPK3cNLAFDzOofygopQi6Gk8C+eOzVQ9kdILExauk0O9EdZAlp59WFV3SeKkOcMSs2
vMSRgBSbMEdp2REAtlE7ouf9Gwn1YEy9IwloRkBeeAM2vFkQwMF7DV5fBcXgl7FPg5gOdjETNy2d
pBqKKN1aNl5Nsd25cAIYz8D6llwyp/WYQtWaY+KZG+R8Sup3u6pstQ4VRlbSF7wq1okyS/2ko3KB
xYc5MWocBI5cq+9oh/B13qo3ww51zHR63okTk63GeXwQI42r/D+l0gthGJx8PAhMxOGvyJbECzQF
tqxA3s2SbYzfESHl8ReMmIGhFGJQ8ETYkeAAuXO7KOvhrsMQgXvEUHOa+cvZM8RwtKEnXbi64rQQ
pvExnCt+br9vpF6Cn2Yf9kOo0LZj0fDgyGDB+lrp1oPDAeZ+dulamvy82hS6r+voe2BEumNzTIQ9
abWvPnwWYfcC43aS1GsAg0msRdyPo8XN5s+VBDalnWQft/Jdw8YWpgt2SYNzi/wO6ClTtsmV8eYN
iEHhlnIPdbB4Em/fKhxbiF3X4IraFXF4KqRY7PO9ZCCDwNmWDUoRK5uFKyEFzSCiLyTi1522C0L9
BitVSAFwB+oofPqhb1MhQC/RLaYQ//ydJomzcdUwa1FN5n2k6Y2x/xhsQF8cpV7EaL5o5SBQ2Txb
eYpps92AJDwdDW2UbCu0+qwN2NPU02yvsDswIFCIHJ03O34s81yeYxJgoJrCnEbIwA6DqCv/J5pY
onGitIHeuBWz8EZThBq0mr40RkKaK9/YDB3A8UHxtJurgF8+r3MWFF4jMjmyHtNWQXGZXBrMdg1n
6p3KQDVjQkm/ERUl2OiEYc6rCOcTRyGtHcN2h+6PhAhYJUZn9SDCLxylTPwfH7pP2nq3dDr4tKJj
QMdEbpQ5JB3FDxSxdoeeVrULWt8lRNyZ7CLNdKHOx5QdWEuxICXSzTy5iqiVwRLeInBE8F56Nzjv
O+yVNLAkzr0VINmC5MiZEosA1NIGalaOSUekicYlJPMoOxcj99TK4HdFxklRbbKQb2RBZj6kc6zS
mmSGpZkWYP+lq6ZDQ0Wb/dCoa1CszQoCGbaqYgkzrxUnXnh44KW+0bANLtcd+itOn5LHqRsd+F63
B3F8s5iEhOERF2JyepZQ9cldpGJj7GCzDkRaAwCiMkAdlv4szgzAaMQBNcAaaGzmd8D992c+Apmn
ACxQGr/EiXr7OnGSNvUp1Z2YcYX6XEeYCMRetAzn3Fd1Iza7eNgp8a5KJSuFS589prWWaq6CPUhM
DmJbrVUolbdVDRcZaL6xVXCNp12eaXxlB+3EZBu77IgX2fBTH+TZ+aTAaC2kK4g/Ies9PBo6iGun
ApKa6ka28GSEw/AgGXxaIAHN1IpSB9mFT5/DMO3KkPbWH9hd2ZjmRQ+iqBMxF616aOJXPCboETGm
QuzEX0apTDKA3aYuDcjzACopvLPASs6DA6UycVTvgD0P6w0OAvNukccueO4XBMBaPfFLTZCUhxK7
1O7hD+JMUrrRbba6q9LCGIEAunyjNithwnzcWi86gEy0ug1DSfpNABh+xC+o2PBAAR+/GwyOmLTB
atfdNjsxhXlutfLcIcsATU6B+Bz5nLMPw45nS42O+JYl27i64DIAaZQ1AZ1SfH68KtbQOic90MSz
uPwside+8g09oWHj6onpjwKzaubYCydIicnkqTg1wG6FRJ+2UN10e1F37gE34Jcp0OBsxCMSRDSH
ze94wob2Cz5Wwb2m4uhzp/kykM0BHwWCvzxOp5nDD2kOh7UQmeOKof07YOC2himP0xC58S+HcQKb
P4qnKADpGiFO7eHk4y2Acokee9OYye4Bw4/+AB7Z7B6JuDqlP7VxEV3ppnJBiYqTAZ6NbeQM3ScD
AMQKC4r5aRYQ4XeB0AorCkF0UMdlbDZPr+htmi86gqwJYUwrnGGDEzO8b12YqJXoay8fcQULcskc
Cay+MSNEY+hacTZhnKNyVW0yWXX6Pz7JXDGYtHUGuBjWUrFDjuE4WU/F5SxEc4BF3exRwmg4smTg
qzkGyoEyrzOY3GEkfUMagWF4b02AAursYW7sjYtebqeCNCa/MJwFKZVCOt3M1aZ64sBYycBN2I/K
+QIYQidLp6lCSjnRILdqhIquLPXji0pLg8BVixGVDHtFH5OC0ajBsCSAPK5MdUaqGQpN7bQ3Wlrl
thrXdYpnG855CwHv9Dgh1hynKK2wjeJxHjPUGvp72qgEYUd2o2nrqCjXj5JM8wLlzZtyG33xBsXL
yN8KWbw/1Cen6QIco439ZedPFE/jt1yMq7WwNLyJuVPfk/BDH7Ho0Dcazb6eMMYV3wokHcUTtCmc
YOInCjd5+Kp4zuQ/BaL1IlOZ/Ih2LSfkR+ZuUwUw4RChCAhrEBYDfuX2P66XKeCYj/HEmY5kwh6U
pshmE6p+byOI6pxGzZvgay8V0gO/HdZIQ17j75Mni92RTa6fd+PhhyH8I7dIo2Cv8piRPZnP0uDf
BaTDEOXc5zyVh3X3Pc07DD1t4oIhANDT5BSwp7FDWMFOpCtCbnVXGVmgIKPSr8gwdF/9KvWIwdtn
8lqlbGOy9fVAUX6IJ+SFLKJ1Q1yVbpZcrJamgMVuZbgdHV7v5BN8P6gRYTa+8yoiZxSkFYLMTONN
O3T4tZCh4NPLK6KbwQRooFs45F+2MCVJYQjVSyf7kP5ZlWZyIJi1WC3Cx9tw1GCdelTUz26TL97g
KFI6DyHvOCZLSN7Ey82gofT+m8ZdKuxbBxBGh5U+XRmYNext3mM6vb7k95FHhJxlnPbP9Q8VPhrI
NcfuKt12tmjF22WChabJEa7ibhoWxxEaKI6B72ox21CXVRj3x5dqPfflcbLz7igEvdXGVAyw54Ks
8fRv1aF5dWowjK8887kAahj95LctEygyTGPzW2zNbzZpbB7W33M8JZcwqMAiSWIizcb4wLcUfYux
Uaqwlo/ysl0JLySHNElOTsA8NCAr334/ztg3HF92w3zxBhCwGaDYLgmCcxo7Wid+8XCN+EN+eCOC
5sSdNGdSKeLZQTy/R5MbLKb7BIHG+s6eCMvIKHUafFT8f8vm/78MSGAwC7Xq34eLaxL/smxAgj3u
KcYSwzkd/hAc7BYgtMAVdXwC3h03kHzSy1CfMkxrPGOWmaD/xMDAFPFkpJC4QWtCZ+DiYYhtxQeL
kPn+Vl+eIDEtsIK6wxxLp/fxl5E4w+mWZ36aY8PTHw6xPLGzEB4x9uK920V7A6TKcBryOEIese4D
bhtEb/sBgVxcHHDJEJdeIpxFLSCK71WtBijvPtnSNe3Eg9ZUcwE2stOTcoYtK+x3qhbczOWs/OEX
eP5IY7YVPr4uDbxk0yuYPDp44LhP4zDCLI0U37hMIAGGI9ED8tax18Ac73bMnHyT2ulbaiO+SFGi
Y62yRs/86vzqGUjwQOottQ9qjTLZ43OoM/p9EIbto0ZAYinou0aHp+xX407AFStD64Fa16AL9Imw
ejVB7DMSVshIUnYdWcJbdlCGzqt4P0v8PJFMTiZOhbyW3pkaRCGtU/NJIwnkHBjGrn24HMn0hLSL
HPBCmBJ3xbGImueKMKKmmCAczUZ6grpLP+T76p3akOWOnykzgHqG4qkIn/QQIJNwsOaxhA7Q9Tv8
aJBHmYZJssvoYS5r2nnWvyDdQUP9KDN/baGoZasxwhmCRN2dfOedJ79yfaqMNYW+/HLzAuox9piI
pGGomTBKQyYuWdgyZYscmWRAPOUvwke5e/zerMLrL3i4Qdks1+meoRqEFZQGz2N3Hr9Ah8FuECSL
8OTRBFcmlwEHolP3WfDj/xb/MiRe8jvqlPXwyXQK5e/sE2fHtQ90LFGE0O1gjNwyKqfwi8xs8BV4
JLSgcxYSD8VKe7K1zd5K3gJeDLJcojLpbUjZ5DmS77x/e8JfsYPyblwAdYgKCrUjgwDQyfZ3mHMw
efhFaAJyQyCa9eJdS0jiQe6As3SotvwcnpSFzde5EmjrdOiQ4cJLpWP9q2H/4GAVeKSAkzSbJ1UH
6+/KgDera/uqcuQQ6hnmW/C0mPMrVkewjp0D2Gwem3YzwDKNgk5lYG3dXIPR3XsBKw5YtGch0Bun
/LPHt3B2KQTow7WY0NmJYjGGPIjlQzZTU+QbYO878cXMzcs7l4e3cHoeGSQYHwBvOBC2b7w6SlbO
vXYDPQiI0oB75IBHYhb0wLV+Xreq6D9hTzT2bbSJjMZ2jakTTiyzzYmmeSzO6gu7P8a9rvQ+j92I
17bq++s33wAs6V6KT7z0gbd4wMPUahaYV+ezZrlY2o430G6ZUfHhmpsrE8gHl0OwEc3oAcwpIHfR
ycYtxP4aPwLCvCnquHoGj8EXaVlpBLbHRnjNUCn3PD4nwrE0R9AC9icEMwJOh0f6VbokJiecx+OW
OQOndFlbDL+EpQc5p8jPUmLSeEaRUxfBoMMxfSF86YOC1QLwB8fmzMgKqFILn8fhhy1U/yoa7/YO
wY2L97zeLjSCEKHfujNVJo8lF1AmFJzDzaaIUR/zrziJASRRZWd2xAl55zZNAhMHRrUgo3RbYvcl
2czuu+WP2F+66hvkFN/I/u8Bqbuv/BuGy3CYh59M3MCZWd5RcUhMpgEyZQYuNpnXtN06oid0AFDk
G3H1LQne93CPdzwbFW1MQ3RjQBMN0wV6rcfSo5ligQqRU3wg/KD/zzLMHtZgByTDS19o/9s3ahWg
XMoo9nWDnt6G2D68AunpLgtrngFNK0brMyBc2LQQpPfUkvvkv5RDV356zMO3xJ+LdDqr2vyrfUhk
ZIzKzPUMfjFu4R7AvskiZ/nFRkSFiig8W/hQzHmewddX87L9Z8WMTekfGm0GZHxL6lAVAyyXLl7W
WfyBTZyqirw3VFhsrjGK2DM7CrBZvFnI6+TpqvQ3y39Jcsy/VsZOweg6W9NiUdsiTMCAA1RU5p6b
r2pzWzqaTuZA9j7s0DrVsAihwunvQih/l590PIQjCCGB8okCDTJhbi1iorxlwdVbfK9xn4ZEMqxZ
zD4HPzT0igwLyRbu+Q3aLjQD1h33tExICrVx5isgGvzTHOLL3uVzNKGK3x/58ZKrumyP8XCK0Zle
+cUoN80SQrBJvsOshZW48GRe2fHZQfGB2y0yFmaNi1VzmsUGN4tJ9wBPebZKcuHTJFDNOQ1nCNhE
vS7tn4n9+qDRShHYu89LN80pIbBrvkVxn5LoN+4iP35Yiz9cpuVDRQEF8cERRPsVLo0/oXvvINWD
pmfWAsxkw8rKDBugR/piI0WfIn9wWdLv5L/FA7Ww6xCiIeMglQzu4YTABOoJBfPY++Mv0O1clf/C
GugrBxsKgdmg4cex+/waap89kEDAFooXrukOLEoMx78EzUubTyhe/RvPMHiBsdhXjUMAGVN7ACXV
naMKYVKEIGJQKTCcgN1RI+sAw3MTZh6Td7Na/GNCY6scl8l7hYsc+6bwSaX+xHvvA6la8bQqjJqh
mrUOw4XZXyWQfMWwkKx1Kp0DnMhpKy/sm5N+1aCJ3/E74sIK0w6aYeuWOYjTisJrW2/SLiXJm9BM
4QRfJxQEcDIkq4SFlBQf5Znhf7vVBeZPiAyIAjdj8h6gLNBV4aQxM5Clz6Z3KCxLp+O0orRhOl7M
jxvbPb+RmJlhKmJHeMlRF9j5wo1xt/bjP5ElHjKT4NTQhPlWcKRx/LjwpfXUAnvjeYVx/LpwUtz2
s1I9cuDEfOVj2AlBenlep9QsRzMHzsKbV5xnEmzSPZZeWHXRgcY2/ZKC8sod7sDycLvZuNgtzSUZ
2vcl810SXdb5fmkSNz3Pdy3O7nGzcKZvvDkTe/ZVlx1st4zZey8C36NDRvOJyPgtvyCcY7DPAZod
GVO9p5cSff4B+hMLEP6C4uEUMb8LD5GxV71p4GdvnN4RZ4BqfrPZzNXCFV9MhBdBeV+MfsIE4mAc
WaWIVTACM+GlkXVmKlRDrJ/o0OFeRwd+h5AvPK0lt1NeLe4cMxGYKx+nM3Of1n+DfL5mvKN5mO9h
rxUdjdpj53qtpwZI0sLXA2SWJ5tSL/2t2VpgKxAyZvKXtHG2Ssx9JD/wJlcb5imzJDt3UMPqAzOV
Bcl4v9E2E3fILTk64T2/9sbnonZvmZvvJp3kNU9pVufpsWbzzx2u6QRrBSJ7thrOVAvCCTkpNeOy
/Hi1NmGcrZ0oW6itlK+j5E7JcfjEPLj5yQLqnppJIdmRHZT4Drcn6qqV6vIWAVbG92QLXE470DcY
KGy42sgrm3KH1bWCMzD8hI0oByJNLY12AhSCVZgvwQQtPqIj1g8Whm5YxP6R1z5iVcrABk0Y/CXw
XfoTiXHZnsNF7443t7y52XHZHYHHsTOF8EJbB0EKh38AbvmrfqPIQUiWO9ATtCOA5Pi9/AaOOzM6
TLwbF1uE/bLXd+LNrTrzSUcWSFSg59gbuUk/PbMzN/+q13pNMy+glv7L04MgmhArhwR7fmwoZCsp
z0hjGDCMO3ncZDgyljBD6d/muZyqMXqGysqibX9KdkgYoeldl+Y/SeLvvHHqinQHeXUzXIKFlw8s
8+RDndp5fAG6n5BCovhK/XTpVJlzw6thlhi+T9Ku2S0DMDgRC505SA2zePQQS2q9icIjmGc+Vnvh
qHpnQrJpO/oOazgax/qS37tQuXcnLFUSyQNM5egjOp09lnPJ+MRHh4OWFzSZCKB3B3pC1INgAab8
+M7N1oPXJd6DPOKWi56afN0fcjX9aoM/7SMEiqy2z8OALputdO57xL9q2+05qrsQAIDQEJJybX2v
hBFpdG5/BTbr/1nJxXuAdwSD/+qA/h8VacMrdPsoUI5UJiC1t0sWwBcnDeOw/MNSlDOcZorcQNpd
rEAg7xAADEU5dXhfuMCPVkv5jfEIMAf6j9mkYi1jaGTAvrGTwlYLl1WQokAOmzuPOgrO2pkCjeJC
muEhVHT4sriUJGNvMy2fgWE2qBHTwMo2jvmf4L4wj1gpqCoJbPmeQfIsDyPwlE+ecy4ra+yLJ/Jx
ZfsHcG7/R9OZLSmqdVv4iYhAAYVb+k5Qsc0bwh5UFMQGffrzrdrnj9o7KyvTNJVmrTnHHM3f68A9
h9cHqHhvaTjNvMWWAPLKdTJ9PM1mtGPS0D0TUGa2GP1t0UAoTH/H7O1saXirYioA+L3gTsf9pMaf
C/cPsQwQM+ORnZ38O0Wto4gy4bK5DFwaKXFYpjAZXwtaB+7H2/jlUDl9ro6hbYbLsjxwlwFVQgP6
l5b5WwJbqYxM6XEodFMp4a2b+dvpGu+6lRUHnOe81P6+NKWT1hC3i4BUNA9pJMps1nzguJ9VLO6x
Hp8mdaYuaC4Z7xMyWdnPBbGv0dn/7mGPfLHNsnAyJu6NIhXWxOHVQzNw+gRPWIygwAg8FPxfxMCb
jIVmp8heDnUdGuRueLUBlpJ8N8h0ro//oVkNvpFrhLgoe19vJ0fPilPlXs6kofWkPM7OiBTEQ2gd
eti+ITekVcvK0e7iCWEkLChP7PlwGFHGvKZt0t98ki6gRHZuNBsQEl1Cdf+trJB+kFX4rHsHwg8W
cH9ZA0XFBoS6lLFrvrAGHF5/zzHCtjYBS6SqR/tifzffnj9YaGS8iK3xsZTX16d5XVJ51XRqb4dm
kTeEhBKoJYdRRIVkyoeWH4YxFJRJS6y0tGT4rs7b6XPGFyZonBIaZ/yu2B9PHC7S3dbP/Q3rzAWl
dFKspVXlU9DKGyNifCZtaWG+GwoKqFmb50yL4Y+9sNm+BCymOEgB06AdxNAYF01kArp9Tl6o+oro
ZL2CQTpIL7Nn8gn60GMg0ZkKEvBqpq5Os9fqdtRnqE3jHzRftNSL177FnFiNHvz0GYGqSDGwLBin
0D8B6W1eFP8jE9R9BT6U9z7g2dCS3VR4F+AeEP8DFnOPjhyoF6u7hyGkR1nuN7NuU80us/cGOrq+
Ata8CRDQKmfvBVclhRajTeoBbEx4k/Fp3Cevrw4fHpThd1KT3Rc9RoMETUCzHa5Los8VK2ZE+DCr
cedV2dlX0wFMEH4SZKBSLZ2TmzD//GnuEAYZahe8jiqr08HOMFc2DQJYsalOq4B1AfzJBXFfwIdS
8HyZXZM21oAiUWJh1+ZSpjG9AsjHaE+4Ptst0M+6CQFp0C9CYZImPMl31a4N5xqxZdx3vVDyYAc4
mmFVQcsaoJH4IdgmGucbzCdQkpsv1I9daFhsvCY+LSaB03z8oYjciU/EF95WDQipjIaj1j1xleF2
gGkIlQ1CReQrP/MgsQhyZ+pAiLQi/ht1fzvwVAKG8N9CkelTIRFTB13q0PyxmtV7kWyBgh01Vr4/
b/uz+zAYNPZQz/Iyfvx7f30cuCQwUs9o3Hc4yL7KuODGeGlWgy9h84GdA2PCvJ9CalUVxfIp/HaM
hS3603Nuf0GAVWAZ+ncLww4NP6otP66SU1EEb/dSOR3onegqXlisN3+95QUh3JDuDAUZuwY5Wqg7
WDVF9HVw8hXAN81FZgOBshQVBCYb2JLuvoiZETIWWT6us8FBPciHXsTWxM2JvWOX4/bD8tFNGJK0
uycGgy9Kg8em3GMCwDnRJiDuzGW9Gn0pfDjsnY/nRGcvqC5MS+Y0STV5GficwWmkOQQCeMQnA7S4
h129cLG/zXKPGXbwnp1gRr4D8n7HV5Qp7DOdXeypFM/0JiIy3gVoDZsNfjc6Fu2zD8zsaSWjZkG3
h5oiofnmfbXJV8gWWcQVumD05fPyQBNQkcOXtqNZFT7SJvyO0l8goscQQi/pEFmx5cGyvW/Lq9NM
zvmPwY5B0vo1O7UYfWnLM8HaTOAxHRP3Z/BIJS14/UiNEuuImM1Drs/FkP7CqgrvAb8tLURI8MSe
Ai3ZH5zDU2FLooG22n5cPsQxUZCluVw1EGYMIL0Ro2DF+0jTHrvB4UzqTaowWQImIrbp6WJKWPqD
Yw2clAsL9QcCrADmgFs5lMeX8U+eQmq+vwgZOjvSFZ8IzF6ae/wAT2e7VbQ/7W6fgIgv0a/qMJd0
NG2DPPp3UF9/4lLqGPYrW6BQIOwCNqCS6dBb83Wg/OvC0HVhpmGevWwCCS1E6uAAKfknC2H/gcF+
uHjHiM5sdVOneYDF+sAkrBWQ7OtstSj3tqLtYbgJnR6MXfB3m/mUg40RFdXD2+cUsDkOpxxBDyUP
jF7wuRtaQsjBYqTNM9HPwWqz3ubshrJRSPtG9CqeSR6nOTUcpFYWjTcq1ByDAqwOfLQVRVqNuIax
dDYHsytCw/sc6zR7isTRpx1kCxyw0UEdseD84/2FyDdVqSYrdjuyM/0XDppVQvXuGHy/xD0Aaldy
x0kASWdWWPaQA8Eu5ei4WyBawAVhWriP9ORDQwH5IOXeeawgJwLmUkAS4HOaDncSmTJ4N/MSWYSs
zkamj0uSibwUqerPTAvvxdZLsE9ShSQx+R9HD++eQidf+TKsfGQpFiN7DyIucslyiqiasDy2cJBi
XCLcj4fSMSzGV9wCZriC+OhsWBk5vrwcpo3uDSOBdgRkabMqTLDr4Lj1CHmBeZHcXBQSrjH7OqDb
fJkqM3rzDFuYfXYrcFkGYgyEd5gY4iILnnWJiGfzlC2DFZwHsPzenHyoikKyj+GzPa7wIcAB92Q+
GOK3nGAUN1J49zsX2EkTkcCC1ujgT79Sdng3lwvye//KBRX5ejDHT8SRZtjBer8UmDWsWXgFkoFa
Vto99sMVhOIX0pU2ab1njJqV4uO57895NTbmIZv75Blwh5+FyI+omul98sHp0b2tESKz0o7xCTa7
4OWQOOygyc86n8rIIrHblhI4/pzf31jj5ALPAaE+ZwgWrusKuqbQO29IY48YjvpGVAeY8gMNsuIS
YuTOOlRNHxe/GY9ydQa/y6aAwtbEpkez8RoCVEXvqfky2R7SVA5Zh6BtQB2Oga0oyIkmZ/2+phCi
WLvhAEWg0QBpJYL7GxfTzaZ8tElBZibGsaiAizUKLWP5nbf8XB/KC3fCfY7VCFgYpDAKRV3Qjosn
KlwsQS2QQ656sJbaBSaLySzJCP+lFX8HNJbILX9bfHEgyQD9V5StNOyXVT00c1iQmKuTVcbIkLHp
8l3hsMh2hV8UWWZijPLI3TqAhW6hyWRA/FVcWAjGksi6Ux+DMy72B9vwtyGrth4pxRAIcPdlqZIo
IIbDrZRJEeauylgla5qpLLPVEY6abcSdYSHMYEETcyzVLmKNTBjcUxGg3UEzZsqqZWCK8xzNFwwg
4veAj3SrWKt4h5jqsWSToY1gyHRbQeST9tjF3bf9RB1pcOZcxFrMYjhJVC42zOgj5/IS3bLyT4vv
HiLCDJMGjj8z9Xn/4zfDMYP1F4tXkdVZUcR1qm17NrhmQTlc7odi4/nuf098zoXIqLk2ivO6f7ye
gShRrXuTk06ejqrdDp1kFF4un/anH5NF7Y2W9VZ4OrS1Tj6vfzIMuNcnuWGs9bxitNXJ0sf+Qkfu
4Ed0pQ/TDi+QpCUNmeHiDzE+9Sh824FJEPMXF9smvTDr0O06rCcKyymuy0RYwrCF7AouyZj5Xcb9
Lv0ZIxqvQXgN3qvzbU7Yb3P6+3Bx4/xvHom7KwJmveangXkGnv/2b8P0dmZHuBdOi228XGelGhTA
2XLQPuzHzbshHKSxr2mTxBQMQC5HDVQVoMdyWtMl1x3FUir37R779q88xQZk6x6NbQP5+ssVhLyh
CdZw6MyYqYblOIkDa8Xpu7Krmw7vn9p3vSb4mdTnj42emAeJb9VQzYup+Pjf5x8bf0Q+b+Lbv+8p
4WNBH24C9fLVKhDfW8fiK+uhF69jsB0byk2CxnyxfjvxZ4Uq02MADKSYp1+Xd8Tv++/fL5sK2M7T
/upnGRMMQZniv/geyZY8+k3/yS/o74oNRbJdkZqN7zDmSufNaUYv5ZC6aYs/wE18Pc++9JjfFfGL
1oBq9eFcgraeqZLbUzfaEwavCvYfPpAMYfmINVvvqbiDE5llO/qQrmqjVxE2Z8QqesxJOJdvJFo9
WxmCE1zLRblHKPAt7GJ6mRk4vva8pvULjh9+UwrAUt/vycAXo95g1fv9NT18GWQWoy9p7ExNShST
egnxLYA75+c+slmvDJ7Hx7EXQvBTy+kgzTNt0vMGqZ6WgTRSUzXNgXhHBmX4Ja7iQSpheGYWjPPg
NvjoGoIy/nmYC7ovxVSDGexFFqmLp9p00iqeEOXaQO0rWIbXBPXAhHdziVu3wigwW/4m7e61++x+
3se9r3TOIMK5+OX28en/oyBvbAp+hGKieFD//dkNwO4hhJs71TR3tAysnWjJ8R9f9/Ss1cM3BEUL
GI2p9NuSMKjSFoamOP33inAFRx4//cf2nw2RY9bLIfWB8B8qhXbAgSngPP7fc2hgP/x62V9D2DWv
rNI/fY2O48PK83ghHFOGYxVi5zf3KsX2LuLCokTv2Ktr54L2dlJH91EXvZfvrTHVkicD1pZqqPE6
jK9wGfPuOA4p25Itif7pweWiejiZ2UYi8UyGBf8ePyPCQtjfEeEA7ON+S5Fy4X9+E27aJmppB6kN
3RJQ1jDREsqlClP5KI/fVqLuhWFGHjRDR58p0xvdu2h3h9QJrN/Pm98+XaX2zncw+uhlED7OUzGa
hiqLiRqdMtAeNPmKc1r7//2R8Y1nK927tX/z+/sTYwUKiiGKB04RfmHi45vV04aL6qh2aZ28k/cd
7+jpbhEGVkNLZg9U4ZyU1hh+usUZFM+gzuQ9RzDBDAwrvPCXyAHEoXf43fXRDSN/4qbnJXMnXQIs
+b0Bt/kH+yQl5H5L2xg2AcOdt6MdVdfwkgTdnNlzzj6LKE0yWRI2sDV/5uhzQQF0fwM5Iwt/Vjjp
R1Cu/atzzOZfE6tNCuN+9B5lx+PFrq2wMGGd+zQjKUnjJox5Mzv2+YjYnA4dj7iAhEpzXvCtY8Yz
ocPuR+Rq268UHMocbEuNgECkdRacVOfpXR3ZvIWNi7tneA0xE3PO5gR2D+C+DeDEm8V9LG00H5Ne
GqFrgg+pzKsvoof59ohmlefXq6Pd5s9RYWYXmxcdcqocBM4pAJH5sPKIdBBz/t+vRPRuQTqwoaj8
IOk5QySjBsw8p7QJ2rZ1IgyB9byHNcdpwEnOvAGOAM8ii/ekOBl+LIl4h+H8afnz7GzOj2czC6vd
zXGw37GKKI943+F7Op/rvqM4n4CEcSTN5pwnuIXJ/BaKZ+MZNs+/L++BZ+f9//uSGoUhzlruK/VB
BTgCv858WrhvQ3O5uxgEmEyH3ceE1/gIw7mfkeVnd/PT6mE1fP7wCicMxTnBVNCpeaOchujpcc7c
k/s10cScCc4Rp4yGmcxG8eN82xGnAr2peXHPE9ISxVnmQbxcS1wAhekfS/tBoF1/WboX8SS8b04Y
B63kmqg5ncc3FKARHB1OAmbn9tXK+I+kgX9XAJg0h+zL892s/cfHItWli3R5LMUoX/dt3/InZ4eZ
k7k/itcjzAlg5nGxHQGaIhm8x+Lslm5m2R+u2Ro3v4yU9VWfl1vZHFJxkvif51N95fBEw0aXuX56
zCttIml5vbDR+C6T7n+XPsfUDBNI/u4meZgbeuNA26huBsoPJlab3Bb43nNGGf7xGfbxAF7wO2Zf
+2Emubn5EbqnHSVO4aIz2XQHJg/konTYYmuefC1uSry02Kf/26sHpthJHfEXiJfMDquFl1ltlpUQ
+TGI8LLdITAdZmvOzbRgzvIXihnu3djwlut/2/wl2OBC6w69//4Yk1j8AxN78x4Mdlh1QZwTW/Qa
3CtmC3Y73BnER0b/tvgc6NtVsEgUf0PSEqpAsVfjl8jvwyE2vAR9psPiQagMXOB0k1n4axhcF9i0
Yll0fDhdmAMd+ZeAX3s1lx93uRx/7M0GFo6j7gyv3pzhdnFEXrxFqg/lYTrLIhEujwM20TXUuXjM
P8G27Vink3vZAscaWmNk13bua3+7t7WUAwh3uN4NWTVVILKcXG0Il7flw2cK5Q+TR1SOsDQGY2Kj
RXA3wCLhbHeTPgZnoriBe4fjp2TRm/DRSO5ioH330M5eJtS9puh7MccD+6MjNppR3YQ61hZCJj6a
tZaN/xSZfLXf83ljcKeiTwXm6H7uW5WIyzs7+dW+Ln41hjO4wWg+UOCF5hwBj09aaERrD56DeQ6P
Ahyn2EDKfkVhXmJm0+IL8Fuy+fn4y82ZVY/xcDsgbr+7B3WmckyQVbBzMuTdGFAT8cc0OFqSd57W
yUaxDG9AZc4FmSRYI1gbsa53CQd2fUcz5TD1sz7pnBUEHpoNi/j4tNT4GoZOm54MFiwn+c1ZxW12
BfMxGR5Q3nAfvfbzkxWoeKCbDDoZ6UH66W260W+OXy0DBMX5iudldd4JXuifBvmQxHGWmgIvUJFg
12ckMaYcvq/PpGCLr3SeFFK2uKgtWAQuK3n2Slm/+BcR6CypRjhwczNeW5sXtM7sGDrCF5R/4HhM
DwBLZnqe3qbNngkX9XEsCmQ5xq4h5LUCRLPUN7N4M4Dv+e+fr1kesYsQIBZfmFOmmw9HSeEeREZq
JrekHFO38kUKXJMZLXdjG8MTpG59OuI24e78B7eOd6Jija8sQMANLADC7UR8E8s4m2AqajZxyXIn
DNm4n1yTQHdrYeT4NA+HdrejUhB7OVot+zJSkqe/QxzHt0XB0rr9gCpgYAI69Fhk57hN2s05MqhP
aEP2b2PdeyP5S2B6DGlima8+0reQkNAE4R5VTW7pNbumWDrS5MPYNYeIeJyh9+xtexBOGVgIfIkA
RDp1UTdd+LXt/PKHd0N2+XuKFlyk2IqRySnENQBtIfK4E9wA1sEffpM069UIHitMPtpHBWNScDYs
cUfwLICZeBGYQNHO0FQHaMYbk0qxGhUuE49KeJOB2wLoCyJ0Pj791VQ4njItlvLKmObxIAbF8pQJ
i0/3hdHQo26hzA1aYEOcDOJ4ydNgcpOnohBHtTyclLjn/vyvtpMuql+h+eqFLeuCIaqhAaBj69eL
Kw6qyIlwLPyijKDZaWIMJcOv+0aUtevu0Vv2h949YChwas42fegPHUCzeFwGpswo/PxCvj3rycFn
MFXw5pVGT/ATCjkqJsYSr9VH9/kJRhSvoKdQZ5y/pDmYhKCHYtMT2yiCcatkCxR7HA46j+yj4K/k
DKpAgjDhvkIbOqM1nEFxAILU8FYwQYgKT3KJMXBf1nX1RVTRpYaPxM7tUly2HaKf4OhNhsHT7QUL
EQvLvzP1L1KEvANiReM/gBEdQCT/M8EGwXvYxIUgjLH2Zyt6uHewv4fNHcHT4CLHr8k3hi9yXWUy
rdHwKeYR6y0LcdTsZdX2QnIZDwJPnPnNX0DSl7UYxn1vBY0V4OtlRgNnNYwfkHVw57XEj656aRXJ
npzsF30P1SukWWRw/EZinOH2TvgZftBaLPYU2eg8+FWmTEFDwC2/g5xQG0abeODkal1cO+Il8O78
L9ggD+ed8g54i5CLeR6oCs5enXZr0h84Fk+wWHXCGzwWgbajVrcaH2W8lSd4htuNP9zjZCyZrwis
KvpQDKGRswzyj0jz4AkmxVwb36NiBHnKmqhJ65+9EyfQl4KTSymDgZN/9QgO5lztz6MvCYRoeMew
FXkfH14zj/HI+7XPBzK5/XZ55JkdPXlFE1F15dPj0J4MeczeCIY2z+0OA4IH+LFTuudKGefWx6ca
mmON8a90iq7WsV1K9nF/Sm9Ick7U2qgUg4lkZ6e09nhitE3swKPcOcEQ45VQBWFhNicixbryC2pP
vLKLW4oiqeTTwsGTVnwWkVbgqUvaHL5CVTcSRSP1kXN2xN//qwRFvUdE24pLnNs65ar2Kuq18yif
SvYlPd6c+TdT5gMWPe50iywsKlaFEouq1Z1z/edOG/3Wz0NRW30Ms1mY7g5ks7uBetJ7qZZx5HZs
5HEf+L8Pz5sUIDhV9oknpLK8ZAXJYtbPOwWtW1qeEN3n/n8f0YSzwoqRGA201/NqJ/f/TW5Yasad
tfO8ZUubeBrtxGItB7n/85Q/ujs353+DNvFwRfyJb8sXeS5cK7TC4X3gF8f+7JdA7UPi1v945RNj
TXh61vNLaMqkWemAmiIFwy4DFF8PxCo0EmMMUX84cq30fEPXquSZmrJgvEDlEG18yCba9N1uIcmB
/ArPzUFt8TQC5xiDqX1mSCKKK9kffwYeokuU1sYMwfElF2HKD5gr6vj6RJjuE6RSlPEX6gXEY7Nj
i++42x6wOCNxp/a9E4QxzTopweC9LzN1qnAi/uVE458+PAUIoRoGYUTSzTnF7MQ32gn+p9/BL81V
iLTw7m8856JhC7nawqfqPtZhaAr5NpKNdd9IKyRoQbNSvJfb814GBNBAzCnhQI7KuHZ2ABAh5yq+
+T2vWqHChAJbbgcYhcffXgajrL/v6LkxbEWIfSKCDYMc4NpAomRK+tn95DCHZfVPcfG4gITUEJQc
Zox1BFFeC9E8nQQ959Lgh4adGHMxuAmkMjBvqbzy8IuACW3QBu/tFwxacIHD3AMeFXCrgIcB/fG/
g83wji4jKXn7b/yBLiPCBkA3ngwFuugU4geHeOKNf+9bTd/L3xfCQUFPk+b4gquEEPQs3GULENT7
CGdsX9/ftoY1TSVzy4wGB7+rPT1AXRJFXwFKQhYT7j0M/eaYQGXksUEV6aJ8LIyZmQPxnR+vq4Pi
BYGaCMrx2eUWYVyD0ugAvOh1Jpa2REhgc16NhF+1IDc2+GaQNtJNoL/9Sr41+0U9wNkT3PioGrUj
NyACkF82Y/LDX+JT8bsB0Pm3OAoBflXiK5154IjxF5Nj8ShxjDrxAvgCdAo+hynB10FRLN6v8Fn/
72vAOv+Oqtlx2MWP//fvgtnTv+dk2OJBqSC35J//dDO/fWOJl++dJjoe82apO5AUnpEHgzQPoCPn
TFksKMv6mKGxA+te50ggQt+eMLGHEOtKVM+cNkJmz+lpwiwaw+LqUM5hR59MKRnYU9MzrHhsetOd
yefTi3U44Jsy6oE+eeLNbamErWA2FS9YeAT8aGXUFLjtbn4M8yIQxAI+DDgKmFtCkZmj1Fu1hndN
LgH02Q+1ykZA+uF1+oq5MM1kA0hAgbfizh/CUA3hLBiScwjxr9u/mLpMucurMT0pagNbQdY1Zj3l
MO/5+t09J/zQ05P4lell6M11gN27ozOfTS6rBzMnmmmdjCo207vm3/7arMRMEDMLw31QZdz+ZCyD
YGJ3JgYmSuHfJu8PFHjox0BVWG3gXQX5hgGrVfuyLwF4jl465ZJPyrR8F9A6Wxl/Ot0hDRf22uiS
sVJcO+uStjh5AMZSJmIrF6qNgwkBIuhMOZQ7g/mX+Rxd/6BymAkHy1kvw/M1eEz7+g4w9rIeuGrf
JqSD43Cuwvub0r4dERVwaNFejwdbmY4MsjotaaZQQuAWKfJu2NFehE8AcwOCsHX62VyUWIBKx+Nk
4vtZEmZ+bvlZRrU14Eb19AiUwIOHRilVwan6QqD6OoS0pZMSzAcPWS4s8zHn+LpfH/sz4jkJXXwf
rppdg+ojOifFF7huWRruHNSDRgVEB2Bg3riiPXL7PnAXF93mGzzZWJG+MexmXM8wbfFJK3uDVPrp
vvse6jxOMOEVT+D8O5mPux5WduZnlzdBD6XfEcl6D/ErncTQOoyBLCOWZucWXVDprZ/bAc6MYK6/
KlCG7nVbF66xOQM9xAbo2AejBPt2tnbMszXc27AEh2hAGfxxYIlzd9FSMBonrK5xsDJHHiNfKaYu
6dOYYEA7HMsadjDtCKI2PrsmknEmpJLppvgshyV//2YqgncUQ1yX96lh4M3G087u1hkp/i8Sqxh9
Mi7zhBWYRUGAAJEDt2kBS+39PkLzGygZ9zR8rrJPPpxL+40bVm4xrYeNsWxRi9l5jNA0ekbclSr1
E+WZC693ie3JCVwW9fojwsc7x6qJNArIEABSayPp2BSTHlku9B8e6CzjOfYJAhoqkJGhcN28YKY+
/hHmxIwNyfmcA3o1++nvAZqOLAA8QF6fJMEJxpyIx+uZHFQ9O8dW6/jDmARdmVscYUsVRxWaE4em
mN13g9IZfuH/Tq/yJI9vErsv9J3xr0uxWVj0NOyRbGCN4RD3CgsQ6AQVGBI2TgZMOJkBrXX3Q37d
NfiW9h0iebto97d+wNfQxOpRUyR6S147FrC2XCTQrPAbWlfYojrv0Ter9pW6QF2pHUV9JDl4DbFM
1fIICgqOTzK4aeVcGD5fBXRjvSEUnc/+oEgGQ1IhgEQKhpWuNOcyY3U0rBuxpDhR4GV9YzuflMPg
8fXvKzIFfmsKLX3J9vuAW88cl30C+gcy6K+lZ5qnnH09D+tjA4MA32daOlBmwtXxqXj6itMjhsgx
Dh2c+D5ZPCZ4wR3QviNaecoGrWE3DJILkyfDYam//ehM8T5kC0MVWVRu7wtwV+kkc5n1heC+4AQX
g1phgyMmoMKFbgWbA/cVsJA0CAUo9yVh/vXVvY516+voTVCjDO61aLbhFinPjYIZ0VebcmSVy67f
w9PoRCUxbnPqeANXFqSDvCAWAcrTuyuz4xCSKbo1nDGnyrjh2iX8bTlkg9pop9n7ibWMydMwtgMr
XPFXXmzOyI76xMWZy7INKvYFqCvYKdxT5oQf0AVY7QYUkOtSq5Mva2X/n0/obL6+jHG60X4AeOwA
MviDgQumrw8W0i/kGHZzPZ/1jJhVnVKd2xfse0AAj8laXf9bsvAbZQPR8YjFv52ogRGru84spPBf
HDiwVPT6p+ypZm21koh3Kl2JcR2F4o/l1kMeqd3jCwcqeFZbTssLe5r3WF6eBl6JcgBT4nuA9yjr
cY2UCDPT75Az9NMd1mrOLijPuwuIoB0Ntg8oI2BzQPrgUK4cMwh+4JdxYMOoJ+8/nEbeCbzvxY/g
lZf3fQTFhruGEv/2TWs8eJlMoX0eccsyZznFwCn42/XN4Ygbn9v/M9ZGMHqZe6V6hmfxrF4qhv0g
vw1rAka+a1ingArwoZ5guoC8B/gIQ5KTp3wASDtAubkfMIwsaob5nnKdfHD8WKIAIx4Fa8cKfVcN
mwCWvcpTkCsqBOI/iZXKJNNChY123UGmRQE+5Jqg7NIiND8KbA0crnATRRknRTwRNSGsgjdbsbJB
n3XHi7r9U85wnHkh+WVW9TqnIuXs24DbYoT3dYqCAk+yTjpebCISmPPRwxSUVhTxL3of+nQofIJF
A3eMsiN4dG5NN9JDxKdco19+dvvPv07BDai4exq1u4qXoqroSLAeUdWxKXT49QyxwJcg5V94zNl9
Gn85V3sj9NeIuX6t/7nJ2fNt2A2maI8nkW7dRvvGVfsnN3/XexGUMhsRh+V8XjdNjDgO/4mXNO7U
fU/lLpDQzSkIJ/DRUiR5pPbWD2OunyY3aaI//9AsD/FAuHbItisa9wEXS8kOkxjK4t4shDnQnc2h
Q6o/5KIaEBB667wBbtZKAZN2oE7uObD0HYuyZlbncw3t1RlH5SExoV2vxNMH3TWaYOGMogCfv+3V
w0CiMnmpLrF32GI1gB3wIyF+kjkNsqK61RFevOoJpRHWKQADbYwmrCRfMeUDkVmDs385YpO8Lw4E
n3ytzwS7J6Qd9088NA276y+ZdZLGJSeT/elIolkP+0/6/xYyMpg7FiOk01E1MxSFjJIjCiMzG4MO
mrHEiHPHeI0GqkducAtWTRRFpNKEPmETesSrSihQMAETsrxpDn5KyXW46ZApudXZ88BpMWK9WfkU
kke7/XIBDWCa5IteM7/XNlHUhBBKAYUN8dJ1P+pT2EDyBc+qg0/t050//th8zs4PiA/mA74ZiKhv
fxoD/EEKAGZ/S7yjcQJQA43Ndtooft3DHtB6kdIqsssxWOl1TJ1d0t2xF2lgLirWk0StxX06YNaB
AeFB7yyI0wpKMvxuh9u+llzT2z/3TGbtCpYqNMMQYCqPFo2uDL9XCs9MEeYtr7lOEgnAJGasyvZC
6MkghMuDb5xg6ROJguiRLdsmjhcCKLZ1uNT/YqSiZKoIcRwkHwtfWbeMyNEQygqPHmnSi5sFnGzc
8F8b/PAtcgG9YpWPBPuamXU08K5jEhURQ9WzlhrdRfHzDCBf1+/w9TPPtfnYk04BqYxarvIHP68G
Ax/1dAzu0feVlMbzE0oillfQ0a+HcQ0AODXSdVazJESoB8q/12fNASk+rvzB3iaQz/vm58FTZFpu
UMlnheIUJ5uYhjXU7st3rUNpj7AfPQEEC0kVDER00Nf9KdJZAjbD2ockXsEl/kxbw0KC+4XqXnFT
q4vm6g8N71KOSvyV78ib7ZU7+hN8wKqjO+761MqyVexbNvJpDZUGBuBfz1VW9kpwFwe6VS1wFQRN
HoTosvCOWaEsOs9f5n6y9xfH6Hj0JxlTOn8yGTiRZi40M1pFi1UURau/EZ+NGmfEx7sZDfnOCNxv
kk1Otu9HmXhMZYJD8t+KzzCpsqPKjKI+uOEtYF+mCKMsZ5lVTL8gdJNuz75sP9Ye8o3bNXaz/ADc
dUxxlrn3cA3Nuiz7yetu8+rEH0A8CTE6zFDrOvrARedixvUTwAerKXhXra9PS90kmi3DwkC9jl6s
0YJ8ZRbz9mnyfBJceoGlSL1oMH3gCSt8r2y18WrJ195+n6R2H6+BO+g6tP5m2XIbV7DDA21sBK9l
uzXG58OAkPelcLgOJK9gAHtnuNyBuHE7fqMyvY3Qed5GuK4vZf/siN7k439AJz9b3MoiMVktQgDF
DFgwK7gO3CtNDkOWiIfRkGDfD3T3WZYZz1MfmIvz2bwelTzuNirTU4qvzs3DYEYyr4cCae7WsFv/
suWAFnM96eOT6sE/GwlQUlvrmLD57EZIS8zjAolXRMGAhJiBr8Sb0nBTwp7hcAWlpL9EbBydXF4Z
qGKJxzleDlcyJh3ME8wB3IgKXi0Po9kaBuxmrc9+dh69fIzBgyF/OAmRmkgzZdxbt2F/SvrrbMBO
xz2aSPFv3IbKbBi3YUtNtmyYLtMrCIw5xMsYEU2K61NaxFLUh/8JrJsBEoXq0FJHRaxk+ZwFHyQa
cG7XQzWfvnenhZb1J/qoCGRIkf0/Lbsff3BpMnVySjTiqMgYDW4xIt2GSgW0yyNLrrcqxlh3BiI6
FO/hRQMDL/j7xb9YUK01EX5zGLrC5btHpkadaVvypKoQ73AmQUsQCXWd72Gb3tB9mfJYHjcK5qHm
g3F3yg4+xe3+hBodCRJ0nCfmY54YzcpjuL4jnVqoN8VvZanHUPp7cGVOyKzbNXR+E3bO4fLk+/2g
joRzvpbI42kd5bMvwXDTwfiK/4dPtyQpQUndyDY0Bi9irgMk1ndLSMq4xPuPtHbbCTbXTs9W5xDa
6Qgx4RjfMebG3X1GUkaMD4je2WWkYz+qLwhWUIgxwj7dZV1N8vARqMd7csvNavqEkAPCEj2DEQKk
43lMBjE81UXPLdZ62EctATWnsogmR7OCFXuIjxwD6OARIMdwVQBk+YE4+hoL58Bz/Pr5PcOUw36I
TlrYm59n/VAlPSmWQy0lJpVN/4aH3RtWcZ8ksZIX3dKKpc19zJnFGO+IFwRrhTTL4duS2Yx7xTek
JJP8/ojsyhz8wxuM2AWcF8yVr6lkks81JPkLDJT4EXIdPMY1UDF/qZiUYD0RyB4jCl/y9+eYy0tO
xAX5CZGIhjn/F8GX//sT/Ir5VeIZzgHPTlsW/NKn+3RxYXRQ2UEMFn/TVTCvwOTffqxK6Bqe/seF
i3mhdz9+wq/GlTvM9BHqsD99dOa5X7w/DGsyLa0WFTG5vIJQDXXvFjxi/OhjzGT+Zbrglm4Ot5/D
fQL9kCG0T4znFmPyER6MjKRvIlgvlA8Y4Gmwry5h68Hx/D+SzmtJcWyJol+kCDlkXpFBeG9fFLiS
ASFAnq+fdXpi+vbtcqCSOSdz5zYBNGlozVqAw4wLS5uPUzKZYOESdiUE1Qywqc8Q4+FrAXD58jOM
xrHACrADwO4BahYxL1hS/MZMJCVuNTGWzKbsP6yUW+ntpevPNCduLhxGo3SeT+M5ZK/xbx+67diQ
ELA48dxahIvHlDu2DJJpzCI8M+BZJdOqEdTeHlZFjOx6M5WH5DtWhwDEgtJtLQjC43sFJ8yYAJYz
bSXBCF83dfhvLjuqjoKORz1/rVwxvLW3ArUe9IcDrz/rr/z+zOk7+z6fOQ3uurtalH2m0cLVCRwB
2TDfTFwkPygYFP9UOCNA73+TYJMBA1/lDYU2R/0HiFf+0dsCHC6efSBcFKlwLVpnf8R/iAd4RMaI
/+z3dfhGJ7jHyZC3+4K3MsYoR4AY0zIdveWBfSqeKx1nhEHRCD6Y+5sh4J+y81/FOXkHW0GJ42iG
D2ehAzW/x+IDcbhfSBnIDm/AoQyCociBwfgDloiJOEcZ/5mr5+WKbKAOBiJNEJCg/2DSK6oyCZ4i
tOzpHeYzgw4smxjBkLY249tm4LbcXkDQy95FANGoNFD54i68R4sAk1tA3cybB+KWKAN9yIs5+vA7
1lYIHRn1gcKLbxCVXzj8BWDKyweU7zk3nScUev5pCBJ+yZfyVoTqvDfRqpphboTWJx/pZ+lg4+/g
WH8UaAtG1IgJ6qHunOaqB11/eurwldGdC5K9Ph9fxHeAKntSv+N/VGcz2MwGb5NwrvzOgSUPff8g
zavdg+ojRpdzsQ/2oTAQohujD4myA4OwApxMMC6Mb0hVXZLLFrwVrAekMyTd8VYig8IYGX8Q2GmE
caeAjc7AHM+xdmKxuhD4YA9VBy28m83KCdHU+h9V5yZc0uTiHwJcmZ91vgCfqIflLAKJ1oWO0n9P
lAPGqIgtWC7fC8jbKkFrKVMZAEDeFh+SGACNKQNXm/FEJxTdOHoWZb8KZyz+DWzZeKN1mGaF/gcl
tpudPzv01i0KtLlE3FKBVMVgZbmW4pDDqewcgIh4lg9YV88akrVnKCPbA6IKTzm8JziGMs/tMXOf
F6yNfniCBTrv0MbgKTJAAsEprTzt8Oj5U50hNLiH12P7xlEOS/+Kcs9amnjEfhnYlgyPmWWLuTe+
eZN2QcfM5LZiGkzryw+H05TO7jWz0d0M6iOOTubNvuUXOiJ7aDNspcTavpkvYE5hTLuAuq3ap1OF
MgSzGoQJjGfffYpB/mHY8CORkWHy8gKOc38VeeXIQjFba1F0ycJHJKi7QYql6wdMi7WTZ+emzhJs
DjD/EKibq+DwBo+Me55R2C5OWcvRSuFuGM04Zwd99sOCbdDskrP8pxPn7KBFqDGNIWRRIY9xmJrb
SoMZZirD38CyeiwZWg/jG4p77mjQmGj6fqzei2l0SqVp7ztt2m0IjwPZa4ITJBaPr+8Q/y0l3urw
c0jEYYcu2A0n0Twin0AdV8LCc2AAPHRMRaH4LaEtMtNd/2VzxtPMf7G7xm8zAKlartfkCo1jc2Yz
9tniyg08kfsg7gH5gl7m6+OM6aDNXAnlN05A/mPxOT6uQGdqQAoCzbeX+J/5Wu4blw7SnRrUW505
tBoYYz34rEfGHmSG78L4ZF//Ixvhk75+jkR9+2LIXw7qqWDnCaKiypvmaxWaH//v81UXc2pG1qeE
4vg1iNaYs4iSlKKQyvI5+IzBj9nks/0P96IVBAv+61aCwvCGW1BS4LnWNp4Ywm1qkOO5Am9r9L2q
A0I9pzJSniFG2vAg2F0JYY8gng7FHSxqjBC4HoaHJ6xgzs9hGXOnG0LFRBXjAkzTFfEE9F9D7F0o
GHG4mKgjbLuffZQWyUx2ThkyHHV0Qxz1dHQkMWKPhmUinuDHLJn9/AYRe1BjTkcq5MaAFNCNra+w
QviSR0XflcyiFW5Z2QzjJlAMFSZngrUaA01sMRZfBdOlDltFyEPvNYwy/wcMMQeXx6PqN07ZnsWE
8jemF9WsJRvu4/rMhyLq4bGg+2t4fwIt4vnTv4iQRsRogrDzXmcnEnDmSKm3b+g03LQ4cWefchAW
7PrI95DA7DB+USFCb+wx7onEgwzUrbxFHY9E8+2KADIh+6Fq2FBzTLUx6R5fjmup7TefabKkCNnj
LzEnsgg/gClZAJjJXDRar32LF4eMFqMPgykcPRJc2XpjJhvMcTniR7wmv+S1BlRKT7Urj6nlL+/J
U+HRBe5vSN6TcXolxXOY7MrUl9gON73CfRHsye1kOyrrKx017Dv8fIco7Kvdl56edUsfKDc+55JA
ORbn8I5DZI8JDkjdJmHTuiKgHcAq8cCaXPP6y4+vITITcx1vkF3TWGi08qxw4BAzIM0hdx66HkFL
sZbUscivfr6iUXae0iFamz8Es6x+NTWmuFW5B1nw+ImptW3pbqRxz1VpogVbpvCkQJmz6mIJwluU
vmDJsDb6uPlBg6GI/VdLFvQbAAJ7sXqCGKHxigdLFTSbAhhYigND0+vR/Jkbk8fjA3vnE9RkXNNz
8UneKEPOoU2lAFFb/4DhKi+NUM1HIzlpJV/y31/8KPGdY8TyPj1RK8PsTZcmqWH2vSgXv2Sc1pTe
iv3XMybvh34Yg/Z9tMRVvjjDWPS/2eTNGKuCR2ZatWtpSDQbrFTR/ThmVqSMMNm/0NhRFuCN+Y3k
4MuO9ytHuISwRdWotkRtr03y9wzLZKLMadEiXESi1WP2HRr4mEzCgRDi8jixSRfIRmB15eSIhPbm
x4S3wHAtM8Zhkw8UqZyWhWdHnvEjdOZHYsob3gdVVN5P5GmuDPKSgcgXHOKeAEpXhjLHTeUtgXX/
FDrbLMKCAtdziuw45fm8N6vXscfPa26TQ5PELu67CP+oIT4PShQLR6q6H+FByvNEN4/PTEQoN6Ek
Li1WoQx7342UrDpt8wK8+Z2+sXvoGsySHNqepzRV+l8MjsPlF94L5K5q9kSPCvqnvU6dtNd7Bwxo
H5XZj6j8VBcQB1cpntpp+zqW5oX7jvQv4gwoSarR4zGU0Iqnk144tZD+EaP53uRUCZLKFAbHrO+y
JkK6CHoVZ2SQIIfTaRaea0A2DI0Xv2U2tcmJ/kLHKTO2Q4Lm6Azqscbs8P59UP3bqNkN7vIBHlWE
70JhRFVGxE2sruRtO9TPpbpob9/a4fwAY72OwvwrHgMeYuBWxESeM9Rn7mUMC9RNyEV/A7DezHBb
/I96CLscgplw9HjlzDYxGQ8QBL4UBxOjQgoKbd28ztK/aHapQ0EM1w8Kru32FVQ8KIKiRzEBoYO9
gYbCdNEyWemYH4fsYaKGwRiJdV/oVQikk5lHMV8gMh5HGSLmqbRwiQrn1b0SdFx9/6EtalUkqXEP
beDRGoa89xvgDAuG78mGlCprVK9Y5+uwn5oMytIjeIDwdoe0uenhPQmpjbtD+JrUzeT3m74yJFPx
I1//6+KtGNHNg8v1z9TVGryBguuCMPMVXRNz0upIJLxEKZWM0bkg/o+ZRBLdgr5joYLibiL4e+bk
g62nScCwtagwgmbAIexM4JIyNvgAXu5ZdPFG51EFessvmDYJYwE2QeFRZWE2/OIZFVZSmFuj5GF6
K0DOHPYUAH4/OdgsrCxloNcQUl4BFyTWQR8dCCl5w1VnLsyLk0nl9XIG9y75P4YyVtsR/yZmXqGH
MD2TtaXCSHjQkx35nyHTVyGYp1+Yfc30Msv/mp4Or00aMpfQv+NUwpd82OaTkBx5RJ71sNcOQs4G
B4MG4CnYJ71wLBHZg6sCwkjC9LoBAT966XYKFvbeCxsRFnb8RNCJ6q5M9EXsCN9b1BKWh/seJFjk
1S2rFx1KBy/sw/yHPSOdPb/rr7xIdoAR8vMv2gEEpCOzBRSIeuCesTWgeHj/v5crvjHqPATGI2Bs
eha7z/Thn6GISJpWAgjjWGBi6UU8Ki23l51EjyU6bVpqhMd4+NA6wWdyof44n2nqbjbD+YZOKYHV
woLEs4lNAl06bp+P5XNdTEkbh7QuWEgJ8xvCg2PG8b9LdBKk38RrAyA+D3RphtnHUVrF6HLp4hCR
M+5382l+F6RgOnU+Ev16GxRQ3PkitQSQRdenMQFtR6uvrdszdJEBHgsZVGORWF8G93aMW0HUv6/w
AeovFnsCAofknfWvV9EK6/0FTznNpY2ETsPyQoBfxN/wnyBeYypGyxhB8BEtpHEzNt3xuVffdLeM
yra8jGih5eHnCqduYa6SLVpde1UH5qrc1/TG5oxPHVOq+O1jqh6TrTkDTYimImVcXFPRm8LVInAO
YsMoWopCCSEAnDH4V2tQCmwAV9EpWsYQjfCPEGQtgWfwXQwr5pRYzzl+4XyjSBtTLqRVg6rR2o4+
0J95B+jdLZpNKrHPnfqFf9BfzFsMGYotlp6E4LHm4gVaTppds3usSMJbMWh4BN3MDEzwRGCZqRIM
IVBP0zWq/62NB5RwsRMXDOAvsCaCZk7qDr204HNVU2qjD0bV3Q6LNxWI7rljsqB3Gzm/kA5hQFQX
UVXDpzn9zsMI4HHMhDNP1lh2M3f4BEYbmBbjaE8nbcgOPvhJaNPI2GRYaG5sNg726mQpYxCJ2xcm
tM1BZnCbBRIpdsiXKHA/AUHCqbJW22Gk+e83lORDrFkT28Q4LVHTEsM6NPF0qlKywaAkem+N5Fr9
Dql2jrVz29w19unw+NlKVjL9mqhPbcw/a2nS6mdTxe4cC4lXxBkW1sTUIZJjfUPnA3OzgUrR9niX
16UURPkjnThFfKzCzgJ4wOec9MmmJW4SORqGPSXJEoV8zEtU3+8QJSnK4WgWpTRQIxu2jFEhAP9I
Uxwy+u9VsZEtaEB46NkjJN5BePh571W2eM00pzf6DCFxRccIfYHsslr2m4n991xBD2OTRrFDzSF+
6DnLmeQsOpcZmNtANfsKumi0kH32D/y1BkI/1LmvaoLdzc1C6Yt250Ch7j94TtQ5WVPLEqEeHFuh
C0OgB1spc4Wyja0FvcMzQE2BLAqTkf4/GRTvZI44UiEM+nlYoq2EhCkNoDC6MTFe/ScM1KE+yY7l
TJ0QZosAqiHZVPPeEFXP8lithnaBzKm+fH840g9zmAjNNB7VqJi4/RCD0zmMkg2UeCZ25IMUA7sh
qSbQ9L6BJUccWCixsCNGyCLM4kiiGSG4NplQpj7u0V+qWvyFKQuagGwaxprQQlrW/2RcmhPmDIyC
GJDX6EekwQc1JEOanB3BaQlLZxKM7hH0AbfBtm8xniUrC34Ag5uaA1gAAMMCRwH8dTF2wl9JuhKd
+VXp32CGzyL3NgXY2KfuRXY2gqYJwCmc0TDcAopG+vXF7pkO7J9dmg2xGXqHMabN70yXTAMiUQ86
wgXkT9jNVejsa7vfXDKoExC3h0VgUKy3iiufYpoSrGYR5lCWwiShRpc8XoeytnuNuUVN1Pt1H6QI
xIg6kSJSWsuYA2kOw++3Ovn8lQfE0FqEtJlG0GnQq48YxwXQ1FDmjXenzCtR8hfO/DTebKwTey1o
XkP6iNPD6TJGq5xV/VyhmPGLt2c9ps903CneOwrYMY0Koz0vxsX27UoA9t1A4nUjB7ogr4E6uwTc
JCuwG6AeLE/xb2PgOocHwxTWIGWt2s+7OaP3wjMYrkOeqhjFujKam0O2e0EzgYvkwV8GQAcJil16
x+cx1lxtYmMmbYncam7Zm5auantIokODGxVXi4tHPwBgiZcu7DeqOQbkDsgX1ySBw12LkhLeaIOo
tgd5w+lYXXOPz3fqFNMdGwE+wm5qUxE4Z/28BNsZUtS8UB2grgkhjk0fcJmzwPz5FOM1pqQqgo8Z
L84h9EpebRBpgx5jCyLA1KnOcwn/9Lf+0IOysKTnhzKvwwG/jOxn2ujzHts0z9mpgMzUmkMV+0iy
ozC62xRLlehi4NSoTyAsgQNhPNIx7m68KCGLD0PIUR7ubAoS9IKPnfmYixb1ExRkjfZvv0XuuSd/
CAx+13jmMUzPgncIPcMxC9c4Y7Nrd+Pyh3M3rgduk+1xoTn4LW4uik8sR/80PvEJs38Qww2kr39C
hdkwgJ1v2oD9LRy+589FR+wu4XE/xiTkj2Cg7DLTxwqyrEfWX9GCkIywAWYCL2z4QP4YqFMcazyZ
s6yelqGD99NTH1b6mpKjIiMJb+XfJAVAkjZkEhWMc4A10eTUwkaXezOZZSDGGMiqHmewrQftY/v0
LUIr25GmD4sejuLURISS6jxCdxMzN3ZFhAP24LtRobxbhzTzjSagLpUlzGId+n/OMv1XbQcqaNwL
kqF4ESX1i2QUk4yDWASiCeTRnxehr6egRYYzfcG2ZkBkw97HMVBQBCHddWYQ4zP2DD5o7RhhVvSK
djvQm0Hvfc3ss0qrXJ+K30IPimID7a0gPaX3vkhQXGN8Ip4jNRpYAK0oCJ9Bmg8sHtGWI3lvkgeF
Hw936UnRt4+C6SGjPpOQZ3YOnbBFuqm9qJTWVZ8NFTmOJYuuokEiZtpJPqc3Vmqig1DHofRX7ldN
NPpq5woPHqatVPPnCi0Zmd76gDkMGl6T9oPX9b5VhKOap8ge5XXBwprhxYlW0BGdAxYhpPRpHuKL
BjcvLg/YwBFSedq4ELBlbhypj40WPTxzzAxnWN0tcHdIx7riw0wt0KnYLsEHIUlpOaFUwr6PcecP
Agrz5x6uWcRROdIdGmaNSoXViFKR+uzla7Jn514P8c3kPZYX0Dcb1D4QL2xXvosuFxt3HO9Ac2N4
Ty7NFU1QzlAodGhaknRM4IYqkcC25CckdVjh+UtKG1Q3li1OrsSE38WfEtvfKPdtpHhofYFhMcig
r2HPzAkzDYye81ID5mIcMZAwmbMk1H0FxO7aBJN//TfjBXJjKrJl+jl7XiqS/TqqfAydUVRV9Hsu
hYRFbFwpnBR5uyp2w49rKaTGBUnqwjj/ZzIzUFEjhn2gjdx9Y5H2Jf5nluqAgX3sxIRJrohceM4L
CD1sYzNaTPY92q3phzoO00H50AuPXTxKf7dOlDNgYIKfIsZ72cjef9fd1PZFjZdtsc81Tw9gN6hv
dBpEH23L/PChRnsSoTysnmMKN54LWsMEbjIIy4s57+vlR+lIybDcCFKQwJIZa7kWI4Udc0wIeLHT
zH7wtHTXyn368Z/qPmnaRYQrL+Vg6Mo+xnQjy8chPF4G6y/XhIq1yFHLBdW5WmqYmyZuR1/a+AzK
5ennj5LNYgzd83GNBZYgjzK+hiQI41nxdGoLj1DXJHbkEbx/vqlN+Du9NpQ3DFug4qhYDrowa6hO
kGFjDAHj5iv4NbI10aXgk3q2cU9SmlRsXCQdoh/I0BPEA/4v3ELtmr/2ioFtQJTM1bgZyaq5iwof
d/4KozQZispnh31zLJ0fcQmhFtaQxrDlc69/tmvyy8n6UUIlGIvRg1gj1yKOB1ZOqC1fDcagxdUC
grPLQ2geZHnee2ytalX3cCjmZyWvxUs2GrO6GnhgP/cxUCqTJ5XFVBlI4Qioa9NNCXj+d5PYe5BV
atJR9wQ3PZGNxdwEAJrQ37OGEBYhBmBx4lB1h5lXxx4nLsZnFvgfnHcSn/IjjWyLwPVcLu0NyUUA
nR08o9ipWf9B7HELGOVLbr3fpr2VzFVxzuiIZGKvVqle0NavKIX0x8jIFx919DHGIEz5D9q1+2A+
DUse92qmwzxiMfbdbtW4wG1idEUP+2OIR+p1sorBY8KvL+6xL+WHm8nkqJqifKAyspZ14cXqLq8N
MlFHmcYwScqmifYetaUkgjR+7frTnXK0EtA3NIl4mBypuxG8zaEFqcK4hPUPP+6lJQEI+mE+7ozD
Ew0XGxcqLYp+FxTQjNwe0CUyPi4n1Z01oIz5dj5oZPEI8A8qVr1AmsnzbyfcoiBU15f0WjxGUp5h
/H2uQC7fwLtfXwbd1ChKOmjIrU8eVyRvbetPcJggqz7cRsNnzrh8xm0yxunaeYEqL9FIM2VeR4g0
4wG9IoN8XNNa5hfHDg3mphj3bpZzgDUnbWCQDpo9rOixviwJY6SD8C1P6t9ItFgJnyeO7VqNWh92
y0k+datol+0efy0AEgUoyPwhA5h1CavU4XaaAJXDCHcCtCQY+T0CGBLd6xZrTnR+JA50T6gZPKEY
FSc8iwh+eLLJ2MsGPcX9cJc+Au07/FnQNieaOeyVA87mF8S4GX/tuWXNjN4YPBdEUsaiEHYTmXAo
2E0kA37vzWtCGB7osOcJ5cJavfApz0kREXGIpMv9/I8cUHjggEhQPGbNdh5gxI4bSwr8C5eP/a+a
SvDVW6i+Vr59JXOjYpyxIdC2uNfjz/f0BRfRXyuTpTwneRpeWe3j82Y+CZKkPa/gyjcOggm14k5G
BBMA/QBINQsDy8QCQQdb8bDAgy73GykwarIGWWUmZHuAViG3ePamMno2ch9FgqKVLnqKhzFumBDm
ItxCNZpCip2zfgMpLdihGRkjlmUzZ9RWzgvTi/fAdRrRnnexO7CLfSclAVQoN/Ha+fpkLYXA8GDk
pBrCwKkJ/uKP9yk8FYAayIiXb/svuJjPfjpmwbHPFqYfFZECTsSYVWOW6ZY8Tngv0WicP7UIWa7R
WjKzwACTgp1NGv9+hnD1mGIDZ3xKAkmjNkB/kbJ918NQGoDR6dLwwybZuWoVPEyPb4wpr36rj72T
MOsqZ21NhIn3UbyYeXHnPvCUZ2b+cYuna8OOYEb3cmHVKsyViPLu+QdZF7RctSW6lYhK4l/934NB
NaZkeGXfWFuezG/0c4b0ONx9qqNKkQG6jucoJQqVJ2UNeqGCXCcnQR5413vCC0KmhKuwWQvKYswE
toQIy9CB8Grsm4HI20HCkl/QQ5EsbCwsoKqKTVRGuPSsd9/actR9dUnvyZrMoIt9hJeLeQnNDl4c
RCfCNMUyZl3e5QsqB75oav1QdiLsTOmgTcYHwCL9H5oDjD0o6+DdHt6HJy/HGlCI9FPWNcGno9iW
MQZzesTHETlOIobGmDdoQoc1qOT3dt9ofqC387jDHOPiocxmzWChjwkIRetACUyP6MFnbnqCRQ1H
yOgcvXGZI6qdx9g6IqEDfdqPQDKvw78X03qwE1QfFikbON6NoV+/iWkiL0D1Xp8RofEJjHbaNurH
zsVCt4ax9sHemXh0AN/kbp/jVXNkq7+G289fMp6bOLaCOeX31zw7qcKCtSXVmnFYg92PSDOhMtLF
xcGZg7hFgqgJouepI38TUFaZ9csLMzfwxYpBIiMGjZ9mVv8QAasNzyf0ZP5NefOgJfJw66p/Lh+q
aEvgz0PEILhiGcbDLywBBmcYFTJABr4BlQTMRwsVuvhhAx8WS+wi9/bqdQEYx0ofaQAoHkf32T7X
7HMyDKE7ttO8PodKU8H6oeJxpAUhaDFLDigqpH0uPk5owkvQnCFPjpz2gjKSIcjegtK+1cbfy3cf
nYxjxBHmeB8wemE4Su8MG+ZBpyKq6DfliCA1peg0qQFh/kNyHGdLTBrHCF1ZHUpWkVs5pu4WZXXl
axD5Num+uzWL57fPIsJY4wFN9zdlWkZb6alP56O4PWxZGRuikH86MZZ5/BpR+tda9JtX+fyTtk/8
gDE2wOkIf0/2W0oqsR+KEg2Ig51dQq6CtocGlFsYRJBRKBM8wnn+xfeyYsoGMwNHvtscJBeEhYyz
2IlRD73k999citQG7CKYFWiQZEEJ/JCgyBptllYGjH25+lHucDOUiDE4q283y1dEpHGeWMkx6qUu
F2IePMyFnG3I0s3Mg0sT3amjZLat3OlaxwwiuhbJgYsdEpjDhBebVpt0lD7ts22LMCDabYumA0s0
inoQtj+lFrlB2am5i/JQcjPAKOYbR4xA199FvcHJX330dbRw+Iky/TwCIaSsFkSE4uHGwJO+R/yS
JgIaQSeBLAt6wNMv/MEKnBdu+iZKAFb7SUi8XL854BW2l2+YhPxggyqOzSMAPXMwxGEUeAuYHBUz
7r6bkCwxYqkoj/rRthLB6YhaWvxCD1zvkG6HzqDFtpqpOZflC7ehGWd4X8VXQ5d5OszAYG82K5QY
byNQa1qZUYKcT8+hfdmrD06RjFPqqVHOE8CtO/tZEY1MXQju2Hpw1kHZ3tCxpbBhX2OpZRsYvRSP
htjm3sPS+TEuuk0anWQ6SjFl1/xPDxdeLHdm33bCvtBrSeDay8LSn07Vtkd4f0OmQXoEQRsCDkZb
OXsCRDPF0xkTNY6heBBX2DF+im9hmAntGMJa7ddSAKf6GY1A/kjbZLj9xgwGYCtHCON2tss4mFf4
4MKiBbYCvjhiGc0+A2kia0OzdNN2wEvC2WkQsSY+1B9VgfflWVitMpNkz2YHwXeWy0+ezskGToxo
V9HwEGrFs0WdRdFkENnREbTjafjJEkspw953a3ib9kCJsAbwEixlWIMNX0UKC3kLG3fT6V0IM2ZS
iZGdSTgaNU0tYCR05BrUmZ77AdJ6kwfyD+WyqDmhcxO6iGUCnkTNgBAO0Cfotm+MnUA9ZUJ7ic1G
ZipueiTfHY6JPxeF5c+kU/WYZcXMOnKnVISPq8n2y4OTOlwl9kXmf7+ZcEigRDCJ5RrhcWrLzpuO
Cwkrii6ufuyzL+Kfx1IUIgmhzMJxjL2H7l+xfBt0xPk0Q0YaWCzpUSCKHZCbbX5nNe4ENkPrp3Nv
skEyFiRGU3LENtD4iKsyMupoEqXgiQEdjwtKe4lIM5EUROf4hiDEnVL0Za4qdZfl8VVMSBG1gs9Q
vBUGWiDUJwMsaYQkFQYzH5Ibi98TPm35iHUSuINVNUHFJQoyGFgVZGdQyNLh9HEpyjeCAVgkIFQA
bg50njL2OpI2/+FAneUCnHX5AG9u/vaRgRggDZ4ueYrqir/tgYQVFxPgmGzpoCAXlEkNucU0KKJk
cB4gmj2PZohOiwaLgX9dDGsAxNY1cLAzBOo4NasB7yr6SVqdJ+HVQ1PirhlAceth89USie2mNRhN
UEGUvzsO8czmvfcmVBV1pNPOEwxzKiSDnnIFPmKQ0exD1mZaepz3fs4TnLV2aiIsCYFC1gH6HPYJ
5fY0Kmu6Vp2e0CPbPH8GsCIeM5N2S3Trbm47Ba5N7PEM4WDgQKsSJfoTc5icJOrxj12WwcYR9o8B
IxJ3WND9xjF5JBlxAwJR9dB+9gglwnPS0fENRmTcQdb2EQkBbksIt0AmYb8S+cmMg0nJSrNQ0njF
qh7yGY24DN5+CpdCoC4X9YjjEDWBBqoUMb8X3kOEDrH6sS9XkH5LNsU1IzVlgXSj2mcwfQAwEHIg
F2Tf4cOL0sDngRMONP8iRP5I0AsgL49dtoLBJLI4iLgBj41Yyj5uua5OQB/W+YF+gZuHk8o2z9Oo
ONG2xxr6Dy9TAaaoeeldgH6oyz5ey5yG1go9CcyPf/8I4VUDO+LKiryTGEWU1vx2aIQxrshI5UCV
78ZwgvAIytxp+YRM4JK6XmIPC4EeaiWIN+oV6j2eJHiB9JOYdLDzJeznWO5nKq46VQz5gekXoo/N
+xZf4yskKvRP4F1YreOooLHoYiMYIYmmlywfTrVFnygSoPjzdqErqNQfPfX6skccbsc0C78abrbn
Ywe/EFOXF70fUiH+QQYJhl9fbrVzfVK22VVBqYDBHU0HKbvs0igCELNgtdIEfCjTElQsv30LBRi2
zZSN7FZ4SnDh0IaxpTFOUGDFOC0lAOvP0L5rfDcyTCD9RTFvuK1SVQ7KE6ZlOTczaymyYoL9WGH+
TYAUpk8/+I2vJ+U+KRYvnjo6+EHyDEB+KkR+fZp2Rj7c4zWuTZxYnLtCdv8e4JRBiA9JAIMECQbE
vtil02VJMJ++iIXEPt10LVoAaHeUChGNPYj7EECKz8SFq1RCHUJgiIpVPUhHzwcJ4dmjfOKTstgL
2IacBxtB5lKtcwvmyojD0krnh/EtNwamKUCBEFND58ddxDONs3wH5UEsJ1RlKYfHD+J6b6XcAdia
XrMUEc04RR9rupBvDdg2+g2CQaoT1JYh5elgW2X5nz7qGlwvGYL8tGwgPbLtS5kpLWs6zz4iPvoA
rGmw9IDMDTn3j7MDZRgJB8gOzyjrHcQjnlSIV3y9OUOi4IzwRePvhw24gAEEfs/fpNKIP4X49dn1
0HfweD2v5eIRMmKtCj9jObGU4VPaWFDhpopEjpt5ecEw1C62QjjNa54vq+lz/mZiytOPOsGkacAM
YonqfktNVyw7qmkEuZ+TRnWOHcahXavbaklRR2rKujm1a2WDRf+RTCzYVlCrkL/hcrAqF8qGOFuD
9ZLZEAha90IROcsBRxYo+8Jdjd+BMmmHIsSUlMtFPYcXvPhtYtpnCGCUfjeQwXLzIbzoTf5VNzYx
6CJvSIl8iSqGAVdrT1GBFGNlgY6EJQmXOhzvMWzHoIo/wPpsanBmABGOLFAlwe1g5l8fIOW5YczH
bvNeiDcpgxYlOTwoy02LJW8vg48Z4qLwXRWjCLAyfPmAOROHuRNwDOzET8Y9NeCbmeSDPFl/KDD/
uJTAnlTxzH+kOTNFYYCzfJPC1Z3rDXcIjgKcZtsLb8WBZ39mzcNA2rUrBXMopo6+Npefbu/6ODPW
ZJNAesM9Vlmio+Sgnjo10uC1kLfG+QNGBZCAuOHXPzG/E1Qujgqs848TjKv3BvjxveDhkQ2R3dfe
cBof5DjYztu1va/uzytdpaX3pQsCUKofHBurlXwmdhYH/HIjT809uxIXnfqC5Zj926QjvRTL99fT
JuXNMgQUmeTQFdBHJmMaAOqmZBQRmcvT9loTfwpdFqId00MWVc4ZsJIY6h7LvXYxfSaNVjzFzPF5
/ZS3H5zy8nXiaeGc8qfOALpcHgl+RVArqgBxt8sBC4gNpv/3XWQEDcEyIHw+LkbCYE0/FX+PXfHH
pid/MaPs96714etuH/0xms7+lN6mj0ryNh5TurgH1EXj3Q5LqJ4DVpDsYWmaG2a05lFHHnvRhh9A
iGT9SwclFgq62y6MFahB3k2id/BcZqDhIH+lry+bwNiHl98Up5f3HQsVxI73GPOPu8bqAjMm7j8P
yU6oi0RMNtSwfvZXdX0gdbjlIAXUMbrlsEuquCvg2LnjPvoAUkBlfnkm160TeoEpNlGRK63DAUkp
DBdLvOPsYeY2EKF7xONCSJ3EHjK7XPYYBrSIDl6IHDiL0aplrelRi8ztaxdPWWI4QSzS1pbD68F3
alztpgIYI3kgFU0TWXAWloeMbv6wcD/mF3NhHxEaFnRL5Efff2t+jwLnGs4zvw2DtKdjbLP94xJh
NLK6wbEPzz+SgmzsECCJ9NW/7EzQ3izewNgdViwe3001q+fKPtvC2cPqf6/s7X0yVncy3OR8Kq3y
Oy75Y/vC+JCW5k5tq13aC1vyh6KYZjIANqKpr7b8xZ8e2oMpuysq+fhanaQ9axM27GRxYPm0wkQf
iiQkdFrLc714Xgne4faOr/q2WZU3sXiz3zIKIQ50l4zNMZAH1DaROk9FBAmF4hlaDCSg3uy3UpYp
vkXx5SmADAswYW/OXnuDvKgbokJ58Zv9Zu1KHqZ746bfJJYQukkPGyQxQrr/9qkxSNe8aIZftyez
KjdbmOJzyi9zT6ssXcqFgaQ7Paa31zE9kn3o06szScS4gx/jBPAL06vTxgsARcABiE8GpK0kmJmy
1cMG2cdzQO8xDzBEwzYGIwB2FP/Q72/ZNRlRFUsWez5n3ClfVnCQruq2WH5ODME4y7TEvE+2xHgA
Nbn+cFXNj1oveQ4S24uwJBenF+I59zn1EO75dOz/Xs5GFkjrxLwQ2Bi7A9lJmz6EoZpoRJPa0Fc2
0JckjB/ImMtYIn0WCOvOsYjiF1pRMeWZLxP3g06RxEw7RBX9bnDO8GSboZYT4m2EsRGlJm5skEmu
LD28cgd6CwgXWHeDxY0EbwsRBTFf94iG0BJz/3BXzcAg9DsneB1f5S1YAycHDhLEsLfKSBSKUh8A
C/YrR2bdWfc4P2TPrfjV+I10G5trgEJRW2q94WcEXEHXbkDe8H8bac8vJbY4TjNBa4wjV6yvLJxU
qFC9OIZ6HaXO70mqvNvFw3xknMX12PKavro1A04h/dJzkZ9AOQhA612ogPgVkLeS3rH5Hjl4Dlme
XviQDfkMTjsFKYm+HKN8li68QDs0zpdm9rzSscT95vQZxRC1IHX3DYBGUWETV6Juv2/2DodOpSVk
SoCR8BqeV1peeFd0vRUlwPuWHvSzvtVJrjgWS7Fn14v0yHMUH+ID/QKniKtUrYwz5BB1197CXXr4
jD4jUuyPQDa6NebKt0NrZ+1ex2bFFVY2HB8fKpPfBq4Iy/7G2tHRfBec4HpB9snmu/DfR+ssygFt
wh5SrapVu6Z15/A2PL7xVbw0V73ecN25k9639gbrAnLTnVuFcym4EzfV48eG7ZqahItl7diHSKIb
Pq+Psb6teOTLRb3opuTLzb+L3uR7a/g94mv5H033tZRat0QB+ImoQjK3koOIiBhuKBQ3IDmHpz9f
6/nLrZuw1sxrzg6jR48vzxJ9F0YFfZl+xQ1/o7BBiuS5oL9LFBn5TH7ejMTqPfOyGe/eTZYL9HZy
RZBigJzBdzJjUlzgk3DfUsz7P1/usBW1zz0vnIdEn5HEMr3kw+59854Z0T5Sg/NHYXTo7nub9zxt
oxMd586yVUaTjcxAoT+U0ufD2Csb10HTC4PdM6bkJ5LYY2q03t/vnpOjS/uujQJofO6se1vJJw3f
qDC6fq/6RpCR0ZAPB3p07aTb0OVGdfQ7SdlWbpT0CC25SgZkge7pOTM4jVOjuzZBYnhj/rhPjXKD
/RN6hk2Xd5CGM86Liou3u3Fy4LKdHFznWnJkpDKDMzmgu2sQqvJfBNVVP/kv01kJqjsPbn2ezUWf
9+n6IFR5QKnMP5KKCbP7p8Uj8q2Xn38srTx8WbZGpEiQgh93nfnDHX/g8X3ROr9TWMfn9yTK7Mxz
Aftj+inzzAS4+nf4HPbTHZnh9E3Q96Z1PKN9TnWX08/8TK6J+0x107piJWZqk/4D3B8hMSad6rWM
v7YcSUEuFcRotUn3CtI9Mpf3zMiV4KgL1v8jKu9gzQ1Ebbw7ViOG/Gcg+e6ALy24vEtMxBJTll6D
VfdQEWpTkzJPFCwd+T5CV6Ei0G2H9bkiovb37ZeonvKhuX8XYFrBze039/uTjaQQKMsYIt0fn8m6
IK0BldUPyO5DAQXwoR7MfKmunBJyD2U73GHF0u410828eykwHaCq48jlkwn7ElcJq1P/8HpoIet7
GcL4IkaswMSXufDhlnFfyXE1+z68umPyxNjqZsYexmbnMF7tFuBz9fFHxNGiHDQ9i2rEIgdF8Q0q
AoNZORIR/b1vBJ460NR3PKWML9XTZ2D/gga8IF9RoJ7jEwGxyCGHDWj+slzBtkPmBwJcM+EwuIkT
+uz3wZq7l/u4e1IJqkfjed8l3BvD726HGIAbVuhHf/G6keAHCR3JxX7EoiCKFkZhdR8G8F8OI6bz
Cz/b0/nF5k2CsF3D8RxxRu6/jRFT8Ob3Cif07XMOXS3gItvZvBJBlJe/lRkLBCnQ+iGACARMeSSD
Yfp+8p243bs4bGOi1khqea6DSkHClwbK6PpUv2UXEruB/pJAu4cNZ50FOp49RTzvXX37gEThc/+w
fIpRimGVxqyVDjlh87huXl/mF4mdsy0toNCQal7233fizWNOwHDkKJshq4ZZiLkxC8IlJY82N/Pm
yus8xApo/dPhOajSjy+MQ/lXg7D1rVsrfeY/mPeJTb1I+D9JmvaAXROQXorwknESbE4f2YaakPlm
bpx+XZ53YSiF18JEAzwGYsfUn8pE5qbM96Mj1ot04f5zibJdlCBf8VPq5fxx7iVeT4/Hj9zIafaQ
+mYRc2T4exmzt/9JK/3rd7adeBVK7DAB/XbCObmmbz9vJIhe7vvnK+d/O9u18/Pmm0u/MLqMnQDO
C3vwGEVO0hE/skOROkTynPlYsGMIV+jzH9x98N8K4DDhmZ/7HEBOf7Get89AhNSoxTuMyfR93dmP
JAOFHP9HWi9+EW8vdhtP1ZcoweLbepR9K36xFZ3/RU69xBvVjSYZ8glj2ccZ/vvwfLYx/+wes7v3
9fXUvKUcNZsDo++ucyh+7RGMXTZv07vxNBs4ysWtRVjKn0RNfR4coRyJS2R1Yn6LJZv9OvuUh1uh
+s6/2Vz5d5KZ+0Z5XzM9twy23waqrMymN6nkh/0iQ3wWkVKJDLdcVG6TdmLbJHktJV1b1NaYz1YP
623bY0omORfbh8QTqpx1pnV37hYl4ToDEbfuts3bZEA8gvlcz9yIja6cEls4e95RCFJy7+y/GeJ3
ZATiEug62OAuyxq4ke2gPslXqXFWhjBWtiDi4h1Oj8xhcFyVr4dB6jBO3qG/uC7rqxwvd9XxSQy6
CbXbl8+9I1xngeEnwKns9Imh8BnIqTwNMp1/LNx9DNe0i8v4fCdXdS11qKYDmckkNWwsoF7FAvbX
m5pzLM1WS4C5qxfnvPX5cfbSNUMuWKZrBEoW3DSrCOFT2HT/5/CQXVZX+wfSyqy8AuTsXfoOtt3+
YTdspHO4KvLVk7Q+yypUK+jq7vZcuKszHoQtKcep4zGmTmRf7R5hD5QWOSIZrt/Ag0HeLoLq0pp+
bj7B4hDRpiKC4wtU6PPS8lgZRbb5IaKGQvvwucdMPCzf5R5kOTYyMGvXRXc1abMPPUweZt9BdHbW
E3snc5mnjbMVB4Fw4Q/JJaeJmvAxZvuHbDt9rJmw4+jWuAzL+WlVjsfke7ZQvZEx9uxG39xlkLKM
eOGu3R1bCC+5IIlZwpNUPS9G0NhUHKM3uRHxnBBG+nF7YUc+mdaIMXe5kL8Su/f8BCBNKnrQBOCZ
dC09qxgLTcFRJV1x2JxxTDwA2HEQ55v2nfvFM/TyNX+/o2lJdweH0pNOxn7ytHhboILhU18Krxfx
UPN3Ok0C2iATu7++TK58mK/J1MM+0xyee7d9rbCC1mDf2Y9nm9rVGbps78X7EPVPMJxVwZJ5Adf8
MdIQ3Fr5bMWSA4DI4fD/gcJadfcdXkkmfvoHEY552YbA50lrZDnRY6TN+MRyFV+yZGVtEsgxiaNc
/rOQA/FbsfNwS7HVuJ7MeCy0iIisGtB6GuITF+SYmIriKipSa9zNxFCRrwiHtCnjO7sKp+I6u7eY
+QNw4MAlnWraD9gdzlIgBnLnDB1jyKvEe6Z361UpJLoQnuVSsHxv9wIfh2y06FLRWxyqR36I3uLd
/RCImuBhVJe9xrNL1B5SpTFlM+TuyyGaigCW/k1GzVxls6oaBVuSjuYX7WVFvXtN4wfm7SO9sPT2
zwFoqR2kjF+V5a7LsbYJqKYO0kMQXIE1U7GdzNK4shKxqREXd+PUbz+4CtzCKx7octW4xcoh7csd
wSgmHmMFQcqnXeFM4cfz6NISPzl/6PyXYc02YSi5pg16tOpann7R9tawunkByMGBkOlNOpl/5zgZ
VuNt5zCO9WG089UJmLcJhnEUP1KkbocFlpJhHEwKr4xyY0fmuZBoyyr4Ns7mx8atF5zhMYuyrGLF
+J2RKVWEHRtxyk23yzYiS4Tl7pFJLdxHh1KP1/iuvegDtfSKX8eROxJv6vW/fz/vv4tNs7Y7i78E
yv8jF+XvTBDFQ5Uxp0Uxs7NS1XPI6WaE1gD8VgDlgVTCXe3WVGDudc1A8sqbcVDP1d4+HldalQZb
01e/TSTq06AtbWFT8NTT2qZLFENDtOqvxskRuyhrxdkeK7daCO+Hfiz3jizZY5YVE3MVZdtRSjw3
PBoiX5ydKc0OsyENdttj/bc60RidO8N/qUpqNANViIdlM/7Vs5li9YNCpBTaTT8qQrnbzVd/3i04
i55pdjHe9kyyfTwzsGpAUlh5ffR+/R1F7oeexyyeAhZZpsgGQySC5/FubC15BmNNj02JB3QzVuRq
vBr/vIdC806rfjf8Jnc3jmkwKb/NiS5gkaflDe89/tsiCk+5l++38p8rUfc9fYbTFZp86Fsr546e
UJ49WRtOT9FXwG7lxdiqcYfarKTJ7d5MGH0ccfTEwZadtzqEu6wM/2li7Tg4Dg7tcaIsQL2RbSSq
qJHaC0QOkVJhURuI9eCrY/r8d75vjSPrQbac6DPiW+52RiDHYjVT+ig6bILqhWRZ5fXbZ+7HbHky
LQxLre39455lLsTRYseWfMHn8pmuiiz6XBnUn+51JKcDTotck0fa1/O6QJt6YUAOnb/MX/Z47Zgv
SjYfZ/SetD9n0sk0kT01MEXgSi3dPWJtQaskhwIw1k87L9cEB6jsEnJGl7RZfo0jOhbiRWQnpjOg
i2cJo4KATVw+Nw0JGMoQ0yQ+pnfReJwA1UO5IBmD81JJyF2F5P/grkDHLXPV0RKGjhPMubQ0ljKW
3T9eSzsB+dSV2A3QENCuHFSlR0rQvV2p9J3mk22/j7bll6CInokZckylIsO5mOVdnaJadbYXxncd
x7pMpdn6+gGPpIRJ2yfSOY7X8aYu3c7DqFih2YROhQ8IHgblz+Tl5q7gDLorvcuf1yMMyFL0KMql
/oiWp3l4nEvVevy4vqzebw0bN8cL78m5c+6IV6yCwD5Ro7vi+Wn8+97uPTfYNu/aLCcdCvVo0828
nPo3BIsX2WWJoXGOpQabrvyfTC4/7yveGl6FwaWdfMgNUgPBvUz68SQJyOGLyf1zaB7errXEmE28
lHsSV1T0m2pyxA1+Sut67mP7mgjOOp5Vf8UgN66l9dPPM12EntLdSyuH+6vPvgR/cw8uJ/Uqv14n
VgNAWfvUnnbpXdsX9qNvWPBOYQJjXp68eA6aYDOsnrvX/PVr0ZqWDq0faZiBJGUu9u3+ZdLMdHef
R+FSkhWxz0r1nipDf5TSqk0378Sc1GfvsJi3S2V9vl/8y30dHor4Le5n7b08WIfRti8U7zKCGJLG
Ms0P2L6K+jvbLarZTrZ5fttUmAwAGFvAOBRHyExu+vUDtzSRzKkFRgGNZNadKJ2FtDvZHkpaw7Z4
TqDa+nlMPkd1FeEV5UXn1MzKOrl+vJaX7XN9hWVrVX9JtbNyoe9ZBj5SotTIPu+LUf5qFxePAisq
LqQNdZZ5PnBd81Vw1PFLfAJOzr7THzv+hNEJR0T99pR8hjyxLjfAEa/p3g9+jnailm8Ov7L/rm95
zk55Q1OCbfjIvg6cXbyngKjA3BLB2LBsY8Dl3I0erb5BWHdl8lkM5mMQZbucAKr722D2nuKHaC46
7r77l6+l3jJwEhgK7yh+5Vw78bAb3Y1uo42zf3AazA5yWnOfNRPTUpLaxuobESKoHsuzGuZTFHbr
5tksw4H6+4lLz+DCeVHcC10wgEuhCn/G65+6RJrKthPn1t52REV7Pgvv52oEgbqzafCSz4YGngoM
R+TMIVu7g28SVyCXNBILCJZflT4LjJTlWmOiKQ3f/bng0QEOFI6tGtEooqGQtS+qWLbFbm5GJ9SE
G5EWGLzhWNha9yXefhZ4m+YK4ubx9grldlyX0p9rcDTW8w8IOnyqi+dzrpT9ZDnJXJs2WRL+8eWy
qwkVn95vntnZ06/nb3qbfbOG2OCFf5a3bf8Co8PvQcMHu3hIf36eJDTLttQceFCARwYD4jhM0tP2
O/2qxu33xLoAh5O/fMGGAB/GMPBzru6/YRM4U4UF5YKFmQ9gt5FJSRxx9Zwt509VLGW/8CGGhWvm
/vwNYggKxHZ9ZhJgbbKHJgMEfgFfACny5HIKfYaZRExrKiB+gH6rZLn4mjuWFRV3ziGlS8XP7OfP
b2xY/nP55JaP/GdRkgM8L+Gn4Lj5NaeeurSUIV/GrU9VX34kwyQgIbyAGIBtkMEms8TxIywQH9un
MBwwJ1CbqB2I4cIXwXz7/OfsOHNkaAKbw+oxk/XI93eNc2Xf2XUnrc0jGml2ZKuVmWB+/1l8pYoe
P3aPSpvlS5lvNtTv+GHjDj9B6uXwfHrePPbnrfPH9Zul/pX+/rL8uHFeCVGsndqYWmsCCdtprl62
7AcJquFQTqQPc4WV3T/oA06qbL7BKsEKAWDyM/kFlQG4Hi1q7ScAHz/sgkZGGN77qcUxmPgq4sgt
DBgCMnAYz0Vc2pR+ziz891+5aWPOVmlbO5WLJAH+B9k2rSMZzI098WFSpnvjhgNpsSd80IkyxRDM
CSobYam4zFHzJJvk0N20c4B9mzZIlbNtiOVkeh6XeR5TQxjRiV2cDcwmQ9axYgjt2162mmTWgJ0j
o6xgzBn9y0WQGyc+19yuVOAWIErtxrmRszu6zu7o4KEIHdLlEAfp2ahHQ0qtqfIyjPONTH351SLD
KE1/keJgzBFzGpNRKSBVwjchilRF7NN+Eq0eESmpToQ7l6dGZExENZwx4ztmbyzFtkamtTej4KrV
jHhJ4qJluZl+pPYb39PiXQ3uDx8FmTNZIX3SlcjtlKPMSMDnaTwNaZAsmhGXDdIVat3mPTwIHCz7
Xro9a83r+VDqlHzkeJxyYWRGKatv09VMTQ77fNdwFAYcQONrZ/pGfswe6nTikCW/t03Fz+tkcgLo
pCXhHOUsJ0AztDJHMjhMqGHdzIiCQ781eURvi4qHgk1kn65RlowqyBjQkJij/a/qsq6Q+yl1hE7Y
h+WvdgmolrhVudZP6TId6icSZzT01QCFqwpT/qFCD3YZXYgq40XoCcASN4T2uoHK53aoU1XNKJS7
Nm72ZQUYb2YSlwxFvhvQkMyzLC/0FW33Ldjlumd4NTV1KW8lK6J+SsFFD5SM0xrYVikoYlOEplJ9
yOUUKCgtnZ1OWzM5GyDrKeN9dA1UyWz72hFVLGC8cWlnKkdMsAX5TypakxvMJqig7X5Py23rXDmN
i6JnKb6ZUnKwmP6aEKrUjrdaTlAU/YSSfRJCVacYzFuLLUce4X0sgJ6Jk2Dkm2WPJnRagEH8wRY9
Xh42md2Na+dqH7tJFAyUOJ71TrQUa2ddY/RISbP4L11mUrCCPTjrBBXBQydTtOjbwr5qdn7mPcss
PWlpkXDb9P5JRz0EVyjG03322ro7yaL9nFpVbqfaErFXRs6LJsvGrZF4o/YMMWVa1efYXgxgrskO
tZt0IIEKwpRR86JC5MXZlpJI6VOeXd6vtElWtryrfRr8umOWk5ysy+a2kxuc6TbHyuTUpoDbda+L
+m0pkLQCdzlbNCyv5KJOLi0zQS7r01Nz2StipLBWExVdNPEIsScte8GPZQhZhf4STVHQP1odtoMs
zNN4d6ikXtYfuQE1lrll2LRODouXfaG1TD14CgrbbgE8uL8rNsxocVKz9bT1kJpVkDMxWVl3qM4H
qF3cmslA88DYG0PW1ls/TxqUuugXZ5UcWHP4/0oLScsF3VY0/VTzsJgA3dbGXK5aEKG+x2RZMUzF
qrnYsC1Sbanzi76trgBcgkgfOOt4K3lMbQjG7zza8Rdkni7Wrz02VYbccpPVrSE9w5idVtzMGkxP
jTm+VVdbsLnoK1sHu9nlBtzkEa3kq6s+uKwNeHOoe/Ky7RwvyO+WeKKpAzCxGB17QqnDJpF62PTT
ZcYC0cU9+4u1afEFpgHgn3jUsSwUnRpcB+qcc6BUp6X43QVsrryUkqOu/blmGHGsCiIgGiMbk+5n
22Z+A6PFYlMy5fuApM1bqLlNkqLuiIliQRkzgKm57fvJW8WOaAxiLf7z50At81jUPayZf3e/9Rsv
eL65WKSV2FKwwQZgndOlYuqnscnDCp6nb5nk42nS8eQOhW+PhdGweCXe3GM/SLdVzu+s/xuhl82w
t6zZZA99Bd0Sj1NWKWjKSYcpI5noTNzUMyUbJj5iK/PItJJtR7Pu3tYdAyfs7+Qgv+FMVtEOfreX
jn3n0LcL2I5TI8UbdCvN7jhG9w5IOyud+paV7pwaKXqWHG8O6xsO+0KtgLl010gNnJAVxozKqXFo
XEeTOqWmHrgylTSulQn+1JWNMVud4UldvPPQGpsmItQ2dtPKrL5DBL3tzDxB286lffHpoTFsnhpr
/M8+JXNcUGKH7DFsGuFhU5xqDHx8G2XM6vFjFcQ34sgU7Yr6oRF7fkMyiL9vZvVh89aO7x1OUTsL
WCNK2XZ8oN+7xl9daF+tdyXtY9SGTV9dZKyIMy1KvrQ1Ils9NKK7Jz0I4s2//hREa6oSNM0vW8iJ
6SWlh9HSvyZFE/PujeILigI4qef8H2VlvTZEo0lrWEsatqDEjrGIAuPVXwnsKzGSm/GhoWPeRZG/
fc01p+MoIY/uOsYtpiTNmXArY5eNn01jattv72RAiFui3KIr86YmpixVMqk+LzQLpjXn1Uol8T5Z
iW6r62CIDJKHoGFA4mLL6K9l0cO/AY57Jr/9RWUel+L5VsGtDLSFt1b2g8rf798nZsoCiM7HOoq/
C9XiDxhEXXqmMUMrLV4zy2jsxWLwehBDlq2uxmKpKrhLdKqgCQX8tbnmqR0DGMsjNkUaZ2PSQsrr
Pt1AsO5FrLXoaaweXSHhXqwwdgMLWV9qUVhc9XtL/OfU/Vu5J2OXLsddO024GNGTL6PCIAu+tfOa
8luGxsSnMdN/9XHaWHfBa24ZdgrWXqG56MYIYrgQTO2tJA8NcJ3f4fSkRCu3nVgfl7YF/duYeF7i
fo+1ExSjixroiZ3f1RdfRb8t8CACC+ve1iKxh9tdzaakGp0TialtG03qKhOkY7r3V6G13w7bMGnS
qKzGsXKj7r8V8fd0Rn9jxf7116okDcb0FZo5PzGdca78rsGW2lghXRpzNWx6Jn6fBFtmdIdW29Sn
1dhzFrWwaqFrj2XF4WYAYn5iVdlJNtSbn24syphVH/+LISz8M0UOFR94Sm1fw9pH3GKeYkRiJUb7
gzSegd9NUUDSIoq/295JS//2m2QlijP7uBTNgUYgyYlnjsZdT9wve0qtGW6dvLRtTBZHDIPzgaM/
tgnEcBKF7A1c7DExYfE/SSoehFb8xPYVLT+1UaprHICQH1MWX/y1MRAk8fU15jlKuJiGWBwm61K+
sl75QFMW3YV5it3y71VYu8huxnzukYmlHyO5Gsd6XneSDsVlD+aqE+dL9+KsW3XjZ9ePL5a9ee/q
EnDU+JApLUciv7XZlDtIwxjQ2Nm0FnsLwN62t0YlRpra9eMke7d4lXZALhbfSXfC7Lbt7N0Fedxc
dX+6c+UvezzKyrjYU+N+qg/YTjduWvYSb7v+UhMsT6LNB4EF5JuUsgdaEeNSnqWb8LDEP0slzUrT
ZVgOENV0WjNLJh0ambPaSWbBk5aSg8TXrk+hWXVPyPFkA9gwDdKaCPfOs3R7Wsq/rbrFKgiiEqu4
eJ+2WIQK/zhq8/tGcmSFpMoeYyx6FsBxUac0CZiyl3EvUIeZk8GRUdxJ3QeNYVOdYgf8P1SZKBy+
CMLlQPH8PIvu3W+cTnJw7sC0CawS4Ocxv1aWA1JWLns/H8G2/oud3Y6+C1YFqCjOjvFm+65D59H8
Irq9lK0Swu8Ir0vXZ9B2kiL6/PJkNiK9zcd57t7DeJnoMN3H83gerPZPuX+usIjG+HwHybkO2gwc
+Em+wruGAZxSEwchz8AcijoYzFvp9raXyrf2uBtOWM1nLRFmB6rnXcNa/yAYXPpqP44ywn/Z+kds
rPjuwqUTrGg2gaXFWRgtupFXodCMtXSTJn36kEHbQDAHw6EYG4itiEWg84kUmugfDlVCC4GKV6Wy
H6Eu6gXDEMLkfuqf1urr34bnqft5P5xqHhRNPB3j3DVTZCqeBEIXpKBdn/AJUf+IIBnP97I8TAaX
hUZqPtJrzXAA4UYnGfKu9ZBRJKbYE5rewb3bcyh7eh8SEuD6m9sN7hpz1KyECyqIlv7mlfl43jPC
+1yVHpnYPXgd7E4gPvvGeaAeHUQoZL0SUeXLuVqgM6qgllNMBTbY046DU/s4uks8rjXuJtcUzvXw
w/GFiJjQnnyhbvV5Xvb3D4/eGAKYftNyHtBX5B3CI7QvYxDRKDrzkPmdhjmyI5HUxA/ia9Xw6Rhr
RwJn0D8DJXCIKEujuN4Eb9TMSH6KeKFsDvzdFkIIVXkWe8joKmidf5QJpEIqtU2eRyIO5/I4JDsW
gXvFgN2gt8K4HAVqp+XvadEwFUaZiYoNSNYOK+YwaUWwDITZvEHjpZcHDzIdrmb9EF8V44Ul43tL
xuMWTUtEuFsqEU32oqo5RYszU/n4FaYccLbkec9dsesY3t/97mo/KnpQNjaZRXfZMx+/nxdjLcXm
d7RMr4NFdxNPGkmvZ5ydl5KwQFeWuUyvrPjn350y2DUvjc+oDmJ90lt2jm5MvMUmRvh72/Q/lr2o
iDrhbNOR6yB2101fkA0fHI/ZvY28EruwdiTeth21LsZGivQPS94AT9fS44iK6VWUG/c6/X736mLE
wSQVl9Scj2h07NyssCq0QSw8EYPpqSb/1L9N3wAiereD5/7tNEdFiTdLc6OkszvFPEhczQ3obivy
LcpZKS/qAsruLvoH/tnj79Exfdf64hvn8SD/NuvtR8dBkZ646CNsKX4t+uvREpd48XE9WLWh8yvF
eqFid65ku0/710Jn2Ll8SFBawfc+r8oIVkvVjqVpjce0tq/ny4evhIQm4eODgEhU9610406q9OXr
tpVoJ6plKU9s0YvGWYzyw6wz6/F2w3X1pJKAJruWFo1CjbG1KhSlmja66erbm1gnLkDLo/QJqycp
yb6GnBRXkW1K8uaDJCgLR+y+tgYorCLUl6WBHV2a5tkD1OHjspGtHSpdbArc9bNO8RGRz3PhaT2I
TuKjO1dw5svsc3qLr3OOWWJkmMXqmUoazq0A1/dTTVdnZAWClAwkp3oj9bJsQgY0TyCA4IQMiqUq
Y1X9rjWtzllZVV7pZ/VBGSRb9irJUQTrNxunOjVeYvHIe33Df9qb1/bV/IPA0dawIVk2H3YVkK6c
rnWlL6kiGt2X8bjjHQ3z7cOuXsOO0JAHu9LYIIrHYV2prh+WD/NavnI/gZ47PkTGlFmNSxCszkCs
/lUZ0ck0IZrKgAGZl+XRU0iJTrMh4oSUN2sWO7MHPqRJLddNSxEUtKqgXMaxIAFH9VRGUWMSEtKS
HKu3ZrI6fJw15E1t5p/W7evbvJ19KjwWHiv5J2SiT/mnoKG81SQ5kX4l01j5TXeQRdTSzaH60ZGI
NG/H3dlahfmhlWrlWlISP1wezo2feqJ2bmeb08688bpuIP3w9abJdtObti4dtMdP88fp0+xx8zAr
Z+orrjP5GGov62quvmu6vzVtpdorEJxaBlflpYPusjNtbbuHjgi7brK96227x/6h8xJklj+tXXMn
e8/97eGONbyMpKydbI9SbVwC3Wlr09t1Vr1N526w7I4SzWt701v0Ju/n9hy8/23djRKv7V1n2fWu
P1r0lt0J4/BgKGC2h4PUF/Pu729/2uMqW/fn3dNg3p2Nl/11/wbc2F33F72ZtMfzLqK2t3nXVZv7
dX/WLbxtG8VCyXc7hFVdvr+5Wlad3WjZ3+HWmIk8+io+3Uox4j+jzeD8NuknPobPr4vBVdTWYtBe
DOLn+pb4WAzYeQfSY/7jI/y3GOzO5ffj29lFuef928/gNfcsZ011Okg+Jl4knrq/e0p5lU3WpoN0
ZLR/7k4Hqcf8wxcOY05WRPOPJw46SbEnsoPI7A6NmH+4q3VXSHezD8N67nkGE317wq78lH/gDWwi
Yck8d4/B5JF9uD4emumHXcVoPWUfks/YadIP3etj+uHcvetkGt+BVfZjjmXSYQlvXXqQYfUid+nG
31QjV86XuskGenUvUf3WZQYo5UGIk2OoJz93ncAne9jkw0GT4HK/lfg0X2GsH8W1M3f4rdx68Fm+
j6sK7Xgfr39e8xXXeOzYSF9zmhJkuvFNkRmntHiNW+NLzMNdlwJ+uDrKyFd2ddf1c3LcIKyuLF7D
w5mvpHvFyvddT4oiHxXjrRuECnNKubZYig9OADrldK+7gXNWKFQ1I5l2BLr6D2Edf3n31RSfFytx
598VcX0U6W9gsGvRWhhE7YmrVBOg65nH+r9LJEu3Y8Xt85qI4JphrEfRGZ6R3uZ15/KDnsRO4FZb
ADsftPYKYn3yovNd34xd18Ls3J/XchAk77FxJECxA5at7Aq2M9VHN1Aq/9ad8C71rmGu27zOamAF
r7AHPonWLJL38WLyEo2KpkllFsmGuNnjkyjMxWcJhTTE4qjHTyCx46+CtDGuXiKYjqoDxaBC/hOQ
hnnt8Fqwgw4bcYmCKrgNXwEAO7tX/M9Y13q4iaTxrsc3u1db2KcsRy9RnGF/txI/cQlGKwIfgf5e
nRcXF3FKOwBelg4mGbkDNH6px+FWeFenpu1QTmuaRFan+Lx88VlcIeQ+psgYxOto7LIGhv13+/8v
hr1O9P6KiyKn3l/UEnUF4v2/It0UXwwbyxd1vERJMnTUCu+G4tUEAan/Ntjnsom4PW6Mb4fvZsu9
/xV5+kxEBwJPfwnM57Qa1UUL+QdUqs3uPnxmzuLbopi/Vp3qa+30vosBDKBeOs6S23Rw/hKt1jAY
ct+fFR4lOAl+/xck52fYiNY6dt95uOODuCQ+Ds7xeGWcoTi8wG2hDB9/SCz2HoD0+DQqcLcQyBja
zyia10eb4su/cobloRmLsv4+De7yyE4WLN+B8l9+R1ch/P0NXD9XeNw8qVyQ6P21zpC8csLHFb9f
/LYzasGBrj7yAnf3rb71al3jOR52wf6rWMKbNxJCVLM2gr8NKA27l1fYWnzg2jlrRmtnuNSjyngd
5c+aN9271SO1+sQVfz+Tj2hOXCF1wm9hrvhtYJQUPz/VWXPWjHuwvsOuNgEBopWGHH4oohHUA3dt
MH4p3M3ErHn3CcVS/ZFfyLhcWr/t5+X1IYg6iH8UNpfQbe7/O1ToQiq8QrIzaUphKU/brImKMsoj
tvjGtwQJlWrKDwlOU6qK+jEMd59apUa3oQ35/fUt9qBHtYlZ/Y3PmH9EbTcc9VF0tHBG5lK3bs+9
/uuqfPNgTFGLoEXXxQBOmsAOGOxd8vc3XsUMBd39viZxjP/vfLL99tnn3eudxupqfBgXxm/cSPXR
gm3tv08jTMGYRa7WeBkf/9d898M//34g5sA9s8r8I0ohuYqlKYmrFekQcRPmpjKHGuaGebjde0ON
1t+/GoVMIoz/rRIEQ48rsBBRrOR7UBg+Eu4QpYk0ASqBPBbhly1fgRpk1JD0Zd6aSBmuiZrzI6dO
BNSnPyE+5pe4BGkKrIbRUZQCj9+zF+DSlRS0AA77khgWYBE4EK+nxSo2lS1+rlNVPt7rtZmUk7bQ
jiJFUpwbx3nrh/kr05hu6ncZmTyQ93VT0+Z10gDozx5a86JMFe1FrpZCJH5r3na1wqQhUbb4z8K8
hdfvtqmvNvWfQvMiAvDYmm3bu/xDbl475WrLJ8RB61tzm26dHw7n6vbWBPjPnzrzbfuKlhR0oHbW
pSq8hVAB0YMcn8diZbXjXesPF92fc2ciFjl7X81+IvgUwHHxdMqGnLmXzsJbLDn5YjVPEk7gw6on
b835Qrrn0vxUPiXLQkiLW9Ab3ub2LgnMXMongFEZB2oT0Cb5xWGkkmWRI6tDKdva5p6zJiAN0RpY
dyjUmzQIEChQHwJ8TmVwhDuwk0Twjvl8yMN7rmItQysiEGWuyJxA0Gf5lU/yLULc/f4DywCaSOJc
vpTSwo92ED2VRRr1dVVH3bvEiPdTFe0+2bWFMtzB0CxqQlZcKX5zvYhrbgkwBnH1iK5S1BlwoRxM
AV6KivHab6tZWc3Pj6dLdzEpY0r7ydeysA9SxA6rl2foBFhz/QGg57nf3fHKBqwDyGKTRksQAA1d
ElwRWH34BQFLgkm3kneUhUwMwxYCshvhEz94cMWm/lR36Yp/bkkn40bNAf6AHeEp5GsEtgCaeGQo
S/0CJ0D41QemEkiNbXueL6HZMjDwPZA3mXVp97wS43G5h0kGp0EzBuomDMCWJyoqzow1YqvZ986x
Uiyn+jn8aJfez7/i06RbfEo/4NwqCgL+WqAQBjt9P0u2kf9NJSkaS3pJME8ADzkCBTqJm4LaJLKh
ipOTE+AuWyts7q9IZIDdAC9+Srl0eQP4goDsObut7n7qJObt1wZhB+uW5KTYaoTwiEXl+Puc5BtQ
cDeI90z1BwoUZotBOl1af+GrXMMZn+/XrBzH0kx4xtcVag0GFzb5/Xi+v+Kw3wUpMwbl5bo6HCPX
Pv5UEsnS/Cc+E+S9Td9vrnX1QeMlx4t/+Q85a+6ezl+hCUgH1y02963LFy6Cld2kMx+c3qaNTGf9
WujJ69Pdt5K1Awb2awV/ebtQ4le/T1Ngto3boNg892USiJy+X+sOQwV7JhU/95RuIHip3mhI58a1
JRedjGaIthpkQ3nTTtXBun5ubrhqJnXO4PqJdTBRZndrRkqDYu1cZrJrrkEe00/navbJqCWfj19r
HBaNxMt09NM5thlm5ZG4v4jRg1YWPy/wqYNXKNnBl7LOI2yz4sT33MvJvkOLKH57Ubowp8K+GDyM
p7dnL9JdHAoyrvczHajkfrF7gzm+lvb/jvLyYPUSKN5dvy4eVrXIsoxqRvCkxpUOkCvBMJAVg4Cd
AqJnnFlLa3N//Mx2h51id/J4/lw+76TigjBGoehgIfN8prsnqNMXDUX6cYKuer1eKldeb6GzZNBx
pIR/X36mmDe1sjMOU+s9Pqe1TF/5c8llcr2+FPviSgp3lSJy9jvJLu5v0vvIPg2nLEEYjmoIU5SC
AFPi/LLWrszIWMPvM/l7rMWXVKuYwSBWTsjsbo9/mL/mBHm+7mr+OzEoGcrPGa4CJ4QN/5O23Tw8
ZCjzs6/c5xKpaOP4KFVTeUkdn7/dPg5ICz9yItNIzRntKiWm9TOOoe9hKz/YdfYBuWJ0vp8h9gGk
w4qHBYVc9JlrLcezcZElH5IVyGwnrg0ddvEFQlME7dRzgljv9dYRQvslsyDl8Ocz0Vm/OKfnL5OX
VDfZXbxmxtvEfdJDYexAm6F1Y5+9n38cNeYnWPOEGEGfTiMBT4TlRszpCXAa+uV1KVrUs737vBWq
O5kLgdzuSp50ekePDQm1+I8TsYQyMfvTmIOELKVJqMzYbMWyHxEWl6ZCbH+ZUrMIUvMIJUXf42Qq
JatoQnejq4i70aS7T91Pupd/iy2jsCVT2r4Jon2fvxC8u8Nq/mkJyLvp5KpkI8jc93w3H4xV68fF
tP5LaIGtw5TMN2VAbiSGr/nv8+O1n/9X+Eq+JV4uvczb3egAfMM5KIrBgqc385f27gh9YMWP2e/V
x+Hby/WkfHQIYQdfl7KshsDygd+5n1pv/TQjAzIn+VFSQBnv+7FXRzBVzknv4RvYxPuY6qcCcmCj
ccxIKM8aUMk/rBvJcqpc/Hdsr9vbdqG6718Gt38X2j9wyUD2Hrn8Uo0V85AtujaUkflYWjytx7P3
Y+PIHlOQwjHfPX3LL9Lf9K7/I+m8lhTHlij6RYrAyb3KOxDevRBAgYQwciAhvn7W6Ynb0zNxu7qM
dEzmzm0i/v+YeIReyAECvij/DWdKpE7eoph0ezGvsWRmNAFG4eFfv9fb8rZUYkyCz+/jayLwi2yd
Rw8OXIy7YbJ0zi21eyIXwuE75qWljJZuyFKsDkg8Z2MYUJpT7H80xEnGjyEbYheuPcnsMBYqg+LL
RjR7rLwzv5EVxwgINTV7e6vywYTjrZ9/H+wuyBrgv0epeLbqpbccbYq5toXyi1MW3F/9Z6sg8utu
+Z20frGSltJftrotvqueS6roUnNhXM54E8BPgyifftfNmjXBgva/AZhPG318bXM/wziaDt3DgoLJ
JP79lCwOkwLIK5uTNhNAeCZyc8ZRD2f30nyNZnV3ChEm35JCn63wT8wun83jwo6tNFub9Hf3jSoO
+M17UlwZLznpvtv8Vq91zYKdEIbH1IojZNKfSuEXioFQ7WLFgrhudZh8lOAz8ls21erJEyIKjQAS
zeiT2Ll/r5K3ieUMaaDNx1JqMlSxUoeRbHy4WuF/jbWJ7ifQiGkjMU+FZNDAP7IGB6hfVi+H6UGC
nf0sgjQjM4APw18WDp/Rh969+KDSW7zsatwLC/flCvx8qcxyooMWB+yKz/drGgk7JuOwksJ201yw
4+UwhtUCDw51E7OxdQ9LgOXdkqavMT6UyeJGuqjiMfFwIYUXRw0sU8P7bEpFg/Se0m6B7hJI5Sy7
DIRC3j1v+3sRpxwudAOT7Xl8z+/bx6xa1aEKkrLrMPPM8Dq3dU5xxcw1+My2gsOtmWE7iPRc8J85
VzCJdJKXOL6H0wPcO9QmPJVTx1WFpkGjLhL+/oSmGSVBVSw+QlLLHcuKX4rTLQdOHUHRcqVZ57AG
5pXRef9/jcso7JCjbIiE+K1K3EWgKKzAT20F7cQfj4CN/kT6BY8KHj8GsRomHDSCOOws2i2Hp3T8
YiSxGY57cU4pAsvIveOhafUn+JwPpvo8CdqxOpfsDJTp4/T+lJs9oszDJY52eoQb5VhkX412RVjY
XKLroWTLQTFXtiomPxEtC3uEQEPyZTWvFsfMZ1k6n8UXz7dwYElX6XrjDoWrrIn1U3M4YAgmUgCJ
/5s0snWwizFrK6d+VSZs1xEn+aa3wfw77C1zeFaghtEuMwIIehM9+DIbhOYqnBI51Y51dIg5S6TM
L36mGrxZGCCCOnRzWMSIOfG245184zu+N6MpulXj2DJI5iGFddy4D3Zt+NyxJ1Fh4C1lkHgxQhrx
ssv4jfMlb4vXGjQk6W0eNh6Z9rdjS0NZ5flQ4uWOjFsywVT+3b8tE5BlCnfuyfHblFxZFffN9+cr
iwQwkmByt441fCCG7pN5s02O2bhmKIkYYg19b37G+cWX15RIARvvfTmcnmeebzYvGyPjvlqiP3nP
X3M02NYt7k7VRTkNQm7mx54HWo0HWPNh38vza/isvnZziv0zpipwkLW6OLPyvHE4H7mf01MKH+PB
pt3kmD4pc5nQ0KsS3mNOhbk+NAY4F+BSnHhfonrHGGOz/LRehMEhXIJCwGTIJFS7CXhcUe3/MBuB
fudlM46R175ZdfSyRuEGu9RSyeBzVCyUn6sbEejZmlHzGPsvaHsFxl0Opi9xczpgJNZCoTUO/PMk
1EgyVDt62ynN36lP3AgORgKPIxUnyPf1CnCLaHHgwCL+MeH5uBiX7GsBHaTOtCXj0MdzH4zk9kVm
YratOZhC1iesuN1wjLAXMUrtTRUfvIwPeV4AHAG+6jFsaqT7UDy+Pv4tl9EKnYNDr0TTlAeFZH4K
5xVrx3LeuiRo7N8gPeTIuu1KP2VbOiUIs3AO/WxJotSN0foc0kT611il/ULZg3YsboY4Z6oIvFhB
DbjNA+o/7PfBmoEvpLIUqjrc6yV0dwUKIJb/cGpv8PSfCm2/ze9McD+Tdi4y5nQHVsHk5XzGr8UQ
HhzFGuxI4e452oEJFxiAUb6ZxIyRs00rUnuabkhAEqSOYPpVO31YejQEv3UX1Uv27Y1Q5mjE2gyy
Ixd1cw+0xOZvshopLnhgIzsaupn3gGLObZ/NU+89f09KhwsPj5N613fTiUbO91L8pb6LREgaH3RD
6Ry+8uE8KTAuZ57sprXTHsa4KMuzGr81viumIf3CVMfsjCcOEDlThA450rKH3YVopW6iGXsyVGRi
1XBq8mNFZDW4uEw+sYXAPgV50XddIwS2P4sh/g1spP5FIw7BvG8hi3C8YY+10MLWHzgyczstAt99
syo6FgJe/+jAcPi1RBtKPOJzzJKxWmcYUFTxDb6vvZjWDvPKAQoe4R2KZP6iXYYeUZmAY6wkfk8V
t1gg/8AdzCr8z7WAhvTznzMcr+C3mEO3hD9z/UEH4OwwpP19qeKBb9ymv46v8DkPFs/tcJZNMqZX
Q7MYM09Gg4rn9bjYc+eXWMd8mI2MfJHqWCIVqRbK0ClnMh5ffHOcrOMf5E11+zzKtY1LZtoY3RW7
R90YM7mH4IJ9BG+iMOUzPzH9y1reJhAqUAmjux0YQ9SZGMd3oonS9gmTZWgqffZs7jKOz68ZSdjp
lEQgI1lihrPo/THhPHEUjqYkIGSqwVgq8+Wn+8GskPB1OGjnurJGD/OJJVBt86N5+bK5KnG5pMwk
HUTtRIJBRfhOMi/JWFN91Y0uPC2XYy/5e8M6iDgafC5XFK1jMigq8+M/l4PtL0iid/ATBxGg5tBD
LdHalUXjKNGdQubCZabdVadKdgWkcBF2iZiXDDDL2tz2h2nlIfd2ePbHUVQFw69ZwuPBWwSeLchC
4XxHuFXTqTpvAAvydtAPbdo/BaL2ittK17gjuJtfNkF45aLzM6hDPi8MyVKGs73J360ZMuSAbhjz
0qBZ1aUXcu91NAc9hp/PMyl/+8+pMAva1HZTU3rRBNEDKuaQtAoWGL3qjkpE9H8cHthVBfJiaIS1
1+ERWC64BqkI+Z/m5X/DNTXqsRpX7kqa3fxy+worRhqTw5TV4aJ1weiedpBF/OH2RNK97s9ICpg/
L8y/xzROZHS2MJoC2E5mHss560/n/F+VJwrNaf70RdV2GqhwvVBMmh1KLjxvVBwHcftwHph8nvLN
gdXMeJ5i+o+2FpNvBJl4cWPtRymq0rsOvYYUDFS7L5P6CEfECtEcd1Zu1SdK1Q+O4ZBK//3Ag/lH
+A46+rLBKq20Bji6sBOd0RiTQ87TZRcUFqgZZmUn3c9PpC+8VDsp3Q+Yf8iVL0+fJ0vCWwsBRWHn
mwo3Q7Cv3JEOHmbML5Agx4KjFnUBn3pZPwk/QzWsAfZfsfgkCw4sa0K7P0PaG368ynltn50wdC07
Q06sfqxHDzVq3gLPKESPZuoRP1hvDi4gGnt0wfCsVKho5nc3y4Ul4g6MoL/ogszXZt0Vj2ZUM8T6
ZGNeCjGP2FL4FJN4P/KuYzhqDenc+SZb8XzvC5r1Yq94oJxTCo5U7CvtrGxfBl2rJnTZ6b5ghLOg
xmLoblMWLmmz7PtyBy6bX3LmcgyIZzrH33NMj00TDSLWm/5cHLAeIR37DjvkO3ZCxCwbP/dxZeDK
3AF0GUNqOiNSLnGNki49f4gICFQEHAfpGByCzjn2mQwDoWlgowz7VMyrlC1CT/p3TvpHWCN7XN6i
5v8mEAJRYdLrTcplAhDnV4FCnd+eMjxtQ3wewU8Alp2RR5XeX9PSHs6IO5M/Wus1OEVS+BIm4gen
wDtvlSxAXKSo/YfJDP8dF/vvuGdAxzLekyEret1bPneHbQetCZbTusE4xPgATfaNl6hano5+aca3
mBKdEGOKWbamhzdyM9HChCQVmgRKLFHYLGSszCl2qCFFduchFhelgeZT+1P+mEXSJLPWqYk39apa
ZFvlorGp6f5RgCIEvDyH4XOPjFKbPvDviXo+gFkwch5eTt0VJbtatm9/+RTLkIWem9cHj4XnBPQ0
8rsNZdVjJf9RIDkv+4Wp2G05OHOyVutsDrDn04cT9/6b1iCz0/zU54B378cKbh2hUAjGTmlQxvft
yz3AEQKucYBeAsHem0JLcXuTAy0Znjvkh462ybQUPb0/I2xidp/o8Ho6V+WzeBPw4PhLLgPvD7AY
OaEevv7gplE8wemdliZ8Vo/IVltzmtnvSGCJn7jvkLqx7zVxzdDn6cKFjpRtP5BnvxnMFYS5UyCb
D9gNRRVzJMYkkBFd+JDIiDzSaWEHjXwdsZOB96hP79S3wYwEJESc8wUjfZML4zFvfQxcOJZl6+kU
s4EHZgvXYAQAmJjgKpp3u1kDJ5niD2tp02RPQkShOxSUzaZ0Za8PiQmdjI1GWgFz5qadfkOu+Pue
O5wb/rDTJwz7xXVGbBkTHvLWFug8wderBZi2drwxxZkfVAt9To+iDaEjzxf+JvqrdbVE8OMxwilZ
Zxz3xjKu9zreYHtWjICqqTNp7fGf2bU7DZrbwMUxGh9UvKi1PafhpPYSa0H56hToO7DjuVSnYtP9
DeLHurkWR7LrOArqgcWzKCMAE4L/WsoAHNECblSMgDFuwFkdAibZnlSof7QceN5VRg/bVrrDq8r6
uUKIuVn8+h0F1nPHloKkL7gMUGZTu8J0/tpRSqTW4DwMal8tRdxd87PTYSCRWfsHLNXMerX5WtWe
7sExC9XlRzWa3V/Y7JIrRrEeRp9OHjczyR1tlXO1Bqurrlr8tRndOsqJKKTr6IPDjluyXSkRuJhm
aNxF2a5PMI1IPVmojHFZpdzqkOyqp6GlGgNX3C44wmFbBisAuiTa7a8NRNeZHz7pClgISOPGxZc7
/c5tcrNZcVoOQKyUOQETXEFDxn1xFuTYSAD/kuAzBG5DK8IJw1UywYv+fVZjnhUvV3iDvzGWq/yP
PTzXAA3B4UIOI5cQ94Bm1xt0k7Q9YE54hkzUCD3WAlbjB79lX/LkJQCw8wg6r9wU7hvfGZrPAXlE
o4kyP0yesY7VRGn/Ad+6rZey5R8T7JLMYkOHVNitcxyaJLFbN+BzKw1qcOzC5OKCntMiSVwP9y1s
gEWBRwUXGz4DoAQ73d70XU7kHm7+vMXlaz6K7sQTwXw/9th1S1rn0hqBHyDUTyd51A+Uc01y8OLj
ES+GUnOnA7EdTDmPPlh956bCVCWk3Uetc7zDbLUWULPiN5fTXjOpVgqXjA8wjp9ZEG38MStJyPUB
YPXxO2AigtmdDeh3WFDZsy4lzQRp83Mnm2F0DLb1jvvfYETAB6L2fzCLPG3ovklSwrdsdyWQvQu+
MReocdsRDoexB/cxv76E0wl867agelTxiICdNoiFZ9+dVEPgHSM7vRnjMI3tzOz6DajL660qkGwl
ZjfUCAqJfYiHrmrCgsCUcAEj5KRYpdU76xCpoI8B4RBC7x8m0vK760+Hu8SpzGbWLnkz3N6ciNea
Gx0prXdbMHO4LUYnlQKP+eK/A+kQdt4nlP3vVMKeRJiS3Bxl893nC657rz9+XB6rezwIuQZbH0vm
BEr4IgfOFyQ4IELuvzLWKAlk0GvenigMMLFIF/0wnykXpqzwFOFAybPmyjZv1sCmQ5tXYx9W4OYm
jN25wLkHxhensOJU8LhWmROy6JmycAtT+nA6BPK2in4Wb9gAlKeLR1VIeispjkfkCNRE18/1vlbs
mo30Xh02yZmbZEWVCLL3WRPRXHD04XeG8XfGiFOM3HUx9oB31uIl+RznK/hOXCh5Av8bH0tObF7L
hsDVOcwNpqjwQcHaWhg5t3E3/XJ4Kseh5cfEaNJ0Q7sEQYC6Ygtpx80TM3vMBEmbZam2xk4/UpY4
Q2FkKK6MmDbtYSOPJhuK6KsvK0e2mg3XkGp/Zz2uxjk0JPicwtKSsCiuc6buqlfsXham9WqgnvQQ
DaXCQH0i5E3qqaXSvzBFxudutEIDjAdfnDPoTo039wRjbgbyKUU832y8HzrCkJs2K0Ag5EGj0xE4
D8WPDE0pfcwwhKTHzAAHmrjYPeGQGq/1e41KF1bc8g5r2Rk4JLK5ShnQUvz+DYAkgGl5+QkTK7NL
Z2j/bEw0SJ0FEWOkBoMEPhaDju3I+TYW2zUkJtLJnTRoG4d5kQEoGb/pmf6GNkaztoZanklMVHTs
JeEIosM2eS3af7NZDWMLlgnXMejIEo7R2B0YA37Wr1HiaXM3C8Vk1Nf2QeFtDSSLS+IAuRuqF1w9
zXg9yHewmSwlNOcy83YxH4H8ifA0auxnBMb3N0SIaSZE1eK4tKPXgVF6eWjofq1qTJINB7pRnjiK
0strFTQCRRQHUeOIKpkuvqLbtplwMR0DC/v931GFEu2h/3SGq4HX6xleFlQB7Z95c6ifKa8GlLrY
Qszk3ct8z0B86crSPSMckG9A+A3tDLW8O3DoXgXODK+0XvbtAaceeDnPUm+N5tLdHAGF4V5vaI4S
CiiRqDhGWACK5g5zns1hB19jKLv07L071JAUlhb+dFrmNiGhdeB0dK73CysvW5zfJ6hTRBeWmv1j
gklpc8dp0Hpe5PkrHIixCo02E7k3khNxaClbcIYDbilbEJghvTDQQ4mZh0j8HTOGG3p4OeClutKm
aayyAbleecsaxxrUJfjG1IFcgITW3KKk8p4EZVLD68YFvwmPUgby6mBoDhkqE4JxZK6UHXsjm1sG
KPb2c6pJLyr9av21A91SqVaxYLCzoPVUn4d4fVtYR3nt6WAPJlyV/C0rsXpzhcPtNaZlC18oxiBg
z/QQsSVWP0xc4QkYudebk0ZqcSw9N6CZKHF7jmbyNoG5UoObAdzyE15HETJcHJJxVjhxS73cisgt
Hu1E+D4xnztM1B3/GqnGsOW9v+z3jMKQ6oApG4zmoJqlMqpeEiPNz0K6W8n2vafRp+Cn4/jE/zr9
nuUx6yMUkRlyMW439IYM53Dj92nUycQiyKoi136ZXdKg2oPA/st0TwN5J/u/P5pkjrI424u/QZDB
hjuOdoSbUo1mGBhh2XuI3mGBT8skJ+BJ8BsLr8PmB3OgSef08OEFT72cd5xJGdce6Ftr9c0B8/hf
oJvqnFK7KsFFoA/552wBg9HoB6jZndtf5wMHB91iaE4irM5QHigu/qULGVMoSBc/KpeE3DlGuLrO
mKDnH5bYEnEtCOZa4/V2VFVdzMK6I5Z3HkeqWz44cVB/VX5zHF5L/zFHoARR33r3/F8ePmBjaw55
CzNpeph/wpbbnlaqYFecWs5jPGXOTOEag+UzUV3GkcvKYMDB4FJKzGBo/q5iiZShvkysOwcb24oK
tnSI6bWr4He8/X0sWMiCln+IVeB6o8KNAPIn3IWDIePvNdM2nARs7mo1APSO5lTzHTXVRTod1sLm
CklWgj2lTYIduvR/kqSR+3Z6k378ivqOHHHY53PAVwA9EsnpeX5+DUcGBgX6XbRM9QQZGuED9Bnz
FA3MYK2sn/DF2LD5GDPjiLulOUFscYmGWcrrYlIckdjZ59Rholn7pdO4ssmRN3DAzugZARifbjwI
0AbjgJYuDzN5Cxo8OD4xs1Y3uXlmmtOsvya0TUhmC/Z1cV9+Q1IKkr3oQRm7XARtbwGR09wpjuLI
dAh9MjQY6W5wDYStwQj4zL6x6pjZqPu7qgcbGcCidVjC1BLTlSTwSWqyt2Q/DFBnFHd3Dxs0U4kg
+gzxWZA8/CIndD08jsT7rPHwwFj4QBfI+w1+5zfBavRBrM3WEtpVsacVyDdm9g0TFED0d+XxMCP2
Ci0HQjwFraX4iJ//whgHexLYKeriY48CvEXxV0uOr6g8FtH3/D6X1+GCecYaRRY6HlSMN2+LWQFp
mIPj3cOmzGv6PI2+EU0vemEPIFQgkPhR8rH5MzONOUXry4lcLxi5LWR5GOdT3ey76hgONuDIAhcf
iEpCVTF+hR3UhY7OET/Q1fv08948XQeZ6vTzpP28mYqfiBO7HOsnrm2onMJWgZdTmthjL9vdYQhn
gVej/b0hoVe2KnxUO4OzGvz6NuUasYByVvLMhiKEjnZLMwZRy82MFZ/eB4QQnYk98irziBM15tVj
phYuSF0IL+Bk7HpRyvzE753fUH/AeWPaqt4WspQFJatB4Ku4KdN0cqCv5Zr+EhFy/AxITBSqF6RZ
97niVg6+eq0dIuMjmcCsrOGU+EgTg0WzJDyjm2DGEbfBH+i8S+iU8zySNlKucbGNmgYDY3IQ9mSb
G5Ixh+6JNwV2O9DuO6ZxOTDA18zY4+x1t28hCKyw/LqTnaAIdTqNqmTo1s25YexX2/Vamz3GiyHi
gAhPV//p485igDHbKAup7vCHwASG7g5RGwUdRle3f3mguWzp2M2eDrKFrYfw6qFc9fSQsw4WZ8yQ
5j2w85WOLDXsLpg7Jfa5jqbY04IB5yaGWLTkOEEppgAa5UWypgYGIsrsGWjnMvG6o/5BxX33cuJ3
SAiIaOdIqDMuz0inoy2nP4SL5ntcgaRC+xNdec/hji235fbOoOkzvu31ybOx3+HvxJubMbUdLSB9
MauFQc8+Y3L1TzkgJmaA5AlvwaV/453rBpWH3TkM+OjzDbgp3ZaxC3DK1iutPrgKCglbmjxiGP9/
6kSJdHG6PV0sp59jmNIxZ0I9bt0h5bxMeNmaPz7iS3EU+SnyWY6VPS4jlX0TsdLkntJTc0CnDAUE
rPskjWR5QLXuPVhOQ+vrI2HHEobcuQQ+vGb11qN/7iCZYHQJyxkevrjE8bzBUgOh/PkNOtHzXjpz
+nnKHJBfA0vdttiR1IgdPMSaCmo0Phx5MsLkZQ+VIII5PDMizkWIjfhtsHS+PvkUDKiZwfDqXwv+
7Ab9WYJw9zUDEbML2yei8R0Giza4kZSdMgGuF4hOA9gk1EtMJniYNTUxY9A+kQvWI8ptggRptZpj
Gb00c6fFuLkA+MYwxY4CRqRPlq8Dq3+RON9CHGZMHqzVeSDhC2ikLj3NM0KE01j92Sj+Bj2/2/V8
dY8C1Hot7jPOZW1KEIeRzpmFMVEWMg+THcK4CdANBZVs82JLny8Ft463335Medw3TvhdNABsQgvf
xHBny7GK+f5BWAY+SdDAxmBSRSDl3pCGxBld3352ftD1YIAXNwE1dXybqkHr4POXMnFGY7L7bpzf
QnJm3VFlwzJezP6UoEYS6Q/2gxmMNyliHvz5VxS/WAdpNMJ7RCTHSxuouxjsJCF2DF+T2+fLk5fJ
XjTU031/PvASev5tDLccOWY2MjEGIJ8QebJX7bjH0J1K/A6NCQfn2qqmjDkVNJ4FNnHgY+YcnIOh
I9ClNQWpbkSjCO73sikXRtEPcJkDkt18D1gQiomBPjQrZ8ryFxN6rk/GAWK4m8bvEIbr5hBLxFMh
i10mS6aOZ8AkalgJN2EwaBYERRWO+3N6U+Cxf8yMzxR0DANHdz8KevgGkJ5B83Vs7dvk5XOvOWlU
g2PpXp+IWGIDxiVjNioBzR1VRkY3BIBPbH131WPRIJvb2u6ZMd2nUNwS4W7BcLXbILe3ROxh5DWa
9301wvnJevlS/ETV+PV7Y5Gz4v5YnTiW2klMLfu4KAyQp7cYns7sxvF8Y0w0vZ3YlSUjil5AxMX5
te3NmT2M5k9KVOoXizC7CQJkDv3uaSHqtlt8CxTh5c5phJQXnJBvR/Upiz9seiYPGkJO0aEe3HR5
Pz5wCoHG0xkMJHlTLaGtXjrlpY7WLL0Z+QvGh4KaEHvJyaIP5eHTfv8LeiKJKr9WDG4IfCKR6spw
YPFck2qt486KjwxemiGGD9EIcnLAFSJcJL5/n33hdGLBczi8wTXgddTBUwMStL5nbdXA/BzaObl2
8CeQviou/qvMzzG+JdmuAwP8aGb388uOgCtzgIoMN/q4H6cR05uCi2b5dQ6z4bYGcWm4U7jx5G0v
yK83vPT5LtegeVgRrW/rCiODdMlRtWOFZjsKHWjvjoSq15IsWC82RNbeTI0xLDaJZUNDA9LE2VPR
8VsKulnZUCpneCYqk9SsPjiF7Gh9nAzsnLATlFRULS8mOVR2b3pZhg3cPzdYE6SWms+rBP/a764f
cFUyr3C1YqTkjQK8CEBnvIOg5nLHEzDvKXZ/waWJKSH6FZQUd5u1pmSozqCfLFB5Hlna9ObAboK6
w0glmzdAbYBCreANPaPyFTfX0XnAMs5OzzQz5nymvpeKNKn88kW0BFmbn5bwqIH9OzHmkYuAXlWf
DBhSTtV52XdI0cwzixaixSI05ZUX4yftw9PAZc3qWcnfP/UloIQ7iHdEs6Mr3t6P5QTaV/w9/MGX
pFXOgb7eqxt2/qVNzx98KZqH7NHBOZlK7tdlvDraCNBj3wvf7kCwAWHKtAe3j6Mb44mPK0c1ohkN
Le6QidpDcR6TCIBmJXv32TfUdskYivZA0AvcwS5l4jiVjr9ZXXn94Ietm2AWQgPNY8ZnNE9HmE0w
pXl30XBVx9BzGs2GEfaYZQEF2kRe19OSwpd0cW/UGu/T+1+edeEdHH1OqintGA2UPHkHDfrZOrX1
IA0PGIKRD8MP7EvM/B/GBU9LvPPZkv0NfAJ98jqhR1wyZlNXyCGj9pxeb2PKFhG9lc/kMN0+cXxq
7cyvgyoqaL4xbwBF2hCy1V6w7MOQ95j9DexEBHRUCzC0b3hfQbFN6XZddHO8MuseqSttkdKPYIka
8Hp9+GAfXiSCRpBQad9aENutDjZEHwYdVWfAkJCm9OVJYzEOLDZ6Zb43DHBgOBAWfS3xkKNHVCdo
vACnQg1MxLv4EHExH28CZGAu9ft25N6INcRzYnQdbtkpjyVbCmrWuO9nLjQqFg8FyOxJwfeIBqL3
4EwdH8afDjGGAJitOujMEz8OdYhVrrMlUWI4zPw4A5NNsu5TzHSuMoGDDXivL2U4mIQJsVQ550C9
NGifAw+I3WZw283SiBkFIzNyqJ/4Dcux4MBruBLhzbJsNDpZkdqob2vB3yDBjggCJmgfc+BWVkfX
V3EIkTptQvq2dEyjH4ALgmiZUeFNZ5kp90U4X3IsuYREl9japMK6wGmIUpgOMv7BLRa9YYjcR31j
lUGKqksx+tCdgyUjTUXWvmhK+7FA3sO/tYHTh+k2wyFVmItKG3w5n3r4MzaEDulmNf/ZKPdus9ei
3mNdOn4G79b57BGDDMy/g0BCcu6GZc4cIQSjCTIG0+ZhMYEQv/5aH9xM8BrVkVgdEJb3cJhmVMxC
Lv/PrLFlTD8vzYbJWeYoRHSf+hCrUg80677HvviLONYvvNHi5mtLtsFKYRVJbg8nQBN8xpesVwAI
x5CQclUmcR2+fEC0yneB+YMhh68qSCq+hWzbjckaIReDHyPdNosG6+os5rE9Z+mZQr2PwHgnFktH
J/avD6SuQAKFtU0Sql456yYSPMkJFk/GW/i3Y5oHbt26X1/ewNkS1YYxPFOhJPiD/EzpLDsfu9ry
DxxjujMqRCwXcFP5K6Z3UnUAi6k2G/jFM6y4uTywMKH/hs2F265+wvX09cfTY10TrAX1q4Yt6JIP
rVYkc08h1UV8rd56iJfmUXDNPlTfXC1UDsWfvlW31I9zIsgcsHKvWDaQKGv7DkHz4zaDKK0s7lZl
VXMN2SSVBq/gZYZ4Dk07+358rtvrIxLbJ1tBKPGUFVcCSNX3H0Mh57DZ3k8Eq+HWrTu3Ge8IG2wK
0kYZV7pDV6SeejCmGSmsmEMmF0Kd7SSiucC1OlkC+KxHZ7oW8FFpB/t/zL8e9nue9mh0NlXhPhUY
OQn8ntf6iQumaFVaR5odzq8js14oBpMhF2I5rj90M/whWIePATaccEbSumEfDHirKIlm01JzcRwo
WosvLu1vms8wYAFKx173qtj92nDb+h22nsKHehTzKUbn+xLW84iQU8L5cBrFJ5E0JEN5m18qgEXG
Y4vUmbTq75V2l3uyJfecwYMxSO/pDnUsRQi9sEQTaexzJh4jvFOsh59Q7FEggbF01i3HdNtGCVR+
vPQkz1Nrn+GcMkRfE7Q2DnsoauU5ipw56DjtEmf4sgQ4Y753sAX3+S9ZS+E9t5C45De/Q9zDYIkr
lsrmFVKYpLAJs83tHfG4zQcjo4yJe8Kk1sfZkDFFKM2Tlbbsdo+Txug9nTyjisx649XjG1SR13dM
KCkYUrjXQomBXEmix4d4/bbeb9KlgL1gV8xSy18+rNZVQwIU755k5FwclHs09N77ynCcnmawqYLe
sl7AO4NhBwOac0Gd/nZ3VCRkjjGo30qlVVYGl3zl1LbAqdoL5xX7487uHI9AS25MCOk+uGZRPXGj
gKkk+88lZ1P+uK5oejgJQ5w8pROasBbxSsFrMbivlGlvh9x+qi6Ryug+7G6w+iROcJEAkpc0uyNX
mOIA2DeJNRt2dVSGDNJoY/rMonHaIVuAs+Fzd/N974Lo5v82xoe0JDW2RKj8CbvtYixT91JAy+bz
VAcATUHHw8eqnKkHmxFeGoYwCYcHDg/M/PHYgYkoqJ13hutb/FjBuY7lmiIvUM+v5Xdg5Ecuhv62
f87XB/cWfqP0Tz33OlNJzfyYMwah1Kc1YNVUD7NhATMmJC4eVxfGrULHAXqMRk9kS6dMwt4u2qbD
DPOTq94u+PjRHskawZqsJ65VOAyYu2wPXu3owFg5XDWNGgA7v8kAxAw/rj/Kyjzob+isHmjWURER
3SbmZ3cs1bB3Gb+dXwweN6iIziG7Fi7uHlht9rn2iLeAO0gWgWaOrrf5bSKaEMmvUDZQtXNuzPkt
RXLhvFAbFeOUDO8xjDiz9AXRIJDNOr47kgTnDe0QjxuY+x7DaJn1x7h6YDa8lIVPQ1SKcZIEoGiB
4ynEzZ2pnZ3O/9m35dNndmIWfMer3lJ5ml8UE4cJ9VdMhxor8FN6AVAOD6YwS/zfJyD/eYgoq2iN
sjDbntknbWzk9mG99+lqfImjA8f7uwiw/0KNRWJ0pcUohtGD1hstAl45WE3E93V/O7jqW+6DGQGe
SEaJOYze0f0o4UeT4ij0zyQKezRNDXVgQViUcENQHKH1MzWqbyCqngidIoTUrXVgrgHt25mES5pZ
rro/SmzlSCE/Wr9BYoSwxREuuvoLmerhhCwCUCTbdThU0Bbh98PqIyvpy1mEGy4XF6w+TRimVsBf
t/deWLPP0IFT7AisPgRvBFGC6M9ckXJXHf/QMbZWzXgBLpbfTpPx6GUenA/gGtFKNrY0ZuLK48LT
IGdPSChjN70HNDxVdGKdr+6ruMES+bXoVoMVo1aKA27mhkLKThfD051blbCeC99ETI2CwhxkgMFq
HxCUmRyTNJI+qDo5Hu5jfOhJuWDr/5itoDA7Dd3WUSJ8OCb9kKw2AsApaFCQVrAcW+PRF2FtMsgx
BCDyYplmMrRlIVLG/4mBPdxR0iMeQuPwZiIAn+B1ZIb/pcFTjNEQCS3Ap5XCBQPNAaq/DsdwcFOG
5exs9jKt5AT5V2rSE3GdIG9ortxWb2Q16iRb35aHLR9243LrYASfh9ceRI1JwlCF6S3fJQZd9Li0
17TPqcny50tBwJED0IQEnkRKd824nkksUNbbfkP9h0oK4eFpaTTnf1+3WeUx++o7/nDedu4oHNpZ
2LgZ97z+J3gBDyHpuzlfoBE3n8rCiIZxssepyXViob2QeLkUyQOLz8swJdnp1/d85ORY05IGtC7h
M1zLCLJQSAO6rCD0o1KyBhBteFrY4NymHzomZKaM2GjiMFt1YWhd3/aNKTB2w3YrAh7g9KV9V2Ym
PEt0l8ReKzv/iAGzqFp8aMesNECgRcfDg0Oxxp8qwR8MqO9z1ReF9W6N7zTnSi7MjjsLd6kEcHmd
H+8UxqKoxnVMimlxIQ0u83VN57sWyds04luc2oBfepyM068YtwjXR0Ew0HmTOyzSMehnOVE41pOn
J4roMYcfVeU7Q6LkslBZNBWHyQLvZoiSXEWZdabmc3nuv5VS2oMTjUe1wvBuzZQpn3K+5X+f6EXv
bH8zvxQFxm/yH0lntqQoEoXhJyICVLZbVhERcdcbw10RlEVFfPr+sjqmoqanpxaFJPOc//wLkZ/s
WN23RyMEb/wNk4dqOFLxLMctgjbr4o7zgGE7BQlS+JW5ue5Iugt6HcpNm6cQ5x/yZmBTKDMKnNdg
yOD1UXl3ySMkcJyFcL25EV+7dpRu1FwcvrGkplnVh7S1vgkkXuTHUBs+yKq60CS+yV215TH0Oabr
cB7hVUftSkYrfB2xxCm19MTe3o7GlREKMIKRh0Z7Iy2RmYorOZktDS8QkdX1FY+MuRJ8U4IZKDPT
gC8m0smR+w1tE9xbn4PxPioXCviETjYn4Zs8ON3zE4urE7SyQA+xNV+/R+UAIAPXfiJ85E3pAtvT
t4rETdTD+HZBCcE5cqt6OmxUfD/BlvAvVhzsF9e1y3h0gqAaQ1P8z4SwT1h9m17554byOvQS2d9u
Lrv7AizqCtVth4Mo++OKg3UF9LadP8Me83SHuu63elQOfye4t9dhdeC7aN3m1SpD5ImGDEM1Xoj5
NxuBSYl6gZ1Od1rqaZz4dDqtqEHcT18II7YQl4WDuUElenVAjmhONqQu0qi+aVYgSi5/029sbEi/
BLgbp0u6aR6mkxoWDBG/uBKnw6/i0AgCL/G7wdUo1Pel+wwRftVjXsGpoD8/SdPfsOGce+7lQQ+v
sXckyiw1fjCyvyQ8A7g7Sgdp9Z21MDPYMJHQU+4w/YOL2uW33SNGx50Z1e7UjGACNE57aMewSoQN
BmGnTLAodtmXqfQL2QJWwNMkc9TwzabKTgs2A+4/EtaYYHTcSb7vFX732G35z5CFOn2ef0OMGDwM
CrHu2zKU/u6hfIBtvjA+vAqbI5ciz4cq5DfYxDVkKSE7dx7DJ/4YwjmDmFZuuRCT83ADLsvc12zF
PWWtTHHPGV09BprTx1gENT3DFOxbmP5eJoKJeg02CsYcEPD6nbEBLfA555tOHE5u6ptO04d1V4cy
tOhZM79vhK8Jxm6sZS1h7YGed0O6SOYkQUaQUxaZhN7/WH/4HvT8UEQ7qVPhoUmWNr87X3aRTLyR
2xClHn88EzSUmc+f6QhFFZ5zvakCQa9x3vgJ3ROCHWNtsT0j3dldFmXYHV+jOnz2SaWb3uPCz+Y6
gmEAW9i1hv9bZWM2BDqQYBtlw5/X9qvoOrh5DfhE6VK987nsv5cXTwogG9A+63EM1EM7VCbvRBgC
bp2nm0YZ+Ry0bgDKeMhB+k8dHVSK1Ncakwn7wkmcui9VCMv5yAGS2WhEM9g3gU6x3Dy/DuaQcU8K
5nMGyGY/ZnMthjdcypGIGH2KHuBsURVw1tHfjViBAxl382KcrS+UPty9UcH4M8uHHQy3eMhF3rsj
0V0i5yLQlRemQA5y+UML2xWRBOnAnXWBZlwbdmZtjNgnC8HKwOZVyLFfMIfn/DbX1gZRqZRrP84B
fkhIBSQLkRZypIBfi+fwrN3weAyK+MLoEtg7pPm3PmOxklFLY1BKp3ETQ0cqp3ZDlQHjh0N5fRUH
WHwJH3T4T9YxB7Bs1dg77Xm0MQrpnMDhkdsYVoWKZHMPDQAJMGdoJZpN50KlwilzXfFWkaEwb9CQ
5XXE/8FdRFOdzGCAILvMhckrfQgWGK+BYwoejjy/f13z2U8pcE4yh9LFfms27I23KsRIqkI1YhMA
BIfgioEWHWHhamgm/Py0xSyitntEZUksBtJ2uOtIzWBJtv5vAp2o/fIc0XPBhX0Pr5s6/oR3eCog
ACA9kBhguNAv8DvnEPonTAgx8WrG+kaaP5YiKAm8EGkGWnxKQm2IxmfPrIlGkh+iNSRDiZ/EkEGy
qBepJPl6ddTBjFBoTveYfP3w5YDeSV4lHRbPNPQ6tpkBTeKDzRxQcs3N4LRM6hOXlll75khL6mwq
PQW3Gobbmp0alsFUmJp2wu/i3wb0A5i+LOCeNvy2h19e+BVV0c0zUZPcPBR/X1rs1GH2/gOz5mJC
XNxQ3DKdkljC1O2CXQcXg9o0Nb30GXR7Qd3xWvJOqZ7FcrUgDpAPRaip9nG57oitOOHZNulwEJ1A
eEMBzB/4YZC+GxH0xKt8AyWy6TB0hjRg4Bgq9tdu/xJhc5DurzwwsteMCUNgbLiU4suOro9hO5nW
r32PdHE0YAwmk2b1WGwPMHo3HSjzEPmR02/QIDRL4EzIXsPnopcgfmHAtTRnyBL+hpKUcKCbyXcO
IVDBhI/gIVcLteVzmsfbEKMYv54qXM+sf589V7yEb8clVIlTumAcybIGd/7DqcVlZrCoW8Wyt+ae
EV0MhN9DUskhfgCWgbxrso1TVr/t189OTfs9vOPwfKA8Ks560nSEyuKDXD/shYipUswf5SWs/Dzu
Lqit63WaAvTkx9+8mPNIU9Bqe6pqPeHt84N0Ym3n0GP50EjB+lLB2xJj2ZMxYkuDVljz/KgOfSXF
GnRuJgaNKLB5OmyheSCbi8uY2SDiKkLBM3o3KlGqxt+Kf0thb/KL3uNiICSvj1MxTzfGRN6/NuD6
Ny4L0zsqx7G6oT/I6MFoIs4dybvDaALSEhRkacwcjGFNfxt2188ljDQluCpORcRLyEyeXRn2DEf5
+cqJg5obViOX5GltVxSEXCSGjzQIfCAj+LaioH6c6R7oJJ5H83Q5fIEq71Y9zsctNFGmoxNGNiUJ
KkiNoe8m19Erksbd1AXm2yLUtZkIKmuujbZ8x+8ZuuexwozzukdOOMLEhqEkNb/xsEGPxuxgHTih
e5CDQXbQIap2Q/wsgu36t78kWPIAXqIJIT/l95fHQy9bAARusVnrzDrT8iDHjz29OvsAcDBPC7QJ
DK/o6UQ8WH1i1VOJP9YNNhQLAFRxYAzSMa2seYD1ej3iyQyoKi+ISOEYUUBVgGR3uG33drTOuDCZ
y/JUzqtQAzhuxtqsc8z2im69lvpIhoxdjZ6BeoYlLK/o5V40A0CnFUMSOTaGDTYqWBn1H2PjDGwj
BogguxPOCOSOnHGYPLMsaN452ximoXzEwxxTdLpMABLGb72TdnqsaVkA+eHAgEdwihEPhitqV0le
PGULfd7G153KKbigxse4akTDJG1avvqgJjI8PVonBYMBccExV6QPVwg6Xk+2x84aUxMNtVj4aoZF
z+tmREQ7NOX3yqE1+ND9AJiBZRxeZ2S7GdbRwMtDRahje2TuAIwxlF+oQLQr7sO5+jPKAFqlmdA3
3c37YO5qprBInUDllaHBEU+bvn/Oeyq9/Z+GdiuEyhg/o5YTRD90tgYn3IwLub0VcffpSvsHjfo9
qmCPnnmHWkw3ze7FwQApY/dkv8cpZlMeKlbw6snAK4fZy/ycjgRSfXfE2YIf3FRspl8hhmIvkSac
GKwXWbIqbmWFmyjXMn8tH5vb4Yt4e1gXAc91ikVeIoEqMbrfdPbFHODnsqpn0NBSmB+r1ynlmWfp
we3jHu3L5ZcT5njb/8YMwG/MAzAR0sEr2a1tjDogvdaiItLQT1mPi93Za8wXZR45cwk7KCPdC4na
TSQuMzATxzZBYx6HBJ50FwSMDhV1yR8GH7pxY3ClPw9/k870uboIk5jXQufaz8xzMXrtOBgjngNt
zfvkyE3/ZHMAFODswJEY4vHk70TKJqmvPSEQhxj3YTYBvo7BM9nviCfJf0FdhFIP6I9tAViI/0tI
u3g6gEzxyQeAlPCdYUMBosg2RNB0NBmzAwiKnMpzLe3Dem0MT7p7LVEQRZ9rbdo51FTm6Yi4OExh
wC8UV19Ud6fuBYgrOoX/1fr1Lch6JCVHmk7cs/fgCKXuBNhMxxC3DY7xr/Uh4q/oX8icg4DCg4aM
EhaBzrjXrvB1IrISzEtYWSHrJfjYSLY+JB4wK7Ed0LsCy0PDLUNjDsgOANrDuK0VLdUXmAdRixBO
09p/iTPgLVavQY9pfCtsmz6qnRHQiPwX3aiYiwOMozGpAE4ZmbS4mVnge9LHzlYdJvnyrkxtFDuC
vELNsxYKQUKPnsKSSU3dBhre0xHsW2r/DC4+ZZpFQ5ej/MMCFQ+Wt80Yv8ydhs/PUFx4hgBEV3KT
4M3+7BrTBiL03rb44Ik17BdGL7jE4EcBg1NQGZjtP4ESvG3EXPMmpNc/Pg7dA7ecwhrA4xfLo5Sz
8sDbB8iYIGa4xuqE4qszZgd58ODe+u0C2RiDPYNOzZOjZ9JMVGEriCnC/LvEafpUjdnUpP599AtI
Njql65Jy11b5biWsk3vyXhB4Q3prg5uHTPQhkXHCcSAnBVnw/HyJyA11Za7KBdtie06P9SRdmx5J
D2vuAoSIT/esFnEzv1Ei8zZZyVwHRml8Zi9FTpAAqarTF/rw5pwLBJzeoCaYTswVTDoV6unmVDN/
/wSU4pwJ9PRbIhHIgIMgK43YfLuhR/ThpPt3/RR4HbvvgebfXCnDvyQkznIGfEbLOfKl7V+TqFVN
33NjV61JL7wemICuqe7rCZmANxXllsCCRKgYdSVcTsboYZmgSlPE/+osgOr5ce2CrR63u3vXY2Kn
I9fjq9lin/BVBb5YdFyYuJRxcKNBM+vTyyAvkglTSOlM5CU1I65tNAHAnDDy6B13Gn0NjSUG17Uw
vKX/hyy7epPGhU6QRc8mCGjZYIbKT7So20WvwYl57OBkCEG+S6fUQtq3xNGBTdyc89Fk4M97+3km
ncYGnRECp7G80ebdKUOC3ua7AgaBQcOD1E4MvLnEM2nALcZla3ObMPt9ISqEyC0zPGCWht7yuBVd
CNoXF3+6D0Rehqhsre+gwfsGTP9vW0+fDlWfPEUvxql0XUCcmnf39ZytHfLZFlO9Bzow50LlTCfC
Dv83a8KDF3MyWpUbvRwHH+2BAW/15TxEEdLlSEIb/vS+Vfjp+eXTY0/q8IrXOPFxfvPOv6jUeTRp
QSgUIb239rVxsKK+YkOLkyZzhdJhoMfpaQJ4fTFShPv9XjFrLp0id3PGeThQAJFpLnmqF8lCsny8
M24Blj3fujYo2pWV+fIVxhSbXvwGHObA5PSHYoNlXhlhbbYtHaSHegKiCywMqMsVSM810wVmSRBS
uMDB7ZQtsSWEo/D3WjnZ2fj5/Jv0pr8zJR9m5IlwzSMxIZ9cg5aYY2OSztmN9CEufQRN01hPsgj9
ypKY4O6OFF3atMvGWKujL7cnTHGwr0KIgvhNGZNrxGQjO1HCHsX+d1COPxb2+BmT/hd3mLjfCMcV
nF9lQ620UaMfzBr0DCa32GoOvwp5V5eENbqwDSGjsoWQQJRu1V5lwXFUp3Z+grABX4BJtb5nm8Eb
QPQ4NG7EIzGMnHV8PSjgpqF3YnfJRjJTq/Odus7JJvqgftl1gWOmMDvqjTp7ytM06q6vqLRlejSK
VJ1G4HfCO34DtznqhQUuWhCJw3zf+xO4wg2Ho6kdoMVM1EFvlc90EN2Xq0Tt/nrSZ02iFha7e8US
ReIXbxN64Lm0lE/FlBS0nSKeic/qee5e3DuotyUPCHllHDNtKfE27z7wJgCL3/NeUbZBO1IRImdT
z1HqY9ZFxcUtR21e4lWyYXlMtSkl9PvAfQVjPdx4FrixWLTz9Z9zjQo06zNbYC2Zmd+9D7eLfMAD
AsqmrYVd+m2ojsy5fOQxkBf5Lt8BoFRjoniJl8DTCbivsSCAUfzyUeAMUYkNhMklGldQRPpzTgXE
6sxWwSvAVEA8OYKi3lxwH01Bu+TXwdCSLRImzOl20zkrQ7YzCgqCIxhuoPJjlZCdtKsnorKAtcDG
CrT3ETaf71FvJ+P49gfJpmu+kWoITs2sZXen7QPa+UESJizs7xUai96CgVRvJ8JVKF8ww5V3BLgQ
akLa2A0E8EEQwh1Q17lM0iM1/g8kllNiSG4BWNmcCHdyxkzvQksd1hOq7VA7NRFnmysQPajqxEGC
q/rsvHA6JZ+E6Xf4+i5gpreMmTHXTUwcCyfwRlArOeZELFhYMljED6Hihzf8gkTehDx+DTCEBwfC
gAjj9U+f3hGCpe6tjkICiS8En3sRLZhjwp3UAwaVCMWxJ93Dj0Gz+4DgV4e3JbQLOw95gyHHP57k
cNaHM9q+Pp7AthFAzEYRKdyZ8bqzyZxAR5jGVwFwwqJ6ueVhsr8vYska81OZOUC1R5Ono6e5QYoS
xsPCN/70dEYH1hHnaYCqlu+bUSbCpKJwtz+hiWAg508396TCiYFjNlZsw2KIjTrh4u4plGCUM9kZ
g7NMGE08HGaAHvEheE3h7c8+wpSAZQ1jZ+vsHwExuRB0GGLyirFW8rNQn4jXDwqDxL1zUMnjEK2j
Pn9hrRE22GQNe7EZaUNmhuvXQI2IMfEw3+4FH2ih7gXdf+toD3pe0WH8mMry0DEFPJXMG7tCh/ZQ
LY4dornNXadyaT1k8OxuBImMLVSyGpA5TrBY7KYwuDGFcQSZIZIWWoAuY1Cd0Z/w2tLFdbSmpO7f
RKHFunoM2bhwFXIwAbOFuAAXgRkKeYjv6DbgBGDl1kfB4DOBmEGGH/NC4CszqDEgSEKlmHJOcV2g
eDp3VECoqxlBUQrYCyAa4WwPJ/nO5f/gGIT3NxJnb4LYzm9dBYXIyxpBX+C25v2DhhZ7x+hU3Mgn
oKL1sUdEkTv0Ufb+00dgagtJJtUdqeGuawVXx7PGIMjcNsM5rPk8o0XigrTHLUtYWiDzYNcMqsKl
dwT52x4xzPzdYc/jkkc4y6AZSEDLL9wAtQ3OPSp8wMs5P39WmgsTkLmIwnO0x3nA+U5DoOPAxOIV
kYyt+d34C1+NqZzTm8D3fmQ2zepqS3hTPtomjO1sZf8LCXKxNJ+Qay7Rc0C1P9CSfFdChmbQEFYQ
plC0sup94eL4Q1/AptazGckShMgYjakwAh5Mn78MDIS9g8mYDA9jD59YZ08B7/g9awzcB83KGCjW
advnMQaEgcMpnM733KxQdxaz1xIjCRcnI/drxYC6RPoIW38ubIbcBtEgpsETuYlkdVSp/Zw1BaJ+
8XRuBIEqKGZ0+xQ3iBFq3PPhjPd5eOlVIzYGW4FJKRYE9+MFBWVT7VPnkhDUMr/Gk8C68UV3pEG5
vdetCLTZ2nok7NIIqtHNJjBFZnKenhsFAqXKjWre7vI18GljKRyHnYDDo+1aXQwsTefekADllz9f
KvqdwYLmpbHrBTnirK4x+JhVDmazH6+FHV2yJzSP1/3Fl3Z3O/4d0tkDgwNmhw65r3+jAenQ87nW
52efk5UtDcEbdjYvtABkjg5xR/MflDUVk7hiyO9S4m0EiZ9lK/IEKDaZd7wQQExvi/uOQ4D5y8dj
hJsNzemNiTLjrgHejFjVcD3725H68My7Vw0fEpFAKdO23EU30sO4h6wtSxfEabiSvaSDWx+UVHUF
6cU8iERA6DN0DqhJIdzBaL5zVkNYw6v0/OOEGtf3AAIe7JqMbe8nQrZoIoiEeuATRzTdmY4q/zoa
YWwjvo5ShMIWWvGZ1C6gHr6DQfJt0iGbl9Px4dNg89c/slivroxMkZS1r0M/polAM1ozfg54ZwwK
DogF+M1lrpaPpe7CXn31KYfE0kD/5UOMo3kPmR1fDyTTQT7e0VBU6098XZGBDn/znjBpVviJJob/
xhBoQBQDkM2QPQnUjv/6uok8enkYNgPozGipnq4aXJxiQJQ2KmuehJ0Z5Zn905wiFK0Bmwslp4sV
DntUvrqe2VKphTHcCi+BuROFLn0JeSbysaEKgsP75iaOsNnDgBN7JDRMoojusKUuDYcdZetdC/c2
lymII/brm4RK79enI2P2tjBoIQy/69EfQSasN/hgiNMruQ9y+zDaWv41znA/gMO1Dd6LZrd5WnPz
zOkPY+jD5F/px60dvsY63TRcbWJ0sIs8SKMGj0mmgixF9sGKOBNpBKkZKwhoCfh5/THCFyopBXes
9sgf+FKQ1r5+t19TZdkl0klZ5idY7NtAc8b5gEEWj32C07WtTQRMhN/p21qk44Vgju8p8qQ14ES7
NNc4xRP5dCMNQ5zIEHlxa9En4s/4fw1uIkVBEVs0Ur+r6EKx7ilCstv4wpv7XZaRx26TbKljbbR8
IXRcjMSZ9732WA/YFOHWrrAO/J2VkyNSRjkhkED/pJDjJCPiKuqojJiNHHJoTCDrryfpJVvimuhL
QAZplnhPR9MGwcPArhC2XfnweTBx99gO+X4bOoNPZQi3hCk6sz5yrHqgXgHONzJxJdNPaBxLBhSz
S+obw17wRQpk4NcgC7oOtDdEMfT24C2YlrKp4tJk34LnEH3wBfvJn69ZEzariLuNwrEQ9f9lYCJu
vM3x37FKHHHwX6ReY9eiM7ZzhPlg8j5l174+gSNPKc/4gJh4uQtmMKzzyoNvtPziydi44sIxtvIK
jyN1fj+h7CLHgS9iMHWff+AOKP2GzIQcb43bQA+F0yibnjBuuFhIiMw9kYFUVUwn4BVGT2KyYJMr
y5pzGi+2BibjlbAeiRIQUl2AoT8iKvFvE1KCTERDhajzE3LOdllyBg6mzMuwAqI5w0FPnRDrFcLh
9GhC+cIXmNWcQQZbG0V/FnamBilHukWXKVLLsHDwS0db7xt386OfT3cnFjWHz4vlSU+Ld0T/FT72
JMGM8ggOjge3jCMw8ybD0nNP3Bgco90ZPRZl4iuUA94Lg8WrHam8WY6z2oNtg+8KKiYw4ZE4nCiI
RYkyYHR1kkYKYv/awR7bCRobpF6aUGBpwxZvi+6EowW33SHV45fLxvEQAV2Qm5NH2zXSyPkdCBPw
kxSRfp78iGSDEOPHGddnIISN2Fl/rPjHKc+lRAzxoSaC7l4xwjFAri5e0XWUavBmEk7Ra6LRGzWs
3IfXuwle3GP4Zv9lM/W6TtkRlb1LuCqqo69KfW1MeBSpozXE1EbUgHstwIvtO9dqeB1eFtcZWh2o
d5x+XYoFyn+S0CbMHzSU2KMN/MiXR2mSpVD+qhUs5quHEafZCwT8AvxDvwI3++fRjhTMb17fUTe4
BqqjuZd965tA1bj6Dd5nEX2njvGF/7j35WMFf9UDVtQm9OJXv0lMAu9avsSIMMrtvymWKgflQXDb
UQtZ9wlObH+VDqepaIM1v9di6NmF7jFXS1tfdJxRw2AfFZSFw7KbwKFA92+McGa3MU53xX7f4nbM
zx2+PGyW4gu/g+qnchSv8r7eY/hxOv6X5/cx7CWVxyXikP9fSC6wG6NnRZbE+7C1RYbhCfsozTlI
CYaqjPIA3rIh4X7WzlgNkl/M2IrHH6X0JXe6Jaqpyyj1JWdaDLZhQjCDkwjngixaCbrxA68WCkXn
wesHCiqsdA4bdl0vU5p3zUXVhQwwLGyXISG/Ag2BT6vqvNkooLrzhquB5Kwewd1CIQyBFkrRSoYO
SK/U/8YNR58yVciTtEoIQFv7N+4GxaF0tQ1UkmFvkpJ9AefhNZfDTl/8c4XWLo0lbPfSk+TgrsNT
iy00I0+sJOkQ/HzED/Z+q7/VoU1KrA3YFGCz66LTl446b8EHvv5NQaMLdlGHURPWRK2HR3lnyc8k
BEFYBWELYNHrCQtBsCZhDUWnh5yPZe/VSyl4DO7ee1lE5TKb4z6hM3azMv8dEmbHtMuluMMPWncE
6R5ioQXehmNTjbCvdhN+PuyqFUwp5LJfBr2wapgU3yIxNYug39SER4l2V+iRjTXPpf2dikQgHmPO
qA3NhYOCkyGzLXprBCQ8oR2iIE0rfHADKAH7EFNRnu3j33B1YRH1BjBKbDWg1GfpKGIb578lhNN8
0418cxgUmG5nczBvWlASb5CD4F9jJVfXURzE8yw02jcbeyM7YcQFcRoAkKXI+BbF2zvEQRGOcNN/
+L3JIk24FvyK9lz3WeiAvd8x/BQb/wFXHx5JD2e74/Gp+/hYsD7UYceGmeGIBGU8twc/Dwltz5O5
rVHr4oWU+ZE6FFvg50ibPxf7/gvDAXDTrXeL7pvuHlgF4KoWklPqAlx4/yhMuAxzNgNI3uZAndDw
nO4EOOsyf/Q1a6kDClC20emeLgMJp0vqD+uQ7TrHdtwFXvgNarZRkh1RGBHHvuid3zsszYNf8GE2
jlnKhqkpGAsfMC7eeKfAsRnc52jJW9x3t+v7QGfO8BajFX0P3QT82cDaB7dWw1KAk/d8JfrAZTdE
KQKJtlNik0BeELs08CYPlAg+AOkB46kTeT6DPQeIDYcdiB0GEB5DDQf6XeqbO5MBC8w/3dKbA1NR
yLQF5xw+k0himQmw6d/mt8GfChAeiDT6WMs0YdrBQIBDk6bXe9k8Cfv7WsXMyeVkgxlV+0AonDS0
BAi8XHyPUaS29Gw9DiiH/fdh72fcjgG5SbbIotqXkTCTr32VijcDY3mIgDP8RCk653qMZhG+lwgl
JffbKft37okgj28nPBOQUd4B6LtTh51Dx5NJHqhODLNZBJgrMh56h4imMEVh7SkBVH9fCqZfXppu
Lw9zoDy7O8ZCbki/hv0BPOuSkvEzzrwttl5MTtbcmgHFMirAgqOIKnf5ZCGSGM+xE2n2dVra+46P
sJUSCfoXuuytX7NQ4fax6pnbMDqg8iCvz4Vv2v9ZB+oCVrnsl32D7pEKheeBDlbxeVLm+VCgfIZ1
rqEkx9M8MH3cKMIx5mioCXP6G+frv76I6L4uQZzTS/QND59B4fKVA5R1HmD2qIc2bFY7zNasBpUL
14sCQZglDgRrsN1U1Gq8OmosVlLEm86YCcGKJnDoMy7G3dyDS/0cQSS/tHYzIWWbwpwmB2bsuCBz
ld03YrBJyjmq7e9QXaH2F04K16N4uA22PtT9sKVqP+9H5OXAzE3mjJFnv4gNkL3+snsNb6OajhMj
2vg5fflcbS9bNOyshX1EQkQjcD0yQFLRKuADR1OKgCXzwS5YfZV1ZmDb+pj/hNg2eCC6jvhbTFka
nD+3MNPeTsVjBdNtVdv+5EHuV+oE90Q4XDNsyQeIRmYsMweCJlS+FbQ9EDxq+L7EEYRBqjQFkTnd
BwCbL0Q7uJo8kuKENWxfn60UL5/Q2I7vLBps6cAwwC70PUnTIjxWgBenr08dlgPonD4In+jcCYjK
pspemJAYaNPJ8xI0r2eSxTmCfJTgFsEmNrwfyp1u2F2qYT4AMh1DDOTbO66Y1Yi0+9dRxBf/OP8x
KOvyy3KUu4wW2J1zeyZSWjcEYnPNxdaoL6En7fgRG3Wp9ztuFeQuNfATrYbMa6dupPytWc9fpxjq
YJtXcM07JwWQKjRR+lTm0Amu6DxM4oB4OGQYUDAOyIJxnwO4okzP1UBmlkf4U1KOnrzjO6Lrt7vK
hqICBO0fMoogI80Mc2uxF4hNM8KGggL72+/200MBYimCGIF6LIGASSMQRFiQD09nUIVUk0KQXhtg
50lJXkdZjMCaEnHwxrb9Rmuw9TGP46376OK8vC8K0Sz+4lSXxhpsEjIJ+qzzfKPMeE8bcfhRDJ8Q
BrJf4QZPafwZYwdBXjo+a0A/zPpdaCBkQ22hvU9015jWzrjbZ+Q3L5PU660xHXVzTkvRmmQBkgy2
DmUPlLLGvp4rgc8C2bq0vRgaEKFOaZ9BB1U8M+4308pvrBCtEgoMYISS9cwcZVQFl5CGf2AQZszO
OMd2nWPlE3ZH5k6ncLdiLHxxDzJj0Bkf0uM9wQhOUuzfkrP/faL1nlbTdtT1GAjIcGyja8BcO8as
UDwGf49ix44lLjOSbHsPgkk3CJhHC+4DlgLVpexItxBD+vltg5N+P4tLnydYdETrJwS3DUw/3J0x
9F8+wbGKPc3dHJWaez/hmT3BoCYsfZpUiYp8fXM5KyDSjPa3PsaYQFwfd5Kj+qBV+Hp7GCaT5dc9
pX9CYg6Aayx+FfFmDIaf9GrQBXEFZIkScPyTbHVJJxyJdOQHGY+cTddYasbIX8FxVLL/tmM4WkwH
VNjdi8+MoYIwUpAXiBMBPyiLZuxUPZQmxoAzbvYefY8ZB1+sneA1wlzjg6XcnhCW/FUBlMIQDrdr
skxD7vf8OWeEy7FWYaTGtZAYKwLaje/YG/MEjKC1lQAIewBnGPlYb+Jtqp6f4xTkaSEDLONhUS2I
D3qDteHGkk4Fxfnlyt5jJPnm4BbcXLXPWY8edYqoHuPAz6AT3+YkjL2e5M+JOSAjXLo0Dmt5DQTA
2JXBaPpzulSYkOlAxR82f//GifrpMEG9RwSAAqXzvUcGmzNzco1vJ3OE37src0CXFDS8qcsJggAA
P2xIft5tgwdQwsAu+R/9iGxZsQ5lUWKUhb/Le87hESP6cic1QhHMsO4Hdfd1YT0OS7YlnRmeuXx4
1VTaI5kAX6lPhBIUQxzqKijtr5ej0MvDonmgE7GFNAq2A/T4h/sGE99wY4F9lttT71xP2lMKdSbg
lrY+dFr6k6UyRiF91Jj4g/EdXzfnxUjpCDLH7KjkfgNEQpjjAsKU1dCNaDfC1qii8AaBS/udGoTB
8NWcfJCJAFjqnTFudu3uE6eHLqxR/G68b5CujFO7+RzrpE4uGk+vtJT23cb7xPL8HcG5bZlycJxi
F7Ns53XCJK1hd6kTda8voQUkRQwuRtsiTpXC70Dte/lXl4LUbjFmywIFWIzLwuLu9tFAKWwOFNAA
DeR3405sBHesytH4TG8jpn8xQyj/ZCBnklwJ1KvqNx4OMGBoWfwcsH4bysYCVbbC83dPBCc/Ufsc
52lS+Rgd+u2yDdv9JX5Eb0oOCe77e9Ttq/v3Hxm4nHMGsJqpRxlugK9K68f8cZKgxnJwAJggqAbQ
nMmT3/iNZhtaXdeGBnmDvgZGPjGhCp15ym7kirOnT9+j7PhkEHdVIWY76h9DuT2VJ26geMRQBFAi
QEaG0AXmgN8HT/AgP3ZhhE/KY3d3QSazLo8XnIKPXzapncb9PJd4Bc7YNYsxt1xn36QqwcpnJZJe
b2Exfow/M+oVMagEcT3y6f9Hic3aw+ksPj2b+pcZpWw4ElUZGAdAIagsY2vQOlhl9AJpTCU6ZRGC
mUoiVqOr0Q9X8QU7kS90IEsnR2Td7rIjpdA7efvKEtAqn5fznN1K3Dv+jmD4KQHxcT1PY57H+gD1
p+63+6JnmeOebMkilCV+RfI+i6o5xDQuyvISw8OIy91tUgXNLmUWtvscuUTpinXbbpjSMnSVVlxr
PLIWT8awh8dYWqlLhNRhy7muDXCe9ku27hfQD+ykvCf32aT7CjZZZFQ4Kf7zzju4QrXxxAGMnyWQ
XhFAzOJoVb2UlhXfE4Y3Na7VhVdbz3l3iR831uB5cEGAMc58ymn3nYClFaI+ph+Bmcx6U5e0NO2p
ink26rsw3YGVzkMGss0rh2vChFjDocTVV/B44IOOzANktXRcLlW82qTpZZIvttFFE/w1yF3XCj0K
Xwc7iM9A7nd28L46gq/zdBk4MCJFgc1eCxn2ZmOl8wTphOqGPRf7ABT+owo//wKhnrukLHFtg0G3
7x1zcA9GJ0c9wouuzyHK9MiG7ommsceqmlR77GNX1Q4XPeLcA6RZjDA65+2Zs4RCKrm8HZgqBu4K
PQFSQlHE+e1yUgRn84JWEGcrSF2kCZm+2tr8lPdMW6fL7sbcZCMlAlAStGroAbBlhBSz3Tx7PFnf
lTTVNi37V/I7/Fbw3BIBeV7c0z34DQz2BmFipzFH+w0xwQ2KoRnfd2Ys/9G+4KpBQ6aanHQ4tNYv
B18olvWShupUJs8kPcABkHfG+TErdzkQGsuU5VC6N+ZtWLr+2cMS9ktjm53TlbRXYNFTHdEFfsl6
wfzGzU/5HEL85QmvRsyeACYQUlNJwMhE7FbYRse+Q5KBTgWtHW6y9/YavBYZlJoO6noEo6/caqjo
3HQp7dDVrzlrrucvZDDKZ+y74T9NjUiFThW/VqSgDbc4hwFBudWQ9VAD3sEPsOAydqQxpjVggc/s
9NX9tvA/Yi7hszNdWgt2n8FgGFwHvgjrcmbO+FN3jESfNBJCLRsRY5bNexyYYDCvU3vH8KZfgKmh
NGcgguAC9gOU/Kt1rk4lq5ted/CC1eL18KSIayoPVMvqR5A9pk2ojlOwuUBu+8VtXqcBz7rZcx8X
v4bphyYSP29gtKvbqwjPFRqx1iCB0OGDSRcUwQyPnxKNAauMB6KGRgfLgYcA0mAOEEitZxBUZsHU
auih6boB1CCjwxWkV4FCdHX4M7iVxrqA/60TcWAD3CQyfgZC5agMuwhfIdowtATyoYrGjIZ6hIaB
w6iFn8cQ6cMcMN/J0hDmIr+ASyXDrgTKUt9uTqWDM/OZvzcV58NNrnAEoXqwmQPy6rtMVbq21rpl
GjwV/4feLnc/lTAsKq5uCv2RcrNfRLDjozbhl913vGJmevwKHZofPtegquW5hemHbHPRicoz80Zm
5/j6AefK586Zxxx6YAVL9VwBt0D2w0DrRtIq/nklJBi2Q3N1oyQ6sq1vsVdHb6qDEfQDMI2S4vbl
FMy7YbL+zU15rGXFk1oHiph59fR7hKSkZcdMnSsnQZV6JXOSDBsR+6uILI4SdanmyH8L6wML9EKj
yeImwc02GDNXgvT5QXLDLGbS2cgT/rLRLUV3YaNCbnnRhjBGXfVCGZiKVFC4IO2kl7ncmgJy6LHC
NoDf+LSYjD7+bhGcI46ciBv3GHK1jYQlQd3Ch351KbUmv+El/AXfaTqmpWNGerP2F8ruBSzFV9yw
hrQdk68/yvq6OH6GbKAUQtqZLZJNuUHaSkDvoTr+Y+nMtlPFtjD8RIxBD94qINj3mtwwNCYgKErf
PP351q4zqmpXdmJsaNaa859/ozJAYodhdzNs5KeCOwhyBFtZYVqM84Ey0c7ZPvPVgInlaA6n2SAP
sZvEoSdH+OW9Z0zn+T2+i3qJiiqWHQuqItoQYos1BIAiqgKeYyMJpZZschUhP3UQ4zxgaD84fMyB
9kriUfzyjGwgOu3Mt/6r/8KspI570oaYDuHD9S6iDoK+4igz1kU8HpHPm+OSUX3MVC3+Qby2lKFu
FetqHf/AckTnAwoKD7M/vmYPqK1MMIitiWg3K19gSbgqfNtLCZfIcIUmOaj2ZfIH0IZLFYSW8K84
ZPfm0K76b/jc8QUfMeH4WPjaCoEexQ5OqijspL3ywy0I618/ots86dfuUGEPTGf3W9w78q1X2Upd
awvOEoTreseAEEwGBZt9tU8SAULKTjoNOyb7F1zlouNzTpRoh9oB7AFeNiwb5uXaBBF4AbKCWm6v
eybAdjWFFzrNvRgVPZuT2/hkrXgQK7nB1y1qWnaaPx0wupqa+/6CRlz60+cvVjfvcVTI3VO4cf5q
KquhFCY9uinEGtTMI1iZ9FSHaDrAcGXyHt/xpkDwhrqQDY6iDDbbP9JXpUPNmXB3dpf0xMQlZLPk
OfIZ/aUHkfPO47nZtbW6DN3mN422zONHuPngWJNPAI1YLd9XRvM2dJsfhZURcswVnzNeRP1DOugx
9jvjpvXFPY/bWpBhMvoE3/gIdB5g2uMeI8joDrZ2qp+OSoOard8oDoCUIXVqIGwwxkyb4ZekTSqm
/js8cFiU0ND9YUUHzMgCfeAbUIKZb+Cf+3JeJxjb4TLHXY3LwsNz7QGB5X3teAhLL4P1H1bbmnTT
CSlXkS1iNXpm6ggp+z8892I3FxMoFkZrzRrOoogjzMtB/UncHsmHOP7KmxfZFyBg3M+w2OnZDY+i
ppVEMJvVe7wRNgB18lixun3u+M+eq0X4a2BgOGFYBOPBen/V2ZTciDfWyUy5MIHDNXcH+Y7ONouw
hMLsLJCY+yIRofTlDZ8K3IImWMRxKsEemoAV649SlsYZNI5o2hKrR5kuo54kEGN+WNYhBUHlC1II
SVRd32wAMFhpLZjoBbAluMIWT7mHvyHilo3cZ38p4UkBq3Kf/qB/xruP7zUesSMsYuCmYElY0wgL
E47d48/YZxdIRlCKl5x2xQMNUX4GsnQEQ/lWXvWXcN0b1qaLRqlKHFVbm8xlbE9ZyzPph/zdjbXv
vrgMylO5pXaxzoN3itb0LHHtSHPcU5jDEYcwI1rkCume0AwUAo+x1zmaz4pwYHrONbWh+uwFwoiF
FWrJk3axv00iVMlBHDkma+uEDOY9J6f8e5xKl322WrCB8jHYT1N7gv8fH5a4X1RJL8r+1YtMQXvx
gAbKTIRi7d9jWdiHr3Yb4nL6x+VBodCfnoFKyJl6MCgKuOl7GD+LTKOfGgmmJmHzBYnxgqCBdWwb
aIh3jy2F1xe2GCyp4GDP1eDLSzpaWkBGBLKDSw2axE5IUDp7jGYUfST1nHhENBmdIYS+Rm59bI/1
EYO3Xw3YDPTC+wTxSFC+QeIg1d0LenTP8JgspytQ9G8FPCql+KnwYAEvuMs7Ak2Me3HBA5FaB+6N
tKfuoIiZXDj6ILTqUp3FXwasxDu3OTBj657awYmnyoW5L5zpsU30x6G8mSuuK/j99pUrjuaOS1GY
NeC7vEr9DzD6nu2h/n5s6S4A1BHsElDp8XloXU2k6cAv0SzCqXNwnjccjKKlvFdmDK23LbA/jIOR
sGBm82GjxvFLd4s1nvcraIRnsOUlFmJfDdI980b1x0zuPUf6l+vT4Y6kJDoPzGIaIRVBeE0UpyvN
o5XyZN7Xgq1QGI+Hu3GwNmTrKvvXlbvzeUCrx/Drjz2Nbob7L+De5vDCWxNLDddNVU/NWXFPdxmJ
BH57ZcNcZ3cGNaFO9vIM+W0lIp4Amm7PYCQKYaAY032doUFrJOFwejBsWZXwMkQdifCM3pCVjuSk
b/N35LF/8wSc9BgnN6j4M/kXv1GaKTytBM32ITxf+IF1ro9s+uzC5bd6fK6xYBQJGTcdmfvziws5
+WIlAw7GqINuTgiZsBKjLFqjSBATQEMQmyYct2fq2KhLB+S7wtAGbb+HTozeOiJq4OFFW+u5/P44
Q+Jq7SFl8kWeovMgS9GJzrk/UjxlQ+Ekf0c7VmscxGgbeCMOnwxZ0g474OcmBUZF/c2Eb52CsJ6p
7cyvfzdwpHrY3SUT9Y69iG/oU5zm73DwMWp9BEjadAcczHBrtiK4d1gDWQ6zmzXodsB2t7Idomx/
iK32R1OynhgzZFeDILvQH2gK28eUCjG+AZTRPup3WqCClpmTi78YDCxWNFyNnf7nUVBTTi1LJFzo
jDLHaAGUKXYf2pS0mnjXU/BjY7F9REGx51yXhKeN0Ou9vOEqs5Dfmy1yhEU6FXj1lICZOsVrOo9Z
/DvKriWQygAvl0KYzYjVtPx+H/lcsCSWqjQFfGS1MZbGtji1P4TvonwwVnVxGdGdpLY36onGQxyB
2yR2nShLo0uytfIxKX3PM4nLvLMZ8MDmzdQXRvPaxm2OesP2GXAil4HCckW78AAFgWLROXDcBxoI
PjKnCw2mOubZK9RhPxL1ru02WNHOQubnNP5jAgqdkiPybY/7akKs1gfEcqZYWPJaJzBXoMtrD9fq
EGPp8VWYnnKyVYfYuSBUHeFfPhbW/HrhSDMgFB18G79+Yxv/0ZEXfJr2YCLsM/5egbpXCTeafY5Q
t4yv4Z56RDTTO917D0k5XFFjhbX/nn2CF1fHqPqc8DLgzUHVgqftCCDUBWzS6OBdPi7/api94Mle
zGIG4MtspTvsGJ/56PiizmIQfgiZl0BUQwTCYh9w7EzEt/jwNAIMzk5cIigyCUCyJpVFvkXpkJS6
hcpZXkDUzUXxp0z1n/rn85crjrnvKHOuXEuRK8HJRxDaEld4UHYfjCsuOqbCW1YzRJM9PIxthP5k
1dRHEpb/Erznd3k5Qx4AtA0QBoQQxGTeurxG7UnDeNOMnP7+gvzCWgYuCMEF0AfUgDkhCx4r5CHm
CHZefuHJCnRwUGXA2Hnl0iXkUff0fdK7DWd+akbOi6tpz9UvvI96lz9lIjU51zAZOGM5cYkTZVv8
oV7m7/ySgqMWilSPI8SDEcEQ+uQV8B2YnzjP1OehzCKo/RZkB3CdcY5CCJeolt0Nd+7TEMntGxWD
eTbfJLCQKJHWDrMKl14PT6a6Fw8g5v2f87Je+JwBjRQC3r7ufg3CntbmCOdLCY/NAz6BGtDP4BdX
zlczw28UwR0rs/vCJvhUQpL95iWyK9/ulCln+oPDDCUatpKkHPABeDraN5Co52SUzjJuI2XZlj5i
drX0K9emUqLuQG2EYDK6t5Uwgy0oualwsIMZvGpVDbTIvrzA9L+v3GaFKLw/cLn35o7RQQxUyRwP
sonL/7thEiIlmfXnws3O5k+CGX7pDcwc9RM/ywY3Jb/eJCzkWHFvAPRyKg4tUy4qvJe84tauXntu
Y0K+u2hrQPpATKBPVE4Pt/50uPL7KlsJxcuBcHSZYkTmHuVmX8XK8kOtOVa4cOhKXrjOMtthaUvP
rG6cnwKHatAJlHAtnBxM3qayunhQELPm6O4mislfPtmSV2v3hEdInvxZJiwu+bJRyNjcsTZp2ZyM
NtoevRIvmsRLQ+z9W07O56PRuevGUS1p5LVE2sj9jpLz9QqeEAxuUewlpftGvV0E4Wta4dCVziLq
WLh6IPDvdZIcw9ClcC+i6RMHq9J/07FZ3b7o9lL2peveg2ENga89tFpZ9waaKcxMoIpLzucSYWDs
yTtNGz8bl6gwhUX61lAohiLbukRYhaDCT/+oc/vOjUcsLeuku8g45g/LntwOlCPmvDA4aM6weK0Y
pVMm0q/XMCIzd1TPmMY3+qIqnZ70ng93oFMwcqZpjaDtVeE0IYOmGduMQXclgoTK5yn0fMXvP+aM
jguMmFC+T3ueTwnq/vghb09fgIpG6lK6JPG0eXnt6d05cTRPQT5LHyiQV+a2oXAr6QMsafZCE4Xj
bT1dtp8VtrLDsCqz6Sjfal67LM4MlpAOyJB0ueKzPUfbipyae0v4XNOI41v59wCgvWKmcqi52xnl
4kCtCg/4CHyZ04jcY6lmGzUJHmlgq7MKyOMqDE/7VYvU4UTtX3/jnW07/QpyIB8wn1B1NAFRIbRu
JAC09Nby9fuFdaanXiX2ohA7ZN4/4568A18e4EtSI65fv9ot8jVmn/Dw8JJa2FP02RilEoTdvbzn
V3zHBY9WNb6oGFe/PAWCJXK83eMx6XShxuWQUvoK+B2BPND3CWCZd4AyiR+irVZplmjn6gW1RDiL
lGXUOfY0VKaUdhXWd6M1QFoHRocmnKsbnhLYIH7SsxEuphzSD6XkEDzVOWB9RcAQ/FSkXBed2FXh
KfjRXfDd/iX+xOFRmxiQVV6uOqPjwBYSGR6LV+miA5YiF8EmQBx/quhUcO7P6qkA8niK5FyV7oNW
O3I5J/QpMls4q489oRcVL9A6oJLokuns8GhUcSvlKYaJjRCD+/OErJxnopumS5VZaHFQk1yVBpR2
FWewf610hBc/7SpexnA8sT3M+W10AJKv7XviEK5cH9xtLV0X3OMfsMznglfj5CO3g1ozBBiVmtm9
LHfDaAlkmZGDls3jzwG2Ydm79NeV974qjmxPgMeiv4ZNl1aSrhJeovc60SjTNCiqw5BHWOZqTIUn
9LfAqjgv7ro9XUNNYDt8lztUhWiSfWYd9HVm4zvAD2hddAnW8QMrAaDMzS/6nuU9u25G275FFEf1
2N3CRfmTwRwjIAoQ4cIGxr5OvcXWFsJF3+cRO/Mrck2qGG/YMh54M0SiipnU6ip6zPXMG3bv5N/o
FXofhTUjOMa1lmvs3pb7APHrGfCxy0u/+sOpv15PZIRi9WQTMonE4nXWoeSZnO0rf3RY4oWuvk8x
MDDjgGqQcweKUrvqsv3Tl5w45iQAC1wukOU5o2xHWyx06Ub70kOxzW0hX1GeN3dpXZET/Ga4g0tl
NpUnKK8RGhTg2sybfbombQRnkr+J5VRAzlrhc7XZW4a4/65Ax1yCgbwL70U2lNAaqN77WwSivrY2
WHoLkSYwDtLmM4NfTvdBVyBCBvodnWQM844yUSbw0jyGuUffDX3zJ5M8umWrcF9/MqNP2gFe+8cg
sgkdEv5yDg0Znrt4l5b45N1BXNpx96Ud2tqjq5B3xmf8YNrGEK8da6gSLJzfj/ibWS55b+bHZbrZ
wzJhmB/5kU37MoUx9ERlROekevqNlLH5G5PYrsX6qx05KFbit0dXO/AMWAe9ffpX/e1nHRIufsCA
NZ9TIrZbwngnvU8EjxD+YQvQnz8MjGef1k2YOhOySbMEmYiUuFo4B/gMWdF6CrpGSj+v+6PG7c8y
AKzQmgGtjnlpAiHBbZUJDZ+8q28E0KM1BYMuYVrxSBDufz4vLTXuXV8xE2KaAvtE/qMoBH1d48vy
JWELgTN7C0ZMDGS6URH1BeGp2qRsYVTYKXAbU1D4UQyFpNAh5w89aeJBilCZFYEnMOTE40oM9375
g4m73bo2RAL0gIxN3u7z4WRfGH7DhxNC84smHPSyi/VB8j4ufZw0qBbH+HFiQKy6WB/JBFHAlsKf
imE0xkpk7fH8uUh1ZOQIswUTJrQSWJTzVn5b3EU52gYjeWZTDaZvNiC8B55qQJACtMYJquO6nQJB
d7hXobHKAdkEBK3daBvzbzpe3NTi8Udy4LB/Eo/PrXJy9hcAhifU1gkfp2u9C4BvRp2VwHMFUGl3
TzpwaMCQHtdPWM4MoTGXoXFefvbFmjl4v3pshVmhOsCDe1PEzFJ4r7RjYsw56LTKyQYFlTcQq+Rg
gyO7heSMxrwJjauIgMN99F2uQFAxA4jxYeOyZDBH8IvDAX/+EMhyZf4SWqz9jMLMDvijx3BpirIN
1mbIrB2OqRBZEEUG+h5jSOsy1xA0zrrjmGMrkH9jBSKs+BxeEmQJhP7FPpQ69dLmyq9wwEbGB0mV
7hPk6NE42I6l3zHxQ5nwi+D6eOUevb/xcIGK/xl14ucFXoHFJNp2umTPOo8ggToPpgqqm8DzFngE
7B7I0kv1agl2KLzQo4U0Jj+1O1lgmfLfCBAG1NP7bDCvB5qFvipYifVXDboKN5RiqGex+OYwwTpZ
gUVYc76K5lAEXSDI6cgWvqsg2SYJvf2CypekJBRM5/csuw9IBaEGPLSZ2NUrL2+cN+xiE7wr32EU
I0B58PbYUS1H+8kIJ3ljNYV5TmAMngWMox2SSwpai2XOhPoinEJJicMjholBfDf7I1NtYVUHvvyR
lpaxiz6rkeXLLhPohv0lo8FxcjA9lz4yu9YgKQS77poT++64uqjzfIMBGASkReexy2LPMqAARmnO
toqEe4IdHtWcw0pWn2t9Qo5tOGGapEx538kFmk0JsGlOoDFzizZnyS0E+zIb4ZHiSD6wJmE/2RjH
yAVACpceBKn1C2HqLU3dN2llp7gDC7X89PfxzzuBqCKsFDoiuYTw4vVd7qoFJljqroTEupIu1T5X
PZzj3r/cnyzx6RTm6FTZwSjO4mmlCADJPOlUSH/VQb8CSe+IULm21/jOG0CgzBDRj7bKgppNvn7Q
iJ3Jxab0tWABfxUbKr/MdKHtnUvmrng3xfBuYMY5deKqeCbiBuVyiSiMPKyJ4LBAn/zsWBAUKEjE
lXw/OpcLMHPyaSU5Zu1U3W/bYa7EFVnuH7bLoN/HaEL96m6owvCOmL+/lXoVieWNmNUkn0EHA6Vj
KdSmFhEQyLyIO5iynsCYLLhAP5MLCHgfumx66cAEmxsZXejDwta5fpOH1d37LiisJR597a/8WfSt
yyBNdlh/FL+7mYkbHiT8CDA0/UIwNGcRLPEvYVS2wd+ZmwHj6ll1hu+VHmGoCHrJrGalZjGgvJad
5ga2BnkR6kZ8SajPsUD2QF6ZC8QMn0/hrBwxfekZDQZl7Rg+n19LdhTT6cu3GcECA+fbzwYcfGA3
HzxIGjHCdaEWVEVUTk/Te2ju3/k1Z/DiqL/P3Hmu6ct6hs0/OkcHDdhoSkyjJ8/MKYsmE7OnhxgB
6Jl66+FzilgfH37VQdp6bxWYXUjoIENjCbBkWj/21g//EEyn5ngaQAIXGt+1F7juYvG7Q/QzmT4m
v7h9cmSOQs4nFHPDPy5++SUY+qnP7TcREvbH9kB62ppYK23x8uFVQRn1Lf7R3VvAC/xi0oXkaPpE
qtTBKlXmGdR1qOhrqBJfIwu7g2yfbwVDUxvnJGUensZkdB9Q1a2kDvoUeJN+ls/JUaW0kTKCqFgi
mYIp0BfG7BRMGquDseCeTZg7pj0BMpakHwcNsZBl7jpy6NvjR9olSyN4z6GgQziPVp9FSsyWyDF8
4YRkpPG6r5DI4tPc3vERDJn+1i/mKujRcR8MstDLd8lGxeeJGo/dktVKdZUR+/ASJk7M/Jb9Dkhd
nbMHZCpcsTg1oDBxDbUB2V4K7oHfEfScWywc7iQvZDHFwl+6d49D1zvovp7F/GzLXpjbSJ92CcnG
CA5SBvQFMqSMm6LlQqQaxPVnnDbAqJ336SLHwAK15pLwXpSFr9+I7J8+wC8l/xkd8SJkCxL2XhgO
02/cm6eghNBHqpBPyY5hCKQQWOy+H1O+5nGPEZad6oHXoQQGoEJ1yhfa080jghVZ3ABhLRdCiawJ
9QKwFd9A2g8mGyWuhYDknjB454iObXQ8BOwgpmE1hAghMBwEsnzZyeLZ+Tn1ugXXqR2nML+hwWKl
wJ7F+AVtTeLWMIYQqcDwRp6Ei0zuDD2X0iSnGcYd7uPyxajHUmsy6IgxLSHzKxu/rBwQ489Zqz14
mhDJiHwJJ7hYtrDpmJgjoROSjyoLXr9QZSAxzqGiYTi7JneIhA299p8wpt3nrSNGFd0UUJg8sV5B
hw3PTcDefGI2cXgLKCAkVLmvxgX+xsOZ/Jy0CTDCMXDEIMuOl7fEFyq6JawujQkxHcCOlFM1NyhO
A63bQCQ+q2KoVHYiv3rw0TG/haUIUwTYrlxUSC3Tb5i0sU/FwlLbUy1DYiLhB1YbNcUvC5upenx5
EM0WHXPjmNd2JS9z5B/kQxx5huH8j1xHuZbsjTPBjkfj3CFhkan+GFEw4k8dXFzLI6s4NZp2LpeU
o/j3weSHsUndch70AJ4iat5/Xq6UfJQr7VH+LZF4Fq3Ha0N/mFJgChbrVAw3snU+a3f1rv2Gs1Ct
rTluKStjYZ6yLybdGg4NrxmxZdDEi3WPq1R5lI/NXqwe1TrfCkKr4Fk0eyxhlskFHkKFKi08sUk1
99H8s4c7ztW8xAGWqoQNeVOu+isuKG4OMaFeqSQF1vSur12+esJSfO1G+POSb0nwKBMzBkOzbFMc
RBTfsCiRB0YrQscQXrUsnYj6DukqOdiYNJcnJAlEK2bec98eNZJLyiVdlZcddFffhAdrYA4QLrIz
nBcuGjbKcNFv6kszG3Yagk/zIMYBhCwQpVchvPx+3qJf9Qv9rn0H1aMDjlDGmkQ6ONWNhPojap9z
hbNjIbJKv4CI7Tt/hHe4w/Cxw4nEOo6TboiXq74xsfzIbvrG2EG1EwuJ7Qk6nc7I9syVTYoVpmvn
0a6FmgPrkwEK1YwmbtwnvyWtRit+c6ctpW9QVXaXf3g6HTGyJ1Ts49Gp3ds3c15voi/9wg+BCSPA
n20mvHRS1g/2WZgKmN0wjUNBSLDtT/8zQmRo742psTXX6QJ+xRqX121EW/XNDc9IlUUkLJ33pYKe
RcAc2BaAEFjcVTm9vmQkybN0X/02grkJd3P3WEOV+UcUo4Xj35jSnOIbwBTBFtwXjC1Y+VuSgicG
yeMi6dtlKpiyLuvQXv+1exQ3v+m+EDHQxu/rqwGVnXFmwAuKm7pJF5ob7Y2vcNef7TPDGeP6Dj3l
aM/1BcCsSTeFRvJu/HXX4fS+94dmxeDkAM8QYvnyCcWKEAugcjZp7piz8tXssp3OnAK4WoQNDH/V
jEHA5/w5yxI8WjxTLELQ5LN5e27t+WcV42NanuPf/vzcVv+Y6fJGWfWXx0Ze5Id68Tg8AmtJGmOQ
H/RFOM+/sl2x6q7xaAJJN9AvMNzBhqGedEA0UJzhQgXVcnRQV9LiNe/WPSjXiLKU5iMUXMkcnhl4
DmU1YOE/OCU+MclK4aHS+G5CMW2DcGj8c5HFSk2wixj0whnThXD7DTecNYIm5O3J+2GLOVXx98J/
GvzCcvQLJ5QIWwRCI2GcoEFw42Ue0EbHj/uDFuJLhWRziu7vQwVDE6giNvDKzejNGRs8QKkA60kn
sMiA98UUA5Ab1BP3MCorKJ5/7C1qLXAgaI8AozycL549+d6gRnzb4s39wA1lUFPpXiniELjuMpgt
f3EP13VCIjrSW+2bfYqHsTPqlLPMVwHahUE/cyuwQCS2cCOsidQwSxjjKcEOJp3iP36mfdtIThiS
KONp8veGmkcnghSQyQVbou51HS7OzPshl4nNlc3400PrHDMTSyzMqYJBvhbyQa8TX2fanGCTvuO2
0A+aun6n3gcGHQYDtVt+sdE2UKquOoM1uKv3T+xx/+YGFZEDtzMxZqST3jH1hEyQc2/fuccYLvFJ
eLhYchhAWZljQdZkA4fNhnkK6lAewduiisEGgw0KG4JxycZ+p/R5Yo/Jzc0Ny2ZLAWBpU7GFz5+Z
39UnEwME9lnuroFkL22j2jwVejXlnpSrsCCn9N2tlNVTnlJMAMeLGib2wnqry55ByB6JdubCPqSJ
qzB01zV8PFzru3UgYSZTcchjQbYy4YkvRiJrxBUjEFsMQJs/hYQjasXGRYyhfdMe08qHeFVkTz/U
BE2r9WDWYY9RRjMG5SUdLfRy7/lDv1qOw63AWblaDiF+FcoZvi7p0cl7ka4jBWbVRFKnxxiYfS7W
EygJuIkCxmRT9OaCVSSTBt67dbmLFzbnpxBAe8/k6lBjQXspcb96wb8CIbklSI/63UtgdMV8GDGD
JUjC0/CnT00x+eOIF/VvhC+1U1mHj+LG4VyWgoYxFY+2Pp2TEFsR4+pQAwrYJ2PkiOKxhIQmBbm1
+DBWfhzMevmO7lJ66YHp3t0MAxT5K7tp3aLspiJQClRmIFyECymiWiP2y/YoSbpwLvQrsCEpgZ+3
BHeN6LdMNpiedoss5hCTBxlO6kS4LbRvr5prsHBw09zk7fZdkjmUTNmwYj3ggXhrD3ygoWA65+Gi
ACoyyny8mlJ9/E421nsmKccPR6lOaCQdU8DPn7PdMrF05MeNizxEjTOnLmTeGjMCgnS45kbCuY9J
YiwH5nuNV5oNcEQONPvvIsRa+iHydtaC60irOhuhQq8JQUNkXFnfMpG+6INDFjKoMM9bUUowW44D
pQuu3uk8JOMmhSwGIR99jQw1nM+Titvl7acRc6mg/WTOW9cEg6LHWrphdg3HD51us0d5NdNPKVF+
BXFuizceaqoT/eQpZnN+fRcjc+j+oB4b0JqHa0Ikr39YwOLrJ1yNlr86K8es2PbWbETGOnPJazeT
To9fqrCGfnOqav/8Eumh3zOAYgGV/Id5pTPa17u0QrXgKTx4K3t4AvYX3UFyGsiMsLw3DoiLl/M5
nupz5lpT9lXWJQ69tn6gPAD2Qxq+IjluptyR+cuucYG8JxKqwJSbQHCXfI3oxX427OleajgiEJmO
KgXnjDHp05ccfYWpUH4DDUXpSULqD5nhAZx6oaIGlXijrPxV5rR6i/jwSiYQ68Ey2Dxfk2LBjQeE
XMBa3uIph4Xu6AYjFfIp1SuudA38K0S5Of1Z3gqSNfGqlGLcraqL3+muQqkGLpgcBmIwDaRM1fxV
kikOuivvsIAHcdNGB67bGLyc9ML0Awqn3D6UrPzNeF2IK6AkigAasD9UPRCMfGrZW2iUzBaIaUR7
0RFv65dSMQZyyLTRRFBxjWmTrnEQHnAoPybDggudQexfywP5jdrpfx89HJd0LS4qe2zpPrgt6Gjb
Lkf94h2ztaVrY663Qb/kaT77Q4lwiNb9SPqSD0ionEFL8SBVySp4fFFnrhlZ+AkXPBU9H2IkzTUD
SfdNTlfpTI7hUtUrCvS+DcqWvm8Ly+eVzrmWowizJ6iNY96ZVJwpqrFiIUsAWedBkGD/eemnG6Nf
5EdzdALgAFqExtyT+13zn9LX5NrO5Q0ag6bc9IXLxtOOZhnkgMImFmCYUF4twmLGfgkLo41cnR33
Lxeb8Bvf7MxNPYG9+8yLum5lEhjJBkhUZ+X9mxmV89wzL4QU4fF8ZwIKa4baNptDHBOKmfZSsZr2
mFWzQY/svYKLHcsBlK+Tui7+Wq+bDG5oBdYUB9BJQo0xeq3soJpBmRCkFDTYgLfsX4VH0ZH2HnWH
Cm2/F1whHvMO6JYpFRgc/eN4cF+qtStd7Qd+bIj58Fk+2/icUkffKNOIIKDNo7A2CPdVMIZ0KSww
LqVkYD+Vrny7wJGY6PpI9LUayuUfLGI735Q9/d5nHlsqZ0PsSNZTTJgqKhoXXzwpQqbBsNGjxcxs
jx3tSdhJO26/6CxZAYh7p1+IWM2wpkgcxlWS27NdsgJJmBJRyat3NDHY2QJAk3Jg0z3gr4D8Haqd
a4OfZFghgzXgVEcwLnGkCh31hEP9ERw9lmFQRhWtXBO0aM2whKITxovTYpEWfqt091iIM3VO6n8M
xRunW91Td1AwKzgAYXwqcuowc2YATLflcZnYYfApxgFHiHrDghyNGUkeUMPFKE3wboB3ztwb51PH
+EzSIHc4NxRuKniEFUBDUH8YsmX5ZNPJCI0mebiE2KC8V5B8CrxRhKolwNJTvcg/MmAtTEXu4HGB
HTZW2pPOnMOVIrj2OYNpIWuL5uU0nxXgtMoAzBwbpudnwLO1O7DmsvKBB15H8M2oHiRm5hD+OccI
0OalPa735g1dSilBL5p2731ObWA47Xp06tw6qK7aTGkhbhAjAMcPEHDkvbyRuTHRzv7aAzMpHCdx
AwH7sE59MxmkFe8gvRQz5ZgT1sp4IztV/e75PuUWtwsrGQCP97SmyQ+gFn9jPfgQRJtdxIL0bcyR
jsPmXRf9iThZ+ZcVDW8pSJi6r+OcqeEBtqnsLQ06ppbGmW2M5bG0iYDBeZv5JlMbtDQpB0mEsDJA
qoRgrH66ykEXmUs6vki01eEUBaeYyHtFg4b9U25lTLmGf7ExkHikJVz0ePN++ox4NY1Ue0c3PEbS
8K/TapGojvL0QNzta/MDfbt7r2F8FORo4kugHsLW0TRkEo75wR0PljNDbaxDYhciRFjtwN/N9+ZU
EcP7OcnkHKkHlDwmZLwXii8XxFeUX39w91Qqt8Evn/ki5B4iX1p0fyMCgCNQQeohSunQf4gSH5bu
uGG3wfyAMUWC/yhkDzccIMemhtfCouGKMVxZ2qAJKtVtR4RHuNTQpjEpD0pU/nhoZfMMVou0QHv5
yOYJY7RyUY1ArMhhVZh0gM4uRsSUTcLOxdSGWaLa+6SCNgzI5/SCTx5rgdaPKxRxtR8xGa09EDra
I6a1/US0izct0BG23EPIsigxJg0rWLVmRtmqfsl3GIYxFGTe4Ns7dfeWOYWTt6/vMOKw3YrCxQoB
+Lhg8UYM0GQ9oHMA+zEIRasjTGz4P6oYXpvigx7BD3+pYTPUCbiJXWGTGLyLjNx43atQNG7B7ywv
+5EfQVfThdHBOAriJmUmdV6SgHaRvNjOajbVeKykXoRgMA8eeyzrR5BqFdfQxul4L5yShp948Vxi
oCMg3Z6waJZnjJ0eG2bPzFxtWhexxk50tpk5s5ZafFoHevMT8zvsQ/ioqP1c+fwgNod9H804JR0k
+vehBYOcKCacnZ31mCaPlZ4s8WHWardD62qFrP0baEUEiPGu+/oq7A7hGSMtyObWOi795v0lhcum
2KoQlqhSRrgYMKCHCqtQ7lN5Fc1Ufc5eWHFtNAOD7Rx65ftxLVTbjVUUOhGUFSr01zS2DzmdtX6u
9DUVXDeNG5zWXctF2w0aaFGB6ZIP/lcYrH/CUtxQ3JEWJABi1aqM/PBgb/6f8IqJIcdvHUN6qjgq
7ELh5qP52mNdSvd0dJKwGjRnZUJpw4gubZbRMmzQmKfaXtGC3Nho4KG8DHTibCd2Bzo847Fm3a/Z
wuKyc3pSChWI78mqVkmWys9vfdUMu6qcD+29Qhsgkc3YRj6adZjYmh+PDpq+7gvyHVZD/BW/lp/b
S0fi4Ws5oyq/EIN0N6CGRgGr83vkXX1cIAK2pEc/rRrP/urObE4j23v2iygK3qonkPHmL2wCKvUX
s+zIr/pFqs55TFJMG2lO2ZQgDE/JPRd7W4T1RMtTc+Tdp+rmPWuVV7aBomAWQC0ksIh+msuXVzpF
YkkQUFVONCBVamrqPMpYLA1ylywhjWLJcDq6A6jLHQg0c9HaGQb87eL1W4R1A+FroagrH1jtq25h
zaIOXSibOGcwJ3QbapLqSdyB4altfQKzKSAJvWXO1Y28RnVjyQHNpRZEwmk8uPgcvp9PwV9BUNBk
yYyNPgyAKWfxazDeQdJ6zI518lCZwBdTuXXRHBB89QvQywgxIc8FO2P6qZlGgSmKRWFbX8mOwUdi
o2DK22EM5OJG+jF8hFQfnhDzNDylmS53YujMoB7E+ZmIDtVmMDU4lLg5bi2q2xhr680gwcFPET06
b/2N6JZiFpsOFGOwEthYbujHBATNsB/Oxg/CNbaqBwwZyDw3nooT9CDhB20qLQCTLXi5nfNBGR1T
Y8PzcmjfIe4gB2Tbbx22Z7MMbALm2HxPKEDh9NFU4CBTpNOmDRIw8U23yq4AjmXI+kJc7sQA5Lmr
8diGWbBGxNi2uIRO0jNrGrsrzm3JbLQwfthLVIMmc2yyt0NRWEGlfcLKgWeuBlwozX4gmcKad35+
AWhQUVEseIh54HYV8Dz7yekRgVZNaF4gShXsiighkWra+LZVkmjUuEzegD3oVGFh6DDyxtzDQYhC
mbkAHKYcKNSBi0yJyn0GMpHOsLhXpv8BWiAcWe+GiEx6AWvwaD6gHLsRwZ2sPITcdQ4mKH3vUdSU
PAClNTEUTOqQaVcTpDFEiDaQMuholIkwRCfh7QQUGe+oyvvcwSOa6k3QBpFTYu3ajxNzXAwTE7I4
maKf8coApwPO5chQux7bm/J1shavk0V2IqtaODaX+lLfPf/Bp8r1fySd15aiWBSGn4i1BCXdkoOC
Od24ytJCREVAAX36+U7P6p6eiko47LPDH4ZrjQjJMf6Cv3rvkK/gWg0nFsBwjUn7rqSKjOl1qjMV
H3HZvb6cw4/y1y9p18Ph5lKiugJQ0c5wiqAeQ0R9BjwRgwhsKgja/ygR8vw+/sDLPYgu4WWtLE30
JYARHfuFyQgEQBzYWlqqwNyinIVWg+W18fpFxOIDYC36zBvmRShtkZSuRKNn/QHqIB8pDMFnXGAc
r748nxVHZ2cqHWRnsDb+SGNUOtoIFGgCi8GDgf/B7eAgFY/yGuw/3VHSDVEURFn7JCl3D63wWXgJ
6IL9TT47agRzTh+CtdPx4BCp0CfiCeXJ6jyz9qXOG6I1TsP6EjGcvWzrE+NpsrUhsCJNCHpxbBC9
KYQA+CArDKCAdOYf4+a9/1AyT28naSv83hmWxI9A3dd/OvWfaNWReT+PzJiEgmfnQhsvkZz/On3r
vchEMdkVSuHlCkRlwwSYzjvkzxmSCZS8YRl2Y3rU9Lc7Bs/0bh9uuaQD1UG1RmaL7EiZQFcwo/4P
0Pb1zgwOJmmQ93QWZh3ZPyR8xgQsZvSG/rWT6UCzYqmfWXfmSgz/8G+XRR+ZWoUjIevHSIYMHNgg
V7wHEw1PgRmb+zTpuLi65mTMmEFGwBMHSAbQSqdxdUREYUD82DV4DhSMNad0jy9J42lLujIokTPs
yyfQRGi3VpzKsguZHdxmssSzhbaxdZtgU5aoEQQNsImYzPg6I4urmxOakQiknQMtn0YELbEpXVsa
w0wSH0dprVOh0EQmif9rKU1/wAUnYI3LDYfV4u4oQ03YiwEBKxnNkx8dNAWXjpoTTMCCN6/Y/0+H
uFjCKEleEUs675FseE2v0/+hg1D1+IAcmmADn1PavueDFVwrIgzNT4bd+8+uWIkiHwp3JpiG3Roh
SwXio5wWx+FpBMX4F+QTbGZpCR8o84oUVMuTldbjnM10murFxttHPkGu3At+H7h0EEEYRGXAHJ54
/AG9W/QLHgIWGtYDqD3erRPkviPEP4B+X3y0ewSSbql6HK1vgps7v/wCk6Bv/LDJLZo9t/MCp1Om
AncfADGnwMRfb6pKCA/sscKl57k3suQCupcbfjY2ytwMDit+pqk9jceRBYQhHf005hSGzyvB0R6Q
QDEEV+0rXrWMe0kEuFwwLjlJA9NLfgl0LX9bul/CDeazHkJzsBAs0da4bv/k3Jq1jpI1HX36YAIE
S9J95VJvaUAcjXlBLD9+eY5QJQbug1onDzLJJtk2zyzDGVL55LviOlJn9BivQEPL/RGjYazqkLe/
UoUzG/De7PNxxVr6OoAaAdzxCtqGURY5JwDClMZgDR6UCQrbNDnP06HQVFkf4MFAm0o4jIOUsu5D
KB1287Lh8rDN8T5I9xzOlxpMmAAcU6OAlnorkVwHNGJJm+lqyL5SexmqpGaKPgxhVsd8ufqB8alV
628fC2QTWuwhz9tt4PAvWLLBmp6cBIoUjt1SYoOngcz2CmKY9+GhXgK5K9H5G1oIEAlQfI5klodk
9ygi7T183EcfAz6mqW4AwZFPJaBktDz1sBt5FZRjyetffi2PqUUeWxiLIaWBuMaw0BmC473aQl+g
SAXdFg9JJmYvHgs+I8UwLL5MAoAN6gEe/Fld94mJJAbYESZ7YJyOwkMVgSbxyIDFGnHQO+k4OjOF
Rr6R7B8NHvqRHSFy/1ldt+rxI+Sm3liL/NN4LJh7F0QcehsuW3bJRvqhxyUapN075fnEdfI+2B6k
gPTyrnhfcwlki8ahyIhIF8n/RwB7vAqFjn8FOsnU07m/HTS6LsDw4EgimV/4N6RhNNpCtvzFo0v4
cNIsp0HJTE174ctl4USBfubt98l++E++BXjnUce1Egwlx4IgHKX7v4Ml9eRgi8LH2MyEe0h2JhBO
9zNZCNsa+DShTT34RIMu5LffRUzVn4NuyRFWu6Xm12FrenE85J2KB56z6dyO8apsL9tRUD/FVkFG
/XrFFzU0UHpsy3/4JTAL2qQvQyb/QnLnjXaNGHIwpPP5PTCqfEw7QvRSMTJP2WrJBckdn1wAvpN7
Ty4rfsYZsjA2iTBpcvX/IQAH+zqkk/wA+5XQO+G7xj+wGPn7JQBLw1doZJK2ysIR1KGvwW2Tj+a/
9+N9+g2XnxcF98brgm3VSV3hJ0o2l4MPzNyrOpGBc3Lc7e7j42JP8s8WCeCM1nMXSP+qATrM3Euu
N/RWXo+rBcSIjjxFCEl7ZwBBdWjQXp7BlWzb9IrCkY9wf7vgcwGllTDWWrQIQndhScq9oF3Dq0gd
++oluj4DrjVATN6Qhi53l4vOj4muNoOIp6dkITBcYL8go0gbAIzSDwdjinID9jE0qrlzA9rMmq38
u0L0zKV2CnaEg/r/J7mKTGdp33NFRe1R+0N0rNkmIQ6TfpDRUP0x0hZ4NgFI5bbxdkCAlQ7PG3Ea
oywE8YWiRMpNfqQkCXCVO0YrPJnAPo68GL8HZhfpNfAdIncRJ3PTUuXj59qG/skZRAg97EuE3YNQ
D0yBaHGyWF4NVwCLeZkan3eizB5Mc50Oj526yGeUIvKR8yI1EvKjarMpsA0mmXo8gwGHfOQfDh28
TL3g7lIW0RfHV5bXYI/EFoEKixd/LcJCS56fddFPKKbISBZDpxrGwGAQ8gE/5VHDYDVGXM3GhAm0
E4ElD+9LMk/gNzlq3egkKqBy5vwMqVrOQsQclkwUwUV0gFJ08nBT+qy4KKx3qlYhXoX/9YJ6QA9Q
udwWEagdMjnRg02E6QruQyPkznGOICd6rJuttL79vXeF35nEJ1RnEqInPKQKEClAnieBA1Y6GSQb
rvCFwEyCHLlGBmBqQtFiAkfC+Ej7E8jHKzAqJ/NGyWMy2HxknjEHOBlpucq4O7mgEmqmz+XnBzEM
WntQUkNITQHyWPDDKxCWTpUH3E6C3w0jHi6rGfNYcaUu9LSkpenh/oxuDVQipgqWHvDeSFAqq9Le
j1Qnzxf0EgHfnK+/gELJblFWugnx0hrtwiqSgLFReO6Rd0Mmcxi3KUR4M1blOTopF1LA/mW/fWrI
Zq/QYQXTodEFmjRoRoCEjwcrDhNdcgQ9LwysHSpN3atuPiKdPiSjN0iMG+RdZD4H7v0TZjAq92S3
kkB3GwayXG1aH8Jr7stjUPi5q6OZ5H2XkI6AFOGHSk0GtI3Rkv0xYjVLPmRQp0LZl/M2fZrBux23
p5ecAAh95JjD4Gwwly+J9vHFuixElMGYqCF17TUYKC4qtHQf/gy6f1tG1wkN6x1Yux2eiYO1huQn
wBCc7mFR/qFt7TSInKPUdJgaAsLiZbG4ZheuQWQeJu/19UQwQtEAjqLHEfYnQM/NHP0Y/TdHWyN6
fwFWmSCfG/97vK8AzqO/2R8Z+nxRMENF0NdxvvFocDCshpI+3MgOXRUU0xZPj8gGtRbgMnKPKACH
96cnox/99q+pCTAMUQen2hMHRmfwZepYOTcT4Ar8jgymE3sVzWUa4cmSKCsK0H3gr716N+CFvebM
XgW7Bm+ocv9GMMBBVB6FmYAFPaOhuTT+bmjzke5NwDai1cuyBj0hdAKBWXa4/eAQniGR+s9nsBEi
WNRGWThiLua8z/qGqg0hA2T/0LyBkH0hAZ8WpVvMlfVHrG9EWxm7BrT8yKQiXmBFwKPrLXa2gLEv
gBgCwREmRRa27/gbMz1mfdE5IR898vOIJuIKLlDaBHqKuVHJBIPbUiCvSPsEloFHRFC913D6dWDO
oYsjIYxCb4UEmKRhWtWiOwCEX/gxijQZx3aUN6r5bQcNqsZLiqPxb04dimQeNFA4+HmZcDYYZ78U
52449RL8MT1ug83OKhLN/6LoRJ3sdAk7+CBg6RYBDfwbyGz4lqIvghgxGDBVoNBGKQ4PNsql0FY2
WpjNqHVRDnDxYwx4wgTWLwJI+g1eUPX/HTMFLHeMS9BuCPEw1IMMkH4PIpLIL+CJhDqcssXtZlBJ
DL/nxLrP5CtUDHAKiBE8oLQeONSXAJ7pwwkDTrIaVGGZBdPKPfJCICKYW/BypTnmNegxgTyfAxdj
FtCtVbAeDAJxFWLb0ZFmHEuba+Hdek/Cb2ZxJzbXtid4hihoa393VHHhV1JiAqTQI87MZ/skLaad
9rJHvS0xiofNIVat6tUhG8XVM1DAEQU+RjRANQ6DcLBm1kHMyF/eYX3VKNpctBk5J2L9LgdtsyF/
Ipm8QFC15eMBwKRhjVwuofFzYY5A76yAOm2D0p+weZpHVtwHT88SIROQcKyWGWdqhOAvgiX4aaIj
Xw4Enj6PKls8JzdPmJQAvfd42pkE50jcMlnmASYJS0N8H/w719HuLTDbPf+hURFm1lx8gjarFdJc
49C+Fkrm/nvF8C96pc+URNWlVHZFY5p5DYreF8wWUC+wphLuVwgNW0DG0ELNbSoU6x4S2azNj2Gt
Vlcr2Z1RtLFJLRm1ahb66r/n6d2eTinLOBdKUoB7xDCTl9PtDUAMm75USJZu09uzNtNNsqvdDbqF
BcJOSAokewmNZVAwVjvmqhJ16biyvSk8+Sbsj4E7kXhEjsfcmh8nMcJkIRLUnuJ/UBoC+wpv6R4P
rRMCNzb0M0tyMufidsFq6Nb+3UGHnGkbWp9IwzlV8BYeEfYVmX7MbBgvHSJEsr1XOBKw0XLf7A+S
+/65fT2eMVQpRwi4//Uvt3u49bJGoBgz6xfENoAdLuXPnXspYg7PNo8EizsnDLBQq96qJv1RuSby
IR71EQp9F21Cu4Vef3G+qBMZcxesMnkFe2jQ6g7oP8uDufovg5589ciga+ySspGXkaagg9phNPPd
ULNckPhhBEFusxTFCdPnmEhEw3H4ZGIQ5H57rM6HHV0i081Ics+0m/tjvnpDkD6TdJPX8VA80ifu
AYvSD8t9CWbYYRcfZmMkbVB6713Gi/+yZ3DOwGz7xT24Ymyygb7xnhx6XHtQAQM/49XskpG8pHRS
x+V+tGrg0nG8hEu8cVWPjYmtpUGKztaB6zAPsfuttsJsLxohpfhmrJL5CFUdGMWGQvOITiDTxBiC
E/GbMEkWRCKJzQBD55MQwIc+yFhnihLDgX3CZMWuiWZJH9OkuX0dbQr89VUSy2ywynsqziAPRGsW
Gg2CNfNXiBD0mCcC72EbfpknYQ/ZhGS4ThNmNmf7POq6aAZSB7wql0HOl1U29FDT5DAgEqB/DDeB
J5dHMbqmUkLF1VLdkUWPqKsiQGOO044hLsbDuIaBJqD9NNwY4wd1cIsxZPWGPur8UYN45zdSMZIa
nbKJPucsiKWURwshTm71WJHnIIKB2PpugUl8hRp7Bjw+eJAaV7N7wER1CqYy5N8Eh7NdPsPfboLu
NkGa0UKB3D+izAinU3WlSGf4xJPJPSpmFbrhqtcQPID8pLgAkMuh4Q0wu5nUC+g9sXR8+x1I6TYc
ejwmvgBjs++4gKoQzFPj6qyFSIXFI4czQCpF9sF3vD1hqAeo372uabyR32JzpE0Re7CZOqOda+Bo
dveJbxykiGyysO4hzqDk40Ocjw386aU5TfLw4tV8jktB+JtjdIAtIEhqLdSmOoblbGuIhWQW2GoU
d2t+rFiBcY7FS7WBgdOf8ATiWALJ5QCcEfAGgDpELcMxMBh8YhBlApMEPXsYA7CuAxHsGi9bKbxD
7g+TR/BFdaYIi3AYWY+NOKaXPqOyERB9NAzBRMNSvU1Kxkvsknf4Wj4cGyp8pqSmRy2mGGPGJRKS
CCR09+MjFeWr6uBYR2y4u7A82TiFDFBMaUYdlEH8IsKTYRCHmcc9Jip9cGPMk0n6UA29kelShjBL
4DkekELRr9NRrRDGR731ewaYZR+mJOcOSJA5TTD3ay3nefSF/yf+LFHs9gck6v8+QAe6nJSkbewR
y9xaeoCSGTfT00XniX27WeVEBKCm3MpXTLebadd9Tz+DOR3tgsIpIBQkv0j2ATGyjekAxoPcitYB
zRLUn84M/Z7E6BFqftL7TwNjQvMrCzq8pSYDiZzFHs6ft60BRWN+Vf2LLPSxCx4oAGhU6PTRAKWX
gfn2eHBAMOQz4gBticeCORnRlufyTtZIBlKJyyUfSSBEi4KNZAPuICBOUMK/qIBZjpJTVSLcI1oY
tzg4cFHKOYko30O/C6zA8os7x+IwAvbhkAqIlg6VK3A1jR4ljbgxIlf+M33PoKkx0iLRvWOoJsCc
8vI1JRfQY9YTjLXLL9kPZEzqFRlsu+xCYWuUuC5DYsnw6egmIFcHFFgHRlD8EXaoLBzSzxyF9Tsb
Mg1Xsfx5MAIg5DztOZqIOjtt717nnxLmbYchiqt1SwMJp4/TF69VPjaLv+b79GUd9ztUdUqHFnjt
y+7Lju6OcsyW3xZTSJXB4qTZ/xOuDozpKGTNa0cJ/PxlBSBKW6pDX1rTrzXGYEgxr0QIB+uc3XXd
CQEaIm556vePfbkzgJJHitX75a5zpBXy0jhlbED2fD8u8qJ+/ctMn5gPzM8b+Yz/ZerE+A6UHIEv
FAuiN6OZzGdi91K9DBhgFj7XBShF+baoxgjcTQbp2xviTAoBAfnQVISiA0XNPTGtcPpys6m2ffww
C2oHIe33FqYfzNIb3Rcvb7kOsYI4El3g1ka45cnoGmYnKsvIV3v6z4MJ1EpCKlNAIEgPBEjn4GmC
k2zVs2zbpMPz92wcD5tygWBg+oweApjj9ckTcWKctGYa62tRLq4RC9mW/GfydaPcAcLhoJZmIZ7l
KfFzgsVRrMTFIv8dxI9JF0MLszpEYNcyE+50EHdH6dTuDCr0x4wefLepNldVNIdvvpLQoQ01CqYF
Tva9/10r1i2i39vF8WMJIiqgA2QxAXf54LZCPTzIdzr3zpJ8ZI8sQFwexleLe8qhT/iMPEj80VrU
mcQHK9r+1stGoYm53A+J3b8v8nXxlR/8y5G2WZFD8QnjFSc6WD//vjXymAu2uEOytnq+JTbQmu9p
XtJisxA0zG0m9wEBEKTUY6ba7wUQf4r5tJ7/MKkNTZYzIMGEW6IqfnV6U12jxjv73G0Qyzg5hD0/
JzUe4xyaMXTlhTIXY/jR3dajGrwiKV4BpZr/e+/4tipNL2fwtmkwkmAk38cXtN+u7vnDg/ARr6GD
uA24/QbLjyULEJD7o3l4kbboSUUc87Q88dCEjMS3Qr2z9Q3EFmAs41+y4lNMk0DAA8e16uRLvwv9
FVIHgL16JEVS8/e5rMuk/AE5oUAPNZEDKwJK23vAEI/QYnzRxXwjP/MrtAOZFpwkNiOkeF203eiI
EED6V1DvvmKwS9koGhA/5FCYRI27uWJ3MHATFFOME3mURnmFs8upISZ8EQG1PjcX1qm8vKH7CjV6
9e4Dul8ghwpHI9Pfk7nQRUdHjnocLYsIfiJTy69PDQzWlCOU4559vALyDyJh8ZFdJglLbL95FoAY
wN7HXUIM8Q+GO5jQr5N5wdkVMpusoQWlkES08TOV5o8jjGimkukAGLVncP5QC4eO0eXO4Yl9tbRA
PL2BUc0XRm9OFNrVLpvfEKsskeOhMIcx6/y+x+1MmjGtY386mtC1SSGVqN8+hZaxzdAWQJbxnN5x
bkKZj5I0w57R135wA+0Yl9Mnn3+Ckjsc38IR4pHDMTp1I5YzcshoXxohxO+v0NzRf0vFB5zG1AfT
t/TF1HuuoCkGodF6DRmkoz+KgCnKyy1aUoBekDn5K4oQmGq7BXQGiKBGesLl85fHj2r7QQvcwkHb
9+XP7rDnYaHwjhYveoPtgmdW8WeiXcT7OWiB5oHyQ/dxD/0uo3jrAkV3tez0Ntf55LVBL4iS6oIj
5usZZdZZpC1n7qsHvdRaTra0IgJnSz/GM63tdj3LHFiNlFiL5thsmKHIVLdnAs5OxexnIy31IWAH
W5k/s4AxVYvwRmfdzjmj7t5WIDRxT+Ia9yXNh9x0fiWfxWPW+8P1cJWzUIgTLTZIdJcR2V4j12wR
9mZmpP9Uiyw1UfJhPBLKXkl/Y/nBXjNglkT/fjM0wGPBW77Ph9vDDNo6UicLuM/lnHYUwwbTFbv5
Kv/6IxrbDKMBZuFVe7yRkDIVYb9SzmpMyQPF+Qse4+JBfcPfI8wiWu/8kxbMNQ4CrQNtwoCJQJKC
zxynKDTK7DvaP2gjIDZyvizohXnaVKRI34BLXvKlwxTcFT9K6i3JyIt5/w9tYKMLIxXxBzkEyNyM
KuBfU6WR4AA/gmZ/Qe3zzGQeZC3oou/m/kGoHcsXbDX5Kpbc7OLcKeGYwq3wELmENkBO1cACUq7T
F4h2hAXmLQ7nINsRdudF4Hwb1xg8E68R1ogncEi4acE7plZf1cDheHoCKclXMDLwovBpYCYgbMuX
cwMoSCmK/sNSOQ0TBZSfEI8jW/iX4Y5Ced5SX/ngcwfTwQ6FZGjHc0FEfEXXvzaC3raXfTzsJwcP
kx364wFiX4nKXefqkAo66oTqhURcCYW16bJysvEglH4gGmmOPGfoCS4OYRc8jmnNBgVae+OvD4Kl
coRhShGqM+Igek12P0Phh2ycAaoH5DkLaS4JhfpeHARt0cBcKWh2Lz5p9csreNL6o/vNr7xXFhCF
hvgwk9MvwVL3MzkZhMhG2r8QkO/bQQgVimTpM+2mDGJ0QVxSXVDnrspmgzFqxzfgHssk+IxUtjQn
fIpTH4gwiqTPWAmfLn6hwSA1FqhCcyVUnDOgrvBXHDLH0njGeLAA6ez2URu9Iohh0mrEe0JD45WG
s2oLsRjQ+ouTyceISjngbbR07CMiZwOSvm54Mc0xbaoSLM9zW4ENlY+1Rc72I15mlKqTYtwjeqel
oM+/0ShVfq/JgEFmhPLjAgW9WQFHbjz0VT8PP941ISCHt/kzkaJyWjpGMIpVe+DAmmSXakJ0HCP8
O0I286e9+Cus2RpFHvSZK3fkX8IGbaH7unVM+K3y78vZwmYmIJLL7JhfMEFg/yWnacnjBoThDv52
ChlEWhAgq/ULFT0EdtFzAjdtYirJ0HBdsBLsR4jzpniFJr4i0AuygEGxDz8+El0dZrL+Y2zMLku4
NIxPlAj8BuYCA/87PT3sKDF9w5r+0q61f4fI2z2t1YWkBw0FV5rmnr4zQ8M2xzL+v6WbrxV/hEGD
usBkM+xsOdX24gwqF8kEf+QH0Lb/mTQUCfqvW3jgdOQpPVJ86KIn34MSx+cjbBzWDkAo0oQq/CGW
rnaNg7oK0HTKf/sSH6xV9Hdi7Bih3OgySJ4fbEzU3HtcuTBtbBoGfvN3C+sxUmbeLdySpoA6YEdA
YRokls2pLcixwB4DtKVuoMF7WfZCnGz23eqyo6btVk0ZFuDFB5MGLSY2soGFXo29wCYTaz0VzeN3
3MX8i4tinnZxh3uezld1Os/OEEXaWHMLBLatw6T3DrPXeD/0tKj6AYlhDRxOoLPWt/Hp9Fd4fAQZ
cSx6aCKm4wMQdNYphkFvaehLs0BmwEaEzPQ4/wEaLgTjgIe6A1uLwJcgDEtfZV8gazbcaj4e9Vxu
5KZwoUNfxjLm+rTaNJsmPrgPm4LE/ovz3FwPhESXNAGIRI97DLIyQo7w4+GiuL4kyq+43L4+uwKQ
40FS4UW9CEKdV43p3O7B2PBAvVwAJHAEeGRYcl7nlVhrS3CU8/DtHUjt3lvA2zxBDXV9xRqlOVG7
WQgcinhCtc8+SoO09LMZsz0i3CCVfZ622u22PNjEImwt+IzDWHceapovF+nLfREOtshMc6Cf3yHh
DKzNtIJu+yP5anRLOodjj3pAEhgwkwkCIoLwQFV0+0ORjj7EZ0qQhMIJJKuhU/kVlArIfI8D2lKC
baeFkkv7SXRL1OSyecbGmLbqDpiwi6opaF4ONVBOwoRY2dXxYQyXL5bnDTa2Jm0PAor75CzFchUN
V2FI+E2OwuybeM5+ujxn/mFRhGh6/rTkqFFHPSrEIcL+D56kPmPWaic/hpfvqt8+5CfYwOzzMwB3
/QvpFYmNs/C2vh4hpDw2ECyZ/JkMj+1X/ApApdF8YI8qMP26+/3mMJXmxUTVLSgJJNDYxLAd4VwY
Ntwd5jbWw/rZ9ZE+q1gFcvTxVCpDElL+axyKwFnJ+Jagwq1nqSCj4GogNBsYAILY8Vg/18pWoQw0
fjXsr52R9+Hwm/F7/Ew0jCdtqt/CyZ0FCEdav4PlawPpD9FvjTc2xCNOEyWtpjBfMKUkP+I6CQ0U
amjCjoQCUthpApzUCoWswiJwDD2JlKQPyfMfp89PmSj2bdm5D9OvkCWHVSYax1DpigQ40UNxLkzo
sMFxmx9Sc9IZuvgWI2HmPJBj7OUkncSzPyIO6uYPX3IWg+BPuFPFhIyeLiJTQSKkiMxXBbqVe0eO
1tdTNnwrFcQthEgRpsvxO6AKZlk8l+ToyWE1tFRrv2dIXZ8vkfD3yKiUDu5wClIxMdxhSPF0J+NZ
QuEkib1by6uTOt4kJtlwb+ebzz11TAQ7LUIN2DnfRG9jQ8iliwujaG4kAnYHo+JfbKep7mQ2kWMY
BvcY5+aXqPmTNy4nWB2jF454C67zzQ+6PLgVip49l1L2AMJZtxAVJyZ06ZLWFI87Wyzw32z8aywo
M+3BIh9Pzf2+svYmWTO7Rrg5h5bjvfnd6xg55D0eAaEKYYGOzZh8fiYwpLVDe3kysPdH5htpBssy
jzKc83IrnUx0a+1dkcBmuomp6bKyvElghqbwJb1b2z1TRw/EboCAkjX7o0yJRUFQuYX197cCtszo
Y/f2ov/L79y5p8Xiz3Rodoy1CYhj5Jk4+96D/WB/5gCxmE6Q4P+A0sW8Sdw5cQVOzOEdfCPnNU0D
AnO0bZ2941nTBwa2uj3t8DHHDoPu3CFEC6Znozjqbh3rNPVFPzWbmLYSqsgHk6IxJmRLQ8xul/vK
id7aN6nZW1jqt1gbtxEJGL6Jh4BU8UoVQf6hJrAiwuz8jDFHTx4xTS5iIn5c4uVj3R2FdxsfDgfg
gss8K/zlHX0eCl9Mhu42rViOEGVEFh6azYmPsNbqeTwsoZ1xtNquPsKRQ+jksTF5LXhlQJ///UE6
paG8e/pQkb/FpIE7jlkGfBGuH+C9o8FMA7SyPRKCFnVAX5AqSBdsbWVqLIe1TdgsENxigSfw0p6E
IGM5CjklvN4TvY6zSeZfjjVdswc6sMDI4GoKMZYG3o/sXYhsVz+nrCfRm/Odm+xybdVkFIo/dYD1
DMIwj6fb0WJ7cMKDqSEC80C1R3j8cZmFrzPKLXrCi+a+Fr42uDhb5+nD8n/PGmof/ND8FXMOei3O
qWuDK6guDpjY6B5O+eRwupO3Zyt9/n9D26DpLMLnaJqdUQiLjbCOoehN85XJSAYhTNQ/eCPl3wjk
CPMQSuArPpyKCWEVLZKVjkKHnvACgCBRLURxw+byQ+5G5Vbo1+gcD31OxiSiEc/rDOejKXePrFuY
syJQTJ5ID4YNGmRzAm52gfYQvWICDFEKfDYfG1ONC+mJ0IV5ArWNcGw5ULBTooqSipnigfmfaPBL
BC/a8JwtGd/UOPGO/M0nEmMaAKD278Nya2tVOC8fjT3xPAGtdzKfmoVbwCUNHhtld6MbIU6BUzRR
kcTImxMxHG4q9EdaIbTz+A6cHq7Q4dSMRGt/ztUxELG16vgV56s2BmtHc4NGFy8prsmGdnmB1fQI
jA2zOEooCsWNlEgu76o5TFHCEebSZz1htADEDavSEawV7jHVJlQzBhIMKoLnkTt1YcYQ8yL1hqHB
5AtLCfD6Wb94kgudUuA48pU0ZyDqZmcetSM42uM/UzJu7YSmpjnPz0xDIAwzYFrw+yD+6k1G7KFc
JYlFBq0Na1bZyphyWA+bNxJaRRq2DYI0xI9RVCIUghtzzLWo0MT4iBaJHBfX30o6f8oxKPWBHHfS
XCMGKz/3dqfn6R0MdjFhXCj145qToIF4NAiaNBvbyde4zG632ZUO5uX0GS56RAfO3ybuS9DxfaRq
MBvXsN5vg2P7GcNPejQXpvSrDn5EjiazOoIio6nTTvpjnTBUQrCGkQ/zGjefQKMZSeccj1qBqDwb
PICLNhZTtG9APx/kZLbHzQ9R7TnEa9ktAUNQ8dPt8qH6GOa6Am0xYbgnvJ25I9ibAv95hBTghx0w
fpCVxizbt7mXzQ7l+OHlM9xmRww3faAjn+hCpXQWsltAGapCDE/5FVpajxRS9weoW2WBospnwE2Y
2zBHoV4zYH5b3xiMIBNRWNYZIrV3IeuFLl2jJmA3mfRjV/eNv8ws9Ogr8Ay8JwDPEe/o4VHtAIpk
NWTALS04RUI1M2BcQs+hfsX0FHhb2NmVkEvRrljZgoTH1/SwzvdtDFQU0tRrJM6RE+d3GCArLp2B
a8odO0zVYdDHoEZhWDF6zzCCyyKmVFz2M/MX+FN040APB0aotC65WG3uiNEP8kMxWXFpKrB29ORb
MWc7hLK6bzf15sJbMgeCDK9IVoYn3ShEmer6ZC6Ne6l4X0Y6N+aNLLBei+hg8N6DcowzO00XhpBC
5lIIRdLpgPDFgfCLaFBmFjAm3fDuNM1y5P/aP2bfxtVBhuEJmkJQsrQdw1zOEqyiOmF2TsMFHLGg
eDGWgjam0aikvTUM+B3OVoEmSJ5DrolXhOzRF9Gm2XXaYSshJCywE3tjvtm6Q5kBKM1EnnUePRoY
IEBWrRaRbpcT5lBv/G1OjGJ31OZU6lcacGhAXTxy6w54+u/gpJwgcSNr8vgEmdCn31we/ps2p06l
cqM/3QzrWVEjlvQofnsqrn4JDKRhMicHw01z5kHt6wXvZOzUfkxU56af25jj6ceckwRpg4YRat58
Zc5c1VjeyoAgwKBVJfZxzWljmYcYeUceZu5Gd0ViNOFiyoZH6AeYc+YmXlLiFuHjtcFoFvodU1TA
m+zAJ4LFhy7Ok5VqJrzW1ZiNmCXBBzwA94YrJrYocnhuZnZGESrpN9cyUKTgEGpUnleWlPqeHq7Q
llkVLDqWBktzWBLyiTmjdiLuMUnWmbsoIAmBeDiVHxYR5LFihQYepHM+4+GAccd9VaALxo93wlsD
lWOZHcjxA/Hb9KonGB2jLjLnme3LoH9G/AjLGJg1S4hXqVak03aOa3cW3YYrQtIddQ8FH3hae8wR
e/Bb+F6fIRtWjAqh/tFucxl6+8hBQ0uTY45APRagU4Vl5lhGfLfIQswzP8YYNaMbXJIzhBke1CHA
B1xHixmRqVmJf/glsL+IWhoumrcZeoEz6INvmovaRD1+nzjTM/Dl/yBzUY89P/ToSaOT2XAxE+NF
Zk9IPonWZDchIryhotAjXQFzzov4le+YbPIGtO6JKaC21RtSbUCl80vEd4YBp8JJCtk1KJERWGPm
sRiwkPB5xXPMgdCeXJh4ps4IpELgRpwFYm+MH3ccl6IIVcsDd597LQbYE4ADvc1DRg9VF/HrCKKW
vRNQrYQgw8fvzlCwRiEA1kaomcJp5CkCrVIBLUEI5c0IM3M79OiOqD6ZKMGRMGbiNO/U3JQJNkBE
Mskvyx2YO8oIsjuk/QfQjJgfygF8T+DbkDcL96pHhFfUAckNc69XfWWwvdLl4QwXxAXwCpeI82NC
S8xkQl71TLcukdrEhDKZStqv/03FbxsQAaVzrmPtdNmYJfge44dRS53ScMcf9oga4pm2KMv3jNWS
2HogrNZHGqzfI+uLxWvs2ElutN/BqV2IPv0mPyOsgSs8gQ1fTmIf1x+QOWsyBbB2rBQULFltxYyN
omVsCMadAmxGwOJGX/Q9Nn40BIspOHDczfWoV1PGy9/WA7aezUCQcEPvZ27ZMGCUJSDm4GnZYt5K
fHlsmccAzH73y+/xU0D0h0mz4Y316AKgeUHig1LDG7N31o0eMBHnMOlSFzNTj3ii2CDoOKMHadXj
2kPsG8VMUB9n0PPfDjFqAAe8IWAVbuRqgKkxN5lTMGdIAwLry0Jw6uAAPnBUUoESVzeSDBmGdcww
yAF4nF2CGnLRnnfWiqRTk5cQmnJ7CB1n9djDZykcIALgkVjvsBTQFGSpyUhuoK96n9zuM41iBEkF
02O+f+Oc4ON3heZAKQLnf75cdxdAw/wy8BW23c/skC2Ytt8WX4QjuVwwlp7e+wyAMdenTNmRmiM8
iF99qVzvg+IdSB2M6PILAh2Le0iiRzBUYEoRWxFjrQlLg+hSEQYokPn4H6IDcrGYwUyAp7D7PT0Q
nFg8r0cel1nk6UWSqUl/JD3JyvtC0drd9eertRNzKKfYaAzbJim7zbuuQ5BI1Vre4qi76hlH1WH5
TR9w2UclSWr4wKXiO3Kll4/Q//fZOEA7EUzAFUpWnMf0WTkVWy8S1SxFMLFKMprIlFncQxg0v8qs
RXkSVz2s7cAAyR4fQMKpcOrBGgG1FQZgtwavuIDPO5K86Xv9kKcfpsqdI0NyXSPQX+lswgwwU+os
ACUeWADaF/Q8yAJ84PfkEivGGFcqhuFiVI67bvlCe0YSGpmva8reREzj66StkuHxQIJIoaeJWa9H
qMkAEXVL4gePN//y+Mv2U2FGyegNkcqpqe5vw59DFj3YnkoCOmZMCqooN0g3LNSqY5jDpKXMFu9P
JCM3ryNxe+93SqNA2Xi3MsJI6GeBJFWfB5rYpXkPpOblvgcwvO5Imckdnek+uj9KN7v+R9J5Lbeq
ZVH0i6gih1eRlJMVLL9Qlu1DFiAyX9+D21W3T98+7SAh2HuvteYcM9pH5sf0kpfFu3aDdTd91AQF
tXJ6GVGiNNZpylHspYCGa742kSmKlZyurQpx2YQ7E4DT6UyARDJTvlKcrg3YfDUdN4JWofqgvpQ+
o5FMT2mSGGi3ZIEo3OvZMcurlLZKss6mYR/U8EKM2Omrfz250G9Wj0mkIx3my6DnBsmQGI9IYqTO
7/sJPqq8K+oYC3E3nIep58IPPNRjsdZBqzWV4b/hA6sGcNThu9jVkBN6fXRL+eUpWfJZYjaV6NjL
ag1mo3OU8iOmng4VlIS/MU01wF9iHEEhuo94uUcRww8v7l1X9hhEHwZGqpdw1QDo9oMbRuPSGiRi
kZZVLKwVmsydsszx2s3fA32gEpBczjonehJqU99Eg9bjtI/hZJvJ/pVeWqKUKulTlI21hsdNgbxY
VNskCplt06oYejtHPZhEzSoOhXU4wVTpp6tgcYA14+ZXYHr75oSrgyYNgnLZatz7Jo2xl7QVDKzV
DMTNMF8LTGI7dGIZpgMhXMl4/1pJXL9JUpCbdSt8o0+oAfbi65GBeAzdsWy3coDLENahhgE8rVEK
yNexRwYEpVouhWWi5ev3m+GuQb7K+6CTFlmUtByH4FN+P4y02uacgVLxKSf0vmNoIrSCq/RkpLld
tjutJVgRayLBOcH3VNPVLEWvbGInma6Tmn7HhrRPNE6XSRt9heLrIrUtGqkPtRsccWNhnFf8iC1N
ksGzDOtevce1iaqG9xFDJmcsnoMiZ7vTVAgh40mtkeUMNz68UCJSqBLt7Gg2LRQlSN+G9E+ohVVo
lDx8vD08ocKtHvLPQEdqHHwrCg9guBIo/hQNgwYmDpaqiN0iHs+k7oTtWUBHwUPbTcQkdhUHOHGD
3qtt+IBAc6aEsU7W6q10y0EVP94EeekRWiOdxjPpmN2LwDaeXgO393uiqaPRWZE4nZjiPp2jQ9uV
UIcLRTB5HB2p6jcpXedBpAT3tXYdm0TdNBrm/8ZGtUVbyCJouGLfZGF7qxuDGsHMPWzofXNqfzsO
DO/4x0BUiAs3YQJU2jn747+0/LEA3agqBTFI97fBmYe9FbclxQI4pDDBiMIwPARtirFMx7YVletp
IAQnsIqFpQaIJKb0rEkxKYvyspIYpqJo1cLsKYrmj1kl8Isj5Z727DXF1pwwf8bC8p2UvlV7QqRv
jWQfdV9Stn61W7N5r5P3jbV2ri6EIXKH5iJRQvXpPgC3TQRBSeEsM+EMDTRMxNuZ4nai0sbVCaFJ
BMVS/ShLDBXmAAZjb2H8uiDksEh9DB3OfeyGLadfuw89GPsF/s1/6X0S5uhHzMuCsU2wU1Q+zFTL
SdU5AzzCXV83+1e05NmscZoEYJb3TbMi4kJQXCaDqEVBPow2WdOiySQRXk/fzlGK/C8yjPjTopUI
ppn2U+dXCPo6P2vcprqwz/F9irQIJWUBVqaltlQ4QcklZQmoM4MDJUeYV/wxL4qxVH30CSAwRo9p
1H2oMQ33ehpXuUjWjsQKaXWkEKiTAO5XNNjDstrY5GW57t60zLuvjkd/XlvXk8ownK7PVGnAqKBK
ssEf+mAvKmuyGTGFmrhIwR1xy7/FI48Yy19KxGnCgzYLm+K1lPE4AYcJCTYmYm9dSvA3XLFxenU/
Bhz7S0cG2FV6KAdwisawxJXXsSIMr8RUErn1dno/jeQzYP7J4vzGCDtCpqBhaTY7vQCgR5FRC8sx
YYgKVZwuJVeiaY/Tf2GzTmFwniCzS0SuBhdKumrhNibAzDK+eDUJJ4ErFVgvgitEsRIRxnNSDO5V
kuNmIyiWm71AdwylXFcBp2YmjQ836Hh+S8Mzeare2sxxQeOJiiopp20JerGkFVUlKF+4w1lC3+9w
PQUkziLqbUy7xTshK2sUf3kpbvS5O0ZGnc6CrUTKSk8+xXI/iAS14DKp2CpyWrgZnmhNoklD2qr0
URPYMIh4O4Fo4X6RCwp9/cn7aUyM84l4Ks29WtHRE9KT2uHLC2InynJXTfK7Ff1TdOSsA68CUbOw
42uVrvjJdZy/xT6jINJrasq/aM5fQjUxcR+Rx4hHQaEwYtSOZXD+YqHL7bbZqc16Mvf01+Ry5pO7
hqjhX74rmZ+D0mCVyiUsU8IOoGNVvT3jRbAcV84gXZibV+24zyRc3K/umKcDrieqG3bDMIYcM1Ga
gUBh6gCmuDLEpagxiIVSICDTYRvmlUuzJCnGWIYx3wSOGWWfrUwFE3N0kXaRsjdi2vTjvuyTpUQm
kHnNoIZNEGikAfsGp4h8MLcSLUNu+6p/EwZXXzkeRP1mxIOuwZ5NTOY9r0uV7qzMOClpRCNfeXtI
+IOMQXkk+jHPLJ+ZlR9Mnac6y39kXd5Z1ikNIP/yYwzytZQq3skcQ0PrdWz14W6yuqaSwfiBewtY
PWT2/txyDFT4htgUjqolVI5cYFLvslUVDBvp/YGtt9Qxbevgo4KpX0ymdJwMi+4CbOqORlRPVLKE
UEC6ztQIIshrFZiPTu3VqtsK+ZAsgaIcdQQDMqJAC6LHkJDahQkjY/16MaaTrK9KOGeVwtfFBI8B
gRujrVHj7cGZFeAxz405b/0QNBejZ/b4WmcQiOPykgepH5pMWOtTjRitkcxN03F8SzMgOyWQC9pU
tT+AN+ug3IXswGPsBvfc41SI0ThbyvUuQTDO4aCX8cMGK4VSemrYlAvYWwW2N0t2xOJ3KrkbB9A7
4Ub7rWbWKhydqD810DRMDRNnvGkq7kYCCsUXn8IqTSOnz3/jZDkOJDO/LaBBsV+R76WZqxc3s0bT
CAMtQmyafyjigp7qH96dMLVO9W5AE/kNDdbY5PFVP7L3XeXut6QPgWkB0QCd+hGasKVYQwLxBxln
Vjc0pLCYFMmNjbIRbVO5ydNfF3FUi9ZD9duI3SYjZy5sSi7wb3KyWjgPDOGl6tNgqt7HxBIjKDG2
cfbdyILbt+vIutfmm0bzaernbNMZCQplXz2xnXZsCrgnObwmKf3cmfqP/KiDuJCogIvZVt8Sj72q
3eMYUEOuibSnM//dyWznhEgOTK3H5pLl9cOgOdFrLLTyeioILVeSJf/tWYXX44aujhrNy0i4VdZp
EKfPnnBD+UVuJgdKDN21VW6myfQHeT0GLz9k0hsWZAmb1KtKzrkzREcOrYJ+B0emweSggIF0SNcy
C2cbd2tNzVem/kwssouA4mQi7zw8BHHljNnLHoZPC6mQIu/0CSMLoZ3TVVEVe4KYUVmPlzY3a2i0
Jd/dP1UmfFjBXUpVmvOeI+JYJIZU0wuqPlpy9tZgOgsRJrfZ4STsaun3/WJyCPqjDD9ja1UiDaFK
NPpvBfbMuKoympbvFpcQ7Q33rxDpEyN31OZE7GqjvAeSxLGHDqmv9sNNK9/kO/2JreiNBqDAeZnO
qaaa0U9ZBuebn6BGyX3p6/mYDh4iUNT/TuTv5vTmrhtTDoa9uooQZMeWxQmaziwn9ZpbMcrQkkBA
0k2fSUOKemBk7sNl5Qik0p/q3urWjNZjUl4mhAd/8gufaOXlIUo4fpkBamMuRYwZtkEDKUX4nWQK
4PccaW9lPDW/qg+hfsxLfankjE50t8HRTAugmFr3FT57nq6m9yeGE6L+3mukLAnv+PgiuKA7V/Dp
3j3kLYtnINPciQkEoseRVkQcMdrublL/I3eaY+BMqniWyoF4mJQkvKhwCp1GI6lsIocDKRC3oqb5
uqwsQz7noHX14fOtIwRnuxDVmvz5aVW9IDYXkz+CJtRz9C/pZzdRiNO1mHvL1T85RnwP/yl9kYZa
3NWYiUzEpzXihBsOsEn1ce4HwL0VzGXaovFIQQaT+2Yi/uT41AkoGTA9zidaSthxPgPrzA7qXTas
ejnZxBU22tmIPQqOge/dynhTefFyM5VkHZpF1joucRbyZVFukVbMOgM1RFI4LSCeLeme1PJXSmfv
1Z+mBHxcWK9fvUo+OLMXc5G/1KuhZ+hAW1ebsr/R2iZcOi0PDw3n6ZLGwxR+Bzy5QvejAoN+GTCm
WXXrIT626rJWSUbSFCAN7/QUIrdt9R+Luz4uUceKzeVlTqyL6lEO1o2krQv8OdVl0kYvyA9x05Jm
T32QaQgkphoOEgPIcStWn5yYRJZgGIfapH3F0kS2nrHslZ/5ZkwMcj4hVwwRNjpwt5CmRmklGqgY
gb+2iPeVkHEXkLApGTaJytOaw6ni0CQoAh9gwJSVJlmTpFCTnDjRaCHToh/RtdTR6hXDfbxNChqi
RpIfXZmutYyx5hwU99Jw3MJjJfhCn5ie0rt6VWkE6CLdmhDR4uFcs9KPOhj4SP4g7VOxnlQKZbRR
RN2jC6+Sb1nheRktjHDZaSjfy0ECJkNxpRL6K6r7CmuSpH8bqGU4/WtK6HVpdstEVEgwXqbXqh7K
kxh5TaJhv09WXfz26AVWKy35ptxM3gxctUsMUFaBjr1Fnc3dNA0nBU88YbdyHdvhpK+yV75EdW6G
hzfF40vsH4GKOUNRMi+be00V4zoY+x1zDb1fvaJqI2pkNUztlzFhIu4SkXAzC4i7FuxUSXBpSZfP
JBXvb6qXinFB48iMJLuH1ey17s8stoLGyydlhCcn4ol/CRuGW3m3K7t/A9hCAybSHBQJNYrBC2P8
kmMqtitGwIVXMNDKz/mOatGvVHDbDKNKkt/DBXyEB2O1DkZsuGRiy837CjYMXpANMHED/sKHwbpW
7wKYYI75y5AFiDZknwPtsrl9S7ON6TIzZ+XM0JCXVVLGb/gWRlag2Vtaa0s1ZoyuuZTCnLqo8MH5
ovcnamgDcRaPr7ahzzusi52yo3ELuBgXPXpErMtLBjkvVIzBGU0dI+rwCxwlHT/EFtMd/OcaRogN
R8Cd1kcsXQzIFkwMwwu9O4M2Kw6+xesLXbGdMVrBizo8LTp8TCWdJwVpAyXvWGCEK3h1kWOQCPWT
ohEAKb4rj5XNWJNfhCL7q3n2j0FbaL2D3HYhXmqy09gC2UI45DpYSEbzmSONEbZI8QLDJ9hhhPDA
DW/tCnDRP4RaT0RZvDYF50PEyawoG+2rGDyku0h06ILNH4cB7NeJ7tzOUYDNsqNngBooIYNwphxL
+zTz1qPzw+gSm/HpCWgRUZB8zGJPXU3PYMnMUDl3T/JbiL/w0WewSmOagzvOh+JgU6arbzNFUfbx
H++edS3EDYdSdeaeIEj7wY+LxwQYksMayk8FGbliEkhXf9ZqA336m+ULeJM+cN1+MY2FJVvb42e5
oRVlz33nRffEpHwUoEkw2QjX+XKwHIb2XPe/+Wv+m5Bj4rQ25AGgoSDplU7sglT6TbD8Q+a+zLzo
QPCDH9BPXARLbhiGi2iMEibU9EpyZrUWw3IP9j+vD1CAUfmB4Asoq7kFuqeQ41qtHfnBcoaEwZU/
yYoivOYf0hg8QiBMwNO/F4SgotQgTVoNsL9vKxTd9JEvjbKTFCxXGtNOju+Dy8r1vnY7ps6Md9Yy
IvqAeoOw728LO9zHnhbgFHrVoQntuS33Hmy2r8fgB3foVQ6iU6V29VNAboa0RI+HGYf6jZtZWkkn
JJf0sT1D9svGG3yZExHqRqYY5+RLY3nGQhi7iH/gNb/YIe1qrgxwVOV3YUU9TE0iCpDqFm+PiA86
njcReRzsW1skFOxHWOU360eB5o1cNtr0W7xs1EkmGKYNr8x5e7/RV/RHYjdjcuQjshd2dEpi0I/L
5E9QncTl+WRhwaqLFNSJTj1DjERFighm5J5hF8WuYTLYP6GW4QhyKyGrOS34Madl4s5hYMGsIMUn
iMBlhziPopdD6o4AT7T8K/Juiqfuvf50mu8PeZPtcnJtNoB1jce4itzRPBUb8V51ngTUBXvW2w7p
zT4QCb/n/g8EGhSTDVw0JJdLVEJrVN628tUrtmRf37uMffGRHihejEvyJ62w8dnxoSy88NDtUKd4
SLPXqUdRV/kjd+iHteXYLRxJd/Mb7xdHojCsKcTa1wp2b2wutMd0tA7GkdLwAIfSW/fLTlmIT0xS
e2sbyV5MfMR/rShp8Cs+7egYo+7dE+9Nc5HXyFZgR76ZLg50OS6RgKaOW/pYeeJTWzVcz+0Jz0uk
ukwQaJ2ESMXJLVY+Qkd2+h8kpZbugCFM9sK/t/2duVpyNG1hla37p3kVeJpRU+U4uPi71q5wlS9r
ZH+8/fCfCtWdDl560VY1ggcmj6ys18StVsgnXy5Y67+Cb2BeCUl1BSRTf1qcVa7ixVSXzCYEtIqQ
7/j8WmZr4OCwyu7ou+k7C4bNOviytsFe3hPitnptaUZFlDm/pexkjx7T5oYjxNx2ObFqsxJ3KGx3
nFBtGZozBicFzSG3jfgVnqt/zZb1+dmDLi6J6sTlM32/vsUPQpVKYzEeou96Gz/CTwg5fnKqj/WW
tY412UmuV43uLe+d+S0HOegy/79DuptxQuQWHFHhSWv5szjCJWXAf5iOhGcuDH/8HI+DW57hRSKT
iB/djvEHO//eeuAIOCshRdOm5Mx8B1KN685YxAf1LnPLUKWni7W4wUGm4p8k4vxYoUG9a45wpKfr
5/948PHf3tKT/A8z/g4z3JGuq7IpuYS4Vf84Zm2aD4y/DGytMy2A9xM3y54l134OMO9ooSAVXpJD
7Yy38eWTrIimHcRdiK573S6xY2Ixyezp0C+1hoBP3WemFpySbcnij2wGhS8J5zgyjX/NF0+b/8vB
aJ680R2UeWabS/3F/BaaxRyMrG7iD9DtXFlCWsylyG93SiCAi7BGGJm8PQYg0rhsJSfaq4hHMTz9
xhRRqHTszOUWfGGnZf53K7zv8KeT+QzjZisQu23nHxgXeeR8+toFAgancGCtlmeW3Z5uJesrq43P
c4kbZzZ/Emqxo+W7l3cmY4MVUNBLB9LqyIJ2yJftTf0ecuBW5Qetlw0ROwiOV4xA8mVxfSaXZGX9
tKYdPxHu5Bhr2O2ujDzCg44aG1nu7+vf+1aeBce0uRHs/jHZWGRh9RQ745pNSNHHjerNsw/kP7bx
DbmPFQZ7C2m1PP7Ruf2MSGG18QWT35TsU4eTc1qgPLnR97DwzdKR+oOdHmSOuc+WrbFCMI6zxuIS
KWA79ugOQgJ+AXm4dFSPemtTjrYMcNUlOOYA/cOudW+lz9gQ7czMbPNSTiA05Bcx51eE0Sos5//2
E/pDaQwebRdsmmv216/6J+9RfspcacCwHih2IjFYVX04WyX68r+MBaJwkj2vb19sRe+Kzp3ZEOam
p0G8pqPa7T/zX75vPGNlXguPcdJPsWIruqXsWAfDTx+vnXmQH9OZsJzrN4Opx3CGt2zPokoWCaSJ
VKJ8cH4PR3TJK/Z5sE7iUrtZPgKI/1ZvaKW5LTs8SUSqbzHP0mh5/Pf5D4jL/1XLxlpol9F+0k/t
AMHjD//i/IHRol6s44PSz5nVLYHzmX3jN9DPG/GMjEvDR0b6xUNpXUhJ9+TVLM6aHCRBxn78JSmS
YdeqxM1gN7uE+lxw2vvndMD4gk777bHBOsJJX1o+ma2kJ7naA+Hd93Vc6qQor4Kz/GUc6CWyEeDG
vGASpKcPpuXGwon0FntzfuE5eLJtGdvwg/zEftHQDIPswiY6HDfkom8nnuJshw6OolP/5cHH2BAe
w08UxItsf5UfOQLpxq9BOfMh7y0sHmgL5RVjx+YrPEiuRqMG1KSTC9Toi8aXn7Nh+/VXcThQN9zY
O5VwL8mfvOqM/8WwxXW1yH4Gp1/3CxXahKNZi+A7/W4ZV1CuscCzvBEdM9+mmKzdxM62yVeP9rKy
mf6LX9mlcvm5n9dxc+VKo51E+i/gdBlKHPik+GJepkOMF0LBXJY9qR2yO/cCqwcfrMYZdodRdo+s
azbczj2OZejlz443rNv/DArvFWBDj403dJTfmGQsT3bhpuLc+8dHzIrOegstx1pqBwaaVxwQ/uui
ODFfJGByr/hxE2IL0iccGTjsSnwdN6Z5YesunGDLyL+aNWkkkMG+fzvtln3nI2DY7yuP8EDa9i7e
8t6VW3w0WRpXlRMcQjpuCxF49HK8T7sYJ/Jv4XHYScBjYLEYqH5QZVE5/eWU36wRryUHavYgu8La
sTY+aCIoCTYn9RRPOwkQTu/Oh8CXK9lrbX2NgYYv8huJEm+PBNNuZu5e1fO45NrZqERZ2H4G1phf
HNxrILYb+Sz9xLw5FnaOPf+mQ3K1EK45mIbxzIA4QJ1jFy6nSBYrjjlyhttjDs4jXU5x40voh78M
VrR1tJmuIqFKo6Mve8wQ0bYCvHpL8YwU7sAJNvkn8o1IPPY/VEJETLFF6ce2nQsc8mcEDZwYlHLR
I411k+x7jsu39qdzXy4XPHKZrrGpXPmYU5JDNrFzxZG7p+GFoKu512ynX8MzuTduwmv4wQ5aSmva
aUxQPsw7G8/7j7zzfYHvUPYQt7AdzcCURcoCwHn+UjOhI/+QnX5I9uo+UdZhsmHmROSrJF9gKmDa
r0LETbcBWxbj3qmhAb4rFL/NfE334WaAUbPoZMPdgkU5rgvkhTY2Ine2E2dnPF4qlWG9oGsu4CBE
NMsFBxav2sWejUiygXTOKDmc/jIoNj291TN/8jErrtb/r4ApqZNgIxkX/KHmNjgqiE65jQu3JxCR
Ku2Ht4LlyQ6WjXuV1IpH5FPVv/7RdrPpZ6Md1FDNxp48J+YV0GSK9ShxnHaVr6RwqPqPg90+eq9K
Z4PRXxmv5B9+dM2RAb3q8cRllNZQr1/MrmVf4t5nUSb35ZQeCpdTro2+2RlwaST7b+UvWnIyr1Z4
UDGIUh68rhVKUrJId+2F7MnmC4CMW9/4LDnoh1uZ/QM+0i0ICYSOfUmzOW0O7rQvrjQ+uxHAtMaB
W92nZLM4Y73UrirTEJsGb2+TdkMGId8PUkPYZ96rhZC6Lh/zvNXTrEd2n2Vz8KvrjdktQzBgDFe4
laj+Otf0FNASa7qs3IT5sYDhByHAUVye3sqJmVSSkj1HFyOnGn81JOlwC7AcH63ASy5w06I3IUau
oTJAfq2AqAUnhKO+5E2bZ7eNqSh2wOomc5WfeT1AodQbedr0LzIPJNw3cCkPPgkEIeQC9MpoKJBG
QpXNzu6NXyiFSjgBPNIziH2Z/4EC306X6JcBHFsFtCB6A9F36KLt+i1uRUEP0IUipTs5zSA82LRQ
96L9lh39LzrSMJvR/QacM47fFOqM15HX+E9QZAg+8ObQjLs0EMlnuWLyQcu2/hPupD9wNxsajQWy
cu/oiV9+DxyEtD2aNuSQ0H9bIJgnsYrn9oBicJDdl3ZIl6nGRokiZs0cFaG3gXMR3/aiuxRf9Fef
6Ih8gFd/4Zex57tyZtJzy2WbXqJ7LczZp9l5JmL65Kdc3t/G7b2D9c8yWnKUome7J17ouz0gmRn8
5tbQY14IK+kxHDn/Ug1RZZ0gx9BJLP068rNlc0LK9nbBSdNUeyDqZypGJ4N3ERB2YVM1ibIdimcO
iigJ5scAQ+YPcvNpf0+v6Rmxf7JBcapHfGrqgyZR6JOQJDHI/sXbXbJKcMhFUPVzjSgChgXDCGNb
mXOpc63YI510W54NQEXSxeDwn7kjoggwa8URGrVJLOlndhh5iti6UMBuonOcnvX42FEB0wHkHU32
k9YTAGaiBscHo9QHUMpHBMuCe4selupO8hx+oSOCBZD7BSUX3pflwe4jBZ45gQCNjFMSB340Vkzy
/qh9vWiy4cgch390ewmX+B42PZiZOTZV/EnOwUd+QY1Wki+6qM7KHSr3ulxZS8rA6aN7OwwNhQOk
wyezPPyFJG0ZGHEwO93SG9uJH1LgCkc8tVfdpbvhcZYCOLyA1cPBTZXX3YWAofTlEFkMyOCkpr7B
bPzK+bs+D7gh/9BYGXMbMHWLb5NYNif5YIlcBxo1HbNrO8w3qDngisBFfLduzLJ8Bnxop349QOfi
mGxxmNG/6AFwN8xYbA1sJlbqPVqAT34Pbu6WujWHxhqf4N5Hxno0nLDZ6HthaVmLqtygXhTwAK7D
JZx3jL/GZ7oxOSGiMA2AVv5UZIDWR68FaslgEZQSSsqZnAryCIWvz3YHj40sCC6Ra65AXU20dVFV
GqhZF2CW0e4E4ZI3jjo49LN/4g80oXbyIb6H9eIwusmj/YL0QskdzrEuyhZZdV/9B27QGCvShxM/
SchmNQCvvEOeK6+yQ/DgZvO0DeXhzx9dVmnDOv9a1luGvmCDxNYXn+InmhmVp4iz6cdcCbIIqNfx
rzuM0RJ1dxX+SfvhtQouGByIrlziPZHpltkEPxruTB9L/yoomUedoLSj3C2Fm9m5hOrNdWc692fN
C+MEVOao5XFLtZwY6Xh8UGAj19J0PCwu7fAKucLva3/s/hUyLgTMxN9wn1C5EzlPmXVpZSd+sAc1
+xMngqVQ7QGoo075snw5WLAstAdtLRT+gJIHMB+rkc05d6wOHSFZ24qbBvoRcO7JKX8qjzE9yHcX
NR/P6Kr4uBIvXC77OR6gOtALYzy51oFxs8TA0WKKyghxZlTMjHXiSmDtEK/jtc88x/2ICAzD24LZ
2jdyhuOwG1LnSg7zUG7xiYp2RE9rxPrASfWCdsKdo5PpfHmxR8Mv9MrTQF9ZRv5I1Xodnyba2hky
ibwKqT0PwLPYMHR8c4JwmTDdQi999PeYKo6mUfnaVs/Ouckc4SEcufk3SACPsj102Me2FNX6z7zg
ZJvXLVsqf8qaa7vErLyUxi2kij/Jj/RFObtOOI1FEOCxur1exOhNZzwzDJeBiLF4DFCbY39CRzqf
/0gR/ny5hF5QkiDNQ18rUUgigWm+rdt72GGq+JN3eC9AuvGuyU5pN/mzPraxT+fpSGOV1j+bE6Rm
umTUIvzczzdCItpsK5DOCDdpr3Y3Kk/BoKPN1QuxLNiEBn9TiBp0M47UVWtinCg4y8FpVyFK4nt5
7gRX+h6Q1UHIuEm7uX5exrS82M0p22fQ3VH5ZrGroKg8tO/hO/fSDzBRLFzNSrk1fku0JaoKEBIu
9NtL8wXCHDThonMh7AxIs13YDLguuBBh74GpcsUnlBjaWrOMR8Hyi6pEpxIjQpWNEpCj91qxSDOH
iFYU48rvG0MdVM/OzRj6Xjj1VLj/4vRKK3n/En32FItbzZ2xTTaZe9EcU8fQcJdtKfySa/A3EGGR
nauDAkCRSf2wBhu076jTsNalH/SB8h3rfftHAq0urBKe+A11X6reovqoZcuUQe/0X4PY2FUMeEI7
TR/0CKwCZDfLwkIybUa/BoEvXxHwRYwmvQeiy5ptpFjD5yQR/CrkGwI4GT8tmCMIVtjVbwJmoPAw
DkdyGupDgywcDHVvohtADZr6CpJ5OVoqqeXMdCaDfgZ/oSBMQ9OyLAY3IzSW3nnrMvsiTS91c398
QCIF0w3SOsxcGaU0jZVrs0w+zDewYRmAD2RB6Dchwx8mPFCuUfkNzUYFCJ/CnMdescmYsh9RL4o8
7YiP0fzNDo2UgS0zWoi4BwCm1a7qDnxfoh1m1wyC4x0HdJwR/uufRumAyu779QHmkKMbi2g8rmEc
znRAutB02njmcur/rVWuoV8xjuTP+AtKs6ou2hSdPNxElmhkcaxpeAT6BZnzSMYVjz2H6v3U7lkp
Wdgpj9Dml7ghYK/v2BZweJGhaUWHkvidXyJdSaD7DmE2nidxS+nD/x+pNicvSbtK1lJ4RgeoPKBq
bJp7jFWV7bvj4OBGP8LhyRfzLfSC/tFvpXZcQY4S2PT3/6e+Ft/SltjFc0zrS/eLM2XFPqY1tYIY
eECswiCbMgVXPzrjI7zfm4WkCG8k4zz0XByP7LQPtihLBqCjP1WyijLsbt8U35sWE3m/aTx2X/gZ
CLk6f/qkMU0Xib+kmQWJmr2nq5G7IqQngtMWd6m8i9Rty2Sw5BqXB4PbrM+WL90FY6z2M89V4gNE
+BCthXH7hv6EDwP/zbRWuiP2QUox1jnwzfkpALk9Aab8auurnt87eZ4xsV/w3oET8uIk2GyUb3AC
G84mjVMxpmBEB+zpQLFzVdejb+7J1SDiFrw/85Zb+1WX8rrinMuJ8V9DvMhRsEh+sNFFvEh3W035
BWKsEfgo5AUcHDK6iQV07WwOabSe1Y7BpKVcS32HPYQoC7hQuDMFbRUioYL13OJLNnyUqtlRy0/Y
RvpdEeNRpnWw09n2lav1lIY/6T+rRgX8jNQEpC2oCUoPIUcw1raJ+LM7yo8IakHM0n3XtN2AO46O
c3pK24P0ZpxUnLF1wNDj33GEZtoBZGO8m2HpHds3m/0pD26vw6SuMJwa93E22uAJB9+Jf460hlcM
Gyt+FPlz9nCKn7gXCz9e045Cc1oj11QzO45MR1CIXIUYO7sHSJ+wmwya4OH9xCNEMY8XHkeamuwz
Cqkjs8UAxVa++EHCDHEt1O17+2C9w1MMFKT1OPSMR/WRPLEN6LQsiXX6DybFusLsMHIgpPLPT/rX
8jshCEAOPhExy7N0xjX4AywXBytP2+hMksuxNU+OP0V/wT3582Y2NCOqSLzFT/XEojjviDg30j++
4/Wcc6ZnwPj8i6w9a7mH3Rs3F3W2df4BPwxgwJWeUg1jAIwrNiqOdZHyzQkIZy8VZIUNGYOFSZ7N
zGYd7pbH6BFF6tQeTYozs2CHGLcS31i6lGlBw1PL32elW9NbnUeAbBv1CaktGc2ct+hF/cdZreNf
4pyfZP8B0sbQxmzij/W6VzCyz8frdM/HgaLHYOJPzgc0wK8WE+7u8EZw86GmEN1WAvwgFtAeQQTu
Jc6T5qPAU1m0B6x2UFAJ4aWu38v4+eOdvgoeVCEcZKgBOdNepSe0CbwMf+ZKnE3qKcQqTOczc2Fb
fFo7zeV8TmgUJngWHiZTtCTpAF1b0Fu5bzJE11cMlBnaHvmEhw32VifdIf0OLsYenAB3hHHGF/4A
8Gxh5ofssHnPJ8/5u4y9dB5OVJBbycewvRsP/Y++raWb/iFYgz3QCC06JwHt0nywCzDxxnLuPhXC
RK8kkxzmoJaFQR6IX5FfVy7zr/KgMQR3Xp4pb96VS0nd7ijBZHK8rSdzZKf/m1g/Nnw9S/4IsK3f
8Rgbm0s/UMWwz02QiOk+0Bh68mRSxBNZxjgqPcId4S7BXWZX10OLsq7cDvX9Gbrlxzhcnh1nFlBg
6ZFfV5zmszQvjH9fiSXJTqTdLJi18BFZrKcg1NSFzyBs5euP8g54BvEHneJNTddYJZ+NTOSOoFds
30f2LWPcghWo6Zy4yt1o93PuTb8imEXiVMn+2O/4c/Ykz9Emevw73dF2EdfN/BYQ7eFtrOfIb4Rq
2r0lL4MPgqAYQk6edTH7m545F4MJyFPatMQ/ekQ3ojpW7vPFGxjYr7j0ynMk6ul6iF3FeX1w6UA0
033WDyIdAu5dH+Pf1boHtASoOPEvYlSlXxfVfjVv+Wq0bDiVOAhc+fUY4ZSnTorrmquMVY54lHjN
skO6Dh+V6T4B27IiHBJv/ocLrqdHsp7IT2D740l3jTs2eNIbBAyh1xdp3CsKt5FrwJ70xzvjcyQz
Zbb4KdDqrec83Xk3H8qThJXqK3F2PV7Fkf/8j6PzWlZU28LwE1GFZG7JYMDs0hvLSDCgiASfvj+6
zqneu3uvNsKcY/4RT4Eb/9BCkb7NpdSNi52MKmOIbp6uB5XUmmZ8LDm/oohlF9A1HwMRsdpIVK0Q
16dh7bqLCaSoBonmgJIwPb10v1oU+5GpjxNr1zBTaxSy7NI3j0aKJjASkyV7J95u7zuOl/xUDA4v
2RoH++KLVFPEGNuia1fRRhfac6101SqviNoY0IwovTd7/pl9lbmIU+jeDek+TqgY/+5ev2pOw30n
Qieb8kwLGdAQj5BZRPLTGdXnB68TKAKdN63zFIOc5NIT4+PNJJ3TR3aP6qual12cvGcvyCzoS8B4
eagIN7RrZMlnYfpcNKqLiIITFAgcJRKI3iaodXEimy7fgDZF8WnwZfaR+BzZe6UOAToA9qhj3fuC
xb+04vrIWdsnaNdKKYn4ruJ8iVw9NwOQCqg9jWZe60uFCQUq9v0ANAxFNgawqTkbSXH2wVj0mui+
tNj2UgLQSH1Cfbq/0rfiSJgSHuYROheVMwL3wL26IWAT7OSBicaWTDYLdlsEUPzNJwF/l207ETcN
uXTVmgJLk5bvq/RFBI4gqa+K6VwuoP0ZSMel2Mfvgtbv18VkrDgXYUwadOGXU+Sa7C79uXL8oRFl
KnNGA4GnHrp+hYQptOTssUqe9o6QLQctDOWaYZhNPndwybPOZUOdbCoaz2B0ASw4K2cBJwjzQqlh
ERIDFveiJVbySJ0kM9hKrI9JBBIWicR/fxBu0X/m92IsoCuE8+LwIViXLxYj8vFIKP946YFkrskD
x26GuVqZ3jg60nhb+kXUH/+NxTT1+nKc7twBARVuyaKBZaIfukE9CGGFxB9xDR+0yw3KuD8mcP/K
uGlfnkkDM8iV02LaPeFQAULgiZpkUbGNtKEsue9x9obUYTorrSIgZzlf7tflosDlOKZ/p5EJy8Zz
OZfbqV5HMmowV5wyVb+McYI6OOlCUca0wmxP8gDJtQ/AG0OfpQmuxV6aq62bh5cZ4D3yCzsvc6ri
oz52LpkORcLFjSTWesnhI5sqmltHZhfc6gU5jfgv/qBeBq+Nkovh7VEt8+QZyq8OZOiIFKoFXHo2
GfM7hyrmAjQwpjgaaFEqrcpsqYuzXFpqd3X9+SSnNkdnONSK2GQpTrMcTjMwiwDjP6cQSZjvEVvi
6WYJ5n7KTr/MY6gwmJbBzzVgQrs+4kCsHmR62+gSEW+RUL0mS2ne+2FG6Mj3Hwq/be1Pbd23Os+P
ih4IitcCXXiFfMkMMpWBTvz2F5JyvSO7LrzF39EDSTZO8Gl1/bnJn7IoVmjxPEG28mExYhBoOMH7
5aGZin9kwizVCQjl0xXCT1RGGrLkO9kZPWmP1A1IN6JAErIUkTljE7GWJN1yd+sh2ASLgwqUMkGi
8uImZO/mECPv3uPTu/KLUZ+K6X+hKwmDKxnyMQDCe/XdqTvFXXL9jd+0vVLiHqR/L9isVd0hNo0y
H9HBmcvdlxdE+2Gt/xiOSOB8qM0r/zmWTygQWaI3pARtlQjJblgfb30SRXoiKEChh4e/YlGzyKcF
RvVVSJ7qC4bPVJZQENW30GGKtZnz4LEVyIkbR32iAVhgDyqGSt7X3RNOpN6hLotwQ+4dPkifgzWE
ovNclXM56j+YIiSzmqO44rNMcdob9g1K6Nzj+4Jr2ZiSWXJUnt4NTxyAnza96S6HmYqOkajZCats
dVvuPX6EMHEC2i35SNYfShp4ksPeM70kui2RfqF6nCEVhIv3lNzuiBiVEERhFPdLlmO3CgbPPik2
s8mog/EEjE1YwchRx5VAZbfIStz7mY8aj3D5zrUzwQ7yTJjEnEbfJ4Y6FW0Ki5LKZNr3dejE365A
gAjzFCZKhBmfcWKY0a2AZe1EFkrInEwyXbbj8xLskgQFwtBJgeGT7xNwOEV+/E7ug1OIwOfQXRAa
SGPxrIJRuyD6E+w+7WjIrHqb8+0KtuISJ7Arz4DYyZpIt88CMMbGU8YLGSyJ7S/mxpRTpYGkEehu
o9hUS0D3F2MBB9u1f739F3L3ZMTntjEt578J61jjo6+6x7dhRlpeUB/ZI+agMgwjpLV78jHrYR5A
X90mABfljUzLJn5Yt6PrOOBgm5Eq69Hs+aM4BQSfOIVlq7PzChPpIEWvMSk6cFr6UXHzKSWSrO04
mfAnMBnXHvJlkvpICbwP+XKYOrERpifmOlZKPqGvLR65t5GGW8/pnQBwF77YYcS7IW11ByRVpY62
ugXal4j53ySJmDjyY728xwbRawPns+ZEz21cokGlTpNGtv5y5PJk8kQxeOByJJr+2E2I2+UrIS+I
hx5Wx96hEWUhqWykjsScJOcIL3kbOangnBKaMVEojDCeCdNCiIAKwvPcdzOi3Op2XPodSFlbcD4a
0eXd/u7E2IOFJ8zLz3QlS7OthA45o1eNBNpmjMuufgAf1igLYJn2T66KVmSMyMCe1Ie8xYp0Etp2
llbSSno6GjNz+L78Qs6TsIHAKmGH3AIj/x/IhE1q8JgAoGRHqRekBnkTLDhkLBNd8ZlQsQjS3W76
1NeEw6q6yZ3+eiyPJJcQkhR2wKS11938wVIYkmbwgpBhvKamuC+TYK5mqSeY1UezvEp6zPXO6ZIe
AO5LR1fDZpJP0xPuUIWLh++kAJnlmqlc+SSRsSO4hsZA61DTM+CBOJT0S1eUX/qfzTorMfjKhRMl
t2ZcfxwoDbgImpOZ7XvS/+59f9hbF6An6klHhhClmPnRmWFeoXuKqHhbve9AL+5okHl+PnPDLp5O
/OHSpqEVgrNaSAbGLEv++0Rca9UiWf9YdapQpdWNQgjSAw+/u21c+6jxaX4k+QTpEhS7nV+6RbIA
7xaoHyIXQD3R/8b6eaG+jCupf4YOvTlYKd9B34aXiKEaKr+4WginvIr00+ATpqInup9oP0HLI0VE
NnRiCAGFowHBxL6YDrC9n9hbQ6DwkqweHnVRjvjeTgMPI57CNLkWnwvO0WVKYVkNJjz9NC7bMMcb
zvzUL3GHxxjoPCTA3EuLHlnETcsySa7gjx4QPbhvOnwuLo0a5P64jA8rVCOsMalHYRB/D1CYf/68
wYmk35WO8IDcba4KjagXVmwpJr5Dd/GwcpnpZp9epY/5G/ApB2Nr/nFIJ06ehFYcle++/I8axXc7
hkOFBuuVjuQjeFyTLZl57xHoRrkwXyEYXo5aCmAY9fzXVj++AJQ4ETu/97QMX+e+yzY0/GRYYXtY
o3YzDjT2QRieQdZQtEdKi35/v04wREGhyycQIKpnWdjvE0oqk52KWeNvn9L5CjoLeZ7CPq2o0+RM
KYP+ENIf5UegIEL29msJ/eqwvS0f7utoNjBKCNDhMD2jHoOlQNR/Pdarq0FAfTKhOpGkKuUMXEEY
YT0GJFEbQEsPDOT1JCWHWDlOQfSIsfuSbAJsx3zDCjN8N8HeK7ihR5krLVjY3pN6qLDzUdkzbwsH
oUM11WAWAafP91g6wH/Rf+3nS9bKfn3jWK4SwwQjyvV1fGrhZ/3G5vG1qxiyvt/yu8ltk+CZTlDb
sFfOq2kN7YVEowRcVODsOHsP09R7CNAfC2NPo4IQyt9AOi6E8a0PFSvRy0E1lROD3uBeTwZCRjbX
EsWsLaJVC5jFydfbMhIAGKw/M3a+15l7oJDWdGi56CgyCIduWnNBbvBvUzXxczO2ZNN+roSZPFdv
Qf/EuOzcW1yuixWkPNnmwkTWSCjsyzlx63ttdD90ThfKCDUkImqlEKgdmZi8BgCzS8IXv+C2yNn2
f4N+8nDpuESBKyz0096vwgYgwyYvO9Jcbc40WVvajBXDgesdU5BcEBTArYa8sQZiJrC/v4n2ERX0
InUPHLoKIQIATKtTVY1ISIOfaG2q378Xhv6Sk+tkH77/lzCBVhX2CaI8aKMkdZjTOkTMHINsPqMY
L7VTu+IJzZ31cEhxdox4//d1SnfPgM8NfZX+DqI3gKARY2EMpY34wkUu8FnW7vSCwmZMXsCczme2
tEMy6QfGkHq6nxXzpSBoRBtofQ5xs65B0HTWI3o6OJzG5ahzyQxhVzoSnMabziClqTG4Qk7OXvgd
fRHeaVifAXtI2UJ3DAQC1APLFSx35SKPH6tB32GWRejsiXMEdqLB1cl9pneXtDRO5+zi0PWnU+OU
fFUQUC7GLz9arIQxXnIbZo6aK3tIGsOc4uRhTqtfn4Y7VkjXYCt+hZwfpo07/Pva9xXwcOKqf++o
jA1fy23c3mwj9g/qWlg8obJ1UrH4HsoNuDFOCRKmgmwlTs1DNtrT6DCqArb6GB57ZPzVE1JHNtA1
+yHUomLTgZMhnrrmQVPZk+gEs+2T/w8vgMpy9B6bzIpM1Usk/DCk//eareIaa4J/2HLB9RqkbCgh
EtD1dRkg4k4962K1lhT+CJLHw3J4zsu5ialyVExvdJSA/dA8NznAE7drvlS+0iZkuBq+/1CJvrxd
DE/+4XPJ4PnzEfnmy+e2wIU8xMI4hHceTOrrE/NQ4mLyseJqijOBVAw63yBYFjsKFwKdPK8xN/79
rAcy0W/JBUQZWviL60eeQXktdd+/5U4dccSZVGvKVb6jU/+QSzKTBOBiFK0G+/4O2w4ycgQxSJ1s
l5QH/xs1EZM1v1U8Ar98jegYy4h/EN1sU8zz5sqIP+E3RuzumrNvCGS3j5WYuIMzNOeY6ZACiNu4
5iQecqrOpxh5FgKyRbKlhvq2CO4h3yr3Q2d9AZoZuEBhSf1tyVivKJHsoTAB4XUXz6EvMcaQgEtE
xqxInY/Da2kNmxBvffZB72BaOZHSFMrb85YX0DDIaci8N/uAmHDkiBD01DDE8iZhUM37UDGqnEAp
J7Jskc6OB+i7eQf4B9ZX1ZF8BYcWEy8SHN+w81XhYluoT0gE1UXrcb815Nt58iJbDx/r6iRkjrHK
EZ8PW1zgfnL8kvIWPQ5iVEC/tH+1lx0abJc2EVFs0kR5LRk/9jOvXn5m7/EejxMf3fIZPK/NtBz6
aO+m1cYicbYFH8YaZag2eEQ9PJJboqGtZUUbQ/Hb6NmFEXLHWbbWiHIv5EDbCZ6ABYKKlF6pRGPJ
6gng1NnYGzay9eDuQ3G5g4BHnmlx7omOz+Uv/PpIYaoAPPpFkDdu5tqak6Li/N+1QwwC5DMFfHwB
qBHX/BSA48xRaoMratqCESVhdb0t32HUC+heljB7hMqiRu7e6+EJzr1k1o90559HnSBI0YsWT9FF
5eL9+n6QfEGUN0LgadaRE0B8OpJoQJj90iSsmMQ3xaKh7AF+TR5g8CZFk8goFz8pbXI9RLrsILpK
KN7FYyFsWc27IaJ5/fzOkdM7g9r9BFixSf9334E0ayAF43uIzAwVHGsYQgGsjZFEr9MHqcCGPG9t
/LWvWcyDyFsUQAhDEQVlbHlehjqBzMVpPk792+aDyyn1+1Bo5pRAqK37OUcXsdIRc30WmUPl04hj
vejWZ8P/IDm8edVMcIpNY9kSconLfdxQshC9r8oYt+NWgptprM8G8Wy6w9mU8lY2Jkt4Zzt4pj3w
hgDBUMSH6ppTh3PfUthix6r9eoY+o7zgHoqets0SaedMR7R6rT7D1K9Q/2FnCrpIiEWXCh/C//Pp
cyTHr1F3Jb/2eg9JlUCBQT+MR5POyCRAb2iexfnb1Xwv3gvWEUk+Wl6sMHecO/Fnjb6oue6vnFlg
7vBcMbA8JhhDSat7GsRSOXSSoTUGAWQqmd5hSdEwevXRSNcc9JmZ/cEzRCPP4U+C64nEVVrQXwik
yyt+UR6H6n69f3nMFTeaZbmjOch0juk9ed8EZVOucEGYNRjjC7ttNNI3QfPskowJSK9YWwmkdA7T
GbKL4ZOACAziipUWHtIOYpvYkAfurYi+WajNHsXwp7idagmJ++XXyq+IErReW/TjXTVq7mwjc07h
TOEqGgouBFptVa5dvEHPOaHV5JxioYTz4jhZ01CRn8jPztcUl4NTIlQH6GXBwV0rzst68mYHIC1h
ktwn73HDToESTMbX7+cvhdYkv18Jz8guHyDkdnlWh08H/D9GOgU1ASlxjJkJYDp6+LxPqBdB0o5U
+C7Fw4DcpHVJD1Lu8fiq1fwi/ShTBN1nNa7IYxr7LcAvIkxitW1INci3ByXJtwn8IiHC2RihE2oV
NKK8E8xY3If93+OkQTKwNTc5sFosT34dAAtDfJKAS+JlQOJjhhqSw/oRKuEdAaFO2N/yKSYUMO6l
eEGvcF+AAfNm+UIf33huCBedKuQ+/Jbw7B4+p3Gw8IwpPujIF7Ff/RxeAs9mze8kh3dCSPYZ6EE1
fCgOG76LFTeVY4nVZ2wgoG1scQpI2lsuyom+pnNtyY5/Y5DqoQMHwF45pQfaSdA8o/xdvKElGRYG
QHI0XLxR9GZT3WdwicRtPSRWGJsYBx8k1rBTU2WJrumOeiTFHo6nAzv/uEUYV8CVDaBgWEu6HSpF
Usr2Y4fRpbtyISbUaVD5UQzfuiVTYWhrEyxSJsQAKAPnf2QFw5+XrQWUTAQhdVYsIX21CHfSvWT2
4ksIUIfhGByRs9VEeslUSvtkIBOcVxBXrMioZBzBHs0FIFNy50lpf4ec2Gao3MtrP6xcMgIBkejn
9vsbNtwGlGn8sXtiDOc0S2xgTHEVDSGoBmk3Bwfh8VBLxUacIazk2HN9lAFtOZP99OtrYNY1pVHG
+gMIpnrVIuXZQd45EIgQHKP3X+fZKHamEqc4O8X15vx8rQ87rQNmSLpywMQ6MM6S0Kl4HwsR6vle
V5S70qgZ6T666DlcMNemFN3J6kAqYg1FKAhx/Pq6Sz6eUR4S7sT8FfKpaaTj+SAJe5vAGB1fj7m4
M8OZ3iP6jN9jSGbIEWL+hUB/O20ssVkmYLNI2a3vkWAqAlsvd1gSnJCovlFmU1KgEXhqGbhcZFY4
ze2s4UyadJGBGtSg6w827VyyTAdXOUQ1kh0/wxc+cbfeMtkyvq188nnJtc05zTnAKFzar9sS7bZB
PAxxq3F/Vf0cmFtq2p27xKiCveC7g3xDibpAdcydvctW6XW/0CFvQBypvuzs/ErRKSzZBjzFQ2QJ
HU52HqHUMI0WtQIK8qpkmnKc7zzQbhSDKD5GiBb3C6wDMUeNwQzIWXOysAglq0Fuxz2xEhwsAB67
x8RcG5beC70fM9jklXRpgylM4KGaQSSvaE/sNVOVDREG5mK9xrWvec0omXbLnCn1GSczbUlYANUD
y5jPfCbDqF5TutXhSz1IVqQrRz34zHGDM3CgNCKfT3Mxsbt/BiN6YJDt77TQRdXota0dGuEwgCRX
9LFrYdFFcFHIAH/BjUMsoL0DZfuKB8sEjRK+p9uiXjWbT+2dyeVZVM4L/2/H+u2jxM/YQNdSaWFy
GnI/fvrxQFgi5uXAzQ7CKibazHA80szw4wZ+pVtx35PMzTyKrjl+Ny5ndZ6QFUzvi8746NUhq9ns
7XtLsYGHRU4YIZN61VOooBZVieWT5U6mNRDA9MuKxognMYj3qc4Y04oResWCqlvStMw50MImPeor
oiBOIstQZVCMws4QPkLZ//0Cnwy7re6jKG3Xq63k3M4IyN2XaaN9e05KtJpoNM5s+8xeZEu7959V
nKsD2UJmYKYhx1hSCz3CA/MfBNmnP9bT2vGbpx5zJpMXlHqgrU0akPPYCOVJF9Nxhc9N+9M8Xt8k
rpfS9XYoDJKZLcqU5k1ffVnE1Qyjdrrbu6nfTqnywIF69yA3C0wE0a+2nttmR1V0/KDCk3fOcUd0
yURFxq1ckcIdSElxBp7w90LaOtIpk07ZLvrBMCbnda7Q9y1d9RP3ePoJOfq0zm+En/IPM23Cehpo
uGO2/Q6ERkfia8AWiix8hDBHAZb0YF2qXmWiR8ChFXlsVp5T4vUqoT3fZGb8PyGdntY0FdzH8i2E
TcOiwZbOMWQQmOLxJ1odMmMMPOM+OroJB5xuct8n3StbTZnL6yMiCKLpH6vqyDWZfigdc7C98Otr
Y0yn1VEjT7/tN1J/zubkEwpBZMB+2nFWx7lOFjsdBj6BF0RXpEdQBYBplEM5sQIocEn5P8pcjZzS
WMOnXdOzB48VGcb44g2WLv/xJWqDM4GFZAxlKdFBbmpTds5pEhI9fJIycNtB93MM4wHZrVbYbPoD
bXUEtVBeFpko9AXxgbBe0xsKSQ5F/47MDdcykcsrfoq9hp9KxtpZxP8U0MgmrHpT0aw8fNHpeVmG
Np58DvY/2NJiRy8yWc3t0CcxZvJtrBxdLO532p8I8sRFuRfxQeyPSFBZmircYKAiMXFqL9VZicP3
4hV1y9uUdcsE25Yo4/lxSqJVkIArl2mB7oz+xCAPwdo5IMKvoNkxHWwY/WF8S+MEfSaNlWo7iTkM
ERVS9SLgZKE1s6+yQbhF999enZKokiQh+F6x4uzDKUCvr4Pg157NvU0187cuxzk+F6wkpEJhoWgQ
HcFmqEMGJ1j+LwMNbXm9UAJu+IKDocH6iYPh8Yi0wd97gGW2NiP9R5h7BummiFhAuOYMdXPLkzDL
+54uVdWorSyt5GXn0h5GeNgqe3cgSMNCbDgetafH9+GJH8VSbyyWJSyjWpA9mcGgdM1gXQ2/30q3
30a6SAe344esnRxRlyCLzvsTlPvnOSuJESGA+2NyExWvcaKheM3uXvnTkFuWNcXaqJk+p5eACVOr
2G+bTJ61d/16w9Lfx5Mylt01qnLamzq8qe/wJq9NMveMBvlyM9iAcz33GNnL/+J4/feaqZyBPreL
8uzrP57gwM+lBMrwytJYRBPyrk2w3p7QKSS3fn3imjYH+dY4cftrAzUQH1iRTbLfa2G478gRJnZJ
up/2PySsguiUhc5ruj3mpqZb2IKeiverupHRyxsZm/JTUe8GmeCQ1Os+vuVYe78ogyHGC5MuFUll
KArGnzB/DfBLL8sHYK36C5RaZdzU5qrZhsIzIQSi0Zf7ZvF40zNKpNUxndx+CmqsPY4ukCT5aXi3
5Lu3VMQgSUcJEqypdvshXQYZe2L8/Urxdywk3C6qHtM78Aq6jEtaXBkkXEtSR4XbWwb4J1vqIeKB
0IrnwCFpePn+aMtBp+OEGPywP7zKm9c/uJF1Xl1qh6ynM0QUnd9m835mmPAzP6/FYHDubgNLebdX
sy4nt2Q/Kr6r2298J1S9Idjkrj4n3ycdZo05VNsCZ7r5ocEvG3D5wr63ONLUGmS5QXWkQxtqHmjj
C4qIpGlN8rEgt6MBwhCJ87QlArYyP2GtXg9GLOaDEb+tars+Yyq5b2X4r4lO1hSpD4gUHtZT9NgB
qqlCeB98FtvQi61BuQdoO5goltr6DSjxI4rPKqfg3SnnweEbF1hzeKbEmBGNa4Hnzos5G4URfecl
5xyC2x72u3WEv/TMH5cjSCAYRPpxKle8gjAIERs/U60uje4ETaBmWX+jxHl43UIZ3l0iH/BWYrJd
qL7gy4fmjBECycSE9A2ihALsGK2PQHktIxGiZAyfLETsuZx8lzKwIfjh+R3qM5Tkz4MOAnDaMscC
vNQnTNKusP2SkSRGH0ThfZqP05/qUr/mQcmoBE7eVvv+01QftoBWhxDPyusqD1F0QY6th+jRbZ3G
JSQ6bMPPPAna8H5mvZlw7AYb666GL/9lkxo/s2wBI2xgAFDpDJwq/uxwPO04LkKKMLQgTEFtjMR+
xrZGZQH6OwYZTpRI6iBFka+UCChRuIKnQkvfFwP6WDiiXfrQUoLAwbhROjfsGe13AifyWJH1zaqI
JJfwfwb7pQY4smPZYY9M6ymhOUy6NzYAup0peCC/Bn/BfcyyyjmTU7KRBKT2C2SxUDRDxxFpRsTW
wOXAW7VDUAJEgsK86DXxFppbtO0tOwbHxJykG9S+vfyEIsBjn11O/arqEN3PE/H4NE8wzLDtY4dC
l0uGHKGWRJhvkPUmhODyxnbvC5nobEdRi8XAQ5XYa6ohZFA/MIdjtSXDbmDTBUEh3pZ3/uFIRJts
AnnXVy7z+pkBWyQGqo+2kGH9QRwjhxwEyrXHOZh/5/PB48lPPlZzAeDdSfp54XXkoErPIIg5S8Od
omskVSX2gCGZIu2unSTbdF5faQCDYgoexMbXDkeCb99PwD7HuIxqs5jJm0fUvwjiwyDgiMFmrAYT
p7CAl2OaywaRQDk40o2hm8uqXRe3NXlnfRsEI1W7rFTQJETV+y1/+kkWvD1etykfDLFftU9o2CQe
oTf33vBDcPHzrSE3Pup9XnzEEZ8JlyB3bMwoeHgJ7WPM9gJj/aUyAVdvcwPEKgKC95+CfSt1t9GQ
tTP8/zfJDY58YnjG+G8DWlbYr7hEReIBjRHPpLGM/LQx/++SECZPxAGMoDcNaBeolSCVjkoTdnTv
8IaGmCFcOciQntJ4sMDr+mNWALslfGH2IRrTpVrgUnJ+YU5CK954yC7QrEPivICHJC/XWFlI2WQf
CjMmpBY3Xu4x8aN3G0KUaRQiw+8+SVzFLYqwBAfu+Id+oun/nJfNQl4jce+FpjmgXq9vC8EMWqTt
1HkgfEWXjzzswkOIL4+/SW0BpQY8A6+Up0KfIG8k8gZNL6WYUPMT7nu5t4HwShXY+1U3fsVGGvAo
GgW4vPbVl3MHivnLbafhTiHhCo9hG/yIEV6IKJ6JMOG2Jzi6vzQYhW0us6KbaQhQAC5v7k32Wka9
XqEqD8tYxAyNs4MylzR8UaeuT3nZBh0Q2JsZeFD5QrDwotKQB+S3SY2lxddeHlLQl0jUIal7Tgvd
QJK64JibLCWYKXrFH79uPJh/fp7Iww4dIDVCw5vpMiJ1LQHLoUnlHOS+/xIw1oCWePzx/ePjeNAu
JtkMhiU005xMiNYtSVp4OTzC60tuTMQLqDV6kUe8ctYuown7N462jvB6OgJZl6gHn9CNo0xL3dLx
KMGEUFZJFMdp71W46O+/tfm4u+LstoYgfPTMAztJxg5kOE+FLE7UWNQ2kL5sdzuBjwuyfVwA0CtE
27Foke5LwwQLq40dtpLdNh3xK6jbC7Rc9IyLcul28ObPBMXoutnBu6PSQaliAECy/7SuSL8hUrIL
6g/eqZzRLE8TjC+npMna98Gkvw1QNPxcSeL052mYw/Zkx3l0EuCO+ROjjAZgY4aZ5a+YDEbZEPZ4
9kPmy9VD22vpVFsA/zeJoW6AHS9ZIB4sjupZATDMvO7lcv7NuNxn7/jhlYisLZ2oCByZAoob2sj3
k9fqy9YR/8blGLiz2zSchI6k/wTm1JyWY2nY+jQn4CTk2UaN/Q3WPxrigWzysInAurH5IlL0ibOk
qqa/E7gu2YNOBKs9rScOomT4cwiep/CIExq44ilHIExdiDpqJtiGtLelHTpXicjsc1vPmPX18Ybf
40CDITOhP+Csiol+ko2RpEwo35jpsEupl2/ghFUwvMFcot4P7RHwyZ4st34+JS5NxB3C2kwcvUX+
AvcY1WDci9yjP+w19FsmnknJEamlkYih+dtnCGG6uuk2KnxkVgYLozTP305OLFWGLtB+bjVUqqXL
KYVXUPMNYeFdMNSLsx0wTS3SoA2r7aUeagrI3DdFgCnvnZ103obE206NiLQ4l32QZQuWubBhXkni
oQbIMSKMxkigWHEapBApsTJUyVKxCMaX+Kg0+mJDbUpSKzbBh8OpMCim94BD2Vn5S+dYvbPpfnHC
9zW+Tx5TYlPQTQYyGUeqvzmNEjwbwdIb732WYPjfim5r3B0ugznwnUd6dckA+D/nIfP5YG+0igCq
AehVUTrB2cjzttGAfDj6X8H1sDS8CI8dfr3y2p3BaWJzjIvC//kUY9NKHZFPYR4SOChapQ+cZrST
dCLBSiPtA/q85uR4x9Is48XGIG7zA2+egsRdEp891ARFuPFfh8fUiHk2FKHjfUAN4AosKGJIPFYb
ag4dZVtuhE9fp35b9fe77CtxO4PcomEGMaTXW0HmSvhkf+FU3ac4alax1KwLTSbsxMfbDicQ+Qza
FGFWtkId6SUrMJpNHu/pTep9lK0L5j7uy3v3C8QQvC50uziCl5vwx7w2GGHlskhjGz9GwviEO3RJ
jzbhduCsQDQhkTC8eqSdNg4uQgy1LYWKoYLhLl+AKuDz4fgkUHs/IBuOu3WbXV7sJxBPdmX9MBtY
exIPUMwfDR+UK0Lk5XI64v1qU2rwwLSR5OR2dXwecbMYLgdmbjs4bK56Zh2YvONvru6+J9DKcqWt
j/IIb97S9FpxVPbJJeBfeDeCYldjEMFdwWy3A/JiBtE3EOUVoXZt8ACzJM00PxHp1dDucLer8wOu
4oNfLLqRLLknfZkJzsoxs16/62JenVWvHJkLpHLKDAmZTjbHVB3pQ/ZEfP+3/MyToTqDQ6Ghjyih
J1kDFupqvOncoR2DCHvDEfKI+PAfPW3fC2GsjLVEhfB5kbgDHq4S9zPSwZVE7EOjlu4CyNPtYEcS
5Vu2t9fI+lk+bfDwyKXzQU+ouC3i3T5nno1GGxpajTTXa1AtQuvg58ocuMWaLBmYLgyPYESEhE7I
oGKUIpWv3v5k9JxEqTgDIH54KpbgKpxlpAVkxHxVhDmx6ipzcm1oCjyqrE/IYH8Wnrk+xCnhmhxf
ryD7XkfVdyiN1eUDWGSV1R5rsYpj50LLEsmKFpDIFharYG/ZoWyA6ZREzlIjEb5wht76Us6Sj4/3
VeILh1XiFWHZhF3GmJb3Nl9SpB+L20JBg6o6Jd8dao8FEKg2z5CrhD+YvfBOKg+OCe7or9NjxI9e
5na/fDf5SvkMiZeWw3ZKRta4qvyGpB7Ij+j+11DRtpDgILYP4L+rvKBxJrepLJ4LYRfI24RvEz6Y
3xDC6+sO2QxuNZJPpRdxFlwPSL6pyMbiWOajLwIis+++sFW3GssJ7p/QRI6b03xl0+qxzfHmPVy5
dIkqJmSMXCoTGQqqR91XwBipoFrcAKi+lkSk5j1SiUT82iTgcnY2UIa5EgJGTAmlw//5l0/ndjmt
bd4D/eHTpYapV8ekPVvP3+M6vf1cgrkFGc+0oyFWENwE9RwpYR8E4L34cJBQwGhpgmumLmdRAsZN
i8fgKUX7/XA0wx5QH7EsR2/Sr4it8zS/5if5iA/tKD0/l/yuBdZgB4U44iGJd6ewnRRIO5u8D/z7
9/A8N+se+zlVhLUScfOkKQpuAEaOTA7v+aCgAz2l86IWghZyCjfPn5+LB4D/vkfkhG49s9XUbX4u
R2eIN8KhR+T6dDzIHDqFozPKdchqZEispYRJyraCQvOxoGCoWIO+osxRve8VCdWL4joim/5wmiLm
xDUvbNFgPy8l5xzva1jVjKqUx6LZqI6ye52MWemZQBWOilAKp9pGBcizOwIaVUsE/S/DluysZWJS
Q8LhyXnzQqi9YAIzKdDwf2QBgA//1aePi+oOVxlO1YDPhJN0Ifn9y/4ED80j0yalKv3n8WjSPWIS
HPFmMlAoTtzrZs031Kz5k5LcBvBpSsZ/ttB53ZUZJnURm35Ub1xQdn3qrwnDVlR+LnghUC1do4Wa
eED332Li0FYNfueLOdWn+plV4X65LUrExv1tyT1JesiKk76HTpBcNDgHdtD91Vg/dlnUjZFlU81i
f1bMknjIGC9QwiJr0la4f8g62a+/KEbnMq0vZzCtzxo3RSQM1Xg/49QKB686r1HJt0UcyRXWENz1
TYivtgaqeS33fgo7PkQIR0bte/wi9QXKBANgt0NaniEkgq9HvYx+sB11dhtj73af09/yFsAQ90yZ
q/+hp3VuQ4Xzxgx4xuASCpVo3P4ZrsSvP5AhE30s/J2vuRBusXMEaHcwp1rsp7Y2A5RwCfVysS3a
Wh8NZQnDzh6m1qIXShz57LzMfVC6iL6LBr77QpgLSAMuMJuImBgRb2xdFBTjdeaGcHWUmS8CKQ/g
STfV+i0pbIKD/LqUwH/oVIfO32rrgVPMcX0zSpXxt+h1xAzVFCJBoCPW3r56ZQZsQ77tDlzrXDpc
GO/D+5BO82n7JyHPiNuArTNj4koY3thAHJrj0TANHJ7fw6YDXwUJTPIoLj+4jDpsR0QYA7dzAYdj
plX7tvv4/A9NuR4wQzn7MckkrAE/LluilZDUsNgv0J3+o+nMllRltiD8REYAguCtyoyIOHtDaOsW
RRRQAXn681X3+aMnW0aLGtaQmSslVg0EjdWctF5LWLA91TNoh6tudL6D/BuuieyTTbELIZg76uZZ
cLEBUo4NMGU6eDOoVKaB9VWZZ+SYnHxK9qPYNFgzKyDik8sZwITI97dwPcg6MaHCC0Aj6QjsFvxA
al3nNwxSQHGwqO5CToA8Ad44+HCc5L7/mQ6PdwuZNfJcjY37pznNlCIaNpmJ1XuB0AAY5NccuCzY
0mqXw1WRl/XpyljaMQWHHU+oGFF+p47aZfMbBZTJE5SY8TIPgS7YgLxTiEMtRRDxgQ8kgmLFiZjm
RTIznLAdXXWwpvrX92AMMGmQpHKKJfn1B8o+LIUBQ8xaN3S7K3gy1pViYoBTR7Vt3+yz+XWOUJKA
PRNUQoedkYAi/Ag25XW0/XDbog+TlgoKeAOlR/wIRFJjNmMdUak98FtstBZrpbXoxhGU+1luKmOw
KFSHvzgpKyB17py7/XSaMblGp5v4L0cE4Qq3C1SzWWEI+ghykSd+2GDVJk1MU3uQ6GHW3CDU3IVk
9bzSLARoiwMUROTeCCpGPVQXH4dyWcTwktxbTHyblRiHY3MJWvOyzJb1v5clh31yfFgPZyIpMdmj
L/l1onXJGIORMBnxrCszFtAOfOwxJSJawX1/AZw6CtWC6S8LBa8CBxzXOmPdnYE6Tke4YPWiPX1D
UncQ3nB+9kSXCHkBlqOsE/wRggZ45Ti1EOAapFmIA9DhNbiCE7yg9GprCDZlh9mzRKQdSEEdJPMX
C9nbVQ8KkrO7MgRtZfZG22a0VbguruHVO3ce0T6R1J4TnkjWmqi/NLki4HWxUSkZHvrTPnW/M489
mNY+VoN4uIBSvqmoNimD6iCJxpPBJ8TX0yPuzPafMSNqYklWij8E81OaoE4VSQFd76fAeCWG5dYI
svQPrf3Ecoup+orWI5JRLOgmU0BQIc8zvvkFi+whRd8EOEwM9JhaLDNIkpQjy9MJL6jfglEeiDz9
v9eWgAOCE8iB/JC0fX4tKExfvB0W5MPjX0btQbYya66eqonnQ4IXddjGGZ4gtt/BFWIbs6yikTd6
eLT3CG0u1HMlYTEPZ4+AuP2EYJOV+gSqJ8pPAfaTuh3F9LOF31ZruCVXt4m+u6s6eZEYK2wAoeBl
+tkU/NQXdJTioEQAmiS6YWOB9iO1dx7shjHl2KNzsnsfCbtie0PPgYgBSfASAO+g0HKEdIgR/ZDF
M3F2RoMtklHfc5J6+nA+BJvO+jm6IoFc4f+iCGrgUt4jq4ogJU7pco0tY/IZqLoqzPo4WlwDWgYO
CY9/z9RLLgdG9W1xAZGfYM2NbwsqrYrOt++ON7rTCL4KgR58GNwiApH5vurBG2B6E6IahOSOgKzy
ebb/nIFXvArr+7VfzI44F9oxm2sb9iH6SLiIMpUNgAfUeUoo4A0pYsELJ9GPGgWBN6oo8DsbwkCm
6o6JVgWhALWwWLF7oIQFDoDL8rJhFmF5hapFwS/kvTPCcAXmDwiMFXyXIrHId5dzBs1r+pxDw9NG
ZTVm1kNUK5PGR9Zq2NAMOXkJRHNFvItP0AU4XysaiBGH0wOtGjoOQf7skGMLqJ60vvpQMcAY4ItO
4htKBe3KwvyDzOQgt1pP88kYf0QNn87HSQEqvq23JV5Lx9b+RPI6B6hjFaD9ehbR1QkB0RFatJP0
jPhPekYR/NhHIIMAs9c3e/+Q+H9eTaRdVfCrj0lKYakaqStFGV121K1oqZEkwCTDPeQQ++O2drGn
vOHsdUT9XMBmwLpuWW7JxWAr5zHpDSw2TFsdUSEuGnXb1z/JHgZ6dMIdeXgafPu7qQMPx/s7FbEq
4A6DdEJafpRKcH5G8t3Ty/HlhGw3Yf1RDrwct1rGlQPd3E4wIjH1LhR5gKcDCKGB7o3h/+++w1pg
SqoRdvtJoAAH6K5BQcaBOIMwNM4F7j7WEUt11Aqw7RcRVZR96MOGMUHNk2bsLEPwKFHGJKIHeqeH
OPFlTLQTUTcVzwx9vFBYYORSf2OiWHjE+1pwzOg17IENtsh6ZZbSLeECJevbx+kwjKEFdSuss08V
Aoi59Sf8hgPOGsqqR9AvocrG1SRzm+6IMb2gRqewWCbkujJsA4z3HyEPB9YlPaO6W27w+jBL69uo
hBe5V+aJKAY4vEyQU3//lpylptb18HDzA5JEGPnftfoPnCo4i1J4A4RCISKRTrIHNvEa5uFsHD/g
GiArTfe/WUSo3Q9hmlSw/2sAdSnqEvx9es2UheFIGC2uXBR3SHRkHqOEWtzARwtRFX6ALxpdzkMa
sHe4uu2YWbIEZpgsNRPA2frFNAE5dyBPNERR/1HpGydkSWEVAf2rEf59Tgjc4V4gdAQIBteUrIhY
3oaECIlz4V/QdaBIFRaBbb5fexYUYsqoTmOmLr5nDBcisSTvCb9KZ90Y8Tg94s8ogd9tmWgnNrpM
nIv4ErYNYT8SMRzTLsiHRQRwiQBrNdFhLNFvmJsIDRXR1YdOJI1FdTKeCAnI8ZJoMo8Jr+4a85SY
EaFdgi8a6yg4+AZ0OtQIQVYsByGu00plbkpHK8Vv5LERw+i13sEjeoXUdaEHzlTcGfGSDBySvzg4
+IOTbkOsziY/t8eUxhRDOsdrVuniZvWOJZ/nTKovicBLwACDuGAy6zACWfov3g+xq+nFfU0ukbAj
79Bw8hkUpejGwCJgR4tt8jlN2x1f5/6mPeLy2gi470lHtUdoxhiKlU1uEGYxszVLQzrjiUgEIF0t
vhI8oH6TlCGbMflB082Szecy+anXN93PkWTXf1LqWHiwr0lXADn7uW4/i0IfK0BrO/uzoIgn+Amy
bXtl8nLNa5RTJuBWjOt9Vk5eURs+o2t0D4d2MuuDZB3BV8qp+jUCKSmd+siRknVbEvyCPGCAcYE3
Woj4KinC6x6+8gUS5hlUuW5YJCAHUXWsjon1EVxt5hH7vqbK4xCLxdzJN0eHZI4YnQj1Ke6ZOO4W
7s1g3/lPIIFA6PD/pJii9KhplRRbMACY26RZkUZBbYQlAeOaPC6LHLYjHiDgP6h1zPPNZ0L+olyJ
mQGX4YFc33jJnM8S15xLEScn7MZjvM+aFbE3mB6z1+plX+Y/I6DIFkvAtjdE48VSSEgd39lYIYuJ
eaCwKiBUQIqGSB2ZExJB/cKREAK0WbJe+DRk4Hpib7I7OU3EEJygSYVZz0JJpqzyqD7slOPraIof
sJemYCKAJKKiNq2X+OYE5XGrRabh0KwwKjuqYQPHg/CQmTBQ5hfRtD2zwg3hPVHLPLcbO/Mg9c0o
iY2CTE/wMaALUm5mCDqxZZRX693T1e2r28WdTTgDwnX8/l3+SahSdIvyiDCRmhWLOcwjHQPAwz7V
nQTceZABG+Hm7yhCgojGnyD1ffspQSlLbvoVBV+m7yNPGrcLASvnp9k2xIMQEx9h2nQxpUgW6WZw
6qVWcUxOBHUsdavpk7799mi5YgSDoaci9HPhijq0TYv0Evnl0gAHJG8GiK/B05y+9DGmtOzjwBXI
BQ/8boq4rLmDALYgvhkjZwD+4o1HwROhMOuYHOl9FnPbzFgi5UeNz8G4nGOMf/bqql3oG54QEG7O
Shm0GkOb3BNxccIJeNd4cpRH8ZiEqx01LgG8ksiep1uxQKFQEteA6W7Wx65nKEXUJ3iiyvqCLQhp
+TTcVhHTgAldU5ow5UGl7CeUirWuw8mwh5YgdELyoeQZ/aMMK6xzjwLkz2vACUg+i96gimACvUD8
Zxx+f6/7XBNBaDBoosc0IVEyXom/unUkweZkDlwjKI5wJfASLPEPxXJ/90qhYfwezRlqHCr193+x
7QJ5EU54zJnHM0iQvKWyk9hEqp9X4vRi49/lUk4sTisO6P2+Sw03/mYO7woXXDhlv180OyKHcBuO
R2ILDAuL2zzq1t/23mh2bJd86hmhZQYtm0UwInPEbiTeKc8rfsPgWn/EHdQu10Ut+UA9Nqt1AauG
gLj96lSdHru/zWAhqY3Nh7mSANPYWLsXP3P++80mUEkeJyGp51QnSLCkXwhgubTbAPirum65SEZs
4dZn+aEKJdg2cA+AKIlhmpJJAAU3tiNv1EeRQLPITP3+BqnNpS9O4l252puLiB+SjGKHNngDLiG1
6nwP3JgjXmGmoZJ7P4n33hx4dbhd9v3vpPyFJ3yFyZz8U8dTQm0UZS8ibp6CnN4zxhT7HhqsCNqB
yNQb9h7a7FxIXOztcnrxVsKbwLn+XpbhxeGwxOMXZtvvqe5RG5RhVUOv6f9evwzZen1MxL1gR7ZB
Hpfh3xc1esNHhG5AdKGeUJDFXP4eVUtegk1U7DvbypCYTQfNsw3uYFa5l0dE9AbVeHZ9RCysiXeP
KJAcctN73hWX55DA4O0nr8RfwytDYki305BAUjAkvIcIPoO6x6tytBeQc/L5kfjdTfbKeDZEzcBg
BUf2ADS0QsgTpWx++mImsIAIL8Xvr5nHMDp5euKjiu0Sz/QRIcO9/tv7c6AIGFtEyFRsI1X9t6vG
qSpXbBQn5RGI84uriDP/vSmO0yySM2IP8RYdwBbHiV2B1Dq0VrWsIEry9BPaO7FvPP3K/a7pDQC+
eCm6RifCqX9bxHkG/xKb5wjDu3Kbw+Df7cQRpjhH5YoDbidxJbEndCv3HqFW/du/sFQO95Og6Yq9
xHuJ3RwMr3KNf39Hi/f6Cn3j7wDRRSuXpyL25nR/h4qtHEJvrtgORozOKv67nVpANGLr3/HivT62
O1jGE8Cr+0niUxkQGMR9iA4pduwzhGkHxoD4X7zzPYheLwaN8e/L/YpxIIYO5fOIn4vHIGrd47J1
AT0a2j4wx+gZP/gBqxY1ZIcjHXgXdWbw+rAOseSfsRwgWb4s2eG9RMksfoWvsCEaGV/8Iiow+qhM
zZslkH4yk+zOHyYz8HEcIgdVJPZTDmDFANm94k+orKuo5C9TkTgNU9XVB0jHnsyzcsAskDkz0DFM
gphv6BV8oLCjqMf8SxROvBCTmZjUsHj5It/MD5SoEH+Y7PMnpkqvmTkg+EwisRwff8NPjM/BZgWr
uIlbsofp+OpzQf7hEsDJOWsuWHGEvIvxA/It6i1MWOBGTcQ6kdbInYaTDLkNeQloXlxSfIm9uJBF
AJHc3EJhPYh0S+QndYt5z1gba50JVpyOuNvv25yWlXz5dzxCF03MZf7Oo5rJOneOzPMGd4JqGd8N
EhJoWvCFjJwNWZtlifeAAmxBbYhyody57ogTiGsYh8buBzr3i+qIayCB//f+3+cQa4k0FTdfcNs5
dyxO+beH2FO8Bma2znidOdWO6Zvs9LJ1ORmNbqzF20PiXS3io7SNaGecir+F6h2JxvyioKOaKCmY
n7nQ6oTk3wVH8Z46LqAxsak/MQ4z8TCfLDU8J7Hz32+F55ig0GHyCASjuU8o8rd1QAQDykzwXyPa
Bp/mt8lzR17S8qJziDsXpajEjYp+8NfW9BaS6r9dRKyF4qkovzvUrlgfxQfQoaGJjiS2qIff/8ng
8+Lqi27InetWQUP87YMPzgIn/gdlQzBRJhtBHoKGF51OZpV97ESGgnIoa3F28fPYoaiFS/S3Hrcs
bi2j8n26+GhzkF1nKJMjEsPYl1iQ/9a9K8NXLEhiKwckWEKAL2tXOtC9Ao3HILaRb+D09111IoRP
LytYvP+OQXiGpyhu4M57YhuLG/k2V+ESv4edxPJKPde/IYei8o6g528DiPOqa+VALRgyC8JgE7sp
zMlUsHcLkcQQb4qjsR74zGLQKtzYm1ZNoL4nzFbi84pWlv5/SnHjogVEaw0tMapFK9X0LPHzX+uI
4SKeF49xgnHk65t6odGpuXXsi3ZB5B3E0Y2I467Y0dwHOsCJgYZN1C7vP+SAaNEX2NyTRpAJSt1l
1DwmDGzKoaqHJpSXAO3X7I15skSEPcQ8jQnet0vCKfcfBAYAgI+e5AJO/AXlahx0Mhmo9soBs8i6
E/sN+DNUx8xHn/gT68wayFLyaU/G+lEQKlEPM4qZkELgDoHaoFEBSbEBJaSu8AHavlnsqp24XeLs
4r7ZTEYF/VE6/aGJjbU0ve3eURVVRIBOGMLvk3K4/ajnAVYgCl1QDQ4tRIMmfrDbZ066bKEg3v+K
Mz8RNSjk5RBTjQtDs8ScP3HiljuBzLz7Tpsp4jju1aeVuiXzevQJKxoRxuhnzt7viINg9w8OdzoW
jd0u6e5gpk919D2oou0klt8TXe5QcTTT+0r3m5j5IN2qq2bf23zmvc17Mdzg6s2e0CGaVTYvV91m
sEP3opjd3ka1UPLJazOM7qt0ngOX2PCiHHU4sSOkdAvud6dSdS4e4AmfkvjLA4v7ix505xI6X+YX
Mg5WL9bCYdyBpUFCcp/P3wvCjeH1oC2gbs/R4mR1Q5lsMQwVVw67sJs/t721snj4yHrQTabc4qbZ
v2ffFS2B5EHcLZUVi9f9h9YgapKbxoEGBwVOF+E5Yzvz3f/tTfQvUHeI/hD3MoBIYd9gmPHAlsVS
m2lLatYd5dMt0mc3COWz65E6CmDiInWaH7pIDQcx5Gm/QfxMX2B/Ux6N/CpDZKbPhC38hN7znd6i
3CsWeNZlaNggy7Yvv97JJwP9dWIFy8eWSnCobMEAvK6leRsZKzXWl8+NvLsFMJzjOw+XqLIvxvHF
bP0+6jNZ3AWPHVJn8+f8tSKriYrX/oJ3GA4WSnSbEVwPsC2XSGDMBjtpR0spp8+u/UUjIacWV0eK
l2yu8w8+93CjOb+xKvoT8gAEGSpHivQ5pfw8FYmQz/YCSlhFf6E3pWLOwgiQ+2YBuvpIMc2TNRw7
W998hG+O7JqbRJBIST09p9e5jtGj2tTCinPvM39Bd8vDNBKmGAYtUi6hNEW3MZQZt5vrqlwVs3pR
zh+LGgrs9WycEFZmvx/pB/WHubH9LO8xJWyG8+vyhnIkrKAEERn0MATbqG8/HIhDcmwslYZoFM45
uOQVTjQhAVxeghrEt4m+g81VcLlEjCOff88NOiSixBTEoRGuL6E3PP3B2Ti0C23T29y2Tzousu+R
uhLzxoEB/NrnLJr1AjrqtuPpxRxEOl1meYUHXYkTvKPvnrM103ohL797I5sA0jTYVZgT7YlBysTA
mCYuK6aVc73gMvRQZixcbFalL/gneAGEOra8oRyYW9jGLMiweaCygl2EfYfFB3kBMBYRKNKp9VjC
5V9oATaZATk4FlMrZx0cjAPnJ0vNxQyUF8Ucwfu/Q4YplimPbdpDGCv1iamZJffbjbKnWfcF+NQ4
Y6I0DI8rld5H2BPkFciv0h7SwSCfwc2s2Z9gsOJyW+yprnrH15w086l37B1pE24Ht5T8PvgJFgK+
UdD/JelxACel/bih59tKYcsSEWaKwtE/v09YmQdWB2ZqTpswjJlpT1zUOHB5EWJHh5Oqfr/BdCY2
svTEsrkEn5RL/E6cnIy2VJleYbTkouU5FW9yfV7fUF4HfZWLM9FurDIcylbagMuRU+YGuQF2Zlom
nsGsQStzG1wNi5ii2VzwsUNNNDlm5LmvtkFvf0Hsgkhdx+nD+tAhys+Pdg+KelxRkkjea2rQT20V
1XnJ+t5dwvJNHShw1b4I11dn+TWhrV59CPcDIDBBQpripV8AZprtCckxnuvbzct/A8YRNy8NrFz1
srfgvWRDv9yTZUhgo7YTPlAL0fTuyPdAfzsGcMJ0zqqCIcKHwObXEreqx1dlKrIT2u5OhUxp86u7
N37hj7zNSx2oZVRwm1iXivg494FJURer4qGuic0BmKk6K6OiHSjbpsFH7RuO0VcmSTag3J+J21ri
rtTwDOIbmOA+qgPfcabshsaqQFP4DDitJGXXc7sf0L8fffQBDsZ5sIIpzDd6Y1uifdxSver0WEHh
uxJEDfsnMFdZSv4PNYHglU/wZVDpYC5fGgQyUyf5LUP47HNPFkGmYW7lpVVfwf1+UEI8ajq5rhl0
kceG1ODwmFHmMr5batT5DD0BZ+yP2xPxfVkBhSig36hk8sxNZceiGcj5mPBYgQJeO0ldUaurCDCq
09GSwB9kXtgdTPmcPnsGnxUjKnsuJGX6uK8EtwngyzSlBucdmAYGOalJ/2q/TebVcRkLxwGwIikr
qmLyGQ9Vf5xLLkAvnufg3/BlAloAgJVTSTPzCjb6kqeCrZw8YTiaGmTWbE4icE10FozLpOfcd6RH
AYjbiHi9UdhQwveqQrKlO6Wr8l9G7nNP45O+db7/jKkuEmPoT4hqu0YsHcl5GWOhmebIyER/0QRV
zP7P1fk0bkJZaJdENOhVtAztLiCMAwxxfFleUHHJk1lyMSvG1hmAq13A4QqYH/rjdK1UEwWMAS4B
UWlmuXFCQVfVQkOHupEwLCvHUEOIQs/HMfl619YZtDvlHun5csDQ17TAaI59Ruct9evO/9ymAmw0
JFEyumjzxECIV0KHYddrafgP4umdDLafCi59u71RvpkqzOj/GSWGVdqNapR93ridJNW6krhbZxXR
4Ltq9dPn/fN4z3XjB0lASYH8CroAbvh39ZWdR+1lSOVTmyJxm8Jv3qA24Y4PJs8CgBTqvy8BoweC
0A8gUd1ygNyIYmUUjkTVpZg29DCrfc96qI6L6pQwA0Dz9SrnLoUFiJp0zH0b+oTpkJmW9G5VmaR3
+Te/O8O7pffhd8L/HhFE0gJ5ozN5rhQCuntJ9UqBonhOWRggb9XBN2zhIiBUtddfMEqJ9T+/bk7R
9llJwUJQckMYzxPiBRi8ww2H3E9ogwiymNZZpexmoi7fCblEImHgsx6A+5Kw/kwGTzd7jJyXf9/e
IJnHzNvwxBYdquOUPocEQE1cCJBmzecBk8NCEQFyRGnvscQTYO5mWijX100CgBtx49VtWhEiQzXH
111j+qR8wJmwsgWFvdfFMH8IxYPbZaXAl8o9uRSyqw5DJHeEthKsVbg30F0QyTA8ecP1WEJY3jFM
PtoEihKkjQuua9w7D1yozST9lc9E5fMZ/hcxa7gXmvUNYakJVdMKRWtAZ+SbM5RlxggCsEjRnb7I
sUzUUKc5qxH5tsE/Qa3rI4b34bkLSmwPAlMMloWCLc/5u0YZZQK3ukD1eY61wHL62n8zW9IFo1DM
8kOwpgfWKqaghKJBWiAWYMNRvSfYLGK6cb7nISXKdPAiTXdHQ3HLckeLX9ZZKHXj4U/L/a0vDdox
otQwRSbwC36Qw9RAJ3WzghkHmTtKCvjUgucUSHc6ZZjCYkT7bfFtiPiqnmLXIO4h9gPd/eJx2XS1
2xYE5Jx6wPFlbjREHVO39JN9RdVogBxkvgrGFPovISS4aqEhqkKaJyQdRKI6EZ0BZB8FolGiIHRN
mCQq/lF1i+pykAwQtId+szbsbsH06QiuRV91WFOpaPjzhHJEBuEHZV1pBJsM9hT9F0IEmZ0nEgKh
1Bxr5Wbq3aIcWB0D9GoyylIat+o2X+bhkikcR4XeoWqWNKB7rslKIyakS37ds19k4InROPQ7KqD8
0JgS1Id/xvjrV/v7WYPomEGGxPS66ujF1F4aky2kItQ6QWUHKYXPDhaBjCH82QMRUUiCUMhDqP4h
cD/O3P53RJGZ82WOH8IMoAwEHr58g2VCGBjrtPDBBVOMqv2hRqLT+p8fFQ25rzUIZBA5DnqqZ9Sm
gP7Hlxew8Mk1RcmtZkb4YcJCZxDviv1e1sW+oo2x5lp7yj9MUVJH44iLFO8xKBPogJD8NXg1QrYV
N0jDzAawJRhb+fTtkQy/2NVRWaQ58lZo9rMbSxDj9yDhydwnwxvKiVYjtAvQob6wBP080T1OrQYa
+3X2POcFdhPgKPJ8hwF5X0QYwBBIhIXGZPqwgLoQ+WywS4buaM3AljAoMLBA2f00Mk6JtGMgJj3q
SCgwK4FgkPghOYjCG1n8grTckWBLAGYTnj2wQyIKpCES5rvP/LpHiwEnT96geFAD6b6NXMRP8HVa
GbgbN5avEBrb6k57xMx77RkDm5zxRqquTyZBXd0Wma0seXyg+b8E1cnkIgRIOVvw6zgIdl2a6Orj
Pqi7JLgtKs1tgeonyCi3DqC0T08SbCxJyy35MW8S1G+GIq4Nf5YEDWVf5Qmo7A5xcpqZxa9nMoUS
s4WfLKOXiJjm/mENuwC3ldQGBz7LsbFKWLuv5m1BWLAjKZqTmbstvlTbEbqlKW+E1Q7/f545d2IB
AtPLogyeUpT8ZZ4xla9dS8gX96Z30RGBvsKLHqD3gzkDpK4XouZiDo1xAq57/UXpntgyanFkGcjM
kpv/BnoouVDjj8Njt1F3z61uX7Yq1ailH2oPf3ZU5sTFuZhXAO1gRtMxSuj01Np/qkjdg+qzqC97
zymfM4JbBkz48F1edigSfrf6Ssecxt/o+fh8/U+4oVi3kJvaSJPn4uZQPvqEMDe4kJGGoBjdjYTU
l0o99qcPrW6IxpGZ6CftYQ7IqSLdukJZpJbshGQzcy96ZwRa1KlEyT1AdmDt+hRmOiutJ/X0CcZY
O/Dg2GboWDAFhSRXyaH65K1ZO3J5+1R1r0yrifpdItDo54CC5MdUB0qU42V9qRFasAarfkJqVrIf
xTbd3nrzVoO72DJoUHcjzEUpBjIplPNd5b/hTAK51mdeojJdemS0Z4SsFq95TchH/EffdMV/BH+w
ueavsF4gYUKAu3OrWT0r9y++vqRnh8d6IRHiuP9g7osOIHGHV78GE9ItS++2fc2HwtKAz2ac77vS
y52aCqxEfjC7feLfRBIb4B014R5C9sTrYQ0tcZa0QF0j1B+0Sy1QDsj9xgJD94ofRMIYFYfB+n0a
EEh8ArUmqASgyVh/4oxAZ0sMFK+YiBwFNmL8s8wn9YoxTnYkep8+8W1b7Qo+qIjSoXZLklU5SMQn
CTjtcGzfJ3E19LCXr5BI2k4iMgUf0lfXhGA+cbtoF8maGN0rLona4Zz9HsO239id9eaT0ACzTyyc
cRHr/YTixsWpcGYrwiYNWQM8QeLPhOqSdR+keeqzdApYi7H+8qnxl1j7gLhh0+84NYFnAoOfWLTr
Y2esRS4VaxEH97ZrQmLjawwXErBCfNwk3nuhNapodt8pQHGmrD51hGtcLzNupo+sEJ8OMK+IRAGQ
WjahuCaPNmLQ88PNun2yM9Wp4zGxDIBZxaNUReI83TGLGmsRnBO30y6IjYf1STzi32wt6pygWSMU
8Nj+DavoG9IC8WdeiaDwkubqByXP8rYzPDKNSGerQnGHVhF0scfusROtUC3xaVHV3kH3iDV6hHQQ
V+NoYmAkhBUhlXBna3ESOS5pfduJWHZJT3pE5JmwfKwnqaAyFKkikV9KiZRnwLHoBEuM4++Bqe29
THeqYAw8TtJBmBURzJHhtqBMb3kAPIcVy4z5Oij/cI66oAezoLcVjYW63KxavGf942fV+sautDXn
CvwI7aM5Kr6EqQc2y/esjQbTy1qZK/PLQV9oi+HCmGtE4bCL5J970BO7kVBg93HifXkyH4Ob+h5e
Mbf42JHBTHff9ecAxXXx8vqz5wG3cVNOa6p4AOa2VO8eVJQyEhiPt4MGHrmKjAhXOusIMRkwAIGP
HF+26gnw48sZOhdKpw7mkneJyzUy9cEtui85C4H2zH/OMV6hS9wnRPWQLTAmN5BPqEuqEXRAgcAK
QHpaTADOwAXD56NYx5KAhOR4YCoh6m7gd7voFhjT1L0FjddFULx6lkIFxOECPjLKizd34KGJxFhU
bOpI+1SN5M4egQEnYnoLJBuhiw1s20UvSj0qODqCX2uYMmVrBToSGUeo3rMk1tynr04fwTV8uO1E
UEjbAPTjJSapTsyZNAain9TLnMpIZBN4NCGx2bI3WFAN1UXl29F8WjvsU86t7/dMuFKmbr8CxcrB
ShuTHAE2zYbfaL2CjyW4A5R3JnM73GZA3GHqUcVBRkQVd6baqFHtlzYFnl2J9C0iw06xyKnodA30
GLzxVPKGThvJUX92IwNT0+Vf9mPBZO31SWR87M76OooDjgy9ixoMAzmR4OmRP1sheAB6qly1mxoF
B/zV9xH9YRAaiIkcBavRcN/Ht5e5mdv9U2aqWwEJ73vP6Bbn0XUnrx+xznqDql9ej14BYoJkSZAS
h5rJHDnr+3zhb3/Bb4hU4hC+QzqTN+g8rbhcD+s6h+aqh9SRsfteHzwcFEgPyUfSPE9PBxrWt3tz
fQrESeTFoGB/yNqKwOuVsWC4MDojLUZwxhpOL5gcdkrLvwg+k5RdEIpFxxxFI6bIxgaI9ViUK1pl
Wk4+1ptYbZ/UB8udWc8kkcwS6d4sJls9uwVp8HTSgKKJzjXM+JLm3ezlzWXBRYpSoM1QFogEMxC3
UMTBXGPwUzUc8ZgxAgQWYoyTkmpzmU08CxnEQLMNqnSD2ADbULlDwuSIG02J7gjkkFP4+ryFK1kx
LDpfc9CO8SnWiM40OSe7Ag0hPjrLIlFrwWwGxP3e9JC0mQo9TyBR0/uMbMAq3SZeHlIeAXJVGhlz
fdZb3JYQsTpriE51EfQWzT8Nn2GEKhLsq8H8YT9s1bnPU5QXFsV5cERQxf94hP1LUPXOFx3UAX4u
Ar3BIxh4MoulKDOirPqMKoMa1oj5nJS4Q0WLLMOy2w2Xalg62EETZgmSag9XmwxdycGeQCE0dcV4
KsAQfNeQVu9RTmGDvnX16OLIKme4BjjS1t2qnV58XVV+62ReY1JBICp9BjrQo4uHki85SfjwpgY5
5D7V8M2McBj0qK5+cykt6RrmZXIn2qNFvVO5gYXfd2WwnY0JJtL5eIiVk8oiEYkw4Ow1FV0JQZSw
F+crStZF3SZFDpEy7QSZ2OUBYekyfThvPwmqDQVxfaTb6Lmo00PCb7wH+t8tMXefWkcZmSJ5Qzzf
0h2iKaQQa79vFzCtO8Ydc6ddmK2XL4cklzXrCdUIp8TpM3Ho80uULat1tlStnvdZyusiVnDswjww
gtaBxU65NLT/PNlRxnwQSNaoG8yfAmbqDEBODH35KGO43mZXj7Ijc6YIMjMso7PPqn8U8sQXwJQ6
6SSqSUXZitrUC1IDdyaaJ2BWETkDP2ni4EcNkjqJzZMjLsxjv8Af1CYDky7kVpO7+zKvoUZ1DAxy
AMgaPfYlzHLOikq/+/akBQwarwPtd1sbs968CVCVcwz/BQ6WkMIU+XXzStQMYhQIe5K8EUsr3Qoh
ZXJUIRUenDoQEJEnq0WHaLrIu5cMoMJEPdRiynTv8SvQ5sMpZYf709ta84p1b/7mp2SiAKFrk3qC
mwc7TxYOe74CZDujHAeydgDZVlwXSaRw4F4og4NADcoc3mXVQ/C/F2IXh8au4GGjjWI3wOkDOI/j
vjmwerZkwSURKoB9U6IgeuENnM+i9y9nDhdFBW0qv0x7pIuoOBq25RjhIv4t/Mz9uMm2A1EVDSaV
qU6kaBAop4evxXIs7dJjEtyPlfNbNZF4vqhpKOO+xoxvZAkaW6BJrv4QXfcHBT2YBRwFJCGTK2ks
pluS2QAbNBRrcu8NhAMTNRB8O6JOxGZkphJWC5z56yqftpt8akSS23mXU+v9AF8Gmyay2kMwhiSu
mK8pHA23GFYJz2HZTLN5n4SsEIrKnM+0WNR+utDDivKVidsLr1M+QaTHYCTDgad4iDGZD4s6yVYB
zvwVpE44sG7+h5dfakXlQfOjTa/K6Bno3sdN/WdkWI0rUUINqUa3Z9+cAc8XBVU6TRZ9rcTqh4/N
fdMP0yMELF+bQkIKYcuygN9WctRFUtjzP/7QTb0n4Fw/nxlW6SazS1SscbyoLqejkg1lIsiWys9w
mobG4rNFH5V+oy5eW2kBMzAWqmxLOQbYLF4B/cbAPeFU3TZaiH9N7JuVpjoWx0FkuEiAOFebOlln
LeZREVrLphXPEv/5cVSjy+q+ERurTXWkKOYmg2dCN9ukC2NHCJJhByfzM4XPx+w4nKk2EXTkzpkh
qCCDXslE3BwrapAs0nVBJhOLaXaZ1/7bV8HtDqhhqc6y5T18hM9luaS6k49YYBPp+wx1wm/wilRf
2dSrcmE4mP3+lwlj9ooaWjv1pcBwmqWKPaD4340Rs5qt9EgoWxnh65iuejumy/uqWDVOPS1nFFOM
u0MRkgiJqQ53AfsdXXbyoVyiULauwlt4ichM6nN11s2/p4ejjwH6xsmJGZNnZSyKNSSuCNOHMXuP
ZRNBE8cIpXB4Gi7laLjsUQ/npSMT2oyQoV3AigdbvEjix/9IOqvl2M0sjD6RqsRw2y01qJlt36iM
YmY9fZZOKjUzyeTYbks/bPj2+uTZadeC1g0wpfyKfpNfIrPs1+JMgrCIKIF/emDJlzz6V//KHv6p
OMQnJoShpgAbtOuTuJ/HZPQV/LNVe5b386bM+ADRpr5Hm+oIYdhujt06c8dtv4WQu1E1Z3rW9/Q8
PJMrxmJXCwft8EdwkysW8pd4i+Xqq6FlwcC53R1AH2+ax7jJHtZ7cPFP4W3GtmDfcUEYcKsehJiX
fx/pUTCaBRKgO6i7+DRHnsVv9QB8CL1g3I2bFKK6vqE+dxB34i7nNwncbC3ueh5V/TLek4d5NI9/
3tW7Bo/w1L54UL/9jljkvf2a/1s717vypZyVM47wuz7lebauerBO+FOd0qd2Uk7KTTwa9+EknWmz
8yXRITkEVJ4pV1t36yf6DX49mODFI3h4V/8WngRtyTfmL+FHeZfe1avGt48OxlaeR0CJsx2LOXtj
Gx1Kouw5BpWPtaudNf5QeOPzbOCbExGIx3mXzkG7xkcx+I/s1k/ru9gGd+b+GVKk0CpthVW0104k
DscIaxHzku2jvYTTT3DQhEW78a4McWxb8gwCszUDBiATqLUynejNISmgenPbvYIThrDHGYSS0rpP
t5JbYgM/83onF74JgxKrbBMSgTMUYAeuaBtuvZ/+CrqrZ8NlyXEmlSuF4x07C0fn0lKcdJW5LKpX
cBl37Qu1B7R381juppN0Eo/MoD+QRTx7NF6rWROirtU12HreHxiK4ZC5zOj70iJy6eiZX2zCjfKk
2I31Q861Ii9oOnBj056fj2A8Cfd4CbhYH2MCkLoZdzOT0odm569LYDCU8jkdGCU5da7BDJvb2vU+
vPd24xjLlKAY3T33cXAjcyKJM7eJyHXChXKMRNCiFQ8IbMtuXDGIyqAmvdV/IwMYBL2EI7kGGSbl
RW6ILeCWTeWA7CZ0rW0eG5fXNsX+0Trk+95WV/29PjeAyq/KU95XV3k/OdKyxTITBhAKcBEGPoED
J2WHxYy0Dtc9UpvyQh0brcV8B/kH7+6vzX1/hhC6Hi4eL0Y+pZxtxkXC9sK/N47lCi6zSK6x1hFk
ABFcpedeXgRXrEdOiCGOxTM8d0/1rd1nR5xbr8Nndi0ZPq2OPZcIZa17gaRgq3uL5sjlQtggz3Oq
G8pvZ3PD20dQwetezulRxJ0ecgVVx+rK+N14b8/lub5Pz5wBMcIxFsdZ+VQ3+m44VG5zVPf6rrlg
0H6SDpnTXMsVnp1OsmGy2J2e5Tl9TzZY+vzUd3kPHe+zJmNq7+F7c+S7rPg8bv0jfQ6ADpm528mA
0et7zYnVreV9sMuuPUtR3eA56EJJ3Ftufhf4qeXZ29VnnJCWghtigNLyu1pu+ZM4WChtiEmO0bXf
c5bt25O3kw4JvyvfzWEIaydsjW3LnLS4I1daTmyOcaW53jcFyL3xOxz5i9++PGdXwYWp6sbn8i7S
IeDhZlftr7x7bzK1Sc7K0e7mKh/pE+Qxxk/WlFd7SDqsp0PPrBRyGEr0yY7BVwffd3Jj3sXWIuOd
MBJSqcT2j/aRkoLNkyLJiTnMgNSYu+w6Mn7Ni9nKK0gtBI7N0eOBRzxoeVccwpO6yy7AzDdAsjWX
xsRxji71Xb9V98Vx3Cc8t4B/6shrRDIbcSO/4pO4a3g6uILuagA4p+SifnWH6ZG506FBefJbwu9K
L9IL70SiaAmVECh/gEQflo+aYs6H59yYkgeRs3CtNsox+kp2yS4ljCEXxpsGOcFucuM7NKh7SygT
HGvqp+d2C4q4CO6CdPA8yVFBikjssQlXFk1w+pC+jYmAeSeWhhOo3bZOdbuAepeaGcOIMrHIEeM6
J5h6OxMCRxsptsJUMbn5hVnT4KPAEa8B0uFFB5A5iFNbg9OucPioSuZ2PtIpOEvmuilfjT+sguk3
apMVP9Foiu3QCMzCwqhEESpoxDJaSt+I9Cem4mvE4N4scg36wx3qhAa9Qtcoq55RTFXZ/6ssL5R5
fkU2Xl6AlRtSmMCDseR9dmL4bipfhQWRneeKGbKVIDzoUOwAtI29bRND1wpOSQ2jRhmhH6WvWjgY
g7cJfHVVNtS76fAHXbEbe6atozcjuiciJKvMYd7YHyri+o/Bgn4kOSlrkR8d+qOtd/1W/+dC1LaO
KO570Z5moiMSv6dhYqV6zkZK5rhK4me+bCnHq7eYl2BEeCvy+EBKHqEI5RB4xmvO1ISBGPKYkzBv
ooM+C+ZASigAGVfEyAHeSN7BsHgyG1P8gCTF6C6H1rTCFSz2zAXdS6rjszH8N9csLJ4ndDmNo1tG
cIfVO+4kDqK84qaA3XzW5qKm6XcPqKfgaqk48HeYfvrXIy7NlTGQjQBdcWADmdVO4UPHqxyYEjlw
tE60VcV0cI7tJw0gGcg2+eawFsxVGx3xkqWoIxeL7xEDB+Syzw5Mr+akHuMlH0F0kKnFzvPHtgG+
3F+VKzxEcF2uN+hgPAiwpOaZTZebOrrtQ4cClHMrUIuc9aMOOjBcFh6wO178IvzxGdp8z9+bBw8T
givQbbOj34zrx8H0PpvPBvhMhWRjlULBwRwSFIBd/TXPlAsdYg6jCBM2v+iMkHUhW1sWP+an8mIT
evR+IUVSGWrc1A75W+otIpaU2chElu8WuHFN7yRo3gqvUOy+a+QwZ0YA9fgJUzOmu05jm6a0D86H
sdh1c5Vo1cD6og020LfZ0ZanOarYdNBRmeO/2ZkXf+3No1kRZV7IizTVIaQxDz/8gL6Uw5+ehjaq
t2IjGYfI+kCB7xM/f2N/Dlb0AFne2rK8RKRGVfUjaKtJRDRx6hXHxMtDsBscAxm6l5ad/yNgch8e
eVECXCnav0F9yz6F5EZ/zRtXJV1rF1uz+ZKlzoaW7Wn91jfez5nq1yo5wzeErLbxt6Z27WHSCLhN
ieYDTr25pGekya4J8h8KW0c/2ZagoewsRqlBfsW7SEZxcwgYOem0c9AdDM5nKBdoBJY9zLPAFYqV
hOuqRJnXWCJFKmgSimt4/QoJGqvef7Yfhb5mgzS7tp9FG+uA6VVzVb0ahr90N/Fs+LV+bBeMPmYH
6Hve1gg3en/U4akGm46pkEdCJtjseqZ6tDcmjsHM7qov6Rg/VExSx/W/Qk6H81r7iRCGfi1Vmfot
sgcbwQDTCCUYC+EZ4b8s4B2MexT6aMZCqelznuJwvFAzxC6LpDppFG3TbFlj3sGgYAVU42HKv8JD
ZPD6XlxE6DaxXbmURhVKsykXFNk5lp0qE+LUOEnfZ+jkwT/3J2brx3V6a28jGVnyWa5xCCxWwlW9
92/Mt0YoZHCOCxghy9cqI4XlZoqZsPymw1cxKYLGKIfxTpN/ZEQFmwW3541tkGJRT9z2gd3XW/2k
pLuwe03KwbuVwAN4NiYraZnAerpAHBdh4tmUI4Hk0B4ARV2DJOPZYEbEa34zGAmkc1WcBH6gylA9
j8QyFjSM6Vlqlm1kNgmkKqEqZaEQX4VU8q0tEgJkHhaPxLpNYPi2HqQUKAb6IebwngbEinDOoJeg
XuBpBRhNo8PyN2gjevnARVJnzBoha0bNy+Zmm7QJ3+D/lrdewkz5MSqTg44R70bwF2ERc8gNdpuM
QG0f8cy9vUsl0S4N3iB0KoYgm6NWMxrQMv+HdW8ZbyKPW3a6ejOJ3Om979pjvBG/eRq/pGIxnZpr
YlLQ5lvwZ2qde85yLeRb6CbEj6Fg2iehHy9/+hxvStR9KP2S+KI/8Cf7Yjmgb5EWf+2X94m827hh
oxZspXMwI0bnY9faFkv8OD/Ub8MdqdVTUFuXdKTpLV9krCcoNVYrwGc+spI741zz2UC31EBLTU0W
gRbwy3WISOQw0sF/KJ/wIPg9/ogsn0x/HLk+mhtN2PhDxkJ9Z62LtfbeHKiZwDNsKStgzfBdc2Zm
DotN4sxme4q25jnh3cvf+1PKWz0OlZP8Dr/ZL1gw3n28Zog/bbfMaXebad38ecYXYJzxJk77HlIs
o0ZwO7LhvYDR2y9EmIj6sjD3NfyPzgm1A7/+ZDhJ+4711wDTgitYBNu9jLNzD+nARQ+JQf1Oukuc
NZrdIPKHN/4PgT5DV7JfXwcwveiovkhuRCyKLhC3G2jOItw52tIXuDrYtMWufs/qjQ+p7c3DRwTo
NGPXF/829DAvmnYhek7EJPx3hlhd4f61TsDFEFkW09HCwJROiPKi2z190Vy2y92obBQEJCeuzAk5
ZP6XoxX+lNjRnKifZv5OwKV8IKbmtkHMw2HeE8nYIGiRK0F3YxFOD5WZCYzz0nNN1q6di+/yj1q5
XPw06q/wzRUSZzO3bjbfIA4jStX/KJ9dSiZJRx49Y0eBDXdNICMPzA1bskgfCXutnMDT+6DNRbTi
w5/cibDvgSMkrqhJW4IjtfaOBrenh0xJjRiQUMhia8mtlGlnDvnO0hJHjYqDYa5H7SLU1jFBuuoZ
HE+w0YWQZAsHgVQueAM1KqgRJPEliK4VwXc9vQch/L7hmbIlGrxgNZ/rb+oDRMbIbw1xnxBOCXBY
JCrRHc+/oo+hpkuF1RdUyTIKCXuY49c7EXmw+ZpjPUNjqLz5aJoHHz9F7iFjEQZvIqWUpAY7pXx2
IOKE+CmSDaNpKZ2JSHl0LDFcedqW4F7a5jEqUZO4KFmHFvf2uGyVTw87l8rU7BZUtsdQbn1R05lr
Pc6COVP+SAs4pP4jjb6T6E0onnmvOxIq0QHbC+WhouMwOcIi0Va6o4Q3rY4gYAQ+9s4Da4RDxcha
8iqEU5/dIv3qR9lK6NxGSFZFQhZco/zqdxrN9lTkVs4KZ6SQMfQ00EDJ5c01rfqVl5FhDW/KWxLv
sWOY6nXUnzOKWfjWmLDQhu+EU6wBlMi7n7RgnWc0JLQvmRhHC967wMLNrISTA5ExLld+6DPQ4dd/
qSo6GhLbmoM55trwNURzQEJImpnLtBDCo5NiCcfJK/JWqSJuJkKwwlrVOWkjktsA4zfxKLPDquai
cMFl3KDvXkMpHmjh6CcbbZbYoXXI8+eE6ikCABIyrFEN1apskY7jdywyMpPrFsRlw+5TzHNgLWgW
TY3iNsWWW7R8ImoS8fsESKRTPqM+c63o379P+y2E+Hn5dXqFKlz+98272c2BQrX0O5tq+usxJhpS
ISYLa1MhLdJ6t+CWD9ggA0ORheulu0q1VeWkYQqIyYvMrF3G+epnj8rQFp6GOyO5v6kRn6F/S1ka
HiOkipPk177Fu4dZdR4IVI0GpW4jfShcZUOJDYSOWXTDMQ7LkXOkSQ18SlfTkC3HGFBukGxCkqwa
xfUQII2b4CBY11w3MK3kH2X5IFWWOxHCFV2/8yktTpca1RBWHxIfpBOQJ/AQ5x3fy27f0jmQ6cnU
9C5VJiOgIHnoG5Ymi6PzAQ0UfwFESa9I3qdY3zYjICZOBT4YDzcfnZYNV7oCOs9womnr74MeskeD
fVC9k7mGcq5pM3or41dB6jKncWLKOEbJcDY6yVYG8A2suO8WTbmXGpgRXFQZwVvKHG2WOQmxnNKS
mHAWNxNNQDwtOua0lKfJL0AeJ8+KTD5rLT+L6UtvDvWEuOSrzAI31taaBb5C8leNMh5VDrd/l23b
HEaGUBtPc0aPHo+4rsaLH1JNlUc3YVHVbbs05zGMzABJ3xFnlM1XW3yZsbTtcVlZ6E176vMGHDQG
pYP/rag+mRb5hIRsxmQ4N4khu+rApTLcZ6tTQwSUx7+d8meCuDcIGSTmT2lE1psG1WvmXTS9sVv5
ktQbCZlszkyG5tuKx9DLDgJi6UckjUwBsfqsynw0gmsWdPvyb15hBUgoV1+TLizSGU0aAgv5qEll
BtbALKKquOoT9S/uOAihyKGY44uAhiWwBPsEAo5QLjRpAd4/SBWbLe4J0yUZh2XFBV2YEqot+HCg
AHVovzGUmLmgTxcxsrbCbHaKYnIqyGhnir6bVeEmYjtElQwkl/qcwHmeyCxacWdaJ7EtWeRfJbmi
55PPE6tpqe4MUfMQZO6eElFD0RwiKbajliL7MOy9oABNKcISHdKzngtrH8S0yQT7MMGgbMn/NTXC
/sdb13K88dTIjaE+RWpuK+aHZMxIh2DpzVuZYE9P4PlWxrbLgqWZf2rEE70mbuM826TJUergJ6Wn
IViHOm0szpyAyDfKcCgL/irdQPu5K2TzpvXfKQGdGR7qGD4WgCYTcWKIVrIdYaL69tiGTkBAVwF3
NzomhcSEuKXZTSG+wR7a7kpalj1uaFrltKwAiy/3cnlTGhuBzjU7RRHOPQI3HVQ3H8MfDhPuTypy
Yhbmaj6sCn5JQ0Z5WHCnYu+H9LhLPVsBJRJ6Z17dowktrBQbbVWnBunXquEIN5rhOZUiGDNCBkpR
pUcIDSamk08JRKzW+x7F3JYAimtYeUaquJoAcTOdhLiCCEUGncDZkH1UeWyLo8W7/LMG5Aglf4it
DVwSRW4PgpIaSZHYYfRpxWjz26Oq7RuK68Mfa8QvDLK3Q0FxzpwJt4Y9TEwi4NcoxSMK18NUtU6O
Wll8FglnrnLUrKcH3GHk15ultklNFuCqqgdyb968GtWmhpF4E9HTrWuVDdH1vAiVCWaLVyAbTbZB
/eUJbAp+7vDMUqrq6BLETNw2GaQvTqlJ+bSMD/HT779EShhcBrJylXmsA1Z2xDDVT0kKV4vlumDA
lwKGP4LIxV2h/On76ub3xiJvi92UWFzlw0asTqM1XiSqnBTK0mg3tq6J0s0KXyrJhon7SHA0ErfV
DyaPTlAODQrM6Goi2jfRRfrcjCoVg19EmEIq2Vu0o0S75V9kSWuL5az3TDeFVDhyEVhM+91klPPz
emt9i4b1pY+pY6QiUG4EySKMd+U8AjnqUep3dJIQrFsaFGWJnaQt/fke0Q6Tf4w1iji+wsAwY4wy
M/L6WyBJtlAdGAfhmevDEdNlayIwL58KClcVeUneg81XsFRfc/2KaEhH1Dz5Z12fNMlVPCxTkidw
RZ++hQ4EUSCmXcb5deIiiHtYRWq+5sP43Pp8U4o1PCzRegz5d8Ih3E1fGfJog0/cK88c0XDTzCFm
ZBK5gh4GqSx6b/HAmRC9cTUnQLbiwLW0qyJzVct7jWEOn9GeCFEwcbPgDvUlQrlsZgPhD8EiDrR1
NLlC6fpevFIIDMoW52j2X8ty6Tdy+DcEABCUq1oWm5Tya8FsPB++Tn7kyDxza6gNFQ1FPXoa6IIY
6ELyRWGSAhbVTD6gKVIdBY/MFBlDKh2pXQvFaqhB/2vmIiRprg5J8d0V0iXVvU0M4DxOdjLvV2MT
9URkLRqBrk6djG5OSbiFjrgX8RSRYJYRcA0j6VN8FCRlEYyMSzTX+e5NElcKoI6Kh5baWPwN8Vqh
tqqP75rOaIv+ISEQ449rNJOI68USdcX0JmAO5oe6O8ffiDiLbdlew+lTN8xlLlwTAHIJt5rJJUbV
l9+qzlzdOooWYymc2Fl4LSVODfOQjK5mdk5rXkz/I2YZVqE7B0gmlak4rzZi7vr9Twi77y2wNGrc
3vcg3eT8p3Wm/EMDCGsEXPG8d12lDWH121hGv4eJH2uNcJgVlBYYGSfrwYzRinwKkvAmkjjWyVfN
/WSFmzS/JrCWA23cev1GlzRHnlxKzznjAvOFlqZfbRostRTfj8IujOg04YDWhGjhxBV2Q2MGzkAI
dilC7bKszyZ5DJdyQfyUqtU6UW9Zh+4MdSRE8sFppm5tmggoAIL1xkEixI2xmlIBUgqR/lfziw+E
ch6D+ObIzTjvKYHkC3YB7kS9ZFLoJLGZUqfRNKb4DDLP86SoK9gPHQBV1SUvE/GS1XL09bV+Shs0
SBxBacCcQe4TQPrEavWcXmDyJDxwwGMr+mjVterqBZ/51s+85Rh89gyoNAqzc821LZOt2eA3kRTE
bpDhA+L56DXHiIPszkHaiAmA7D99Cs1eiRreL5wGiJnln3hEhbeeY9v5fjZArtcltxGVdo8hl8ka
lmGCgI6kLeO+rWrUlAbiDS78gBuUqMLbh4AkA3nTNcGykBDBiS1h9HQdReWnaqxtOR01og6hA/mZ
ha4WgVnG3VlT30z86Z4+e3J2c6Yi4VGxUp6ixHQfp0bjV6sp/DJrLAt95m3ZI6LI2IpBcavBS0J5
cs0I3pwDvPsyOYRcLZr4pal4SXNx9CmQH2YXMsbNGsZIaVhpfwOI1YgEy2s2Vo9mykSEx/iSlGFf
pEuLKjlz3bXGL0dyEr6SGsvRxCnTaEWLlWItV6JOzbHc+QxS5dJN9A5R5PYmtjGQU7HbCq8sTZM5
ouTTsI4+55CMlIMl1+qVMx8SymME7BPStqGFWjJ4oeOK/OVpqJbugXSqhXtNG7gKGPXoKetVmyCB
aF+vJs1bjeB652fEi5TqaGtAwGs5h/I2XXecL8saXNIQH/UIXiVnjOFtTYFuKvvSI60voTNqw1E0
mHbsv/0KAwBG3z3LVfCcEP1NZoInNL7NKLHJjmVFWyrccW1ezxFAGeYncuzBonWhxdu5YkbCPH/s
KN/5zbpGa9TT/5LKZW+U+1r5JAbuBMa7rj4dtuqVxsLK5Nr0NKalOclHV7GuSku/a3gjcWpYW7R8
IrOyGT5yfI64+YadPFocCqR4nAGGQx4Cz5Au87JuhPf5FRjIOoubbj0hGkstvWLJJbazVWpXVAvm
bdBzf6YkN4MIRDWvhoVQvM2B0xyfh8ah1QCc0tfXDnzettPn/dKaOZfsvE6YEoqflfwUJoSz+R+R
j1YntslW5oiMS+JAodz0PRLPAvJM9GYFF3lQVzy+NDOdtPnzGW6QK5eKC0kqqjGiZZMSON9VESN7
ovGmED2WVCRZk7w6qRiXSgrdJRMXOhOQISJcUZ5LFCMbsYN2SxS6MCGGxtCItN9avtJZIfBXQgDJ
4/tYMWSWPasMdRq5VTr+hnwz3Y3q9VASWljXSkSfwhd0+OwFkjunkK1BpbH+zSroqoTxsqsTbPfG
Lw+9TgGSZ8T5HAdj6k4+9cH+p7DeuW4Uqqo1MyW9wTnYraTc2+QiF790KzukzN13FMMjRMlFCDKS
QMTEwJN1npJflYfIy+5FCn75YMeIQXSah1NL06l+cOCrTNMFKRVAsp9BngfNU7vDzUO4zhs7MXBx
0TE7Glw513dpNNyoDa+8xtoRLNqpPrmmkIIMpOo387WIu+XL/DiS+NeSkpOcwvY1cZyIbrpf2gIW
NlqyGQxHToUV9dg023nZMaSDlxxw1qQdGdsCVlWeFW0HFWMAINce9co5Le71ewMDPM3ZrugB/7U+
KV8kmNf7DS7fzIcxASi0W5kCPFGUpLgiNR5prN40nVkV71UkhB2QGrxAspUfj/pGIR367pb02SaI
EC4WCSV8nHKlQ26hDuunDsAcTa6AfvXAmXIkv7Qs8KWyv5Tj+5zZKxT8LP8ylzNYiyyicdfkE24K
n0z/ULhmmjhiIBUHGE5/qg2ZddF4sGy64StoL6NQLi1KcqF2xoS84YgJRGYIYN6wJOMuPujC2sqP
PijzOa7hX/QGA/jBt+oBr4CbHRQESRV9Kxx05GptNOq6aaSVRuN61Fpkzd5HJ4A1L2kW9p8qhrKZ
BLVY4/LTSI8TdLjYXTctxyj/q+hMDvf0XKTR4WzvmSfO/XdZeoQynWxOoorqIp6s1rKm8kzgKfG6
jb/GEHHrpcMqq2+jDPmSdz3vqYnEYD64YuaevOjiIV5PVPZ/IdB4WKgxfbrpovG45mIHW943332T
fDza+9OOW9Ui5uxQLEw57b782BTWjy9efa5dT3dNvrGEIr5SLlU5T2lRJ9EGLmQULXxKSQErbwmv
mhaSUDJqml8zWpVcZZV+YChakkD50qRJx00wqrSt55P8Z+STqsDFhYeJjEd40vMO1RFkAKLkZF2n
CeDOaROZwaEbrcypzPo9rbj8yGnJeRXcSucEU2LcmO2lWM2mFQKbMmExZ8Oi00nMuU9Xi/q0gKoF
d2j1SCmmpUzUoIjJoMQVh7In9YfoklNSSp8hW3ZIg7U0ku9MvxPg47LPaBXystnJXZ2sNf9HJ0hg
Madtsr5Gdc99sx5ZwWVY2lnbryT/LkrH1LrkWuH09Go9wyTHQDU2SFcj3krKRmF4WIGO0CRMVJfh
PSSOqHKET7SlRabg8rRdBWWzM0d6DdDCBVN2RVLjVr2qsXEuprVBwtWaABlz0jkas+EIyJL8N/2p
ixB3RjgDDQI5AV25lmx9atVm/P8xGn7ym5FgsL8QWBe2gsijkMzLINDUo6mVNQxcSYKjAiAXR4/b
l44r1uSrxEJqTLVHNeS9H1LUFTETZEAwlj86rsg+d+YiHqGdzFdJ2Y5jqSVhb5AzWQ8rGxeFTw9G
/IqFdSsMDsc3aY2ZH7Oy3eSSbOO1TQ0+b4BzsrSSDrgjy0L/m+PmUnj5GRmCuamlQy0ku2ZoXc/s
blYZukVBEykP1lhussgSHfNpiXOZDWAAeeLuTLgwwwy4LlWQhMob9jxoTqQUqoT3yBnP7qhzsFL3
vQS9Gd1hcKzgwoQKgyvqBUPdZZIfFZLotGemMb4KHcjysT5ZBTU2zvKxlV9thL4A76ipJDxhGZnq
Hy23hBdYhp9BRskzAnicwN/4jLgyBW5C1Xp53IJC0azU5gfBRl3n26Zai8OlwAdBnRGziWlLHl9d
Km5DXibzhFM6MYN6nKOmeTtzZc8nt0+hSR3+DFqAKphwRVyHJRXNkJrGkD9EXXHUgJJXzEPxjwQL
fUxbCSPwuv1IhW96I7ac7TIqjI16rUualVQ8OuEgSOiXxO5VseAWvnITAlYse6xWC2DWDEznEs+C
/mWo5at4Enq80vZWo6+4NUZ2WqXgbWi2qOGF/BqF+jcOlgUWCaaFK63BCVKFdmftzRb4SN8xjMbP
nQ/GaspfgV+4hsnUFJiDmDHQGpvwJHLKEYUZtC1PHJdRpttJZxzjloNgZKiVC5kX+ozIEI3Zt4OZ
46brVlV959lXBhetM+eu9XiZ6ps60/rZ1xKyodxH7iOskAa0zVuewNZkQkDY09MwMZmT7rnmdkAC
LfhCyLWLZ1sc85xZSt6CF8kHg3OgxC5huvYp8DRiw+CTMg1vU2V/zfU5OWbqv4czzqv1E0xRA+5X
8ELTlwY/LAYxL0s2eyONWg588COWQbUAkb3PwOlofI2w2MWkOycwGQSvBgIxYVNo0RthGOKPtkVO
R9ELsX2nRao7lC5CQiCNFLs9ZykrSr1rifCtFfLGsMRZVxWk0U/GaHjV9Ytujod14ZHRcfZqkA7j
e1rmuzA6innpiLzcgG1Qxk+Lemneg7jhlJ6QkOkBVgtQm+VPlnvRufPN2UM258k70tx3oMCOcKVW
mmUs/AzBvaGCLfbLlAGTnPyWgNSzLh6onSZHyphxyu4Gmh+cQnn9ZTARjyBEhsZEFj1HdISckaLi
yMRhC/cNk8+gXGKVo+Y3KDmkqsGVIC7iwCOckgFTd/Vy0NaZ7nJM98ipIlRRIg19haJ0JyEq5BFH
Khh/owR3zxIaw71FVdEY6b/HSBCVm+TntterK5WZiiI1DtxSS4WGvpEdKrJNIb3QxmlMAfFI5fjD
chBMe6owAQIXNA3VSYrf5AhJCUl25YcXMrCG1GpM6dIGRHIiYVUW3tEt6OnVSILtnMJSSOl7cYW6
a6pRCiXnWscTAhhQ3e0plKamuvRFXGqYmqT/sp7Xn0SnzEx8OD7SWUNyWEp2H5uXQoaRkA9AQrS/
kJollURBflAHpXaIG3J78UgiMv9Dp2QsUtSqIsanS7za8uXoXzhUa5zn5mhpAs1cZ+OmsxhkppYt
cenx+cyS7SNrAtyTV9WcE01aBz56fR/FCeodBdt4MUOGd4xrEil1p1UV5D4C7wb5ROgI3jmxVJcb
2MkMY2nQ6QlbfTO/inkxgsiofNwDyuw0x1lyYB0nnUmA+1yqIs+n84MgCOhEtQjVy1wdZeW5lkk/
akzybWtm/+pBibyew39i/8g6jt/hNsOdruLcGqc3aZwrGk7rQzRTYJvROQlVjj+jg0sB+ax/GyzG
g6xuqdMyJ6fXo/xRydWMEGO23WKkhxEHfr6OVYyKY4sHF2DTeJ8Tt7y+zku8RKjdyB6i/bFd1Spa
xWJOt2/+779mGLqrCmfvTIDFy/AufwthylL/6v4rql4gNYLCmcMWY/yKqBh0wxONUNyMlM3xGeVg
E6Z5Kg2DPYoEtgZQqmkZDKfeEMsWdgjqh89dQibIabyME5d33kKGazRlofRPqex+jDJEhQD7Zi6Q
0OhN2i1e9JG2LkUUQALgGSZ5fHrQRG5TD6u71r56HWBwfxNmG13fVjHpy5kSCf4avDPSmGkRNHpz
t7j8a7q/3tB+icgHmTE4/8PUSK3Ri4rWPmrqlRr/UPyK6e9Vbex2FDGqAq1U1r0NApAdlboiRKCJ
tuQAFUM5VKT8badsBhWRY8H8ZNOu0qg7zJVLShU+LzrnQNlbAlRlGslWtLfUYJ1iJsAPn1eWb9G7
1bD3au+xRXsklpcRsk4h0WiSwp/i6igb/A5jHOuvLHlaHho9xES6GEO8WKsJkkpMf1pvWNBvtK+m
QAbe/83/X0QMFQgPpcV802AQbtBn1BWphIaS8m3e2nNyWkzX1mSqqAUnafUHvw4OTV9DfiAuCAJ5
XcXSsdKaCN2I/4FqdakZ4TUzjW0D6TegUYR60RsqG4nBSvknXfmrG2KNWaPi/fSp/qAcvSzrbGNS
7CklczdZm5bMMv0MzXgZa+9c6Ieudbr0jbx1nfT6tiSsSRprM6U0OOdcetFbf72MLrBsVlrAcIcP
58kUHDqUegjquf6Kiaw0D/5O+TJrupOF4Yi6hpYBCZHa4LiSOFP43kmEtcV/HJ3XbutItoafiABD
FcOtApWjLcv2DWF728w58+n7YwPnDHowvYMlsmqtP9I7XGIPYWgQiHFAeS52q7oZQ1tIQJGCqZlP
rm3eYgSsoOHCQNtaIvN0NhGIUJGgUZPmt4V8yRf2yaN/ejCXWUfvMdNebQnXw0HkN0+HHlNaGgUg
XP5Ls5VArACU4hnVXrOUs8kSPmtJGtRH0paHOLoKu+ICrBY6ZXIDEsqN4PyJtsXEp70zrR0LWhO1
F0Ud4VzxbwXrTiLBQaTaM4KzlBZI4npyIMgCysUfL+JC00gFU4h4a8KNh4pg4tazsvrAMIK3VKu2
VuD9syJ56/0vyWQZ99Nu5hKGEoFcy/VUxWTn691BCZt9C+quNnKXcCzYmLDaVzOxXLW+jcA8eh4R
AsbJ3NyGtP0egvc0XNnVrep8t6iWSYXlVqZXVL18UYD09VYxEvir4aSrwg0nZyUU2oHsu89rHfYK
Xd9vVv8Y+/qSqDhz9Xxt8r+wWE8JD3ncug41Gda4B6X0aIZNEdd+R9SkKA+H72mUsE98xDnpmhHJ
Sw2KlMJZVbRdcVd0PaQay4Itoy0Adhx7+0rjd7PqY3fq6mHpeOqmcHCUUzM+CnQF9A61DRqCliiy
4M8hm+239tR5vYpQKfvEV5oj4SuFTwJNc01bexvK8DWPTQ5sc5m+Kb5HJJq2Lj0Tniw6pNjsEuAK
aTGHjXNeXIFfjH1J6eZiLI+tG9iQzGCF2UMro31JlkqMuqbX4avbotqavL4BkAuksgBpg/IR4JkJ
0uMgZoxgeQeaUXXyYcw9vEKP7MwqSOeW5P1mWOn7YD+wIfkENTYOWevybE+U4hwSxP+Rd22RSPSR
a3CCinoCTCMFIUJ0NQTGOo/UVzlRssJt5zCAjUA+SA6Ublz5dLnOzT0J3LtzayiWsAKfCERtL31j
DXDp8zPM2HAf2UvBP1tAENit5GoIlNcUoY7Mj16Tbyvmz7x6EdDdDODIK5SVBXRV0pXBysb9T+Ml
wkaofxt4JWh+9OGvlY86q44VyqsoogucESisz7LjQILBzAr6ACVW+Nzk4RjkU/ZUwKsUqOFf0B+a
snWGvcVXY+09UPsSfjZ7ZLqzblHTm9PgOqgwe6De+f/DShLOh4If0WgEJWDGp9rJDloS8gY06+Zh
1vGOuToXzmFgG9A7sZO8WJqxycQHAhfBZ1aTu5OPv0UrgDHmzyEjnxQJbTVo16qD4bRL+qKiW/Uw
VLjsHt1nLHdTWlHnSGuT6YpE+5joaZOSPBRolWAOMFqEUF6Sq6RBLGzmz7z74v6bh1nU6F34iFGT
kNRKKyK9kBrySN/eK4IOM9M+qLlybPEgVEqOfOfGW2U7dH6quLWQKOm2RrLQ+6x20fCmq+3cn6v4
f6qs6euG4AGgKtlRC0i2IoDcA93jCGyy7USIW2vTjFA0z0xnoOmsXY3csPwJnT+2k5l0Y4w1k+YS
tq9J8kytzwYCmfHTD7C/occFZA1VfqGz6nz9PY75oPvU3eUqzXukbaNCsNB/xqwsTE6LTIqzANru
tiW9J8I+B0AKXGopc90s0kgMdOUoO8JErOx+a1kWclXc97JayvVssxrVzQTLVZWkEc/LJoReW7U7
fsks6xr5trL2YOjXeCS6oHoTSkoXKcL1eh4H22Y15ECpBupFKZtzoaJtzMDfjB56gslKroJB+9LV
+FXWvEMhncHOh0I3k99S+92zlVoqVI8TEAw1vI0dkH4BrujsFZX0spwfTy4j52nMLdH2LYJQ17EX
JDPiZKc7FQi/0yiX1/pVm1ebbBpWCMHDuDsNQNiN0DaIW4YsvEZ+QPJMK9Es3/si5EzCpOAY6ymr
zWWPSXPAvFZ9mby7mWp+QamgVuatcQycEelwFwiN+q3GAJun+qrTi4+2GHagDcUoGEfLt34kUQQk
wR73pQmkNDUUh0XjwWtG0jIJ24rXDo1PRn8mnlDP2U/NF8e5KZ5+iOQlFz1dl9VmKjCbBH+RFe/H
4j6ChznMvwo6o5B1mCAlgE2HOs9c1gR+IpjqXotB40YI3wM2EtuiGLGKzzZ7rc7Dq/rKQSX9ToBb
DLwsaUyvKdmzdn5XU1CZzkCDrx7KmoIaJIU72ze3BY/t0u7eAYsZtls2i6AeblVs8vrWHYLm5q0u
MzQ50XgfuuzYNKCAFkRX6ABIK/XO+p732Vq72slzNFEde+NKa25lYFKvzGrFrZhOJT1E0QaScatl
+d1OPZfzJ5iIOMgKxpjgUhcY5Qb0Br2Opzizfw32axtSnDvPQ0UtNUjhDG1o3+yNnqc0B3UdqoHY
2wqlgWz2JUBpyCpVSWgJ+MrB2+sh0gPGtiYZ3nMO8QnuwRzA7hzFHbSRpSLl78b5VAJUKNT41Rjb
Bk6JKTmZZfw5xMM6QI0lJvFZYufEl87eXlHwNmSfKf6m0ooenqZiGcnmT5n9h4bBWY2stUCIlAUS
kiqQUlqjsw3HZ5kkLwheHbr/hls+qnvbRNkV0t5TTMqusYKnGQP2FhR/BwAsPSp5Ic5qPB4yH5ox
As6cgGWjEPMxiOet9dRLXxJWl0C/k7IVmO2bfPo2mi1F3SgQDSbHRsyBZRYr2wR1KlRckXqs7jn0
fzO73RYWbqu0eLHJqlJ3Hchg2F8m8hFYBjuj2CnQO+246YkL9rsWXXr66TGf2Nq7LWqsp8SX+80h
8XxUOtSakDHAqmdWxvegMdgFKOkd+3WiZpEodLENtPBO4lwa/hVA7tywafUFzXFQ6zpyhXWtSYzU
LfrpirFfRIp50TSCDCdSXu1f4byFowIISq1Hzf7kgRnJZYVPpKMx3fJRxmbqAxHfQw81l1dwrecH
OM2mkKucP6qlcnQiiAqVvq0T6SeWDiEoweC2o/7Ra+Rqcq7yRK9kPqLXQNIDsBfGf0qg4BwxYGba
nYlihinfgqjo0S0JjyqbMNzOe72pcxCQEzvgiRhuTRgz3E7rGkOBybHA8YB4mvsagEyQ7hor4xfH
ZmknR4C6JL7VyfCAoXcn9heuLUmeADm1Kpw1ztB5wllFJsJCvo0KjdeEKj5rXtTWpGNudBHu9cW0
9lP/L8rHZV3yetWE603jzWbGFJ6/C4Lq4DvJay8F0tIcRWt7yhnJAoajoRSuHoVuWI7IDCzw12Bv
MRuF0SmW6VpMc8ixioyv24y5iZkhWBt9duksAjCCEc4e0Soqpl3t77le+c+g2LdEExX7BAayQqLO
FjQQqIKCDAKEd7VDADYf3jBICR9Y5+PAzO9x9wKO1IMbp9z7iYYRCm8JWVYl2Y/8wYIbM+TPUeli
S4NgjwKlRPBbFSvS72bIZwZ3Z0V8Je+Y9QamIY2bo43X1WjcEah2DJOomZErgbvjtbPTfKP6Hp0q
ktmkPzT4MTT9q9QOXhcx/J5E98kTv4iGJ6Lk3sF7YH8mVM5b03RXmRwD4k0dg32cjrzkZA9om4m8
yp8+JHTKqq68jua57IgJRxadJeeBmhmH+Pv09BeIRZz+I5b4vcwnHhljPSJIn8b2/+BprhcV/G4h
nZGplo6Uprt3o3lQM6D0ArVbosaHOkXe4fgYebzR+8dwBW7NQQbIbE7GfprKVwNziXnWDIINo7fc
wE+0Efw8RVleLb1Z09g4oYCL2gO662MFBN3Z/4gOHdGo5GGxKtHTlRKMUXGzlj3HodzOAe2ab+qQ
clkbi0r5Pf+B8PQb1VgP9nhQI3/Tet+eA9VyVWeinDSY6C/zy03oc5CDHLTKS6dcFDgVZD12fyto
sK+GtzhP14EN29Kh5R3pc0TNEox4mfNs11WURzUFZY0kNBpU8JTOVS2srREZ29qPv3zkZ6O6VALy
VSE8VD7vPChPtSzdmlxNO01WmdYfceb4OU2ByHXKDgyqrlZQh9tpeBjVVw4dHMR/judhEy1dNolV
OYt49zHYBJxro2u0TO2NGv0e7bQhe2WU6zsEEz60gEXOYpyy6VYWYmNOhJwWQY3AieRa5tIFJY9Z
8HqmWpPrWYMij7DI9ylAQ39pOkbUeOlx5Lc9ukOHias584AknUSXgOBs4voM699EmTYlC5yPh3IS
8cVwFnJ4irRZ8aFpmuYmaXjNnG5TCcJDYzAWhgotnNOA7wJFo5QfnmTtCS7I9JA+HRuJh8Lld53K
h2M7JLLva/69EZlRSgpTQthGDa+JdCAsUA1+axBB4mF1by3HWNGgXMBXEPBjr7IfHfcmsKHusSDz
GSHNjPpD5z0mcxcM54gjWhjvMWJfVUYXi4+4U5Udj2wUnSvcMUpjLyZFWWWILLDUMawMCGpVZsyU
HCOBXQAf6lDvsmLcT6ha9dE/Ftz6OmJ0Bdq0y8e9SkiwgpAmo0BUcLlw8AdsYyjV5jz3LBTkj99E
Rqe4vpqQggW3qL0lzg2kMfUSqoeRiuwj5VnSyCQHsO7u0lrW3uJYbaT6MB2JwOjRJihy4TlK0wJN
/+Q+8Rg8uRJctaCLdKPdOpPWjeCRsK1yglmEXmkF+wyyyTDaI9xa434J8a7oeMr5cVWLqR6nicmH
0Tk0GGOXU84xFU8rL3yxu4sIXgxUxQMhtwNGtcRL7w0yoSKWW8WGjCS/FltAYwGiuQLVLLZfBOlo
iFsdTRLZX/nPMKPv1I/aaziOWeYjUPDUvAWoi2aDAraG1rhp8m/+SpPo2JCKX6xi/pJqmLnz097y
8I4YYerfGOVvzxLsMQwldrP1Wc3zzAYQP8NpNPazJtZKf434rmUZ7GYI3OeQ1UiHrjx3HpOSkGpL
dvzZ50Byd7Z1Igoc+VKqS8U+o//vRFId9dIiWFPQzhRPT3/REC5Lh3cLFWSbvokZfRn3afXr1WSW
xm6AwVyTb5wu6uShYfKfbYUxbGAXqaHnNZLQywoiC2UrH6ZiHrq2IaLhaeb/fG3cVl15MvR4Z87m
OB5XHz1ZMSirYFL3ef2mowmZR9ohP3tJSj0oDxY40kTUclE65wANec2vTJ0XvtpFnldrHT2ELN9j
kKUY6KDuy9fctqIFYyx/fwwleNT0TFznB8rm+KstdmC7PQh7FqEXW9+52iEiL1ifeS0qtO1IpDzf
jwWjW1XfxgiWYxYHzTobpGl1TFXgcBVMcJH/Uw0cxlyHBq78ZjzxXTHtWuzxuOym9FjWUA09Nh96
6as3vdtE/i6Gp+zJTxi/E/J8KC3j91Yyl4lqhdjJG9jdMC6nzDmCbBxNf07E5NqZBWa/qOC6rBaG
jdx6edD9tfNZhncoiLzrlhF6y2g5fQjrlWed94BSyh8ESiBPOLjJMNNvtU48LItDNCwXY3CvxkfV
pEgQYXK1txnsG6r0xdbFxhInAQxQll914mxxb/HKQkAwIy9bpXbxvSkeRvZR+VF63EnyxM2HJuoU
zkYtiBQgF8HZDs1qFZiLvfxmONGydnC63dosX3FRs98omNXA8wtOsk4+whoZnMQ5WPlzKx93Y8PB
Xf3OD1zYzfb3FX9/ZQQp/ZkhpBlgkzEQoadthwHFDAClP4l1BFzcaeQFKx2Gsn3Doz6GYqsB2gkS
1dXhgX9ZBe5We3bdfHJ9e63b7SdiyfT/WxeldI4BA9Y3q4F+1q2p7hx+zqqmEQOs1EcwHhb0fstr
1b8aGUJMvmHDUo42CkoItAwkuuxv8zQhOUlKJtSSDtgE2hDVqm0wAgEWMOh0Y8Rgt9Fa9JebnLw4
pA1Ir1rC8CDZ3GzA6ZV+l+HZREMebrLwMp8wYmoPhdosuMcRg2PCywlpm+x/CTG9VjYXNeC5JdHe
HvhilV5l291oiAvLKXp6GQR3/2PY59yxCEPnqkvu/mxnzLCQRKiG8UUa8cZktxDjc6zyfdynK57W
cTR32TitihDZWzTrswlbyoDrvGPKoeLjsxqCz/lWjvSfKKf2rFhr/G1V4ycnnKAmTIBNKQw5/utX
/jNs7x66coOAcx8NbwH7ovOnr4f6NGRMGDx5yFHrX4UL2w5/YxzRvh+umxAdFqWxCJCH/K3Ifk0y
MJigqbrmDofAS6PvnNsLCrXTNuzYUfxrQZvw3+P8y+OyaiisMxFQw1QxMZo3NBx0fGQ8wCU3XA7T
MZQdT9FSMfej9dahheIKXCAJrEnrQTFdEmmVah9KySeZnQsRbZVsutpFvsYci5swcLId35892pu6
E9vaaOF6ZpqQShiDQAWrWUbUVEzXKXzY87WF0G1mxbBF88t8boBM/PFCTBLwiEfUe6DroS2RxAQv
ab+Dft91f7YOuKZgzyLBDd7W16OtN5nf2nQyugj5D0Zh581kMY3goEtKl5r1KJ39fGm2OmMG1bxO
LI727IG3/GWtshWBX7QKF5azywEJ50fN4iKoctp0n4HZHEb0SDli4Thmth5gOqgpYSzCT8QPhvo1
qfcqUm/sOHzG9Ygbm7AjXM+dW4qn1xB7mg9nf80+sEoY5ShmkWRG9JuUu8vSUbewgTv5s+6favwt
UYXxpSnsl3ABJURq5zCYTzye3ecwlryOc3gymvH5ZNHfNNV2R8ijkqOu0Iu9StYkD7dNI1KNWD0Y
0DZ/xRHictvZ1+yh88ueYBBmtxje5sFo4F3ykIsWYjN4FB0XMNwVbOf0PUunZtC8UbKT116Rp3J0
mdaxqMKroMibHBeped9V+bQmrIg5ObzsSgnfbVEwc+vY+b+uDgkjJR1FBl3yaIVNeIuAAScAekFQ
t0wAe4KyXOcOCRkcPuWp/HX4lCpizm1JbgRws8l+EWoHSXZdRoyFN/AgZviOrE8t/xQAfI3czmVd
fGtY6w98tN6MW834L2A3jixhLWbjVcJ2rWhr0997nTgoNiBcQuVuc2oBTpth2CuzIU1nlVeiHWnj
bCdOPB4LxzwwHqw8kgwAAFJ/5qjeVX4e0MIyJMOB+HWCquanjpUwj994ioPxbc6WSQD8e+OkEd3R
tpjAGTda6N6qDWCcm6PfjZciuWtOdMA192J1TAda6WZq+JdPXzmmNBUdYj/dS4vOMmpGfGxV/dpX
Vvjr4yevyF8BR4UCBjBLLlRt05CkHh1LbfNO+Hk8bTP8RM1KaV4HiUV5UzHsx4ek+wjaUz1crPxV
wJExYo7Amt6wRmjKgTyaNrAVXB9TFh+PXhRXmVZ7I4P8WA5cA0ARxdOUn073URBK4xN5TEp2vKzD
FW9Efxl+ydOYDBeZWhCvDITQRL1+oKcNCTIM3QQjpX+EOeihcEhdZeIWm1js4BuSFJvJMyNle8q/
hgD0cpdSIsVATVg5hKgN7ou8Y13gUtBAWBC8YDSb26t4oCDOffKKS7pnyKYRCG4bmL2a7G0fX2Ed
bHmw1/OMGAixyxl4FGFRb3ETL5a6JC6irUkcWNFuQBRJmy5RuibdEeEq9oeHmbomAaId1yjff6r+
WSYaFOQBPn+qzcLV5T+KpAazCReGPaFYPCs5TCoQfv4RlXJfK8FOqHQbgZ6VdrSumXvy2NjEMPdq
EqOOILW1WZlUAUmYGea2Eiv6fPiYXr0VEfk0BCkYBcnH0dljMuK3RhOBoDFnskPtcGESQRuiYrLX
5ZIOhCFihysPCUuUk/9zqrsz/ji0q/nAv6XxnlFl7ICCifsso3+HyURsh/BRZ/j+rXh4OZbzX0f9
1kwKRqW1sKAFg9hZINJlyVDILTCp0+oyliqa0cTKO+fjti01yNaMOrNtjHhYxVo6M1acXvMhVsz0
tNcs6456Q4eiKHzG/AVM6m5LpiyHCgCc1wHsoGAOlYAe9sC9gGWIfdG5asS+WUT/cmOF3RW3wLOF
VbUXI4fQQnuMLDSL/h8NMFvcLWTVDua9IZu4X5uk6BKm/ZLsxj22DO9ETVf+mhQ4gxMIAhCVntJw
nkM+D9J/+myFDWNvRBzmiAl92k1KXwOITdc9Z2/S6uveHKEAcZXuy5BkIdvjUiVqRr2YKhWa9gvg
4qJoD1mVUbMqX8Ky3s9LvK4l5wui99WEg6NAJUrdL8qT9hSem4FSkPOIlNcg+niY1Tf+Ku7bQ8QZ
7HO6EoDFX8c/znqIGQjy5DFJcd/Wz1gQXxVNtFVjjPPc0segFzSuh0iTpx2Jfp++eNKN7H5TqQj8
Im8FCAU9Ddvfob6CwykI4UEG1pX1OydJFvwMH0P5fmNA6dAeSvAowZ5Z6tq+BZI2bHK9x9mh3rol
yF11nukANkKDCFTUrHyzM1xfyHzbNzp1RLzxwjuqnFN1OmDqpe8cnacHXGTDk2awrX9y+GZvtDe5
TTyfRUxfXz1i49tqeldwevktaJCIV7W9QSfiN+sAyxqFXSE+jFVc70pzPJE80XB/F7ZcYo2ldu1p
G+ahaM6RpD06Aqt4M2hTCbziXNB8hreEIPpZKjlUaCv2DTKSziLnAkhf55zVq/iqyEsdstWaCLGk
QB0OEjut0CWMvDRG9EQ3EPLw4TEvTEFhjVxXNUm25mAcZIvGIXY2QtzVH83BwTbQtNFH64xxiheC
C97n4e05o1RQm5pbEq0R2avgf20CvvPI+BxNjinEliryAosdCY9yMLvF93594vG1FB7uYgsUXRKZ
lrzU08EhwTPq9zpaMIWloKAbV9nHyl6S8885hxmSYRb9Igl23osO2mbUPTvhl0Pg2ggZQHhPXX1w
5ljB+0hKVguHxrUOeNWipIxMb5mjprR5qcPZIztNRJq9jGCKlvnreywLWIdzThE7+6uBv/g8qyJa
fsboKcsIOwv3n5q2kDuYP08zvAc07dOdjsiGuo1Qf44saoZK/AbCVz8LwYt+bf8aaCaTA3com6YT
tXBV6C29RyAo4on+Kf2w0EmCyOht8LlTdDO5h7iwg2ZTyjl5C1JL9SkNEShzyB5GGTeZ0Cru9M40
xgxesbjhTZtnc/4pSz8tZ2NYaCF4153oS4DwD4DLQX2qTcww+dPU9o7xxlHvAhnim6pJ46AWCbh8
gmPQ1c/kVXN961DFx2EUdOqNLvERTs6YaIszl074J3ukx7/4JCYqQM1LZO8bc0PudoO/K/mBzyjk
l1+6xUtnboLxL6DV3D/aJj6uc5qQVcjP8UI1Xn5TH5ICLSKYHoi6EOXIlfKkmqk/EaqBSI6Rjvwm
Tf/OxAOzvIg3FuwN6zbPaTz/OrDfzAW/KfAeZNC+SDgYjbbMZzWpQPAq6IR9XG4M60tGl2z8B/DO
ts9vj5DckKxEzJEITKBG3PRRfTvWK6/b6PAUsohl03P2kht+dCSV5FtTppkBJuzOQgQWM4f3vGEt
9Z7kZuiIhT8wQbAsHBqjRsVrbnUHbSE9THOA9MJkFgrDZ4DKnWocBQHzJqwZabYVsd7aOuIfgNxo
G8I0rIxkEQJx6AGr2Ax/ToT9equofMBzNPFG5hg5V+FlfFblL8Cw7O88+nmLw/s7VV+C+hql5675
LLqd/xJAYb2oT1ZQ/Zl8wsaSLv/gv7GMkZoCOfvHXSUZ2YplCjo3x8csepZ7Igjwdk1LzfniI9Le
Jv5yM8JjdCQQ9eU1dphddXFsJSmZNiOXnyLDRTwnOuAya9un66hZp9op4osJTXqXrBJsjY2kxqtR
1OTwm5WbdFgB1RmPzOxbxTdSb5yF0/YMTsTRGUTe/BHcUafnifC71CNuTDeXtT+tZwyuIEeg4Dwe
oxP+TswHhT2uGoEb9atgBZn6N2xtNgGiE6o4b65AabnLzWzRzTYT65HOHjHfXCvhNiGf2yPKs7Q4
FlzThzEaiL1jKupsFqAhhm1hlDAuJcgg8S3Z1BNfRKqD5Lfzgx86iCYCLZrU25YrnoUA+Vlho6lN
t+esEltZ9ec+yE4CDAp/VIqKWPcvYzx+TD0GYc6ecii3GY95Zf0oJr7FkDoHQqn9n97uNgwbMaQs
OvEhzN0+3eQcXEhIlgn4BEfmM0f/G07eum97XPAL29hVtD4lCsvRz4AvCuWRPW875neJByAHx6uQ
iSHzj3LJz/GW5c8Q2KK03/T5bG/ZP81FCvQ6CQ+Sda9HwJ3coGVMje3w00IYWS8N+2fAYZOZD9Pq
XD0meZCYsBWaisxB3MeF3yBpsPOnyEj0y9ceH9Y8XvmwqQW+JC2+Osz5GjlXkxcggjKJoYKxxp2N
bi2BX5pPZtS1iLNJWpP0Xabmhw6dUpbdb513K6Ip8aiaKFnR+o+ENrY6/pwseG3h4OLy0Ha7XP8N
Hf1pSZB4nHseFQ0V6rK+umreruVVHGqur6hjm5qC+G45FK06n/NUoenWLyatZvJXXa8Tc8S82h4b
nY5hf1PULmAmtGo0kK+4UhF+ZmvrLyDik6dqWEHMgDrDCxJ5smSo/gXAs7AasrJxpOw8kKS5YJGs
OJvJfPF/E8aaH54sxZg8XJ92VFYIH4Nj3HB6EoCVkhojH3EormHNO1aHBOxP1cGU03vW8sJTId21
E6agg2n2GPpZ64ebAJGeUlL/pHdJfQ2ueHqZ8SW/fHcM4kuFS/5j81dYB9/4UyBGlFIcK7y/2K+K
7eandgf+doRzueQCEA+pISE8GERxxdmngxXPwpetvE2dyrb/SZrBDJaxRHDT4xctxNNk+xMPJzwN
08UcXThBWb546sknPjo5xPC/mncL8XvjqwKySVDSNxpNH4H/mUf5rXz4Sbo3K44icgtnT7ddjM/Q
TDYptHs93w9hsgmYeH1mOvhJNAvLPL1E3cO2Hq3r03RADmV+DFmFQcBqlKrRtCBSjfUSNkZtP3ye
Ku/Dl9Gtf2v7j6I7dOHHmOPqkctCgXbD6mdV9Lkp+J8hEHDahMfEsTem7C6AIWS9OvKQx8ex26ij
tUmcZwRGllXEK3bkpqEkwUKa88K9ZhJv4TvTpAbjkKX4tXTsfOXRRIy7oDIyQFo+Wc7VDEumLePU
JjEh1gN9cDl2Jm8tvKACq+63Aw9zyWsdFcVO5Pap6++FsYF2OyQCWbP+Eb8qRAF59GCmxAoSuNl3
3r7vcbyHSz5I0u25H8PoGI7yrNA611N71CZEZnL02ooAJczBwcS+pUWttGk1y5QXNVunTsY9dVTL
Y+cwKpHMpvvYfJjjgvd8DgEp4Rah2DOPduX8Y3I2Mr4HvBsTAd/JJTDX0rqPnwkwoTQeGZrIprlV
OkHAoNpnItDPzgtVTCQrZIiCCfJmk/8gc75EJ73ov1mPPUQc0wJ9h/dr7MLnFK0Hmt6RBSMm//Me
1iviMP7P5g76RWqFAxYKCaz8UXxWJ9kvWtK3WVU+uo/6WT/1u/lJYwr6EfU7ehj0qi5QcCs/zOhn
KLknlg9S41hELzYvJkb+dDkXTmHhwNG0KD+xfvclz2YzrixSDPT4p8YAUqNvClAuQiYHmSShCx1T
kL+UqJxwaC4s6zXs80WPTia66LDrDRx4A8rUNfD7ZBbq1pnMMSW7MFgKo18IPNoZ+1/U7nFPRThA
nHNTgkGIUx8xpypEX/Q/dmrdNR0jItv4o+JfGSgh37bK62Si0EfrxqVDFi6ZZMqWQx8BWlhthm6r
mTvkcKROrbAc6HKPt4kndmo2Cl06XOveCmKNfzviibfpduZ/vXjRHl2Qof2GGYV770K9ddGRfyeO
dq21ZJ5hcSnI0EBflOyn5p2NuLZ7XE8hXF51aui9Ee9O/Bv6QDxT9+wJNY95kvrkX4IoNGuqW4i0
RlFuhcBdBV1w9hXdzYJkPaLLD2WxceYcFZIXQx0GrHz2oFmGIa8ai0KvxZesoGO9QX7EfNSP2bUy
63PO5duW9YqkJbRndWRuM4/Kszv8XK4UJHMc5j9gaLNj/6smrtdeZmYQhVwZH6aaHZDRDe6Gem62
eR/xKY1Y1Wp+ZpJl+MQO4aOuJ2d4heMOMhX+gm+c+FhgfocFCViaFluKfm1+wLWGLSOAs15WHy1g
Abweqb/BoiaDV0Vj51veoizkzogICS4VLHbXEduRfphf+1rqEAu4AYFaKluw0fQ8LmvtEb8QuN3u
O0cuu/RnSLKtpiHS64AYZ+ueeb/64B5F3q2zGsbK4SiJQokLgWzxlr2VItZZGKZy06sRMlHDrRUN
hpdKYuPBVMDJolTHYVgzhvvEoNQU7JCtCY+QOQhfiD8Fo4k+bV5dJX8LCyJzCbgs3Z6G4IdHltcr
hsuVQ111eUTp5tR3e0ILTciS1sUry3tNfOL3zJ9c0mIxS4QwTmtf/JExHah2it6CrNFG/XCIffJb
KmdIk0iqnzR+y4Jig1PrtcZHP3F0gpsxsCwjwETdoprkz2f1iP2Dzo639FJvXZGs2G/ajCAV8qRi
IJgoznclWt8osTiKd5b+G9DMIovtpB39dCdt4yT5U/idoaqgzpIBQEmwjn6iaV7nqbMciLFtiYNu
UIgOPDAlzduzgqmjXy2KjmO9U4qz6eRzOpEbo4somA2sJlzpYeoaERXpxnvTjJvhU0TttZHJVatg
lYJi23nJxh6RMhZHvJBbH7hFpOcRQHisHnP0DFUAKhwqAWcDFlTBlhg6yimgNxmTqu14T+GM15jq
4RZDvd7NQIErs0/iKWcBchbzFy9+s9D+sgwwITres37hUwVKNfY2rdBLfEpK5ihEIxMLx5AMDGLC
SFfJXgYfKMqipYamWoftPRHfCa+R04gd2ZB59bB61B7aMmQoQbrW5OZaqO8CqalRpyeaWxuYs17z
NwHw31itmmFW8xGJmXVnXBS3sQSgyJK7hcXB0M9G1B5F6cCwElRWVyeRxvexco4p70PisJS1a4H7
EXvHJSckLJtZrfQ7yJN9OMdGGG7QjUvNRp3FGeUY460c6Urp9U2hRSejPQAKicdU1S6plZr+QE8E
qd1sSFdaFAp/E4TJeWu6heiuVXieFH3t6w8iBHQHDmtBIOg4fHpvCZW1Ut2a000TaBfKs61N50Dl
RoPZHK0PdWj2/VjuB4rDQ706G1r9kgfbEBF9lHNf5VggUIIMz3a4OZh4/L5eig76K14nst+Eo+Um
rPXp3HLstmhFE6Kj+A3xTSaQLPnaKkiHO5sq9Tf4Eup23efOVvSCDDd63Dd6vSafWcAOcvHzL6by
P5LOa7dxLYmiX0SAObyKUTnL4UWwHJhFMYevv4t9gUGjZ9pjy+QJVbt2uDwRWD2xyeZr4TIzlFzk
be+KiYUfC2YIhFAp1whW2IAHJkRtR+xem/ncYPdia4XQ8dERuWX8AP8V+q6FymVwblgk6mGW+LzI
4wfc3YHsjQGwQ8apY0L1BgUad4AlfqPaCRhMSlbw8SzHhNAIWx8AAIk0RzKkHCwqoOc9D3XmoWRi
hivi/Q/vGebSB7Q3C30o/HNIWNj5PaA7wfcFcEu+zPcmW3GgNrDfDEgaDibw6nJgPdL1QRUD88UO
AmkhFbUQKGQLci4kPjIriHwThD3OFkI3uh2XQPYK6mPL1opgwARRs1aQsuDhO25Qb8JJlLj1SKNS
vIRDln0/ObUKRX+rxwcBzZ62opOCEyru49dxHHZqdJCJY+KOePHWA3VY9fIa5nma+Rwgcev0qqNI
rgSv6g8XMobwRADiStkFquHWEmczTn62Mp6YLUvaogBrFg6W6kUI9A1XgTDVBxa6NXKLUqc7U2U/
P4BNsBF7aDDEoZBM0GdgZuAdS65zZvffyBvLiW6LUFH4MtKaqI8Y4uSS8wH07bnDbY3RV+7Vl7nB
9iVGd0IwEeJHVgLtpbaqul99em/QVplkRwr+HacjxG1UhG7MkA85E1bYLC+Erc5zI/3EX1iB0Rrm
JDBmP23hojF4Wp8Vh7QKFWClWm5hAEMtI7Y+QC95rt06lINeXeXGDliqm1O8F4yJl88ZAoaYaxkr
eMMpRa3p8DOsi+Fg9e1NCGptWQrS8JLK21pZpcDq1Q2BWRLumHABh92zJRbqPaDZ1ALVnFVM80A7
JlYZfriU6md6CUA/RgIyQ8lhCorvgqsXkGiHtYR+Ni96fwl7zBAPnNSUIeqvTuU1MLXG9ZoE+Mm3
jC2/02SuEjwZ2fQFuu+1CvxjelT/cuMDIr3GRbiRJB/PGIAFer1w5k4jdrF7wUOdyfJ+dR7sQQZ3
lKAGzgrd0qjXMvFeI2gMEPGaUMIUp8MXrHdO7CD+LTFfzO1ouIWwtMTYCpQHIeLEcHPWYorfSkHV
BLXpjIT0mA4kTOxyEwr4yEU0/Pz3d7HZdJnXmMsnNh5MEd2eWbDAUYHg0WFcmcHPpQlg5sON+kTq
g52QX4h7XGSbGibZoisDGVHNjSxpBqMSNfAWUkguBTXBUNjIo2uDNRUyx6w5VjHYQrTuKcyijVNM
Rn0dYMYxTd6s8sGneAfpIAfCaFdtuxEhJerme8Qply6F0E+7x3Nc5wpkFh+1DkNh620C7jrGa50Y
VdR+g0dgq98ojBmwM6GAghTDPM5+kngCAjHujIFUbVAmrkY3Lpb8pnPI6X0lvJN1q1xyEmRlJKxO
BM6JadrLgVPL8wcn1Uoo4gddO9Q9efK2SAQClhjEGRg2S1NFb3JWAGitoEFZj0dAhvsVYmNb4fWi
CZNoLXAvJe3b4Ft/w4RLj819Nj8DIAWlofVqwZvQAqLwXkgVTtU2hkjQ/1jqPbgHkNgBKen0wlto
Ef6e1A/GbtHX+C7hMNmewiZIO06ujanc0gb0E38gv9TdZmstxRPdl6XYg8zUBkWbfKT7UkgL0J2y
3srVVpr2lnzEfNeM0II7GitGdGRm4RwNqpOkDl41FS9Rc6EozrQOeRMz6k1c3AhIpkib1YDTFuhe
5tTdG3K1UEGi5PYH1vNT4650Oh4phzQRzIbLON22Tj3ieTAfIJbFntr3RRuGgQPC5cluvzgopAfk
ofQ3I0MyueB3D9vuF7/kUVlUIy96/unMEPBrbJhawpA0fHLE2bmth4NR/Y4lX4n+TcEKBDmsHT3m
oQtIXhtopAcIp8mARLs9KKOTFx6J3tgwy/KaiwAyFIQJwA8UczHGC7XNcci2GxM/BqRlRR3pB8Gh
OdJJXgmHAPsPGCDR5KA2TD7kX+ByVT9wtyiw+gWwryUznXgLeoW/wrTE1z8k+a1Y6rL3mml1Ln/R
YVnTX9OIIurBRQskEtA4BqW1Jdkdtyzzl4a3kGP+5KyGL3mmwSxetV98Uof1HY2HN6vISPph0s11
gVc9e3cZIzZjqSHpl/DOYnDA8MyL0Cp/izxipDGL8NNyucgCukwiltkhQc3IDKBUdiEuQLcTxEWG
8iBA375N8G2n0By2oYFTRIN12vaVUZYLIyRA1IwyTjH8EygVGJ9BDniHJ3v4nouqM8WnQf5p9C9t
YMDPBsRIwKzlZdHDdKgfmnXH5ycMEviTpdSuG/2So3wdiPRor3DqK6Y6b9l3e2UQxXRlzq5Umvlv
LUZiyDiPlLz8shid8Jy5Zw1cIQ7sGjiS9GrAlmyy4Y2KgMBB/Udd9gdxD9Xzx3ApVbu3+NqsAWDQ
q0MRp6rltIX//JSxtPQQ1MKGe57HK68FElHyI97UL2udfgonfTl+ZOdxx/sA3pRCRIE2NB7aa6wX
sdank5zV3Ad6RL7E/BP1BXyS4T73mtk8x9uUkFVUOyHXhXHfigudE3IIfat2iUN48hhb+zOBqgQT
d4YrVAyuUGZaC3ZLe2tJVL8T9ZrbwrsMQr7QuC2kY6T9GGeu7AtDH5QYn/lne5Rv2UU/Dt9wuxAA
3o8RCZZcEwZxukQkBuYJTY5K8fQO/RP9Y7egXcNGeA+3wI9WZaBuQ3oEjMlNuzRtDRPpf5b9XPW4
ZY2mg0MRUWacHEyqYueOeupEuDdTcP77D/nmNSM0OhfUzmReozBzYjjkkl8JK9wccCF5oi5rN7iQ
Y1bxpPht3AQb29zjiUHCUr94Zu1AzbGgDR/FgNkB7ECmKeoX4SS4e6QhMP7Lxnpprx7z0kZoVUi+
iasoFeu3gW1B7YVUqBWk+wU4iHrE6G16ZzQS3/J1Rq6gtZL+AHGkv+YkzzF4V+Obp23VQApAlYH0
zqScO7Ti0xiOYM2HFSXv86JQuHK764vXBRAcl6H+NrORuYMc3AqRPGjcmLx08MFuAWx7Uf84j8FV
W046jqGbkjFStckUNiFQuqUYcAD28zrgr9Z3ySybu09ZtcY6xWradIz3ONrq8gpnipT0aIqxyQVi
a296aScXbnpcN0yiqiq81RfDUpIZv0C8B7mHIghBZtNG+Cg4yYElBfzKsBwErAV7YSnyCf+Si9Vy
d8DV4DR2+ea4JvHLYgdp/vuz2HE/vy7I3nNo9hR5NIFMsIAH5y94spprh5cHHDJXnTCaMHvRPXg9
0DP5JPApCkysqD0Pwwbn/n3lkrPwd3fGawHkAJGVcOrqls1FptsxQ97PiQ70q9N8felkWi2riGEh
lreLFOYkVS+0p687nsAYoutrHjSLBiJOa8HBdsUbdtrtV3UxQPhJS4zc7KfZEBrPMnh/NoHOQwZo
Iv0D2VSKWeB6ZEQW089wBdJngfJ4uNVDe5i9kjDu6mzWos7Ln0cEdqQQJeAwptRACU13loOFi/pK
DndJ8eLWQ6CG2+GdN14QYX0bv4z3/CuSIfc4wndmLad/vwfrA3ZCe4t+8n8BF3y4eHLZ73yQ/CTe
hO+U+U5um3/8VBw3nDkwFtoov8YXWl148+NOC5BVw72vdzMD4ovfmlMDgrNf+NqpY169G2q3mJZ8
Y3FqGUmwPK5Ts0T9fm8+I8AJ7BoDlbS1aYWhA844SeqlcWAVSzVExOCbc+yTz21Fs4R28y6D1DsK
RUEasI3LbPWMfDy/BDzjSDg0mBUslWxbhLB31yjz661AxnmD4axvtYdO2+apGx65C2HypS9qwlUZ
Yf3uKb2no0zFOgTqRbFJ1GVULMdu+0r26vMkchhW57q/VOlF7i84tHDT8pNKSFyzLy7EiRZbo7Vo
bjDfKNIDQgw0ARofAYaLuemI6dW3KkrY+wDZcxviGzJ8tN2+6PZWd9D0bTsQp2GPn9iWF8rWaJYN
EcxPbF9gyh3FfGUQTGmcmmwzlrs+3jbSjs6lA3I1VlURCJiF4q5RruvGN6WbKHicKXAiJzznw/ZS
0ZemwqmgeMU5pe8z30KZ/TzlHU+JXciOGceTfs175yXS5k+2xYkNRFvjrYKMUudTFssof2Sw8ygQ
DTS64bp8LTrUNi+2PQNfoq01shCV5Rh5r5iJK8OhAZpOHWH9KYX2+FrF/d/rtXlSfFXZt1UNdqsF
wETwGLyIRJypX96zrZGw2CnaEQpiQFN42XDptJ1IPTMs69QGv7jT//YE3jDRIg4Ru2BcURR9I8SH
oj3kEoFtWA6Nj2e3ZSxuFN4rCmr61NEHwkVcE5EKgqWP0YA8eJBKjK+YgHf8tgnu0LHRgJYOP98P
M4yQmGAKtpx8JMOHKdjCEta/Be+1PvfWpsKfYKUUnli6Kf5Y2S2G8lujbVuk3y2WLYnfSshRnIiY
H1K+SHdhNlr6SRRI+arb1TWTbLxI90JxTYdNE6/j1psY+o4HUbT5QrwkoQaWgj3eLyYIj25z3lc+
BEKFYQVhqlyJnBGfXXrThN+OyqYyNhQAFP4ilQkp8COcOMhw5JP1TvxXGXh/bFNd5J+faPTmdhIO
A3hGmr6NfjrtByOw1FM9IM77DlsmQ+3vTYDnI0DNyWQ8Gl/4YLLWFpG46uKfED445CRAfry+h+FS
ie95CscNB4VlHX2UEKaafmehgKcxChXfiL4iZRM2j/L1c2dm+FRuknIbm81IeHuGdzNuwdzKfPzb
cASqwTuau0PCSW4VNyeO23sHpcoewgAHSPhIumGnr4Mor7BuyXAbvCBfQulZY0v9gSFvx0pGTLgM
xaVWs3TAWVxulle7ist1hLYV2LIi7qiEl5ZXu1BE6AlVwnRBX6xxnVloUAMZHlOkwBrHm8IzMcxG
qpIfk8q1kBP0Lg1hhBRSTnd9v9Ww927JByGrYFMKu9J8U8eVylIz050mXMoYau8nG14xj7IQPFW+
2cVA4VmfY+m9qiEjQcMeVglTpHlSo+LXqfJWyztUVMJrmZ/I6yHflumONr5O2PHs71ksCKYSubX6
09zfrHHfJMHs8arsYnoX+MKKq989ZKiIKQGbGPtYVO0gYmQD5SBDbjUFn1p2mUkAKB9qQlVwRdhb
Bl5N2VrMfMOC43agxgXr0tb3CI8ZtLSL5hyxEKij25sIYEZLpIF0rUya+ccTL44n3QHurwvukmJw
eCtwIJiAYex6Z3jn2EzWwr3+LRwPOrL8W7GWlMV4FrJDQ2M/znQUsXZMadcW29JY8boGGjiIWNMh
a3pmX+iKkbWZXxWmzMJS3+KhnQj0nJu7zrBvwLKL0XKQoV0a0U4FmBekTPgqWhPiNOgM2iB67u/m
bm1WNNsOZISyY6xShYEuX+HQlOpSTy4lNmsYThqCx2ym+2a4zKQ90UO7bdd9T5jXMgHbJMWqWE5c
OZqTd9hjLjCxKbp11TEFhy3NpMEOrzjgjHTbWITPyu21eXmRhJiuRfK/o31qXUKU18OPJQRsqmd0
zuJfvf+VlLMVH/SBufPZFE8tlh5yTSDPYWIEhi3ENCDoY579+VJWssGBbqP4TuCh9jt93ETHuHAE
c0+b02pUuo80PmpANARmJp6g4YIDuwQvtVWNDIeQS5nlckFixeecLc7Fbz5tkbpYeSKY9xnDLMaQ
5bsapp+c1wFHSo0ClbOzhoD38u7JLkoYRgLX0o5iPwfwhinqkxDQCM4PdQXH2N3XyABsz9XEoYIj
LhIpqjgm7s/wBkZkCRjxvdZivy/pNeuKx2++hdUhbjyoksUsPvPnlEUAetXnkiDTGuPISrfVZteL
q0RzFXyTQvIYrqnkG6w+JpXki6dcsfXZSF0oOMUszC2wYGXES0k9IpSP3dd4STgwxmUFeVbe8Fxm
MS79h9NgJoA6bdpPKkQN5S+WP7RobdR+3n3FaYD+7sgBJ1eIvt07WHM1wpCrzxor/YnE3cvzuTCl
0nrxWCMbZeqTHJsJNIMKLrjTr2fQgXWX7J0ybEk5WQrDVouxQyre0ZcU5T6W3nB5Q+q7SJoRW1g0
IcI1zDdZdDFeniisy2otM8u2UDBMClWCXRgXVQkyZoXmiFPuBhI6427m2yGSWWXThYd76GXpVURo
Ga1fHa3DcjQ2cbERn7ZUrSmBWv0wTBvpFQhzwOxxX9a3e/ZmJSeLQkVJvsLomIkbDdoYZdhXZfxG
EEFf2SZlnGfA4HO1xBVlu9h35G/DOQLlsNiVLuAqD39okXqthcGHLDBfbYiHsXOc3zigPcF18+1u
enzHMX7BFnVHixvV5XSpEMNqbtwE2AD0tKEa8EIi+3n81b3+jGyZxFgQi+8W8ztjemeODccDBoZM
zJzijcaqyDZo8qSn390xLnbJcYKVaWlUlTxzTFqvMebEE6bwQBHtLuIJVtWn1YKrMlgnXFk9dA0r
4W0gnDoOQrzo7B5OE1YSi+YBHYtZAtGovyPzmQYEdtpaud+OXj6bwCygJlrkx8Pe7/5QZeG3dRWE
9846a+VvFB8nIqOG5ZNyJ0Ov51XUASZ1tg5z3smRyXDC4jRi+ulygn7KaU3nQFrh6GRKkGA4MLiK
8l5NJ9ximeaS/QUNJMRcccVeC4/Ph2Gdm/A9w37GDHSIrfl3Of2glYq4SaPIbZnGPHGroSxQ4h+d
huN5TcK/mEMnu2NBmYF94GQsIIEb/SldPEt7GOF8gl3QkUCFQgW0wRgveVF5QSez67UGAFijqwro
BPkWVoFBiKMwDMS6vKFWsMnAlTE2EWamBVxPesPvFMG25E6/z55rZcESAKHkROoA5YG87s/NyNSC
kxSkQibEBz0ENDboSng1A1ZuDQCkLAAYnKEZDh4gNSbKrEBTdMrRUysX89W7rSGrzJMDoJCkLJmw
gNaoTx/ugQh1r3JkxjHQDxhHCIcRi5H0xDnjC6ajyyf4OqN6VdLvhoelIxVIIlQPhwoZNfEwqZ83
kIq/KZI4bohDhWGI9yuHspEFYbbRmhP6KzJb5dcK5YtORjHzTxUvbldHOAGegWcHjt3wF6GQ51ty
rIAtBZGYjU2V+4a+JtOmSZdYRAhw+GDoqY4h/EnlJ9uKf8SyEeoaiPY3hs+C7NNYAJhz780ca9jS
ELI5Fwlknh8t7v7T4M/26STuRjZwNi+YLEZeCHFrUPsSFulBqH2GiPENvqoMP8xRmQ0xO0P7aNj3
LyAaXi3+28AcMc5bfBskgqqt8BSxPYIc9l6/qbsyaJxmwx5wjTXo2kcFGbV6ax8waSzURcyZ9rhD
F+v6zXiCYXs6+tzCSTpXNjzjR//UlkjwpKddzDcRY0jH5ExeQH4ir7JQgq4LRtPLYPHyq9KyML9h
5WDHNrt3zr9/Kdtpu4BQlH+MMvlINlyqRNpOmsd9pamchgHEMl1yqlsSIHdAo1EznyEA+5efCuHW
asiRQpxH9CcGYQtsjhBsQZxYTdjZaW7brlArjaxq48AX4YOhwaHUfPJ9o9kMwDZo5vcRm/WTJsWE
HQPHQ3VxV8D9BGtWkI4OavuNzFd8TpnHEQHLRo9c1CGYQ8CTBgi9m5vZfCCdx6pzCw54YziYzzGJ
f8041nQIz/d1ep4OdAKmjnGkE2PEc6m2JIdvJaaWh2bbIfB20AbWWDFn2H1At5mfVEU0JRS9F8GS
tgQgr3v5N+mOUH3D1FaDEONo7GwX07ke7fRPuzT4Wii29Q3FCpCtueS7DOIPgCEgS+Tqf0BDAUs7
/WCjfPbr2hV3/crKoFDb4QPmlgJ+PSzUN0QsE3gaYJCjhV73OZqcBKQYw8jsriznageDBE4Ap0Dk
Vjzrjb4uDvmF5gjSOoibidXh/AbCA+aL6nfEY4AkfY1xx4HoeW17zKwXScCrmTKfozQKtFsyLCAi
V7xjVOuKjazvCqUY1iC/MUcJpJb2MQiL/sHP3jS3iQLAy/d1M39qI3Gaz/R92vLcWE9xz9QUqyY2
H/0PrAPpNxvw2XKbhtAjeK7N39QgIzuPkE0IkCOnyHD5yQrIKZoyolygZjEFhCDz/hS8aV9mjqx6
veRTzRCQZUAJRQRm2Q3VnY6HkTtxyjpgVinTgucMzWrsxsgeGcpEDpAX8BdIFHiUFDlQr9Ue4pMd
fsWztSuVHpEm2hlDhyQBrZzPWib2agWsZ2c489jwlyEohe/FmcLWYLnHHg2XxQC28hQWrOYZJERh
VAAbiL4fiper4BxHCDjEPtDnF+qxhX7Ev6Gm1Vywg9iy0RWMaA+3PHpBNUJT4JZv8tEkM+ULhAsM
CcwYbffU2KC15Y0g336hK4Fw4ZY0EijEHsV/O7qV5Xfppnt/vgMP6Fcq+fgP6/OjTJHBcYe5AoYg
nMIFWPg8YuYvfAaa5oRUFiZM8/vtPlvdb44ifJnakXhB1O8E4QII0JOcn0fc41IQaXyYXdxUOT0J
AQ5R0LxDpLVu5b6+tPtoxZNC01Ed8dqFjNDtuu00S1UX3Sn9Ken20G/xWiEPLCdiTTmFfnGfjMKl
0CPv9JNsN6JY+KkxlSLpA7k6Mx+Y8Yx63ilucwSXapAyjHYhphUiYSkuZxgnj5S6KZQ00u7QGiHb
STwtwV0Su+uQEodZN0ygxOX8tBpQBHLGcU5BsevEPVoDBjystkBHSP/LNoMi/O8oQyfLWRXX85GE
PTmLBSiwuvS/qGzR7AwLcrUi0Qk7x2TqyHwVrRqvmJS6jzIGLnJjBbd6XxycgTSyzmn4yPgKEQRL
LCZ0GupV7Mh+4rcq8RXKpoWOhPKvWc5hmDNJEzCb9r744zzHDw8dLPAqx6Eyzw34MFwtmgR2CY2W
mBBunJGO/auYM8GJdqsNJ2ptbAe1xhY/MeymK5C3SuPEb/fKhkECoS5GIbHU2qPZM3u6h3aBbQAn
EWnTnREU8gcwrojjchqMxe/8g1tGV/TCtGq4b3J8vra8ZYxkJnl9JyVowr6DUa1XA8dAYoph0owv
aLrRtblzSk3MSq3cHqxHJZ7v6QHhgn5gjgdS21MRkNcI/MQroNNhsMjvAlMEfepR2dAvs3Gbn9fP
zPvT3H5wzK+GtwyMh80K1OajdGFwGfbX9r5jm4/MCijTuOx20Hy/n0zhHtjjE8c6rHlvEDiI9073
NXOqiMW30bUdLBSka4gamWAxadMw5+HBUS6abgTgxdglOvP1k0ZA5hK/XhLe5x+PVR2maGhh1vMk
Up8/UkXrogal7M0U5XADR6Dnmt3eD/gdJAfN9F4FftKODtESrjpMWrA7FaW0k8LwxkgC98xLV75J
3S1KjxXmJBCUOZA/oH+HLdaGjqb6pUQz7GE3pGGyc4QbEnZuCRuZ0gUBBdptDX3J4QXuW7rmR/46
GfVbOR7nAZ1F3BnOBaBznkUkSHqIsqP8PDFW757L0nBJbCuw5cNTUMNLA9sykBE7hWN8vG/Kd5Gt
ABvpLTmbtF3m/Izja8FlgsuOfee9PQpKR8Z4IpsFZ46FjvblW4ZvtChZYJRLx+f+9HpLUpvHnR06
r//i+XUcNGwqmmph5hXiqidggfOX3KLbfQOOzzLCMrdQ1yKFmA6d1arOhvbZGMf2tQCtgWUvwu7V
CBGCr/rx0oLWPOTKWlZ3p7S3YfMwEK4IZICfV0B3v8/YqSMSbof8JdzeMceXgslC1nEuCJ75lNIZ
jZ/uxPNCDIYVPaTXu6Ehwl3rIIIcZFNg4g/aBjIO/CRRQtJDVCttdOsQy6uxvZYaljRnDZ1x9/qU
npfK2sogLWZM4xfApJ2Z+/MYiplFFB+a55VjSFbeO9wToGIQvQYEdl/rwvKfSF0BHV0Yw8aqbe4F
+MHSD2G6VXk0bwhUGa1DIjfLLfgTaR2FM+JIgGsGUtBoUZnItBC9fg404Xn9mdxbGw1StqvMzwIH
7N84+dH1A4nYzQuUuICHQGI97DvYGTS/M68oQ04zHXq6hPyDx/yPsO4LzU5WD5O+ajuSvu2BAB4B
D0b7lUByC5pw24OEm+mnxY3zFN66+w7WX0nEQYQVo3tvfSaMFEb0V61/hybXm9eOBCnQD18Y97X5
6JjTGph7/RoYDJg+TU7c0QVgkbXOhV8NwV4/+lIRwPox01uG9h2LcsLTdft+S0UqX8RFi7Jn4r/v
MNHVP1GlTcBCFs6AmLVZlpdDCn6dsuc2HQOs/DUTh4i3Asc2WMVMoHvK2SJ7NMNGvEO2CnQM9p/v
aKE6BKxAkIb50cr4cILqM8aXETqMwJrh6zQArqj9siCzK1zKjE1e3C8vOKtnfAAmHAl0LESTvdgD
CAd8cJ3hAn+JoLL0H3f07fMCn8ljnKJjSu7dVoo9me6d1SvK3iyCK8+QuxdNewtNv/VyeSLrxOe3
hwuSJz5EN7iGs65Dk04ppar0/Gx0iBqdMzVvw3P7NLdCuKsSpFLnYlxK1UwUSnAyk7dMlvTkBk1v
tlaH6EIVuXlme6l5i631C78SwrDazWTRQ0jHIb7W+vtzblrC9zSa+UEMRnIU7+zvFlGcvMrq7VPb
mNHKKgKIDJJJUvsaJxarXosjVMtA5HCJwlubRVw+G3NYZoi5xkskn+AeKKQfChcRCKn/mObPz7E9
pxMPqKzbnTQ6OgqEXgI1X5rt8VV5CZpbDG6BHYgovg3qv2aL/FbJ1wZPBeZFATwsMMGn/ISZOgVM
he4t4YrEbc4kR7wL7dwnrFsYA5RS6GOhnsG/w9NFQ1v/XFYvcMHPFP5ZEWiwUzjPVRYwVCDvbvoy
YXsDPI29QUYBVJOM7+rdGRL7L6RLXPonXWX9203FlNpBbhtVl46IAqw21nA16x9U0exdWkYNf+8C
l3e/xRwLChyWgAhTtS0cEtKROmvZxaeX5ZPVnhGaSh4epS0a/FWcu6/EJTpELILkt9EPebO+/z7h
6OEXxsCaST48Agb/79pBRPQjXDIyByC/yt8t44cQ1UMO0u72ZDjn2vYZb8L2Rl4GKYR4dlYYss2m
d5CThzjDVsm56+uYQWaxslBq0CIBP0+OZHjPES6tr1ifYbLV81UBcbuG17d6Sj9QihAjta3DNZxC
5KHWhxhDOjFnHAEunHxvTxxJJ9psqCszYAHt9MWMqp0Jr4boSAikoLHiY4LeMXWmN1k94/oJE2gg
3AMI9j5XYnwvlOKdTU3G3IrR8ELcYe4oMUrDpJFGBLUo2vLFiLKcmR1dK83jXBfTi4T4CDBizmAG
QLnBL8WGtoBxIHUb+x1iVEr5h5wQ9HqXaS6TH48ybdiLO0qsktx4oJqZ5eTUd+KB7JqETshF5LOh
cz7lN2iJ6PSAKuCasVzIDRJ3wz/kudL4GUutWQEVMLunkKSeqyAjvdNGVujZqAIab4K3g+s3X4L1
P8A9oRLkV8zykRg1DJYDnT2nHrBjXjaFnVFTDyKYW9AgQaobRMiQ6N6JYyEoE5MFu6B6Leb72/h/
ijE5zEg4BV8orWYeDp/AMYxZrMHTRefBUU+1y+uDfscFg4koxFr0FNzp2kMYN1DyEqi0HxyWWuHo
HQ2bE3HQSV4fsv/ZR3Plgy5Y7tysdEdk9SrCfwCahfhrSORVz/TKAW2o5cWAF1CvkIih3+Ocy46N
5eEqCKt5VB3CNhHi4F1ADA2lx+xyljlZj0+cTa2CGQvE9qGE17Socc+BNU2uA5DhzFwrILlRX/M8
OMuP5P/MFGDCImGUQ9m9JVhn8tw6+gUHxLZUXCN1KgXTVJe3qJCUnjhz16JzOaK/YYJq94RzQVag
7FuQpeGPDzwY5Yf56PeAIqiAgFTqmOrUlmd2Gf0d1kSL7ve+ZtZa0Tf8QxtoQ2h8+nNzxFtM+8oQ
O/5pJ8Q4szYJaB/wmnnLdwuVBCqenx2BTql0PwAGXgOmnAvhg2qc/8kvzsg+ZOaR6LSAEC2M6Ox/
piROseRzcN5lD6Qm0RmOGlw1Ik06/PVJS0298hukDRsAqFxK6cKqwJeWayp2lbcePxxAEHEPHsiU
c1CBV5EfeEz9DJ5lx5AL/uhMIaS+gRrCSh+38LUL8DXIeg5FNWcYa4r9+XqI2Mx8EHeF18FcAZaL
JYIENOj3G9w3NvyLk3hmfy7Y6g3iClo9zoqBUnKngv8xtPuQMK1maRRMmdwSgjuEW34NQiHvNpkb
xCdh0NzyKSn7iSFDQnFDfsQZnMHZYCOzLCzc3mCqgU9y4y3U1n298Zh9vsqh+4bHwLpGTIFj2kex
7fbsS/gsdejxpwbqXtlAVDVkORDkmd+KKkupA3ryVvYtKPwgfrpnRW4eenxtAj3oj4kHrgKgEOLn
a1v59JkIokn+BIBR2Xatg4EapGGb1ly4pA+dKQbABvNJbBvpuV4u7nK0+kDFKMuBySAn4O9FR/Wj
nnMfcS7xkfjVYO2EIg2qY7eAUsPLgAirv7Bum6EVleMho7OdeUEGO2Omt4BeMArTgP4onzbyCT5A
R1XPpYk35BNrM68fcS1ziXjusKVxOs1FzsLZmEPdwQaDYfITcrhLupCqeExPCQtnATEG40iQHvR3
FvRJ6tTSraHzDTaDrXIbz7UZJyr8RqW2xz4Adr73czPFucG5w3a8E7/Iv4D2zXRKECz+1E4vD+/2
O7obiNjUBoLDT8GOIMXeoN3JsPThoxEi9MOFgERL+Sy/WQUjBLQRIMkxdAdKLIOCFpY1fmdPG8L/
S+LXWfaFR0fWoMBmRDz6tA60INxYdKeMgswYI3qePFXaTE8f/gbcu2GJYYHpKnDxdETsrtGREDTj
8Ugpkt4ZkgB+roA/OwYglKkN4dSeimYUtJ8XAdimwYijzdJ2Esj3Mry2ia8nGOZSSS1kRsod5jn/
2LsGnmE8eRBaBgwrcS+drIf5m8NSJvWRBLtvxrOUj8b2vkGUsCbk4zRByEM/jg+yDZ+QGTqTAPGr
PLL9E6oncq9YM2uukPpEl9s9sNPikUsPEjBB1P7hHuL19ZFfY7issq2CtoZ42KAwscFipxADLayF
HAbemASkgC1UMVwl82CCMm+R8AYhScbszIX4FX23dNIw7skjMBGo2DOggirnytbnAXPUoxuBHBqx
EzgpfkY0HOFCuBFKgp8VR844PyksDPgCioOIkgPjhWGev09UR8l8K9G9y/DdgXBqKNCIeGY2cfTA
LgxrpeRBQQETGAtCSMUcHkw6FAC5b1Q/JkZyzFMVurH5vISDCi5BUdydsR+ngdYAATF9YNm95kXz
omCZ6WAL8AX2X2FbLtjgBRr2Kt3wkdm4/Oc0E6A/ejxdYATM0xDo/7MyZr5Z0eZeGGXkXcBQjbJD
gF5qYycjUTPQoPzj0poCBQMcFmdYM4zad29cAsvmTf7AiymxzQ9O9eTBIEo6DW/5sf8tj/Cly2u7
xXfjjQ1UUedwflz55jxxfgrEBYW5wVzhAy1k6wTarXBiTyGV5MSjgb88D+luvCUeHqdOe6qPT/y+
bOsdnuApP4236qLfrIe4BcC99r56LT/1D+HEL1v8Fr/NGXnmPSGpAiRgxjl4R/xsXhNPnZfPC8KM
gWegPeRftL6cCCjAqPz6q4qDPlXVnMc1N8Hwjan8jDcAlh/qGfVL2wzn4cLojv/D8BN9jF/yjVkA
TO3hgsM2JJq/16E8tjvtHVBXiAhcseUd/TIv6n/x8h0ocNH8ig91N5218/AO0abYiX/RR3URv2KG
9ljQeaASayCr7KgsAUxZ3lSIUA3Alr+k7+c83gQ3DeBQv/dM4CEffpgjgcCUXv/YqF+AdNOheMtW
6blHNHsx/G6Xf7QXY8X2JkAzp+V9J5Vi2Z+7rchwItomV+Hj6TLbVDdJMG1fx+6qe/ddd8WOooGZ
A8GDIpozqVwYH7NUjDFBfb4bCx1cHuo9jlobadN/wSbdAdv6DhYo2+xqfXRXGGvpudxPV4D47lie
m1N1LM75Y/i4f+V/IKIMOsEUs42BASdHJPBeC1nfxaMCOzSujB6bKiJAmABPTv6QT+160rBMA+nH
qMUDYU0fMJ8YEPQsNVoRRMcL5hjYFX2XHEUcEMlSzl3qcOsHjNiENw6sMyzKffcbgva2MNBt8WGx
+iGSM/X8g78U6viPknG7QPzIitC/uOO+wRKBb9NbfyzftKVwyNfKHhtUegPAAwihP6g36UJm3jzI
A0cUEzMIwRBPoRz/G8q8sAug3H+TPsZHsX9+qm/x2foAndF39UOmrb5i1PwL6g96gpcjoBzYocHg
2xOokJ92ziVgUETO80BQdYnjCXnIfI86XLFUB8wYomTxH0lnttwolkXRLyJCgJheAQGaJWv2CyE7
ZSYxiZmv70V1VFd2VqZsI3S595x99rAP2WQenMT+RIa3QDjRHfY84XwhXw4r/vGhbASNuo5nnGIR
WrExCMD7INKckrwyNqWD/0i+KdBSNG08Humlvo2e4pFr8c3NrO/iXvntwwVnuPQSPdHrLuWr/Yku
ylb5Fi7CjgcuWSGTFX60n+ZLW0NL/1KvE5f12VylBVg0PYQDHZ0Ry3zLTs/0oT1/TuhB0Cqwn+ZH
KjGeRO4m9R18peErvfFBc78UtkC2yy31KgWw8pJfQ7loXyA+6k/7vaIiLfdztma2nC04PTA+/1V+
3PbF0mhoBzEqKMz3nfUH24VdB3J6+4/nPaNo/YZh9RSY98pW8N/8dMQeDPhrEbbWNFz7QxLVIcHJ
iYuBW8EHY/YB2X8I/NldMWcmkgXGhw0hDupHRGWWslStlMbwJ+HkBwJVHRyMwj9f2uAOHzKLl/Cs
nZ7M8q5zETxYtn5uHhHz7H/Dg417/AHlUcl8Aiqd26hc0A6CfOnIHJn3IwFj1+VNY5qCQmrSexoF
tkqu6EODddBhS7+qgRqKMGVM0Syy0QSaRiS0aCSBiCDsMYEfWEFWpgNWTGdDeCp+WAa9Ny4h10Om
Q6cSKbtkXEFYw2cy748zjAPgotXDxvcdXUDY5Pjllr6BUqT+E3jjnLuw40uLyWCFk59BnBT3BNaY
ZfyRa8vBOtyhxgqX8KflpjI51/AJQW1p0nOBIVIiwGXqaOpQIQXmuXR5ENEbJ7QsSK6wIrJ43Pqa
umASEQniNJTlb3OGXhkGKbgk46oLJxyPODMCeJ66eCYHRGVYgHrA90CTGNhcNZbZtFSn7R0LSVL2
4LYCWhGCwh6MgonpzRuCCrUrsDTMOubhDkS6rFn0ACI2fTFcPZKJEHHgpkRsGf8JYspX8NVN7fDN
NJzRCu/MwarwyRUmnS71D65VEjEXOvsxmhvooxNYzbM5f3EOpV3+Uttin82TVfUy4N5kIgesiIcx
qyQCzTwrETOgAb9zXJah7AkQK8oM9SmOHcX9EyPvqs+znNIrWqnGRWu+oNTCSxI55EozEkHAcPil
e0enbReBxWb4oRhitvUbUhSqQIYm4NBZ+2/T5AGrfgQi5zBHMtnIH81m8vthi77Xz+EESZEMO7Yu
Nnvxgvk3l6mgGeRRYy6KcuKssJU31rNHCgGcFy0g7PBjDLSMeMtNcJwZHQAf0fVu2212LLEHAp1K
mL470+kNcqNOKL9wfbXHdHRaOJnYOjawEcks4qLsTwFFfVk1OFdYc/jUuKxCtSZmGQAXQlw5J4p1
R57x/6cbFJ6mXKNwsqZ0o75l/AWpv0UPH6JGXOIHV3V4Ka1EuM+NQwGN3jWIdr6Kw4OTjYjWVt3o
PA3dfh8RQfgkCrkx4yYILhKdi1VzOIBbNIsyWxPaI8KeSM4lWTQJZp4kliCLWFX4sMF1YBRcCAt8
xPt2M+cNw5vitoTSMvo8xJZAoktQ2QuIslZ1nldbHEGj2U5tXHZGqn7DUxhIpb8hdSA8Lx81jcFs
/Iqr1/C5jVTWLMZO3ebYWMChhi48hw3UbcPWloWdgPLgK56v4UYa1Q7NsYYzXr+WzkVtCf1VU9ye
8FvbcIYZmg27Ye+Ye9Jp7kMlX82MFd0Eu8RkU3nCJC0uFgz4R93qf4wn1fY79njm5RUEePoa0l+y
JaEImsxlHpRlIVsYQ57aHxAUPZhQSjNYzvJtto/4bBjRb8evzIMdsQkewpNvLAHli+b7aTyFxTtF
orBhu6jxTk5dA9HssBGqbasSC7Gd6xcJmtjokhwNyAtf3zhieOFjI2BIAHjZq4mpN+bMZOlwFbIC
6tk5mVzUuw9bC2eETt3sCRiqhdTu17Zn7ouwBo9dE7ap8IfNHqhtkvwk8gndDaAAqyjXmAgvBd9u
HjpaCwQ4N8YlWEP1aPjgt1GXoslg3PlB2jS1Pf4Gf4Ko9wAn/IT0EEvb4eg83FMcGT/2jBQrdUn4
03vbShFh9aausmt3uHhcfekwQnAPSkikwTWbrQwrsQ6HxdzciNbiAmrhwrHlV05xe/WxVrE5MMJ+
Uo4iAjnoUxk1OMIfAoIOEJLZp6p/szlVPKz2+BQv9YuWB14y7uapukwlyBO2NlkzMyByGdiV8wVI
tk/cAPDXVwM5BHV6dAgEjzYzlij6XHG0dRqYWN0ihwfnEL7Z8A2MZj7O7M6kL4dxv1PzPRSqxMcs
nHQVYN7aS+tb4W8mMisw0M8MNRhIw3yBEX3y3nxIa+aHeW/OYODbfk//FHDOR5iyM+vHZZYp39EY
zJnh+rMb1o0Iu9Q1xAvYUPaQbUZ8mlOXdhWT4HCHkQrTPOAEf5F2p2z8Zg6SRUstWnJYomxnHFyr
q5A6WoTyvZwJpjbDj9OjuaL3IQ8cdjSa/IJOfCfa5PYF4vdb3OGnW6OMLr6ADll8nC/qPlZdw0FE
nc9XhmRXPU/jIj5DFfqHIHtKCdHQ6+erkIgwOPMsnOQ0jdfpxHPKk3d1LnnDGu7gUwsYukbyxemH
KQ7/w5JFFh4fqDxA2pPuc7boDcIMDQyWYL3umoLZrWlIIzOzO2cgCcUJtW7LkCRfFz54PlXO7Lv5
/JsX68975voU0ENBE9fuBhDe7ENDEh8kpqVCHXr6EyvSdaU2tgz3LZkxdAY6KrCczJB6JjhzGKO+
DjiQetGTSP6q0OtJTei8uYpO+kfmD46vxOcaUK6aK1LSVSzeyjJgn1E12DdlsMvCtU/Cw4AIn15J
xt4DMqeE8VEMW0NRxkUuhJ6RlD/Ypfh4jTS14MrVuU84KLBi6UGi3lNKls9mwnBFMbyi0q2oCc+4
rf4NwK0tfbw/shsD9MNzFymKQjl6Tpcxb5aRlrhzAw0fqwpLo0G7tRq60hjKlJ9sPrVyj/w9WC+P
6hhQDWCTHQ922VNrieJeQLeShusyPwojIdxNhTCzZJYJp9Ap/e6WVkt/AHBWMIZ7Jy5q7x7grNdO
H6DgyY6lr48jhkH5nN9iHe2v6zG15Zl89I3i1hB9ms7ii/bW9tG8T20BzXpbljt8YzpCoiUka5F0
nB107Yo9laiqsNdqws4jrwt1d4z74/RG6px+VoX5FIuI7Zy0BJCU2TLLytHx0sF8bxv1xir3z0PF
Q1bJtuTDvveEwd90CKtV2JOh9pAlAEYMJvV26cMqadZ9Nd9AL5j3wSmnRhvbH5nKtBRgg4W3oJ9M
1Y71Z7ZFIjKmLvqJCJWSBKUHa2pnug+KETgJHMZknmOBLLoElTuyMNqTJ3E7yVIhTg9o/ocZo1mR
GSOm/GjpSrEAdc7DV/yZLZpZAywfLoKpneyMiXk6D1gmAebLBNakbIBZwZhrBPlIZw5SMtzO9MhY
GHrmxZ9/LcHAeQgpR0A4oAlLkht21Uf2eItZSnYDvFdFwHDZaTU0iNqGQEUlgpQsgiGqiIFHTHSI
gr6876kE5Kipp5KGZUCrRnAXrlXj7t0gUOWmCFhrZ0pBeUrditeXxEYfonHzr00yWxbvi1DjHgpV
TKNLaGTFiwlNSZJLaRDLdITsCK8ZG6e32O8/xiOBpEnmOpfZZN2WGDOGmYXb9jTo9Xtn8LmSk0cM
FyIw6MBTgwzOzRAj3RX5EliJGglvb7wfqM14cckxmf0LgnNJ1ZILswPJW0sBHlUEvpPnS6l6JgbX
nn92fgG4rXCZTAGj+BW2Hw8qCNl1v+LALjSs9fquI9oK/cauOs1phbUepTYi4bkuOQGMZMZ/00rO
xt+o9zfDu3N1lA56l2zz4hINPDzpsMHjrpu96uihhvrhkx9VOBItH2x/KSdBHEZFZfGjFHxqzOZm
6k5ojVWA6XEogQ8TIq2/NSIrSGzXTnKPrSEeAaR+wJOMZU47eD+xXi8+uLOk7EQz+a5izULwnvkd
phJkWorf/FjXo1dQirTNffoGmvo3zc8n9zujmERZxVaD4RqyheT6XXt3ML+IngcYErCPCXE/99eT
Tda0caS6asXNQ1AMHqCdxs8n0skVqSv5VKb3HM47940Hm5LUB03BYgE1FVbuEs+DEI2rCGPtRjSV
YBlnH0eDCBfob+7mVzGbfI5o3HjOrwb7kc6gnsxZS8UbBEdAa0gnadvMfcf7ht4lAVYMGX36/r9E
dwtZ3rUwdtWJV8tk4lFnBA0IBqMU5qxkaQeEPeRIU8buElaS1TKQ0M8x5FXNLy4Fn4LEyRbqNWMC
3dTo5adcrdkOPpmCEwjkSWjXz/pf9yVdgDepDpHdA1aCOvQ3H3UEBn7/xh0rHow6vg4H8i8p+rk7
D40mgXb5n3KB5pcRJMO8Yl1qvxGW1Mjph0NDH95n6VZHcjiLYnKzYtoQOfoKS1IJ1HKTw0Lq85XG
VpO3ujtguQ/zgBnDGxb8xw0Ikhxx1lKE2puFq7muLPVwnakznBkxus9fArBYiIxHcEgNB2onJDnT
8AvEP5SxHXg52lzyBWwdwb5P7BSTPQ6sgOBbbGBDt0MZDaOMt4OXMIw6qpsWkMMCWy8V1Bc27qMa
2uNfAyZ9wcbOxmjVPaKsj0F4q6VcPhhfhQsmeiRrcROYtyXYF06vmcMGoYqN7PZIJ9b38IctuAvY
etCck4g32wTlsvNd/wfXNAM+1WK+RiAxjRJwBCkmvVbK0VWu9I9LB0l8kqxgKWOX72cLAzJ1pNHh
ZSqWslxZgBbUUtJdVu74SCDYYD3PRFPE4TtwsFEcX+2rsKpwF52qjXwN7iEzF9prrJjoWfjS16ch
iICbOTWLMBY+yZIEbtodYealvyB04Dg5wktwabpjfmhiET6ALMJg0o35veIGGGtCUUP6iU2mOjWx
9XdMicewbG6RRwhXzzZenc5K4SdOTHuQTemWIu635HEBVCE+o+pIfeJg94psS3uGoCegZrw4YPDN
D5y+MXzRwHCCdGsE3hwTqdZBtMrgHRiuYt/ntBOs6PQJTgWxoMrfp24hMzGOYNyrIQLMcDBV0Agq
8jZmyoGW1uj9kwIgVcOyHNJ4WX6wUlLTJd6R5jy/V/S1WRfeaWPNaoD+O7mGJzilUIIaePPJ4V0r
1p2P2nEaM4nMZrUMmnw9Dk7kE8wWteeZ9EdpJSuABwpGvAV8hUoU9iFFUUFyuB6Rr5bPGdWLrl+g
1gyvYaU60sy/yJSSfR0uZfiYcxGqgaZujCT+McL0L+xoBhDk9/XOENLFx++JHFN2cpaCYzDFIygn
THPoJgyAPhUOxr12iPXy3DTVJUHX8JbRgb5hpKF7U9FR66Ac0/fTdGFHOZEUxmKA9BnhdSgb5y5J
kW54GeGzo67tpTRYgMsYXHoQw4CST6MwTcmR1Sh4kZaBU9PL+PM5yi9O7byCliMymBXIq2iFGXUJ
dISiPLyz7jXt2X6tbmrDE4NvAJ8mTlcCDjoDbtFFggWp8cjghk9pTwIX1npvBQXd+1LXmHVoJaMe
7JwghRF2ZqtwawP/xUGlC4I3g3s9BTjojKkMBF5pGq8+j3dGbDt7/gDnYJ5CzxE8nfYp7OZbErLT
CYycLr5yP6EEeK6eEnjnPuCoECIJxESnvRlAoO/u38hocIxGTw6NVWbAYmhJLs5lBdlUaCvyXsqA
9OJzwct0nOU6hqhNIjB/qQ6qwSiJy3vr5W0QKMhLVWXj1qGabEMEZQLuuAp+PEJduU00B3uFuV3p
KqZgpa21GhknOXwM6MW18JoROG+kAqnQOkhmvp1nPSHzt6l0hdI7xaKnhbCJsTvJq9s8fBT5hgvF
vTPTIWszMgBYDfJ0LYKP576OtuIYs2+NypzUE8kNDQk2jAAfGyiqQNbZF24OgABr7o7COJ5dubcZ
2X2a0+xgtYgBqXKoFXuo0QpIZjceDe1fwEC/AseZ3HQ4Zzafp/Yn3YdfniYodcxFAGDJ5gJNxZSI
mWTiggXHqBN+3498J72AjPqfgADAcqds5hfhBwSh/iexeTJUYFzzk1wYaVFjEokEGZIzVGlu+RM4
qdoVJ+2m3fpN8Tv8DVsmxzy+Klyf7swPo2/le4sbcD1YPZQrlZMegjsyjOFcfJWtqf+CjHV7/45n
W/ZVHvrvqD4DsYpX+dqrzsgIvR4YTTNqv+r3Aa2k6a9bCP4QOfDPN/39m5V642HI46eaXCrhW8QU
JMw+tohAp8Z3KsY6VGE9j2/09v3XABz+BrCVNWAWYzxj7OulJQYBANsthloJRwsRzWYMnbFy2+l3
fYDpckr4N9449FBa1j2zhkayBJlwR85Yve4pAWIMcCfF4Sx19fZICQfJLTiznihdUhX1g0FppcC0
8RHmNgexvBWMa3KoTz5iwrcAYFJMh0yE+8DsGktHARRzrj8GuLhScqEWDedn41J032XVs6oN8SQp
vzndF74m9I7pND0b2aQhq+qgm0adw8X4HT77hpmxmOMGGxI5ypMWhXjPR7NbAcm1g5LTKacE0LNA
IPYxdnr7wLR1JLm9ByFJIpIxhb+pS6DmQv1NkHJXsZjn/T+1pVQi0lYBTWWGIdHAa1YLCJuC6Kdd
637ED9YETO3E6HMekuikG9VPOERnoxU2n5i1KH6Go6/xeXRxorg5bq7zalip3BSczfFKx2keEDjH
t4mhlBSTnQDfpER7ErCDykF48XmwiW1fibX2paoXPx//Ck5uMUJCJfhHNcw5yhSvw92Oko05l6hP
0UT+Qgt9ziHsPQUkvEbN1s6ETYSdzIiEXiRl8jf96FRnfNPDI6uZ1Io4rht8jORVeOpnqcPm1Npv
FbFuP01BZgyq0mVfUirSyEXlvVZAJmdrzC3jGTXH1qi/RvkcsfDD+tYh5auFdZp9Zcqq6Pdxvx/h
KSmagxA2dKCPAad93oj9baJx3uJFlPeFuuJwpXacqD1oNl8jCO+NuQoUnJqzcQ7h3ibJj01WXbTx
StqDZGXlDwaVo3EYqYVDq8soaHcRFu6Ra/CAJL1bq8eS+XM3+W3DvSgKMAmyHkHDvGA7IfoI4tMl
1sBShsSH+dQShgWcWEn4L8V9ju04ZCGUO6hvfPx4vUzhve7S8U7UIWQ3bZpJLeT3Z4G/GxxTneNE
sZjwMPKHsTR7EG2CnIAZDd8RzIR9d08+A1SPbOZ1sqWs2ud7x3dpEEDlEJIO2J2pG9ntAP+PFUL9
calka0gotJ1pCLyBnZgZMnrzPTBLjBCDgKD0CU0PONvDxXAXLqBdiPOti0ARiCeMWa2Hdf0tL94L
oi1xx64OvBeOmln6pVZUZoDPinaUMP/H4VCWvQ4Dw7lbk2ytENRiUvwoU6x9uZqiz+STgGgcyVBC
EgKzC/xQ+rXeYnNozm06Afj37Y0YzS38bIdR9vym/TJUhRYhJYdl7l+RPgwtmT57fWQ3LTYKAdz6
EdcZvdkL+lFNsP3x/APbtgupE0qJXK8RR7TK/lOdRPn5UbfEGMKQbrptCn9J2WkREbCLbljh/FlN
XhHdDJz/t/YfRf+qiidJyUbHhI6geTolqNEZVg3Am3iFZtr3vPMKx0AbReLFnjcAUnwKNnOGqe0W
ajTjfaS5cIlmGTbJ1JS0in60rm+GYQMxxrd6pZ6nyo4uwdRPEII+ffFLhBLGq2K6lbiqdpG+oL6z
AqoWjcwmeM1yB6pQDJkD3sopGlY61A/4JUkAJJ3Zfrwe5pgWOFB0cJGrBlfz2Xa8d3/lagj7U/HV
65BBqd9xf1WgIkGXDJ2PfFHLi5B7EP/jdgfBpTUcBeJzdcKyWUi373EDMw9zR0VbDZcCjar2M869
QnjU/UukEGfsBQmmqG4cd3xizcvHKC/y8I+jkcJHCM2VcOa0G9udVD5nXAFDv/1waVGuQOkslqAw
aeQxmIuLpZFtBcFiQIbIKR1XJD0guoSO1mJ0uyaBWio3s+KLE3nMtg1fh1luge/Hd1Ys8du1cfP5
KJc63BTvvfqaM0bHzU4oF9SiVJQzSi5cXvXymQ+PsD/ksqP9TMT6fjIrRUiRAY4wyqsumGy3BUla
U8+/xoWFzN+04smHuT43m3AphcvP3oCWOplRRR4/TSyW+huroD2WSoG/eVcYu5zj0pvFL73HI/rm
5z9l+cW8j8vuvqcRIOkXeNnhRHdu3m6pET+3aSlZIc4o4m/Xe1H1jBglvBdxaQO+xk7WHShDhnIt
vYYXptIDgaKTeA9nQu49HJjI6uwBnT08wyclma2eiXUMLfqr49vvSAB/2zS7xVnZsGFY6F23CtZQ
pniHc7rkAFCPyh07S7Kk8d5Cs0goX3OFUIU0q8vX6Q7vJ/mX0kBaFcIWEy0MDZfDs6KpT4/ShSc2
/jdlu5vZI4azI2/y3RZjrfKrOpLvQ6jasMC5s7FTDvrVQB/JaBSxWe0gRfvcubIAXvjEW7FgBnnx
L+deDLOMl/NlF7h3HalD0KKgGH1ciAr9ImCyjRMV8wkkdao53+WwdtGAsuZWVOpBsSpyC2zM6u9p
bncWznxQL+35KlmL63DfHeAAqst8q3gYh9lvNzGFPTnOj4Gng/I0crmpbLS8pf7ckzc2UT0KuncI
lgsmQYxM7gncMzzIPk5+RVQDPRH6M95mT4ye96nHPXsvGWZDIV/H7MPoaICcfmnNkPRg/5eb4aMJ
HMWrKLBY1JC96zP8R0QbVnaiwrYDRgRYWzLvgPDMfYPuye1SHBaieC6/9CfOXDg7Cl/kUEsrKKbD
XVkN52opUgqQXkzLRCAOY9q1uux/8Acpzuwb/pVbVxKCS/AUOrbTZz9RmrIT7NmR7tOHrWPR1o/O
t7gplpgXzmjm4L6bkafOV+WWMxhbM+wBIe7Md8Ma3/h8QVbkn/GbXMWDUtsyJqwWjm2U/PUhWjDX
Jw76ifPWkdF79YWpG2D8AayTWum9aa79KfyFMrJlUs7TN9255ClSfJqwVfiUwTXWQWV2FpSck2JP
8KIZODp8It3FrP5eHnt7vhDXlan9IsteYeImnkMcA1eyzdPpzI7GZJQpepRZXWIba42QCFbvtvfw
5zENLz5oXnRsjiODSDbMJ7eMpeam3ujx0GINYHNasWJx/1rSCQQejILYGb6pOTD3Paer8kK4xx1y
QnhH3hctjBuUpOV8gSmt4Yw3ut8HNfLuc/KvEy/hRX9SuTDN7PhevfgzF87FCuIi+Mh+/PKX3XZc
Yi5oBcvcHRbxcr6iE1Zw4Lekg7Bgsdznf+k3XjZL9KeOf9DP3VaE/8yamUR8lsKPKhmrrmNS1997
oiiO1ZP1q9zfkPzyFdzIyIsYVfIO9EP/83Y4lllJNFKuMYlPjRvXtGZ3h6i/V+6qhUHHMnRgMFM3
YmxsticcZdYMf7/mF87T/8hG6YL2RlnzTfJuoayDC3YtT46j6UuQtFI0OpD1xzWzVnwxYPRhF3vt
XRKZnX6B9GGH3HuiswFwQPzdVXu6uBVhelg/m5x+ZrXJ9wiPIPkwsUYPRaeYbEZXcRuDED0HgUHU
bSkXIM+k7gA/cAK1+S1U7RCdAaU/8mX5BK8/QaLRHH6FxmFy6WMM5TRXcIgFPHht0UGxhFsGyPYh
HmFiD6bQYIZV5sAcH14fnHDKBR4nsEw9zFOwWUVt0S8w1unxdGXatKl21ZX9VrynqwDGEA/gz9vG
U8lmNU+VkNk94LrjzJCvhB0SGKLDTaDew4G4iqd/1V32hN38BVGQzYc0VTP/JjCaDyz748qEhbZV
du+9jiYBGHBB6ttkThzukSWZtSd+Bd/Awt/sCWyIcPcnJiz3hmW8yJYtG4v4VXtoPRZ8ze53cEaK
2wravF1OHG8IzobTe4fxRswdlzpVhtLSOOKCwQlDgogTudMmcpoVjHlRGa0hbntE3m6iFaSiX+PL
P0wTyJvCsbynDsICW4FydkQ36qAI+mZOpD8hjldX1C8QGMIDgaXL9xoJOsvkHC0bCDATrRRr1oB4
JhPJK+uPRzXZJYt2cnClQyayk2k+1dmy91gQGyKfJ3qovHVSJjV4wXr0Bizk4CUOZuTqD+YGxkRN
rn/S7/6HSU5nAj4buyA3pX883oiwYMUxG17CoXwG/6QNTae4KL5CTIFxKllFF8rbz0L8A4W3/fPo
FtdmI6C35uzczxNnjtdFB1d8oWDXYYk7Rj90/dHcrm+Qrl00b6ZLO2EHLsLEAwMU8/dcXiJ8DVaf
dUVEU39jGgM2gVIivSTflWziRvBVboY9p7k5cXyh9MK5ZjvN1h+iZs4BGxzu48DeKzhGF4xBHvkG
BOsLFnm6KR0WcuPqprAiemlZ0+mRK2BH3weUDE7Fg/F+BhdWOCyrPSoGzZ1eKOyMZ+Nk1xKAex8c
np8rrvgONA3K661/DjU7j6cxPBvqb3HVtoWHuuWebmYHbIF/q0d2BRRyBycD2uFTV3+lfXRWjqhg
qEaCf/IKZo+8qyifob4g9XI+HvjYQoDIyBbtNg2UL0fp2S6MRZicKbD9DQfcRqGhhv7D2seGEbW6
YSab+k+qXQ4IBwlzTRbIGnCGU136xyi0tjQ32ZA+nkUO8GROp7GZE2n5sSBJwki1cTT4Ya7vhjvt
ix89FfG+TQjhrv0TiTdZtOTPc0O73sy3qKRRP7OrUeSWk+Vrb+/ViWqcv+QvRJNUKCJPiQ9ObmLV
5nvwlGbLYMtcHHOlXmdDzq6fwVLPvE/hiSREwfz2iVIKen/xN0OdquNAatf4PBzJb6Dd9cZjRU+H
wgrIEihL+2YIfQTsG7+ECwcKYqBlupqo7zwdLN1sHTr10tjjqrPnKqN1coRxNimt0NlT6DEM9oof
Srcv4CgID7AibCCSbwPYyFY2+Ta0REe/zFcoXy/hL+aZK8D8yQcbs7SPl3kQEGMMFzBBCGzZzTwE
MtxX7jz6Ghq7TPZCjlc0BLf3ibrz+SVBxadxFyxUM9eS8uEsuhxfO9XuV9JhOlH3rKmjuKMjjlyI
XzGeFszhYMo3v6psJy/OIO99YqNFEVZ7rBk0RUgH3N5qVxV66a2E5/oOng6dkM2kNbBn/6J8Qt1m
B5F69/Dx+lW2zp7Rpl2PN7iqmJcwpTO16+zOLnH4DXccgEscSB0sT3lAvsSv9m/Ow82jMlE8HWZS
4xEdEPKjaXttfyDyHDUa851wrfGmnp2gp0Fq0MlMMrFCqa8MC2lUltqO57S7zK45tqNA1qb8U17Q
A8zZNnfyx1qwF26au/gFDvy+Bkgb4BNAAiHvdGe8wh34GqRXmM/s4Af0ONhyBrCBW09H/Kcv+h4R
kgMhKkYIwql1Jb0Zs3Yyn0gvZCdKLA05y2Xgos7of9CxTmYraAad8TJ+Q8F7rwgc+MEwChCEKOr3
euP/lFz66bNinl4cIV0X+gI9p76Iv2s3W5Aj76l3yEU3CAvGtFpV8/IHGWDBOI9/YhZZY2o2PGOL
oom2yhXs4BTZszXJjXxAqAiO+DYvImf6lYPVGsy/f8e/52NmX8hVw73syp47ycsYOHaOL9m+uVKd
wHpiR2Y9n4N5/eNbOrQx1l9nRvYfVCmoTzQP9r9/a++RmTdempmHA8U0F3P9hweatR7My/Sz+Kn8
KZWPXbiY4PFFWGRZMHHM479/nXnC6MaFKMRr8EK3M14Do4l/p1fQivKDJPMCrUr15h4Jf9xBHlML
/pV1kf77S1xWeElh4apgQufnz1Le9PT/CqQLSMUWI1H+7L9LsICj+MYQYWx6A75u+mdic/FimJe8
FATFKVo7wirgOYfkysGw8Nezc+ObDLxKn/G1rUNVw9g6dXTNE94n6FNyvamIf2XxjBYN/aLbQAy2
IW9yC2WLJ8PhNk1/xRll4QLGv9O1coM83qI7XW0Gi2z6k+n6GRWu4BryX/9/L7nNwcjVks61wMV2
mR6SmUOm+l+SWoyEohRk2K6vxChesRArdn6zYkY3O/eTwtCe3LJyz19/vtEk4jOLkQX54gckTfDP
ouLR/4FZQR8ODkK+RsCvrOD+YsiDnO7jQJbD4OP5ZlqGPNy3u7V8npFbZuq7kOk3xS9SSAym5NE6
po/0H5AYScaYTvXCAoVkCOWtsonrCbe4AY7kAuItR8dKApGNTFvfg62HWHvAKpvsA/TKU1b9M9sx
X1Qu8TRPs4qL9mRMMh93cHdiqJWL8QL6Ppx9ClQSw5/YD3AftBUD4HZHimzkELP2YDBY/UsO2Hxf
+jPG3zSn2HB47Bn5BpVY2FBSUZ0iO4tcmJXfzam9GGwIeGZYOf5vDyrO40j3iavi30S3ZuVFXxi4
71IcanbKaw4Us2d+jP0DcQX7aq9j57wYPtvP10Ba2XXSXzuQqVIA38DBFUHoLsofdDv2F+U63RvP
ePHBYCeK5wqCFOURUHQqKxWV6u1zNC7JRdtlnnEUCGhdKdkCyh3MpC7fx0+UUiPo+IEPcy/94CiI
mkX+F4Nqm+kPYmVIG5i3CPoCiysVJeMpPmY4shCG4aHiaNE+DavAf0A31jnK43NvXH28eWu4/btA
R4M62Lo3W8PiQeYe4P2AJ9l2YGyzYmsMsGdpD4H8VDEoThCr2/puDiMch0QiBgjW0s9is2yNa4Zc
nyShwA+PHVrqCFJ8NF4nroy+TZVnzsBjpq2YJ9DjM1DsNlPu2gykCIEfp3ih3z4REgUixjLi7agk
R6YUjOVDaoX3eAnGkxyQjo1N+grPmxrRIPGR5EsV5BGvxGgTFkTAEF20zPJNJRzlbpvPNnEPt8/h
TfLiFCKasR2Fw2f+CBHU+Ly7np9e4caF0L/RtqWyDLWDj9WgtE55Kl8lrSKU5H6b48OrbdtoRSrV
FH+b3YUeYOkc1etcvohDlhEhXpJQ9Y84KAZfB5XYyRQosT7MNHdKyJbsEg4sXjHRbiax5NeJfKui
XZFSpuAzx/6FZu5DVA3vwoKQyVFLKgnFFB4eChoxPKAw80BuTUywgfGwpYukq3B4oK1cRCOUWRsC
KdYcxRM+JhxbeOPZG3zV5gjrYOBO7m7M4VExwKCZ1LJQWAq0VNgti9ac3GxySuhR2IiESYlHGzSn
uuWxTxZoGhrSVV5KvqBm5gr4taOMppGUwRK3I9QfK0BMo7BDLSgEYV0xSE9F3KIIaLLAyEMddwjb
j1zUE4NIivS0E4CO81Bj2yYxzYDG8sdoAZ9byGPwuGFGwKhnMoNQSdAA4vco8j+URJR2fIM/kXeL
EpuBLp4wmqnO2LCtGslO4CW5N074NyZBGPM4SPeZTxXA4IAsW/1OEdHHYDBmPdpFTvIBZhbM/iwf
pj2ACz0Tugc0xzJ6AksNFov8baG+ztD88teyPUKrGlC5TZ8UNwiYXmucJl4I8GcCGzLgG3E6xzXK
+cyJSxfDHzi9fIJz7Cxk88CrETbTKHD3IAv+8slzt6ZpJ5cROnRnCKDfNw1puwTeVU2DEDxpjjiY
qs3x0/xLIT591k2Pc1rkdnwWyEAiO8idCjOwDMG1m2vUmzCKqlcpreP0CHQRayvw8yhhEMbBhOcL
sn9T/iGkS/Pt5CI9Pj8gWPseLIXIm3ZcVPv4iEtacyteRDXBt1KZNZnNKd1ruPZhzu9JSPWYWmoO
00en6D0Nx3Q4MGxo0DQt6arthzXqe7+ymlO2lZdA+r//Nx070ZkqNra7E9Ee/QQebRKqRm4mFOLa
9IOV+phMlhgDPZi1I5/FD54dhTIcpimT5+TyywZldre581tj+vJHlhBiWHoJfpXXs0uMAwoyzT0R
TpDIWdz8eX4p1pqLZkNWLWhAMFGkH/JRJ4bKDMUZMASQ9ELfCDvafsU44o40XADX/0fSmS0pikRh
+ImMUFCRW3ZBFNxQb4jCspRFWRRQn36+7Imepbu6ShEyT57lX7iRPXAYak1wLCMdMsgCNDNmMeS7
kCYuFS0z9GG4egpHzu0dG8dmA6GLDgCXsZ/5Nl875M7mDdT0FF/BJd5UzAQgvb5rk3JpOheM1kS0
Q3G56Dk1kCOU7K/V/xWHwe2XxT6ZrOJyX2Q2hIiqkhCxmoB4w0/uMURDo8BXpULQDp3sK66L+MAz
L+PEQ/GSphRdJbp+hY6E0L+pHFtQU0l8sCCCGniFcaCjJoBMCtqx/F6og1DAFPpwhE+EBR58OPtj
lkeOPmOUDViULEcO4jRh0HFX9nGPXbNFyj2F8j0Gf/06fkDzjO0LzGymf8+eSSDEZZNlP5NZMAhe
DVCYQWoRfJpQhXgk4HvKHi1s54OoLwSP7ojVKQ1T2hNMe2bZEvydQvFXA1QvOFAicAX3fzIz8Kpo
q4OBa/+Uc76m8ZFzfD7R60chjnakNqYXtZpdmvnQr3cQ1CE9XZFMxPN+gw8Crcc5PYLpVIIOQdLW
uDnNF0q7woKby7DpW/hw12dXZ6bQkhL9g0zdyjXmzUZ6vUi01yZENfOOE1KBeSv2WgiQbss+lMcr
ALnib1PGWDpXzpQOuTBADTSM6NExfOqaDbyLMeK7yGFN/BaFMWrRzpFI4CbwKkFSjVeYrscKgyJP
WdInHn4Po4o9alF3XxF4sT5U7yOrxZ9v4n9H5pNb911zJ69IzbaB1APhWHEbwd7TuiuzfdsdMb4D
9DIC1X6sAdhWqCt1/qA4sNG6ImSND4YoM/Ixy9am13K/YECvMKcZjqMMLYjbKBln+7Q/vimlC+gr
6FN7fNy44wYKiXFFz3h9sNeE2J6ujno7fhn45e+QcfoVG4jNaxZ+PwupxA+RASF7/d0wzEfUCwnl
3K4/9oDvV6n33xBGWL8zVHSiyYj2j4uXWHVd1EBKZ7MF2JJilaH4Ju+ULlCk5KkE0/eRbfUYGk9Y
WfiucxNvHMX6EBuKr4vCPSfeNLef6YVNnqsI7lgjpEDJjS7P8LWpXcWj0+EzXo0GkbT7+G2IMu7i
u6Xm9yaL3JO4oOUHEVWOuiVq5z7NXSHPUomh1mShehIRxedVovL03D13ZSiz7bukvNxP/a489Rei
Sh4Wm8eKk5dm7wtoXlitqs09FL9qvkuJPhdymLCH7SLY+vzDWtnQdg7rkIla7w+JRqseX2XjygTP
b1ZKMoE+/tzJGL2Uu5EH423z2PS7z+55Er+GO34h+uJmG4CX68H6biMcs5sG4/loPVmDO1tisIIb
U7VqUc8gdD5WciRH7S7nVZ+7YvWNeN2I321G0SiRkxF/l5pfCEFeHYpPcA/bXXvJT6PoShMQUDdN
gdMoofFJRzu5XqrkFc2Or4TwHinrTzBd0E1dzBbdCExQl+eHtzWzB2dGSdkWDgczs426RWTXkkIp
LObq+fkz3LfL51I5QBDfS4xEHlvhj9T+tD+3355satvu0zX+W8j1/g4O/Y8l7bttv/wsu9Vk0S/b
dRXIi3bdbds17NlX0C+boF122+zYBPW6XotvH7zMKnjync/1iznQ7QjdY7iX9vzm33+zI2xzYL8/
w8J5/Gaw2HFiPmbH2V/223OFDLy21RbP5uePcnhsoevefjvwt0wVpjNdOSgHrvYY/83+4K7UTCl+
xbXyDug7rP9/kcGh4iVi9+48YC3Ua6xYuLyKy5Wh8COPQTuCd7n9KhbvxVz/Z/gDRioY0RyX9o/j
cy0vimO7fBzf29eq3z02cjQBPyWZjH/CPKx9+qfvRBCSz7ILa0fncGRNdFHtt7tJxJiNhfYMu1W3
yT2rdl+sPmY435wG/SN6SswYyKnG/mR1UJhNMWmanJWzen7NFeu14hYjP8CIBQegw8ugJH/bmfk7
tft9EfAXfPzstwhkwFi/QNoeQbnuKPCC4hhPQZRo363ivDZd8OIRNAFzPRxkVy/mh4R0WP2vXRU+
V1Nv45DDBU3wWT5DSq6EnSX2Eevwwb/VpmRVNlgL0HLrdw1z04KTz5Np+Xi1K/ZEfQKsVZ8+l/qk
Rq+NOOp3vS922Yd9oyZqAsO1WqmJ2GrNSvyXIKcmFb/5/Huzmu2iJOxgmEW8pfgPfTd2MU16tsOF
r7DjJ4bCazEn730lEQg1voltdsnFTyiJuFrxVPiDHN1PE/aW+JcAmJ+E6xhPLqm5WCCE9KVQaxBh
5H6So+0kKfl6fWKCcYL+Jl7xX3AR9KBLf+GteO/2ovz7NnGD+AsJ9k3CW/37A3s7R5RCSQAaII5K
ssTVkfQkz0tDlcfPKexyevoDnfjEZs55W5RgUv7X+iLGoL1IzgXVUENzi4gDgVh8hPtJScTHVKJq
IxNV2p2Ib3LEbE5crMLnay8ZEFotPbXc/+EO/LpHSpqM+AtuHHd9ED1PPW8ibnXBXeXiSVeZmgha
M0DV0yU4fs33csnQXVyZ+DkyPdQTN9mmYL3yffxTXxgTZXwJSAe/g1k4inKWBqHdL1HOmG2leXB0
C3dxxokuSHezY5cIj0DClPglcPRiyvNOXgkSHUyHMLSZPzxp9XIXqj9GA1jvDxSei3o7caXD+Dxb
PfaTEJp3OAjbxWcxtZrp+Gf6GO772kMhj3jUL4ESMaHKvWeIvld1/G75jh9MXI/S7nYYX25ngUX4
96S45wTbLWcvM/oSQWOezyiqCcz38BvNJ96LkwG9HpXXGrJOOTd2hG3xU9xPSk3uPc9hxYgacwPO
FF8s/pKfFr9YihDBkvT0vPDKNbHisQFUkLIglQQuuDgHhS5JecrDUaTqEX2yTXt4h5XHnHH9ihp+
zY4xN+2+e0dd8k14CM8LAJ93NAviIA05csRVpyfEglhMV/4v9IEGusynKHeii56bNdojTJWuIWui
BM0OGpRZF0A0MhLcb6UhQSS1ZiZHAUZ7yva2kLGou23zn7sQbJ/66c9k0xyu+2px22KGF4fpmnmq
OCGe+zisAID+oRd9vs3H/mPBtOsLc037/N2XzbYk9GNrtQZdV3GEPLb5slu85zT/7ffhY+I3pjt6
P6+WhVO4g3nmq4sbdkmITn/P+U81f827bRewzjkq0Zn5f8tCQgeVOkmKL72a97avfvC8nMz74jwY
O6BfboNwWC/G2OfINBTJewoPRJMg9rRYkNAEiOhrc8A/ZFOtcXkIRigZqRYz9gnFm3PLV6XkwQy6
n/LJUmLpvt1KdqRuzuB1uo1HiM1rCJWdYX1tFASdVSj9fnHoISLhVVodFeABRxm1udv8mm6Yo7ap
MCwbIo1XiryjBUeChfaTsrtypPYUT5e3nmZ7vLhm7n3sEc8qBZcavaGxjU8xwxR49OqiLgIqphLo
DEXRdDPMkaZfpBrl0J0mNDC4CDTExGCuO5jM+Xys3C9RB1UJwEfGHfsDLDqZm7mP2YmIVK1AJJHk
fct5DG2yD97FiqSttEnqEK+TEOvdYI9Lb+nTGlw2oCRkDeQ45IvgC3oARniuV+79a5MPpsgn3zYQ
SdWoxiBygYrnqDJyobnzoXNYoDr+LwLyhnx3XQjK53aae2nqQkBuBkcQWtMplG5iNUxYHIWLbsl7
p9X6i1X3SFcnq2dvNhKELa20pYkxolaV9K42kWlVsHubLZRCoLYAySGhwGt9cN4qtnHu3YqVBLhl
AAPfwMNtkq++XtsIWs/nY79GYzvDATv/TcPUZUQIuOBN5shLHLMkDpBWKzin2bgq+sA/XN/Io6HD
X1CB+1Vjc4P5BERWyGGpVQM2SiH7WWh5zoKPEDTGhKOK8fF9oGdwu4fXB3Ken98RLnhpDzYLIrKE
SxTy3LPmQkIPBO5Y3lDtaWyZltONZsBjTNaWcV08Rqg9I4X727TzCT6FyJC+4seqlhjMZL/xt1iN
mYpnHcUkANY3L1C98Bx8vvx4cCPQPWmef5K2Osb1F9hZAwgrDWJJOSk3et30fG4F1FbySkito4/q
vJoFDFLBo1BzVPCOYHRpMg0eA8PPhperT1n5Zrh+QQT6sZKYLgJ7BZdHhF7ed2cqK4pyCgUF4Uxg
IkiG+n21wNZEpZ3Js7jrFCGIYzYDD0wDm46SQxbyYi5aGyMtn5lnqG3VwMPCKt0x1gMvyTcOp0FL
xQOjBmQOjqukHbS6L/jZC4zKe55Zrc/++NwctovYyjsm81JAD+lzZFqHNZZN1UnjgyHlG1/1mHOQ
EpNDbXip/SnSRXQcBWkaZAEIcgyRDH+qLobvIxuI47JmuzY72ko8P7vWAUtWNO0E/uZcLbFB/Nql
b8N+Ot63Z1QNZJRXtLd27g2XvphFtlGidEJPBv8DJo2yBxwwpWy4UxrzZzoiLHhWNiEDiMZMYGDg
GFlMVs+FIBdQbwCJDWKOKKRBWJvMPb0BxLBTiqRgawuc3+bh8YLuh2nvUM8sZV3r28KSKbVQ/iR/
pBIHO0JfzcZddfm5H5gUwA2lc3RniLVEepH21HPzSe4Tu7pA20NtnmY2pALw+CMkwZ3Rx55GMxKH
9AgXSwjMaE/F/barRoLNjY8L7eCv8bKrtz6Nj9/UxcK1Y39JVhFCIcjP6S/dODET+yDIwCziqq1g
ivCh2a0gK8HOyQhGm6jjyQkf8mqSAz0ny+vo0BKYrwR3MbGg//K8Mf0zADVhKje1QQQBNezGzhsI
BgfeDLhTsQHLRSH8QX/QwnR3UrkT0MqIgjAzm0IpRuoPxSaH1brloKFO1Vu7v0AB/zpvj2a+9NL4
OOgj+Gjud9wcZps+Mj46WsWFgNi0eEWM51dIXOA1ewc05an5/PbjTcsq5+qL4XlEhMhXU7FwMjQa
hHIL+kb128+sFOCnT7+yt56Xu0t8kShGb061oq+C7oqK0AC+lvDaSpsIBMWomrcT41XNldbDkn6a
/klEFQhtA5ohCOA4MygRuf0VmDzOk2dnjDD9CUi+Iw4WYIrtKfXozdBEBvnlCTApLD4dTZjuBWLl
7vCZcvv13U/ZqtjI6AAdgcD6xTENUUncyw4Njk3zm7q1y/VxfPH0GOCPuShgLCw9gFyszexAcm6P
ppjUmLMLrOMDejcRBJ02nP6QmSYvByQRxw9cGF7D66gROH8oVBC5e+u8aLch4AO3li5V47KwP/f9
1B1eWlrpP0geaM3vdf2ykCFmdgLq6w5g9p8t6ZgAjuEaUo+cO/WC0yI1B9dFFVsyfcvCbGcmJBw2
MOWLMSRkWtglhHDenxf6Cre5uKscXJCK2blEMCgRKSgIKLYHUHMsnJn7BHGN8YPoURgvBEzIS4b0
/w4ytQxPxqs2eTiYnU5sfgW0D46dugpOKV81nwtoSTRjy7fPcumJaRnkYoOUPqHFzPwN0ccRjQIW
KzgiOeHAp99Szt+S+UHsuga6R6dTjVSmEgFatVN6NpWDKtWFPiLA21X+nltzUCqbfxhclJfeziSC
yAuHMOReZxYkoRuA1RkTLVyyjHFvUrBwU4mffHyY/6cH+F2o51CJmLwymB9qK7YJd4rWLwckXyK2
EO5zs/QRo24F1IwDULxl6T7BbaADRARhsa4KNRTafkdYsQwMUuvR2PUb3i47t2DWKuTHQR9yi0Ti
Iao61Vphj8HwsMEJWhKQNjJnkYzASyHQc5DIXsIaY4oqeRiM8JFa+6ag42GkLul0aoF6AWwPP6NJ
zsfMzKhUbhcmm5/SQVXqhDgVkrIJ4yHOdv2lbUXh5vNK7AFaQiyMt56frqFIo+2KeX50txp/ltTW
AtxyyKbBtJqP/+8GYbjIg6LspybMbZpTdYj0L3eSlIB7xNDVQO+1NcoTYE7uHLouDouFkHVluzAr
iErdqu0ViqDZpp+ZSbYiGskIaePrDRBqpHM3kquW4FJb20lmUSeavFAaJrBM3w5ZIfi3FXQh61ly
oAps9fM6V2qTR1WC5Y5Qf/G4WeR5j1VS8k58zgwStvl1UCpEJHdFJtLvnpebDh6fviNPTi6dhsl6
71NSrGgaN8P1BMAO8I6IeIsxskgK+YrgWs1RKhJBVk4eiECAMOTrd7ZkRc2TniwuHUHTq06Mebw8
nk6H9YqoIlc06ycJWVjCBydSEH259hcxv8Iryc9Wz8s3oQfcWRyI1zfn3D3f1yzXaXA9YZypI4oK
+h8agdxEab6Us1V8vdAUpj/WWRXiFDdx6XG55ml8qkW1ER/B4GpbJrjMPU6XTo8BNaNQIdzpkaIE
rfMSwikcJQBXZOebgOYGFDOugYdAh/rgHo+c4VhLihU3g1BPVsnHa6jZVS91E7r9cOailZwUzyiW
EKckr35uqrGDnWeMHiTFGC16tPMAJgF7AzwkZv4jS0xBYPWgEbCuTIYJwJMGZuPQU6xttuE3ufog
k01y04Ucyqdn5/FKlNAxPXMQrMxyWH+7Up8Znd49bFhrWMhql1SHJPM2b87fbLlvo03voRB4ZBis
BB/MrZmZzGXGjIBFSrAB2nX5dD5RBsfxWFFtQDteyEuQjJG9nv0Olnk43nYO8F+DkQ4cagWuvM5t
u/pg097ILWngER7spS8AucFljTQKiR6apwDctvXP6wD9qjvGuxBLLb053/dDe2L0DsiaLRXM9mWR
d66G+L5zvrLAefKIBa8VXw1lJh9Wque7LIF1f3sukPC17QWaCtDycfqwZUgpSONO/Bp72QvqTvgT
oJWLPEJHZ10LHl8UbbRZwKRkuoUABbo0eHO5QMJIpRqq7AowIDCRsRFc3QJAD5cQ5H7QlhZIONkh
whIqbrA4ORIeyc2Yxg5joGHQKuZoPUBgBXgULxl0XvBA54p0kCnNALStNdNA/FW0w1O7SNqR1XmV
J3VOcDNU0De9ZgOIjIBQvpzGia10PqVOTy8UVBFz/dlc0U0QWLhKj387F878EtScgD1XnfXwyGoR
o6q86+ILDth8ghncBVeufFd9FrOAmajCPYv4SvEXqUyxwHuuB0vFHPg/ATjTMZnOov6tK00aGH9j
8ArIZw/mOHxI4SPVPJw1269DqQ5PPP8rTW8va78PnNdOWOmk0fj0dGa7/Ze6WDt87trf/pl4g18c
da7GxECyStmi4PK2Adwzp0SsnfEX/lzHjxYWQFIB48UwN8nxIRZrb+a0zHQ/Bizc4R2mmvb9VdtQ
Dq5Rnoxp0ASqwYGZWl68/Kx5ydaZzIdLRQOfswSudfhzBxY+P+2/n4V6mu32LbFJA0qG6OrmHhtM
thbXn6Fean4alckIKBC4HIHzqTqHcTfTZg1gN8xVd7p5RKwSkNj/D5arqELGl/oBLLavAEG0OtVA
hAl22sBE+I+Kz77vCD8TT6jw60BamcRFsl9p6Xyk73pHWoLrApO2ypzKf664quwEHXsMuy7TDlfL
z/zS47czGvegR942Rt1D7R71ZquTe8M8XfQ6LZfHojZDDJDwM3QU4/p3jYat1ZSWanhTJPvn+9bh
9jEfjB59yH3lZ5HfZ8a3eth15D30iaxNgmKXb7oTDPQn7KFdGVvQ1DH8mwTAWj6aMickrK4bLgcH
chdhFpBf6lby/7xYh4q4xUf0Exb2ba/siDgm8/vbsjJzO+BAhpXK/O/YeECLR8ltxULmUPY5Zql+
Wk5yvb2MSCTIRTrKPXuc4VFBkqy9IjqFGF7DlbdRPb4ZNkZlEaLSV5rqHEXERuKPviZ3CL4+4iKZ
EMJAkcDdj9H+yvT95zF/lwvWHC4w4JpRMqU9j/k5i8AE2dNPT25BxwvbtU9EPTJb/slzHjKzXUZP
3WB+QDhTjp171DoytY7RuwPvVlroOLNwgbCUA5Z3VlqV8TewUrIW79WZozFyjPMrLQ8ObMOpSJMY
zbYoDhoz67O4blsGApX7Wn602jmgoqOAgYdvIAwtB+huABMSFm8Dj/0BY+1Gervs9WJL08Ue6mMU
5M7EnGO5Hrqv9T3YPOzGGCwg8dukNmq2B/AIvuzhA+pBTVgXSEHcTAP0ieh1Dc1eM7o+ZCk1mVE7
9xX+JqCmcY10gY3HyUeLCabrow2FCKRhtrvZYJRkfbqZrRS/nG+Wd+MTFT9Ppsvufd6siYh6OXeP
+ZxQSNpiMZg3jhyY4IlH4fq2lizGH4iSKqCpL7RXZ8FondtXN8XkeZFuAZSb6BHMj+7NvBvH0qj8
dt4baGzo13A9A+o6O4Cnk1YLe3o+Yki0zdZl8PqhD+QD/heeHpz0LNIfIAk0SBZ/TpuCPez+LgAt
CGpKeA0qbYPAtnEehCZiMaZ505YDQ5n/AS9c4RC7hjs1p3LkoguyVIAfC1oGTme/AZqXG/YmVvI9
6wO/6Xty01wKV2dM0L002hGDne1X0ThbzKn1WI43U83+up15xgLYetu9Q7BigOo+5/mxno8hhRTm
0CvM+LCAqOZHlVC8GyaU24DfZA51QBo24FeSU/IkoHD1aurUFqvJKQ3MKLbdEryHThKCOMuK1Wv7
vceDY4gOIoL8oAc7XlujNz4RwpwRz94QZNmFRY+dIvivXe3Ea2mJfcc9UZESAF1yy+yCtyPykwPs
x0tCemvN1gpYmFXLP2Cm7OFQP8j4EK7SFXQ0Ay8KIKEv/wEH02b1mcBtAOe69OcBtY7MPKga/U9/
m3lrTh1zOgMNijcJAVB8xnZ7PZL/+ogcGs2JN53p11Vlvyg0NZfDRaskzRtCB/F3A7tiHrxVGDbT
IgGfQGGGGBg8WRb66b5xP9HvI7exKoVDTpj3iwv9h96JzVHQ82a38OmkQC7GxmRseKg97bizLhRr
XbV7Dk/Y+CbLBGuUK5CXMOMVXr5KHrTxHhd6PLo4NSDZZpg/6IW/j82Pc/NpIQKprZ0C4I1qdLub
u/toYGI5lML7iuCiypsWWw9NAoeygecnKgL9ucGi9/7weebfU+a6IGXMcZRLZmWDzmMJ1EC0O3Mf
7kWMzXyvjrqdAlTYak6N21xAQhPLwqsR3k7vC7jgj+Oy66ve6ZO9epyCO8hM1dj3fAhs6gdbfi+V
xr7l5EgtTmOCExDsNhkrrMkQcTFS3qO85bB+JsbglzP0wnrR9wjtZGPNQwsUsSvVeOyGOD3pWSUo
IbUBF8IFTJ1wSGD2AYbMR1d0/Q3eYImWd89XFqH3gQqKzgGiCxqirX2kGoPgl+P6NWObcz+BEZs3
XvbmxolAJrGb/mWeiASavO7LH7LnbAxpsIri1uQGAe6m6fkmjsSwE38L4/W1u85YYhKyJ+Di7Sp5
fFBeSIMcHNxtYtgSvBQUQDxQNXnvSh5YpKZZvPSjvKPxhIQpkPGbahLTTzevRe2a0DDz8DkI801p
FC6ANqwe9jIV0yoPZg5oJB8vui3qAfYIPqsxpAezqS2g0EzMtGafXuGEOQMoYY/TTt43bk3lp7WS
jlnoQByog0DyCDY4i+vVxyWd2Ug3cMu0df2n+XQHxtu/hZMAf6XLg6EtieNGnUuOEOkyJ6vSoUlz
Li4DUPjz97LeoCUUe2CHYtDrV87soFatzB2yOzTWLaUt0ozj+TBpORGQrsAcl5biJd3kB/pYsfeJ
xnQI3WoHBv8TVT5YkAzRhn/RhRQNuCeIXqZCBsM68SjHC06DL81IHd7k4r3Db4AU5U5ahW+r2D8f
AXRNoalow22xZI/Nn+7Yhuespdsr2Z4sIgHLOfyaAL9xcAcJ5HLkMByYo3PULL9/LByXdqg+Jd6B
vCVaLoq1sp96IKlc1f2ClysNwHBg2JFe0KbnoYX2ppEHryWHLczOpyHAxkuM2SYucdpCOVbWw2tv
txvkA3MaM9poN7NaoMXYBP1VP88V0Lu7UfilJU66155sAy41KPqpAya2p7d4Ulws9Fxcd1E9hmQj
z4znYnzeDQXgHG9lnUU6c6o1NwXxQIJO+XJmJCYghtugDrL1yM+ov8g9jSv0Uc4VWcRQNGiO6mVy
Nx4mFjujXXyOAUjeTVo+SPyC9kOn/e9l9gYCtBwFwNNnUCR+5T3mmX/1vGMxgnLezIQo8c35zvQB
dMJu/d7z58cytkb7z3Z2AALehIQ3mcHWDzwMxan2sSOqoREhsPlBfh3RD6sD0C00Vaz+0O3RPMkG
QQZc7ulUU21iPyEJ/FRMEdAhfYJL1eC2g+OvMCX2cAUcHgj1VoE2PE5Ixttsweb9yPsneHgbIpz1
gi4A1wbg4gHjQ4E2r3Ww5m8XLCdl9kPw5yw8cF9vKl0ufXU/fOhsl5QBeGb4n6CcDzcY1UCgaRqt
KhkRI0AwJcAemCjr3Z9cGKSvpXZG4ozV1mlv9w7S0pS20FIAy3+XkJoqDgKXfrmRFVp7fC6QK7HU
3Qiywl5QeB5LbgAGj1PIZQDX7ybejM7YQNA3nj8NsPm4hbFuXEYnPkkdwuPPI/0NhEwOM1p7HDtI
65xB7EOVAhOFsoU0dVqDE7TCN8Ms9g8cr93y/EXRFEjIiwpveB7caa+wpEZr9CO303nHDmBmvgC+
plfOzfiGfavDdYR/iLRZY1W418Tu+23eF4+9coJ8d+T9hpsRas+CE4BgjiGSANxA5o+IxwEQ8Yve
+tiqr2dURco3C2P6PE5gATU6ZS6WPkD01N34KF2NIpK22fIKoG4HxSlrgwqXGCoK5+WCuvSZra1v
GzV6e/e3La9vmY6WuFXjE2vedTQgtfFKxXjHVin86VjTQ6ER3kFdYr/4OBxQHFUtmpDCfwZK2g1x
DBw8SWf+IbCvmQeIUaIG8c5TDm9I07DOA5Q/KB7izsQNdbAuEvS1W/ozDGbWV/+KIbtitt0cCHC8
ZXkAhqTYpoEyHCOgZc9gI47W7OooH6HmKEzQZuhnmSkzDOYux/TSjUzeZhrcIA2rSySUzfTCF94K
bjY7QMVnac6tUPQZ5F4PxyRe57uWNlOY4X95qfUHhV7E53e8kjatQEhr1OEvCLNQ6tkLFqlRjhCh
kLKfwYRszOfhsb8G6nU1XUzswV5V9OEvN4+TKOFjjRgbfX65UJid49/7gh/LFwjJMFiw+qAZ2tX4
kI1hQSwBtGcTT31Z8DavjYN/uP5d1qqGNyz9ZY4sRIbiVWzdIIADvI1PeauzVlHa+JGOT+u6fYdQ
Rqlu1SXe8dvjF1FH7Z2M56CxfuOAPsM1nBHuAWySWwOcPHItSvi0Xh76f4vYYoQXzILnlAEplJI9
Ev00Z/whG6DBC1gs9XZkCEfUr97OP6Pfin5fzDKu9pQPkGrpawGkzT6YrCgKTRHZflrTt/2FTI7l
qY2fIFYCSPdchd7zjQIxakw6LE10v0j0KEb4RZi0DYGRn2N2cqff5/FiiEnGDmhqShT+7W0aYixT
6wzIdLRkq9NlYFCJG1CpFX/vcMy9cmaL2IF6VO2RGuGud2OLkHFbl0azI8ZBbnn5fPwjP9vc5xCk
gaBCjKd3Is1plh5Z3Au8CcorTaMtWnDoEtEAyih3mbdVJmvicwSrzo+jFY3lK5zam0G/bARXd4mh
6zQAJz9t54xPkVPpcfmG1RZ7MfcMiZ5IXYNbnqxzefka/TSVgPlOaBXJgtF3nq4eP1+4piV4S/ps
Y6NffHsMQlLqGMiwPgwMaK8bjj2IYAQsj5ck3NJtzW2myzu8ZjJAORP/g0GMedvQsYq38ZEOawX3
sGckBkWZXVzboMboVs0nQu3kywoAV8sBNZ8ex1uuSPZ5YbBrfPpFY0788RbfHbrNqa8u3/PRasoM
YNGbr3lh3C+KPhCbf+QkPVU381yUGbW7aD/L1r47SvYjuAW0d/dDEzwZn6YnrCgTQaA/3JFf0lrw
m6nC/J07voFKO0Inli4yk1TpCHeYZfo8DnYZrHRQ6eMpo3WSa4az1sy4hrFDuORcuxo3epKKLjfk
Zxps/Cqfp53NckLVcTjWx2O9+ZkBQWIOXhMOWG0Gwwd6mph90EN/e0ym6eA1yPHs6L89BQrqgYny
xEQrWLiSlPaLcQS681gmMaxf1ueGfvORJaD+DEI68m4KL/31MSC/fMBlCPEn5dR9kErgmJJU1Iao
qWALx9aL4xqxV9rY6+KH2bAUYKDkw3BNNchy+EufIaeqGpyRM2RgTE8XQzgWQq3eRJ5xvJVPX/sF
I4/osIhXCFCj3clhon0szmFABZxAmNc+s0W+RWMckwyopsPNlCF2HTT7gLgdcr6icpBvFRLtQ7pj
1I1pp17gbKY1eAvgxGeL7GMqetAKY2VuqQ0Hjkyhe1Iq3sw33eWuWeSxc80SSTbTBdEo/0cF7Gw6
JOQ3jY/2QWnRMAbl3ywBg6DZQyi04Hy515cJOY+Texq7GbklUHjrxZ8gwvhjlCZaoXKF2RoGbFAS
f7AfHC8awOqt3n4sxa63Y7KJ2QbPgPn0PLBJIa9beUmnCcH41GcSAXA5ZzTs47Wz40lLAccb0YnM
QjqTsTS5eArjw/duzlDXjwfWBM1JeQ2puR7MYbRfG6MvYNEDBDK/4PVlMyZdhpyH8ir3mgvrMuc9
DKc0P5GCADIPGRHWLkoVilOXR8rQ7gftMTjX6m76C1/pKbLkK1L4F8BnBMb0AgF+K9KPlw+i4GNB
9FqOLq+Qyah+PY3AVWOhYQBPsuRCFaucv08Z776dmjHdBkzqEsX5Zu12Y3KCGriOcO5jMt38W6mU
GzNELAlueKYM1kg4PSI6nhV3gIUkr+C57crFgMeL2y+Dno7T31S/1mvbkbKjIUV9Dj8WJMP9kLYG
o0CkAJhsY1g4idjfKFwB+aimfnsBuMN8ntEXWwkxkt6cMpLPka7QuZQa0A60dFTbdtiJM3SlPTh5
egjwVP8GjrJQg0GnnCMgmR1p4rfO51dllovIIYwcHPZAj9OlyNazQTirNGgPI46Q1uKTkDZiqtu/
eVld2kCT4JsrDDHFmSsFr0Rey5kfk5MJ8jR0DFhHJHM9yeiYw569OsldABxnfmawQyfztjrf7Rvi
8AhIFYxlxN8NSbn4ppKlZX7/lJBsDj4/eTRXL3K/s3SWQ+JTLglhx9ES6gHPGfLpz/OAObxqD1ub
pc0Xxwdplc9huOi9Qx+mdZoLV/wyB/buDe+0UoTsRGsM/PYYby+c3WEUESbKkRWDaY/3td7L1ufC
vJyJYFHO0x4fb4MpCLKvt2z+sdQTS7W7z9UTEg3ww1Bt+wS4A5wma1Q0Q9k953NOSfR8wJpsQN88
COsE2ZslE7PsJzJqtGTNasP8arKGN4e4Uy8YWvGWrBIm3ItLxF/cU3+AzwHP5sC9v30A1neTCSFz
IpEYzZmzGF8oWXiq8RC/0ZThHyPtUfLyGFOg7OeqenuAduESeG7gJ0zMAGOhSEJoZZ3y7tcxcYej
HtwBcKQB9E4LJVQIaA3yZflFiHJY6NcjyTeevwHAs71WJMFV7HES3x5YCNEf8WWMj0mLsWaR4JJe
OX/mnZDR829f4ypHHPS3ZPJxxtS25DoIoCOnjNukM8Pn7f4jtCFRmM7+Rnf4iFinaBO0slqwAUyg
vEHmS0MQTOL0R+66wsjMphCADmoPsJqYYLnx0dSnNXFleCSaOtWGkwU9z+KaQkIVGkuibY5u3jcE
SjRBCKVnxP4FYoIcm4kB475ELBHa+VeAZ+oLHsvHZs8BOd1ky/I5Z/RU0kzDsXw/sl4x9xd7HqNB
h4mK7b1Eo4+nwtCCMRuhjSNg/F4WkbqcmDWid405Rv6A/IRmij5kVOHGOmbrtH+hHqs/d/JAKkkI
tBP9CoNG8E1gwSKnaArwnPnK/yD9KbsHzcEdw676QJimSomnTrP/IArMyDlUsKTCcwke4+DEfnip
y+8Shh/pVxORuPX/EXVWy41r3RZ+IlWJ4Ta2JZkhsQM3qkBHzKynP9/q/ned6mqKQQZprTnHHABe
+cMgxqldlJvLvKbCZt9acFBUDgs7Z3jkUpcJERCrL/sk01M8XDAwQbdEZAfuU2zvGHrzLSB85JPk
s3mieZl6l9mvOA9A3TlHxDCjeORbmFYDfgbAI9MES2gLCgZwkppnspZcqTo06OzUlVEjxdlpq+CL
e5UGFeDz0ILPKc2pvVQ3H3Pn53eNAupRvpiLi0CL3NV8Je1K25d2s7qmo6a3Ryo+KF4dnA2Dheqp
YNsEyiZhxCb4gZQKrCMK6fBEGX9DK8nXjSty4he/GtCZXgwftZAtYPSHugi2PwJGyUZuFRBkuslM
D2ZyAYjIjAFDPLR1tGa0J+GWbmohDQfMkALKwvgSjD5g/YViULvdD/QL+dATIIVTCsm4DGx0+lJj
u9AszHj5MDalNWF+J/mM/6GBQMPrxdDVit6HV2Y3arKvGRHr26p445V0lQ85ZsI+z/TU0UfqxYQs
eMDBjfO9+phPGI4Js0LpbofUViKKLMZmzYU5bGP6BVDhM94lHW8dvxMv7j0qZCakyeJIgzENGAu8
/ZicjE9HedIodu8Wte43GNcp2uuu2F1fzFvZuCrm7BnUIVlYq7MVXcNPySfUT5khrwiHO+b4RDAK
lVW1CysXbkeTnhW20RBeitBg7yzoeNpyIx4AnS9nZyN8ROwraAthRGyEZ426FvvIQT/Lk2cO2569
p6J9sNq9nACF6CclOWsKdgYlkbZr6E8WZ1fNTcy6cRSOOIysnxz1Lo2PfmGI5LyQqYAlz2Dg70Zt
5RoOvOOUrgDTVQgAuAaDG8w46OEQQs3p43E/xS5GizamdNZum3P2tD1cX5/oaIyhInXeyvlXOb7r
4S9MuDEl4aK+s0Ub7I9QJmxgRSzqIyyUIl+QTqGDQfTiC2bJTavPYMCJ74JPaAE/g43COHEqYbdy
MM8CCoveR2CRcKXSADAbrM4Rg47Wo1Zo9R2sNFwTIazp4RbRWZA+4DWpxmufsd6Nx5qCKoj+RKQt
9nCP4oSNCs40BLgEkfjXgANAsTTnDipx7Bx68xSCSWn5iNeBvstbBuRsfDBsjBCz8R9ochZpw9Zw
guXpQMxHH6NuFMftqUgcl1D1FGNKixmJBweDL8zAAtbBLkh0mjGOQDABsRwQDMjZZKaTvGTyDUrO
aMFLh0YYzNeo2WX9xo6OS+8hk1y63QAnu8U+D5MTL2+PJZ5vKrLxrcoBET9ekuGpabdLv4vB3ckO
iddqduLKUErfJlWBEQdEBhiZx1ZeBTsTfdNpgVA+HJAumzXiTlczb+E+MPHJE3Fy5PUkTHSetEIG
1DvKoRsO3wrOPNXT0h4lVr47AT+GtCIjHPpssC3fCKwR6skBLtEEpUuEpNszdmxP8NhN/OlQ7WIQ
84LmeMHk7DLYvvqQO3cizw0nNxTmXCEH9EnlI7L8tj10dCfzpjdc0lnmXUvDhg0dA4JrQuTnvt9n
QDWTCGqOrr3haShEuYzZrdAU8sm+MotKjtHsGRdDevrV3q0XTBE8GbvG4BglaznfFgmzO+ssuXjp
cx+I90x01S8Viu4HWLSyhT9nMIB50q/Ez2FlT2kxra0DPveo25FibBU8arbMW3lua1uBipy0YKuw
riOf5zM8Q3jAvA7xLtLj7CnZgupRAMGRDN6d6QlN3RUJlo/hVbv6plqdGNqle2QDNhyvaGvGuzHe
QXFbvAIePOcg05+8Ihy72hK2wjr7QYAKOdBUzzf10eZYLuwWY9P/Js6TDP/6CSQh2ETser7NWG6D
B3p4mt5IDG8OnK736RkSHXJFhAzQgKEI0gvTSaOmbQVzmegt7LtoQnwYczT4wvz4aG2c27cjTFIp
mcD0qMrlTXQpLpA6qktwZXHy4lP7AVWm+wIa9mmAAAoE+MFuzrLPucP84k1wm08K1sduTDGxQ74C
zNdv5mvygsorXbv5HfuoL+g22kl+w9+XlKORvF9sGAZmbAAU5S1OfqDysyOk2r4BG8VDElc9PhgX
hgxsbmSuh/Ee+8m2OSyHwi3UTblTP5stsmZ1B/q2n/COQvC0hSRplrcEaizLcbcVGeywy6wTiYQ/
EL4pRnpcEgFNatg8L9KHHDOaDM/5i+7LvrbDTjf0qNvtA9p+fPN6ZLqaT+chxe/J8lOhkYSkWc9X
zFnzbG8gEoHA+VyzOUMCx2Adh627RaoPUXdP4aP8FN6kar0qH/Wvna9HrA+HNW7e5fDRYAjVCcap
SyKvgzPsU3uEPG6VKMoFeRIhuwEcyRiGUuN1eG6PMc5tH+of/bN5mYan7GVo1toZJs2z7WlueGtQ
er8N5wwYfAWgT1FMi2F6y5e1hzebuNFq3OCJRbFuCW1VxoLyg174D6wJmBn2hdiQ5ZXTU1b35+Fg
4Yy+rt6hg74W73MsqLbDc3HJd8MX9namCCaPb8RY8GmSGPsgzl34Pn6QvqG5KeOAFQQcF7ntk7VX
fEpSt/smpxn3PeM1OCivDTpzjMvQkGwj04Nuq6JOijd96zaXGl6HgqFfd4BF11yK7RdnaE49LaQX
Ora1vDDixWePYtz4WpJzaG9a6SlyqUQVgQEHyeabKxGHYTTZydrmSn9d8Ew1srdqP7DTCgjTLA6J
uXPG73rw48EnxRoHCVnZp7MXRoLfaMA4eU7eEkLW6FOZTyCVJeFqX12IkAUnZa74BVqJcBNLM/uZ
PfsdfxSkg8M+5aqcrvmKfpZw0gPkpb3mxVfpptzUb/u9eB2+IPH+U8vgWup8cRVCbet6OmgwI7Vw
gVrdXf+GFYZoSLDgDtYsyYLh+kGJ8W3sqXZ2YKRCSBqtWagucCp8x3apAGaQtA7C/Wo4q819Ykj+
lJ6mPafBy3wk14XmDBn3ADIJYZOL9Uve2bvSk6cnGN2HL2EZ6bidS4rvnlfPZsBOYEc+lIZ1s6Yk
XKDodCygpNRvFjrkZZs8I5s9R8/GEw0u1E8/aryvN/vGABPsVcAHNLSAE7oYmdiAZVsBYEXChQC6
PraP0BxxwgYgWL4gtBdrvkVfx+2Ns1WcNmv5g42nurDkLF/Q/Df0Ojb+qTF3pCwlzL79gM7sUgEh
/kCw8dC3VKPfw/72jYvJFmjzAvregGY/YX7vG6eIwSfZ7+698Bji7wEDQWNHXqCxU5hpaDsyFHxm
nX76wnb/iouQufmd2I4aL4Xq+SpdiE6ZzV3hJYxVHD9/p2EZfr8tD3MYFSfytf7XfihmEAgJZRMz
nzVcdU31mMM0XtO2o0T/YNTrwHPpXxV61pN+Mt6TKkfmtOl9CjvKcvQ0q5yAyMRTYJIla40AKulF
ougGbSNnluNpTz7ZNQVGffcGScfz/Fpcs+uA/yZMA7wOmSBz5thP+XmpXSqmRWdq26Tfw/jCiNgl
FPivVzCnORNbtjs8R7qbMq3bwbOkTYdV1YJ56Jb2x+K720u45p4NL7pZXutgm8lkV/WlbZi6sh8H
79BUAqaluxFH7D9Eeip4/iKh/NJrL0sf7M7mbdwzHaZUtF2bRh8O1Fco4/hP0s8qsHbF1bgb+nVh
QyyZ5TyVWODQvsRHRB34foUuaaNO0oCJ+/lP3671DtTAN4JnrSbR6bP77GGMUp9Ex4BBxri2p2dN
fcFAXl6Q4zinFuTc3i7qS1q+F6nf/FLJdSNJLdEtweJQe3x3zA8yxpl4wTDn+25pzSD44qsDuXeL
3SJGBEzc3knrBA9irfUw6r4BGusuQ0ZcGbRV/CO7Gc/9CLgeMDp+l/gIXloMUm59gSnaA84fSDTh
AumOFrK7xdviwdxd3sQ/YDjR54QZ8EPXVpm1BpgtX6r7THgFs99VSvwqxMxvuEzTSYU6vzd2Oj6y
NdrPO5gpJULyUalu7sI2kYzV8kxstMV0pf2AUUI8beVyOnACYXv+p8Z16Wq7wTn5xYqMDzCCv1ps
eAdS/ciKDd5h6jeBT/VBeM1cHQw1maSD0IpONCL+aB2/NZMf7Um3IrK5uVlcX9CnP9J3x16t6nYN
E6KCXYMyBn7S8GjXRvNkBwRTeQzAlhOtOW/3TX4Pwk0tX7ScGsdBOVOfnAZUK7s3y7npDnTHGJNO
mBIwO5nkc4Cvqwx42fwY7HNZtq2qU1GKXF5OX4RrkTejYZQpzwJhzfK5YIOWYQU4H7S/3BH8eAs6
Ikrt4ISrm/mmLQjTyLu+zfIl5iol6O7RlSw4+JxSUOX0d/jBE3S7nv4mA8/PwT6FvcL5j1dY+RO/
YXakM0ZBc3UiGI+jafdlOBQ6SpYaWNiTysukeFxC5Xf+Bq+WgJFG2ugx9v9epF5nFBnZM7mmYEcM
/mKb3N8PM7yF9j0aPnNKhOrFtreBQXN5Kc1bm32ACIb8F7R+2ico+c09ER+98xErz72JOqb/GufX
UX8o06dswd3L7ll4loZbNB7CAPcAPNGyW7Nch2jbLwe4JyU/dcbHMlxK6WGpaFYQyGTLozE/g/5b
jWB5oJydf5Z2erpFvO+6AL9fvub8pivP6ojAy8WBK88xvwn8Mb7oJC+RamNtGE+ze8PH5ixrw00H
xZYQDwAGYlgn2i2vWpA9uEtMxi6xVFutPcj1FqQ9MffWgpp01YJNqV5ob00IH8nRgpe20kDFLBaH
NYksEviQRB4SxC7hg2UJYyvmJ7hhQS7gSWEA4LTDjFQrNxEg5ftIrDzRGfM6qsW3gjMmw+X5m2Ft
SAwinAjouQTUk+6FKAAvZqb9GRux8NfCrCcb1xIRY85GBuhUdtYM3eeBTTFFFwwKQC0iKjccOYR9
ggyQUYV24Eu3AT/zNWOXZN4svBB2HWuFlh10mKcA/rVmAQMB8gC6MUQTwGH7S6oSKR+Mb9TJFeAh
c6pxvZhrDWckZV3lYojQxgdQKk0nEm8VLNRuTw31UMxs2CXTwmL8ADQ2r5vhscCpnte8K2I4+ISY
xoDfSit0DIuKznbDQIoSQnZN80DQXANMW+663g2gvSp7mmA+gznxmMNSZRkB8RBuYngweuUBFYNL
dZ9I+znc1ZGPjw4G1RT+s/RHU++B9jrhDRG9Z847sIU9vvQqrNzLkl2r6SHbh9m6FJixQAVI9s5t
sl0dI2kU4lispacIjBGt2ZNRrhnmk81BxkhJlmYveCgLKCeqnjO9Ak1rCufRK4nRUDfTK8KkCG0v
GnhqalEfAHqjy4vYjr2KrfFZ/sMUkAqGO9JE1aIGz55xtMC/6uMIaUYEose+ELguDIbuxELdwyNB
PCYDbDeQtgCXxR6oMJxfjJzoAcMvPxK0gSkH4nR4q84AF+mE3ORWHrFs2IN1wuHsCW/ZYNATA4tC
Uxu3UblF7Vp7pf70J2CKyhwi90JuvVvJ6gKgTfPFzJqAaCANyD28gK4hQ56m9fSHlQEzShzn6Bik
J+BtvwUF54MCjS++eoKZ4UC8wwmAiRAw094C7Q27GF20hw06MCfgC1vcldJYyBgQH2g3IXJtABXW
uMMuFJQWklww163i6efit2BWTvZjsVuEZ7WKk5l5dtjz04JFgJ46MpMPvRBDdRYCskscSM2MB4+t
BotWZ/hd7AF3SZwHbayhLNqozoUqqP8DA2TcalhdMZaB8IqyBzL9BhKp3+FCOGOhHlgfo3xT/w1p
32OATxpEwNSV1R9AnwElrPLps1O2NgFMKg0ezEL/wn0e5I4W86Y66TjQvtgw5g57qXx66rbn7W1m
JGL/xMJdI7wzx+yY2yj6OywCRutN4gAtQG5DgmnJOM0RkDIew+DXsNoNlgnMKCVp15Lt236P6TY/
laeanYIEqepk/lbdZg7fNEhVY7FJoc2FlFRbSqynBHYMPvHwEKEZh29kXkUaSn98AlcLOyADJgsv
XgzVzqF+mJFlKIR+hFazo0hRwjdTonogUgWfJoTDNzNFRAsQL9hb3eDlcEQsdtbxAdiG2otKm0WO
4RPFDPYQmEEtyGWoznHxBRMHWvxOOKWM8gkM9N8Pwc6a395gekW70zC7wpSs2so763nO1+Qm0e6D
U6qXmtE/iya5E68Oa/NfSgboUfdKY8bqQZ/EkTHcYhq6ZWkms7pRvGkHPQvncFzrd+03bTe7Qgra
81pCiKEOmkg1RYEk6hHwv/d4eWWzTi/1C7+7TSEmo8mtQEcIIQ519BXna697MOwyn0PJBd7Xf+gy
1vrWPphbfJq3mGztE+Y1a/B//P/4B6Ib7BgH39xCT5gPf4Q81tOH9z/BZSG4+K85yz30UA6hQdvY
R6YRp94faS7hSaxkTk+w01jd04pxqa4QI0Tr73LFBXT5G3vD3JJ5JRd2/kGuLRQATmkWA8hAnPYr
bDjIPiH2Reh6wVpLkNRyS+gO90IJiRCVXi6rNygs0fxjEfWEXi0lsoLeFKUaOarIlquz0O6lO4VG
m9/il//vf5pfowja18d0h/aRh4k//9303901ARS0nkZiwN9HiUf+79G0wjzn/x7Cz/7dovniKOlO
Q8fMmIl7MFzlfwjI//dYzdd8BKbiAcXfP8XT//+/WVh7j4OKn4EwcS/N/+u50nvimcUr+e+hYKa7
gTmllyMqFH8qJBUx0rYuMa6xavadIJXlR+IAvUfmwd/f4k+dxArxd8UvtKev2lrcj1e2FveV73ht
ERHIL/Ggf3ftPRknr95DDe5VbuaC54kb//85/7tzuhNH5D38PS4ZBBzt35E0WuLKHS7DpXLzjfX3
eBW3ip/nm/Em/tY3+QasmxdDxIe2Fi/Nhr/y99ngK7ByM8bagV7oG3G7vgF1+d/b6D2S5D1tLe4s
3oh4Mvnee0S18X/NF08t7iNe9r8/xX2H53/313zGq9yn5TbxoVTcSzy3uFU8Ttzv3xsQj+pv4jnE
8cXb4+45D/p38P/uKJ7w74vkUyVf+y4ePN6Gs3h68cB/71z89N8Ti7cy3vJ/71+91yE7wr9PhINf
xGH4hBM+Cm3NqJEPX9woCdxFPD9JeX+PIN6kuEGlgPn7j5j3BPWJh2MAcrFcdbO8iIf8fcG8i3+H
1FG+cjeM4wiK+PuI/17kvzch/hRPG3PcBirZ36ck4Zcfi6f8d4jYF/+aXvhmOaA4mLiVyAK+b/HB
ineqcApxdv93sYjTTfz6+/wYH3Daxzu295dqU22Q3/F7uaFoAoGLvZDfptjXfXtrbxFx4hqGjB6x
a3QeAK7yo/jZsGdQ/TPsbULOTOSAyau+ZgXrxseUXVuc/GIXjxQWngKEj8A2xFKY7Ftuk6O2X88T
+RgZDwm9+aJ4lL1e9avNFN5baBKgsYULV42qriLoja2cyzT6SSUg2kc2PmakL+G9h5PDStr5SBN9
8ae5rb5CD8G+hyAR7/v//wV1F4fTmBAW8eZiz9qIX7itcijxv4xb/9327yfMvDyc5oGvmJs77UVG
YrV8wm2lqK0xPlapXM7QNgzKBm5O2pNs/5bRpcq3LPltvW5g1SIhAVyWX3jH8pkSHg6CcydILn+T
o5tubSEI2e50al9qyLQrhjkJ1GtIvs/Mi7UdHWLhj4y1oKLR8tRP7AyotBdnrdivKERhlJoHclgW
GIo5yFZ+LU/5sf3GntbWNnQfNdwTvKwRhj83R7+4wqp/Cc76dzgIaplg3hJQ/gG20NSU90/jS32W
JPQoNMYr84suEqFMz6ySXEYbTJrCX1EY6OPdsYpZLRjXYS3Ki7bWkErRNnUPyXiC2hxk7wPJ7ez3
NNMF7EUqxpJgNnpy7AlAQiLyyUmG9xq2XAxXaDd+p4/ukbCNwT5LCLcXzpoTZwvWpNiJXIO/vS9A
MHMPDSuWAOdizDJWc+elEJTwxK4ug3yEGo4UR6v5gDynW4/tmm49wiXeWlkwg5QddQFjYYZXGP9A
G9Rgpf0xOCMLoqE2lBCYjfZAV9QatGlXDLbTb7otQAUrF4hPZ/HGNzWQfafbbntAv7xKd4CeW0j0
hIDEXvOl3HqAoi+TPJHgBz+efX9jHpH7EWmE4NIwdHrEV+ohfeOjRZ8Gu5whvpgzk227wtUChwpU
dTb8ofwOQZB8iv5Q3WTGGbBQL/Oz/dZund10r47BK08hasj6PiK2CKDww0zfYRN3hBa3zQ/Ofcae
lSokxqxsdplO+iPMXqxjgNnBJeFgEsi9pZMi8jE41EfMKXx9p1/D25d9MV9IGzG8iomp6oonJwfN
dTb1cf6hUW3fMege4ZZ/jJfwqtzGNziCBbNuEBhxymi/1EiAAjOVcGSpwvW1TORffJGj7rSkb6F1
6BBCkN5CD1XRUviNhgMspjxEGIssjJ36wt+wHjBTHZPTSEop9GPqG04NGQCyXMOIAqSAk8NocDji
fConKNY3QjzNtPc2YkyGj+9RHmHxQNZkHqYgICHeAhoFADr0xLqr8Zta0a0Qf4NjyjsAf/gn/QNS
jPk2nUso6GesltAjYUwGOFje4uP01eC65JykW/oHzJ7G7hmLZgH8m++QRql9aYYa2ofS5dE0G9hq
CVc5c0vfxIPRbikrnh/CusgYG76YV/NtcADmR1/g+Tk1MTjV2rklz9S7okdjwsG0ASunkdk4Lys9
iiwYSHsI6OFnV9sWtGMcj/B6tF+Qo/lbDLVKV66w54Z645vy3viKsBAx1qDdVLLgJiHXckCSJFNE
KGpach3q5xiuUXfRlPu/f8w20QrL1zj4M/RNIBS4SHxRDk6cMI67c6H4M8GpNgAvtILbvLzVyX4y
d4bmCzaMBY8VFsNWNcITzaKFzgSRLc05wS8Mfhj1EG1kM9d+j7nm/Xj0CXUVIyFYPQwkMCHH9R/l
M8Gf6icMsYivAJJY6LMomsM278+LvsWHFuZYHf/YJB/AdLCHY0Anx4oJy4Evnm/TvExXe3obpgP7
Wf6mZVcmpVSuuihb+fozhm/UzSbo1REVgeASke6NoME8zMm3PJDohWVCeocRRnq2I/NkF2cAzYxf
euBQNf2StHNP7xr+4Q2R3bWVZVenwR2EBTMjxlzyAtbM7j3RPwBI2Dm+QZOc+LUlFfpKfxRuZdtD
7wHMap4HZcduMOJ0y8j8sOS4cX1xJSin+TzMKxZSpCekuuSKq/Vupp01Z815jRpBhudYcX2Vwg9O
jFt1rzUPY3GIrY39Eir7sT/OmDZAM2ffk27aLWueQwwj0O2TpP3OmahPHrbCZnUP9WcWbjPZ4+E3
0tbpz0m1JkP3aYqSDeZpAAujfejD53aEgOMzPuP943YRyG/juE0j9jBcrEbkvVxHOSOielfpd/xP
ZDAlVMgLc1sSRZ8x8jAZx7OPopC3DzIW43TQ2bX+wx8EmobAFsjqnZeZzODBhR5IvHSnOCss1TgN
MJVl40/Wuf4qDJPldW4eSiXe1jpqy7yW1zoZnSbgic6wUk2hmgfvXBizYLm99NZBZ552ga3MTsXl
iC2a0p+y/EgKUB3+JVyk0i8+GGmnQ9QCV8TrF93A2nBwpBFKe/AfGU2bBKy4FjYM1hM30UAG5Iaw
FgGobUrQRrEYaO2W9LQ8uMFqhLTG9jgsvuScSkRUzlOX74X7v7Gfp9MYwk0c541kVdcwN/0EQvew
AcKqlzciUksoVs2z0kW7vjL9gbQKLTc3TlxszSp/Rm8i6ecEpbjONSQb8pmfJNONg4UhQuuSNVjL
PmZwhwSodMgwquziA+bnGLpIUcsgJSVzGHftKamvY5LsjFj1+j+SZt0YQUe9kIAB2WljCMOHrZWr
jNPCZH+OoF00dn0z8QncJjFcElIz4BjEUM6IiEwfnf5ZlVs9sSBNilAdGzwbMbkZglQXHCUrmZ5U
J0C2nXGPykuruE6wX5D/1V6d8zk3hFgxpi2rkKlCeJhod8G/8gE9uzfNvkQdYg8rpR0P40TGCW4J
s/Wpdqsg+BYxCv0fM37wZUhrncJgaLymwOKfAfdsM9Mgo6poyQwn5GOqUVk4w7bpI1pg1R8wE4AP
0CX7vLzxXTQiwSGotsUcnIlUt7qHXCE0CHetsHFUxkuvvlqBTY4mcot2b9c9J0PgJwUj/4xBS+Yw
qJmv0Ls62NUqG5glD3CanqMArICaSoNihSKpMR4RgRaQkUp4Anb/0GEkN6xDES/A3MY9kIDBK1J4
/XZTPxvQsroBAqOmf47IY7rcvAa8VXOuCRxNQdy0r2ZoCAGhkc8+NUQTMcLWEUE7YoTk28TPsah3
TpHuFgTiST+duoLu38b0oq1/jXAvUxLNRXvK5/BFkdZzS/5YOUMMUab3KElejSF4GJXMCeiZfbWv
9OSSGXDLzDrzcxhtNl5X7anrrYsj8c7LYGO07WsIkVKeV1op+xNRqoxnGmieSvuySFQtIc149VsM
KJ2jmmkFPg626g2Za6SHehpdJTsEcv6WaxRwU7vnayLeB8lr2PUsnNZVH7WXHIwcFC7HfcCwWbGi
L1lO5P2ilewAcDE0eTd11pet23sZCG4a0309CD/27jGnBO50PSMV4Le+9GqMiwwl3ac65CkIRbN+
6VHVU7UVBuQ32Vo7Sr7pRjBsq2dxwuojkLe96eDo6JxlwhccAjlGFVoT+D76EHWkHBgeMeQmDaW5
yMWVFNsfnOASVfLmmOMhVjPJp0mCyVanKK7yzk/yj6yRtnMcMuzEl9xy7otUvOg2+CAhBss6bsHI
ZMhj9JvSA4q5rCPhNFGjqPKzJjHhD4NtVSMreNRN5zul+tUn5BH1+ELOXl6iizMAcbP0nI6QHMaO
eotvPSqdXdprXqpm6wg0a/4No+dBWqmF5OlTSq4fbiJNuJ4N+ysK1w1cVozqYXe2aA0hCzn8YDi3
RDIa/UdpvvRoVxdgw0pqN2r4nU2RF2fzziQJ2oYpVPfHLHg2MDmn9DMzY1tbMWDvcFwyIMxhiC+S
YR1Srbw11WsGfGiH9LE5AecKzD1KlqWu12qbHp2wIg0LYUORk26eJW9OLP2MCdeZ3R2kJn3Pw2k7
F/SwUobftAI/ucQacOjF2cjyPGXAPo6CBxGX0YItSwf6nbYbS991KX5shbaaKEbsqSRWlXAGyuAO
kUsGcbShDm0ZHYbWV9/jVFlNOwoHUgUuZfhmWMSlYoQVT8fA7H8zhiPyccKOSZyxAwPpIF9XI+Ya
jraRbNnl+n0mTSbuZV8yQYk1OIPG4hYGfMF6l7LflTA+yvAZ302US1LbnvsJ7rkNoQcq3AzrdyzR
IH0CkWomeVOR4/e66qJVnB3K2eR21gsWZciK4cTwvo42GdNmA78sZdd0V4UmbzRcy4q2nXRMl6tj
Yac97uUWwxSc0a1zjnqJyBzQMWVGqKqNm1hmMhYSemtLj5GFXAVNHiYEuExkQ/ydAjxzFmXNASwV
u5iYs7D9IxfqWopjekje+tNgpN8pLNEEO1hOi6G1nibmbT2lrdlrO7HKTXZyyFJGoLlJdjUKg2Nm
fRRy/5DM+YaMQirNz0xDxt8EpGSosqdnxXu40w2Y7yXkjuVuIGEjjJxejIVGq/g0Yn3T9HwBUwqH
d/hNrf4SQm9PuJw0/BTq/gP3LGAO8RYAk0pWsoJLrBsJN+7QEpYzn8iHHRsfDPWMAmr+ZzoMHpMo
Pa4O05Cvh1pyJyvcFOOPgco5TQNIwFiCjp0L01muVEar8B4x2BLVhX5XTQOhsQQz9NqXxKDIb2ZK
a7rrZHj307pM/0Sl8ZTSXgfNH8RwUXbVAhjqY4QVRg7YMfxZmmhnx5KXOPKpBeZIIIZofejXnDxs
Bp7D/t7z6ctACyEF61JNb3qIIJKGVp+PI0GvVaztQ93Yxy0gnvWt1aor07x3DGzL8W5C8Mx/NDs8
aB2kD9Z9ua03dnN3hHeunuGL4faptuE9OCqS4WJ+Ecu6WSe7CYdZhlI6ARFldZDgVvb9rQb+LxAC
Tr+zTUIeoaVDeUqz8svhCotYFHMzu9TOoRy+EiUiL/KrtbF2AuUeso+0ic9L00PVUSAfZGH71aof
ba/7imz7cbU39KbF3TWlkI2xsqmozJtraZkneGs6ylAZ1GMsTjK8sKe8+aOooeb2irG3egZeM+ln
Gs0ANIP8Qzbc2G5axvyWayrXEXvdDkKTlHq67Nk2Eo5auiwFAwsbCdCOFACDJPI2RzvS9cw3dxpM
gbSlHdF2FRFvGFIE6o4zb8QINTYlL0RoFp7wNRq7gzl/DI3fDHusSXnPbo443u0SN0ge2NOyrdfQ
dKl0yE6sNlYGI5WO25ncmLjiip7Yzr7bCpCwsdDL23K9iYHHG3AqqmeuEa0/5wFDYS69mKsiQ56d
7dJZpEXhUts+5OhaERpXypTSDJpNKHGc6Fr/2SjlxpS0J232s6q+FxYjyCQ5yc5Bg51UoV/kdGSK
Nm0G49FK3cMiXiluLh3jqKLPdssM3uRsA/1FV2rfVI+RTFDkUbGjlU73mzVEUdrmg1rRNUJ572jh
PuuqjZ3OuIm8mUij2pvNe1EZv5nY+8XK1kLKgBwg0zYWcFvhxeWzmkxEuT1k9viEAaDCa7AcMml6
vr3BOAz0FkpZ+TIuC7IJkMIYxyaMEufIfNkkWXkobYFQCTJBt7aXmU/Yod38dTqSFMGyGp1NSlUP
iQMT7cjCHMAWGmIIVlbhacay6bts36pQ6Jh2UmFJKgFRlrLRYYWrAkAjGp0iTfw36iBAKRc50V/V
kmQTA6fdluHtFPs2rfxQYompFLvUyNxxZK6U6kfbplHkg3e0tz7AAtNhmSHExVgHCnTMfj83eDTA
/Jlj82xpJcYE/Y0pazZiF5aPnqWtZtnZSrQlfffrVAhPYeuHPS4SBPLuSB7MsLkof5tFonud1o02
HRKcK+tMOQ+yhbJusFDUtyV2l3DjQns3znhwjdKzk43vjYIjGTlp5XwcmIMtaatSfI/HiP0Zon2m
M0efyN/J3VqBYtTPj0mpKUYcBpmx7fihFGHs3bLDFwF9Qy3vFTrXIbjb+jVTBlQsjKeinc7sMZnZ
gFsKb+uoZzkmq/JjQr8TYefBjuUwmsa9WR5lenEbUidqeINwVpR3RJEHRutLpcxcleU8q5FhUrOz
MIuzXrZLTy+QlEwqVk4Rksv2U3z+8rJc5+5ZT2s8QiBA2t13kJK5SD3TZdIhM+D8jDTpPcJHyPOO
/JbOvPn5zjqPrYF+iYS2EyZFYf4qir1Z2B8CxD3yBL8gXUa0GMV30mduXx0CaHCWjV20fTcTCP1d
QXU+XcPq05ktv6MoymQdEmuRamunZa+dOjdSo22i/NgAgFO0FWdNuLSsCmmJp+2AfyXgxBzvEv3e
FoyKC9rUWNv2BVEPqoVvwMekt6QfAf2jubNeKdQx3sUWePoyrGvTd57GCFGCQrIoH6abFBubU3tA
okfvsUohxMX6vS8gSdTtcWYYydTPmvyEfIZI3oCSYyAcb+TmHKg/VfWdzSasGEAU9D8BTmogfFKS
X2KsM0coIfmMiXh57spLDRdZOSrcNQ/uSwmiM0yrAs9YaF956awDkr8Z00oj/kLOjNHw2sToto28
OvLo9uJI3qtMQdV+08feJOi/rJtx6DcExga01Vxp6gzhvT+EDoF9pOIGoJK0L0oFs+7mdvC1Z2dl
V7/6rB0aIA5C+Irww7Y3DuUfM/i6/XbwGDf5thMceqYSgaCuejl6Cdn6/T+Ozmq5cXWJwk+kKjHc
2pKZIU5yo7ITR8ysp59Pc3Nqn4GMLei/e/WCESIc+UYxJJp+ymcGSgArDE4ma/EYkjI8QE+qnOzP
gMrcotjqq2Kr18OqaH8CJdta3kWt0EfI32Vckv+IDCQ5a+yEE1wcKXRTUyVlkL3vBi46jQj1p1Qg
LH4n9xQv3unUYzTI/S3dETnxNy966BAXhIqHkZcH2qfOiIT7I5jXLQZgHOMnptSTpIpmV2y3QuRv
k+D/6ApvGHMq1zZha3aQnfJ5wMkedJLTtzKyjxrwpLwjG3SH/pQiqA4bp8ziteFbgIj0seoSgIAL
hr8v8m9VZDFL05Dy2x0noV83u8wd5jXFzFDHeW2CmRucL+ozybydFFo7y68Xnqcv6kJc6kmLSgcn
go65dRQZ95VOXmhoJeP0IyhZQMUflmk9Qi86hg0yQxeHCq/B0EWnvJew/l3F0QAuUyIaQgGl3ljP
upyFSR5Zf5qS/JUMcTOpWNZU0YwnuYcTG3iunRAzc0fLEg0Q9CYT8IAoP6JKAVXQbEn8wlBnEBLi
9hKlJaJdVVpLGe6zJtRBCwAwLZtzgOQl57BQNTgAA3BH9qytdQsEqneXBjqaF/wJce6MgCdDE29L
grj6gJgVpPvkSXq02QvwkrCH2eb/sdc0sGEkE8IRB5blCr0al1Ll6FYQMyVuj+VWd0rUQwJCq5jw
xkcM83CdcPUPH1la12Xrppnwz2xba3ixKYHTDRrcWoQgCm5TIHFFTqGgj8ZJR9oNuFzXBg6xxref
sPjMFwX/IBQ0tdyqJZpqP9yXAKzSwCvpRfcCszmqjCTTM+00DZMtF3i/GmY9XLd8Qgg4HNw/CcK5
bNfdUhnfGLeqdb2ILdQpCrKq6aGQg/f0BdO6WkzRETJk745ZgcfMnrrnKiLfrrwHzNlTS2JAmeNS
yIrlcOI2Ymx3SeFYEkRTHVoPxS+bqBZwKHlA2kyYR0VqT7hNlum4+rUb+GKdoDq1WiLUv1rVuMiQ
GvFk9RCtWx2b+NLbTh08uReVGq/NBBIGpnY6LATmnI7OtoC9IEMgHzq7ar57Mj4CoaejrpaijitF
3CADxp2SsgRyhHgSN53hpJGSIYwX73sq7dUIR4FMCTx36m8NgLQtyTjPCC0Y3tPU0J9lLXtkObRB
KzhR1ha8fJEFqYOWddEoZABAEme+6j7Z1tGmYETzJYsWKzmWALZc+kvOW4czdkyMhQ9SE6ThlTvl
wuKLeFvC5lyZJwHdVarvzS5e3vgmJVHxEnOU6a9HrvuMUKwgnol/3UV6seawHFx+eFf4bHZ3CcNZ
XK9SfK12hvLRYeKGeCS6uGAKvG9YrUKHp1nSZzEKO+AhZLNT4AL8yskrQdry+2gj8TOBbX9lEEE0
NdYr4VN1IlhFHzSDDfMBFrbiIUpWozrnx17CE7/JP2sNV+unx3Dc9i4+IIsNBtLAu53kZODHgrdM
2TqVKu5EBC8uyLNSvuKTO8w6aI5Js4uFo+d9Cs08S1EZ/5GzoluI7grME/hDiiAsVFU7ppSXSNqX
5ioRV2l5M9miNuK6YA8lw1TKwHE6lloDond6ek/aCz32AeNxdI9Vfor4I698uKboNmpvKXNBveyv
j78/pJ8YCcamBKC9A3xHK9qJEeT9wQK7SGwe+lJfpUjgygUHyXAWN4L8Eehbn8Ug4bKIB12cOlKH
JpcuqOVbtuxNxkmOq6ePuCFbdV5MfR+k4nlJ2Be3Awd6+ZmVJ/XNQNzry4LcBhrfEIB9SbQBJunF
sptmaQFRwjH+b0VS7LDhIFyi/iVcgMSSyr+K2kFsjnCEVNZVEI9GdB601cD9qIAwfCEegZhPf4OF
uOAuU1hoCxALC6BWRryKzTBp6hVS5bOs3ob+3kh7AtXyKsf4yp2nzSZTNqUFWTP/4ubk6l8/anQA
W6jXEsg8b7S1HORNCZu1EleVcmvrzyw/lNyoKj/wQnhTzO/Wp/sT+q1r2BgUcKzg3OKkP6ytKsev
UeKNxco70Pg2JxzNsMhsIdkuhgsivd8EpxN9SrFN9wkLDFuHCsm1nfnrihAi1KwHbkEArdTmnxRn
W9hps/A96QRd5CY85Jw8eIbCXWSMzhwJ7gTs5QHdS+coJSOKHa5N8urhFzcggVNCbqo5nmkzD6o5
/rxkh/1fcGPBX/dv3Bbw2cFKnv9VrbnULqlyqKtx57cc4ZjbsPls7E8oVyx670GxQ6INDXPcgTEu
6JLe/m+5I0IphvEdzOQLzxkfG+p5ulx15bzCBF2bGSztaceg17xr6zyEcCM+BRIt3vwS680z24h4
CkFlt2oALhULlq/AVjkOsh6wKlhJiV8e7PQ5+0IssnVWmeduilEY1yCt+PzkyD9qfthn+GwNCH3o
0UlOh9BASe+OKDuzFYoJuIzQ56mKcrESlD1RuyxosPXChYuhgfOZhYqrIvY+gOqymKq19YABFZFl
uJ2TE0L8Bv0+m0pauYIMRbObFWfWGHgEoEWD2/tflWQ+w3beXycFoPct2e3LmwjN9cM/IjZDUEtm
xVlkH4uyGk78YLNa887NnkKL3Q4refaUASz2LTdiH8jwTfnXGPI5GHEgmhg5bz6sVi6re1xcPXlB
MgoqOu5n3y5wdcbiccW+cdyW6pTxyxItwwf0GQBHTVcqXiDDWbK0RVtZn8Ij7xnWIVAEx4c63Q86
KBAa6IGIoU0owvDdHvCkJut89YtsAIyZryxIUaO9XHYECOh4tjToLBw9CInviKZ+witUwj2G7DxU
DuEBvLY+gt1N2x7w8Mfhj6U3nG+2ufTJxQrvsFnpxNrn84Hj1DK44T/CGxYh7aKiold/4Ie0Cr2v
bqIqyGsWaD8ksFGLkURCwX5ggIAV3gUiNF590iJ8TbyhZiYALyGQExbjoVJtVnP+A/I5u9RqJ8l7
4l4wjNeW4RmFxlOTP7v6qjSE1s7yYSnK82DcuQ+8a6cXGECksc78b4naFuakyrCNKezAJUeTCRd5
zzjD2qVjWX2E/dC7h4IJ+tH8mD/VrT1jflBe6njTjnO2W4zoS48kjFMW3008/9qLXjtoemCsFKfC
x7DTFjaNYuvt8o7R29x7J7vkRllmKlwpZ/NE3PZn+0RfVT6hMxsbd2uIe2wB82Ke46cj20aBPM6e
0PBZhBYaXcylB3LWFsIwR2OCE9lYzF1wPSQ78qb/YIrIP8oNZ3Ocwh8h2x0vW3Cr1Jin6Qb3JFCR
FpTWQUgCHu5jzkjKfYACAWTV25ZPblfCbLaDBEQ+2Qh8hPPCovmCmDDzN1k1x8wSlwf/w/RPDHoR
T+EVX6cBwzqMpLBag1EOuQEWwEXuNzQD8G/gUZSv4mdwN5O7UbfEparzUGdswvCII1IhzOD9sOHD
sAB9A3Ow+olLJb4CXrNOD5u+WMBaeirCo++e5g93JWNDhA9if5Uu8EkiajDmCrdgT9QUwXez9Ii5
AdZ7FBDc8LziBi1E+TZ5uf8sFjucwL/Sh9c4+iTmtvUtkirOkMP4pKZkcJAZdEcI3XjiYIORf/im
HVV2TNxLOzePw6e+LtM1R/vEdxa5//4q5iAYZ9a7PnSlzT/3rW0w95DOBgwMYWdCmRG5Qppx0Fj2
sHPAQ/zCum/I9j3+Cuz9MZ3BTOgxxcSjeoRyjWOJtBiatVx/FdVRnqQAW105lOG8Q0eYQaFn36Kj
AbcTdGyKsm6VVY2CBPVfN4d/DFslxMS7mYqxf2VGrdpjAlYHnM3Ue49PIOlFcfK2zZ14X86M+hix
/SYwr7JB7GgYcBUws4O5Rzh4Qm64Dm/tj3cQsevDMwjAsqaBmUcrLVtHmHcQXUejCiFZWxYbaAMI
Srn3HkYUSK1mYTzvuAX0i2TD2XUC8kmMtI3CmhMIksBngIxXeRAbiDcCRwY765xUI+oN2/u4m/jl
cT4FjtDiExpE9ssy3ppfYC7FG2p4g6+rgOUxRGjseBTxQsEshg1ihrI5UFdpUqxiKbZ7qib1kLwP
dNvTP4DJEEmY7P22QN4eu4wZBpHBN/tT18SxHeAH9xW7O0g7hv1q1uAvRwKyMPcJGAFL6gBQCqy1
5ippvFp76P774m3IG4HQgITFPCUsl0qIIKwV+Rh4X+2pbxBRhJDTg6X2Sl53P/T+BegVGTr1KiaM
cHRMrFfxboVxWE9lS190bBYDW4K1d+JZRtaVyDs1WsAi0L6xAQ2w/IpBWzFk6vDXlIEs0ZNhrUFY
GTard7NnsbQEb4kJXzXnpbSeLFXdYxZ/y7QVyt7EhIQlO00gAToYi1WsSeYa7Tl0mhsTP2UMMsvJ
WqbncIXDmgjLCMUjubxbwHf4We/80skzhZnyGu26eiPVO+/20PtFtut8xhtQGLKe1pAhww+WXdnJ
vyB4S6xVgbElGmYD8gM2dDQNCLjAYNhGxdpCLezhmGjzcqUtsSygD7IAIdHELj1cgr/UlbwjqAwt
B1PEHnoQGsUE8OmofWAc2+y6NXNmtFB30RdlD6mp7tsDEtlqb7yz3wxFDQGQxaEp9/zQEiMNKnqz
Uwk7QbAI1QtsHRDI5vvWf91Pj+vrLL0UvwJmsrcRqjBpI/Cv8OLdVZ/ArhqMR65GZveHEeolPU2x
lG+WbsvswEwwJX5a/Od6WH5tEuvYMqdAmmVjG39IfzXax2Zd1IR2LwcSHCfjYFbAHcwpfYa5enGi
AwYn8oLBid7wsPAcpXvgkY2JeX2g+BLu1cTXm2Qx2GHw4Vlk7iiM8icsz/ZvRCf4/cOxwVX+9j96
RDolDkZ0YO7J/cXgKHx4tV18cs2X4k9F7ws8g9sGEO2kVY0K4paWwyfv3Ro2RHepzsj2i+/qwMAm
2epk0YdIqPoqn8oTA2njXZyqXbqaQBhbezEfqF/SEoKaDrH8U1xX6fy/GVmJANmB78GeZxZ+eMhE
etexvlnocgx2xqr9w6yKEymvIATgWzS5FPnewvwcNAfh9KchOO1T1Zz+KenwboNP5e39tFBA7Ppp
/SEnRebi64vixjLM5yi7dfKc1ELmIOVmiQvtlrzwt07vHOz/J4hZtaInr7ZWuaiX4beMS8C398my
uToFFFpe7QvO6fmeC1+ukjfatHt0mc7IYUkdhOzmnvotNDbotfhVY0FceUuUiSTjwBjSrSXwJDgd
TzypKXx0jLiMlxo8Zd+Jhi3n/QdjAXKpFdZ3a5/6AvtyU51i6I0b4y8BRuXxZ964WG/lQ/voMXew
vS+jpy9wNWd8WvKyJCkNMc0HwtbhitRZ+KtN7Is6QNGvCoTzptGbTn8FCkPLpPDM43WLEPGJ1VKL
SmuBz3VzZcmnbnvoYCz48OAkMeINTwL7E4McTW58twAJHwqnvWNJ8u4ZDlNlHRnoox3SzBg8gKc/
41+BO0dcCytOvj27y6X5tMAmiUUnvyiItzWkjJVHFN14Y8PWnD3HxHEDa41oXXxAlsoIwoYpTYeo
4q7dz/SPntrIYuWn8OccVB5XB7MaPsq9uCdOf0T4NEU2yXdgBwYtleTErsSGRXwImN3WH6m7hBWR
12vzTQh1vW4u8U8C88b6E6W1LAYrxR/sRvqN0rvh7VGHuz9atI7HSXEJKQ4q39BdxQr5pkG8STQX
mpOpHuCHelMzT4RZV9wzjc3zvFCvmBsw1UTo6vmGHIk4EpIklbw5sJR46lYyTqlJU0cfzsIImqjI
4ro7sw9ijY+d1eRH2L3NcCtwU3yizfFYd2SUX+EShGnPZWagy2WnOKdXBD4aw3nnTMFe2mHcYpLi
NAcT2nMFF3qmfTIZ51/lkZMaxQhGSRDtrvJbwEBxqw6bgb8lO8KL7FqIDh7q1J3AiPjyC5vYPrjW
N5AX/YPhY1x30ir+9b8U7t5VNm14nPVHT01cxL/ElLfz+Bc/Lf0P0IGBQvx290DZTk3otyqu2a3k
5kqaxb/5r/9ZH8tf/ckdLY/xEbr3E0cgAzoJAB4SdrIj3V+IvXD3DkpDWPCvDuC3g8AaXaxtvoKH
8MesHuNgZS59Xg2ux4o39wsCEhAJiM/fL1gNUeWTjffsHOFp2sKpgUzgsKeF0vxJzlswE8/qt86R
ObeOH3w+PVo1FxA+Qoz/E4IlB9L6XAMCwFQYJTZe6pjjM+kg+3xpuOXjxjPXlzoxCxaWDgzYj3Ru
3MZff+1Vi4mAN+tPyWi3TIMgLPD89ZWL6J8enpomOJ5wysWTr7HcRTnMnfJ/Q+IEf9idhaSpFwhB
RJsLnwD6ayuyQUeBxwvX6+Sbpwqrubu2jYUv/7M99QH60A7vQumC9x16XxywUCG/+jNLYKxJxjP8
kEuwRFrpP1BNowaCCw06Mw2vd2sOjXnKBM23qBQ8mBKcZ2zVbbS0wRv9eL9isidPaj8xgUnqALGa
Htt4i/fzJ8HVeKGS0yDA5Flb5Bc1oGdsgVgULlU4FO2VjK2dQXoG61DSO+nChmW6r8wz2In0pfcX
XCe1LwUR2GICVtcJYWN4XtkKBhKxQ0XTvyEz+DeBOHvkDiyyYltVlr0294l7WUEDU8lqWYPKbYoD
XkvjWwDA+K6OpA0V7RLWybgfHu7Bp7oYuPF8iDI1FhZwcK5hGC7qymZOBy+usOXBY1sFafvyOTpE
04JoMumPIZtqe939S1/JdBEh4eJAyVjvou3D9+oC/Ip0ZaiJ0B0xG2c24SdgfhU6FAm8cSb+9CW9
Yk8t0rHwHHnfnJsKzmqQb6cLBi831PdxPQl3w4xs0J/kTVtK46pGB1bOFprD6ICUl9vT4wsFd5Ei
g4aZxxKM1mpO0rCD7Ro4yCq0Dnc8NoBoLLigYCAiKWV3XT0AAQAZyAuKAarPhibkinsqLhDCnIQ5
GKDo/9iTANRgwvOu+pvAVahlJ8D1pT0Nb0BuuvQ+WxsvrL7UdRNxF45gK6VAnEd3kqOTkq1Nc5cM
N9jAIgmu+nK4p2DlRDuTi9CvDfc2qvdEh8s/caWmOEUiSZUFGKJGB+5vRgkLNJj1U5UVFgkzPXHS
REFjXAVL6ZcSxTJ2ymkhInoJyqM2RyAefr4EfNPuIafxBYdu1SPcRVa9Kjy0v6uJ/iK1J0gHbv5E
VvV29VPxHWwwl4EHAT8NlDNFbUwjCVyM0xV0556Q5a9phGrtJLaLCxDxuewXNLl7b62K2Azg/QwB
8y4j/FxAcOZKjo+eLv8lmLPsHH2bpzU7DeSZfFeiM9FS4a8AvA6l74J9DIEAiFOPPxjKwvSC1KyQ
TzzXqN1OBfLEeDt1VwQw01N8ah/ejzQNMbuGk+0ukmwkXJJ7vMX0F1NZF+DgoIuLPMcaHFr5ZD+j
jje52HU5jFWKysgKLsI6pXJZZmAre+urK5mY0feUMwgjFl+8YRKLw4COiRTJFxxIkA+nWQ9I+Ut5
TK0OVwY/VeGA8c4CtnPls9/EyKOdyORz+TZyN3E6/Gyl13RARTbU/DDhSjBvAfpCLdRe4GTT/b3i
iwevXOOJdwjF5g8K+CPjEfzm6eT3xHdKks23pK64tz42k4g1K0SW6SJGqkgQkQ0ShBvXOLvdMDli
4OQeTRJvJ14EDimW0y+9AqeYxzY8EsSeBdLV6SiVmMgIMKABZT1uR5vpz9PMkcRcXIyV1+FCgESd
KrjDAGCS02KhWH6Nj9u6YXbkw0lO/mKSl87OTzx7iAuo/Jjo7vDLmJWzpz+75/OcDCYGGrve1/PE
lm2UDYfwQnDZDA/tfq5sgrXTM9jh9Twv1sr8gNE0f6W+ePM7e2QMddAJbZoTrtZkvXyRKGkTXzpl
OMxFW7TxGpvJGJMUx8iWV+ke6tSEZjyrXxxkzCNrjFGEbLQVKqZbSC0ySakozBiOecdgxJESdrcU
3M7OKsPcvW8OoYjLFcvo/xGP/rurvpnKqzu+WCgpjPZEHmUoQnICif6GXxzHN4VFGtnbpKvB1fXW
3DIusL4ftAPk58nYEultg+l5zZtKEPKER+bgMAz9a4N6zRES3+gEm/JOQxJtY9GGOckvV3dmDP6T
XFk3wrZlSfqsjPjgKglf0A/y7JOVfp3cYoxXEewQRTWbknZ5tKCFdceCVYb3SHHjZkd3l4Or7rNH
xfoTn9y5/gxxJidvgd1DfIlWEvzwW/rVG2/Z+jRxn5nR2PQYBTkvnR3pPr5KNzZU2aZ7uzkel3MB
mSX9DxnwXFWIeOyqLqhL0IkxshNC09gYG4TWIrsDhk1nAQtTBWmWcNDQQ/E3atTh6+IT0fpPz3Sj
LfqP8tIutQ9SWEDnxL0VrNFLctzqyDsu2oGCL6YX0DRVuU6HBz7wMA5L0j1ZzppnHQfSTn0gDEA2
f7H0Tdd+FeGJhW/GHstRSPwARv8NL8QYIJACOvAP8IYchnycKOlrcNZq/F+X1SgiHUCmmJbS6n+B
GdVDC6n6yRfpk0/KVzbldcT+FxheyTupwjuiZaX/IQF3lfgbaqY34Vrao+tvcDcRnNPvQ7bP0ZKE
HzB4Z2F0RFKSVg9ODta50VZ88jM9b0PaJ8VnyhidtQ9cSihj9Ssl/Q5gkdBP8dNCORDV3+A9PE/A
KPQX1C0vfcXKnfRc3jhwyWGDGk1n68nqzcVvAtYzAcUmKiOsxbD7jzB/+eHpjDpYWPMSveVjqool
fZ2yxl0UY4AZKkxYz41ywsKQ/3bJF6dh4cvMTLht95FKf5oSADJ7CLc+Z+Nd/MoVdEw26PZP8A6w
yh4vaAUSRzwBz9OSwdMn+HiOUsULnQYD//reYC0vrIXgKGdPKJjmyYStsi23WvNnwB57RN6K5YZI
iwFhDD9aeY0dtJwcpf4ohassP6O7wFRCnf0I+BdHgD/gCmBo5iJ/MV3TooX5Rm6/oNhS0ND2/uYr
ZC5egM4XjdTIbosmpboioEkYYuYCY//5/2ewHNo4Mlvi6OzKhwY8Ej3vgPX0zTAfEF8bgV3NjLQU
b4L5YCa4uN05I3L4fIPfySTOcbs1EbEcqniXBt/ZmTe/vAb6o6WXZIWiwgVFAPfdFw6xtbz6/Brm
EP5coXoUT0A/46EU0+mh+3+SsQm+6crl+psoYzFa5rTqPjYTHRshCYIAhr+ZspVelvCV4CbUnSKi
i3EfDvQrTpmBU/u7EgW0TKq0bXULnVYDOdfZ+mzIfaKee1gGzqa6wm9ra4hGvN/Dm3UHXAGep2JB
213t2WnqnH2Yij+y5tsbl6K/sYa3iimN4kjjrg2hSEHYmrNgg+uBIxILPrKi5MlCjjcIDjINtcx2
gl2pzj857zEe7/7C6lpe2RTTc4Egti80kpo6jXgeQg4o6EXNX2kO/BDgWtPH7F5LJ1sX0XTyccd1
yTBcmVIp0a8mXMnOIWubGbOfLLB/GDN/qPkCME2brlsKRjjp9BgfMID1iQYKeL64R8QWp8hrHJBm
VGZqgNx5zXYMLW3KSfKC3kBwOkZenzCLkEYwuG/NAcHlLO0OjJ90CSx1UX0BdkY0Va07obTuB4+Y
2XwluBEwBUeEFlMbMQ/m77Gm4iDt1AMfhV+RbzCfd3B/aZj7F9HotCD+lyis4ivnS7hADMcNMOG9
Tos39iMPPqlLFBBJmAKxKGvqLsnFqAp4HcqMjRaeV1s2lSKtOF3TuR5+cEROCMjCCojGWcZTDMlP
f+rJTyZaaO7GBz5WXy4F8D5a6Szati8KJD+Vp5floD+Pr4huWoyAWRiztpmUi6N8b8cLLV7ZcMAB
WE/mbXydLwF9YognIErWSUmHBQy+oBVbGaY6FIh0mUxZv93B9Rahiz+APR7TG5yexHzwPCf9Ckas
JMYL7m5Jm0OqS7lJs3MzQvOcqxvtFsFhRll7r1+MbGwHOB/QxBryStuHz0RzzGP1RZjpS4EJwmk3
L19cK9cDBQR4g1bvMdL1jo7GvnmRyZRyGmcbFHAlT8Pk63yusYkh7tZfQUOu+dJwSuB4H4dvFFEE
wUCKNh5NgBkx+rxtCgiebAwP15JgAn2km/BqeF30OQfMQKQL60J1TbWST57hMHROCDyKWgAjGE/6
vaD5W5lnFtHAj7dBRwoJY3zZsH9l9wzw5E1NhoEzIv06tERIB3McCe+6dnSjbjJJk7jzUIA4tzhP
8Sw6cRrCsNDCo46agNkuCt5WvU3/zzC4VbCsyNj0xLAH51OPmtvmrVtoG/ZRG44nGV4gWzRr0eIO
i7VT+ukntxIQkU0gfkzpi76oCFgvmhPbxJpP7CKRzZhJSGSmi44OvC9pZ1h6uCnxrJasvPO/kqwJ
/Kiwnsm6cxTd5RzfrJU5DbdgLgj/tMD6ywVjzstWQbfyyUOdxomtPEQ3geIZDWftoSambQi3PmWT
E229iGIcQWyEt1Zo+iEr60tv4ZIv1qcIJXwMbdaz/EuNNMUqBEd9+yksCiBGP7rVIo8F7Tw4kwdK
Uo/RImwDW7AciS+b83JkOYFSfBkolHZRCbYZfMRqvk/7elM1wW5iklUuG1HXXKrdskXwMxac3uKx
Y3ab8DFv137o5CPCdJ0E1RnO46NIIcKyqnOhcyKArUB28ohMmPrZpc+eGX9iRbHYKiNkEYQS0DDB
pzQ4qYMkmPeQW9uutzXNwrLlZHnfqofOlFVt/KEnUGfCFG4RWoPC36cm7r28lLnOBlhc/WdocTsl
O5GXGHxhjlUaTAIhgS7DSlKnp891r0PcYlMpryuZ1bxQbPOGnAvAI8V/Je5gB4wcQ8op6MiYsicb
SFqB6CitsKqMcuGL7l9pAZe3u1FmvaEWC0ubANq9zPnmAcGNoTk3NYGgKeZjZmE0XSneCRY14zR4
f22FcoQLkBkoe4f8JD4zVdlJzFY+GJqOvUF168Z7M96ttDiEI2t/f23K++YAJdiJIHbqnn7MsaXy
ctyfGhnSa/MoQmWvhPdWUzZWjVazkNeJJf2l5GJbOsizqK1aGNKmFm7aSDg1eX0S8a82zWQzcHn9
VjlLsnqJW/OSRcLCopHvWUQVn5bArh5NIvwPflYuIm/WxNwRGA1T464x2RqVyRGUI6ue6ie0o6on
lVE/Dh4ME/k6KT1lWG+l2T/jssTdDJOEhSh2f1aE4hVKc6OtgxTmNg9tmZ1daPlNCXAA/QrzRv0r
lUuoL38FdIM+3+jut48jlfUxeO/K+lMlBiiaPZ7lsg5XCW5iOZqFEIFAnfkrubpbqE8VJcKWbVOp
qAKLEbPKje/Gz8TClgcvwWwkvmTE0V6fJ6YTyqgQhmLTA+g3bj8re5OgUALY1Gqtu2xpoSpiC+8W
7T4UAsZt/TBR/9swIYJAYJ8HzwI8s9fYtONnx6uOCsDqUhp10o0RI3ZtcG1ybEf07DiSPZCo2bLr
i2MZkA2DRhPpUSmAvsb847nbLEM4ET1AQZ/GTuB6AEXKBJ8nbI/DnvNlKVnrbprfTAk7NZHvwPrJ
x4E2B7XRWmuWcDDVDf1Xls+lbrI3YWTWe0zujXlSdwferVR8QERys3fCEiBVeuTN+NKrqa2K35O8
VK20BacGBh2QV/rBOlopoPFmIi9O16saSMeEAQF3H1lDomh7QeqdGqpmik174SI+6YajhUIUbrOX
s/zZdLo37xUgLBhI093PEGRiuSMTu5ThdVssXOnIv0giCkzqYx/xNbpbx4za6t+e0i6HUHFEWMZ1
Ga2HnJA9N0XBQKJGuPBq2CUBqGt1lpSeYAoMR8q9gAdp0/H0BuyloElIGoE0e4NybIzdBpuHSvzo
uhUWDE1wGoSPOLmxANHYJvBqBPgLGbCD4HCwlfPg2dY61Qf/UK0hMzZexkOC0wIaUixs855FVCos
eNm1tOE9g/xFFAJygk3FfsjiA8D07Ptfv2PhROZmDpLWBX9KlANvwylOMMFoejv15aXC3kEMP3Kp
XmkEArg+NYXIMI5SvdtYhWvLQENJwYadEhNph4aFlp6So+h6HxVvjC5hOsStqS3lLkE9DqnoQ8eZ
bygQXGHOhfXBU/OVFZB0z73Lg3BnjD1KKuCTZGD653hlBEuIrIpg0/QXHk/LDeDmuWgCMX1pMX0E
RR8MSJiw8WQcjFUo5KjhWGnRTJnhZAibdJ+mCf1pHWDIMthC4/BgBs/4S3uMR2YKgzWGgpk5TL6/
TDgMWLV0W/iCprgyyDNvN8ghybCeVjlOih5TPxQkrJiboV8O2pU+BvcJsg9wpWzi9Si9jP43QpfW
oA32Ni3+BsFJZw9HKSZqLrzW2Yee3cjQAkkr63cOMFh4gKOYuuiTPR9jA36SULYkYZsNyzLe1/Vb
UPeYTTZQHnB2i8Hg0zOtkmjAI1xFPXEYJxG+pIJPig9aNs0owsFw1wadQPdldAeTGNWAv4dgmf83
Dfs1OGABKOOH1ixn6MlAJ3u2DT2cjwAWv8qE2kf3IQZFW/FHk9WgCJvS/BXlpVSve7a9ZftJEshC
pW9OW3IN2CpaFOo0o2DLhLCMAGLtqo0WLq7VMaR2AOUcqxDZ0dqrAL433mrQCC0kJvo6yPDczMuk
OB51J2FHUzSwTskjgRxstDoyLnOu0GrEsMjdO19C9x59s/HHd/auVddJLAyZYn0RwU2airj6N9WF
rP4WI8dnoKVQCjpO6RjhirwVwNeNsmd46j1orrxOcn/WWGigloQfJi+NCKhfUJ+qfjIH7zK9cHJr
nssyfhl4pJiDvCtNddXQFpQsp0zUUF5Mz8REoMernINjOoTSVv/fXJb6QKeBxgrBJYoxGEeO5xpX
+ChhQQA5R9f0YQPICl6TH9XcQH/cHvNk0jL4xRksafwLYSZ6BqD1qvD/DDym5KOlp3jS8wAruA8B
ahMgBO2d+KkUq9rekRWVPzU4ukFVYBaNRlJgu8PIqnX0L51g3Ap2DA2mK6AOPXzCGc8tLFjpFN/k
s/IVXDOIIPN2l517W1gJN4VUqtyOWfTxJk0kX1Zf5Y914tT+oS7wGrHCIPbo4fMPTu1tQ/7LjFgR
CDrZRXx3d1jX3RtMj30AO3ztIh3MtX9UHsMf/S2GTVOq9CP4szBVmAuQXuY5azD5UjPbCTNkYLyo
0PRhuOAWAQvoLNXLBuoeNITTAAi0AYF5oEvUP3mKo3n4FhbCNV0bv2BZ6Eln0Qew/aN7mfdkq52i
a4khtb6SX8UjpcSs8rs7Pwu2+lBm/L96363UB1msIBaznJgBvpDHsPoASuK0RpgzT6E8YQZ6C3e2
DopszG7Z7NXaZK8tvG94jjNlC9BGFhmmaZNJfHJIbxrw6i25GDOWmOfhwlrdkX6yj+iCqu0n/+3J
13wSL4TjY7llXUidFG2mymldNyOnilVw81Ye4wv3Vxl84T6Y8Jrt3J1NpZmtpE6+XnCsNsOmedZH
wMZhw35hEznVM3i6Z+0n+yPu5NfDDbF4SytWMmtWHLP01H2g5RN4M6cLnKp8APBwMvKmD0Oo4grY
cTJ93eBUNYcI4bTraDWtCzsoqnCpVi9Ac2Z0a5ud+dFLY0UFnF+gn1fv1G72XKer8dBeDUAtlWi4
+ij1fs2J6kJ+Gz6XYXGtIPbyYbSl282BCNnecS7AgKGykGvSzaH9UEjBL5kAIJLe/KOxHdfZPSR4
G1+aL+YAUImiY3WHK/UsAOEUWKXgVwnOfAUNgqv2RcMGtMCs3t0pFP0V+sCeNSi84is+1ZQ9Qrhx
R38Gl3FXnqpvXu8IdZLn4mYFO8vA8Tw1aagMCEQNkBGH4ySqUlHYGmQPx1vFmvl7hK1z8a/foYzd
psFMOVqr6iNeoxkB+ABvZY/JRhJJOz+B0LOFeAATeqEPahcNFz0/dRt/KdnpkRL6YqinVhNQerRI
8x7PxNX2Bgr1uf8oHeDE6cvPxg3WNvmrfXCrYbjBw+MJ5Cz9Vuz0JJU1SlJ344W0KGMWkdvzEP+R
dB7bjSNJFP0inANvtqIHQSuKorTBoSQWvLeJr5+LnsVMd1dJFEUAmZER791X/iRUVxk+0KIj053r
x4FsJA4QoXkLOEHKCcaG0J6gc45jnfaPvQ6FvIxp/qt1vxkYcUdRu6n7s8GRPN/LeHfi8iYmA1Qw
/aZkOe/68yIpJPSZQt+UnG9xPc1LEsvYbAj2EaE3+KFYPTCbODLKg5bl+9CCsLGP6YfU06VFueg1
8i4pNpp57wm7kJd1Tp8w3fmZeqrM6Y+EIYnQ6IxD4NGqD6NMxjA+EMbcsWmijYuIUjkpnimde9Km
dRr3yPRTzjWh/pwFzbHm9k6960JmygQtgvfUgXv/9wE6HiOnTLpn5pFDMgQj5Y2ZVrWBzPCiFSc9
8uUPnr/y3J64q5oNTR2aWagG0SqRUjIAwjYXZfte2m4IowCJQLenOUZ8RGUdcQBm2bYrcBUuaEjQ
v6LBnaIFR8tVMvU9gDXPSV0IPowRmKg7hfu22RTpGQQLWbYAXRXYMWimA8qxrrxoMv2382QTB9Rf
DLEERMEyQd2ASp1eqYCktuvIrDs4upefS2RMIGL2xnbmtDzRLoR/TbqZUaYIIzmShPMDxd5s/zmk
aI07iVlqDSxnilaFpK7QHGY9+0+MZzn8rSdlPXU+bJ9yi27nL6N4DeDWTviJ6HQ31NeirnYV7SB/
ismAg6+GHEOW1hiZ3jCJB/ggE5mEBTr/G6QvfXewSCyRVxQDMXp8nKScGAtstrjpGOkQ5rZy8HnU
G2pqgsgwkooWK5IIv204QxoAxBEEX3yTEeVY6Nl1lSGcEp19kCyWRczyCOcpJidiCNa6RKfOAVeC
7EAIm+3kLzYUYqm8rtBp0rrzCabLxE6zsQRjgqwTHN1ACuqBXAwd7RU31TTgsCDsoKRPKdk/tUqa
DV+i/jMiZO012Q54SgYoKQFxcLJJPJvNTM4kryGkF1K8rHkuy4ywVDApzbNCGXkgFzOxHvCMGsUd
CarSXNX3woIkwkcpsdOf0tYNMcQjQRBcrFUsHeCNNI9m+IAd0nQ/cnAIm5XUrkxz3ZhrezrxelF8
6PqTYYMZuUxcQBEd5PDA3wlApONWL640f/NowyxuNLZD+DK0J1QD7uLIf1gx4grcLj7YP0zuOWI4
YNLzu+f16/bRyKcp+ZC7ayJvbdW1FVe2HrH0nN9P+2OjCq27R0xTL65OVv/gZ/MzmLaN5bZRTqQS
2fqaX7hvV/x539Eh2Rj+TWde1W1BiE4J0Wu4h2YgMt3+QbiW4UYRGAzbY6Y0pYeaw4HpBoKNT6k4
N7nUXCWBRPaNKM2wXoXGlvLqTTOeKv8wrPmreUlfuhQwmO1Vi0Urm77k7Ggjgqe/ZnMfngzz1dXR
W01vFNs3sABEV3b/FqNz7+TvkqSOf5P0VPxnHm4C/TYBZ2j6WmxiBVolV7/Jma7Q/QjCQzLfAITU
JfyvZONo5jOvq9DhCDRmQ4KwE/+ZDDxnfbDKeqJEArHqTYR2/4nqVYyU6DiTz6aul300rwr0LOiH
C9pkluAIoMt0wNktA5zFzmfWXA1goOozAJ9PXoaxBqqtx9Di3AgSH8E646mUXGhbleFSU2X1lXuL
ooobZ4QRuW1U1+CCjK5IH31JavTWkNbo+XjVqFyBxOHLk2zF14w1rsVXT/Th6F869BEOjZjYvnBh
QvHStqZ0B6PS+zh+Dpp0qnSXf8kYkXcP7gAulcTJXBKvYDh1dUYK9YkxICshVxlFy9CeDP0ZVlvu
XCbJk32hvyWtcOwO3Um3vPn/uYKGh1Sbi8w38d1s+B0TkwvfwOW1nJtfs7iwb7vsImV6lf+7S///
0/lu/sWf3Dzcc3dG/dU21wAk6LBzVWWekuZVO/M9xKtG0YFHROVxoejoTkCAC9Ruk8uLj/q2xPNm
bMmiGEY3GkmBPnEXsq6pwTvdx/QxwM3Bf1G8RhBvpleiNiN6ByWIzgnwOfPR6fw2zBBvTXSNlW1v
0KzbJp1rtghPTpn9J6qTrXmV4ckdd/Da4UfJ3qBcnfjl8EH4a1P3HD7HCjblyJLETddrt8Ah8HkV
oYBAZT2PXuAncmqj2Krfmkc+yy5u/RzEzirWg+qQWIk6js0+t19qsLU4f2HiWvLJLC4W8JHeLZVL
Zj8ThX08f/ECKR9oBcDj1hUysQuEuSkVBxB8OX6xSjUO54RGRPG89jlrhzzXpGUNbEgzmcpdxC01
ugOOHVzLxSoqPviBps38xLj4fn2vyZeMZ3HkbCQy7YVObIbh8/CrxHvSKAltMnuwzap7Awt1Z9Ko
RukfpYtxdjBPfBSZSoCPgZiK4FMi6qQRjiq3Wq4iEUKVOuE06rAZhMWjNJ7KD0ybYmRR1p8js1iD
rWUcXwaCPx8Zgkq31a/4Y3RyWFdZPeeX8vn20b5wK8zfojMrj4cXt1bINzq3WnsaySmoP6h4G+GW
vOL84vnD4Cyem8/5N+iiF5l45m4sHqQ+jtGPNL10TjXWqNHk04iIuMIyqZzFoB7K4aHWL5yu6nQL
CUcpaxf+ovI5jR4L45yoam25ScmoiFFodCcuNefHrvnIfM+P0Sh4hnTLon/c44XyYK8Lox/W5C6p
31idq+kjY5Wb9zxLOHOvpE9SrHH628lnuFXar4aBYKRuJxZ09hSeaH5A72zV8poHH+jLku9xODI2
G2hJF2GEgOjBQxzDY0vOHWlsnbbBXFWgAtzT1GVWeEhoyofQs0iqCOmOywDS0o9Oo5xHZCxoBSrI
YvHHpIjtnU5DMcKy3ERPs6jBLrAcz2UAVUqWAhYz6PvJ0Xoy6dazUSfsWKFPMxzSgs8zMmj8feZs
is6rkXL7yAT8HB1MeMlY9WzLX7OHmgl0WYG/YGRwQaAd1Lp1rCOKEqyxQCPIswyjbm/EFsFs0Gwd
AfipRrQgtrWKrjaqlEtfg/4Un5W1F7wFPYElwNubVNg7Y7iyqCNktMHzt3e8LQUGQ8132Ja1shDZ
zLuFrEV7tf5ta5wJParhBsybDm2Sh4FdI6ECKRLZCx2KDJMrw74ymXzcI9szzzA7ylxrNBFBZvzw
+Z/YlKuCtOfwyu/IZq2li5hPNV07rD2xvS0sTLSKO39kPbVIiXi+afntx72O6CSmayxisp5NZtsA
60J+lXEgbgVITESV0wTjSvZJp4Bt7c9+Zf1V4DoOxWfBnEPz/PYqxzswLWl8NjjtWq7jRScriGi1
LXTOFGH37YNFSn+Jc1go7V4T44rzUpZvOvyc2WbM1nJ6lGY6mWsmZz39FZUXx8SmkxVkyVuRnlsb
DckudUi1OreoL8yDDLZevvKFZrx5o1WFEKf1dAAXmPe4wWx6N9hrSGzxMqh+5VGEDz/FlXdEgYLb
mJWf16QxzwmChn6CnEKb/x9moIwrD3M4TSHuvGBdGltdYmbH57CDa4zsOdeWAWrSltnxx6gce538
vk/eT5w5pMaseRX+aJRuqXRj8lodJvNQ4y3li0yfRjBJeGcz9lQTsbDrjNfUX+nOYQ4FzDhabWa2
Gf47dZn4B8GOUZ/TGq+OOyCrDK9QM1v86PxK/sFpr3bnZgaOFY+vpz9YMSVEO6y/EusnxxFbMzud
wUTVNOBrQ5mr0I+l6WIQKSZFDEzjs9acSR3njcn+NdZOgfqpOuxwXojLxz8JZdlg84w+jHRpfRv6
smOiXq/YpUSzbSDLB+dcd1nLWGRMphWqQUHEKLfO/4EiBY5ZXBBtpRGEHxoutBOMVTECiEUsvHLy
s1P90gT2kzUdT+XSKP9kZIz5NqefJcUouPDsM1fQkMV4OXqx3JuKT3XCPT5d6eKtoc2ROPJl6p9F
8A+KJppWPnk582QaIFwuufACnaznGN0rCkARUZF43QDwYKI5aX1yp816DeSm/EfpfBWklvGS8xci
gkeZNn3k2k/ATmDGv/xlDfOgYaTqoKpDDFB9GomCh37blB5puVzNLv6d/17iBWToDtKNeyHov1U0
UaVrNEfQztzp1DITZ5RqQ2VXYCcU1y6Zb0tIr+DucNPih0RcELHvLwvmvyV9vwIOYkk3EAl2/Bvy
bMjGpzTwC1WfirjyEvyupvQqkeTGw7/av6HKk5t5Hq8wkg7+8YId1zg8S3jEyiO3edvRAd9yj4fj
2VKuY+jJWoldc6Y8RskxrT4L7bOovqv4SJHaSa++Pzsg7rVlPM1vmGsQBDsG8dzjHBl4VlFEdDW9
2t8gO3bCVQi1hPPazBNtBpcEA9QbXngI2adW3OgSmoLBVTi39+euT7ZZFG+kON52CDFqWg6M3Ea0
YExGEG84ywY/MdOWAXzaxiw9GSSPyaXUeLJ0tADIQcuB4RFpCrWyVonTCR9O/l0FVNPho6vPFUpb
KWjXfpluI56YwN5rZrVL0hgEh7lrquMoWZt2krD52dCvcWjGu7zdFFTW1hLJTwexh/druYry05su
jIzJuiHbov/a5i7BQxi3P1khnOJfkqz7IYVtsulSL04/y+pc46/LkqskvuMG/JTC+DsCyREd1eJb
xSdrlhxHGo+VoJdvJkigxlVIYOTjjsRnQBwWaUo8MO1ZJOvKAbv6y20kI09p3Fb7loOrHaL+cVkN
HfL0JMbS52nwMuM8g68yjxedn+v8aoTrkhjA8bOyX1pxjrQFXjSedxaTSjrgpeaJm0yyBRa8+1Zs
Qgu1/U+fulXyrdEpcfT95JOeh6BXAeq/5ELyTVxaHPeduW1hvsLmLOWWdeCXVanHWoRBkmIRBo/u
JqQTd+GvFDBIdF42gwCZ7DbwC2eg3zHRxoT9+F91hgqLB6mgKZhhrpswesXMnDOPhc3h8+OjYB0x
umNGIVLwVHQRj528yvRzaezLjGuBWMZ5Ff5rIP6XNZ5k+f5Mu7yIfsfi15DdwPd3Bl09W7r12SZF
N43ryRi7DwNY6nvINE2PsG1ENLGDcFmos9LGWYqEg6j/imX0b/9i+mvd8K5H74N/18NjRNvEPtix
6fEWOdIBfaBXGELDVHEy+eGad1g5rjluBjRJSXYEMl1hKhydaGnj8muDamekhxG2EyWmBsLHUZ2N
ESuMkHvETLjloptcYckZqYFxLzbrTVkdU12+wOFsBN2JHBgpMPZ2DnCkkW9HUJEYGeQdTwuxwTXi
R0Wn00qvoNPA0GLdTbrZEPWwYQEgpUprwvusuxx96WLvKLc+d2n1OmIb0pqunL+CKVfOwhXKp9qu
H7K1Z6WwUk7h2avVNGDfH6Lj4vrf7cA+/NLCQzTam0DdJfEvv2+KBUduv7Q+5s2hBqzLhY5uJ0yZ
Jjj5IsZWOzBWkLutVhwjzPHFyar3sqYBa5yWplaeVDqTOqq4DiKKxYTop5W+BgR6BejD2Mrf5jUg
mx4S79cZ4T/dmgFSbsrApLtrnGJr8WNX34mPBNz/l5F4KhiBmCbCb1pNLfJlOSNb7q+qnxXVDHMD
Y3wNykORz74NpaZSToX2NaRn5jexes3bdyKlBUl6+qbLj2X7cMK9aX0J+8ss7tTfen12KP3tnx4U
ZLgTyZmIk3Tu/EORV1AsmTyWULJMCkWtZ5L914cYOeeb/Gk0dOrKs8WqnjDmNKCFtQbzpBKnQnfT
ynvA9a15AmmR9MWb0D45yCIjlbOTQw9/PAp+y1nEqnBQUO+K/R4o4IdnwLrccwa9MJGty1Vo30T5
zZkWIpukrcd6PyY0nlwx3KThNWaXwL/3w19Au1sV8SIrPUNwuisXNjquzJjpqV92Dp2DVMNj2mKs
hSGkHMxh22mfrAhD9kQwamqftb/HsTyYm5gTYesaNk2JuVGppKeZIjsyJ0TprWa0/DjVxQFqxImw
BaSrJdI4ptd+/pmFN6AcITL3aiVIkkasp8IWBBA2m+nE+AXqffabdW+MnJmwSjjt8rUgpGPckZOH
L4lmOEGhoRdl50Q9jdYpD34bs+KZayCrII7Hzc6Jc4EngXFD900wFNa34UH/CjRz3+7yaAXHSqNn
iuRtGN/GP0A6UYV+eB2Qnwx/0EvyJbAaGk55v5F0AsVWOWcL3VM7Tx75nO+G/6EEWMyRoM26wYRY
GmeFPhTtJThSMW7FcJLNd3s85LKnBZ7sgGSao95pnLMUrVHxMxgA20W4QauD7Tlj1xAj2aS7UvZa
urvtniEyHxVMMZI0UohlygoHFmMZHcj8P+db3snDG23xEXU8v/OLCYTKyWl4Q4HPfDWSXV6AXQ/k
T/vH7Gh4i1iFOlyA8ofyKR2R6gWXmTfwQRucRjJKwJ5WOdMuaPOzo1V94MTm4bNIQz1XOxJKKKz+
Rrd9MjCSXlW8Cvt1oO7xlYx746JAOHpr7x0xbIiQOAE7TGzQC2LdgA654IyUECaAd6PgbxYyIUsD
9mEcJbuc8j1Zw9XHbMHhS3lqLsdLmdqq2U/XEYoR7kyxlJV3of1G2ReNgEWc8NQPOM8F2CJ/WKH4
tbr6LY35LhS1ouamwVKjCAbUvJeibVaBYODE7zPABastpPGzZQHuGID4pOR4fTdZUsv4K8AKZZLa
rrsZfOwqJcoTWVhElSJJdJRBY5WbiVoyY/oVeoX5jtJ51qMjxQ/hBfXyT8S2UxsHdKoRSLJG+rPQ
GEymD1r6kkP5Qd8e3vuaExUwwgNkvYkFPtBIoxpfznSQjQGM9YW+SxOuiO2xlG7V2B+J9IpzMnNY
Xol71b1ev+SpO6auJBUrfUD/EoVnq4Rp7TALaKClhm7KxD2ILgVHcT16zUT/8EEDrJXazSidsx3j
V7h+Ib6VwZO+HbVxfSIMnVePz9iHJEUdJdUUc8Ol0fEk4x/OCMYJXdQzQ/0NxHw52JIHBcTi5MZQ
oWRcqPGjc9k4a7SyEG2Fyg9xlc341Su49GSLluQysWEw1YeEOiRCnNjTIJV3hvHtQCQaqNezZ5TI
K0N8ObaNoyi7hXF11JGzoDeYhX44zY0WMBaqnsZFuG5LeBmRaRIQbGZiyfymFJ6jo1uGqB39KwbU
Vdiv6oZ2Duupzs+UayzY+iGHEUD/922W0LQS9MvonsS0EsxpH2JUiNmynUT5MUt4fln/NdYkEURo
qxL66oAexV+EW7OhtY4TjV+V5j/a9QqxH5xb3+K+OCG8KesVsCsLAAcBNCx3nMKA6gGuoD4ljl5e
KJwX411m/ieI5TyAWABD4AvNlD2uIT2PIMDoUgoi/na1QdW8lIHpZ2sikMF0T5lL/BFJiVDpkf0h
lasXIaGJhAex8rHVNqei28kUZYB972RoKCEfBdLFNzKbAwz+oGn4j6rZ0oVhuov/CYRLaHzrhsS4
KIXzhAc0ZvKfH9DMFfl3Qk3WOTuu3VLkhRvnTCTKy2iWG2Rgclq7od5cEjoOSfYcgFWU06HL5S9b
Q9A/0NrE6RFW/6yBQwH1oWp9ZPm3BuaxYjlOGoxc3QWEykC1myaYNBGfhCH+aQaLqQZ22aInxp+X
2b+Yd2xDqZjrAas5ZLRSk7k9hdJs6PY+sME2wTSJYX6Ox6UEyyWkHuX4L8jVL0QpOVhrx8r25oRc
mNtg1q7oOfWQkmD8AglP8olKRiabpDKQ2Ign/BLQzTSwujoKSmIbUzFL6zRnpebfNYwD+m7goCog
29OVGz+BIKHULqJ+ekd8OH+4GOcu4XycgffP8E1lQozJ21+wxoX5LjZOGAlw7ZXOxXS8fjjT5B5p
ayF0TE4Emp5CyKIuUNwR6y6NTX0VF0tJReO5xRKCMYnKcdTX7OdMwpB6DVxwZUVwnHbwZr8fxz1G
7dYn43n7nP6UPwgamLPyjcivUSsjuycjCSbXrJaHmYel7C264TAJye3dabxJFFG41uIN5yjybLLA
HSu3nbxKfnCyRPOvoFVHqc+gAia0vG61k0yit0pBgVwL1j0prSoWxDfOFAbSCe5b6M0LLd9K4Rp/
ADKDrvDQsaNVSbEV0GfjE+fko64Yw5MKwKGIlQxiD+NMtO8Qitp1R4C3uVLSg98fRkrpYomkv6YV
4VueMkcFBdLyVoBEqHhcdai6S5R2HHyQ4U/ydRRMqst1SLMW4Wli87C6bO1E5tS5DtXs6oiJodpN
6/Z1jmfVfDUwMH0IAx0zaKAChFHUBuFpMjHB5gCOhSZhdcXNhpTC6BjRIXmUkfVRMKG4r38l/zTg
m26T6yz7DAavx9oDdhl4q8fHintl/g+Yp6zBGTHye5N1MeLekUac9uq4aRSSB2h9iW4x1iDebLql
Yjj2mbU3rGumBbtwYLpsyXe/F2js66sTrYx653QQSRYZCUYXllgdACURuMHelLf9zEx5w7WhNMsW
0jzAGiJ4VZColBvmLyrWady3yw5eSY+pngu3Ugm/E15N0xjKBQTBbO69DVfnE5VOpYOxYUiwgreP
zIpyZwRaZ1/z5pAo2xacn0C6QDmKYJp7boPFYGq2dnnu9E1AUizjmX6HTnrCr70cnnOn4b3cF3xm
8lv7hwwEkmYxbRgVm5wSMX29VfOzi11pmfqbSts32rrS1na7jgRJZLu0P5dgXjSKlI6EEc6mrTpt
HNZyPNs4M2aR/UdHfeDnTwKsU3NTx7sSfHXQMaphaxuXxgyl2QXQTKUl21eZgRWhLxHgxFAJudaT
ZmP60UXH9T8N0kZUhEmJhW9+jNqBPc3SgnvQQL2l8cEcoELem68surtN8jPEIIlQVdU3g+mmENay
NbUNxQLrljwHAVcHwbJt82yE9jHSpaVjxZ7R4FZEyRYSyACMA6NaqVxbEgdYyuwGEEWB6kpnacJK
rJIWtAvGYD2BBZE+1N6L5XeON3l4HNo7uS+xf6J5ilM6sY7F9GVRK1q5heaW/T87ihQ97CWCeiV/
goEvCoIrDl15b7JtUG9LpVgoHGsbCPJMeer2gnQiovlDuQT1ehEBElP6I1UZp0nJMD9jfUVgRhfe
rOg2ds+KEET9YKkfJEMXMAqQfmTZvRAXE0qyaTknULe72tdc00SNXtC8NbDwSvZLpOEFXUxpX03g
To6xVRmHjHIKrLg/h+DNTBjP/PCkO+XqjwAnqJxbC+cUrBzZbeeZIh0W+kr5DxgwTmaS+T1BEIuW
bf9LMRDLSIMKoh8NPKMsYjo9OP1pI2MFSFUUnlKCwD8no4vSl0eGgzQ9sLT4NRUPXmxpH3tlYzHp
TfgpmgFaPlxFOHJslcyj7jeWj51CEwts8IYYCMMMeezRFPGMM3WhywKBq2zh4fffSgh7rpEWlkZi
O/tawJuZ082kFE8nQzmVem/8cdBftuEXIVR+73UjDbb/VIeXKac3MB2KF4WbqD70BoSUeBuUjd98
Bw3TUMFb+tcMBzWnOmRVHE6les18dRcK/E+ds7e7A1qtCcEIEsc0+G44Ws/KUIPexlxAJXK6S/gN
5165pcRvsg+djD5uFi0dTuVOzIOAuq4Dfk4mByXiYFHtN+MyGC/zDorQWYc+NBwEOtqKU6lGl5uf
KOGajKlUCLlFsZSGyPb/O1Eyy4wKVOusQ2GBeRknmk+7MokhTCnjR1L0X3KkvRsVCR/quOydkoAh
pidghoLxc6SKjkbBTu0OeAY7hpQ2zOK8VM7qOO1CVYNGSLpYroPkw+9MNPpIyzCZ2h3q+oXpI++H
X9GDCTB1pltYeyBo23Ni4cfEOEpPcImPzwg9ryOXy2bKWWehIiEcsNucAJ4KVPqc17ZQpm6RD6Rs
GcT08rJh+U8Kbjl7eIDFRAITZUdk/3SPXiUwh+GOXnz51DCCI6HmA0HOi3XDS8oGIEC+pK/uEWKx
KMjQoJMdOSf66ZTwuYKRGqOOhlhXO9TikDhsR41nBs88ZuKVO6iSOU4w0EEdOt/tA7nHL2oDiB+6
6hFlxPmPE+J0ZU4RNQ+/x/kyjSwY8I+UZD0M+kEZfRhcq7pCBd0sJI31KKAWmHdK3PsS/zPCfYUk
w1EZqHXJMzccwhnzcyOzEk5Q4HQZiQ0r+Kwc0/8i86dVL3KzDZhXSIdu2pPEpqsvTk1ZQtf+qjXe
fHhwfK8IPyz2CIOuawWHNa6QjXLwkyL0zwQt3PvopiZriv/S3Pc2VAamNRRUbOVv9nSujN9uOprO
ts+2Cef8mnxgBB8pEjqCgMbvRv9z5EuSfwmaE7KA42X7tORuOWNFjTFNS85NzfpX+Afm7k9Y/hZx
Zhmj+nnfUJPvtrzXCak+76m8k7Jl1OzktRm4vvHeVwgT3lIWQ2cjd9isK+RHvGr5S6NY2M+ethKK
fJQlQKnG8a0RZxl2YWt9hcCExjttLqCIaXsmtSybztC1+N2aemPOvZAf1OuUEJBjemPfKhuZqwiA
EGPbzrG+bKokZSBWxHaWsS8dfbaGVkXV64QoAmKeeVgKbJSl+JXim1Z94gun1pzkTdxAQSSQdt+Q
phB/tAwg7fBaZeuSoNcx3VItNRreZQM1GLAsO2CaKBZCwyxKcdvqnKkdbG47abgnIZr3vnnbSR2Q
NU7zoOUp4HrqsFFD+Y9hvxb4hEfWfQsXU/bTseeT/oCQ4atmQJnwp1UIsyEOVxWV+uRz5GEl608m
YmySWVTnPo3qdwyoCobL3R4elqaiPLTdgIcoGUqaJXhAC/8SZT80UCLFPs1HxIimXKiyww4HTv9j
7+w7aAVlk7jSSBntHA0FK+1Z4thYyxsrPkQioguccKDZdrdAW05MEMC6/afXaL5Im6zg3UGcGEl5
Vmjj1nv28l6f2yIA2xeJ5JrWRk2/6MJywR364I7zaYPGAVoNvX9YpYzFtXvpHwPuiXAlxStfQU60
HqVr6NzL7EoXIA+3jbkbfI66lCLqmUbwpDALWHHnOZRH2dkZ4TIfrIh7xaWEiepPRssh6tCWuSmr
PPcaSv9iYw0rgdmdwQmux3Y3sKKEexWdE87WbUuZ0tPxsZt+ITHlN4l9aOInDW1CVEn/GBinnbr2
HKU3C1JQUX8aEFVIq8/J+EAWA6ssPowWUhTmkkm3ErA4gx+Vdg0Qp3IPKZRPr8l2CXmKyTMt3rv2
YOPbBFKe4sdeDpZbphsVBhgPrbxKAEmdILP6El6CvaJt1Crm0j4M8UGfJAv3tbziy4zm12f3Z1k2
iEk5ag4SXQISaZrEDvIK9SDofdLYUxk4PfPuVwQ/JXlThE+mp9Z8V+RdysPaoipogmE1IdCJ0g/f
f3YKQs6jGj/t6CoNHwz4xL4R7wlLnQVusb4MszDahO7KtbtBku10htvuVL661i3qmzy9l4wjwpS4
SpSC9j6tfxuViGnVP0yKvqwVe9+UqRu16g4o/NbgaGQF74r2/p8Bk5U3PPid//WZdfbVoB8oKE8h
uCrRXjT0Q3YBLHPB0tyYf0My3CfuUoddtyDnR4r4jHrNMznnGTP1j/I4rTDqtrGr2xNriXEri/n0
kCEYRY9qyIgCOYPQmmFDKRsHk7pTep1Wo7hKg41dQbUpdWYy+T3LCteI6u+haJhTcQygiHXA+lYa
Vng12ZWR8t1buGBSBIl+i/InNfdFgrCfou0/UZW/iaKVPn062b3CHhJjAFfqH0MmuoypAhBkDVJS
Glwza1yTgHfL1Agq9K2KbDTH8FDM6ehHnpLv6zpYKQaMOVvx38c5BcWvB7ryxruiJ6/aTw99pzJq
cratrx6y1sFjgu0o44b1p3+SrKBwYycGh4ALb6dVgGoJH/X9wmskbVnBNLYEht0Zu0b3VJvoRIYn
xlTqbWK5UK27XXxPeM1aBPa5xJTdtOB7h6ts3i6j4Ti2leeko1cYTrJ22GF1H6axqnfbJjnS0rFq
TM98CwbWEqvaSwCZSB+ajFWIZEKAGvO8TTBeR0Qmj/8yUFpGdGIiBUC1V58tJJ6qUK5M19d1R7GA
fGtSPiIEqAqok9HnuCaWvp8s/PC3DQ5Mxm0MGSaoP5uOQY2yDQUX8uT/JgRMxbRya5jqyWjsowgC
TOrhV+TQk9CEZSztjD9JU0BubXawihzruUololrXySmB9CcTMjmSMNVQpT8l3Nj6bsUfkj+6tf9x
NrtTwTAg2qKnlVXr00ZJ1lQfo6hPZu5sJxHqcGakXxsmJ9UVgEz6bk7X/46CeYOMXEohJKfg7DI5
5lMyRi/wjYM2UFfQg6R/F5z09psgCrJ4NH0OztIWWbQV8SuojJUkhZtxSkl4a44V9N1ckF6l73T6
8Wr9kQEJxnks2HMajnKTXLCrey2W8QKF/5ILUvWnKFcX1N4+ocKOIKWU/Em37t4zgVZVTe89cXxR
tUZhpnWSN9Xmopbsm6r0m1TufzIL1mQEwSEzIMUWgnu5CbrnwAzQGHHntY5+VUNc35z65ZGxXcL3
EV3sm7yoesoom1MvqY9jIRYhEesmdoRCW7NMd/euuxrJVaDGd741qJ0g5jENwLgG9sstbVtuYUCQ
GGjC9OXaV+X3crChu7VLJ/zxa58d3YAV6fYGUJsKP5llHPqc/pH9Z8CDGBt6wswyEwnkCj/W5FNa
p5wjixROWJpBJgweinPM+kOg4b12vLRlDj6jpQ4+W+FUfdGbe7OLbC8jKCrpjlQBhQGPk1OYP1qg
7cGfkGHdwH/n7D55Bf8IKhm6pnzIa3avKa8/Eb26igOWvcTEhuGCT/lAxMt7xd6YiGI/3yYFFKVY
3GXSMGOMhhXikaYb8KzLGYMT0PQ2qLR5DJDQYo7xa3YVXQnoAyHBZW+dxVNtKSV4JmrdXiO/xTZ+
tXnU2x8jxfFsC7tSEoTHGjqeEo/v6qC4ogy+wwLxXKMssrrfKqONklJbFa2KfL5ei/ReYl/N6qRa
VK1/LNX8QcovDurhYEav7pCNMorRgS5fJVahmAs+i+ZQuzVBtSS4OH2bOnljSeYK3RA0EqRf/qVE
RaPL9S6V1EWNWH/EyGzmBRAkVVE+fHqbKbjfqcCskXTENUazP6iFRxwsImAKc/ZJi61NG+e4KOVY
Cg595c9ACg40QqRd41+aWBvb6D0jJBlSHCXCZAkWXNDu7j6UET6qhpF9bdecuwa0jta1kdS1VUxb
TH3MdtN1UzQXnVGqVTouTOiBU/Kko5mMcG0c/OjPMk+pcYpid6Cr2CrOPsZrHxMVFI7TUgmAvsKs
KMN+zrk9+Rj4Jm4Vfe5ah9Iyq9RlVpOp2VzKsdvk43T5H0nn1dQ6k63hX6Qq5XCLcwIDtgHfqNhg
pFZWK+vXz9PfVJ2qObNnBzBS91pv1EPkrhqONsAC6lBIMAdD1jLnajgrkybYvnc/emzxQ+CeRllt
+xpvFnmCA+itpBzLj7P1iOWaDL5Bftsxhm2KqeuYGP5A35tmcyi1AlcYb1ZenTzLR6KQTEsv1xF3
Dytb/ieQiXz4nopDoyJgEMKuHfBWpF9xdiHpY8J9nUmVIsmcgbOBTdOmQd47DEa6LU2xLt96ynIs
A4UEyJqBoqLyHmGWMpnom2zI9ka8KRrznw6XA1JvQ4ThePPCbz0f3j0NFobCrXMqhn3f/sfYAo61
4SFH4Jsalw6gcHBJ9sAwEZD9ZY7RyhooPC8Ps00zXDIXB6PzeSSBjcgIq5wRDbtPZlqL6JPjJsCp
nHN2AUdRvKchmqIOpiIaO/syo3bVQsKTixJouyL5stxvf4bR1Bz5qyG5mjESaflwK1sebUJ5yohk
lqxikjIErZQaCSzauXUeuOu/w4EAmAivzIx0oRr25YQfMW/4xkgapJsi81uSDzi743AHDXzxAlJh
/HgVzO3yLeMsc3Ii3TIQO0PHMFiH2bEZe7TT97yR60jdeAYQrMAjJY2PvkVoNOD6b2YA9xbqhM4x
RDA0G9gry8CrhlO4yKkXKkCJyvQSGNk2srt3VeOaonSp/OgvLN5iw4DHtw+OYx4CfdinFMspR3ue
pn8Vb0xSm9vW/CdH95cUWTf8tSvE1jRMTyDuXdfzByTvtrGLsv5QGBYIm2kfjfho9EDbOS5O1Lyd
hJcZTYpfBsIfwxe3F1+zhBgeoW3rbn5vo+ZYd+5xEq9N2B8anupUD5+5o94Nb75GcUB5OJHGiU2V
NWsla5xl0pOkQZoQ8KjQcLubKIYxXk0fkpX3UCizDqPxAB6sYb9S8uzKZfGC4CgtojpEinSBYC6E
My3xHaBp+5Qga9LsGlSd+j4hIr6FwsFvmaZnEVy78qpRs+Hn1DrrCBnpF9VWYpjfCzFuZkJPnNG+
EVyyGgredwSpxYYuyt4M+Vw+mrDdpPmIwhKixf4yOczzttja3EcuKjM+shHwKPXZRC+TtZ7EZ1fN
+9oBRVs7GWGR8bwZCXsOMGh14WdKLxgabGJzNmH/T4zdy4RJWoTvHX24M+JsIhRQT8HvYWUhcw8x
vIGUkzGPi+xSpG/Dhmh6ZS4a3yL5Pblnt99GxpJEIYrbsTVW8bMD9NOCO1GkI7HZACoySyxacJcS
PcIq+KnJrQRsItJGXyGei7Kd/EX8AO439Fuv2KV0SKIB7sAQ6dJaTMyjH1AcHqEh0FHDM8cykj5r
/KEXesSJPfOIB/xIB6skcyM+5umMnhZXkYfULUsZtAudoAw1tCas9S9zvbp0ztktvi0LT8SmG3ej
8cb5h7e0Tv7kADW5S/lJxkrjiHbLHrcZ5vIAiWvlHbDlBVylQfOW5NQKn1PUKuz3uncMLJKZTXvR
Eflp4HuNoI4ot6Ych//W4f4IB+egG/ojrue7gVevhcZKvIfRfRT9ntbyOHmZRwyx1sZFnMRri0CI
UleeYgHFmcu1bOqFMKJNW3Tb0E8Yx4Kf3NHg/2pi0eWOdB3QFzZGPZjWWdR90i23r3v93amaR0l4
QZbr1WaszV+j9D81stui0dga07CTMa//0RPIylX3VIoNLNxJGyEroN/SSC9wWONIapRHa5BfP8ng
RyM+ppKSdFWIWSXwzvrXWVqfBgJbIqIIGZ9fOu/Q1We0/In7MhCnRQ6N95aQ102dMDWo7VtOD157
Hmzo1vGi7LPBmjVD5tjNeJgWvgs7gYOXlIOtJdaEeLjTc4uKEO0UruRoS7wpprzK3ub1msAxGCuY
dryAU/UyxHczfImCrY/XKkUN34Yf7rk9c7Kzn5XdgoszYnggkOYRiWdo4SqkJmejAIRx5bB4ZKfS
WOrRUjcRjZQ3ZLBuill/VZq/kjD2PnsYxqaJ3jwCnEOuhvzQ9Z+DS04M0Yv1M3V0o3EotC3Z6YPY
aECixaFemz/ADex/tXUM6lvD5unQrGhBnLcIkYCaWSC/Z7mQU7kxUVGTsO2w8KIboXSKXLLPul2y
rBOrYN74EOof/eyQxw7liVoQE5Dr7WgNERXB/awf6yJcOMYlspu18OatJ+lCw2dDSIHGiUwU4h+9
q/KjxG+CXRtk2li6JAZoRwZMpHR2tIzfbPLzBMq+BTmDF8D66sN5LX/pdX2brhwGyH3u008P6XWj
kOSMdjF7yT+94kBySU1tEJEChHHHCFwW4nfI1sWh2SSQdBtj0+3cz+6rnU/8snNlQ5Pekx8to4I6
5acWcJB2g+hKG2fxD+1nsB+dpfgs6ERx0YOTwLpu0y3mT9dYDl9EX8ZkKD+N004zVh45dR9D8zI0
JHSYw6bBoxxBvyXEYvU2/7tzQh6DcGsx3qJ4O9iws+lmdvARo48R0ys6v/LEeUuYC5ENyCDIMfSM
fcO9RPhdnf4wW02QYajj4u5pvMiX4M24p+fwB2NTxZCMRMNi5XlA0TbDV8MjRTQNnXjlQXxloMdP
SC55JFD4rUW06ppVmigxPU89dhhieJPuqP2RlSl9soiwBFm/3AYck8OTR+AaC8Ow7OE1uzVJu64o
aKLgo1uR60D24Q6wGCGPHZK7uamMywC2a/Ch/7oXehS4+HGEPHlEQLEddR/oNfnisAqRii2o7B2r
1ZSw7D7H9kuVfBIuBeeP8c11txXOEafyD17qwf1g7kB231n22gKVLBJEysO/IidteVF1BEmTWpq3
qzhGJKoeOdo6SV8ySShkpurKhdf8ps61msodZxPT03uQ8iKghayY/Dt+abb2WUNOho9AKSEe1BTL
MHXWPjlw6LsFhi0SMFYes0teY08YLPoF8bObFHul/JgJoCvSdlk4/pOgUS0yj6lW7DIfbaOtPti8
2kwoGZTO199ZGhGrLKIWlzV8K6INwFTe406uM/e1k8NSVBcet754731I/HbG6vJWEDMgx50+0Vv0
ojn8mByC70hOABgh+yTo9hap2NN3WR81Io6yBVVIxTeAWi72Rn5CkOkKc+HKq8cBENcQxeT20ilr
y+CcGQRDc6e2tMoY/jJJrK3G6pdOF0Y+lleXOgyK2utVShMAsYv432x+7Docs/6D5sGsz7FWvY+T
ajzGS1E0u2F2kdWTNene9OzWiF+NNu+hxe8EuulxlSL9/hdXAyIormhU3UahX1TAiWsnN4Ntrcxd
bMK8ugg7Jicm3pv0DDzz83NmnnP5rGZsoZSAJOj0vJYuMCt0vwe57dHAaLokWk6PorifPI28PZdx
mP5RvuEiGr2nk2UdJ3pIkphkIqZ6D86pRXrXzPcEx5UTxS+q3FgitgNjW54qnEs+Lpa8Lxc9DTqp
T+0coTPuu8bc6CKiC7xx3+XDicC2vZW26+V6rP2dPq8ipMCuydDIeS5lsITADs1LbBBmkt81grWj
Knkfreqd6p3KJG6zDppVkWnvnUmXZZE9d+1bjJU9SK5+J/CxQzZRxNVz5mMGaTBFGm21lsQAQWGn
w6/ZdVu+e9JkaPXz3xD81B7QUA3c7SSI+IzzugxLYFTndwqcR98JniNHX+ohAgTPjjm5dKLUsIha
YqI2h0GtREA05Q/fPkXcEHXxi4SyOUSEubh3JmSCcqf+n0TkRfBBoskt8mUA5vwpw7czPJCVu/0B
adOTjtYG+deLVviHOOGBLlt3WyKmSlIIkr+REZMc7Hw7ZPNC4KELc0AoHLYGr7lDOQoTytOloARN
6dN8gwxzomCDJxMqC5zsC4f8xmgHbIrMMzXCEEGsDcF/5t7tVRszuDSbsGwIBay7owcOwzt+l5Y4
VSltFzgc4lSu+vFnngwUAw4tJcwWWrD0pcM7PiH5h6RTqjSPWBTnfa6iF5KQvXJvR7dezCsLgVOX
3O0Wp8CIs+1R17ug9A8pYQEhvRxRi/weO0lL1oKSwelxtJLsCvlQEcuDjWdSvsQt4G0/zJALIYC7
jYqtX4TjpwjAVrhQ2yFc6ahPDNNDmgNDD8zSZD9dcrBgq7P2A/m1Z8OwPVmQkl5crxvE37MD8N8v
BPRwxybtKalVK9cgQzpjtwGVWVDhVnLRcFznhxkq2Xq2LQolCLC6WxXQG7y/4eB0MuhiNe2VaX/p
AXg1ojAyepapKH56eZjousOBVRCRNwBlOPNPrlO4qzu7eoCAi6jGjbbg/BtEtVP+Vci3FvFJysCt
wwhTaL7WUAqDmGvur2fVax7PvYdNIyp6XPaANtNqJk2fotSKnGt+ERWbCb5omPRBX8bS3IQBnYL+
XRAP6LvvuUlLGXEJJKAtiDVEJjztWrg/DRGdKMcV7xD3QXGkVrZvR4SVdEruPeSBvouqE0eqSm0O
0oVvSC6Vb5/gzlPrUoIBZC1eVXSICpKrPUQEHIkTRRQNReTNddZZARGsZvhKaY4zmQJbEAgySlhR
rLMq6c0T4OIqJ9+qX0NZwODcvISVCvsz2XNEH+/53pC45hCCTSRIFepo8CW2XCJ2XXlGv4sRj6IC
9LprF7LrdDuvqGgZB/rU5w171VIQLKcUe0qHEBKnRdYGv39UnuhpGyoHq+EuugYC8kXHzK0pMWix
H+nLnhmpENoWXE4x+YBEPDbxB2xhhsyAYIxNDGzL8oUk9jzPyPNaZ+HwxkPfO4inVOBbgZjB1lni
bFrh4Td9vyAC+DXR8hWHAoZECA0DxcVMCWHStc+6hd1U20XVus8/uwAmSL/zE1e6hlScU/32XFno
rFFDF7RLdciCh8Lfpix0/HUNaudQ/8xoKD9RPJItSa/ydCIEJ7wNFklQhOUmzV+as0SfAqWqQ5WA
s0/WB+zxHR5MsMrwkRNNzH8wjgq2QMC+GCguQkwapH8j23GDXtDne/DYPBau7gOexxC19xxZcptg
D8usrYkxc+yvCRRYlZZbUmTyDtoJBJj9ntzxeXrqGb0i78pPgy99sPUtv8MV1wn7BfoVNiE7lmvH
ISmaNEPTBdtbGy0jnjtt8vBe2+lOi/F8iX9G8TDm5lmzvUWMWsT0eEXTZj0xnJaDpOv1nmlnpzrX
vCyN8xfo6VKrNhaZYS5yrBmtWdH/ju5dS2jmFUBC2Sbo523eErNF8YTOBW6600nFD86kE0dmdW2Z
J1uXGHyIsXGID6d1EDsLTM+Dk5213ieDqc64ECgVSiusvy59o3H+NlPIKyPv3cquhPgcOuSA6Nqa
AJ6qjRZFR35oyluZRhv1O9V7dK+4fGvTXp4smnwQN/YQVb554bVrXfrb+YsrknzxLDoeHlv7HJXf
NeWtJQoKToOyt6Hk+9WOqPsBWvM8ImQjwNSNLj3nSgQzOyCGOlVtekABuQjicTHPHy6Ht4qBjLVh
cVKeaY+sOA/xkRoFWv/KSUa68pdS8DaPqkCZiZQHaZlbAbTv+XcHMAjVWk9E977laDiBVOJoqD+B
9IJYfQj5rmKaQtGj/qjK7iBxzYjNY2bTIjR4r/NQHIKQZb/xjqClcA72070glo4kUzu8ERCRpK/r
yrjiY5nkrq1vcfknygTl7VYz74UtlybvunpTwzMvri3+LHVG8QPDqa6idz1/7X1k0RdBfLjEJmI0
VcN7/EfndctHUQt3McP+xnh5qhx70Q+AK3XGVy3cNY6zKEiHpmoo4Iqb2KfQRYfuOkrCVVU2DzGw
2Dh/ZgJJWo7DvUUpZDvlbw5cHaIDdGFwHTa1oCPCIxq2U6k/N0bz3IXNXmjTocZy0bTfEwoLvf/G
EuKykPNfEGSNwM48LJ3wjhbYZWSB/zKPTE1zGBLQw1msnc8Ww73BtGYi52jKR4Rr11dDG306ulq9
ePdTsoheQUVrT9tgKAB516Gr4jOpfhuvVNn8817at2jMzmkGNBB9Ym3g2sZB4cy/LW1QxONNHS1+
1mkYamIp4xcDbXHskZ+bHQcv2ttJ/Yb9AR2EJP03+8i1aTMmGXhTv9QSJdEft5WFHTvJD3GKVMSk
MjCKbnHL4LFD+nmnsktQr14/BAAhaUUHgzgUr8V6kkbac4mJXaYubQshK3guPpKZNKXsX+nK5Wg/
u3WCl2XYNhmmUjDiPtVf4eRvXvcqq4nwEwvN4Krl0OsRCwuODqe+V1KJ1xruH2XliKlnAiHVmFPp
N9OQ5qXZ55zcM7s+9PI1YYOPWt7RmzH9ahZJLVS3s5H4MYmj00MGX3EScPvFS6tHLS28DTMYF9uh
dQiECsgDYBaSRbrTQ+waBtEnE+ybGZ2a4t5V1rKCdECKRseIjzu7br8qROjuLHcePh0vXQbE0OTe
d8qBMxom54J+qd3w3awccMFmRdICCQcQLOSYjPhRh2kzobmuUovMZ2dt3QtuqmRqSPFaBeiIufTD
lMK8ujy4EKlhUm+9Rjt2YjzG5FIXyUuZIGIHAQhL2n9aRnXUrpO802GsW2owJNDgEXO3al8dPWCo
lkNxK2gxY+pRVBlpuJ/RtC0Q/UWIgkSaX6yIvLnxa+rSU9p+SWRWtQobSc2T23irAUrDGB8lXJua
yRq60zXoBMcONj7Ar0A4w/rNaBAie+cfmsHLeJbV7aSdLf1ux9hva8xP3V/CXe3ZOc/2vhS3qaAf
Y1ia/ab3wEasOyrRDehD6p8LLzhYw82necFxhlNMIetU4HHx/0xvlw+gIaSFNPBgVk/ATZh8ZtVw
j4LwHf2XpxawoAoocA3c88RP2GVj80lfDGPrwOcr+Wc4xW45kQl1NL9aaqmYrEMBo+zHzs2yM4gS
se5ICm1dcvybhL5iWgo5x+A8SOUEUXIcd2vwHvaauyxm+1ymJlxdA4cLLRul5XOMTbsdljrYRF1R
R2TiQrqMyanEuZ9pbDrhw+QYqMQuchnWRXtRynz6uzPIblNxASOs1fSFxhIHZYbhMz/pNrR/9QoH
3GP7lMyfZRJdEt6aMsZKQYi8PzEE27B8q6rGzjWyK+QR+XwWFz8i8upP7ZeGCpx9jHMscB7oxzGh
3y0vlnzmjfaToB6V+JB8rWAVusfVw0OMRWOLTr9L8BWSKRay1mgUdTniMRuQBu45zbsjKuve+B5j
e+2W406oyfaBmLzGVD/YzUZKt8Ed7iKx3zv9WXBBqu+/h5s0kksXQe3vhxwP9Pxr8HMKAn7s8Pit
F76MNWVj2SviLAgGMD8gciM4DzCfbnTTvOo4koPGcbuQ7qvEpWJIBqRQ7jGlht3JTLwFoRzqzbIp
F2KQXHlatc65liX0b1ugZi21TUlKBucI64YKjMU3mJr3ADmq77IWjZuWrACGQpDhNm3JE64OXVYi
VbmpV4WgQYINZ/dFvqA9QHAiVoOVr41Zg2XbSS98hRxem/0ppCfHqjdDiTnQfYoNpkzmukC+ltCU
mT4ypN08VOARSbW8UVRtYJkHlBGAKKdZcbU2agzYe/Ue5hwuYFxItl0y1MPPIPPeQyrL+B9FsTLA
H8oqOkZ1Rf+CvckQH+Tw4Sr0j1oqUNeR+cbQISMLD6aS6OyhPZgifxnZTSeX3X5A6LKyUESl5d7N
60USUFEGcGT7jAQoSMr0JUZ2AVOJPI9PL1vVUB9WiaRUu2hgMZ6oT3UiDo7g40fKwyoUVtd8uBK7
Yg8vgbiZ+YDoeBNDtdJeMfu7SUMoMUbiaKLN6M+t0XJVYqbU3AmlO2o/R+wS/jqBUrl16WV+Jdd9
4YIKAjm7SUK2RYxFApKEk58PzWgEwRnr2jipb1m26lyUSXhVLSaM5AxtA+8ZH91enYiDG28D1k9D
u3hufeSpifS7n47LLqL3ipegJIOgxEsiYVFC+SchsN3mKop3t/kp+BJtpNnRREOnOqVjv34LUTQw
HQKavMpMW1sApHp6UHnfnfoO2OPdDAU1W5kRVIeQUonci8lfEbQrhFsTcjivrhynPDKNiYIa4SKF
5c1yVP3mcl6Njb6q+If9mv9/lK+adkWAsyib8qSe7NgOlp1xtwm5mksbSVRwKiWuWAzPzAma6I+W
jSVCluOSjZMohFYgguLRNOnXwTUmwOdarXvjkfnvc7L5NbTTienBaN0sIp7nYbjpzDb9zAw5ueh3
eb573nHf2mv9fiIRdPhnDeHBL6tTZJ4EkEwG+uWN+VZ0DrEU4dHHgbELiJkstORz3s0Cx1xpby3n
V8akAx1MLG95QQjWZPkHsxxom3uZWzA76dFBw9fmz9hLEpxzNYSoy3Fo6JtuQMFz0wBX6rjlESGj
Jun6c5eK5wRChHc9splG1Vng0DIxolVPuS3Vw1U12DP5g0PyaMdxlWQ82Tj3PIhQbqqZBsBR/Btc
sfOJLaOYaaYsvZQA0hmrUt7Ye22SGx0swqLQpXZ8LMn0NhdEI5viWJPl5BOb00IHaRj0aVEypnAn
wDgak9zOu8D1NUHrkH641vp6Sx9dkD8qDZoP2Dv8zfPvKDB3Fs6bjI0YC7UfT9uhBdUDtvQMcqzL
vUF+xwivWI/dqhCwD8bDye7asNaybisYX6pxPk8Dis38DHN80DGWYDZt+q2Oz3wyjqa/00poxmmn
bu2OvR1m00OhlesGQZ2IiNnkiJNsJjqO9XsLsN9kyWYY9WPInxNUN9l4B4yZJzx+xpIuwqO0y89O
OYU9qhxIDgya5iMJ8TxVAGfq73XK7iBwBfaqtSis9+YwnkvCKe2WcpDM/HF55fi6e0oC1AtQJPmH
aK7NOJ6dyX3Jc3HAQ6S19LhzptUC+3v9xwUaRyeVR1CTVsu1QaJgvLeiE98hJ3rd3GN0VWwcAnlr
mO3Vv9VjgYfBCYH3i+w75vGIZn+tfrqaAxpjkQRpncDtFpLhy2M8DtIvF5+jP7z4WEFG1sJepee6
8p3fGPDnSgop1OGhPo9E/5WEuEv8nBrTQB19GHyEqASbuw45bXEm8v5NGrVjPITqvf3vBuS11Nj9
uFHqyH4i/kXg2DszZxWhs7cCELhsFmdvCpkSqYsYX+aG65AZCU7uYwxUPzdPGqpRZBwFG4I64Hvv
XdNP/B3qC5p0njTn3lKIG39rQjLOE/Jrbedip0c0TGxaklxnHJ3owmlXEGsUQ9gJhlllQqEvjHk6
pFxhkldeGFYTgjOgDEiJGXYTK4h99CQycBhqMLyd6n0IXnWBMJTwvnVkvxNJqA+nNN2koAMh8QJM
GGuKGfVReReTF1QeRKKQ8acSgXznTNs9v42OQGrsNWerUevXKfd/p+9aWIgGdAoAig8RHchz3382
FMwSiMys2eyo3Ow/iN6+MCE1xTsqKULYDObSz9DiJl6WyPDRlN2YtaLsme9hnA6qFqPZOf0TkD7F
UP0/92FDBxrnpN01EcA01M8RqWEDrwpiYy1ZOPg/gyAOZys4Pt7MikJOCm/oglixTYQcl/+wP1sf
TIsJX6m11QeEFl/0n6L3dMs13lSKj8JBpdbrzdVCEDpvBHaAfDH9EVzZiHdJ4gHRDTZCH5NwHNLf
U+1oT82xY0ASiKzjmLxir+Kv4BBkvGGw8O1ik7NiaJRnRW578fvmOM4j6C5THU4eKw4/YphXx0xQ
V15dOdLoCT/fPID4DOvLIC2JSpZ54FMo26Unf6r8ve7xC4c9qVgj/nykQoi2cw4j1qqcxCoQuIrV
dT7adC/XBDLRUsNz7FSv3B7Od4Fjcobpoz1xQHltI9BtoSCtDovaDUQDhnnZOj52ERYpLgXMDr2k
hxTU2oW0Ghek3xc/U27t4rJ2nk49kaMSaOb/linN7a6BPe2wyTxnw19vxq9t1qwzgOqkHcHzmbun
+iMCt/LdfjmsHePV1okOs5+IkXRwqQki+8tuI0aCV0eIlm2sAWcK4tqSjV/ZxCeNZBagc7G640Qe
qmXItSsvuaFQdcqydsAaGlZqibFHdRQQa+FvhDkj4t+CThTYMNTHZCLsDNlEjeArIrOWo5eqDS/O
VnNiMzN0FLSxzXCAgRxU9bgN0WgOXfGu17ACRKS1+Nc++Fl4VUT4CiwWnchKCRXwAibYC7ItIDPS
0atCihNit4L+zUG57k/6NuuuoKF8dZmvPSftvFWPwFw665YEnWgUJ6OQB5CWeMhWKTF95BhKVM4z
QvXSENu2IlQPvBW5MsgNtQrVLvbQ8mBu5JGb3eI4Ful75VXPo0FwstX0/xnBlN8sFjPO+4MGaBCC
TfFVH9wuRl4KxSAx7RTyUXBVZuYnLoeKMBQtzFZjRSiPtfVMJqD4QTdEyVbcsFPQFrQr0gQHFDqk
6pgxik2E16pEvb1tGWsC9XQaZBJwo+mQW+iYUGn3OiFSJSRSRJmeB6s2c1L387jisxL8kpH0334y
IDPdIfsGhwAZp81uIKq7hKoBZCc1v5xWZbZXwLvLTx9xVcC6BUKvGDujA0TwT63tUy2BepkYfv3K
j8eyH15Berd2VCM/z/1y9ruFObz6RDZQoOEZCDR069QGl1bODEWnTP3Zhzuc5mik4cNYA+FmqXFP
jB1PqAaKpwNl5y7+efvZQUFS1vtE1eQCk9dcSz6Trgqm0DprreNUBftuE6IuHgprK/F15emjUT17
/OhgEHw4f0AvM7nLmYd0yBHj7PMW1qNkryVch6dxMA4qB85Cf4Q5eqb9BEfmwIsPONNctW4DfTAz
demSYAg+W39X1rfB3Qr/u+Qd04mqLPlWorNPAke8wpZfHRFlpNld54WIU4jJ/hrG+sYtuuXIsaPJ
qwrO0NKTpMsv5O/wMEno+brniLDHDQpPOq+B2pDul1WyM0GjfX1UBl40oFiQU7LNqsX814fI+PKl
PjQ0BU57k+FLoeLqFfaKlV7Vax3umiUXx4NvocE0iRNfcCvqMcdrFm/nGPlCgK3zgTcGwFy5ygEx
rjk4Lq7DjhJwK8cOcs/ced9l31KKLXi4mCTGNQhfEokxp2jmlwcjk1XBYloa6GpK+WqCMbLT16i0
3N5cg6C74L+WcxkI0uYuZmFylzNDdr9qtH2b4JYzNw2ZM+EIL5peY9rg2jpal5jYCfaLCDzuu++p
nXf+tulBrNG3OOB42jAcq+Hqo6FAn9gRhuARzl8L+dkJ9txqeLYgMgSBNBYzYF6ShzvMJ8uBsfHA
5xvwBtrPvSvD01wRciWCYzi+ziY57ryRPUJ5mAjJDkSoNeiwSZiZjyyAxlWrWRlsNi5vZDniJ9xp
8Mt1dbax+XrBP4cfYOyqYNrsEGt08SjqFtdkYNtrRblZPvaaa0gfkc9nF5XQLO1eVY9QxG3rVH/g
Azeu5G010/PMZWLK5Cvgmy78Rwjz6UMkxtTKRD3UnNYdWdM45baGD+wNqljIV064igWgy3IuLnKZ
iWu1JrGnwQDwPyFrHlIzjq4xleTA7oS5ydOMrK4dz3H6bpJxAPw9kYhoXjnMW7mBK1vxMoi03tfi
k3BPjcCgWNP3MFxOPBLXDPZI/wpXsLovZ4vde6jWtg+rp518wG4YryQDlQGp1YsDw2UIEKNYtYCj
q0DZxQ/BmGvEBdOqDsGXYh6j4kB6wVNUXBv3tQR78qg/kTrq2/k19J+j8oztOmJXCo5t4BGMOizr
9i1i+/Pow0F4o4Uroc2U+fHqGoO1L8MAbWN1UJxo01RnqRoCcJwDzjQwlPOrr53DtLsOCTWeRAsX
GSa3ctO3O2qQCTQobupATNGrdnjdQnx3Ke+QYrgsXJ51sckgl1iNq6ZatETq5PhCue8i8VBlR+Z4
VR9bM111qEHl9yVUvTLNjUc3jNl7uAEqwMFkn3QYrSOOWqp++jWlnDK/xsj3yENhtkArz6LsRzGB
VqRFYR+JMnLQqL3RzyNp6HivC45eTkY8+zB9cIh3wnm8RFuBYMwdNZBEKSEb5G/VILlJZ7VEsUlj
WH6qL2bTOhGwxtOcboP0NDJ5ltTFOHF91jt9W4/BavAyOjLhz2Dd7bFb2kQ+h2iutOCDuBZT2UZz
Eu5K/IrcoXAH5sIQKMqRk5rgDH3/GCOecx5ipe4r7kbMNBITbgU1VM5kam0J72H+mQID5Rdk7Dhi
lyVB0bomPGEpqY7qtOsfXXWPsT9rLw7luOostWowL3IeADhtDyncpUeLBqSn0mSLOl8MCSBnpT01
TrLUYKvbcEPIq0DN1rHLp8h68wm1M1ISee6Tb0eewpv3Zv9Ml7D7lNr7iCq0PgkUqh4/i8J0FhZj
sDqHjWh+Cb2ERpz8uUTXYzuXpiRJbRcD5tYgL3r0cP7jOhFcDYgSvxux11PYuISXGHUAu15tnHtE
zDNIkslHUfvpZopoVctb87uc2OwfA+gI70xlUnFTfLfkl80mfgG8FdXJ4gka6J7C/4ExFRP7f9cM
WjiQHeYhgRcynddqwPW67GJo+mvNQ2MQjGZyUYyayu9cI4Guae/J9pEovx2EjJI/aqU5q5u2SvXa
JDlgFRkPOyLc3oGJroz+Gyx5UyE0cZltNY6deSKkILLXMgQyD0jk5jRR4xT5FI1pHXx3xIMTlUuT
dZgRD3FNhJBQowNYwhO/j3Q4yLJaR1wjhn2u221Jz+lIPkvKIv3eareUBBKS4hUQs0v8s+d+2MPa
Y6iMNxIjjbsr23dM1SM9aj2hPRuvOufIdlUExTaJX8PqxdGp+T5yGk90OV2z+pyYJ0OcSJ8V1lEX
b1L+JN7BIEU9ZuDwA1zfvANd+zSiOCcDEvUBrhEtf8fGPUXPMidra2M2lD9dLSZY3/vRo0NDpkwY
Pc/a8+C96f1ngiHceDHcJwB+kv2Q474BpHDUfVbVW1Id5wmPx75DWOU96pyHHGyicF79djwMubKQ
bGVGz9vM2fLj688F+0cXR5uJblCjZCGAkTUK5Nh82s0F8RPShs+8vmC2F3wlov5yk7e8/sKX6LMg
j/oJnRtyZYAF4a/w883l2SufA64l3S2XQf0X2rcg9J+c5rcoVzlxPglkQcGh7hDI2SaAJB0RALhz
I0q7h3nnkKjSorgDTF71EIv0ASxmiLZ+wjVXnlNt0yeEHq/IBZ6w35uEWvGwIkZkFWJr5+EdKMZO
e6o15jtnhEy2sU5E4HtE8DFYGzevvp3Lh092fcRXf9LqjORNQhHDM5hNSUawvjJ/IFTT6BCjs46D
Q4AwlCRSXAgEPgeLzo+fJnY7MqqALCLnocieaYt6mzGEO7XA7SMWtX1M+ch0/aMziK8i3Ig3Pt/7
GO1rtNSezogHDlC3bP7a/1g6j93GmTSKPlEBzGRtWzlaDrLd3hC222Ymizk8/Zz6MYsZYDDdbUui
qr5w77msKuqHjg9yQYIbkhkSUuYMiFId3mWC8qr3AolJ/lw0j3G1W7LjyEf7U/HnTGgFl7F6wMQI
fa/29lrDnW+75SGqL/BciQoIkI988Sq77qvmPaooZFoE0qhEcYKwWKQQQkl8YHkp3noU1saWo7EC
joSQuV5PC2IiqNofcf/li7dBA78gRsefEA0wEOKHEr/MGBNx9MdoU4lPiBLYLWEEMcuiVmN3e44e
zRfaOfurObkX0CPtLSpXTBVb+eRnP+b02FaPTaReS+zNM4Kdxf2bcUAy+oyJAkWLSROCPrqkkSOR
bOv4vMb6Wori1XwjP5Mst7WXcZ7RFeX9fHB6BVzrIZFULCvHRUTSrlstXSWwbh7Ie12uihdLQ0Za
Slic6wH4840MetvfSqo9Z9VduoIXaQXnsOVeSQ4xKXk8VCQ5kTPGIBTcgZc/kXQO/cvPyOCUT0FF
Fkz0awWvFl+EJsV+BATBx1NB7HU3/Az8+9GJTUEwAAriyt0M0WOOrV6pbVIMf5T7rgz6XOtf4u/d
kUzommWf7tJJJSPpKcdCv8eFyJVs0efW99y6t2JnLEgA7G+//7SdXamTbPpbD+EY8sXHnJwaUjTN
v3b4NsLX6BhsBcvVQGxUJodQvdj5czLseGGoBhEAuybU0/o0me1GXtpu59T7Nj0v7nvlia1lt38G
t10VeOC1hRnvf7McGlvu6FYGQ+rpPdLbFCGydeGeLWfrGE7cILVBDFwKn8Pqpp/CXk0esdhOBCRz
uXYgd1eFHCiLi4jjH8zBgK1tUjeLdLna6nlrSa6gQ6E1yqKPMuPLAKbD8MaXJkGmUFjgeulzxts0
wAYQhA+X1tVJYMEnySHrs10KYKabXvglti26mX748WDKWXnzpHyS+BgA5yr7tcsALWEBKrKeGIwy
ieBmieeZAVaTPJdW+e1Jc20iifIRmro+a/GRjNzOjpEEh9aZZvChVBRV409oHmuoa2WEQpGxT8VD
yLAV6QCF5yG1SUhrl40xBhvdkFYgyfWvho/q3JnOKaR1ovHxKldTESUioIl90wTZnfaLyiUsHinq
gO52OcotKmemOQElmBn/xzRU28kfPzJWRuylSBU02eH9MVx3n4pyn1vFR0t8SB98k7gKZ8fCFU5b
Z/j0E0QwjgTmBDSZC+MwG/BH1e4bpph5Ye4D0r4s5toDPJFPgb0/1irMv6VYDuZM0bf2sVhlqAtC
XFoaGGNFdzS1CN9i3BBcObm9M8xgUzou9g6UUHbPhKaOuBrywUKkQxFJwFcUME5kQ2KFkNYmoz+E
ifkaYDMtWVkaPBGljCmv8wds/s9RM72ZpX9uau4PJd9LgeQnz0MynsbdNHPbZh4j5RQvIX4stj63
doZX7X4WxRjwpsQ+TytEXXMat6PvdQTpMNbGnrcbFx+HQwHquVf3SQR/HPxNH268Z+STgoYSBkmA
eHYZ5+lwqPDOCDaaWVj+LiFCN6uhLTfiVe/tPXszZMt/460O6GFfZyfQCZcebUTClihTeasNf1vT
LAwQg/4u8gLk8tGjLeYXZlE/1cBOxqrRwabFX925ZrYNI3BqPjqr3jfGbLL/XBhrsvpaFxmtHb0g
PpKKGyKWkp7KAIvq2gkLfpwd3qirJS3WtcuvUH6EBJMUPlNiybc5uXhcX7PRUo8y3avG4VEUA9jY
EHM6V3ZZI2PJZ0bRIfVEHJEsv8BUHmfUq2mCt5WRLdZ+hddO5KsF70EKnAPIwk+WGE8pEe9jwggD
95pNydiZ8bXu+PkW7UaAh3SO8hMMz1+3WI5+SuydOSYOy23oviH4qcHFGuU2H30OxKiWt2la8EAI
GbMPZu05Y1pJdUK449hrI2bzzpZlDE1S2/zsFuzTekEX6Xsf6RB+WdknLm+elsX9lzGE64r5pXaX
lbOcXSr5Gl1w9jCMLyEqoeqvHbAsSwQHqUMUGgMSECjTkj305EAEsBqymfIIqZWAx+7aOIvFT4dQ
S7lbRiJthZsvCzuwLwPsdoeZm1k9TQiGl5/evxCsitcGOuGx9o8FZpRuQqjif4z5o8gHvvYJFXnN
6s5dF2gpO+ZkacxXWiRXG72lnw0XGWiRKS+uRPM0QO9z50NL2lFTrjNMahE/McGzEyRrVop7KwWL
x9lEOhBx0wwpHBNMvnkHgJqRYhAkp9GTazEf4MB5Mn7QfwwRQA2ZdE4wpXX0z6hBKIn0hqYgWQa4
JuVtubPYAoGCDRj7Bqyux0Htk+ElmE5RcChLcMrmITXBtFs3xEWPbWo8hPZPw4PmuOPbqENeU+ar
SJfc6r+r2oALHf1DlsJaSNFN09Ezh7dhYo9sYN49phFOgGcWC1rfga3Kfoy2+hU9CGjcAXUwvPQ+
YD7Ie/5AXou3wtKC+gXQKvqcgRfAxGlvJo+V6ey0D25cVyVhLW56cyIGznXmw+OEEIT8L2M+4nRs
fDeJ7DZlYz25bNzwPEwUM7Oz9SN1Whogzh6JA1igx+J1dqfT3OBHWlzJx+vdq2Jnd7QggIdeBq3q
rwJ1ZmK5zTTqgbkurKyWDJQ6fvTmvz0f8sw6MmEJwxb1v81E6NOZjYxknmzj30zgb6i2y69Wt5By
cwi9m26W0XBtTJhDS0kuGicstz5nqR1n+BPvNhG4xogRk8ejf/Pt+JgAkSD/XdXlRpUvne2cUTHu
UI+gagRnyltPaiHfEBNZPVU2Xzg9D6eXIb4c4XVIn2pHzIfKMLliFRr+0KhuJSjKvlNfuXXN0fOF
wYzFGumW6266wTsxX5xrGn5l+4cYoGEYpVDp5EYPd2XOg47lUM+Tk+aMo57Z0Wz2kCdgF6Y71V8F
m8XqSeSPaSfImgRIzN1oeua2C9qDDExeT7bWb4PHtDyvj6QfAgJmd5hMB+HsCfrCoTkEe+m92p15
BRHXCEbZaL50WDh7AfpMK67o9DFz5McKiqnOGq4A3waII8VgHRClu+vIE3dgMJDvCVQh8SpiJ2hj
DUs/7OiaoU9l91mDwo1K89XOfyRjHEORUQBvyZLLIVUk1TGnnj5ChH1hMx2tob+aWA/h/W8kM3NW
CRAOaN/XATi11GDQGfFApwlD1jo5cuS+pAmDvCJ1V1ztYbu31W+EklFmfb0evO5VFsa5RRTgMD2U
ExA+K1VIVC+I5oxoo3v6aobgV4+7qBlWergwx/Om7+W1yS1mXSOGJTpBGzkoKnwUnUaNsmgsxLOZ
wCzrA9E98f8kbkfY3/AVKAgXbmWcneaFb/PGFpj5hhAqSxonF7glQ0yzNQJLB1EXd4pYiH5vBMmb
x5QyMynPLT52JcXOw0fyx3OxrjH7yZjtebBMMkdUxOKN7WrM2VEWYIhFWexMH2GytXV4UkkMeE8z
UnXtgdEQhFZmyy0xJ3Ap0YGUKwvmJv6ctUkmccbfiv6lDQOGghknYzWXSWoG+Vd1DN7zID0GZfx3
XIC+cbz4i7qllg0MksVB9tBgGbbVjywkXryeW7CcGnKEGadQpjBXDg2TJQJiDrP5R+DKS8LBvCjr
GJfa/dHtoz4/jk5ClKIrFN8KxgITBUfnF7hb0aU4bpadPcc4Ngvx6QEEriTXeqCSJXRuNsHGbF5j
naQaBAFRKa7/SlLrcBx7IizUjJ7CZQKifucev2AItSua5TXKi21V01tPHYnLxCh6/JJBMT5N2XAo
B/9e1M2t6KkQEhfcXrlekEYlbJqFwht/GtmYDiQJqJSHwnAZTjvxtsh7Ht4qeXH95ECyyVrYP4SC
31K0U32WAzfDRANJmqQEVbPBH45BBspc3DnT93FLr1eXb0Hp321HvkjHw9gtSPOdzzMCXM/sIGJB
YAw90j26rQtqXwrrmQMHLkLYbBMERHQf+vNpcJL1jHo1hhHU+IwzylqaZ+mS39i/a9ca+SBVYz0g
M9EB4CG/hp5hCzEMgIjdOzPOtIGIuZV4+7z7fxPd9BFVzb7LPzNRHJjMzgw2xY8AWCT7i89aGPUN
CiaN6PyS6xo0t+nXa8+H4JDzFQYOi3fZa39zG8cGMjoTreFCRZ6EtCqvI2K9BLlWhYR90gJwdAyq
uUe0yg2pGxVK9QkyQ2vsXsF4GTtDD3hBPlvB2xBXfE8uC9KGHvewwcJuTvvbTMv434fB1np0gRIA
N8nCL0pf570XR3Dk1Ij3ND2GIKGpl3e8jFnMrJV5rllUux+hi9OTmWwQr6bmpiS2AJ7rVZ6+07z4
89/R4qZBeUCtIbIOATu1jfVgDNO5lNWxVNVTkKudyQq74HfqMBiR4ssq6RaBtUiRdyKPdZjuagVj
++ujF8AGxZe6OLToMZtovM2nvJgOUs6f9VZRtpp6GsFBaJGmoGf0VHooLMzDQPaBXmUV22yJNi6M
4Ih5hjYslLnx5GAfiicm1xn4HBrnkc+GhfGhHPmwlA8hiVa4BgcwwMv8bPHoqJl3n7/dKKDK9qYz
z/rfCH0OzMh4ok4voXL17rpnhAKLPedMCbLfoHN2dnMs+52ajXtPRyok6nCcmSYLc2/tBs1Rm7Y4
GBfUmKzx/3ldvx2aj+EnddgIwNePcTPANpypPMOe3Ul0qaiZ+ekbq1jVLLUyN/y7uGDKJG/d5NK3
WFvlXFBU32vKqJq2QKPKCM+KXcW2kudSC84Zxecg8DoUEy2oBYEh37OHDaocpgrIQ/ky+CU+hY/W
/Skky7ujy7tS+MsTcorYCrf5Ym8jy9kmQfRQaCYAEpTJ6tZgYiwW4c3CLXKziOgo36qkfJK8Vxrl
77mHfoDbNb3MbGkNfl+rZ1gGAXUssoOd/ERKQ90hRw+rJdr5pYv0lf7SzE8JTtRhYGgEgeYcaeiK
8eWARkhchamJcQq1UFhlz+gncxCCrt2d9PPfU5lY5gbLqk9hxlaE5SiquR3lP37S4TQvNCUsBMDk
tigXcT+kxxbyqWT9Nc0s59nFlEfBF86hiMXA0WAcnyEmIQUWiJlxfiGlAec1lBfJ+TSfy3Ddpqe5
B+0NqLkeL4RUQSHzpuNcbb3+UgCpxuY1zGnwZ1I4mWMIv25N/BxbFjY+/Urh9aBO7ajsJ+RsWAHU
vA3lbnJw/nFmfTfmJRPuNarxnHFQSte/eiWbR+hLsCcLVnGQc/FtLxk+uhAT7VLPT6pgZxfuImBY
JV1e4jZIqxvaIpOlVRaM/0zWfJHHWiwwSHNVzyHrvhG2dV0B4sHR5KiBZ/eqDwGfuXU2EpW8PE8d
xCvXz9zV5DN9jpAppsuH+pRL/pKBjy5L86bQLYoOMAZUnyS5RClnqhJ7e7ybeAVTOa57l9kt73UK
TCPjoJzN17Qxd6NqbjK6RAhas2PLydeFNwIjVOH9aRVxqTxeZYcXWlGtTNueJdkwfsCAIbVq2Y9m
um95evSnVYbtrWf+5S2KHTXbBuDGTkTFMgfDfeGzXsjrnijT8ulDNyXoFebloIan3m+guho/RGF5
a0swDlE5tCC4yxNcNW/Zm8xIhWWcB4KPFuQUdifgg6ASyrNDk3KLqB0DXwuQqj2l7JHLXWtFUBKJ
OUx4agv12hUchmljvzQZ0OSuUTemaN+OC0iwl3omGmZrJr54vrQH8OKZP6lngJ8DuQDMiiXHhpsX
TFDHAJ05gvGQdQJ6CnWhS8S6iKLXdCyf6zm9tSEhBOCDjn2zy+rx1GfhM13JyWY8Us/inCriRlgh
d123pVPHTc9ZXW1qgsUbq7nKKr0LELDWpMsQw0Y7TSj10JHlXmS/7Nz4pXTcBNIguB3VZen4dGEj
WUwHKx5i+zVriu+5Sg4mg402gHVTXUqGcHGzMCAd8A6NB7OxUec1w9GcF6x+FCuFwDPmcm91S35Q
UqOjpg0NsJ18BSl/s5X2KWvQkYyEg83+tpDddgkuBr89eU5GJNcNXtdsIP07GGBtgK+MCGPifKQW
GO5CsvVrmqe6XiekNOimP/f9U5cVR68Kb2477zzvY94zkNh5+Btnbi+uDzNOTrDFkWX/RpyNjpNc
RFBrTdlqCiVzKpcZJ6MS+oqanN+BMAYfRb2ZEmwxGo8D0Ikarm4WM+uZpqvw3jhHgbQsW8/lr/m7
0Meo64HN0gPJSnZrVZvvis6tslvWzxWFfNDSUtY2D6MFdrsf0pe6Y6w2VCyFSIZFMZPG/jmYweZY
8fjq1VBenRRAbsFY32IGg4Wdhwoka4pgtXGe51TNbEzjxxFsJLzfjrieLBTbPNehWM21B6GSm4Bh
OfqjobxZ7s8csmQu+B2KfPwrOrgq5MwZQX3KwubcDwWxIJxxc8bdXewsat6Mvs+DAdAv7kvuyYcW
Ak49j9+e6cBpTIbD4hYPnU+Zjg1m6t7TlNNKLgzyKRzdwbRX3SusmVUUwBum9QeTfI1j+FPzYQmM
FYmIeB6R/xASqqt/rjxhOM9L1ZBAy6qI5VzjC6gGS8w1Ro5lwgVQNQJ3UfsjK/WKAOil8lA1Vjub
dJg/fWu+xLTo2T/pE8AwL2yUIvc3w4IvZIqT3g/+ABzQ5zoWm1A7eUw9ozc4F724RreJaxL6V4ip
W4TBSQjIMOlIw+q2l8Xij6Z2/2AJ/oUUAE+LtqAflkfUgCD2OuvXMbMTZpoBsJt8FouKwZxPu9zj
L86p+wvmx9zEGbd6u9Trihvlz+DULA1879IJ5+tqDDkDAYVHMDDK2wzDoKjqjtKHC3jJTrWxtavm
N7OpQzSXcezHe5oDXtF4Vg8hgIrVNh2Gy4jNo8+Hv/qQYJyAfQ+3Mi5al/Vv8OgqdTQzwEAJjA7v
oUbnIuBEev584A1cN9gEisLZBgT9tV0BMfjNH73XefmuYJz2vnyt3Qez1HVxJH/j3mB/0nSrjP84
XUCgqL/H+LJLx+ZSoE3PCCMUdngkAZu0wI561w/EPlcQd0VyLOejSMWpZQhS1ODIp+Yke4S6WcO2
GCYBlbdbpK8e3oKlb7+HUa0GJ107WgieTH/7BGNmUhM6nvEZveUwhOxSEQk+npzle5LpW2jWTA3g
JZs9m370quW8RRW5WUx7n8/MoGZqkqmCv4FMlYub2KZNr++CjMkDNzSJe9qrtYA5CVkVGLDCxtk/
LMu97zeObLGf3phouctxqYmEztKd6XjXBC1MPLTHXjVXA7YTHsGkYATWzSjqYGtMNg79cN8EJVl+
LlJicMwSfQ95HqVMd71LwNBN8qfnAIfNcclfIwDVc8Bisc4i3BFcIxb5B93wlEbFw+KQxDJ1/Z+E
kxkI4WqQcGMxhBgU8d5TNkYcuc3YbVz6q6wjLKzuYREhxJLmWyi9Zzi6V4KImmtZWqe5jB/m6sUD
LwnGm4Juo5Vdc9g9wx518DX+5kzkjZrwzZHiXW50ChSYVeAUYCMacRUZ16VEjjhTz9TGyNiiBcIT
quUm5XvVpID99fqlaf8kHXoLT8X7oSpBTGXxvh1BwbE6MtzQ44xdTZV7m3peU+CGKIVaXsFsM+Hm
W8IUgkkEtVFZfS1EpTqkvdO83EGoAIWZDWxCC0F3yn9nFutSdJrsGGVB52O12ULvoV5yYiL6oFlJ
O0kZtjindJKXHJ/0EqvPnDQxUZEJE0jOzWloQE6jIcnKh8njS25N82PSYpzK0aTg+kOzkx1LxiWH
Mj5Mhvcbuw4ih45pfsefyLp0WCc9vGoUGH3CdzGt2Rmkr279KcSbLuGC7K4gyjeOc7RwIPFtjpiC
1ebICfe1pAkB05rMBG1FdU/Fd5oFbxW5TicJGLPxAXSC8OxpkdGetWtDJ3xm5K2UFhvDgQe48rPv
uqbHQFmNty4LmInlgt8bHJttE4So3ieAiiOpgaPx3cj+xOoEzgfmBysYDq2ngnWe+uYWe1+66UUH
1c66hd58KAxnl9Ie9+mzcN4wPZTtZx30WwwyxdaOUmQjwTlT8401DQeM0FAk5FhzeopBkiL2N/5R
ct1raug2th8KDf4UP0FQ7CK0avVEyZAokE7Mk0rCMtIm27ah9cEenjc+33jVocZLWKZbCVuQDzvH
iWBccBqbHQqm8aI1ugVAEOteJ78lmAUki2c9GlzCFx3KpFyYIwAstK+pfN7mSPC81t1KCBC2Mf/x
KuviM4Un49fDdDXP5DAPMAzp3h7dIbtFOWsbF9QDVpKheEMOuA+rQ8ykkiIpPlbu//+bXzKoSPCg
El0XUtsjcLvWRzn6rBJB25MNg9RrbDe+lucgtcG1ZGuBHbVm+zk1/RORqEwauFE9EEAuWICeERJG
rAXNkOdlu/gKgg8RdMqkipbUKFkbMCYrje0UPDGEJTSNlJcCHWARnUb8+G8+os9eEVrNPe8u9zy5
xEAKJhb76YguDO85fj0TRTxzsBHX5lSuPeh8jl1/J/PWt9AyIKyw7HVfDVuWmPu4E1fP636tSmC0
RaUYg6bioM131Uz2/IPLkl+ru/kcW4csoyePbSljnbG+TDF/vA2R0zGtt3WyybgvbL9E9UAIGOQJ
w4FA5PtH2ADvw9ASLet/J7iGq/BbePnLVF97QTavRkh3w+ecgysAXy6BIk7+a4Vh5c9gUc3ZZcSE
L9PTGUylMH9hdmD3yLrbVLcnA+O4ZYqHvn/369tGb2U4a/uIbMOTLQfu3vIQlMk5NtrNyDLWvleI
IVX2GiFL1KAskwFC2SfIYhIkm/goE/4CJoDwVg3Ji3TnSzsjhaK3o80er8tHkTDYqOZermUrd02K
tR63GHumIf7byn0FYvhP01i/Cs27u9h/OThtU9PwPuobkGkCTtzjwqDA6+D7DEXGPjYg+XfgGZkX
QgJFDxmxL7UePVgHMANYDzxO6tQoBlazmH5MZOYLaZ0GRmWGbZis6K4DdmX7QtFLJ7ML+GmOeTaj
redVDyShHsYewkFSDi2jSH7XuFznfNrhwOzSC/mt8Sv+tRjNrAwL7VoPQc/3ifszMfSXs/+nKSgM
xTFCUWPoDJTKvMU+ZJ6pFuT8+sS11Q9m656Ker66SKNHMKKZfWeHckualzEpHxkYXgFbvyzSjNYd
yESmh9yvnrspTTKolKRqdCdCk2T8nlBLwXLk419iQr4DAo8YBY8u269QBR3tjIFrMprO0i3HY1ts
05nj7Gp6lDqFfXHcHXAstJgB3xz8XDHKS74THnPm0Lway6kfUeDwBUrMQ1NgKUB7pbd4gmK0s+2t
KT2SxQpMg+ZOQLFpw/RJpc2vKKwH9nkHcpKwi21UM763Odm+fM4erX1V5DsH0WM47Jj67XRsXaK2
VQwxMCEGwmTxPsgV4NdNGmDpiVBKcs0u40NFZzuHzVeeke0pvEseMlaPj7guulWCKzVkL9t+C6w3
FogHTF0N1jGDT86muagrslFNZ7zm4EZm2AgbyEPwO1qUbQmL4VqOzcESD/7omNjhuc4bk5kmkGIn
QjwZsF+bGRwNybYji6jUpH0fekI9r4HRwBQj79Y0z4HZfZChgTIC1dNSYuyx4HYzb8INzgTxnDfT
fUSSkJ7bKiOm4K0OfQYksI6Lx9q5s1qFhEt/4YPJ0C9P1766CYwTkoa8D4e+lxFpY74zVxNWe7Z9
ea7I61YIrJlFjlfyK1efowEnFwUrLQwJM48dI+kC9E1k/BvGgiXsLk32dbvLs5/c38a2fCd2j+HU
ZqqwzTPlHbPnMHCuAuz4ALVaX9kF90kHWdoMLwXcKEoFFmwlDoOAHwG+u3zsWb2WMxPHZqv7Y+ja
Mj3lCZ9/9lqAyrbpHO2eUGS7oNIN/zgtCTqPfhRAuqPRZYtZzKtWGl9TfRfx79FN5hedWgBjrjd+
CvzXS2isu4ShBxJedUIkwdcfMxmxzOnWW6qB+Wj8xyz4sNvc+nLwv1IycmjaBRvCnP4LF731pwH+
x2MebQwGDOj8LLQYPxH0DBRsBQtVSybpZmMKcGeDj1O0TPqtE4JlG5Z6jxhj4xulDZPTZAZZPwws
7JiY3EclP4I23scApXoYoAI2TsehzK+ewmUAhuvDGvVIXiLuktKML+TK058mpBudfzbP/SPCx8Sa
gNyXmPmxqdrj5r/v4oSSOoRNnVIYKpcUc+diyXSv39BmYJ1s3zMUmx5jPALVPO9H76Px/dsZM//2
rnskxEIAXg06YdYsprMxfdgozfg08uALTEItBwmnLBb4yxjCJENuBndOyr2+Q+O5O3eEObtZ7EEO
TB+HlEVR1y7fbdWTI0i2XjOYO/3xCUmi6LAzlU536yx0cYr9FUZ1dpIZJ3FFSVcptM5Dwvg7X9PC
yfExMXY8Ix0P/kiBYHO6lNZjMO2wSGPaydKr5fw0fns1kYTG8hZhzeUASEn1Cy8NISws5ZoEpiUl
VL8cEWF/8GyNw6PLNM7TvJrmDUFuR3xhzlgkr9lxRsQwWNjHBPIm1tljmbPoWqsqoJHYZDp10cKO
lFMqVKuwx2LJVYWqnkIZtxQTj3sDHNd17bOSNPFFTsm84/nh53+rFIg2NYwwH0tUlyXD5JhPQk8s
/WwzlMxAqeB4KQX9Di63gXUQvRZ8o0e+2kbpILCYnyO4hTndCBPAoF0l3k/J9Zn45bZpI8jk3Agd
b7lotzDR1vj5UmA1Vb2W491iIUw1xCh5bZecVvV2rNNt7oDugAZf66xMAnsoDwTm+My+GFwberpn
jK5emKBJof9nkFQnJ4RQDJd/mcDJ2b6KYv4rYNvkYnjm41Ux4w+SElsb5eLRKNJHvaD0YSQg/l/m
j7lD08rNzOjfsJmfzRd+KxE/ziyGbEt8TGN+mSnWA2LAWmI9EelTEDdQdMsQ31b937we14sgU7KX
9Ym6gITIJ4DVtCfrIj/7DAzK+TCzHwDGawW/rVOsh4X6x53eM0NeUzM94/nmNihvKmeaYXr+1VD+
rWtfg47FaNtTwzautR0697Mt5ceIZ8T35n3DMT8H+Z/Y+OCVLkb/FuH3LsDPGRx2LLUxZeYdi5HK
/w7rl0TACG2tkW1CDfLOcFoG1OPVM2smuP1bIYs1MbXguXEp5+k39A7ZBfWGIQkybMvEF9IHRyLO
l30y1dt6SSpEdwr78QxbjM/oL0QZ3Mcx2+sW4J5i3wmItRvbQ9yeEwUcq1o2I2hNd9VGt1iFlEWP
cdYgccb8xx0bh/Nej00GmCnxhgDgAmJEBS5/yr+jNINvyz/nLFABi3d7Lt7F4p5aw3+kLm8sJHxt
6Fy63j15k1gX36UjH6ALA3z/DcTRDpj3I+j3aQxBvPt4AWjMjRa984IryJ36t94i/HapNT8/lKyh
XBsEUccKkXJyIgt9mUhhKqiol/pguQszSZdEygCOWYNB55Ue8zar9BbEuK+i+GSa6g3lQaNepY75
bTD5+vTpUpyFgttaKiKAfxvU2jZF6BxjZkp49VwNQYBY7FSVl5JwLObGq3DepnTVPlEugjFBfswN
BGV8BRQKFM61gP0XGnTkV/2hr8A4USURYcNpGlfOWwBWbj/lSPxEP77jwKLE8o6RSfFifi4l6bVk
3ejdPzpRk2BNN+DTbH48Dms0WXDPqB8atSs8LAlcoXFzYQESljBlYVvzBzjrNFWnNX6EYsJhPrVc
m6g66J2ZoeQEjRTv3H71sw8Uvq4eQ8eDXs06GtouqWQYV1idPIImpC89IwGODKTV3R4sgkQ1h8oC
Hea9M9g7oLicM2iGdtrfW5/hu5LGWmgBQQoFUutOM8DRGZtXvogD84A+/miQiVfuq+Acyjr2sYP5
aHT5sbGAKFP+lvzKo8ve/jjoBLs9UKmNbScn4VbXpiEFUWLmSO8Z3WPTAJ/gHhxG+RiBPqkYGugu
kW6QhxSffUawNv+cJGMv7C7DfEja/WQ8qP4DIxUsTXAxdLqS61abV4r+XXK9N8385PE//eQ5J5NV
zJ8dPl0iil6CUKyWJNprJ9+xx6DeP3M8WshDI7qicP6xu1ekGRbHDKOkVVyHaye8ZO7ZcEmx2Czx
UznpKiRg5BEPPKmcTISZehd7IicIJEj1qD+hpeFxY6hEHFYCcpp4g6lgqr+3xD3z7nzqVAOTRVRk
d5fxLxy5MUGtBbSa7+lMDOA91oCNW7tIEgiOKZ/RsKujrzTGjEe0GXe9NsaiduCR/7URscZPEWMt
7hLpsgYaPgje8sXzAMWZH5bxiDkYH3LKY4lxR/zYzrCZ0tfS/wRTgDo2INKYFSdyQLuzdMw60RGE
BHFro01VK65o3Sl7TJa5BR1uNXlrqfnmr14d8Zyt/F7fFBYngrsNsCWlXF/Nwnngw45Rcld55mrx
+3U7cCvygqtPmwg8SXZ6uHf6bdgBmdgI+73DCVEpgw17TD1oObQAHSd0tHXqwmTPMX6nC7wWrIv6
29NhQEr+joxUlf9m2dZmRr7l8C32au+t0cVJZ0voQzxb6RgcY48HJPQozmrNdwblNsbxs+cNJuIj
4lF98IXNd2GM1jqg40xEsFF1A33Tt4+oUAW5mQZwn2RanmylnvAyxr7326Xm2uGCSdooxXnd/fM/
6orrZvn0mncjpTeNjeShnhmt1IxcvebT4hw2R4arYq7w6nr2Q9Q3X1FlP45R+wPt+NlxfBblpbpn
Jg38P6akSO65kpwjkUVXHwqKkUx7Ci+GXxeLNaoX/srl0/Ui0DNQfRDDjfve3+U9L6F9Vm+lvVf5
urdvQfSkD86hhoNL2jBVaBKRx4x0tBrlukox/xRrz17WaTlytC4gXq172HMzpT1m0/gaIM4hMDxG
VrjgDwxGeC9Oei6CB7c5e/6nEZDzy4CpX8FxIUJ1pufgrUuOlpVruzdVBExd6yiWvSG6UxXTo7EP
P7cGUXkCnW8KPaTfZ/wYemuMJxstvMzaTmf+5PyjGS4nMg2tAhJqL2Fxltj57LwmPWyBRhSwlDMn
cUQpyLkGsZigK/0VxFO0c1K5AcBZnFNTkopW7kZ04Rx8bExNm0WyYh1DLigTelM9JU2KY0Hsh7TZ
EYu6Ej3tO1G5pSIAPHzWr3N0lm3EnRVKcelUCt0oPA+m5D2N0Th2GLnxfQYwszduKh9V1PyPsfNa
bpxJsvATIQKOMLei90YiZW4QUrcE7z2efr8C/xn29s5ubKDFJkEQplDIyso8ec5SrYM9su2/pOzL
8xFmMYT847COA/dSGrvOO6o9StDAkGXKYaBkfItiHtuJDQ84EQa4iNCT82uml+3Nqz9D+OT74KaR
aY2tZQH7PeJvEJ1CVQlRtdlviGCheoFvNzAP6aR67WvhEd6E+RAmzxO4laCoT8+lnZ/NEuQAbW7m
7cKaRIvaB9Sm6EhAONBgTLLws2485vREiDoA9KbzOvGreRqUkOnZZ8+L9lB9DelNPAmEwQ92RCJB
v+jEL2rH3hJ2+Ai9bpUP9flAWs5h73JN6q1kKv0ZgNJNg7mtAmlvAfAIhL6PZEGhzQ2qQvuS8E9O
tQPMR2kxi6TX0nJWsjLMMmqR4kDUccJOKoNGqrSNy/MfggJLpQp2ZnRijZtnywuxuomxcVRvVbBx
JYO3DGoNRWdlR/XslFQ5atJZX+Hs2+ekzF5pK2oNpBnTBqa+KIuShJfaY/meZVQZNu560tuwqmEj
5ZzykA+MMtijuWNFR68EsGrA8T2ZBpIOOVUoy3ga8Y70GOSEmFvPPMu2+ny/+C6GfZtTLQNpTeAJ
S1oMVEXiYlmf4qo1BJ6L8TnvTAgN3R6OqPYU1pBuaxImZbxAk0PYyU33cd1aCu9LeWNDdKlSEpUh
LxlANVNADz2hpg4jULnKk1QGRDBD+GEJUrXBxoSVRMXu+gfRA8RZSjQHcT67RJBm4lBjUp1FM7sT
CscWsrXUnXATQ4yvC8GcIV204EvFwYeooWyDqhWdvLT7yqQ11h20cSiMcS99HO5JFlDVzBzNLebM
9twyOobOj641JyWppsYAiX7DI1ccSGDOPCwHYxzbkdNL0COH0URpkQr/qYGbO8gD2z/KZN9O3L3s
tEfg7GqzSgydIkp3SVYRrSAbuJfJKGxSXejLQzSlcA+xHbDJQp5Sa5tV1sLoGjQi4B36R7WeTUzY
urQU5I8o5O4zbQ9qqLPOTX2LgV1p3VajLtdjGtZq9rol/yolHxC2gl+Nthm4EAVJcZmIcs+8qEPP
JFNMaWypoDpkSbRwGXmRIy+UT64za1CeIHfwBXVvptRXsp/E8Kl0e6tVaQWqmjz/XnADemm40Tzy
MVG+lCVKVqDECxbS1OMRBxEPU5lFWWx8JVIlGD5W2o9wpxjrIwmi+FZgKzZtfg7k9Fq25glNZOgA
BVM2YvOdmc1jss69hiNzC3WcKklDYMX6pmhzA8ELiI5i6nYbO2D+Q9AoVdSdiStLnL711FsF3CG3
zFNIuFE8SZ7lYMzIf4MQjKLnIiFPkA1EILKFhn3Ivc8U1/oFaoGiw4RRVdSAWsKNTZRz7cnUOl56
7UclPqMj80jZJz5KFfJjGc8CvGR+tQKm9vWihYW9qAitpwOReGla2ZOtnkTkPiHpa0kxqubSqOSN
W1RrI6wPrb0vSn3ZyyWMBM2noseruvrdlYDwpG6bYxeVHAh/9gPt6IquhzQoQnxwB/VUUOnctw5N
tBIVSx9QdhBOExMXSP2swdlSa8cPmJ+4DrGFYE6uBkQwVcLUUKCTmKOIoVBVLR1ymeh18zMMGbNz
H8GF7iTkQE2DSCZB66weLm5tLbWoefVNnl1YuYuzTNI08V4JN9A2bbfpkoOcQI5ebeXhs2sMKNco
wMUhUM1bMFD8NlHXdnPDRBQyuknVey34hMyziRfUuxtfGIoAZlHm5RJlXDxPBSfJGDiHe3sdUSUo
HsAImRa/Kr/sGtg+hiN1PxUAjFyk+K8L0aQZriJ2QCkXzFMAH3yoAX4k+Kwj0N2ZjhYtQIf2Ryfs
3BbF3vV/t24PFiCGaTtDYHwC4FwIxc9lwfQUh8CmL1BdzEw7W6ceIbPUmBv6M2KI6+QIMGnlmxNA
OPjItKsff64pu2Gm6qxq6UbBlj34F5k8rEawJ5CB+wzpOhxI1IHIjanFi04BaNaGELcGRgtq28T8
qNGkT/3vci96sU0SAFa9PBiYPaQuHesTmNyMB7W0ro4lIft8q9VOoMSXJA1L4yAOkzQ3Iwn2rY3l
lyFz853DhFYJqbvFPhXa1YF7YcC/RhkAzqDC/G35MUQodI/hXPaEGYIuTcHCqnvJx48P5e4lNBHm
DDmA5fvflZvDsSVKCUSgFuTfGZnuLN3U/WmQPaStppQUyCG1yQSfaZmglBbpsuysX1IKDU8L9xbj
rG4gxNXvjSG82EA+gP7ar32JiE0jvaWR/darSsMgPu0t6Tlj+MnrbpG68P6iBUSQzs8nN8XsQXcz
u4U3Tkqyw6SCc0pNt0jY4e5+1DhzBHWEH8lsciovIFzH8PTzmIJfl7EtIhXeMVO0CoWsDoUNjIpW
SnYtQvyp/p254VsGsYLrNnPfPRKMjP2zAiZZrsprpFMzFGTcniiWFiTeuW3AW4LhCzeW6b/DhNZk
DubJ2XoI3ry8/tYNUGSRmbzHcv4rThNvCvvC2gT2UcI5ljEH6UDDEN7qanjsfPO7yNAQzIRcqQ8h
ClMi4TC7wE/zXxZ6y1XbIVjLFB5mthZ2wUjFuezN5yooYJ9y37xEmj6peLOdV58nLdNdO0TUFYj6
Fjkv1YRQKfIChbiHCZDGKYnmrdRc2fjGyYVwNZ/j+21ddCEIIUaMz/6LINTXgsmrU5S/YkMmDCh9
Ef+2CLLi7QSwM9ZQzAHEFU8bsNPGrDZGkR6yrFi1vrsOtS0+p5gbabKxSBAAt3/3n465hYczr3dh
+mo5N5K3ofojIhYehThCvhfQ2RXEAQQnvraYNIfKBlCipa8IwgoVR0Cs6TbPQ6KdkYMn6+1LpDsa
cyMjzDe10LbwnknfJsMuMa7CVipxNk8ZSyYRIAk4jcRkToXq4seFCRVSoLx7pgJKVEwPK2PSw8gF
xS1Ev8ZVNHloMwnvUVYefusyEe+B6a75IbZjaAY5aVkrY3jF/CZMeAPvgzIdAFKU3d8Udu8xDtZp
tskJ+gp0VusQHNGaWWnxbFYu9QKTGpXV4Kl5jkmG+G1SgPpT4bNGMLtWpsUxFcXGA9R1llHPIuo/
LfAUuUYQJYHluj6gUosJA5tj21vDXRcyAOj47BgNo+F3nPxYyotu7PX6uYD2WUVYQ9JgYaYCephc
Nfhae8cirYiTo52S/qKRq0iLq56itVd3l7oedp0FRMRQPnVSQiEqg77VHKBadg9OEF8Qd0PisSJG
1Ilss06lHtqCFE465AeT71IKNgNIvXYCXkiFPWWIaV9CIT4V9bEmCZKLJ9lBemZDoIpYh+2C6oAG
RiVeDWNWZCk7O/nQ6+Yp6ih8b/ZZCq2GQqYwAg0BCxMaQozUAXTe824CSYClnYlEB4DbqJEYymqt
9gOEeBPuWPfaOgiDpGDASZvNvS6c6cVV5oErpZ+G/pshA6eoV28GLRihm94T9VK8Shmp8mOBm4Bu
nY5NqzvoPHqbbJMIOVfz0l81AIpCwExaop0p+kbYQdORje5RkmsIypEdSwxyEHQZ+YOcImI2iiAd
9uDcOg4K51Bh3NuzMPhF4m57Nb2YChNZXbGOVr9ROuUTmPK8N+uti7OjAuoWrku1xyephvw2qF9N
jVpM4FBHHe39yiGfrc5JtlJViIueg0HMb4LAJgH4IMYolOX6ztFwZGsF/Zx23tmTDWrML3WRfFk6
UypF3ZrUYZSOMu0bGKjIBKN5jbcBVW10YUqwUZxg6Uo2WAFqFWXyY0zW8ROK9FYz59c3eFJVn0N/
F5yzCrkvWUKpBOtVHIq5lDNDkEzMGyD+1FkO8r6HeYwAQ1NMcTNqsn+DRfVBsYRw0ki/JrjkBSSP
ruZvLBee7WRVIKkASh+dJ9gkU7s9mlW8Vbuzn98a6ex72LByo9PHRJNnqYc/CaYuyVHF0KYIT8le
+WqHYm4t1WfLJ3Wfyos4Q1BwuPaM7pKkzCb2lYwSlWDy1C1gtGR+byKcMRhbkb/ufBwzrt6AK4R8
g/BNXG52nTlzmKHcRNr21J73OuWvAwHPJGq3vh5t1KCkflh1yK/QHimw/tSXbhEOeEF9gAXasOjQ
NYugHiKpvzJK+HRVl2xWY+RUr3fAaQadcEgWNso8i4nQVahbIvPQQt9NUpTogpBzcPGLiDsgPSUU
yvRDxBTGTgaRYSd+FB6kNpxZHbSWXIHfbpiMEnA2GsqhpEtswG/kGiBjoVZbpzZIeoOrwMBcuiqA
tVYQkEdIB+olDPVeenKZoj3ZieCMTohpNMT3IBpsuXzNkH6H/i3MqpfSI6QADQeCwUWdkkwJifxR
nC+He7Jr9GcYibGh7aKegNl00QibUFfUMh8x8AxScKyOU28C8PPeSqfnWQW3AxqyFrLtFoddq6mx
dFaYAsHUhZyNrDCy2HCgq8guqqh8zG0AFialVHT8lUTJXmFGbw6M/U+KRI7EA3W186OQ0rPJrrZ/
yInMFTVbSFakTlP9V6xDpkOA56uPL1TL1sisyefCLlfxS0F1eUzHgBLTQJTPrgfEJBkRNEaTvEIR
K41fKJdPi+iXyKj5+pWyydxAxIO7CZuG0W4Q3YPua+OjYiQpg5hmEx7ZaD/tDuO78BeRMoHzrHrx
BibJ3av6FjprwwFWKGGUyGYxzFDiNnVryjexHAgOEAeo5oANjpTLQYqLILp4Xq0CNrRzJe3F/IrY
aUrJRrroKgKNyqxuiHvJZ9WEB1OanCcWDZurELjoJSW72oL2doElaalFDTTVDO/dAN+GH1Lq736O
dxMAK/5WpBBl2evMuoRAVhDGB2YjyC/qU9PKFmjbEx+MX/OijaBdnSwBG5sL81AnOdyIILkhaoUI
7qwFEk57uRSjdYTwslVtcRh6XRIis3n7E3UXl77GfBqqVEho+l0hXbgyMRWuEACvqqV1UV2IiOVk
ASGjb5dwXbqUcEyBlmw62HXAahwdkTJqFhIYjZzStI5AiJGs1RINFHvWmdLM734a4z2n5KOW8HIp
zHWg7W1xwihVz5S9SF46Urv1gBDJzY9uAVL/SCsKweU95lL0aTFxiJi6Ng4E+PrVIk4dnXXmeGK6
4e6d7KOkolOERpoAGC9ZDCHOJzG5DKBCkFXlfYJWuJa+BIZ9ctJPq6YGyi8gzYe3iILDwUTIWDE3
mRhqKnlqBCaCzzuYiymTgA8GXY32V9nXWw/HHaUOYOZwjnRwauYTf0nR5Tyqf/LEzlc6fNY1ZQll
uzIVPUV7Cc+4d8DtZNbgTQPNI7cmU1ypWQ5VERA9uNCvesdGQsKxX2aUgpEh84bPou7wE62zD+bK
C0GQa8T7I4nCtToYDkn9kw54UilgPa85tgrcMRAj6dxq0At++iIr22iy1Bubml+EbfdD9+2b3i/V
sWduQORYIkcKFcIewsxnz3/PHaueOdQ612n10m1j8vHK3CbAwFwyNlZtFr2p8QR1OtxWb6H6ZAaG
jvpBabjkqrOxHTxj2LsgIYka7eIn5cboXoDIOrG3R27eg/4QYA3oxOHpm0qFpUbzSYjLAWcMgheJ
CQAMqnBdfoOXxEU2F00d/vJA/IUvhtNtDSXaIY65H8zJSTpYknNLKfZJgJoSU5/F+yijhGIDsFxm
kgotq5tecCQEYVxgbhS8kBp5Gf5QDwyq6suEhWyjUkhJLpd3j5e/1jWVCljn8fV/+t1fP3lsIov9
d6rdzXvZ/vClPNkE/ZBsxnePl8e6tO95Lh7f/N8/8cS+CIO96xMIQrqsS4FO6RYe879fCMHjhmUl
Ol6FB5xInNB4uuO7MmlcYl5i5f3teOrj5/EdsD8CDeNbIDtwsqZEV6smJpb7r4Yb149bjC/35vLT
6Lfnmjm86TLCNI9txt8NvWHmb+NbraSCYa5TPl/nHkWCnYK6pp1srFIO6u1g+dmmbgvubGogoNDU
2tyTqvfcaDJGQJ17DZ0Jjo14S1gTbAT+2x83y0hAIUIIW0IoIg86Oc5JvMlKn1ZrCk6Mifs8wkKv
ZFPjRolLHF8i8Bt1bcB5+u/rHK/ur4+Phnk0wF/bSVR7mkYSrx7rjUrqVxbKK/+Pn+fmkGDPCeJZ
ls8JJ1JFZXiU/FS2+0bAjKsbz6kDJDZ0ZIqVCJWWP/qsLfdfqlzU88fBxobX4WRwIh8LJXq/LSKm
Sg4p2fhxfBk3e1zw+HH8YlwXWihq+HIEQdu/u1RVx/KqAk9hhfGtSeESHbf/42zGz4/e8NdxAgOk
djKxYfj5Vy8tVRN8yXjExwnAw1lQbzWuVQ3Fn7smgqzYU9ml7Nhl7jXMHydO3omcRYwoMmOlD+c2
DrEtLnrsDErjMz2qynz297nVIrnVlZa9JsMzfvk4jUDBCtYxvnFXKcfHl/fuPp7pvetVsQr3s8vI
++9LelzHvWGiTE7XyB/dfzB+qxMuRtjTv8bdIqJYcv3PdzwYLRyCiYOL+zjovRs8Pv9x+PHt38/g
uOUfN8UPg4+wdOU/dlnqZBpkYtVxW8DRKFpi6EHLJMOk+sMcjHsaX8YDPdp8/JiVwabramJQ4trH
VaJzjL3kj8P/8TaRSokclrKpiub5cUFxq1BdN/b/cVfj5/HrbDQv49tx5V9f/7FNHXUKkIby/d6U
4zcaV4d2N1N0RTLgkAwHKDmJyANJ7ONPVYPhZrQLvTAOemVLC6sNd5lR0yXHztOPRmR826H+Nbd4
MMfzqFoJRl9VoQJc9LRe8EdqPmQT991XZrqeRH25/MMeCcuUjJbpYaPEO4rN+6Wth38YkPEQCrVt
s6hDp/Gvi/5fG2Ls9PdmvLfbn+/vneTP9ePmj6btImmT6Q0z4dHq4DXq61ZGIEouNrJ40Zogl6fj
Z73Nsn/eUhtDhSE9HFW3HPNESS11b+BXFSDSar65r9DdGn4V8TkiOj5rDZyB8dDjy3gm9xO0i+q3
TXHU/HF24yYKUIUUMaSVXdXWPwYjsAa52FqUNUyNGjq5P6/fQMgiIOZqiq6ZiP41vhAle6sMxlLA
2MLaii80EqRW0Vurx2aJ6jpLRYnAJXJ3Ucv7189boCz2WH8vvpDGLptrOdlQHSTH42BEcJqFo5Qn
KAiZtXfwODx2NWk08gA1Gelx3XjY8RidMDh1ja7luKfKwctSDcTBxWkahvGjqEb4z6n3FPsycv/3
yxv3R+5URJS5L+PvqIym+CCv+6lXeLNJHtb3Cx2PGA7ddSgJPDx2NK7/62By28tLQoNLe7zicZPA
QtGYuZAjybMJ45dH9v7+dd6FlAg+J00CBSXlE7MMKrw/TnX8eS2eIDshurK1ZWLiapcCMiZyPr6k
rQWFZ0EAX1z6+IPxXdIhkIu9vF99LrqrSr/94242QYP+lOtX98YNQjMFod9cxp8/2vu+N7Hz/8e6
+2U9fvKf9jXuBlkac17p8ev9Esc+FjlxA8MxpQXjyvEl03W8VslCnjLVf0O1hoc/OCnEWioNIN61
VThT4wr+F9H5xp0rgQpxjxzj2/+rP453LVNLyvom2q/xtB7bO+B6Z0nH1N0Rfg+hkWodyi/uBASw
2lIAWlkAZf64lvgoV4m/ejx5o6X56+O4bqDItC8RGRk/jS+JNuirASDE3Y8p9cFbeKH58tjH+K6z
zWGauWAI7tuNKyVf1tcMhaPjdl8DD9Uy1qkfEiYSsAoUh9/dvcuLJ0+bDPIi0pzDuLXXg1tCZOfL
k3V0dYfzuHa0G/ejjG/HlVYrx/N88H7kIqqGu5WpslCu7sPR3T5SYqQvutDYdwqG7N4g9106WhYc
7UxG9MqmwGFcKWehBBkYqFpIX7dwFLh3s++HxlBsx03GF4kQXPU8kTPiYVaL4rkYDMZvHqNElFNh
9TR+/mPsGTfyFEs4tKLL/vG9nKcvyGcT/VCdAF1ok7J0F5b6Bl0zmLyEeXDqYYBHEvD/ovepCfnv
h/0fh8kJtA8AUqi1TxYTrTuMPWp8Gbvbo/f9tS6Kq3XmFeUyN2Gvt8sIAWBx/LuVHPvZ+Hl8ZyF6
35ituirF6VBQY8DPQ43g+OUffVJcrqynJ2Lsz5K8SzoqXCqoRQbiiXxFKK8NjuM+hrGnxFS0gJVY
jt/Wfg8sAqJb8JOtpZvr8YyDVHjVkQonf2JUENeIHT2sQD942pRaGooSJQ8ReTe61eM0zCCQOCH1
SDC6uD+W4+7GXxY+ouyI1qb3C1BGv0EyEV81DecfI1aLgUs3MybGlGHFT2J8sUUDjbuxxumXeLKZ
TsUDrBa+YjPQGab2pOhQU5Tp5Pi3IRqPfbeFf1/F+Kw8rsrxKYR1STv9ddPGn91bJC2ymWoB5qzH
W0JiDq2uqps5ut3BcApHwrhx4VnfOPFoZnlJ5d9HyPELt4KBKhHsDONhx/sxfhGrEH5DBES4ZWx6
KofBw0okzsdtHlvLpgMQ2qJmCH4vmCUepz/up2T+MwOXANx+HIbGlePLuKHqhOjvycQ3JEWm3glJ
ZXFn78ccL7t2gF7fx0KDCRX4R6aZdZksuBVoT2rzPwbVfNKoUF3YsCxCDQBEINO2gUW6gyEoDAyi
u7BJizkSGZSfaLDv/oUReNKT15GbGo99P0996M1VmiG5IM7nccKPj00c7HWERBdjT36sH9uHzmvX
7T+dd/xOVUFeSLJlK1sfjtK/e/Dj9/cGJLQOWMW/d8NxlafKQIv+at77yTolxeNejX606IvjS953
YMPEvXns+b5xOpqr+3uDSj9SAjPEb2rTBHEknkdf8r+gfYd5GWg40erYBnTTH2qmCQEsuLO0Aa+d
5/G2EROS+/0phRZ4IVnX8WjjSQ5C9YYpTH1vwseJlzbi017WwFXGYNFHIXwq+aTYwIWjzGu7+BjP
Ynx5GIn/dd1jk/HQ43YanCKw0lagETBU2vhgp6MpHr8OejJIbZh9ZmKwSodwOa4erzlLm+W4y/uv
xi8ehyDqAcBRt1ajJ5jaigeuXRxjfClEKOnxMXVhTaj7NAXBw1xlHNB9Ld1WE8dfuqNlebSWUbrp
UrFCEkzCRxxbq0rg8Y+I2mRt9/y4jY+WfPz8P9qTv35y3yaPDAhAehdGj3EW9DjcuHkcpc4s96tr
AvvXuKYsm7eUUPh8bIsO6ROG4Fw7OpO2X5SNm24qgSNsi3ppi3CR0acHqdeoDiSg9zhXedL5POnE
JqAvQY2hAdf8+PY/nuq48u+zJCNj6aLmKjfvPvG9J48n99jLfeXj8x97eezVavWTWUT14r71+DCL
p/qxr8iVADEVgN/HX91HxXFfKHE+m+g5Dx+SO5OeSROHi/CmninntZ8m0C5SK3MkS73Xjuo52Tl7
Z28f7SNsyDuxFDv/kO3E4h6Cdb/x1uLVProH6Qh6iNKMXbLWN/EBno1dtxN/zkb8OZthh7V2t93O
YoW1MTaQAmyCdfcLa/hL58/9rOeIhy2HxbCADnRBbnqlzilAnIdzf06glSW++leXxafY6YkQ9Yns
2N47osK8R7+Cjfw54PDpwHm4B/OY7ayzdZaezaNxNp+Vo3IcjvK53AA43pQbFLaX3jL+glB8hYjf
Kl9Vi2g8+/QAV0Z0ii/5oTy423gVr7o1pMNrcSHWptmFl+Qlegle3Iu+Sdb9T7J2D1w/rVPspKNz
DmkACnsW0Dwu8RxW/lm6hFfjZF7cq3qST9pBPsnv0av8Do3Ul7gi9woH3jPovhURtIW5KNbF2Mru
wUCHp1voSzjduDPS1tuZLMMJvQ8AFPyzd+qhO7Ecu6P2HOyCnbWPdhOumTzdLb2VN+8EI9YlOkUn
xGFO7aE/yPv6LKGvNpVe7a28D8e/4aW+GDfjpt+aNbJdXHtySk7DDgTUBXBBf8tespf2BslcswtO
1S56yW/O2XuRnkXz6me6kH629sEu7elF3m7sSef4qZwnu4SrKXbeKT6I0wCa8lK8xBexQ9GSEa/h
RVsggDWX55PF15c6D1ekRqf6FOkDbqg67fnffpLHP/PJfKKE94mSrKd2Wk/xW9aUebPAoDNHqm9O
Kmeu0mbBOmKJb9Lz8JbejCVR7XJezdppwEIOhyX+cqbmzCFw82SupReAHdNiJhbR65tdzD01lt2i
4R44H0jcLbw1iYpVulLWGgsdZ5tvJ+vJulwxrtCZ6lWwd4D4PUFfAfCGLMqTWGEdgBhSUpmCfBVF
EWB8F56BAMXcUzEMCIYsW8CxFqRA0wa5Kx3yaorf3hR5G6YzuFUUd96HK1AUFH7MxF8yK5fkOF/d
s3g40qUzA/24Klgqlnj5r+cBES8kIkE/rwJgBvLUo2YxmncWEnNLdhrDqKy+ltWBWkr73Th4ewBn
h/zLfC+/gu/Ju3WZnMSi2luUhgAX2Pksq5eafR0K6Jrnjr/OZRC4izyCxu05OilvqvfqVDBSv5Xz
ftNvYGNOYAHaT46To4k1Ec9JgT3xTv4lOAUnsGhv/c0FiP3W3vobSBj+2W/2W/1ZvES/g3f5s3sx
btbNuVEr/VF/SF/9d0UOHNgGJAgwWiP+h3aOBzZT/AO4x7/i3UA3E4pFIOLgeEkHkT0gggSQHAzC
U/pj7L0dbD0badsd5YN8EU+RuhcLkXEC2MJGkAMUd1pZdyf5Il8mL/wPjuCivTBLWPXLekO6fq1i
BqqdscnW4vyLF/mWX1QeJOgGD/lZ2QoLFe8pdNk7O9QCiDrv3J16hLJDOatH8ScflaW7hqxp4QIq
bLbxvtsOW3+jrEBZb1BsWyu7kocHKfOTe5Ewyg4qoeDV0Sx/UuO5/6n88uOZ/xmQHPuMb90btZC3
5q3SpsE62Qk73W+CHbkbOj5SWFO0acRCLts7+4sCdllIh76bcJ59+4iJvErv7av9DovJq/SiX4aT
eqCJDvpePutnRC7eqOJ5M39JRzJBztk+Ss/Ss/1s0aL9EljYljzdHvjL0TsH52Ifnas9YnTROT4W
sIyERxgZ5K28nXmbfttu21W7hSe13pbieeGHU/cozhAEMU8j5zvNeZrlTbSm0mFdrRlH1iE2eVib
K3hkt6JpklN+CC/+xTsFL87ZOWu/yh/no/sl/ppfajSzPiyIH58mR+1IBfMPfy013qL5+nhe/uQ/
9bDOf2zSq+j1jK8Ud5rHUNBk8L8xjofJLmJpuenSqt4gi7uyd5Qf7rz95ORcnEt0dZ/7V+9DfkWf
74ryNGUykGSSOURJRX3VXwE6vUbXlistaSVp0S+hjxp3ajBWeS9i0d7EMmHx/anLEyKMd34Qo5Hg
In9Rb/KttmYdw2t6CLCp3IUTfy8IrnoY04bVww7DvbUX8apdtkuQDPNg5i0gWJ7HS7GAC1ulS3cz
rKJFslDnxRpJil22lhg13QNNAJnwGmJXSqOYaWK/Uc44u2P7Aq+FIT8HLEbpNdPGpxIGmgOkdCsx
WtdLCAYW6bR7QnyZ128gbWvKSNCRXdoH+yBdvCNaAq/mq/2qXuszluPQHvJLxuBUHuJLzDGKnX1M
duax35jP7m04Tp7NZ2F/deywtXSW/gqAwgJoyCrfiB7QrC2cDuGfhAd65i2++Z/2MyfOY47h4RUL
FN70fhrebLqpfobQjMFRPLZYd7yRbqfs/C2CxeyPuNhWLIzGW2COYlDOP8olQ/OH9lV+a1/xR/rR
fosLaA/qHO7KlcNJURExLurS2JuMyeKRGU5iUQ8r9WC+ZKTpXtSLvUMwhVJr8A34HMQjV+0ZkkIu
T92E3E5xW11OxeZk2n2yKJfKqlwmC5ulWVPqCcfoAqrDBZDAnecspTdhbwAAVvyn3tS5aBsf70mM
pSC98aXkaTPr+QOcvZQWxjxf+a/DO//P22k7RR2ZRfhbpBZX/YfoMPggfEL8e92tqQcf709+oeyd
Gn4Ue4EG4CF8M1xh0LKtupbX7s7fYc/cNbEhd10uiEWs1DXi3GtvhlbrFC3v2YQ91ofspOzyS/Wi
wCR7oftkp/pQH5rf6Nd8G98Y7n7f74tjcRT/21uTltB2wgVDqmbrbIoXoItcFKAQTBopW9FH5LN8
dm/aUXCzUMUSzzWGmhAr2CDuMhpC8SG9JWvIa5bZOluLnfS0zzAzFzp+ZruEqb48V8/VsTlC0rKr
8JSAJnO5lIG41B/UT9lCLKKHK6t8OawGbky6yTf+tjx0O+ELyptsR24CmVPODgljXJq7U1PRkM3a
Xug8McpKRxlnatzkz+idqgX4PLHsxgbTNu4kWYvfByzVQl5W3DBviS19jp+ra/gsv2bX4tq/us/1
qzDPxgVPdh3x1MJ6xkOQsrdx8acZPlZ48X5Lv9R4tjffUIOkhjGpIEN9Mt/qG+Kn5htr+MhrjY4i
guLaZijX+o/3W/3xLxE+LgVDCN3g4PoHm+EbiM4ebC1+Xk2I4kkldPk04Fk7V+uavVkfzof/GX4q
DA7pZ3m7O3fxRR5HQymeZu/Ze/HOQG7P6zPcF88tAgErbUvMYxHMgFO5Z+fknsEOn4dX/0N5La/1
NTnG5+xobvv9ZNe8CAuYX3BQhd1BkOwilv7Q0GWK5+y5vpbXfC+G3A4Oqtf4Gl+bV/b30bG//Kq9
TvAe7C/vTb32mJ7ilF/yC/RJPdpH1CEwHpCL9cW/hpp5uIAom1f2FLOBXRQlgykyO1AXPqGrXtnL
Rn1itsCv9B/a0Php0djGYDOH2CHAXa1HW7US9gTSxe2AW9asmhV+1FyfpW9IJh6WFMvPn/SZu8xG
581YNytr7azdTb6MZqgd4ux5U6Ct+KLCyjXobrvo0c8m3qzBQ212Dj1a+pWt69vkrbyJoSOgvvPi
nOHlvN3HFOGkG2fhgE2O1p4a5n3BNJ/hkHkRTELqWcWHF3/mc8ykQTwhxZpgzqp5aU7qVWaxv+Rv
MadEdewbWjxsuXkALLWzdpRH7X5BJ7gGt+Pi4JTvzkJci499sE7kt4lBAtmFr5hXqgig5X+33sVc
Tl+ra2EpmIofjWfjObhZzyDdzs74aiFZvqPQZeOuhXekLPGP2NRZSd/dJX3rLsNFfbeZWsXX4TU8
x+d2Xx3FdCZ5z34nv0FJ8c8D9AfrZiO8wIHBCHCgL9xB0GI4xcFvcl1s9Jvez//84yHhbnJ/FeY8
aLbwkc0YlifFWjC7Ms5aS2OZ3/BFxlkxD+6OrUTglBs++mQxQ9A40GB135o3/wbLMxMzY88jo06F
68CbbbyVWGBYWKCsdNRxrKTnCAMlhqVkLXyA8gbA+Y0SInoZPOr0ONNdEl+lKpZXTp/ZAMUZ/iBe
ubjgd/S7/exZ8kvBXC+/QH6OXWnGQQ7RrM+YJ3N405huOx+2CwPA6JZrR3FyTC/xU+bDsZgxMjC7
90avUVyMGFW1N+mIuszy7rWLeXx+gAkToyz8MTF2wC8yZ8ia3e0k/AqMQxX+GgmLEEOEGLuwRsFv
qVzFFjORY/0pfHyKWUtxO7gp3J37PzHVbtYdU1IpnCJ3VJ+bU3OqL3dnb8DKicchPPBYam8hhP6Y
s5I9tZ/eu8d8IXoX5rVl//ln+mlji7g/1EVwo8KDsGn+RczRxVVUNA+NGzggxZ5sfD20J5ku2s8h
A4r23J0gyGunyum+qAdtneL4iz/jWiyEiab4lLEUVg1miR2LQf/AiBNMEE+RcMdESw3/+Bi4mZvq
mP8XUWfWnKq2ReFfRJWC2Lwirdgbo/HFSitiB2L/6+83YJ+6RXTn5MSIsNZsxhhzzklW2aoB7SXz
gQwg8+5xJodQvgc/UUzbBHlRMb2WB+WRb435Y5Ysr6vavFgRk6yMRbK8r9bkRfW328/thxmTCcnF
wamxAAxKaJzjT/sv5ZLLoDf/rp9c/CX/XSA9dtp/e3bJ8/P4s//Yfxw/rlP9fXN+m9W54LTcsyOe
9xd9PedIsMxf8zddKhVLP56fRdMn7ngzRkQuQe4p8c5JffeDe3wcnAeXQSO+DZgDte+hjg+NqOPS
UszNOM6+GQg7SqImCn1Hq08u3JpZs9qkPb9PnpP4NbPeSMumT9Ky5yRheXIzcD4V/iQ0ql0uET7v
5af5uf/efz9XDJl5/FDFkapLe/f1ps+VAWIosNyP76U3spZsYFIY7Tdr1Bi8Rq1+jUiNRrz/4jHt
yTpBpzVSZL4ebIbH/g6fJo+Wfx4BK57vhymZKX8ZLflh+qDAk59hPCrXkVIJTOMghlLR0Z8aM6r3
3+Q6mxMm+LGvjJA147OSxvkimTenCYWKTjJIBkafnKBvRVRUnTAP9chc1bhSDSxNaef5xKg3OBSj
ZqPjiOobXON9INeY96y+4j46hDkv9+Ss6BXhwIzxOAGU6JFGN7/wbn6TNO41og1kvzFtRevhfkBv
lEEtNuMGnSqcS3AJbsF60QxvAQPDwn2vEStzSybZ4P51/yq+rI/62Io6oRHee0ySJypvB3WedZZs
Y+1NJSbJOBlzAYSMCe0jUebTgMwMzGHnzXijlugtX9jgDJ0Pei6Nj4Q3yYSGjeRLdBlGNP1kijks
FaWfLweBK88Xvi+/GCVKu7jL0OyncdajV31w8s/BOdiS0m44OsBA1JETGdF5HOiMe43/U2xy+LS/
6XNO74KnY18Z7OJ0vi2gjM/aX4v/YXPQ23Rof+um15e68TqamvroKPlOCNa0sxWynSN2kv7Rktzx
MWu9RnDzUbAT0wuSysMksCOQJo8xj910UIRM2+7Sl9d5h2TlAJFI3q7eAy9AC0bALKXnhsuUsPKg
dU9354LT+lmQBUeOPTBTK2qz4yzgLzQIBPfyG8Jehb6eOGR0CPFe3SOQ3a5EWZRDnqb1/nVo9Xdx
5ttgjRbwAk3Me6+Y0Zw9RoD4tLnstt2Lw5xhR8eCZkuOHby6tJTsXd1679XbRlsCfNsT0tSOGDTW
U3Zkk/61wi3OQImJINLiPQUkPRGBCBtostvSfsJR9Fh3QxbQuDmlu9l8Xx7H+R3N1Gw/F2x2jblQ
gAjVdtBeEGwrK9CYPJaMLLa69W8aHl//ULr7ZHe0TyPQp1csGCRxs7t8+MtmQOeCP2g4luizvE7C
/i4luEdLaWA+mpb2m0N73Bkb4wxg4jSix234jIo36mqWh7ftW/a+f1/Pju8nGvc5p37eP0SH6FQe
h7d0up8exqexFmGj38bcZUAe6+EaDM2KCvAWOVWmpLDqqcDOEd8TNIMZgCiVwJLgwyf/G02Bd/UE
fG/IJuU2leS93myekQf5FDMCi6eRzMaJnFFgY8FF4gj3AfBJyLpgB2fY3bR38LWBT67pJmEe5ZHV
o33rkCqEwam/HtX8TmBw0ADWb/qWp52T9rYjIJdhHp68hCRmA8yvfGILtLADrEto84PfvABUjrSZ
aYdfZig3n5kv7LOm1/YK1qTOiMKaUSqgh1nfozXzgzin3Wg30qU5Du6gH9dFsbAxfZ23OtlxTeg1
2cPmvUVSrrSc6mZSMyzsP6z6uSIpBNa7BvcBDUufv0hqaetELJpTaVN3zmQGQEFlsKGd2AYyb5KL
04LQBX5xBMymgT1ujZsgx2PNeB63h82hOeUA9zMHnVCL60RrE1DrpK/kUcixArF1gJaY22F6B46j
T/9xgNUcOM8YWid3Q5/j6DAgwD0Q3tdBU/Rrllt31z1hdbp+4iKEyV97sghYpTKjs902HlNHuyun
CCU+yFkHWgl3jodLa+LuwxX4/XCv/FQrV4FGdc0PMTXOzim23fqYpvZdLTLdO524SAP7mwLypdaN
QpLOTM8vAFn2AO+vO5YEbW/tGW+Ia92Oy9gbzkS7AqhlYmLDoGc6jpCx+jcVviUiw+wSrY0L9l3s
zqsvWqRVYhOU5of1uH5xKBUY6WHFyvcp/4RJScedb7BK8LbziT/J5L47Gn26CgWH99ZI21JG05wI
5+P0Vs3Vf/Fni3g7IQvdvzWJ1vAt9PL5yT9JaI3vyw1PI0u3Dpq9dQBVQLIkxOQVJn7bbXUzL/Mo
Cw4O/VOfnuY9c9/dRlaglKLhXLz2jJpBt4JdzehMVnYJhVOdgpwc/1hm+8JThLeQCfFWlZHXlqiA
sozwQOgYwCJjxbD6AlgzrmO7q6trfcjFpcFhUeAFBLhUu1zO8kYAU34grDL9ELDZ0GJwDxGhvDiz
XdjwRCABMQRGt+nmLmN13Kt/pquK//zW57h4z+XF02egB6aHiLq763aw3thxN2WloudzmewGo6Jt
sQkxywXXj1Bbb93uMckIT9DhANx4kjsRREwodZ2QRo+uc4KLWQ4tlczWwDiXuF1eIqWure6tyyTg
7t1tO/Uu3Xocq1tEVMBNXwwkNLEwrYDmFz4Dt3yBQTavoI+XHh7lqSDc9ML24CW6zLOA5nl6CiBe
vpBklgJjn4ifX77gkMNQ950YHcT3gIuR19r1kCP0DoPdoDU8x+e4GTU5tToVVMGpQZGQsxnQQsm5
ORce3GiHHC64cdMzr1hyBTmbnOuJOsolSQ30ydYRY0P4o/Qi6alWObRCy7XZ+RUk82AzyKFffLFN
9F6Pmh5sAKav0z/ErfJxpzHl22vWWFHQVdJFTdJyrBFBgnaK8FhmBwsptfqvSJiTsKQj28YCR6qH
gP14YU6DyhWGsjkQACGIgUiAWL/B3eQVpkcpJDyZQEcFHIJlLv166SaEZ1GXxjawgZ209QVJKqiQ
qxNTRuQ5Ybp5QgG20wmz783iTP5izc4AN5tP61sZbUXfarUrbYQSDcSm0Z5heGVZy1zJVFBXGdDx
Y7H2kEAFRlQL054ZnvyTe3LrXs1t+HYvGRqDzuDQ3/VvvUtPj4Jcv/ALFoYWj5YOUzW6hDhB0ssC
Az6CDp0eYRKbp1kausokKmyVZaC/maOzgCFSCAXXpndXYMRgGV+O7+TLodGwkYzDiO5hJ1K4lAZF
yO/zujOmknFRDlNRCIlbhMg6DOfyNnp6L/eJ3ZX3uZfeWFaXwdMwyK0REZora/wqacmWb5Hm6oZo
OVoxXWPrMSVT+UB48Q7G5hqYALBChrWU5Y+wEEtRkiaPy7KKEZntiJeSrdjz8bNuiKDVoykinwKe
dXKPkpj2GUlsfbb9dvnDo0eXCP/Eryna1UcntYoUEbaivEwaEjyNIl/FvpAf5SLYExPdPQG9xugY
EaFvnT1BJ6M7S8fCd11hw4Kjk0CUeOenlTkowprDPFbma055lC6z6VnjBrkLecu8cvm8fWxEWgW0
1Qr385RDLr45bAwFdyuTIeIh8ln/Kv4xQsVBddAdOjWUAfq9d+44F6KJJj6RBcCx8e/htox5M2ah
pl71gDAKn9zae7jxGcegPtRO9dm1JLU05Qtlac+k45W1rfukJr0cTgSwUDuwTiYufpvkrQB61obc
xTuQ5tPkOs/RS8LEY2NCJqiBD9ddoeh3LyPA1m4QNGsGj+/2SiZf2f6rZCVay5cLU+6s5L2ry1p4
It7ou+NzVuV501He0SfRNgFxGug277nhR3ICPfYsbAbKlYz0usvUWzwzs1+0LHrngN4nZDc6GK3B
wudiB/rUOoreyROT8F88Rqd9oh4d+ZcGVzjJr2LqIrzDBDxY6MK+bbiC+7RBwKLlXHdrXsd5sEgY
Z8NOW3f3JBsbf8sp0MA1pvukw8QQh4HzBAk5iWQJGOk9FceYU/QUC6X4MKO9PZT/dtgAYKkUIIpp
SV7LKO0GKCSXJKJHIpN9qVkQRCZSjSMmyg21T4h5MUFkEc5hiPYAdvUJ+3WJXm7t3YAhvoP6tAA8
FWkhQmk6+bsgrtP7ayn9SsXXVTD6a5a5tSHoA0FUtTRI24nvsij9AaR/113+L3S8wfInaAp0SCaC
HJrOcOywImZA7MBgngDpOtWDJftXj649mlP3lWCmrBCdstmTS5Ndpucg3ksqEprVkSKJXYEIIK5o
YKlbfsV8naZXhBnPYQEofht1qJ53bFal6BIFUNlbClkuTLdDHmtOGoLdTyEsUh04QXtcQodjVAks
JNwAdJOPT390BhDTXg2jYITrz2dANa6ur7yURBJYJ37xBr+i07Pj6+AItLBHV7OdbCfF4ADYgE48
AJnCIW5CAcNyLoosC4/8ul+PlKBl3+dvdN7Z93H5mh2Xx2W2zOru4S//O3zqdcpmBFCsCTy0EiDb
9HcH98ELonSkN77+Ujy/IapHLwWw83VeZF/Zwni66x9aZTCTq8FPF0KP1x/1RTY7zwqu1nMIYAb3
ZSxhwGhkQYOIs+BbwL7nH4hsYrp6PnSVj6bkpeIlCrCr1rIAIRSDJg5GZuEVnTgrop9BNtr71XEs
Lb5AFbOrvd2e8GDZyLbzuUrasBNz6W6jYiIK6TzT5btCeBMIb0mu5RMoKCbaof0rUL5ujPQCW5Cl
av1LcAW1Du4EocJDZPsJs8kDBcnQojPs8BDLESsIuXDfoPMj+l4QPdNxcVKym2K6BPILaeqQqIkP
1a3V1rtjy1AioaXaeBC/XkKun9CKKnF3A753N9JYETVuyW+ugbGQA7OxgHJmdZiuV8jUvpDGk+XD
8MRi3IiW6YA0boytoT1tjJvjzrQzRZQ1X39sVpuV6JvD6jo/rc6z51xkXm1glbZXXH0KOGSM2pOK
UkKqsLRh8nS0KQl/vyzXcEnr1ev7stSKFz1RH0Hy8Ut1kMLGgDJ45WvrFdYYOrDSBtBpxHtwE4WQ
0afmOtCyKr/VYntAwwmJFUACuI6VgOoHQHjfkX22ZjbvYYNBCh0TPlbdiUMsF9YBs8C/MqgE1U89
asOcQuiC3zDy3Ok4UinVXeLpsP2+Y5HLvsrx3D1TBgxrYpK856XUrLqJSrAICkr2Vdo3KsGITNDk
d2UAKxWOsAQ6x7XGbWWu/DNsT5tTC3/cYdsJEe3MTMbGDFqI8Fqj0z+gPgd5gXk70PBKAGQDhsLs
NbFLigeFQAqTqAWK6pSOomfybfSaXSsSArmjMI+YAwUHiNWUgAzByBV3wOhFR2SxctMb2anWPx9S
OqSudooUeCylGbNFWC5U5ECS7iZs6sGaPhpwc2dQb4hj4EoSQ+QbxMQ5N4IomaUq5OyJsELcyDNg
5QOSSFpFoxVwgyPoQTaXqMJcmIv9qvHVWDS+9ivAQkELWfkLR8BngDFFhmUiK7/cJF3EYJFByOW0
A9qMRwoLxIfzhl3RLQRDx2g7fD4hbsnrSu4LQI/EdlfKJ2zALYRGSEX9BvkK7V+4AlVsqKD66shv
32M6f+CXhT7SgJWjwh2qLJ90gQuuPWsCHWZkBaLwlQRYbDIEWVgIKwTSYPf97oAQTE8qSXEImPV+
dc/oDYk3MngIAGpFVuqsvSshuDJ30HeiHgX7Qgq0rCSVkIVaB/9FtkDCzHvm7t97NWQKFpLI5uC1
ceV3r2gijRidGegsoDhanykDfoYC9I+DHeTzaXac5COaZQ0MQI/4NS9mr/ljfpu3L4h5diOUPIKA
+NhEj28tlFLg9xMB6ELtt3CXB4xslQpJziRCH32WxBu6MRLZSeChMB+Ui6UpSZ8weSGoBX2a0edp
UbaH2oEVaCKdnrwtrADmuEU+pXAcucskHbUhQCY5g6lG214+qIc6yKIw5pUpr3GhlBkpXW+VGY2C
Kfq/uU2ax7h0diD++tHSZ3gf4c3BeYcvLRMHMj18mdw5A0x68pc0T8ZzHkv0Rzfv8k+Soq0nKack
WNx/DgupYFpidp0yPVnzuVKnQHtHeKFbqUeVqZwBKxWryLZpq5HVoaEQwJH6j3D7yyyVj1OJVuxx
2Npo9PTq7Qhn74XDwMNQklUJVpt4m91QO1er9uohieST2A4S2DbWRpowwsgy7K6Wa1YuJt05Cc2S
sd5dLpxkHVRB2Sj+ACnRLmByAj6gzL7PoT3VsZ2vx9uJ+NgT1ASqPPO38bt+zz7qCsBZAye8kla2
IGsFilXQh+bRTbkDRJzEmzzGZdzpbUdGlBAVIAy5OHesQSeq0kRhVmvyBfocc8EUAwn3apNviXjL
ADwuke5Sg+10RQNVpdJ7XLPiG8gTlHUCqShzQmlC67j60YFIYaRGzr92fOeCFgP9vuQEj1DzfMKU
q8+mhdtsEddJ5Cwa8oLdkDb62FdOQB91nRogvuLmjNy2FuqgB3B4gKQAwi9VeClYQqW/USaGRgdZ
i1JQgluad+FNuNoYnQXAOr4r55DuTZCblpcoB3HPR/TBSlMLUh7ZPqlQj8GWZBLaABqhMkla17q3
8j2MUvhTLKhsr6IotMUU5Uq9ikkJr1/KwwHmg85YVMq6W4RCO0rPVa5KLSbFFtrHD9CMDhGGYgYc
gXsEPtpznY5ugldU2lx+OrzbbdmaiYDSuZ6XAjR15uD29677jkOdVF5Ga/Pmixyhc/4jlmsQUgiA
WUbswrIUSjJF4hYJCrFKX6QsWyinoIJKDlx9LOVBMped8qg2WdtrDDGjb3TiptXPbL+84n+h5kEC
0A85jN5AMLedPML2h8kPQTo2ISATUNMlXkc5AKF0c0eWgWigOlEUYC+67xdd6cLn32Zqs6kQImaY
7nbDp9uk9ABNNF6K0p9/ck1tEMsXl6jZbcW6dAw5nKED/sKIlRAO78g6VpSde/Q2Ykuazy7Vx8CN
ve2njALpCuKp+zChNCHnxC1X2oddSbpvwowzQ5WG0L7GUfa8ceVKSkEu2Q1y6lJdlIckemSfbFR6
C3Vpfyms4QagsvMTL109w4RGzE7SY0xJnNGIMT4PGjWHcs8L3dkgH/ZdVgxW8v9rWfllDaSqQcDL
8Q2Aj+MX2Pcim651B1CF5TKSpF1pmfWDKg7YZ+1NNqUFpNMXN/9dngwm1+cz4LAJgohASh/HBpKC
m/4zHFvOM2RY8fwSMGwKGGp0mKUoT0UnSoNqjIkhaLSPphnUAnwDx8K6o09BCHmQ0c7VwQiwr2/j
GpApISqHSyhJSmGgUBCbpePCUFlSWpOaB8mgZLlExpis08hGZ0LURtzGdACCnPgYJCuRdbJqikjO
KMofpBBVpAhQzcEoPCRUDG1mf1dBkWzkq4/IjUS3tVRqay3JaK0urPXak0i0efZ5mlyfXmt0xn1h
dNq4coZuOu+ZC6Gy0nudIQWvJeBzR9yJDolqwuiydrQsBElJo7AnEhI+2GbkJxf7hAuw8E1setAF
QWpn4DQm5HTzMY2zMScyKdvyilfaeaMv5EGQ6JXgtWY723f2Nq3qiERE88t/18jb8NuiqzajyqIn
HqvH2XSpleybfs2nWf2n4Pk6yDyN+Zd2oKPFUfNPkek3OJr+ZboP92HWa4aNsMES3I1YhBhXFqSs
qjOHaGYgtwWwKHCRrlPeuTwuXkXZ5VHDr8GKIWgAcckCRMcRLcEo/oitHyuqKEmwrekP6T7spBij
58L8Oq6yVXNxGzRjJtcendeAWQhtvj+NLoMDq2s7uvLhCooAWAzapaIxVvL1J2IXXQOMJ9f1Woqc
Q7x9FSapfEDs35MFpZIRMbc5+X7rBiyFIC3nv/ZoyehIWCoXan/3v1oa2Wh26hOeDWjkpLsUNwKW
R3nGAbnPfbhm5BhzZBFXXsoqC/2B86G7nT7YzGMmxjHvDI+48/Y+FbyeUP21vw5fQQFTcvyjfq42
ek2eo2Yf2N6THH0XpCPl2nQxbMVW4qBAiBWwsnapLhb1K/L3HjS8BnLYKvRp8pGETQOcorNmjcrR
K74vHQ8CiGfA9NnGgDkaRc8c2m6NTeRKUQ06ndM5ioAUjQh6LGyXDP/hE+PfR8srjeWGDZncILcR
Rsnuboda6/IlCsjlxUSL1mKJUJhNep4wXK7AKDy5UemAzUp6AQK5ccWoIsXAb5xxrfvvNe16sVCS
84pAK97lkyXi3KCnNamMQWKziZVMyDZnRPNgVDDa0L1h0tvT4sExYyncdzNjrKKPZHC5wzLbwEfj
9jTsjAkG0FnUYgo8sUpEmWSVklLQTY99LLE+thp2CzhLB3eY+7xm3zMPpI0EW4yCEJSDxzxD5HWM
6TmHV4un7KtZyusQ2a1vHt0UmXfJ19P096MChZECR6UWFma5jRQUxE9h0RXAk26uWL+Wr3Cx+U9L
vb8h3AAvYcAzkwyacQExKwzlQM6ELFJhhwIdpSNJ0IqUKGxGtuGI4k3nydzonwCFxNtLenF4b0/y
9ybB6D9ppNJwabwu6LpuwDjFpLNADTpvLWy0fPsRc5r2oydjQ0pt1IGEvsKgOn6ZNiByUvb4gkXT
glOMm3/KWzYxaCap7WNk+OQM3Glsb+FRn+RSA4SAx/guPlV/pAokhDwIVSRT0SoqIUStWgoomgGw
Py4b/nHcAfphWJoDABa3FqjbezWEqHaf6TdjWWoBk9JeylavYa5RmIA31brCXy59NKNXsCZtQzYo
e1pn/epLBs089W18HiND5Zunex8WkN7S0+kXHv2qOqoScVa6dQEhJm0OEWw+e/nBo+ZKCLP2l9h6
uveXCW8WsS/4WtP2mvSjVmqOFO3lcRpYdzZIG1tv4yxoCBNu/0QFHb9v9Ok2AtFZ5pCOa6xFHSLB
yWK4xngPpOYkv8m4kgJLCEyXf0gHvaTTZ2or2ESxuH7lz/4e+Iuyp9OCIQmxTT5ofQhNruQKWwQB
zbV7HmQM8ia/7ACsqgjPYEkpSdaHagKGKTzo9Msw/4O4lL27x5MwOgjWSojKsa90Jn9XxSB0OR2O
Ee4Sb8q3VQIABomNDzMgg8nBp6r34LM92YFPCIvKZlv8MdHOyh5esLK7EPUYAw/qhDDK8kH7yC0u
JW9PfELEkcIXwVQJml/j9ioOoBFI/6dDDJPyxcaUuEB4sRRxEGQMwIpQtyB4aQPtiU3UK0EiCPZu
44aHOBohZZ/Cw+EeVd1mapawTa13/UOtxqpW4k69CP5EaeodBiRD7USb+dnBJweXR9S1THXhUeD9
yoOb+MOne/MoLnMfB9fu5ZERoO/2k9DyTvBlZsxguwvISu3L+DA+VMTCZIDxKRZJsx5Q2jd6oRi1
0b4d2TKor8fUl3fiNnMRBrXBpcwytf9UfiFtiA7FJEJzCFZl9q3nkFqaY7+z8XakYwegaGQAGZCP
XiSGl8jQUYXAqQsm6W0D23tMbO8VXJEVWwOLpn/OPlapAZJhwN/blwBGwYsWILCxuE+P6BfNTxNB
2I/5ie4RSr2SiKrCQy4kjdqob4veIxPxmQKbZzYL0+inXKvD6DBigYwaC6PdN/EaWiR3nPbZT/ut
3JVWUBvwqfOuXNkdV4ac6eTgpoDimGurVMpCAgm6zgQIvvLQisyhCqda1Jk1GFDHLbQB6XKsxW5K
aSysQB3IZ4K8mu5nc2H/1wkcAHp28z35kGWR+kEVKwKIjXgLrs2mAP8HD+3M6t/XP2QVGJsbrAal
mYFcYSVLlpeQimAXXleUsQiNhqxn9mEFsNNrFyE2E5wYu0YLsDrLTz95LG6Lx+I0l6hQBk4hBHPi
EP8yojczmSjJ0DOHMeGUCDGTHhLsvDwD9Zury8dmsfniwzN7+3mgiTM91JzCinaUsyAKyVTx8py+
ZvfJen5ebj/vQuZLeP5oOvd6sFabXIe3MIHhTKdBMIhUhMl+Lv8ioSzeSakoZn3bIqiRpOveoyas
TPRAMbz8C673A8JwzpboFeQy8sck2j8p7kkxv4il2krALo02X6OSAS969Uh1fYcFczkb0/TmSZJ0
omM0DI/h7FpOGZ/IO2PqguJP1pB6WlzCJsRER3eB5HC+AsZbnvm2DVrDNnXJql9IQQ4k0ARJgDup
EnchclmUME8FReExwrVf5evFut9FbLHBzuNt3P5VNZIcnOpl0zGWTdVZJpHiHiiZqiw3VqGdFTWf
GJpby7OjMtAuYgZ3tZHVIbPiXpfQ6HlwfhCVPGPxtMTiOMd9tEWQ3ci7615BU1588onwE49RKqqr
YLQSH4m5EiUCruahu9q74kYkOFVxUB1xjwrvVMirGFW3RxXXUvupQkR6P2GLlL8rvJEtqBxVuURv
KIB81dcmiAQ7M2vf7cw0eZhiwvqyXnpTeylvbXw3D246puuDqkU73+C1zz/r2/oWdyJlld5Jqvq6
hbbUwBsxrKL+c2fBUSbMKPga/U6ZoOUwdPdOKdquS+J63HSRqF3pWMtEbPTONgKS7pWerK3FebWz
w8fv7ff8uz3KarO+CHb6RyTiBJov4BaZ+RwPapfJXTq/q+jvS23nvd2R7ry02XXoE3jLfNry8w3v
qTRUEWFzKNZQ5A6kAict7lBbmsKMibXsfCdItJMP4pvHD4BUyhwCWsmT6dDHuc0Mne6ZCUI1F6iY
yQ3D5ye1AIjzGIfNNmE5MTOAC9mCHKTamHpVZqK7BJgfxg+oJqnHXuWd5uJIRqP5bINT3bnhOK4Y
u0rYLnCYiAIt/oSBQOsBHZ9ZXPKV4G6oBLOGY4xpEL7Og5MdMIWKdUZiNzIXt7lN6fKcuSKnqlKJ
GFeg8B7MU/vH2ngMoGZq5+S2rKkW77EkoKWoyBgdwIWljNmRBx96xYCJukcmZIs8mJifVHHg1xt/
ZTzMK9ZUEltI6lhYQDpGtBuhPUG63Ea8ee4149PoRsnpjpMS8GP4TIix39ZM36KDh+E8RmQYz8l2
7T0nacd5TmrIGlSP2R6iJ4AjZ3AYMDNJRAvpYF3Z2p5sOPXosuslYcNv9QqEoOmw6F/7dq/VS0KU
lsonw9bHFSBNyjreON4Prmw6rJBe+dn0mcPVDttksA3O0ERRfUAomU5ACOdII38BONPf9NdE2QLH
QzZabnRlOxidN1ZErWu+XykAJYnfIGho9hS5bujOPJJI+bXck9qV1Y5APeRJfE8pGl94CDTG6jDJ
TcVsl6UtFLiwcrArqMGeL4/pWHzhNW8H31//3RmXrvoZtM1ceRrhd+pHpgmsDGMgRMR8l3xCUuJt
fJvdZjnVCK0FakwsBCKYGmrQX5uhYr+nlWaH/+6/SZs6hGb9dHwj+jgGVuLmnwVH7V2VvI+o/SuE
swXoaseq4mIE3X1+M9BiUHoQ7jA3II3YKXGGij7XQB4q4JaqROoSFi+xbRqg7jxxF4PTQq0dqk4A
FTGSlcomOhdokhTtr+PS+kjfxf7Z0CMcaljmq41KvyqSkiUxESpLhfyPj+smcyGjTEQ+Atjfv9gI
d8rwJN2QOIBRQUNgLAILIp8ytawFt+/bN8LzFlEE2xLWRU8McUj6TDuuSpLtUf5HawKzhwSOzBOE
zOMNkDKKVntRDn6J7YNDB0I07w6IO+pTNb54xQivganEbDX/xBFIRLcZKjbpYB9COuljFGeii2/8
XDtNgeUVZIkK+ztZSQc4EdNdkeU8szj4wgVLSoHExFRRU7WMqJRuwz+hq3v6KbVGGB3wwqdzfg0L
2ydbNOE8JcpuvqKU5vl1wr9AxM8DB6dsWR5TDLtuswpg7vNsVsyjF+Xxm8kt3gZSMT79Q1TzpQvb
/ZwBji9eNtyNWyj1KZanPzvPyHQ/jVVnZcwZohZeerUo4wKpnjlHRleRZ9JeWb6A55ev+ELU3m4o
PR6CfaBjZuYCWrBigVt/czQr9BHYdcVYWIhZ8HgddHSSOyj3V1ClIhA2GKNU1SW43GYmw1vBqakY
oq0j8pzlmtKV2hAdzGHBRKBTnVEYXa3BKs6XGuTJ31S0X52eFCdiiQUG60S3w9MBPI+dShNr8s6L
tkuZLyuUQz44vU/p2LE4rXYEFxRJ4lRm56JLXxTolqwsmX1RccgcTnQfuGRwMHLObGz1gTUPZkR8
bPWpEmE3qRy12buS+Fz8+8R+q38waJKv01cj8SGYj9029gaFNPnREb2j/VNCeUafWYSVB5OySz6s
jnrw9q2a+t3n8+/5Z/4Z30cCguyNaoObI8WH1B4CiMRx5oBJnWlzbE+J50vkaUNl1qAxutM/ZMSo
jQ1a5mZYfDOtZ5njZ/rHeDNo/6D8aOHNaVJ68xoNlza9NGzfkAK8KBGlKNH6sr/uv50FahXubFUt
naOpVWYCRYgUn9YVJ0YT8bSeK+OjXAtEmaKvuk/xF4TUn0ipDuJva4Qy7fzdnF8+1lawWyPsrCM7
QLS3VOEcz/RG/Ny+o9ZAs8GEu7hFMUv+VX8w1qGr/MmmO/hUfRNEqtblregKQ83ZVMVIler2SRgl
cUKWhUYdO3eeKc6qUODrsEYbiTuIi+xc0meO4IE0GyjJZIwDqCHFZyulyU1Kg1QzDo8e7dhVGQgK
RVu1hpONxGo9qYa02XUZGiLeHAx7y7NMnSBs1TdRlaAhz44Rmxg+qf5F+UklYy+PQCQZKnzyPPar
vah/5b+n3/yXMl1ayW4ejsXMobazmyjEFWsltAx5AOmy6Ftdv7O/AVDE/LzYSJKhtOC7YUpBpHhl
MS9o0Y4dOM9uo+sELOhN9NYWjdEdFlvEpKSeafAEFlQkBsREfks/FX7WQvkuyEAIHiJWZOTSzkuO
wR3vIo/F4oimg5iCoZWeKRmtic3XiGkiJg+cUSHTODfYoeG5RPR/4nNjw9QwqIU5Zx20oD9FXEsK
K6xKa1jAJ5oeZDAq5UXN3KUBaMjgz4bbdK1px1MVDSqa7nlUdFWjpSqt/Ujlx6p7vSxYwgiZbpnX
aQSt6YUCZWjq+X62n8n8nClA70ghLHk98bgE2yzhiHYvgmt7dQYTjx4XSh882hEOuJZc13PEpNMd
PKQsVUeIayZl3UTVBwBb1L4dx6fpNm50QW+BN0S/vygWa/c2PCRslMxgT3WY0IWUuOUeS3t5DoiP
n0b3bnQFWWZUgG1mm1lrTKCUL8CQqDqQEol0DLvKfYtvPx0//dY1zac6szqxskFfEC3ioodEmqxb
Qa80qildip6EN7BZkCpAAWBMBBzrXprxtCboUXMgsWjtSbym8uepQmUSMu2nNHp9KxlqgdKK0VDL
C8YB5EPiGVFy6D5AqRQrCByj/iZBappcuwKhm5MLLUVIw6FuQeT2KOtUNq0oipoEIuhaT+IcLDtt
svRy7L3iMLkQZWrtp3Ok7QnSCrG0VPIjZJf45RTs5rug5d3H1w8m6xmf6aJDkdbQplIatVT84Nj0
UtaDItsTFl353fnikYzRZmzMNHedT1nkIM0gU6XYfB1sBIsXjZZE7Ywx7hfuC3IHZX1ZD+2bb1LX
S1svIXw70hups0clYW141NH2k63bSTzbdNXRCeUr9l96elpKjCiZ3nQvoyNcFCvvPnxwG/U7VbTV
ZJyF0bu+3/pbVD/9C+Nbvk3q5LBMcJoUZ6hmh1EbQktV58wlLkOcB2PG+kyPSrjJ1bVrsNiIanwQ
51/o9DhiUAnNu3bdlKVvob7d0ciFVhPDp3fCVFLPy6G7tGEmKRKnSs1ZUQiiltJiJE2WtFkJtLvE
VOJWldie6RFwfjuOTYIY8F1VaSgmMkK19AFP3AbHFOOxZuCNRM0gNFXNJ9kn40fvTJNCVsL4Mfrk
lV90O7kdugbFJ0gLyy+EK1SebimrxGUyYuMXZRNTxrmYVr+gn8D5jZLQzTSn89SJh8rv9byZKgaQ
8lZ9riT/MRaVCNJAdAXyfZ8fVjao1m51Z1XNTzuXriP8vBTQARAVkxY7EsqXD8h2UVhFowlKndDz
wM5LMCjFdi2FbgBoBGzsfBCl8mh9MHCsPYSHW6NkxZljk2vgCdJKSKIqKapOSDx064sUjJnmziX3
pOMA9qZIpCxcKMulK0VJMgYvFT8LuKbGWNjgSBRoJRrajDSCA+0GuhZImTUCaLEhMKHQIbppVUWf
yvWEz6lCVKaK4Si7Kb2pkp/kp8pRiEr5IihSQeaLvkY01lafibnKg2Egy/o93g19tRTSB78RPoL8
oxlavwyo4KeE64Tix2UntDbutbdfCkQ1/AZZVgJTsZ6q/C8hD5NWoxbSgtLevdNp+zDC+u3J0EQm
K0tjKm4pyBtXpYkI40Fkz5QuFV6TAA5ZQly1pLmMdC/thUGPev4OodlVlWvoEcnl0c9Qk6OKInok
qqHae7XI1JGjeK8EQ6Ls0RBjXBWf6Xx1aV/ohMhTJbaHQ4IGFRV67pn9jeVsLScfqwyxGe+QmAgZ
PsI4Qn8AMiheEGAupkDQeJNEgYVD3U2jWwxtnzlRBoQB/vJMYxRjpPsqOBu7LZGxhOC0Y4Jln/xX
oqEkiMZNF0fYvfieNteyORXkyZxNcNAO5h60UuTPelBK7JQA7AjNSp2SLA8WiHYuEdHXGyIHeudS
YwHkgCaSMgm1wwHUkF/YUqz/rwXS9DIWQEpPgMfav+Zo129j5pvS6CAb1wh1FewJUaoaAEpWboSv
cf0j+WVS8Z3xFc4FwWDdOTBQninGICG0CmP+qe1uvjfLbJWuhJG14Acl2NvTg2g9OUYrqst6EOjM
fFA6IJ+GdNSHlIdHh8ay+zWgcLoYgaJdUfS/Yc1303yowDf7uP1UUNmDM5PetY02lzYDWzyzoO9L
BLckrWEVID9/JToCrS0GN9rC0s5yVmxoCOcw+8qKt95xtoW6VZIjkUid1wq5u4ARSPhyK9kHlQBI
B3ShrOVORgr+pRRWaXLld3V569/7qPjD2VUYjIJBVaafy9WGAB870hy+ymy6WcQbF+DsvjDuzoZ1
xd2fIlOzHBW4PVJHyNHZR/8NxSSlTblGWTp1gmBrfJ9kZYJwgJ+z/OsnDZxQsquQWtWkO6Ms/hK9
u48sTkpMjqwjTVlKD6WOROZc7HKlupKMXE5CSill75KOmpSsYuOZMIGzOSGG7DiCEC1GQZ19nk+f
OwZ6w8sdypJuGlp8178lOX6Nit6Lcpbm8F7uqNzfh2l4Gu+nu0Y3f7uunePU7Jv9B4Xwt6CBNUGe
QkzKVM++ajZVBPFaUvZPPw4as4Cn0JWDoK35t+t0z2QVTEMGQFefu6pGSxl6BSBKyCJkoiqeoGBw
3rG71y+V0SS9A0uTpGBgRBKSdNx9wIQ8lyZjnur1JcmqKCgjAkhY7Ub0FYsT5y/1/mZ/W59Bwd27
E05+0JkRJjNEFnWO5LsoatQ0UbqqfR/ZVcsZLFfLh9tBwUy0QyXU6qtwvgznODZgwKDCSRaBCaMm
0igacvKM9pPKVmhuRisxKJdHnWc6Nn5tna83VMD8N4pWCB2p3fXKjp/wX/rJ3t1D8ojmYQJv+KDE
7TQ4dTe9U5f2JU7ezfkdBI7oiZnw2Uu/0eJwXEiXrT7eqdvw6L/jAki5dqzf0RlW5XCSG6mhU1Xj
hKyXpgTKB3SJVfx27Zork3G8FBnpOki+IuEQZTQAOaAdLgBrt+YA/Tk0lx+85nPqdFAVJZ60RbtZ
JgHUqvPR+WhxVBVHRUjbBmBCHoY/iVtuzIZw4neL68t0PQRlzM51Ts6yAxfMYFrvf0SdV5Mi2ZKE
fxFmqcVrKlShKSh4wYoCUiBSy19/v9OzZmt3pm12droaMs+J8PDw8LB5eGK+5rW3HZX/l5Az6Sxf
xnRFFOHi6jWnHkmmkC8LZY2YyyV7IcOjbfrvnfJxkfYJGU22gNNwpQl+UK5gGTk1ZyGV3D0em82N
j1K7B1GEHbjTHNP5j/go4hOI/62u1yu+qrw8HiO/au75yrsX/4H4sP/Nq13O/xloivyeEBpE+0x4
+wlBk5DKhuicmTy/cz7XIw8a+DGagpcXfL4A+jvyH59x7zzEoxMftFoIAVHBtN9rJp605PQ8bb58
8P09I1M7hWtMEoRBCTqe79/fwvnNHAVhz2hcONwk/tZnGfOm/Gt71vDr///v+1dxvmH2+QOERom/
VzCy/wSQBX8kTSVH9tn2yaQqJk4ufDBL574LhEC85x3dLB6ucCj5p3VEhyoo3P9EyIIoEJpOajUG
BRgtXf4sIMgYyRbvUg/+0wvWmwgILaZ6KhkdHlY4/CrEb2x9R/Al/icuGfODlMeiZZ19QS774u9/
UkheELt8xeUUN1VI2xJSruXebrfNpp3cwuC2mXj4hKwUTA3ARRAWkHRsQgsPOU5yjN4aLKF0ot6F
az7oh3ZVA6zPKeu3sThfohAtGI1S/zAux/5SgsfbC+c7pOG/XHUsYaB5oUEJlfT2LszX/8QPmc7J
NT+Gz8Ul9eNjWgda5mqRS5soxub/7ePCQD+QognF18EE+FPpW+x4drr9exZZTocT78Vj5Vwmu89z
PjMO9RZSefRDfsx0n0awsahOQ+Gn0Gh/1gZr1MtmqNkm5XXr9FhyNlmvuK2P4Aw9nDEDQesdmtxm
BC10U/g6y0nI57mPZbwu0lAVsLzSwwaJrhm0t8ERwMpwC5PPLvIRZK61kH/ov52qfZQJPyW6b0ij
CQyDAyVdmh6Mns0Yp1hO7oQ71gZzkvFxbFB7PX+Mkad9tbt8xS5UevzIJ9FXjP4oeZkB+DMxtBtc
pYCjcWBzGXYPqSEYENnGV5ar1okbpUGYegxalOyKRDqKYJdlKamDH6B5QpBw/dzRtGEVmaLc2WjX
0VSAT4Dp+bO40Jpkwo8xzcsGzO03hY9OBGPv2jVtp/mRybdXuhVMqODdeqtlf4IZfpR9f4TLy/ua
Hgfd7bDKVT3IrefhxUXH9o+QifCExc1IaqPZMDjSPl9Xv4J0rQ7mQ/G6JcYvncvCbn3k8JyfKDgT
5wOOHeMWuy2x2rPG6W+6RTVddsIeDLwykvBtYc2ug5NQ0bj/jqrPWM9H9mjGfOSg6saFtnzq46Lx
7Zt6k09gDBztPgxYsZee5ghShu8adztcalYXbuivrrnZjbZXfGZATDfZsU27wX92LupNvPsGbgRP
n9qNfa106T/YADqp7UkGKzO+VJb28IVhj2kq4+IFs9S41myEgUDdeSRv4W0B6RP6A2orhnAkV048
pk2uiEcm79XnTLNmUR4x87VAubUbLruf/KA86EUyb1bpfnLrmCIDSb/fzufU3UpWpHJD9xyDnmvD
AlBOreYwXJNTatFzPPIMabudpCUMMJGX90jDRcf4gqNpYyu3b8+Z7OSEEigQgJq9a36SL+ms3t7X
Rg5YgBuXLhTzcGuhuXBpIWWxKYQ1vkdcSff9kXsS754rHigN4JBcp3sFG9OhgDZAM4nkkznPh3VG
QLqB5sc8ju7SHiQaewgGP5HX4d3MWBVbj5bGVqhvhNhybl2b8XDOtjKrN1nYfVQJYp1HaZxjQqu9
vJatQqhFoeGI5udEd63CfSMXY2leFFh4HWBNAon85iPx753sOZZD5o3tr/gq6np5VfzI/2y4/hmg
UhjQW0B4Vlsuz7KyiU2XO6vSdtwdDCoKZHHfBTAXJyHDhazitg6vf/Ub0eHpTXgKfEyobfvWtE51
ylo+szE4ReJARnXIYVA+lI5onzPyKonnQhMJhss+hXR/2Uf9fYHyox2pTQk+7bG/Zp37mnWLiGbA
qj1KW3NV5y5HLAYHXgVJ+3ZU7WhGk4zRSxrBSPRS92mxn92hYYrHs3WU9sqX/fbUQ37rv1JMJnkQ
nfP+Y/15rnhv1D7syNb8hBxJF5blR3/sYZaw5C0SD+BNtOuP2caamCBORBK/5bTZAlLn6J9tfqbG
KrrCvczZdlqqPj+ZphgBesaprG6QF0QNaA4LW1zDYwsqU3BwXDazhH73R+f49dWAYo44i9Axdi/L
KgH16girLsiU4Tu6Pb1wuoWv02J4BzBDFqAg8gf2ZxMxRbygvxk0Z/XefGdnynK+9S6PA930n7LL
Zxl9DadRUCLa+IyJ4q9NvbMP71PnZ7+54pgAxQuB0RtYww5K8tH/6L1b/JoH+W5cSW2U53yppvbe
6dTkYF1p7cun8IrKhkDYND4waYetzS5ddUSL3/cpvaVgYB4kNStsOndl1eXOG0nYqTuoj+5hqQ82
r/LgqrMy777Zvn6sxvFfwdGgC/qQaVo+qq34DauIFfAJfS4eowjz8VIScYBjqoFWNL8jhZku50vo
gKgUgC76rO4943xZDD9eVHjkce7TZyF0aca1XMU/uAdt2n0PUvl5Hdq/FKeUw3PPH17fOEFD7nS1
p4slpPQi/jnz4vDyg+MYoetN+3Zwz/xY8nNPf0AlrDt64Q/wAfhWPKe87Szy2pdHB5z/AIV2wttm
6PblljBFoNhjtIiv+KytIR9H+ETA3v3zzo0P/Yxp2TW9YuPeAh3vtuy29/es2alfcGLhL+8cOZV2
5ifGB30n1p6Ahf70HQLCPcZ7uIo+XpFPbVZRRAKgdigi6mt0L00n89pfDWHSv+kAxJARWxtpeKou
y2Hz3lE6/3l9XsurMi94iffwj9fRCXcw9BvNP42FBMdkiXTZX+srm97BLHq4JTJwuml6E9WicMy6
vdfLhZfgdtNeZ0cE+iD1UONG+vsxnB57wovT4v0Jh6OzCc8dUaKAJo/aGQtk5YFWdE2rULsjeNY6
SntyB0CKRiCCpsRrGFxB6feIl+oPr0N5kBDiLRGLaZfCz+kGgIc7l3CZn+Tfci+hfb/pj+yXu9ss
ebU0kaPv7vS8qjTZTEYv70yWr5u7fC/X8ak6WH/V4b2WUd+QP674j+v78IDpVf/gtZA0PrfL23t+
fMCMjag99z5/6h7Ao68jcJHmmQzts2QSR3qaZqmbXxnNo2XZOQRjOII40K7hj3yv182ynJbrfBUH
Bqbv0KPY12B9SK6H4qQHwA4OTARYR9XPxS/M/dFqJxZiFKZO+jhA5aKULioQZZhLDArU85flZ62f
r6mmFbpm7mX3ekS5y0LwFupXgLnnysLF4ek2Z+FsMTw9Nn0kZ0i4eOTlSEnocd6b00t3W9tLcQql
v3Pid2YoFy9z+yFD9x8qhr5BUbWbnpIzX28lnUn7xPURA1ZHkgNfpTvx6gm92XOpJssap8BcRL44
mfLAoPq7P5Yr3GsaWneSUnTmDBD7e5haWjlspZEc/jX/0F95lhRlC5Dx0v6BMl3hTWUAdZgsgDaO
XHAOrNNK5R3y/dQTQ6U/wx6vbFwmOZYgbf5r5klLVhxTq9criHBEPTLH4uMzLKSi1EWLjmPpoYs8
ULmBC1jhtAcwSs42VJEDG2z5cQwRCZ5Rho3G81s+ODrKopz1G0VyeW98F3QKQDbc1lXDHZgzWpP3
U6FQVGmionLTPZvtkuNGE1eoA6g7xo9C157PSjPedLvOfUsCMbRHWN1vAOommteNY25qWFl8eqhT
CSzoom4F5Bnvy7ha2jTNxJlD814i6sN/XxxVBIOIHv7Nl5xxGdyo3xxoHimQtKgF7d6bLh/slcwF
bYQLRuL19LrO7fFJb/7ONCCY+A7ALUwfpTIxhxPOgMa15UmuMEl572WktNCUdDwiN6WO7Bxz//mW
NpQBw7q9NguNkoyTDFTCb5GskblhPK0x2SVigVWwK0ExLq9Npvf0E2eFRJHz4pznXgrK2MkR0jzM
jcqYyfBPPBtt6uPoZk/JFfNiIxaYOc2viURyE+4/j44lXLuQEA1qeUg/UvDZ8KBfzDBbR+N4uT7/
QsAF8jtxfgumVzI3bfl6qCGd/O9CFKSIh2LalWv2TbON7KA5FvUy/TuGdQrvTV3/k5r+K/MNXhyj
cy83wok7czqqI+QLwEhkb3dYcmp2G5dLfY84M74+sV5jamkpUZsIPIsP5Zwvv4gPKKqI25ez0Oqz
mQKwnE1JMowh8U8XHEPbXyQ4wP89B5Iy1KP+42WQ5GCuSMEFoYJJnkV+Ur7UA4jls9RZ7e4of/3P
ZRfv4/Vnq2J7Un0bRw5mgmO0zAh7h+i7f8CcGQ+aLM83GAU42f7mB4Axrgb4N60RaHKmkJ5husEp
+kqR0NLrEyvKKbSgExmOg+Ep2Axzowbi0EQzIhJCq2aj34tNtW34mwb94cXXhl4ji3RCfI5kKWVU
k9EMhnQYQVwIUlfxE/6wixP96FQwp2jdDy4RnXTAEpBvHqu1VNspoSrexcU4YQMytrfwAaDTckJ/
ECKQJitjFeGUDVXcfQHv/+hd2E7aek3oZYlv2R6MPhJFMrFxpiwH4aKqYQj67/mg0JBPFI8R5+cB
pLS4EWlwsWBW5u/U6yO3fjCFwctp1qzl/qbourRTHZsX6DccXfhT+zNPkm4vFUT5CwRgcoPwU1qu
9p4ryQTkq2V+wf0HxxPK9/FJPoxQDf476PYiIUb/KKsXapRfCpfWkSSR58xbdS/ur02GwPmmfEWI
LKf5ukHjXtpBTsubkKG43DH5Ow+qbxp0q0gUQ0wk4bejCNUvkD6lBsON900IG+cgCppa1PV37rKC
bKvfkluprXjgjZs1rln5/JUyXAlxRvDj6+WeXhG/3KF1Q1KEDiPgZEvjJ0WW9Jvvm209U6mX1FNN
iL0KuLwdTayxdJAWzSr5BNX6c0M4ARuxCkc+CifFBHNynJDTabMeBzlcovovLJLxg2OWjWfYjD9M
80Cg/EZAcSI7aRWPuY+bU81jgib7Opxu5sfcx5cfY44GCCSutR5ODL00hRH+nHgZtFoMg5rf7WNe
hUdxLP8QHY0IlijFef5yYiZrnhy5ziUdn4Q6wLF4R48Ggd9/GQZ3Hs7TPxfo5MaPpGtWvV2AebFT
t6OzJaIHK4O1n5flPpFNi+E81wbCI9cUaiUaQqVDmx2tUIz5NZcZfNj8UDuGkC5X5hVgEyRRNAFu
NAxIRe4pt2xfAVCAjMJpeofdqXPwg8sWbH6aiTg8h/xx6a2HR3RDa3Z5EIL0PUmAxlPjoF1UGzaz
eBVNc3QNmxe/hW4qA7eI0eAY7TELLzAMPFHl163Lqlcj9rp4WgH9IUcxtcPUD+INe8WPn2VrwiAj
asvwHo+1tSR8xVNsot9oKORjdWzAJlBEnZtipXPF1G20bBL3c43vTwbUGZUq7/jbwbeNpe+KDhLP
0IKFZ4UqXWMGNQ/44X3zA3d20DViI01LeiHri5Jo8cS0Syg2s3vL+CpdAGZCpnBsFbmRb3XOSMW0
jjGUZgrnEDIZCQfA685uUb8r07tkzHVz0vWBCSh+edBDFy41zEfkyJ3oSjFIpp6EhSghxxhD95Uf
H9PsT+kBkhPN1fsgxwCGj6RMdTmwE6+0nGZTLMOTRjzUXP4qcN5DJEPdDDHC8B/ot3Hf/CHqRKO5
cL/AZIQP7HH/BKhQRI9VElg9/QVJGqxB+YNZ4lheNvIfhFHph7/o3/QfagTEnMZvAt8NTEAAATrB
WBsoPQCxPHlYar2b90jI/E83zpJ5lcw7bdn04w8ddW/gcEHD9izHXhG/u9slDeTMtyovGrxL5Umq
M37aDmsbOx6K5r1YckhguNM/5ay9cm4jFXIQvQKLveKynx8h4ineFV4vClB2VPxRiZetRyeo7R1i
box1J4mB05hQA/6reKjvE0pY9x/Q78iZNUXMIPPCBGqhvFNNv7eCN20mnhW0CeRAOH4h/Iq8njqX
Lgrcr8zdcnKy9iOaUODDGhAVzBNac6AxhRtlPaFjQGb7N2RuxPhQCWsVgITTtflLGfKZDWfpq498
A1YV6pehLN2Fo4vwBENiKovVJWBKaFdWNRFNAO7dxwVTW1DioVPTmmZjDwdQ8xhY4G7zypijiG5G
7pqa25We/A4I/jCTb8b4XoA5lyoMDMtmxOFuXOOfGKM3conb0WOKvp/HWPbji6sJHXLmAgqbbfgz
dPAN9VWU7dEXvoIHRD7sy+gcsQil3hKZKBkHTITY+hSKF8yToE7T7yp/RLnLiaBMG/FCmRLpX56y
4a78I52whhJdW8b4P8IsiZ6QSYgIdF6l5SCpiFrnlVHhqJUP3uCg6XDspR/L4/9eLt919I+0Y5Ud
D6aBHTlFm27cTlvFyX5TeCNuILm1cW2uVI4U2uUEGDSZEL7h9VC4sDwk8mZD9bMvts2WOyiNPEmb
TEYMTsHa1R4nC+IObGEs8gdHimk/OAEoQ8XR6fr91lvrwFoqYAdSL+mk3Oq/1zyF/KcP1407EhwF
/A24Ij1UgQF0xp2AlZDE0/oXleIvDlg99e8Jbh01AFkvLm5FOTGhV0G0AHlEb/fyOpyUZc/oX/0g
ExK1AWjp74U+HteChp3uJoCqFPbBKfpxpPpwr9oDV1GSm/HyqPVgj7La4/ZTXWWmy6JZjgGcVEQZ
G3o9Y2XgDjzzWchJwcvRptGXkn/p5U6kb8aHCKbVGtSB4IwpFuKS1XomDfNqrDGpI/g0SjGPX0eU
2/jjsklrAqFMEdA4PX0Lw4lvueqPNC+T530dlPk4w5S5Fmge1YphAjNETalCd7D1m2q7HKtAikjU
+dQKHDOhj327RBtbdYsh0JHeJJN370IoyPCA8EW0AjSP5KXvBQlR7UmMFwxcWEwLIiVCExAo0Y88
DAJA7GE8PQqnlLAJ7pEjRO8eo8mYn/xoB9QG52qFwUXt8Rbfd3w53/BOoBsON5QdVweZ/eACaUhp
T9lXK0/LcSHwtCZgOSucOQilwsaAabPUiwkl35RjVGxcd5XZXA/2i99mkp7hZZly0KnxSIOvm8gj
sftmD5nlgZzoLvNHCUFY9Meslk4CraFSBS/W0B+jBMWsMfFarJbwHXnyNFxdqLCnI75tDlqEC9Gg
VRAt85ZTj+6KikMOZGkrnj1XgbGnjK1zjd9eBAnCnWAiBvt15UInR5iwP+MxSgkLjNmJzYMM2aDw
0KgSaYhR4ol8kKHO497eobBZi0LcaQ85zZ7GwYlKQx2qbwtAGDQfDwjalUAkyKCK5tU3tBBulue+
cofzsGh3XEOweXv9PAOAAqKgPW+vt1yqOU4rHZTRjRICM+nKoTRs7sU5ouD6KpbFMj51v/U+midz
bfLC6XQPo8/BAWnxMQqSbiyG01iCtOt+8M/gK0I7pC6zeOgjixWyrk85YfaMTwyPoH4CS6QZ3iLl
E0JpfmLFBXUMDtSV3g2PD+4dJjU3BblX4eqKa+gnIFaHD2mD0f++3Whn+YflMCXHFs09YYmaD6T9
Es2KZy+eJFcvrEQ9wD2gLqPLgrQinX/guH/4T4FKIBO4Jevt5dsW/93RTP3DDSLFLQy1JJbTWOvT
5uzcCcw02d7G/l1M4HClV8wbPsRLoYlK6rZcLwNc2+Maowd89bHPoeeM9vohYQGPy1A9TXsPCjFN
JuTYjtj6DCCeoO5pY1lsIIlocluAJ9prPcNs6S9tv3yrGVDCnAVgNDidIRRYvCdwWPY/3wNk7VOQ
QxQbvGZqo1VDMGHM++kkfExzP6zeeO2jZuG5POAfBVOfzexT9R1nkzSfkVIhMWhhdGjjMu9SuvwA
GKNccRt+LedPK6iaRWiMQ2T3I++i+FlDWeanlWvg3pf5fepxx5g32koY/I3iwK7+D1Kk0KKo4zlo
KATCgHQTYXgJB89ftDfp6eJv0guUxEsA/SCoHyWBZPsDCOgiSjdC4BO1MxslsfZk4zT+JRxlJhoo
8+D3zxQKPDhpo/5Ve+0gkLNXE0oo6DevE0fO/IeNweGkBfID4SA8ENTf3ErKP/7LlyglKMSbvfIb
Q/MSfo1pKU9jbEGxJCYakFN5JQC2c/KljPk9fI4Ul+1zh6ZVF++D9sy7gD2qM59+jBavBtHSYXdH
7HHOLjQEcct+cn48QJDohxQQMeyK9BVkEc91FE1AKK9FBzzSIBv5BG59BPIkY2aojpjVUW4++SzU
QZ7BYWafE00eS2CBxC93VIsX3J6oQK68Q5FeATuVRy8y7lclptCcZoSrI79gS1Q4Ruvb4c9cCwRE
om9hOSeaNY9fUxqfUK3WaEmIHBQPCoDRCRkvOkxrLm7X+CVtShge2Q+P9DyRcUG7kQgoYZhIqs85
pzV2yQWEBTp+AhTZ3huRIqkaEZUm4rVVLhW0/eoEsBSzBiGki+eOssA+DSvrLO/kNTyAudcWtE4M
nvIsEwtYmEWmsQQpzsunBn967bn95ZWCeBsKpTpQ1Cl1N9OwxjejjOu041a55sUbtKkKddas+Gxs
poAJ4KhmfyPQSQnj48IiNwyhycHIHGv9FJTG80t5riRLvi/RmrWmlCFQPgYdVIuSmmGhv6HzQvzp
niJI8i2iBZybcuTp0/0Af/Ji/tG6wJsScEj7lOqU+RxKdViXyLf1bYs32FOcLFJ6fWVynibzikq9
+5bvvTGNvebORDi2IH8MsGIt/0s3locscWQtx0DkS2IaXIl6l73eiidjxvCkmU/tOwbZiF4ZQ3nM
TRbjkB2/dA4BsYww7BvuLiTDCRqB036njZmc37tBX1ZPX29d/SZ4zNGYmwdQhsbefb5pqT5HLv0h
gN6Fb09oXWvg9XCcXhyDGMpOliuUMgXclY4EFV1uuYS2VzuvDQ8/kPCXQgZso8ZbsoVkejSFeb0N
JwvQ2YsGOI9cJ1L8fkpBi7dT9XdE8mOiN3dfFGiDL7MCDFupmwJzRKA60vo//MdUsXfnvy40jGhC
qIEnOoN+YsmxzA08Ep0JC0BSCT6EXiHfxr6xjZTRLVrvf/m3fH3DGc9ZQggYJVNRsvCHQi5wtnBw
4hqaPoPXSTd+cdt4ncmEoqB8T/XR1MC9uB/nIzfJ+HauVPltPU5aT+NPQ3CXBnYdWMhULsespavm
hIrTci3RhFA2MPpFz46WoOwP3diqA+ZcM53SktbiqWGSD+vj0iU3ccteJ144ZS+SCihtSmqqe4pI
4g/dMqyGgLggMZGI2bKssMvMB9ITlxL67eAvHLUtUTz11+jc3EWj5g4SuFz1ewm2gD+lPYPcVfQz
Zpbtv/9zjeJPJ7l0C2Ys1d//NsWgZQDxi7MQTkt9nOO29glqrI4QHTJo8NVxO7nSqLZxM0aIR1Yf
uVy8nLqRJvbLY0YVNIa2PRT+Jx4j4bU67ZpJacxUlhGTU2hTFt7l3+A6X4YcgLCFsMT0DgWtNg5R
tiVzG/W9LljAqPCb26uZJTbzcTCnPs6LPR3xGuU0A55UpqTUXwi7ESUFXBeWEFBfhv/BVR1zUa42
p5tn0Aki1FigFX7wFNmqRSpnH0JEUdx5nF278MDlhDfjAFA1S9cC3KcTlBKK5pA1IHIJpoy4EPjK
HmgdoEWxXmPURDnD6PxLuF2ALbiQLAWepG0DeQ8BqniK7lSX2Qs7KpHb3VHsWUyTN35BJ+KFT5qY
FaV/GIKMtnQzOOGcx7AJsC6FS7q/AWFUOpVoLMCv42l7QI3RmkITA0gAghOxX2zGUyadPQUlESyE
lgAPMYw2Pq7xTXaj4wriRDsLawU3jVUjsefW06YBSCAAK9wPWQvK9QB4lfA8Mb+AISRvbjTQH6TD
T6At0a0JHPCqFBafdkIaEh+CouGUX8GiZu3Vu/CnXpv38AdJTkLIUPfhkhMOmxnS6D2W5/bMQi0u
4r9N3KKsJN/QisHspxZLZNEm4Evwj2lgizJuEq+pvUMeDAdI18Ty7MqXAWQNl11UUxoWMgUVhEvl
34IjLh5FuAGaQDzICoiGFqZX01ZTGT+ZvKO53E3tJxdYiBT4Hm9tWsMPt0LyJVmBok2RkEbYOgL2
8ZnD8Imt0ZQ3rXPreLfU6ADOA49GLAnPWbFMQQP+RUjDJypO1DbF60Qsjyi5zto9/XiJ7ucoBNBP
sxQAZwB+qhKwOouhUc2tovEHrf9nxbE28gD8e8kEBkkZn6vFUrKX5GV8pnY6aoIXzT0jSF+TKhxf
wkU98sPXhNXiMFvM8jAkSQf335WTUzhYSV/U5qxSYIlEpr3kQr0zwl098gagq8fAU49lzHssXfzi
MlP6Ke4OcbV+NwG6uHLkDou394KjfGgs9ePT9k54cejDtqy1oZtIt2c4YTpVAEWY3P5MgZ383ify
mhH1r0felay9yfQtxiE/zZqk1neQuIJa/GReVUL/4x3gqaXb0ssTaBNrHtK5D/FEyudQ04a1Mn9E
xYUExoXjM47q3TqSjN8rDg7DlvkDl7ZJ8mNfaz5zCnnIj4fFZXehO4r8Yj/gbkULv/Zt9INM0izS
bFY+9xBYNPG5DOAG2DSEdRjFcTFoe+bzioKO/SPNkqo/zLyOWyS6LBiEffNaGfyJIQ+o5k8jcwIP
nqnCe+tiBqExsxO/wT1nCh5KEHoifinGlzgoRx5QvMMrD7suNF5I+0ZuUYt/Hrgp3ZmgAeaToI+A
LWiucBhlbdeKDmfOYcBsiqFuyWvVcVP5jF0jJTRR6JYT6PF68BFA8X/CCTP3hWpUC6pRMDyDFGEj
vFLtkvDqLWyJcY9012TjA/u08NDBaC/ySTRdvuGKZ7DkRdCw7hjIjy1v6SKH+od4uU2Mtg4Q0MSC
uZl6hRXE2LNkY305wCQarsXXYlMJag+y0lgGOjH7cBE6wvIh4bmnukbrPcsA7CCzkysTeoc9PucF
L5vymg0T5SR9cvUWLYeAmKwGOUuHaHS/BWTFKpLgBamLRgFLFZIhNyPDNLOtPaYDZbdDF3uPTvyn
BFHpwMtJS7ah+VSVAJXqMhmVq6idmvKc9xGFM9g0mkEF3WJDwKzy5TftUgETIq5AzyDtSLARgm5G
ZhvfqJZ5NkvwV2ahw0fnoweEcMDCmxXi5MuLcxFc8iZvp/JoXqtBOfgfexVKCwtRtPLVYp6CpQwr
ZpRxzUnWg4ZFwXRPn37YBhZbLrJpjDyO1SfwLdmEY7rpkrnMkutnYJRfBg8wpDpGOzMbrEkXrkuG
5rL5YI9RsRAC5CDsPK1DqiZaPCKrWAFlLVnwlQZNTgRykZvV7CwcOEYXz7hs+8Z/MaWTBJg2IcMi
U1OxZjod8LESBVkatGRtRulxRMxED6ypXIt/2U6yD7vbVhIS44yqAlQhECmD3Jdk1xV+zQrObvZh
zDKa9Dok9vppzupyTp2A50rJr9q8K6Y1S4Dlcc1+0jJA+sNm1pq1fexMeM84QxZmWXRpsQ/lMySe
3iwIi0TOtg42oi4cjXt1EmkCjveS92EFx0DW8yqG7jBoY219N65ZspX7NnY66WxU+0gW3txTfQvy
5fzBUCvppML2U513eBdhuYUiNfmqwnldLLN+rjxnr3p8SSYoKD711G4mF0xY2FhQTl/5PMOhg6UB
2VLJboq8kZUvi0Z7GJTdVJWOo2LK5+bNWdEqr7kns0Gd5wwFKYuwnD4xlGEw+MXElYoPsDqN4nWl
rRMM/SnVCfH6MlcnpEBuyvs1MXDrKQ6N7jf2BKzzlnw73yjDRFMXJeP2+P8zn6pMIXMZ86SLRvgh
5nBfzfVop8zgsukPaJx3LGrUIC5pyE8zqJxi0l92dRXIbTCyA7UNWlSOEQ9gbfG7ZC+kKJW9xrz2
PbZ1Y9NeaMMiQaugzzn0QgSS+qJmGNGi9QARMJO0sxvNfWKPOfivYlLiA/6ZdGio01mBWsPw37GX
cADaACxWYOiX+SHgRUhPp5csuCjzFMbQ9rFLKPq5UW8/7TxhKQ1tLGvcWWO78HUnwu+XcR4UeD8J
z5CkO6LDGSjlok+n/WWO/z+JQxNfUzJdVZ4/X192u5CGr9raX9KJOfy07a0CQnGM8Z2KgpIUWH4x
mn6ptlbjQfZRGlAci8Dz9ACj6svXWSVSjbPMv/QzkVew+Tbn4YvNvRgGikM7CsfwSpxb0naKMgj/
NRwbaQL2X3QZ6HR9OGv9bMAVsZnU+uxD2+szZ+3D0M91uCZrPkKnW03qDw/TSbDAAWSorrRTcq9X
ds1z07F7vhirsd9//HaY4pRgsIAK1wtmft/T5L215H0kf10uc+QppeRJ9rRTZ09cPJuxzry1BEW5
UGtcOD3LNa3xyBpbMBYEs49vMxqrf43KzdCME0g+9g8zq92uKcOfLESpl8Znm1fnphzrjFWnoPml
ogZFM7bKgDOUFl8qpucMA+ElYUKccSW9Ol2n8XRg2pEgzjaXdqf26zemkfmO+8iFal8bQa8sTDpc
zeKtL9J09kwmo2os98sMHjmfVPE8zXwEkANTF5gU4QNTetx4Sj0eMj2yyjrohl8SDEi53NHuy2wW
RYg9148hERup0Ti9nplNXhWmpYtcmXzUJVYNcMdZTNSaVBptvnkV+7U6zsyZMtp2+tiGtclm0Urv
t89ub1cT2qwxYAjeB4uUem3J32Y8J11G9qTag/MZ4X0tdcjPcIFYNq6YZ1sa5VrKd2E6LbpAKoPQ
nif1pFIFKf18z/DRoUH8tveaMRuBCXWuM4xANMxUlAqqr5kzm906zyWMkDRX0y8UVx+aMeW0brcK
O82GqVXM6+ei/qxf8TLBl5ChN4xeeZsYZEyAsTaeYf1Ufa+UfkWOpbhhrSh8crI2k51kjuPnknz0
JAabwtQlk5a0V63y69UHeuhXXDhzKg0TtUcLO9WgXKrpGw32MOvDLzkLIrRcrFXGuR7z2ibQqBWt
oEeGIXsvjOg8hDA2ZTB0mz5lTtmcGfEih1iNJsNn0dsurK/6R3PNbuaaPidJPVM4w7Gszl/p1m44
t4Hdjhu6lRSUr1kRzpvw6/kc669NbyxrEkW2TJl+lYO8Wur1Ps/HRbsvkw19ct65kW6b16rDXJE9
Hqx16yYv6WuEixebu7NlY62yahzFX4okjluubMir2gdF79jGYWaLR2J4756eXBGlpynYhE9TeTzV
Co8AY26bu7bb2e+dKq2e5iJmNXiySpTdJ1+UnR+W33o4bzFsl79Tc6anC7P8MbHuYEEqGzaaifwJ
ZGz5zYlieDBcNXEyZO5zLBkzLcVYZxyb83K0buVNXH+97Gkeroz6S0Kmdlk+kymf2GzmCnFJChIl
sCgocMG9BDrjo+wzV/6S90yyZ2q/iPEXYDojnRiSD9Nb1Sut3L3ZIWuOkyrowoBo3GcTuZ3aqNwM
P6ZLj/I/nBLVNaAQQPBDjTfTLZyaVznaufL4NI7PZJG/jgqaqpH1baU3+xKMRlOFsczWfynBp17k
/SrNDpw8Ndpensc2P2Qw6Dq7LPQZp3m07pQ5xUnKSoaC+YnVpdtF6r7IbiMGM4djJK/eL3T8m4E8
BwYKuf8O2TwxvxKwXPo9MHhhfr0w4bJOIduOT6PXFq6pHFbNe1Wa+8pYl9bZ1Heof+V8/iL3ApYI
LMU8V5cKA4206wkgk0KfGyIZTlN9EhurcPijmCUtt7jAoTetF2+ItYglYcwFyyi9oWIxi8HAlhLb
dqrX3sKCI14Mxu2TU6JuIY84XG/MhlhgRielCT54XknfvUKpdNDVdXWnlPy0eyj3FmyCX3D6reTj
2sZwa1nmM4XtzcrV1ndagu3XQTH3VCSf5euykPNNnq6NASk2sqc0nRqM+4Yntd5wl8wOK7jgac47
1iUyU5HcafJF5iKMHpLOMbr2z0n5P8LObLlxJlnSr9LW1wMb7MvYnLkgFu4UF5GS6oYmFSUAxE7s
ePr5ktU9Nqftt25TFgolqSgRSGRGeLh71MfOPpvj9h7vi2JxRaQuf12HI9hNl/2StEuNtojkLMQ2
KW9kGtAfzWavaadG21nDDk+69myVr85wiotTZ17S8IsXBi3sjr36YdFKsLS+HG2TQY4wqW5v9OuP
mh6N4q1FXnCn7u1M67AAsNsr0iqkFVSzKk08ywIt3uECE4VLtaP4B+YB57aektkgU3yxN6b+Yre3
gian2uFqnCrjVFfna3asx/e2gb2tr2ok5GZgSFujnXO1NPoxai/yuFXysxIe63IXa69JdXHMc9is
K2Nhhpuh2jzql9w5d/rP9dpTF73ZySk0gvcGzFNHIyid0vsxo0RQW+8aHI4Cfnmff7ewKDPS9Yjy
vi6vqvuqpOpkUel0qORo9jmkm/wDZZak/ugJdfT2UxHVGwrdd/6OaKXHw4/qD/v5t9iGniEdy+4j
64B/wL/DdPKsJaDeWO80aHz3N/RlGa7ABnxT8XL0KGbtwak4sr/KaotPaENdU42X93zTmJsy3nXJ
V47IiuIpnbC6bSctiuEW9a9T/8E1buuTYu6sck25a1w+kGjH43c4fMfDpZWPfDWska+9PMDs4ldd
OcvNt4XVePtaGoSlLYA4VR0Yp6LKJH2PYNp5uMyHpTXNH91Lnswz7DpZckKwzx2b4aMRFQrb/Giy
1r/TzO7tAb/TJomzoE5dk6NMN5bifUJfnIAEz1mQ8kNrbZUELHCT2IRC9ZsShoBW3wZFIat/tdu9
kX6VdD63Dkr+KSkwWbBj7tCjJ8C/VGfSCtUIYprsGHeXBz0+hndqElG3MGjkAVRWzfV84RibQp7b
2HHI3gQdNgqgoCn1ysBPvj62yqrK99hejLgvtR5rG6WxB+0UJ9+ul/24zqVdCO5Sb1P8SvCgkvwk
CzKIPeBrg9fX8yFdszizyPUGTra4v2J6v1XrU277MlZZXz09kQnqkjl0grRf2pTAlWCQ8E9cEip2
16NhbqDbms0F2w7Tx2PTX99dmiArmBm1K4qkfKQY5wIRY+hovAA6RJ5w4BFG+wY+SwrNaqYXaS1M
DS0+lA/RPBx0/SM+lRi26tR6MbM9pHRxZqJslbN27g7WRbs4SGRQrTfUFhZ9DcMhCGOw10BtfAlW
DCXdMgA2nP8kL7l7+jktfhaoUg7oqE+x9zPOTj/jW+7+9EIo+vOTQxg4iJNT5Avd7eIkGpYgH/X6
2YFvQgRLYW/9z4Z+7aKd3cBC/NvdvUD+RoAsFJ+Ic5PZexOsH54w3pfnyWydzdYXoVUu+XOBIuUn
yIkvWLi5a6FZvqxhnfIPSn17ZXk48Lr8E3mO5d1uygelKGSrt4swS76ZqP8NPs3VpBnizfIu4gw5
OE7dHjo2jOoO7QKSg9vT6ubAb43MefYDZ5aP8+kToHeG/tbEL39Vznafo1ctndXgfzhzZBL+B59D
xDSz5qBTdH6tlpSLAnjAnhpobjn7BGSeUeSfraD0099zxjjnPi+tzlZC83uf7c6yB9rAx+g58w/8
lt1P8EFeHIoE/8DWNGiXn/YMAqUnfoYa8FNVfIv7TcU/NCED3n1+Kv7nJ2fOarfT3LPq3Re8TOh+
Pmb+PwTE5vtHvBdSYXvW8yN7b8Bk7qP1UHluGj+ffZizfOa/NT4FxgDawyydvdkvxab1xBcooXMc
fFguc+Si/C++ja8MWCrD/+A35e1C+3B34r2Ii/BhrJw5cgTxNapT/Fiqv4HNK33UGxsNsxyEe1RL
tDcQX+RCiv8nWujKXHWK8UKYXAXy7Cyuk7qgkuJlwXnxcLl0J8gXsxUEJf46nTPvzPkpfBHmHBQT
ZjA7mBA3+hYdmG/gtu7tEs0vTLx17zIrSu8m/iHmCg6FF2l9WV8g8M4vNx692Y0WRzcwdPdyYPKQ
1ODjgHvKD6+Diadot2EfAY9/bv2snTFpxM/6M/lzV7TkwTQKTb3oE8nsnzOpeGRSl9fhhAfoIOx4
qaLPDmDuAa7YnJ6EBn9cnE4/PU1aF7wy/T9Er5rD4ef243zQQIdpw0NY8thBrEf6Xs558k4LebbC
7gCFpS8mFJeBS8E/kaj4n8xZbsvqeVOUy+7PnBr86wwtDZecZujc02KZLUvupRzA1OV+inswemLe
6cGn+3mefFTizVwI1R+ueC7YKwNz/UDO/nAhQnGH0LrN6J7OTbPXylZ8DhY/PLqW2yTuUOJxF6uX
0xlH6UV1OonXUcVvzov50Dj5pjO1kLkQoq+QzPpCqv7ZiMO5X7KpzZjcOL7yLKqzXeiS6/EVzSe5
5XcBlJ5VJ/HStPmZ5QdswBteShbrlBDdi+PzVOaEEjZtR+FZ8GuJTkS8ifmP+AIn+k6u3qr2hzpN
2m4HFujhGJkbHToOZtjDawcjrF0/aNVKS9bHm4P2w2m3ek57BoQ0b/eCWsGrQuz52Ez9W4HNLf6C
1TKDAe4cYmd1lTcNPoaPbSXvouGzK/fXGioGRMZTUpM2+FO0iEnGpYUx0MGZi5Ath/b1au2kaDfY
56L7DAG0He1HhwfqUIl+FB8Ncu1inTxuGp0hrxB6rxvj8T7lgaF/y1QZh12bHCLsotYPXP/HTZVt
G8d/OBvzi2JKfdMw9sCGqt1O9kaZ3u3H6aGs2/SgsAPLyKtx/UhOrX0q43XYXUBNBwy5qPyR3rS8
i+2gr+tpXXbHKd5a2epuBb25lE2x58vskcoxc1ZFeI76Y1fM9Wah6asYFD/z7AH0atFeoezvrs3i
uo6traoDMhOPlNQtOjTEKqiJDI+gRc8IIhLGr0a8n7pXSLRhC/dwPRKGdOc03lT9pcy+YNPk6Zx0
tlSX9wTC3Dzsv8fkMGF8Yv1S6ZmqfVL9NbIvJdkN8rtNqJMlL06xsSGgFDDJikfklukX98zWf2nO
j9x+a/HehjnpleWvCH5ZSpltrH8m6/PanDvlEpc7pX2fig/9fiLyn/LjfTiksm9mr7F9S0yUA/Qa
OITKp1lcxgce4EiaOhOaNtTVnJr5XfupEgEyhrCo1Q9YP+mEyfMqGgMcAKL0V6eCm1M3ElzL4lVv
dqpg1OtvRv7Z0GIhujzu+wqHuPYlNfZqvRcxZUxsaZhHqZ136PQI0qtbQpvP9ggoNvWnXLrl6EB1
+9Vsvx2Mk15yc1FBRTPkn4LqTp9+1/Xu3r1VoBzyurDg70aGXypB3F7B5/r52APvZYjhTAIKZ5fq
37l+eYQkPJThoSS8SvejI+do3qnkzaeISW0uFTQnU4FtkPRe8FvRpqkfjnZCnSd+URo5aK3D406J
GpbKBlDzSv9IOxjgZkQUTqUPq/iSp3UFBV/a5vK20m7RJdsM2Ku48VJhX9JnpW9s2bhKNrLZfr4/
fl892xtmkn8cZsn2KPnf34m7h4HujXsMC+nDfQ3o7TIT9oUQbfjb4QNgfxPPK/jMC9trYHp55Zoy
pSvxIXqs77sZ423/huiPNvQE/LOBDZLWSqri1ZHsaitztvmQaPo9gHW4+kvtaXPzxMYauRlaFZiK
pBs2v7bNOv8LqoF2sE/2SWzEbKcXOGJL8vlKP4dwegZk+DmNoyCJ9hMu7oYxH8ej2v+G4dAlgTGS
yeR0VUcir3d+dYUFA+B4Zalg9XF25vUttaCxQiIw+HqYz2vqauFEwQU7A2v6Tin0h+VGJ4gPJRUy
DUI7bKnpXNa5fbTtqDa0prYs8U8lS6p4AxpRU0hsAxWGkgNiNBDHFLse8WjTHkd75B5ylihcqM1Z
4md30BUKYwVj+UHPkYl9MZLnHb1PzLM+iSx8VlkohAnKJyCocAtX1PyK+19xizSzpTD8gJ9DYsWs
r16ako5q97V4KMUbNSLcS/laCFPHlMpDHD0W2gO+dvrVJbtT2z78xxHQR6ZLFWV+aUsFua98zd4U
dmBpLDC7Fp6PBRWywOvTulDxr+l3xjybqiywLOmkUUqJsHeQfB6oNuuWhbVuw3dUxT3SVK7H7eHA
6aNcp9QvI0VT9UtC5VG5E5stUSA1Vz1wfjRXBDeENx6JHAEhHcz5EI3ORYu6P23qREcO0SkDi8+g
f3t6TCHZ30u0LEKWd39t4UDo2btFgoaZmTUr6Allvo9dLArJV6R5BcydO3eMiqBd4B0KphPTb5JH
MaNiWMN3w0GUwuu9orCtbia9dzFljtTLGNJHTobhgyg0MmB9wnIxH1+VhGNPJq5d7mrT/l5XnpNr
rq1DhmT1ilGKq/o7d1bpK6++cKfXPLoQ6eBuGvUvdFoPErlivD3mUJe6CTCCii7srAg6SgEjy4Lc
gQ6RMt9kvN37Dy2HE/ZwO+04GSZl+tTvzczVCSVNyCl5+XKlEjheOJGSX2IHNCRXIem/byLMcRuo
rIjQ60f+4ijYLeHMj5maHMonEimd9nDCDAXxTLUv5VM67Osc1qQcTHiRqtDuARzKxwEVHa6R8VfZ
qlS8NleaeybNZuw+ZQ3BQH4L2+NjQrrh7Jw7cZS8gyp5LYCjYBbGrhH59AlKw3k04eXUnRXpV45n
6ATFsz1ABRkwPYXBfcXqBsl3Yn0MPKqFEnuteHUVJAhRseIndCKmbW7pU+oGUL2itrA6AniNAr51
ruIlsUmib7V8U0a32JibJloMrV8kiEMVc39nn+5/acZXjnCjpk2GuVCczzbcmuPCki8jioKMTc9W
MdqIb/cKt2T4ADntLdmAZXYhdJJ5PTdzVBfj8R7DIqQoFUHp0+6/I132VQfMmEpRJbAcyAfkwl+g
yu3025CIVyNs+92h8ZigHaHJCE+M3inXT2NA3JBCDNR+180nUN+12TujsVVi+/C4/tSwp5Qe0HZn
QgrmLQ7ariHIBMHPFj28r0zZd9pri0OPZxlkEwA0q2pTLGv+pLt016okUtffauDMm09pjrovUD3N
b/ean32QgoG/350LyhErpckVFGAsLbApHmnGwvUG8HxwEdSAcMPUWffvEI3LYjHiw190l46YbwCW
DEtYeCGTFPc+XOQMGW7Ywsx/80DCLsnv654Mvmnk2QAJzEYd2mpngIF0lR/0hfKd0iILueRKXoiu
mBQfMVQjX6YRqrDUAoF/g861xe4MVy6RQ19i/bMv8dkSpKG3htgl1wDXToP+lhTswf2FmWKqvqkv
Y33h8AA1Tjx3qGyZ5QkjGBX+Bst+Cl2wsjLXoBKDqgcetERjO/wpm/Jo2bDctK8029fws+7b0HqJ
01eElk68V8LfqbVk9oDGhhEOn6SpsF/Sx2tsvU/qBXpCWL4VE6qnFlab8cLdcmzKlxo297BA03U9
3FCNUHhV52G+jvvQE+uIBh9dhlWmRig8MEvxZWKEutyzfoQUS/O9070x1e9QpELlQ8x44gdbI4aI
fzkRnT1cA1v14qx1r3bI0h5/oBE84zei9VtJ+pHhCUJQTddhThXH12CN6Bp0L1rIA1VN0rcD77K0
WK/AZVA6Oc6ssFwc8vLoWJpflBLv/WuqY8wnWW5ENVTXy21XtTNzvNQmG7+Vzhz6GThXQLBNM9pY
wtOBkoraRCSezbqzlv524i2am2vduaPm3YmXRXV1bUEIurK35VemhHSZomWmeQ41Ag3O17Ezd+r1
i14SNNiDmnFdCGk+hqtxaC0MKRDIrXYUD0pPtFr00M7of9mhP/B5s0rzy+oPA/x0TVcD6wNYerre
nPTIKk9jUWeWxT2GMS8UY1lnOhonVOWclezeeKMQPKww/IHfQsmKeQbqx31DqGARY0jc6epiwpjK
obsor9P1s2maZW+f5PtWp+xh3t9NHale8WpCZ50MtzT3BhTtJr518G3UgtLrUWo+dG1uIWwu8ZCh
gbYFqY7U7vpTDSKvOhn9aqg/8u50hYrQj19V1fkaBgbwRyld0JCm8+HSM9AOozE14rmJKZ4VOLIY
Jl28Y9+Jwb39+M1mu3kqUakPMuWvUQCbDJqw4CB1vgrbuPXgzANTMhxTCIHwYIDfzAm8+sc3+mkI
wygc028I4CY7I5Gj4+kO5AR/ugstHcOy/DoOoCgwkCfXUJHIe9EqVbMFj1dEE4774bGF4hSgehnf
xjfpo3/DTAD/H0vwfvXnCSFTjPsC2yMUOguwVQy+xDEsVzQsYyAtxkdW9EnG2QC1bbpNn5SmGGlZ
C3NUCJnQdv0ZrA1p4iErge+KHkLFYzEhPt1wJD/ooD1dD7IB5RnWSBnYX07iEyTaXxo6EMm9vl3f
atW9mi/3gYzRz+MTgjA1P5QQS1LojizAYoSVh+QEbUyCIQ+QEO5JsRvVswoyDsZc8IsLIc/RSrcC
KInEkBx/fPg6LGlAUBk20dwC75fmhkYJeq6DbozehL1X5dkhl5ZYDnb+zPhJbvW+f1HOj1/DGVkh
RYgGZRZPMYJ7OEtQ7GDkY0nz9E3AOgHO359PwsPC8JehwZzhUcdxgNuDxBSgZBAD+iBN1OHqwwc3
kcsMC5HB4is/zVXBnXV1MD6gB64Z5owQSPUZJxwprJn04ITnTzrduKtedfPSvd9XVUWUgWrGu4+e
hXbJcRuHMrcHa6KqvQqBbee2KFgnNhbXBLJTlsmtoc5K6ET3FLRCv7kZ+Tk9128VikTcySrsviYx
GqaG6UPkLaJAaeHECHooEiSo2xw5R3NRl2LAoUSwotwUQRMns6PeFUKtssSY0Mqh5XteLJSzEOM4
ElaWIxKOOScWTaNIzjDLeA7YxWjrINQRngFPwBONC2H/oyyxcxOyrsnrKYcQW/7zkk5lYJUBpf7k
AR3bB+MYUpZTQRtRY/9Be3PAe9mnUHmXmVPL2FnsBmWZp0v5Opdj+H1cVgGNMCx6NcSr8CFGbELb
CRot4Mh+xQuNupvmHpcvrFlmvdREkzHD/UIyZhgvdNA1DfoqWCaWXn5b+zIMP5CTCO62a8CXSxch
1qrXwJnmpRWk+eqOFeN1yZDgvwBV4pVNK6KdvlG2V0AubZixEfwJ4q/rx0p8DHTZpMhEwy3JA8dj
G1/TtR3vYRrB34A68IT9R1vpRU8XoZ6uODgYA0I9aIiN5TL/pgQhHAS+tA9tj8MSJlquvtP2JubO
9s7B9IFMYH/HYiTnQ39jukJI/zMmNJ3kwdx6jJsLxCarCUnFSSZuIXD87m+UgonXDeRvxUx7thAJ
kdogb7ZctSEGxoTM1UOvGWcbPpup4upZ40wjAMLuAVRCiBDGU/ze/Jq+9a/yO/2mqEdRCFfhXbvG
bAJmqAH6zR6NGAxVPao4tjg4tth19mK6MHtG+DQghM8VsmVpRLmE4ozKmQ3AMSMvYIvv4MWXAD5C
AE7I0wxPkys6GjNxWfIgAzNlUYLUz5fFXgVRucWKKQiN+DFCT4RVzolO7+40aHSqHL6lCucj5Cx4
eCFOlBoPcSJUHkhlmB0ldCMmQwYDglkL6xdLL55YyW/gmGEopLv9TRQvhxm+SywTvUyigFWCeIg6
UAL88wjziGsVjExY0kVGBeUCyqGZQTGCp8YPEQM+n5IGDLQ9MCHgVvI9Y+bzi/Nfkp5tiJTUVwcf
2mHp8nfV/0JJfIUpiYnSdfCNRJCCGYigGxx98cqIfPSx/BQGZGBrDCQYHnWgGkFRB7LlQUAv5f2I
AS609usWxBB+O7oawlIVa+pOcMINutXbJ5ChEAf7+NxSRMl8uKSttDfDrZZhPadtJHXD++HnRZBM
6adl4aIV9I/ASYKc7vKZv+UXDPl/oU/9jb2dLMHI8eQLBJXWDoCP1BZdgxjQN0tEuHdvaiBleCFg
0FVI09AEQXljrwV/ZJQI2ZFL36E8ECB6nCBtFoRkGLz4TXH5qS+gXUK0hQD0qd+DblaGc4ZIaa4+
mjDS1ZELlsLxh1LjhkB8THXENPSlgZUOAP+ciKxaiFpY/1vmHJJL5BaJoNGrOO7qrozAjWUP9vkD
gztcn4TbBhwdBrsDUYPxbQmJRocenMLl026IvV8siIhl3vAHRP1on6WKxNp/V833Jg3KNMDiS3/A
KWRJhBcraO4OmuBEKIOZnZnqp72Yo8T3Tb+kAfmjB1R1GZjL8TBASZOel4urx4DdjpjUQXYsiQ2u
odcbEhKwExIHijjoGCohKhFMeiIawpPoW7oVX84t+2JZRzhOSIjSDr1dGAWDs5JUN87mGfE94icW
XHJ+FmLTV7kSMtJY4eCJfJj0ArGmhf6I9ulQtq+efPUgw+rPY+YEcNYZhRN0aqBP7BnChBHbOo6N
DTXJfyCtiwNOCFmoEXOEjFjSng6EoHB73DjgP0lCKWtJqIRmPL/EqQxBJ30uBRrteciW7i5P44SZ
EnMHOcAkBtTzh/KPIeWChaSWc8QeTQ7nDs8K4YEFcUeHU0o74VCsG4Put5lvQGJCDVqggQEGJC3i
GSO+8P/fVCW4YDmC5824JztCsX7yOEYEBaVoj3V9JvD8Vx1mtEf8iHoWYSQiH0ELB0ErhfwAKS1P
O9t2pHG9hVykwOc0OnMUyBOrV+zrhR8JvoyPeyS8Wd6QMHkY5giVkVvAF4t6H9tQAlqkoLqEYtmT
0BbiPk3yghUXzleJp6FUgrIO11cNRhGrbuD4sEAXG8ZUbIr0QPLAgGsGn8+5r0NrxYhoqjOu1Enc
s5o8FsFqQqkBQEXcaWasTZ+P5+1nKrAo8nDxlPGGmEC8s65aPFq06YtqXNytJalHX2+scsvgxHTe
DNBQlDT5znZcEhFHE0E28X1YkeYu5Hyh5os7PdvDWwOMAocQrQ3HvPMnElkFJmqgFIFWBAnmisiQ
YW9YPvJH2O4KSwlZ2TNcYY5jwpmjHczFNWRe3O/zgewRc7ouMGBowOgYZjj4cEycIFeDNnvnKFzQ
ngPDEwF6N+JB4hnvaGz4puAu9kt9Q6+F9QW5Kk8pR75TpXMJMTkuiWXAU/fnf/UqXiW+ziOdIvv0
HKizbhYSDnnI6dLUq2EnQYvFEFtHoDzTAE5RWTGTwg0bOjSXTBXZCQooqxIDiR9hgDDlbmluAa+C
934Tsu4v4zaOHra2eDKlJHdM4af4np4fwDJMZIMrQ2r1nD8su7rxS6aZIWDRG4IHrgd1MJAXeCsD
6U3hIXrmvzI6DEpAZJ7Xj0vIOUkRrGcVZ7rSR2rBVWcBhw7MiYMfCVGrBdMZ072Nc8OPIPtCtxZy
Dam8IxMjIn1rPsyz+it/J4tEvoszb/Ecj34d2sQywoVVwepr8LCX0+gzWHuw7zlnQO3t0JEh0wQp
Z5v8rdFprvytAG/eMVcWDqsC0UVgj8FewbtGqyUSAzKmO+g8ay7ZFnQNsPxBrKqsrfSuBC0ZXG4y
eQGDW02uQQqlFC6NMhmEWDI6OejSqEyLd9tYkibgZ8vn/xw5IRgD8kR692eg8YaBaL5RKvXtt2sJ
EdgNiadp0oQtIPk795/OQA+3hTMEfERohOORLI6hDQVf+ADYcSAmUyeeXkZHZpoUhN9IGxfcyan7
x6znyuvXtXpdJ/U6rtdSvIa1DcFck5aQP/HhhDtT5MtcWgBhVfkSqieD3ZYaA3cfOq+ds+AuGJzg
bFgVizuqQxoy1CL1FKbUtYt3HikV20BKbHcr1vzF6muqomfkgLCKDoAg1M9BxgImXKVoDIX95l33
EqwEoaShiiWzpwRbiLtAMIguSNgehpvOFLIatKNkd8SJEvs0jyebKdEXGTHnPMhYxDQer8yRqW6X
c9RWkFZZL5Ao4uasK/TLhkpMzbbsFxkaRywsWCN5LhHQVyKy5MiOTRRNQswQOE4obhz10ZHvBxt4
fjMpNZMFy0356YQowBJUEWTMzxNKpvwTywj2bjYt3g3jz3eyyTHgDV0RY7fg/ezDhOXMFwZpJc96
i1vZc3DOZ1RoEqFox8q59Z38FuF7exN6zmduzXGChAGslBEKz87k3Q8NTx4RvRI1N0SvDtpD5pd3
fXgSPgm1R0x9XxDGUDu5515CZ4cK54OjGXk4F0p44EYe504+t3Afb9G2zk30EiNk3SAb8cwOWkTQ
cJNyHy+le+7Hj0MV+fyzUr0advhzpPhFOfMyhV07z+GOR/MR6itCB23eg2+1HjEJU4gbzj2ceiGv
hHpHsdfA6YptECkIMkns6hB7QEKOA/DJqAzuzHg+iQc9ISLt0hOfTUeGiS+5ZP1o73m44WASy/0Z
2BsQJWLuwZGgEeVa6LGuabpYxLmNREOoovXMtShWYqGyHy5DhYcK1oIgf4iHaNU9wxwThk21FLSe
agk6qjqguW5LfK9QDHUfeK3dYZtiej2TX9QX5YBaOKE3EuzCp7quw23XurSvPW46j2NzNC7j6/ja
HbtDTe8fvEKfgAIneYLyzPQYDe1wrDlHu1zAaeSCMYbuhSOzsgSTgLxDJ53xe4ioklN4s8sVEJXV
IrfDEuI5eFQYJPBsOdKy/AYT+jNQBjN7EahxCXAnKFmOdLG4/Bm8bkga+Ewhk0akZCxDBLosTP20
ZprZtH5Slkw5tfb02sPYlOOUewrL1n3bxx6jkIkp5pIZMOxoboSBbPqjSTNguszMQYbk50U3Kjfp
3Ht+6ht/hDXyfkdhArkfa+arKNJdMVt+jtpeOhnlJz+j+wRNKKisIGLpoe6JkVTbnjoAKCEOOLbr
YD6ACzapgIOw1GVW9qonq54eYb/Fc7zsLpS1eCJwio7KdTKu7+U6C9d6u+KJYiLw+/GMoZ1mc+Vy
1Nh4Ph94gm9c7ZCQSgRgtt8/5yU+r0xNMUF7n6mZqEhCBK6IwDf6JisWbMkbGbH8bL+MBbJyw5Yc
8p/DrgCNJ3Ihewvbv3xR5wuOfbZ0oNIH4L0J/cLNlQWBFmPofvHoF2YBPCa8Swk2GMh02PTZmDgy
ZBw+SE/xfulP0brAXTLlA79mClJ/oDPOKdSFPHKwga35FXQP67YOuypPM/DJEQGJ0vu80Kj6dbMe
pTVJAu80a9YJ7YWxIUq8lDAS4WLJkUjSc6huGmJIQObKMlWWTrpq29U4nkrt1b6fH9rrkJ1GxAOT
Pzakgn4Sw7TcdjoWJVs5fdHlTWbNVRqNWvOsn98V3ucM5BDYwSEQ6MQAHuZpBEhk3DFPrNyChQub
rgo3MM9+iGVr54Di/PPW5rse1+8B5zZANvE6/EdOJGrurRtjWdw9K7PJstxl++T5wU/FQFd8Rxo4
mB3gL0J6y5LGfBupDYqBi1yYBXiV3xFoAgjoLgtwBT6kQFSGKss7X0sUc6aV2qwZjooT5EEqsLE/
WsMh6zGPFqEBsdufAGH4TiRv+L5Pc1TgDDYDA0L1xfisbiAugnMqbH1RwA0STmQzJVl8AGsh122X
7VJa4fSoXwVmleAUWS6LaAMoCwJpY3pEJoGLqurKBBmgesaOfSeTPAVRJ7ohUFvk7ASeg8tvWQ60
DniBvsqCwFJAN3BOcPkgnmX8CWZ/2HkJnFhJAVKBcDgSXcfTkTiDmIP1muGwHSsC/yYwYckWTHlU
YFT1+i0oNIM8lpHxsNCqgj7q9AyiE0TMShHUio+lMcE5KJGAi8jhWl958L59UX2AqNqvunyTDVDH
oYRviWmIbBplLYIBwikCnejj8fhlG7/M6GO6XmITAbOw1TEQ5d0/eJzZ0TmyghI0o4nnKmufxQfa
eP2ZH/PMX6GyHRIaTcQngnZcQhgS5fN8RgLK+JOMUvIkN0UtTSJQZ1vyczLdwmL7ioP4+sp75uTP
iosL9J8ogGfpzwuF8BR4OXCBpxM1cQ/wg3af6wgY7YAjFTeZtpzQ3qLVVV8i5DCN+TDOJ/jBD6Sv
c2JJglDejP3VzA3ul0Z9NWhxt6ckmwXgViBWrKcxdB3tVQVkkPwUNCgNdEzgAUXFX9PLne4zDVN1
lacrRV4iKsPYs43mihnAiB6bg2y9NPGpq89lfdaJbqtVOa1kuNtSsk619bVZc8Jn0UKO9ooFRexn
8aowl8a3KnvJb8CT4oXFpduWB8Kd8lCd8A8YvkdMJqiqwGHEoKtfNt8dRqo45grTXAK9MmAp/XPh
uVIio/4SiU0FJqo8PwgdyWVIyslrOMZtcG2Cjg3GCmoCv2LV1+sUxR1/kcEo9JtqIYldOBbVG0dy
Edj9vY2NjAh1GdDBKQvhPcKRxEXMciy47x4iLvBx4kj+Cyf0pSKKwIuAhiIMiBgFxSTdqyavopLU
vyZAUvyVS0fI9MxQQu6qWOnZ8qq+ZPXuSstMCSfD4SVm0G+mONz7E1Ae7lF3a1E+lhyTCZntzMAi
hyY4uEaB0xB6YOgLExp8FPrQD344GOngYjRSqo6FrbQwzQ0pwe1B8lB54gPwZyD2TRDvYYSBaShh
ngASPZwirpaLdwVGV/gsYLIItICcCB59TKJNQ71sKbVLM1va2RKrD1JkLnljYdUQBanli9wZu46H
y+LrqsaKI7E4MCgIHydk2oxoWHHUuU8x0gEP2TU2vxKiRmpnI3KueTkEmjU32IrSuYk3RbZp+01E
Pz8d5/aFVi0ZY7zMsG7hBDyeBlzOusw3Y7KV4p2m7Zx4h+Mso7aQYiDpECAsREEUIW9//9v//D//
+/fwv8JvVIvpGBb53/I2Q8CYN/V//V1X//638s+nl7f/+rttW4Zjqmg9FEPTdEfRFb7++/MY5yHf
rfyPOJX1MjdM5QQloWY//5mgd0ufD+PywDBKg0uE/59vvY1n1e+1QFL96LdNhy+DLc1FmB3pc0d9
GfSg7+K5Ym1GmdXOt9dR6pHik+tR6AGj6c4FzQzxcYPiIiopxn1nffyHt2L85VuxZUPRZN6Xqv33
t2JlkloZfSSfmgi7hnGJ4lTXhYco3lIt2+6L8T4q8ICQ5C9yYBHgNUwBopeYxZ36Mn5RPS73QGpo
ZYPHWwvgV75Zrv3Cni12JJi9OCBAL6t8y6MRF9AuPhLgvWsm0fWbG9VF+//wnv7q9piyrCuWLJua
o9r//T3ZeTvU8aAoJ5wBGwjuoVvjmSQLX7HiUIJARQtFBUvCRIEHwzfvcxnsELS09FpyCeYmzc9u
DlWHfXYi4e4bcESW4QWLbkNbFhIMPCOSOeRcgm2oZSj7JjWI+6BWfSC4f/92uBF/cY9MRUw67pBh
6f/yfkpTTzQ1axS6SCwFAjItUnVzlVc8Kk3oga7D1ALsx8kQD4XkMv2mvoEtBJ4klVg0CGIXADvo
LQG3sOCXFqj/U8UrEGhqwlSz3uGRgUQ2ebgStmQpEnS/k70B+TStlRzkr24IG69bNQ2UpVn0WwVH
BjqjZRnt7JgnEHNuJrEK2ync7iLA/eE6BCN98ojDkCfC4VN2DduI4TvK0qyXoQP9bq5kbJWrKvRF
BAbc5l/zjZYv5GGekJ0Xi7hfqLgY1Gu1g/LATucbiq/EwYjjt0Tn64UariSd9MK7qyuk9/fwgCQ6
V7eVszANEQRBzk7oy4dKrp4T3YBK5i3xjotbyogYa/LBC6gnRKTjpEEEBw04Ej0w6leHXpWSa0kL
fELoHPLvb6nu/NUdVRVZU23dYZ6KGfz/LSC2PV0V6RqqJwMnEIJnJMakmVzpAciMQoLbyr6TorDE
BdT9on+u5Glsk3AF+PVrcjBfRh/Z7rLyOIZLM1xCVTObFxWze+RBZLFU/8Gy7oEWLeR+/xgPlrZO
5GCoBKWE9jtR9QmGde32fbZ96CfAXEVa/Ic3+ZePoaZblmnpumVY/7JKymnp9A+zUE4OBjrMnE18
0RSPihF7EHi6BnEGxo6w9Z0lWGRDlCPwumSxm/6WYCxTTWOagdmiqQcnB58EuKYVIsUpbFDMtXHI
MR0HCpzcCSvXCGzPBfnARY97TB3i378bVfy2/7rmm7oCyct0VF0z/uWWKVnZV60pKacugFGpI+r9
ND+j3zD2sm9zr+3Ap37yz/BD30DtOhGwTL0bbf/DL2H+X8rOq7eRLc2yf6XQ76wJb4DpBoZkGHqR
8noh5DIcw/v49bNO3qpupa4gzRQuspQpR0acOOb79l77hxfxabbOw8qcEqlmZgPQ0C/BdoDjPKdO
z54OsDXeSgrNEOksNwdPgG2jXKYXtxbSQ3bYqwsER1oLikPJVmxbqaCMPwxt+asFxUDhZmmGYSjG
56Fd52Ji1nmJFvBAcF20E/MF2m6A7bbiVyB5HjR2yZwnSodmDbSVH67Rl8NOs3RFMjRJlnQxm354
tuomVsI6ZLaE16VD5ALBxLadsiSpXpQ7KF0adLcRJznGG8ELBJS+c7oBZT3oSzoaFDCpEX3/mr5+
3nXLUix2BYaiiIv24TXpat3og5bI15KGVXkLRsBksy2tLpaPUdYo8OAKGziO9w70RECrje3/Vqc/
lhw6SAEcc7qdAbtA9SeYOBEECfdsr+pgA3u/U+jHIOxe5TMgGQdddFo6LMdHzomg3jT2rvxpzZvR
65t9Mmy75lBfdgZb0X77/RuVf69Ff3tMeIcMAVXXdFn7851Kum7UkZ4rhNubB/akPUsWOqxl45pz
aJVkmyQQhiBVURB+gQqCnhvUJ6ddR/XV5QQnUorWyGSxtvP1BpjfPZbpxUQAs+YEfs7HrexbijfU
u4h9PvzCxfhcpS55RNvpAbYCk/s2KR9mhOGkTgBUaBNzOj1RJNicl5lXdkelmLeUpVf8v4J5xa8f
OQrCaDZdGkkbvUNsn68ILN61yFkcY3AItKaBAuD/hW4xYGjK3JvL+7gBU4UTasPzTpkVEMKGXnDj
9YfIWlswtgYCzfprIK+SEAnBmuTMJ1pCSA/4Iv0Zj9Hauue8HaPnWqHEmlNoGwaRSiPpPtUHCwIs
4KLCpaxv7EOvco2neEXMEbWe/fd37ssV6cN9+zRCK60o0rrmqcl/RRvukcob2sZ7jv7o1r7/VYoY
A38bI6aim4qmG7Yhf3pC29xIjdDmd8msfkLqB9x7PgNVOLAAeh3SZUHhOAT0zE38yODeKYksUVEN
vWh8E56kqL4w+/YANn54VL+ev3hQLUk1Lc1UPw1gTb5c2qgo5GuUG7W1KBS0CPNZuoiv7SciayxO
Yq+IYRQqSGT+/rTM6GIv97dr8+HXf7oPeTOZ/TgwfZ5VdxqI+3Iu2x6AlgFVfgnMJLeWWkaTbsHK
aLFTDXwYa0WD42IZsa9R0WoukR8z98d07PJFgw7Aogi5nuAhlc50ElV65DiDSI3oYPOc6UXT0RNy
vCn2Eyr8tdNSOe2o0KA9WXKGjuAPEoqa4VmnCXNl2DcY4DhYw+XAcfL94FDFEvbdBRBL4IepMsgV
Y7BmDA62tnG7kPolCEAFWTaxclx2Cl6EHXO+gv7YLhO6ImwG8ceeFwolflRF7HhpDNIVZFswiZot
3R0qbQp0FE7tNPUULotPL/n71y1L5pcv3BZnKMWQNfPTqNalYHYu9YqBk7gEULAnfwAjDW6IbWYX
eBpMUbBXcIx/0X2l7hAp6JDWXEmU3JBC7HLJGTwHf4ktpKLKP1cg+T6L80uE5hLQOTRczvdLPmCj
FCBefuZDCDWZDcEDZheVsUVlu0aHE2BXJvuwuwrwgLVXWrsraPWFh7491shjOVzikSIJDIM2gpgL
jqEFMSJwsREJhKcQ6mC5syOiKV0TqQcIvGYdw6btNslsFRMAn9IWJgmAJXVJec+26ZlFHhKfnjNi
7LWzDbqC9OwWqieDDBh+b8NVh87ojD6taMNAxXcrXPEcSUYPbh8t+DZdfX9HrK+mGaYYWRY7Ac63
nx6lYcqstpnxJEd4k2nzK4KXTFoO9E8ijCy2knQK9hWZ91jCRD9hJ+WbatjEybZKtn3mgbPjDgrg
MoHCko9c6mzvpwlUBzvzvQ4KBns+NK3qOMLZkTgHES7lW7QAgQl0cM+8WeZnqm/gcKPgQk6Qumwb
p7YpRR5Qx2sVIKU1w7XERTSKwlwL3KL1TFQiAJzGQyPtMsz9k59BThP4SAC/zkDMN+VuHUy10wyU
T5et7cf0+yDAsFrV4j4mZ7c/fn855a/2VaYq2Ra7KkW2Pm/ne2kabSlkOz+8Kv1SgTTG+obYDR08
ysc3CnwodH5aKzTjq4XJ1GXdxiHAns7+dBcv8jDJ8sSv7SWv1zdWRMvJC57Rm8E4A5SGrg7CVyT8
SQ5oxDb1anmNSMnKBC61qw8Is8GQiXQQk+yQbQGweIKJuMxSEEdwIwVyMLwRqrlyZ9l7RdpNmoJO
6jRJV1GG43WOSwptWwCYM0OmLEQF2q9wciXlWEJRozGlu1m1a+VdKe8A+0TqUSYFstrl5T7TtiCH
9HoFqpIjnkzLVnf0EL4i1l4HK6tBOkyxr9kbwG6FEH/qnzgQhjzYeP9qQF+LjtuMhXmC2elY7Sls
Hf3sBU/NddwtJLof1tIwOGuv1AemSN5XeQJVKothttChw9FhAKzxKuNllP3CFki/C705wzVApNvL
gC4TNXgYFIWrAoMn7SQHzLs7t7sYZlW8TwC51voi5eSGVA344Jksou6hwMUYLmCodeg2iAEhhsxe
mIi58Q9weKOg2q9Gg/AbF7dZaK942yPvKxNmq/6FeD1jcjM+GWyGXT0KrjibxHPpquQ356KKSmVZ
OtHBRE6fIvJE1/yK5UHDNMUqhpQELyH1AErumuApD1ftLw1dbzSHc3PCvKWSKRPwIhalLJjD2N2Y
80pCYCoYm1SFPCtiWCwtYG822wlnGv0QSqrm8kabCEPfqid2Pds0lC/CpfKc38pPymFKPcXelfVa
YmmGqV6v+bgvVybgcRO45bYE+ObXCiOEiRrMIhRKSpfEvUHlm3ZoaSPUAYhoYiekDAjUC9koBAHU
7ai2wSlgFcWuSVGHp0pdNuw/CbKTyRuYK28RNfF6ESu+WOYKcE+OLHsJ6WVnRCweHUmqFbRLaMfQ
Ojgba2gjduDP5A1QszFbUSTnsMX0C7YToZRBFbx1kTwiiLrAAV+KRDCI2zghkHMwsSPFuzjoUZrc
m8j1g4MSeiadJzoDihBTh/uOFKXzvS3fNJULoVFDWJtSy3eCxwhbBonhRLbgrkPxo6GuJu3WD7jp
qdMRHoFCuwdaS+cSZs4i46gKFxjvFrPy7IppcLRWWrUyLK+vHcLFggfSFoU+iNMZHXIQkIwFjt5v
IcBsyNSEt+O+p9qNBQxWMQwVWv2SM4xLvDrduEi25Va9Q++sPrNVh5/OOTig7vBGWy1564FJ0Kl/
CJ8ovNZIAUBp3OggH1ACock74VOQ6T+CD/aaYl/q75SZUOvTAWcfhciCRnFrnSRpOQtX+QHNRoFk
lIogRMDsmL034GKNl+A6e2p95QXZEaffnm4N7Y3h/bxXNgSEqolDU8OvXGw8cMBF9jrFEYAhqlPG
ABXZcHpEF4tL+i6439UaMSlCWW5p13udtMmCdVxAkSO+YRMiVtB253pvSzRmrvgX5JvfLwe/C8Of
92kf5+VP+7S2TFtm7ZIj7ZmHx2XiYXc6Ij+umSLmReOwVZPRmIn/6G4vCxKJEFUw3XFWg+vMUY8/
2bFkPxQAtK/KpR9fmdiofdhBshHItVHmsA2YntmOYDCiQQRWmtsFyR2OxACDCqrxonxPgnXf+RWs
yJjtL8xzbJbLikiRNyJdJh3V5jKHIoJpgu0X8xeBtpo4zCF5QvDaIpXPHWYoTDk8yaX0w0nJlr46
Dnx8L59Kv1mgahU2M+W6rgXA9Veb+Ga6k2ZPabebldW91mWQe3BDTagxJIPn+Ux3lKAoFkmzYODY
6GtvY9rpuHPOqwvPYo/9mm39nIJtU61h4vU4MdHWBy6Adayv6laZnu3sGG2A2A1XY3XFHpTknLZ+
b95AC3NiP3tNuAe756NEpJluusiBqgUhIwtSzG5Iz6Og6/MvpC4hvnQ5q4tKMkeV/mTP4yXLTuEq
BA6L5Gwenb2Ox00It2+MReCrtAyyZeS/xOFlfh353SHyqQjO6z0R8igoHwPxo1uvP9Uer7uHzzuf
VqJEUFKxR0140uzFwG9gZoHIcmzeIn9a9Tu1OYpkbgnDzKK7Gpbie5KNHHrig44vSrFYAvjmJ83Z
b0c++2+IEk59Ih2mMZxmFZaIDh+l/Fqtd2Ho8W+hivVT7PvgNssIGRo/wySi4pbb5dNzGhyKzAUg
mqN76bagEsEi1tVePXv8hLHadw1EzofwcgrinVFdyY0/1neltu6SU9E/FPpWlvdhcGcpOxbrJFfm
YeuXKRm469baSLJvdzAwn1V5n+hHdVuFm0m5UqvHc8B+wA/y60RbW/XdJdzotj+cVx00S741u870
O17hBGcV7MRw1VsU+yOsSeiYNlw8bnJAB44N03vQbbNwL59pWWIb9AwCsBjwUNK67bnYtOVmKg+z
8tCqXnFeifwXGG3wSBvf1raxdJ1Da9LWU7NSrI152c5SN9fWZoAiYzvio7HJ3/bMCSGFH0dexbBK
t/Abh24taUjLnrQI3+Yt3441curWSrrm8tow6lWiHzpPAv7J96CSOXtRARL4Ra93Nf7doTx07M/s
ByskmmRybZY0DRkysITO/GXYD9KAzr/ecWyaYrAXyi6rd0OA5/HIr1TNU6sdre6lliHq3QWNC7i1
Fuxiv2xcjZQVvi30eDNcKIpR9uROts8I4F+CcdXbzqx0mphzH6RlXxWAFXfivBO5xA10xbrrXBoX
FPRUFJaqj73Ecjmya8Kqw6YezRtZQFj0eCrdpryq4t0E4M/apcFT2+9TPOo5Nft1Fx3t4KE1Xztr
c9bhjuCo7Knpzw5VStJC4SXaCs0qTjREOnEnbH8U21EwzVClBgvWZ4v8O7fWDwi7LtE6G/wW123t
IsIq8OlAnGucCZVL5NQQfki3Q+JS+jRGgubYvSdE2jTYT3Fq+fUMsOo6vPh65nU0mCU/RQVEXsaN
/IvCfNKulcBDJNiJMxXUaQeB6wUqFr4+YMtEBpGG3j3UiMgILyVeu3VgAHeYDCm9NSBGHKnxpck1
WFQsMDJOTO7TDJMF0C3DndL1s2pgovHPtRAa8mLRHc10uv8N7JGdVvtntuPqWqmPNFUv3M7LqpBE
akAkoZh1J4siB0F2ENwctqSm5GfD88we0ZBm14iA0Npg3EdngyJQu7i4F63kKYhO7Hf4M2y3Gl00
MNd4X1BJoqCYOekNnrOwdsvZOiMNRZ/8fCJmc5WRUa+Ag5iHnAXo8me/LDDSg8tJOwA1tat82SSo
Vb0T4OOSrT/nmUWEao2CQAbrmyRQIdfkvzB3isBtCOeEYNiszlg/aDDjbXjIEdSyUzSWGDLDiycV
/sxaVpFfVmsAfg0fnCnkeBCqoR2G6CJkVO9MS+I38L3cDnwtFtIcpuduyV1Q6KNdvLoH4ihCaDBB
Rq8YW0Z2JipoEUDizmCzSaNr7IWlO5J32/Oxw/lUYabDlGc74WWPD9uSF1yDt+oBuw5CXBxXKGLT
GJEK+lGvpP3Kk0J9pnLQNfNnKKx3yzNKWPBvE1a9OW49GRcX7Q7ygRnW7N1ny8Am/hYCBYYPzJWL
bHAyMvxmouwTBKKzB16YTTfKCsD6yh7lToE6YUafjS9fI6iLYdfgVcz9gOUyciXYwAG8Y1qJLtlo
mt8IigL+N5xfq1m+xcBiavdh4tXFGnwQqrg6IRuzd9DuCEOaUEQzdn0aLVwMNHQ9smFsFruU0g09
aPRtSEX1C0sgLCBcA3BtoIDQoGaJujnzwLx1ex4FktynWx7O+ooNK3I9aPcn/DIpHJgFeykBRCWJ
ZvELQRtEkZBnIDiyvb8qOL2uI/xZT/itX6Dfq8VjgV3pEPPOodc08C8cBfYKCleDCsztyGhDQ+xU
88ZBiHrV+afahTlXPbGPNaXVNN7Qwie8iy2VU5FlWa00RMpY5SyU6QvzOFRwDjadYx+BF920N5wa
Fvl182pssILBjAcBxh9ohWlEQJ254yHH5xray85T7wYARnCaNgHOY2lTHqiq43bC1yNE72v1ZC9u
sV9BOIGZfKapQ3ANesfLkyEuGI1hfpRH/AKlviz0cy71Dh3FBLvjlpnDAHuCJsba4ddrI+dMx58h
3N53PdhSLzaxKOEW4QA8X1Ooxy76yAxYVoeJ6GDwekDUmN95+HEUMiezC1CeeHoJf0JL5uqgAPmJ
nACYyqStPj0n8r1auxrnF1Y1mIglahvicpwpcyTcc9woJj9OKqhTxzk/JHlF8EFZu5zuEKaZ57dR
ftUvdwNK3Abl4IDl8vKa1igOJLJuCdVLiIeXZlgVQPnLsvzDhlM2vyq/mjqFb9mSKIL/boN+2DxH
Q1HJdR9Tfm0XxYrqfM3BS3aL2gc1pj8MEMFEhIu2Vp66FjIGpm0yoMgC84lknEA2UJzWHaoVF+SS
FSMVGSF2fWEHHpHe4/N8uSSLMxQIZG/DnN0Y2Sb0hFNCzG7RkiQksVCrOy/T8jYt3BHS2rgNSWpP
Vzz4jDekbIg88U2jRdZmS06XCI5nPNfk15hirlCfUKKcOemuzX2Eapm+S7qQ2iVUmHyFkOCFsMp2
10woQuZT5qe7EfgM2i34ZsHSPKIm7VfwlyYH4Sm6ydP0zPlyCR/RK3ZsPS61r108E+gB/V3WIJFU
Mnuc8M4Iwy4qX8i5Dn53BvHd5JBpOwFycBif2VN/6NbDfXUYOGbjXVk0m/gajfo7vzq4nfg6B1WF
BBQwXyqmQ6fS3KO9udxxtOWqovnGu2cDFPQx2wNAFbKa2UplvryOZ3eXRaTdhuNjZYqpo6GQawlM
AizR7w9+8ld17o8jRNQJP4wQw8jTuEroUOC7uVQ7go3ZH1NSMp67YskFp0lCyhDi7yRbmJPDXGWJ
FfOHU96XTaSPL0MM5A8vg3OR3NOSp4lEphDFqX5ZNQ5R5V3jpAwgHBNnVmXKaPOMlgBqvZ05CaFu
hPEAwj4JsKf2ReA0fjp//m4w/+1kbOiqppo6/U79UwdpMKNOtyNeWfgb3IpVV36oieaQ7oBJVyKw
kjKV9ctGWu60T/YLFCP1xcB1J80zimkvvGQ4d00wj8OFvZPX2oGc2PND/tacklcWox2qWC8l8Pj2
csS60Owwp0kvyov0El2n99/fbfPLu/3hzXw6TFdDPyR6zd2uZFyMHghq6yIq3vSpoxmpKZu2JVjA
h3GkiJhz0jlWAyof0Pksx9RUURwmqFOWCs5pjMItkRZL2hvEmmRwZhHjE+6RupFErgTOuHkRLWFv
oUkakTjSsiYqFrvWE4r/otgHxonyy1BAWRLyIbW6KymsJv6MlBZ1qyrHc3k0zoSQH2L1CHPcNHh1
HtL/eN8oHptbJV2wNFymNW74dhK5EUJwSkmdWpz9w3Nif9l+sGzVpuVtarL2aYDmipYYam/J14TD
3HFl8hlgwIUANuLRCgHlkV1GS8jvNCrDvlJcjXcqyoDFJd3NrKOlbMoBRdMyHFz7nsjE1CfEyJ2z
QerZkq+j8QhzyMYztc4HH83WUPgB0snQ13ET9v7MWEf0ozXyejxthi/F657ZsmP75MmE0NEKQAVO
nUV7w0MxM8QKxmfQuV2OkB60yrulzAE9Hp2/2EpBRytxfu6Myw1W5wKOylX8q3zVXgvWzG5t32nM
prf0JroT6zM8NWlaBiiAH78fj4Yo9//t4fpwVT+1AwwtH6VyPJPf40Pumq4N79J4EbOcdoLwYuwr
iVDB5fCgLOKtafrgmZY0twhZXAgcnIciECZ5+dyf6IsSDJ7tz5izeSLTdb2qWSM0topoqZfnx1re
KASO1Y/12WcKmVFcwOmHurg6hL+Ku8uJ84rF4n0rvcSEZ7uA8wnLEHJAfHlctXHz/VuXv+yEfHjr
nypudgJe20p0GozsJxQ0tDhv5u0g2ua0QqWe0vo8e7RWzR29T3bD7I/rjIQi9go/FP9kWfyuv90G
lJWqrGuyon9u4UtqrJiRzLSAki6aFjMMQiRCKkvqfpy89YZW1LKFozB51BPE846cwvaq2idQSwcH
Vzt6BZEfRaA7A+cCBVP3GmWhgOAKnVxaaYkf86NAE6CLI0canO2EZVyU8UobWzRXnrwTESxIsVTk
O+EwnbPfp8eIa17jbkN45p/RQt/kONOHRTBgu0QCj71pYbFtZaTWS/mmeysrzgcLusoT0gwqVizO
AATYAeB90zniLws2F66iEAG4HsJd1m4r6SBVOwXoZLulgWGe9/1sd4bHbYCO2psgEs6H2vKZtNhR
XKwFB+qgdUqocqWb9x6wEhTy3QXXDUdlqizCj60jgaG7r6Aj/mEikr/c0tm2KamaZdmK+emRGSdV
HvKYxjS+WXK2dDpBaLIBHb7RLC9+12QxmeLHYEv5/ZBVvh4m//OrP5UvCzVptT6QWD1uqASyT+Di
K6Cu8HPiNSJspCTdyhkS7s5v9AgRoQSvYazkVnATIMeQIkl1k/oUwlLhPvrp4vzwCq1PXfthSGM9
KluZ/MHmhl6fgdvYD25hVIK/CObFvlq3L8p99CCdfrg2X85k/3NbrE/ySN1KLnZv8wjRhmZARpy7
KaAzmp+V54mQcGWe0UUBLkROoU0pfR4Qe40TOFrW1CksePaY1MW4IW8Qqs/3r0796rpYsiTJqNsl
5I6fNjHtZIftWRcaHUIKKZkCBqEg+FuDgMzQwDEHUgvbJ3lGPOAdhJNFBtdBnMHgZSwgTfbV0p45
WE1x2PW6gKbQAVcvK2QzyUG+xqyGwR2JEwlpaO6+f/nmVz2Ajy9fvL0Pu0OZqau4VLz8XGcRpGC0
gmA4vGmYa85LEGSXBgIMT7w3oKSmij/hy/MuGnpIQVHRWVLiVWx7RN5lAaZyChyA78hicXJLCFIj
0hbZfBP7NC05TtOg4lwf2phBRDAA5SxNQZpDo2yJYjXluKI5xuyJRkhFCZrDgejqigx5ii3U0+RH
qBwBc1o7133risXKRR1AzgAQMtysb4r0w+X5rcL7PH1/uDzGp1Gv2eHZziykEfRwSUSliK/RiQFb
kRMLKVg/FgdPzOYAnsTD6H5/d1Tli9XDklVUwaqlKebnQ2ZmSXEc1EwLQFqGRzIiyDMNIMRhL8P7
wNGFCKiN9Tyy3pKKxTYwnMcIW1CLnpf5a/JW4pljIzMT7nowWyy22GZxL3LcFm78/qdJ4gvtr2mr
qpDe67pkWJ9GkxaEcYOqVb5O7i5vOSvFzXl7uUuuAHjvwf98f3W+WltN25RVE7yhyXT9acsdnBvV
lmOUxojX99Kus+CmLvLbxm8cGD+L7ulyBDtU3P6kLv5qx/rHL/40W0fqkJYDSprrAe8be5gA6Rj0
ayqbqzrcBdhy4xNah3Tf3g08JcleQdlEUbWmP4SOAcXfkpxK0QDsIGEuCLIKZ174AAp3oq36NAMs
yakYBwyxmCF+fLckFGVYGwClkURks62ivsrSsbYOdrFQEW9a3kTSm7VSMWBicdAWKSUfWkxgbDMf
zgTN6pjMA+gUQLNAkgB1TOh1CH5GlLmqSjIgUtDHKThW3amV9lTTkcdpxQEDG5Z4Hti8xArowx4T
iDvo9NBPqKAhr0zmzWuTH/WWDBFahXh3fnoGlS8WANO2ZdtCVi7hvvk0qgJ5SMIos2NItCc1eh7o
m1h+aPuKjffcnerlcKMTW4IBgH7dgERBgxexKB4TcLcqLBJnuK71ZelJ1pYdPl2FDNxnAcEF4rdD
JyBKyJAUcrAYyydMlPiq0g52vCDJ57an2yY76Dq4uJRI15yXixdhYX/u2X+J4vOdnm9kijIaTJ/5
CMf5JN1AguXQwOkB70Bkgc51aIJOx1qdp6v6gLmU1ahjk8WvB9hzLb0UOwwyzS1GSmStwx6G2j0C
WOU+P5jPJcEIylpZY8zc5E7LDj3yiZ9ZxEdURNVtac19+Aqj398X3mXHj8Wq0CJvhyKfICeYq9p8
hs4kbZjCfq5y/G2KMjVF0ZihMBJJKNk/zZDyedC6XjHia6h3r5Gf+OkRoK8X0bP26Xf9tbf/X39Y
yurfFrPXvBiJ3AmbT3/9r//T1k31fImes3/M2+r9uf1H/usf181zE9VN9Fr/b/HD/vub/+vPv/Kz
/vW7ls/N8x9/4RwdNeOxfa/GE1ngl+bfRjfxlf+vn/zH+++fcjMW7//5H89vKcs6r6qKXpv/+Nen
hDFONRQh5/xvK534Df/69P455Tvv3+vmvcr+8d9v9Yvvfn+uG0x0iv1PSVIkXHayZaMlZ0ru+W4+
Iyv/tBWZTYmmyrKuCIFulldN+J//MZPVfxoW/gzbVBTFliSVI1Sdt78/p+r/ZNWXJItPyoZpIzT7
95W4+mtp/OuGfG0B/H3A+Z8V1LBkQzUx75imZRoqddJP+6NkDEJsZqayjSRi5pyBE3t0ZzCPgIed
kzjfpf+f88Vfv1I1kCVLMr+Qt/fnnqZViriJR0PZYvgMfGqlszujPkTvVADoL1Mi8uJHwr2SxqWx
OnvptshnMXda+pwmI83PTbAP/OwlWLOLwQA8kltB6regvc3ckIxljo+dcRw2Og0QKrQOkXBP0iN+
c5KooveYfRMkkLlyw8mOxx9R52Lgx0nX1tt5Fa1sz0TCPxBoSmsP0g9fcfGSwwQnVluHMT6qRXY/
gzYQO8izgrXNJLsskakp6CkFPWPmmTctrshHSfOyBxQXyjNV1tngwfQ4E3M1esYIc3qp38m/KAWz
sghsVyHQiygPZ2ip7sZrJZhfaC3P+3Vyb7NbnXnElFoG9dQb/vph7P5rTPxhA/1zkyluiKZgB7IY
iLpi2vqnCdxOx0xNjUDZagQzmjMCttgzhRmUoBi3bkgZuoDYp1nVPik7eV4moDhFsTrBMxrKWLKJ
sTSNAPgWguB4dLswPZamdmh7r0KjMovpdVTKukoRWnIoCqLu1o5Ut2zpMBjksqv1a2dXsNzr2xFi
QtCfj7Jev2RREAC/QLDK+txK6+/f9acz3V/vWpc0SVElRbZ5kP4chomaK7KWyvI2a4kewJM9YS9J
LcT6+Cvb5iklT/h87raR0SKFnr0wG26NRwu1B+9L0d7P2dNkXkWAkI0UHtRYv1acHy5qQnEv3/fV
dCpoE33/ovU/19q/XrRpMp9YtkW94vOzU2dRPkvzi2AWMrMhGnFqeRVK9xQeG8I4nU7fWtVVqhxw
3WEMbswDsexp4rFchgdsQ4pMxvRSpomkq6vBWOstfPiBbu+STtWaaPpiEagCuZ0SH15wNx/x5Vvl
WmxNAxJCRSUmXuuzO3gLZ3MdG9ctMaqGST7ggq5omNwJ7OBPkl3zz5LRv9+2xVzBgcdWfp/yPhyD
Luex0cY8VbcUMi4H63KFMJFE22P5NNjHILgfy2f+bAf/jEdgvGm96nJIzX2iuipitvOxLk8SqcIX
p4HCm3DlbpXbytxJ+lI2ICu5OJTG4dEon1OS4h4pQUqcirTnsnxWK68NsGu/kaA4Exv8RTxbWGga
EugfzDgyvcD7M+Sw6lquN+OwnpTnEiD8iwYCEotd7KEt5vMVNFXaHqDfCAJfmRqqBmHeQXl5fsvV
+wgFHFa8LZblkZbREt8MJ6sp3VO5hCeQGB5QDWVjhhHp9useQw37EFKcypdyGxLRTHJde43Ia+Id
W1cSXYOIJOhDe83t2pMd0xN3JyhhsqeuAcrZWx5u0ELpvTLXrptfISa7m1p/VmiXF8Q1+tkTLlJa
2Hmw1ftVTWTxbAOFnWA4tqj5iyW9pJcj4ZgCBrZRTbIhOUsecBpZR71zCLfVLrscvyTt6BEVF9BC
nBZ4L/ZEH4PVizmToQylyaSD5L1H+cm/jCOpDYTQgWo66QWpVAAiMNA43z9CsvynFu1fg8liiTds
SWFf9GnJU4smzDIzVre0eQhwnSMa7q2r5OKUxxEoZX3LsGBlQFqn+uPljn/QugM7/hw2kSy9lhcy
MiCKkBvIcSJA0LMfceJpF+5uvI7F0oJbQfNrnv5JO6TAvxMvto4KemSCCHn06p6giGuyH4K3cvY2
kWFp3eSzN6q09WzVocMiEgKW7a1822Y740U19kn+gHQlQ638augH6B/n7GEc33SGAxjJwXLQB+hc
QfBzhd8wwqC/Mfjq6+Y9vT5DiosO5JyTZ2q+wY1ESkvYeRaui1YcQ2YFzdEVkSl8FwZabiiADh3Y
DK1rGHLdSCpSINyWRELB34wt0rfXUrbqaFAjWjZh7HgA9eB1AjAF04epycj8H+7a7zLSnxsVDdeh
KWq1iikc8X9O13l8ls6XwFa22AJ79NmkXiR+AztpuE0y2Mt8wOi/awDqCHzDvlBeQvmUYdntriIq
uNjcaUXscsAw5roEj77p3/Ndh1xCQZxBl22Z7xouwwvuPZqZ5zs6q/HBuOl4qPGi0hyE64/maCn7
GQNn9NhFmEStOPluGrdFsW7wezUHQ9vHRCcSORNa85ZRzC9U6BI7ZGaDKZ3wKh17EaPpDtgfK5Iq
MqYN7Npom6+48UiRAsDCa4nx33vmxavGxRStFArTKGH2SEQukQ99RJs9UtKQbSwedOJukuEX/iCA
SpArz/GBR6wH0myMc5im/vAMCkbm4EFtGniZIM6N6u1F2YCh44zC0wdfzEA9uUQzDCGmmc2jx9wV
st5HBLmUpJfFsvabU/cOxW4DlWzGBmwHA4HxDvKpWGs1hOihAThAMo4gH7MKALFBAYFgQpr7uUZ8
DJ554l/anMxnpnAgj+EbI3Pq/HhtWIi4g7nEMIU5My3TF1CXYE/rZg9JMdW870eT9eep6K8pwFbZ
RKsm/2Ng/TmY1HGyejZEbEFXwYl1lLol1+osCRerJPl4uMNu3tS++BM/w77pvZxcwXAtwww1drYJ
jOGduX9QbhlV9cw3ZLdGwffYEIDOGzH5gvOpjV5l8ZfuLVRuLdS1K/W8yYCawsOPccQTfPREtAtj
UAGep3mVX26hyygkYiBaxxLWXVmw+M/oFIqBO9M/wspSeeY5kqoNsrqdaNiUTq3eojlKhgDd4xqp
vNbfIYafumPyoulrKJfT8CCffVhEGJu+v5LqF5Mp15HIGVmAHVib/7yS9Vj3QzxMnB/2ZLHb9y3p
PXQZii0mDJmMLfQl1tHmbheABGE7kq8G2tcJWJamZ/OXbDvDu8oK02zkcZ3SMoRuZOheGWyDcm1S
5tQXuF4KRAuAONN5+cPrp0rBC/w0r1CzoIrH5KIp6ufNb9+qlXVWQ2Vr3VZb2+1PMueebon2lL4M
KScD6De3aHYXlXiN16C+0tJ9iL+Two4r3V4oI5DQgUIjd6juNXAzX5DRFgX7Z2ipV603yacIpuFh
Zuw4mMTNNaH0Jth5HkfFZdZJ8tOMG3wmDL5Yt2TME01xOSahHxwtXcxczC7asDZLgF+C+ZDOZVzx
sRccg+HYRhFoYzKqb3VMEsO2VK97+w64XMbq5EcxEml9NwCLZa4JQIZdlFsTjHmUzJm9hnWHkiUn
1wLVqhvqTwF7X+tGTVdMRrYTdDfyGVUbAP9bXdvxtRPhh8OJkkuiLXUIxDRg0aFEROCio15E/b2U
uNXkB1cjG7U7Ls9GsI80GDrIX32BfQuwsbyEnLpeWHeglCKbU8/QfnKsLn7Pfc5PknW8UPEmD8W6
E2sb69AU37GmQCDCaqhr+8K4CtIdY0XMFmI20qRTh80WVUx8R/xFVbgX7TpIFlW/a2JcCnAqqbEM
5NcLijQorYxLAdKrb/emfkWSbZCwt6Opj5cKFQPiHRjZWOjp+4IHDSJYxvSnXygHhcE15hQSt3vf
uhD4fcNuBb8JjGa4S/VL/cKc9f0DZopjyOfxqRqqJIgNPGOfjymTPBgTzXl522CFI7O+qZZR4lvT
yiCdTplD7hmNzZiCriZ1b11soR8xZSn0ArB63wMk6+asjD1Cctq8bFiFY1AsSkw8tkbTecO5oGUC
mrNhjTwSgprN5Z4bD66EslqV+Qleceq11qIky4GEIriY2zx5Krdl4Jlrmn0hIDO2S7Yj45RoTyqY
LiwF18SAycF6yF2YXiwH9Sa+iMgGnmle2Xj6/jLZ1Gf+fpksLhSuVY3yyKdNXVGdp5lscJortrMD
hgnoUXnmDfYtftUUfSG51EChqhZODLYY7NCIjJfaXZZsQWBgWBPEduho1FI9JSXzzaHNjoGSLyox
mtV+txx/KYCMaAs127FG8LzVzGVVCI2H5qAA++uS4h9TTRc/Eukg7llyw9TZpsT+AGc0xb6u+oU/
OU5QH9//X87OrDlRLVzDv8gqRoFbBhGcxyTeWEk6giAok4C//jwr+1Sd7nSqU3XKvdOJiYKwhm94
B4tbWPvXcqwBLPNBhPXvEQEXtGdaZIhTZg76ZecXI9SPc1q21DPpPh1N8JafRgKao++v9QrbXQOA
oafLwlbnMkMy9t9XFmuoby6txl4JW5Lmgal9vbRntdLuZ8oDuTa0o5RxJiOLW4BlLVNgz1I2v137
U/EwYW1ggtSDwM+chwocpNcnUtmVNpVJzC7wXLrcpwP0s8wcdDCsulzq0CKKAyNWw5uRvqRNPbqq
N6Afg1cdWfRCeDMaK1WXn5vmGiR3XBsBlVmxtr8k+N/k+ctwACvAuL1fu3TcPrQwu2cb9Y62WN0p
K2ugzTMVTO+5mt7u8ta8D6i/fKTpeVEX1Si3tlqCiDNXML+j4nELowb1Fqpgl1VzRIdRYqZcSqyx
EQFEuFlJ3pSm8PWUkOqCQhsSFj340QzeoEyH3lSxhrqswe90Reo+hOzkZVcYxeRYhFwuW+vxqGV1
uVyi1d0iXiIfHyRxGKmYE+nDGdd4bFJwiXoLa7DUu4scD5igHGb5oXvgE3H7FOfGDNFBCaeIEccA
LVGB5xRi+nXEKisFAMYLzVgMa3riFcmt+lE0JjbYjVvwcSTl7g7Ll+uW/pCb4FiTskRHEreguM5v
OggzrqtGO6p8kBXdKYTgRNIWgD2T0RFcTmkuj9FwmQJfTSBA6XKx0ZIIlV3a/hkfHykbA0t7DFmy
LH4ySkC8UD/x52qIlCRfup+kh7K4S/Cn5GYm5fGTTvBAqGeytk1kA5papFeqJ+kC1G8APJPPgXYH
j3K8bWJ59O+xjVTDd2ObOo+CTAIyK/qX8MVQ1ayMbq08ldHGQjduU4M/TMeK5KsRtERaptOEfwYI
PBDA8Q/8pLwJ03l5GRlo3mHHkk71bqKifgK2/rVVQxVbBbgVkP2VGa0lDx4JoIxuejyVjwkVTVpE
hAclMlX1CNZOV9NpQi4e5t4GHeXHpg4ISHuSf12sQTfLrwOWGYIrFbRdePmlyGNoKgbmkbBmsCXa
3qeUPtP58UTYyvitFbt/tWAKoOwQvyo4nRAwokF5AmiD0A7EJP7NRw2yCekaSUJrcsY/WHcr9mqw
rAZiez7pCXEMKP1xGdvRKjf4VOOyBr1qSyBP1ADRKrV40rZo/0N/pE/ejiWk+heEBeQvJEr5W4e+
NsLXOBbjKoEiABg5KOEh6xqIlAhqL02ZX6CvWreZQmYQKqXAA5hG8jL7lSsB0NgS7OCc9Q6j8k/E
OazGx65/B0cKHzN6Rja23w6BGOyHsQf0o4EJszsqu/tHhbAjMN89NRRdCes1JRTyEqE572YvJr41
GCwuUdSVdZtdTN1LGpjfkaZPsbfsqlFK9mNRDASu8YpFJOt29EK86pSGy+FY27VReQe4YPfbgbzI
XsjKZNNrN7xUDpElaBXbOt1Rwrss5CM6Sj0KxXe3GFFUi89jWkiXm4/+8hTF5apxmikbK7NNAade
1TO6kGj2YhrzeJU/V/eu3yEbAoEBTjwK7tWYLbRF9p0AR8fD2/r1w6T4biulFGyoukW+TVjPnPmt
2HaW095Iras8VfxsXgxHjFZgsbFEuJtCCnHOfho00/vaOmkjbiL+QVIOkdBrlkCsjeCHsxG7y9f4
5/ez+VKmldVhdTSvlTw1DbFrP94Zzkqo0dazuw04jSPuGei9O4hgYzURAtlt0GHJnCaA+EHtePIT
4EX/phipsRvCv5TQuDM+uY6/XR/ViJVCjR7SVPjatD5GUWeoz7hS5R954yRmAFJWGUzZKBvJKfEa
sOMltnoiwYTaf9KF+50AClEsNIPzYHwF463SOaX6BMTeKWWUcrzsPtYBijoZ1UoppF9KwhetSDMh
ewN3SuYMsAclwFWtPrdQ/VCDzWZwnWVo6BQoE5ihRNk/IqG+gPc+M2dNGyLhxyWgV/A1GGgHVadV
V0OetrKfnL0m+eCvbQN801HDAcSalf2uGM6Og93pQldTtiBCxyF06HZ4SI9Bh7nkvweIrH1TEx8q
AHxI48CGGcMv8UnZ9DfTTEtpqqHD1lL9Qb4gGX7Ezcq8ndCnMnAU1yT/qM2u7PJtQv5yG6clvn71
vhAaM9FrDHy3QbygrkL1ChSIZexacsuuhcOp9+wMR51zPxnnvcBoPixMCwa7ON+ZAOyyS/92AWdf
y9Xm2t2waztlaDEcVQk7Y7+94KgIXDqqDpY+0+t9pmWudespJe8I9LAI6yKMvD31xt90LLUHMs68
GefZKusg3oU3IAzDx+4+eCnYn3XsDh6Uvzj9VMLkpaQevWzifa1piO8L4YRd1+wbg6T0eKqpIxm7
YbOSrrumdSJjr1YI7OMIRltdf+y4MzE0WpxP6jad3TlTaP0JvKJjtkrbDyx/GjzNoFM1qFTATKq3
Se7DjsqvrxLWXiDatBi/wg46FJzWLk6cSFnJdyT2MeRqQ4KFopxZ3QFVd0fudsc7+8RqUPHDFUM+
+HT407Fmgw+XCroor6rB1uiUiCMgUYcVSIdlibo7iheg0CDpVO/QTVZ2avyDatQXFL4Y1kPdlGin
AsWnC2Z8iQMwDe8uSnvtpqQH+giTHFZ/D5At0pEzEysWRNa2qt8k0wpBLUImNJKN3JYom3msMJO0
+SEy+SIf9N8JWcwxCfAM8+xrX1ZS2rpt1b6dltMMkgV7ajQZftwDlr0B8K5T8aEFQ7xSyLsFGWR8
DqkuCXk8+CVUDC+Q/HD6cbrX6lcetm/plUTd/xmTKf0dQInFAHCdiJ6oony5cHejLpVSvrdT/Xio
bvuOmaFwPx+kgFJ/yJGKjQiSbtH8bqE4/djV59e2pDeA9mCRh72OHnVWjqjgEoDFTL0SQlw3ODxQ
Vy53oFcKoXBCcjqkgsTGK+aybOwsFM2Q+oKsy+Hqg3w9PHI0Z3mnW86tqphYw8iXKC0UCC/XsuHm
5sfAhGODjKhJ7yoBmFkfHTEdzm3Y0ZDUQjFTj8Nl/GAZR9nR+DBQaUMbolU+tGhfttQqr8t7ezCG
50UJsiehW43W/mPHOG+HV1LHJeIyQWIac53VER6XCcEv5Yz7q+nI+koqARkTl1/vrJYqb49aijY7
W5Yz5I+KjD7DfGCojnY++9UFSFl0qjPDkWC8qkxTQZ9KNaKHiGqLTsGp0g7MxBIr3x+W1L9XVKbD
kLtqmCgPWp9Fv992uEKO700WmXTeYUKHZjJuT/TlDQnnE799wYIkQ7fEfxzQXsQL5d8HV8SI+XPD
//PgYvv97eDGrVeUvOHgbJxSEiBepJ0upVcPmX5+6tdhSQ0H/ZUARXvFCga3eY8QVAjYnxI69OAf
KzB/7/dDoHImykuaZQqwxJ8nNGijNj9m2n2qwI8/E/w1ryxAPY0cTMVQGCv29xZ+1vXE7nEFRYoN
bGLtGOu0Gat+p5eQHtTJjaVL706PFGfVcsVoH0TYM2CtJcT/gGif9/ShB9nqrpP13UJWSL6Si+qP
O96Pp6jVgM9leMxAKqVHpN3pnyl05+HRVQrEOwulJyIRiLLJ/tEfBuWOblSWXcB/n1SChqH8gSS6
GEsSZbiWo9zBStLENllmi+N7VYxvtP0H8crsp305QaAb9bGEUspRu4zjDpw423m3urO1/HDHv7vA
aAKT4xqqZf2FPxje9UwaNFoz7ZSPejDLoOJJqWchZBztLmzBCov/JQOd/3gd6Hhi42R3nouJJLax
pp7VlJ+U4pM9ccyCM7ap573Y3yvAcKQbXGiJ4TvUb+4PJy59c+agG1n5hpKpW3yAP4eGVUiPQXnp
mmmLgNUrCI0HOX9oWEA8bBqC1yGc4SBe9jRIhHEGVqdHSxg00ii7Xp7LUflct6G86Uko68BAv4OY
Fly5TEfAK2Os6dCEMH20SUIg3TCeeQsY7zkuIkFG4ylZlEGs4Eg3NU/p/Mz2zVJLiQumuOFalSeF
7eouPO+c/BnOJQaxKKuMzTChNlvZb4+zezQdMHl4n5Tz+rilgn29eBSl6XZS1j6rfg6uBmVpDU4f
9BFa2ajT1eO2Ace9MI/wtvkJ/TBMkA5oo6SWn00vxL1X6J42NjGnCmkiaKK4gtMs1l0ShQ2BA6pJ
b8MR5FE5HOwKIc3jSi+AjqzXdBaxAYfZEmeKM/IEFCx3w202u4Hru42tagKGBH5Z/3K27GZ000fD
QVi/XrdRNOc4gCwNYWuLbJgRkllZovYnBJPO6TRa4vip7yuFoeQ2WPIJ/rAcNjTAR0BvhFI5xo5j
8w09t//ckrqhU1OGT4S/H9Xi24Ew6YBFXDU+5SDHbVRVKMa//Ee6yp5wsseRwqG/KoEPTzwSzjj8
KR36Li4wBVZHpweqm0P5y36bXlH1tfKqpnPFkEg050hXEcdr1DgnjwkYY0iZyG8gNgVF2aXIy/IR
741TugVcEAsNqALI5MWTNwolyhU+YkgfDkamsridf+iyyd9sI8hCg31TZQ2c2ldOwk0b9kn+yOqp
WgsLUzpE+05xmLP1GGsgzJmkfnSZy7ufL5P2TVjCoQ15qEuWoZLK/jkx07uMOL5xrqdEabepGapw
wNhtyzHckQt2mkFPEP52XN7Rf3TSmXXAKHyDkveEGLV6LmaQKwnC7eJAeYOLa+IzeXFUyD52FSgk
+BtSeboTn93RwsEg4IKEEmAz0f/+YZH5E7T9GQn+8VG+rDHVPUmse3Spp0Cg4B6d41nSrGDWlVdk
cAgbzoUTi1YMsfi8HaWY8cQ3WmopRHp6rOd9e+4hGxMdXX9AUGnf7NQm4TKqhGAYFesTAP7bTt1k
DzVNHseKngO1XlroyFgElxe4j5+bdzanDgVvsnerQ7K45k42IznDn21GiYhcAT/YDV0qc8uKoWqj
4jLK550hSPR6ujTfMtyR4dojbuLgQJRj8ih00n66un8Xt5lLpmXRObAka6h/mU9qnx8f+kOppjlj
g7Irq6wZ8g9KQH7lIyVzn8g3X9lSKTojEfR8A+hnJyf84oL6cJwT/tC5ooO//uGuf3ttKbcbgJ00
ipNfoqB716vHvpKqqbrp1xIHp5KYhvhoCdQ+HiU7g0j/OFU2agjB4r4q/SSsfmDqfbvY6P93Ep8K
Vb/d4MdR0TWwqBWLDbFCNjdGCbsZ7SSaKnVwX4r6Hn4vCMwGLPlVQOyuhsAnIdmMyZZGqjD1LKY4
htLjjwuRL52f/n2h/t6BQfAouio6+SrZ0pfgrASM2Bca2JoHblcdDFKCauL2AQm2Knx5Hx/J4OPf
h/wGQCSOSc/YMsBVc4v+XFwGxy7Srga2onERg3O4JmyMKbCHt1ze3XEiqYleWuBRJZIM9v2I5plS
bcgOUrjBkdCQ0jNfPg9+uFt/L7eGxH4Ar0FD94A2zpdLURVpZ5TNo+JS2Czumm+GQJvO9I8ciIkk
LDkmOUI4XZJEKPDvi/JFGpxlShydg6sSTBiwzl8uStzQzCmzezWN9vKmxbT4OVv3r8M9mEiKX+i9
pq+P9+HBeO/n2Yf2MqCK8lYcjKcj0ptvBfE8qcZ785y/xq+fv22fm035gZ/kU/FivrESXD6A6pN6
m2/q6/H58Wo+IU7/7w/xhcrw34cAK89uxYWkvvVlrS26B7F4m1XT+zv0j+4MD1V9o+V3owr+8fGY
U9VeWYfudEPapl6Zb4Ks+VK9JR/WL2P773NR/9rCDDhrumpAXpPAqX5dmfJjnaSJcSumM8yB7WpP
29HR7XLU+xjzOYs3kIA2lhkeYfJIQPqHLmoFruzIsGtwgHAwh3ZbF3UiW7IHP5zcX7NOnBtscJ1F
k7Xpa3WiGybH/NYmxVSh73VsEWabHQEbDNuQShyYjcjRftptYJszrf5IDMVBDXYahje1mq9UhrYh
KBo+Ii7Inh63W3m4BdHN8i8BJB4p1PwC9gXcDaBKF3LBwciaWlMdk/nhWpuvTGfApWvDy1Tym1AO
ikk8U4Pr2BrHQT7VwgtfYfJ4/ToOkqCkjzz00YoKLTBZQRecJ7j0gImdIRbnHcNiHk3Ok0cAMHBT
LrJVM1PHMoowuG8s9Yk8xsBr1e/4HW2llT61JukqXiQbtEBW6gRQiIu2mheF6araNbt8Qf1mfFuK
R7ms+f++vC/KTctvql2yMINyfCe6S8OODZG3iTfZzpqjkbZWlsbamBtzc2mt6zdjHc1uE52fLZ6h
VUdpCBdDFNDFAMEbb6QE1jyGrHrgsRrwZ8dlMWtmJbg1WPk0BiO7ptxPwcVLvcdYnWC3ERL2A/LA
4EoQ2GgI6dCcqQVotoq9qWlTK9PBR3Q2KSpWFwDiofNDkuIbYj3W4462TSy+UmHVMCWl9M1LatuA
OlnbkINEaYH3ksE0YUgrGD+iFUXFm54UT4LH++8/cHq4QmBVcX8SHzjdxZtole2uPKJDteuejkts
/XzNVbYGgDvc0iExDEKd2XDxSlD8IABHVnibp8v7vuTxOCHz2Z3QpWiYTqfj++PEN1R+eUZ7196T
V1RLnqX3ZA9YeAFsbTFYVYB0kSjy9PAaeLpvOeQL9ofmTukuBXi5TKwlPbQJhgezegZKzh247fjI
IIw2SOlurgtzUi26nfaUrI5rc20sraW5jmdyMJgWk3Ysg7oPpcl5kYe8wS45AMFMNwn+bf1TtBB/
fdvVu2JTLNIFsIp0cdvlu/4pOVw32abYmOPOP05oc7nNollmL+lL8St9Ob9U22or77Nf6v78cv6l
nsrX9BcJkUbA8yv6BTyI0mFP34KuCogSKi/vw422MXlgQqnhAmod4H+WJ7S2KmwbWKXl2BnMrJWx
iufm5h6WYwRUkA2Y5JPj2Jpd9oND/3xZJ3zY285gFg6m7ICLegew7QL1L9qIz9yE6sKcxVPcIubY
EWST4Uzd1M/p/vwqvz+eoz2Yl6UxJXlV1vJL8Wa9AAxs3noeeKXGME8/4gPCBQchG3L76J9uOwSV
3qBtFZv7DNfvoIFTr/nGog1VBFaY7tg5TuUgmR5n2iqaW4tke1wdKeOshqvBJn1F2KJ7N3fD3fnp
sbS2R8nJ3rI369fgF3fLASvLf5zDEcVGohmkBilMYu8GourTVw+HA34FmwDXHVBH6UbcnOP6uI4W
gyWcvccPW9YXlVCxZbEqYlJCqDi0qGF/2XerKJPb2jgX03TeerSHxtG4DsTXoy+PTJ968dHPg1uA
l114D1IYYIgwOdSYHOQIPArFZ6wiEbeDLDC/Lsv5gM6EF3uT+gfPF9gJ363fv52p6Dv+Fk3KadQa
2oVNw8UY2XuM5JH1jtFj+BgB1imnMC04uaNfBvfpZZks03W8RAq5nnbTan5bwpxZZmsZSq9PHjTt
wz6M5ud5tE7nlD7mxR6ByO1lWazLZTtXp9e1eP15PljUpH/HEMHNZRG2M4puY8ORfd0nMbQRDvMo
oTPEy1P/Xp9g+eQEK+wrp+H78Nk40UVOfw1OVDMs8b10ttWT+a49K8/S82U/XAwX8Ge3lzXwwUm2
SDfZop7dZ3k4HNe+MpbG6ejm9+Pct1zsCjyMZ0dH79ePEJ3vY4XfLu2X0E+KzkltaFzaOIiDy7S8
kvRKRMDP6nOxb7gwt226vizhTaybfY/AzTrelkT1ElYcx1drnE2a8DiDceRbU2N7x3OY2tHQV/zL
1Fyd1+A/6KKjRQJexLu4yPd5FdkRspIzfdz6iL37ABn9DwR/HLx9fWlUuUCavM6jy40HSTPSPSCD
vsGjx5xEc8vxbXKcyvN8rHsGvXAMhV1oTs4TWkxeSsyi8tIrj9oTLy7HYjVPA5iwPkA7ntf9B4JC
6fQRJvN4fV7G6+v2Dtl82QbmqBgldumzEgcyO/y/4zLtiy7SfzOO1i/NDhhzZAJfLvY9kfXqlqq3
aeema+QRl2WAUKWTbO9u65k+AtM2iqxrLEOfe09lmB/FLOxcOiIOlinBwCZhQ6sVEsm89+rpHflY
a9EyIxC39vDkXSFX6BoLHOzCnsAG3Rde2TFrLBvWFG+ODinPyM8aJRwP7VqeQnjo1VrgSjfnpTYl
N54r5g/eGo6+m2xF7Njy/zN1Kzu1J429nz0/ryrv1y+Q5jxDa5FH42B17mL+7PbOJcD7zx7wwBSd
I4OpmrI924sgsiuf5jN6ZNTanPbFcPpFOX5n5vBAONAu7aflh//xEfFHaCmN2enVt4ubLy6uPgHh
HaJtQnEideLn5D12sEIeye7b4egT6z5jtuNZiytHApcVPEaGLc658p5nbmO7M1ETxf7XRVrKfZ7N
nsXPWAbYi8PMncx49aGwn/mY1CB5o8PzpHfwLRAvWmtONKls2YZ34mPm5F7cxMWYPQC9R56EWw8r
4zVcPO/Z/5zCPrxRJBXPxi5YGmTOhoHloDrivIOyseFLsILIzqvuvL68IiKJQiBIJnLdgS+ev3Et
TNvy0QTkcbH925jXEi+898unaiR+cbNxbghgKPlAX+3XkiekEVUUj5ruZ/wukCYJ8TslB0AwIo4h
uvfQX1vfUUgEZ7yqfSqNNsuNo00v4+xFcrFwtK8BDCCWdKT+f8l73mOcvogza4L0BcjMCE27pUkM
o3omrxTpeskZt9OHk9v+eru8e+QRzmCF05rXTGHH78WxEw/pCB+zDefU2xvVe32VXPERxDGp2HpW
iPy5a53SX3OFF4p1AAuHrdBPLV+7PW/oR87utBrv/z0llb8IjOyBOjmnBSQDTMJXBEDW37O+6lj+
SivUbysZGVLrfI+QxnXqMzi46OZJBn5EtNiH53KWQLko7qJDHuTlLtY2GkylbhAo6LPk7U/kNUXs
a1/zFsjxsFcsSpIUTP7c98rmnj0GRgwknumV2XtjU7sQwtzEuTgpQxRKXgCtlXHeucS+PMoF/B0e
QOjdAeO18COW3Yp1Q0Z2GtSgh5GHB7LCZin38PRhJItdnR6ki9Xr3EC4T1uenSGDAMeVENqeS9mB
FRbbdW4tm/6M38L5a0YwM0YtiSKdCxdhToadygRGXNxOPMu9OGJFaFiVxBLTOqdNeLo4e5YMB+aa
g5jw5yMO0bWlI2v343iFVhCfrPmhS/Q37IabbFGhox1pEFx8BUIrcWu1emReSYNxHWZ1AKbHd2QY
RDjia7Q+iCWKxZRL2DFhgSqx+nwsmQtcio+r8w7ujtn0grQV39xsEKj8+9p5L5FDyuIms2iEZSZ/
gqdV7vz69zC1vsmaFQnWtqkrNLko1P85EDrlokd9r12nw93NBYni3EfiyrIje5IHEcmDU+UCILZV
G/w1Y6Nnj0DnmLXr4SKa4Kpu7IBUcx8uxmMjXBHH19XZg6ntDl28Srf4pHkG/9/Hd/QgRe4n7nnl
Qsn1WvZkzX66gx2xo20/MvxHhhQRdGVQXCwE6FyTIuGh6xiuyf+MTj8iWjE9g5R6OMPCyNf5LXG7
RwPqx/v7N8eTu4rFDXU1Ohh/w4yLNCvOpVRfsYsjPETamGwk1N/BPxDgodPJ40ZWXk6BDoCnycjA
ReiRhtdZusoX5xD9+3E5KceAFG8Q4VAenaBDiH/wFjWfMfEHocSdmEQbEURgRD7KCM5EeIbZmaON
wEsE6OJrU3PcB/GknPPjpPMv4X9XwcSKwYl9WmsexsGO+++x8Te9TXx6XVyBoUDzf+0kasNUbbQ2
uU4xIFlQPXPV99v0UDEsZG69GB4o1gbqCCi/h0AM8QaaaQz7zm08bSVeIPZ68dsHg4TM3rEcFgEm
OPiQMAqiAI+NIA3QLCNyumKJFi3hwQXic2sjydVGJlltwVxB7M7ZvcJCtEUtpadwAjvF+W+x+veH
lsWA/7Iy0j2gi2WAolMRYPtzQkhXJWrPqlAifggjwTYBt9+n2xsa6PqHEdNsoRhwP9PqxEPc+ql9
K//VWUGcBh0FmKA6dUsAQH8eXs2zzNByVpRjtW6kQ5ctuu1Dpc+DEaW0jMjyLIiPP+4Iyrcf+7fj
fqntp5l5ry7ZkXtd9tRTPGwA4ovhXopmOoi10SU2/BsC0QjT4T4VFPFbieG1um2rk66v5fNOQvtT
BnSbIbIu9703yKofWjuyJoLYv27N/53j12KbMRzk2tXk1txLiUgH72H9cl/KavGSdwZmMLs7SrbX
uvAvw4qUvxNU1KGSzhTl0KkYmFFR0OM0KGnIx1R+0I8U3gsqiB4E94K6y0M1A1xnmK4+l14sIAYp
qTu4G9qITmSOc9B65epc+YlEEE0nq6lemhJ3gRewaRGiAwqbeV2yJyWrvNFsDYw56uKZ/qtEUBVD
pwuCEdoiiYZhVQtjFYqhSNHIquzfOvIEmEtyH/umRO/zIeGd/JgmWutbl2yeo8FfXV6N2nQvN9lL
H/O+kW0Y/x0xa5SCSR58WNVB7Wag1moJ9M7lkJcfcV1PoVIylFM1d4d49aAOzODBX2TRW9lILdRx
FEGjIQCRfCUCs62iFpHv75oUNMfZEN4J776MwAID3Yhz1X80FDiaQzeMR3IrO4KdcCuCwWM4MRR0
nc94MUjNVEqrTanFowp5SDX6hfHc84COUa/i//DQ369tMwKT3JcySOxtjstMdSOPQ3hQvGAwQXph
cUFmUKecmqYdlCiwAB2kg2sBMgW1irobi3aKpiwHivRDNvVNkVuVFYMesTKEe/fJPfmtJmDFcp5W
knWdVpmH6UHRzkAnonMkLvW/Fxv1u9kuqxSsWWSp7n+Gab8dyuQt+1yGA30xANsPX7AAA0Ndg2iw
gZgXu4EWZIbHlCMe74RMe2284E0bF09mvj0+J81CLQ7pEKo7SPXrOCsRkLZiRpWoe7vl1SvOhju4
/1A2+aborf5+1l+TzYKbRQx7neZIiMcJSoylU+FgIEEF/fcF+iKm9pnXgvqWcbJkSdT+ajjIg3ud
K4V0nZoYjxnP1QDrAnLPKwJYviKBG0VM0Bgs2+sMZrB1f0n79Id79O2KTJAnC91uTVa/xniDCy2+
Su+I8aTVBXvkY/kBEYbjq6jtDdodSpMgkbpi98NH/yaBUPFkIzYXoxBv8j93AimRrtH93F+nRf16
vIRVuzIBO6lsCW6J4G+KK9UPh/wmFvzjiF/2nhQiWV9GXGwNAneVh7KyAwBzVT/O1exSHTLth3H0
t9APm93vH/HLpiOlqlYkDQc0AE7FuMpyYwHH9JRxs2ZW6R/tLTyWwx/uqPLdBP/tsF/3kVujF4U5
kK9TmRGkoFE60NeqdbS1fK52z2mxl4ylfD+J1MzCq/XSTQ0JWcMeyfHi6Oj3q6co8CWYkR0K+Qp7
xgWR3/SyQja9fBxgWFk/ZWzfnjLCTYo5ZEiAtflzMFgRc+z4aDll5PnqMOpmgxvEyCUw6X8PO+Wb
iqiKiBMdfmAUMBe/tBtb3dCj0rpfpw38TfgCV3rkTQ6SnI0IJgvoUUb/Jx8Nl8xuRqiE3dmqVRGH
bUO2R6aDkd5dSe0Agh/UGGBUTXO+e7/Vix9O9ZskllNl80UJnDXir6LXMNWyKoctbCZ4/0Asi/KT
mKGD/HCDqzLQLV+7Z+g9EkbH+0t5FpBuIO6gtSPubVaEZ2WeKIpzLZNxiZ9r6knFD9fzu7VSgf9J
KIe/I/pYf944Q2sfgy4lgzCsHeBJRncpzziBf18K+W/1AKYSXAIV80gYZdy9P49zqaXumBdVPh0S
cf8qwtsLpnGvn1VnAGFuuRRBu0JOV6yv63p7W0r7oz94VikE4gE/KreiLKiOJA+FKv4KO0DxLa5D
IM/J+qs1eF/eRZ328/NEgWU0V0nvkf5wMBHZt8UIEm9/QC4uzN3cRRveAeU5SSgJwCvhf1EGwCPM
fl9ieeGIeF7U5Nrpf5WadNmRBEkjhRJUgVoGOsvXrXiKXRD/PjSCyzlucp9Fb6yd5ril6E6x1PcQ
LZ0HJR/RWtadeBKRNukUf5pAmcJGeDnSF7KBJ9qdL9naGC86l3+fbs59J35GVCbk60SZlE7piN+V
Myq9E5xgVvGqt5Hy2AxcrHTQoL45PGbpQnqSJuL7eiZ+n3gbYvL/391E4x7PTghP6pdRcx3gWyZ1
RT4lZKLGIWoKmBlSVJUcgzIjtkIkXAPqs3dXJv2KheUWaqcUHvpTRGpq0buQR1cKELU7yahVir/E
X8JP1zoFYBxh92UgWjHyCFSoPErXYhiIJ66vD75egkvwmeiCNghEvZMx8pwHogr83zmIcu5hsYWS
4mQ86DqRzopSuzETKb01wwrepUE36xDlHw1WQOoxq3fRgl+DSuVuQ8/3kGKl3dN54vl8T1WdglDj
Ppx2VFMauHkU65FrRQ+G51G9dIBoUjURlROc+qh1inonphG0jZD253t8fxhTR6p/kZO94JEZdPNk
kkxkykjSNJ5gEMpIILHxktWZimHumPNklsyggZNL/vsefhvagc2mEYZXAUp7X25hanWWeuuY+Eo+
NymT+UPaveRxV2pE15nMBUy9Y1Dh/tk+Ib4DZYzt/fKmHx5zdDQvk/NL+WG8gIUsB2MTwY4WKxNa
0z/k+Pp3y72IcQlCBXri6/rUpHTxLlczpxCo4diLiS8PUbv5eMsDi1HXrDHC+d8H68hitCgwcevs
9wfXWuZumHZGZ5cemP0kSlliGqGkzFdkKEaibYJp5ejoHD+//vsiEyKzrH1NCXVCdZCcJmj4zwLd
bwG0dK+MclAb+RQEERNlsCCOCKAI2aJWJiqCPRNGDFmmh/2WjS17GAJUWWD3LPOhRMsgdh8TYMI0
DSjMBN2qppiO6N4qGcXuu+p3YX4SpTp6k9QsxQAUw0wZUaQSFe0nqsnB0n9aPubgLGzLex8wH2Lw
L7G73JUOfKoTTnl2azuvU9Oeb/DEdY4fg8lghO+SW4WPxc2V5siaifqkrS+pcy1FYeOELi+PYlQ6
4vU/iYwMv93of7t0X6OgNIuH0l3mzmM1RO0XZ3KP3k28Rcz57uZbUV29oUQTb4e+SU8Gq1AXPJ2d
U9dFdAJBUdlt5o9tNkaciIrwSDQlcFRx8w0W98kIuyQqxN04Hp09jA94IF66MZ4uLgAMOnajfET5
+HBdlRvrKfOqFbxCT5SLM96ncMSLxFc8rLx8VC/wpqLmpHA3k0Asib2Hnh2nWNnr9yfN5qrDS+Z6
lYxDzf746CZi3xH7D18ZsoUvytJnW9pti1D0drCLXmle+XKDWaXxc0nnlVZ0TovkRR/Rkd4nL9Ua
i8TgGKIX3r8iBvKKGdjpwUL2+cPlVwR+/cxKeLUXFlUvONKi6QMakvnxXy9H1MxFdbSw37aiZyPq
4lwNejyQ2kSvZyRKwoP51Qcm6Mcj0zVdZYlFgkumw3KHx5yNA5PoQ3rW2vx8jdhc/7tQdH1oV/Fk
4Yu3FfsrbWIOTSmWN7IcJcic4xKti8/Km+gQ3Z2OHgr6J/yVOB3D6+xtYW+nU2TY/CU9JY4r3gRy
AkupAG2JqrSY5uXnVgq2hgVZLL8YuFK1BZfyufRi5sPPxNM0i47269B+ehI9N6Q9eCvxR2hXzCVW
85YXLx+iUPjZ8TftV9FNyh1R5t3ML3OxiOD9JF6qOsmauWaDJKZ+b84BMjdjk4jcGbinnld1vtj4
URP89fBEh+q6ROqL58X+nC5yH2GDGZo3LqUG+2QscTdzdKASAQbG7nVS0HHEJoDJZnoCEpMuYnb9
dKS8ib2BovMv87PdYLkklySZE7GiCSTFCFxFuug/wwAxSXXaW77v086CWW7f/N3LS+eDxxCfhEiE
oKPlA1JCsV+m/0PYeS03qm1r+ImoAkS8VU4oB1s3lCNIBCEhQPD05xty1dm93K721l5ut1sWMJnM
OcIfaLNNX17U9ue79DZLOixQVel1okfPJhR61NzozAddd/E48V7WSbov0q1r0ZyTT8Q0gRVBRkuG
ATBlN+rKontq87ZneQbovU3ozRHtQN9ksZIlSrAF2/Fs9jx+393674QurMthT32N1sd+1AfLw8fE
PdyR2CTBPrO4Z7ymg9Uibb/IX6Rz6PPpjGxXoqSkL6u+hFsBL737Im/Zy5k+XzkFZ78OuXHynhZm
X9h4MQzRXH4CP5TPkU8KuFCQzI/4i6k2Dmh0yMjDgms3707HmMEZYdADNAOVxVcj4LedGvz9T0G6
aUt6j1oLEfS3nOemR4p5C810upPNgmeVlejRxKFLPZLGMygE1hwedZ4ZNkgatfLsnAchj6nPGiOP
MrEXCzj3ZMSdJUZr75YSvcnKCkipayyj9volZCmXdZ8+C+9Ay5Yh9bkXuLFRNE+PYCQi2TDwZego
Q762kWx+fOyJ7gaqN93Qc7n1xkq6ISiId5GkYG3WB9YS00/69RKr1T33SSI+OjnMKZkoMDR55bzO
7R3yIO2D7Ooaf3uKmHyC5tQfnak73WXGoO5ob/S0etL3ARXP2UijvhDscNcYy3zNhziTt1WuihYi
c1i23zt0tDaroD+o6SBJe6Cm9C8ZRDMKWbXgWwzlp9ISwBloii87SIBptkB9vJfNpcWY9Jyd6qVY
zOIxvwSHSDbBzjB8FZyB7DMoWbAVVDNpQMgnOQPpUTX9O1cej6wBho99QVddemW/NQdWuANbyZVc
eln3Ptc9Wgcd3cvoJzXstQYQMBoJA5O1QSaau1C69TAbEPT3QbgR3ssLij9hat1VMSvDQrMrjWlC
VzBoGIfxs1PvPD/1ZGJfQdMEa8zMgAXI2GXsrOWTTB9214EgKuhZcv5fzRP1RbItCbxlpODD7QQF
JYEIWlNMNHhibFooA80F4gImiD3aARHmDATSUe1U3PN65fQ6qknmvj6mBdoKSmbvyK9BYWaa0cZl
buKBOpAoCIwnqZzEPvIz2UexZ1sJhka2lQvDCh6CDVy2KPbnTtpPlnIPWl0bOMRxKCcererecQUS
WfAhDf1C0D3dHdVaFD8KTrFgQl5pJspjIJ+fLuSCrc5lVcw0PlPusuzsGEbLZ8isRSyoDehDlkCZ
bDIn8bXijCysFcH1MDs5V44QDtAP43oE/oGnzeOZDGg95x17IueceHFf9nziEOYNph8y0froUwJf
kRQYo9bh6U02/bBqS69OXvo26+OsOS4GyCbxH5OvT8AwIFzgoLdui5itpPPC9v7Ievuy4yY9aX/K
qUtLVJrkcjNb3UQ4EbzOHhz6B0LWnGSEG5JP36cFI0O9fa/bhHQYaLP4Eej1sNxjobN5srPOZS6o
LJlN2BjybMmwqIeCp71ov0sIhkIHO/zrTmGLQOWLNac1kodRlht5yR1geXmTJeArRZR5wL0Aj+Mv
JYVEE3nJHlDx/Msg0rIDvVNO+6d3JNBIJhkxPk3uRDy9gdaRmyRLQKtd8zCVfVlWcCh8HF2+Kxgk
lfQUSAx7amtUsDy4rNcnzkZm4Dv9+Ucc3lOA9EoUh5UobUXa+J1mrc8E/WigaMg4owu0l+3ZmaEI
STaRHS7Q87AEBeih8zXs1UNZASG5MBHuTK58pvYScDRaN5pIT1qmmEwFGSYcuD2ZcBI6yvQX5IKs
gTKMEn01Iouoqe23kgfOBEtPpNSzVy4NbGUFUZqQLBk4rPAReMp++fq11Msng7BmClP64zktJxLX
USolACMaIuhiexgkWwof22Yo0a8EuDxiS0xCmc5Qh2SaPF6EuVvkO1nu3Ik8aGnXkEkUtKsZfmQs
mwJPuhAXSxUl5qLsiVxeTHQs874cOiMBXpzmArO4vSKm08N7U1IYhAt7kpMQnklu7LSDhQYmpu6e
Znfw+NoOX1SWr6YnBRM8Rem34sz0gFpoYG4kajO6i0RiTARpgRpFW2cEKKl38WRwAXo8XoJtkOKE
gMdk+NGykMxAHl18QKfkCzxuiJB28iX1ZBYapLvnl2VKPiCrmhSQjhNyz95jB+kmFC8AOMn+iw2t
bFqkaJ3bXB486owsXvVMRunc+YAxSaAKNZX3CabM5nEFvNlBPYj1pWl7uwxElqDO5OZfZlIkEfTF
QbYdSR2ErEDgzPAlXtPmplLEnLAKkuB+MCM+KFdhAtyOZxIOSewjORn7gAA2mJmEMQGx0okAp+ns
qZhFU4oL7Sl5Hm8e6oQ+4Bce8bPsF2XvDB5bCiOSR6Kow9AL4iqffv0r0HJghYjoEF8TQcvj+b6e
SUx9H8stZGq+HEFOYMTi+X0ph2S96bQz470v1bTuZjMwW510RlNuAf+tG9JOB1sDnFSwFvdeREUt
WPhzp132yGJ7X0W3CmwkpVqKMOBtOpepGM3WfbV/3ZX8VH7zuDluoFKhmrBx5nIJUuWReoxUfaSj
XxHVy0dKHUe+kxrOTDBVxPIy74QB8qjLjDUwDfU0eAZi1qVZ2LuPpVpE+ia3UVJm0hVwbW9OeytB
7juorrC9nZqDF+JLtb0lWRjLgshmIasDgVIxXDN922QDa1JtxmxYcZckvL0O5O8ETL1ywC9KydHn
vh37/J7UB2DQ8EOOtC6Gj/e3JSqnrkelMB4GnXKmPyJUlKJ4b9ChYFi3t8/yYDwKHSfiWQjpj+z8
3Rgs8znv5/Mkf6HowZvr9gsXz4zryKjlXUVqY3P5DqoeKR2G0L0bt/baE9weE6knv1VBc08HiF+S
myTEy5xnp0vMTYQPXPfcv4IPMV6Bkg51RLaNCW6V5345uB/sj/uB9uggemsOx6f74D6o3oHfpf2g
ats78RR/pk0RTpx+PIyHrRfMs5FV7yPA0vMBCQLJI3+hxqrr6P+2yxdJqZpeTF4HgHIghdiaG/mF
0Y5Zh6M+I9JNZxkz7ovW4w7CVbJpWFwouHWl7Kb3n5+nPf7X7vTas5exPC14OnUScg6oy7yvZskR
nFcO7MMgn8AH+718ASzHrKyp67IwAQ1kgcIQAwVqTCkHOi6on/nolLfRAPsELl5MzTHG6PaYX6Jt
KlDcGsY2f4xtLKTb6Pcv5Kd/vvKp2j+PABN+og0+kHlf9423rzmvgfJgHufdmKrktdcalDw4yegx
AL1q83XCDM5OatZ113qynviTR8V4A4QNzPArT5JohiksUMnG0/kq017oT1LQlutDxnUJsEXyGqQW
B3DPKf04PSRryEolhxXIWjGWfVJqWvJ5RXt8am9/wQNS7PuhjkYR0JKC0IMvx7//UUe75LXf1M41
hYEQbo4rrxw1IzYar9kHS1GW99hR8m0yvozvowxK0GUlL6xMHDzuNuqueImNzg0ZNZrPu2xD+Wh3
eYGkP1Y/g5UKTmlnofQKHRKbwaaTbU7gvvOZSYljhy34vX2Ds+ROLmN3okFvXdsTe8g39uQ6v83L
+Qnw95hd0ANW5V0n2TBDI+3pC/DaHkwtnqA9+y68fwXPyc7R6iirI5DEc1dZ3V+TbfKRfNz3562/
SFifNGwHyn1wOG/vr6d1Ok/n5iQZq9B/huX8PuJIQ1hNE2dUokN6Wucfx6VwovIP7fVU9aleqQSW
Vud84M9kae6veB7DmDov7b37imEIwK94Hq9DOFJmTxscR8lU8cLZcXOB549q4RxDw7X8BJIKaHH3
JR1WT+4S2TmEXxanVTqTNbma4lMfr8JJPVXGiHnPLptqGi2OCzzOoEdsnLfYwhicTf0EbPJJGBPR
4rxJFslCnV4WgMVW6vQ6u87UKY6i4eQ2M5JOPXImDjbg8TJ50HcuFCvhB8SIPfHNaXk6kGWv3YXU
xJ0ZFiHqqWNBBArmmZfMz3w1F3g7gGltGx4msJDZjNnl1Vq5qA+sLAgzAZvoDHjC6kx5CI4bRZdV
vLXA6M1hold7+ilVJzt30q27QLIGT49DiqAGnZUr1JhkHR8wNLrAWEjHGS9sIJBNoAvQYhwvUxsS
gzU5zwvKfcvT8rotuQXr65YiBmz4fb13qaSvLuATIXJAS3IXHHQYe/4q3J5/4bb+BI/DLwaQmIWL
TkuzvlX4jeSUOaUWEscCAvSX4UaZZ6OmG2Sfkqtqert4aaZCboH9MrXGfAe7rYS7dkQFd1xO7FlA
koDuAHyEnCnS8tQR02EZbKJpSrCFzfVxmw4V77iBFzZzJuc1hgk5BgqaZ0wbr1if18Uk2jVP6dRB
Uj3GRQFBZHbtcGaOq1E8TtbZttoXe2um/iJO9bcA68NE7X8XL73ZPxYMSylTNdC5eE8dX3b2EyLJ
JI1zbX8K28lWWYXrbB5Mrhs/6dY7WSFCinhXUsDre76qZ80oW7f22ut5e/T0BYgmLKSXx43/Bg7K
f2pRrzU6xW1Iwv0eToCB8p+6yZmoVy4o3+sznUu6P7ubAsqahijGR3yI1q3R+78bDD/BY/9zj7+1
VdOmZZXFhcvEZ7Hj0RmreqdRiue2l+ywTxg/8f0t6Glzba4u1aUFf6v+zF+yTbFjVN7ct/wlfr+s
TgvPWYZTd1iNmQjQNiFSetB/GBdZCeOFNjWHFM5hSub9ZmwzB5QlXTPqS8tqWkz9ub92PZd148wE
OW5Os8jsITl53SleDRRyfdw4FEtn5Vifm8t0xibPFn8apit37PSdIU4A1M/CX/Abxk+oBGzsVdd0
bYAJ6rfROVZxeo+Tk7QQLozLia4hO0jSg/S0yaBM+ewWklX7z3bPJrKDr0B0C7b7yJnLfnntXaS3
9yiutDrnhTKWnZN6C0VOQLDxAOeh7r9vqW39BLqCjA50m3O3QLf+d+pWma35lnZMp0L0M7hnGpQc
JG+gJZ02F1ItuoubepfMuMHLGl3DaWvurltvylyBmHcvOsILa6bm9MyeVEJii2gSuP2EfeO6Oc/k
pcyd5WlznKXT464Yh6wQ9jzcXJgT55cTc6PapZsL5LHrwpzW3pVnRVit2FBP73xS+nxZQQqZ3acZ
A2kXHZqyyL49VeTGL+edMAKjF4CX82gHKRHsfmturyEO7i4kJgPgwl4+5gXdZKjPcjjFAbXqEpKS
1a9GxjBbWkOwq8gfVKhEaNQu9hmaqbMSpWf6oRBF95S2mS/+inLYIoM8hp/VYw7Vk2KSTxQWfXWF
3bgQlafysjzHK598z57LdcJdXCJ4vXLfjqvjKlkdJwUSrNMj7OTb4o6mELHFUDZZSV4vA2tsjE+L
kJfgqjO4ylCMvdxrTWx+o8XvmQl5WWsqY1IjHt6hguAJe+aAmK0wcdIHV+HJqzsI/PGgUiWDsqd1
pYpzn5TDiE5U1LOH+YCe1Bg9fJIXQaALFyQbGnRZ7p1FACeIjZJOoHSVpRsNTpkJK2+WroVkxsxR
2F8ya9H6UXao//AGuzcYZRN94W+MRfaKYKY9087d295auEE7+vCfnQUGO0INPm4NGgFax10dPzJ6
p4tyX94ey2XyQUl5jQl2cIBWTEWAHB9u8ha2CAFHtkZEx9wrZHfzYhsdio9kWW2v6wskwsvsMsM+
NpqV03SBdVk7XgBOB+pC4CVExJRgLJiYw3iNRpFwvSsvmqBeV6w0WIzlNFghwHudxptkZROfEJUV
vLDGXJvco8uYLWyW0id68pBuWKUgQJoRwoqK074xecGDNHwj3xazG7+cz86rfMZMHiVDno99jiCU
M7K67WBgjVBl8qotumPznM6+2U0O+cdFymR7dBe2jzCLi4068fx4aPZwyuf4UDAsRjs4JFv/OfHc
GWPnXYcForY54ZCCd1A0wnSe9lUwQrRFH6UTfQTkfuLOlFUi02hICWbOQTBRn/gjkSTEUXF6RM92
9khedtksph81kmBJGStjh07FAmkmuIpYnrCqRiVRFlvwBeKQsow2oURg4arc+W8ZyfmFnBuR1zF+
528FKf+s0ccBERpvXPF7tMWIzjhWQzcLU+sFlujyD/68IS5mxZsnU1nV1adslyDSu0x39rIZhzN3
KT+8TGOaYmwCo2JUjS79Owxu/GLAny3PcwtaQDxsqGTwkFowA4SgXXrF3Blaw+TNpvuEFN20nDlD
Zyjc72R9xGAx9JzVlQjrPsD3WKiJBtTaeMy508pCExluluwZfNRWh0KarCMCCRwGtse1cIlXBIbx
NlgrrA4OssoSvynP1V45gUnsKYt4az4r02Ti8p+xai2UaegpG2V6HhZjx5N1w+m85xPMJyXoQ4i1
fSegcdGtBqxxn1nIVE8NTrr1cltdV/kiX9xW1abgT3Kvl2JzXV0W15VFo3hRzi7v1Ub325dFsbks
LosM4gS6tXzRvNvqxjvt3X12n/lEEOHkBboZRKLVdZxjg0sZby7RZLYsvTPU+HScryunve6MiWHo
b9EMo7hvDNWJkNzthbloPSe/RJE/Zl5oRwC2gyutw8n6725k5lGtnW9uQoRR0ApApWhEg2Pj9nn8
SEsIqagh+yNrxDJjkMnSiSD1r3ml3ucwWX+Bm8rBmdONqZE6vX/vl+ZPKLs/T1CCgD8ivSI2ciPz
fU6wX439gzHwiXuyaQoT09toqFGEC2cQrHBrG5R0YKKZMwaJ5NOiyGkfnXibFP2UTtFP4MqeVhS8
2PPNATprdJTO7XSHEjcq1uoTj8zCn4Tj/BdAt67/vOX/b5C/wSfr5Hg7hRHXoHOOwYxtnq2eLfgl
oOGOYT1E1qeCvRkOT5c9mi3WxY9YJzaol/nYFd1kfaYtNBHumNnPx/WRrCmZk3gwbcplOcuZkIUk
SNuYRKNeakQMEYFANs1R94hmylO8yKYxo0Z1F2FU2gNbSWbp/CN14cK2SxfltNSh34I25c5nc31b
zbTpeRYuXPbUI0vvjYU8GRazBB65Mvc9Nn8IR6y0zBJnYc78afpqIbFxRZ2BvcZaXPdwM2YqlfpJ
pbRbK5yVJ8gIt5DpSCfOVM3afj+YCmG5NS6mLSmdKEttbMJEdw+kumRd5vKIAeVXFmvN7aW/1t8K
YDVPCZl+0THeKoqpT8dNtktfnLcE2vn9RZ2WA8HUFdTKxsaEdcYzJtbEGlIRgtaDAfg8H8Lb6tHG
nq/JHCHFwkcPUeQz9iCICAfpsQ2UUcG7bmCHquGxT0kMDEB3LWWQf89wAlam8HcUEYIxqNdpLuG+
9S2ZKcpQV9OrmnKzoKrDnL5j6hexh93f6dyEUuo+wL8Z6DkOUu0UlpvTVUcZIDWphtXdL9Sh1rls
NMD6JvWy2xi3jMeEp+RJfHElaCgfwCCALVo7GQOG6YOopTFAH4nFHPzDkMkBvf0+Z2Pcn4mz6BGJ
VIyGogZx84RhcmbOLPSsWa5SJlRGaNZTHfQy77j2JXwzUxrD1uw8OQ+tbdlXx/7gOEQ4eEC3YFBs
tfZIJ9NGEJodVkoa2oTm3vq8PC/xBk/n2bza1mzMW4MTXhdbNmnKHmyhwXLDW8f4JA0snl3xykYb
bWS1kftax7viSdka62hqUSo7JE/Jk7JL6467hXsd8oe+rt5Q5FgpY2SKB+4o9h4vNpAIvZDrVkWs
uPQSYAfL28HB0No7UdG8exeesNLL59oWMO917LDYhYd4e9o6K2sVAd/kD40U8LhXZ78JV1k/pTZo
BKpfoH+8pP+76t01TUn96C6pTYyWXJtncHF5sZ/A+4TP5pROzlLdVpR9CkIqe59QTbJANLxmr62g
ne39ZxRtog9RpnzlSWSiD3JYb3n3+brrUVimK4A4mj5xCP+4yPvWmhh7dX+lI4JqBzcV+zycpSGE
dLBoTZEjzManiT70f5n7svD9d+YDJAXwgK8Y/NWW8+0y8/xsVqYPuQGF7PN1K6j3uBcfPdG3Pka/
lBl/ABv+52juN7+81A+qwlAB3t+V5c3ZKrGLh0fLO2d2J1o60fkjqNRPtQVALh7fNKutYPdQHvSY
3PGMvK+CYnswvqCvfG951ygbWPCwGp0uIAWsBgTB7SOttibda5t1/Z7lC2zAkIaJVoFu9O/RvRfy
b9Am6lsHBfCmGYRW1z0helRa/dxEOrkKpkreK61Dq/iI0DenIh8PzASll2ippksdsduwKX4JAbS/
d6f/Dov8+x87bOw7bpWZgPvFyKakBWIsHWthu93kujR1hNOmqTu17F/uRuvvjf2/h/2WB+NUY9xV
4daU+Eo1msIIUZZmglsZEMd0qVDRSdgRL+cTKwI68Xmzu8S73F5cyntHs06k6aKkZB1O6uB2ApCc
qbB7XfCjt0nTqH0LBf6T4k9gzJU509rY+sW5H2mof5rcYwrB/17INak3fJ/NyHqCA7UNsKDfCavp
yY3OfgvCanxDpjj1jrrnI3t36iGmHZoEy2hlqqiB54mXprSG46VZ/DKqD5u+7+dgiUw1imC4Qjrf
Qg0k+o9untnJNM2p6atL54wZMQMaNggnZPDpDQBFUYrsLH2VhlKmOmKsnaoDHrObWtsW4sm1/nGW
enlOJx4L1msFaqPEbMXWPmP0lcqCLmzqMTv/PX4/4KBMNPocF/YHLYK/YOdFcdItHQ+daWAgqK0c
rg2IhGwghBNh5uQHmaC6BTbA3V6OTldoO0ow04SHUrfveC6qn1Vad3mnxZOmcIchSNkodHNFgel2
TfOggF/w8S9kdJLuRV/ld3cCkeUEXzoe1zYip9USVx4j/bxBtL0BPI3GGTmrP6JDgXjXMtbi7rWJ
RyHcwJinGDSWsN8au1NSHoUx9O9B+enphL1BdIDqCm6CD474H09nUhTVra4KsPj0FBVapJqHXYZi
91mETvrm6q8dJDXMX+ay/sPT+edhnW9rpWpH0VU5l1SQ8P2xX3V/nZU8TtSjTMyNUsyvrwrrIpIK
dEJYoezo80ip4AjBM1HpxehmG632e/x2ab0WEVrgJJPu5pexkSXi22TXseEiokJBQHO/245kal1e
LY0CIDLkLUAfyAGYvQSgFGBZuxeMyuAJPtApGP37uH/j9UzIkgaTUUVdA6Wp/y6Y10BDUr+VsTlr
qPYvsWhAPZiJ+u+j/N0Tk6OQlUEwEnT5t/XxkiEeaZ0gYWTAhuzOORto+hYCD2RZyzrUvyQpfwcc
HK2lCa8SkUdd/3a/j/fMuB/dM0OpLy+VV5JnRVtEZn+9rB8PZGqIfjgwhf7yGa0bBbd7JUkh3Y1x
9sCPo3BHshRWvzw5Px8IDRQce8S151tmazlpZukVdVaU57kiqIQ84dh7/Lpu/XijHB2ldhNlZ/u7
JGx+de5hqpBC50lPTfAiOcAF53CN6rVyvEyvh39PDOOnZ9NUW9h+G1Dk4OP9d/4FRWG2ysZIpqGh
eGqFG0REReGuoJD/XOPJlcY4qdkfAaYTJ8Br8Yt5AitzHOjVQMt6F5N1jRLF3d3csZpWPupyCZ00
DkFEpGMlvnTk3OsDmvkGCiA3o2ObTy16ZnZyW9ThIUDJ9FQC8j6hpZ7BuaMBXmbPBR6cv9TKf3rO
zJahw0CnwK9/pwgU6umW5hoD6xLbVmDa83GpeUzKf4/nT/dP1A5wv7VszB2+T/3C9Z08chJZ6lTV
y5SupXwwIlf6YfngV7Kc9TfnxdRNBB5UFdaIqX9vW5RVld2DcyvBBZGs+Do847kDeq7EemNYgjE3
EIJNKM8Xk6LVTqKoXxhrF7WwcGZT92DfyjwLOJ4/1+KZnrTD+yiAV0UXIcByE48N7NXa2r4ARLZd
HIOuM3lpskmt41nvxQgnnzcFKh+tfs3Nzru6NS6SwQ3JsTUh2CXBQaV/cno27s5R2710z35Xjyic
WR4wv9ZMu81xdvr3+Os/LeO2w4yGX4q7lv5tPdWyq3YJIo2Y5YimeLv1Bi7z9F5vi2VyRaDTfys/
lcPpxXiDifxmvYUf0d59Nl7/fRY/zYIHAoEABN6b8e0kslbg3JogTaYOagXQadVhWfRCKBjx4Ti/
nEf/PtpPixMtK0xMETnhGf62OMX2NUJJglCHHIPABVc3wxnRBT/+phH724Hk3/8IH66XRNWudw7E
4kTZPYl6bCEYDanxL924nx7WP6/o26JUBBkRvcKBMK5h1WENQajj191DPuX7jv/nUeQu/nE5vqUX
tiXjdlN3gb7EsS/A5wQMDl5Kv8ZeP06J/79JeDr/92CW7zqlY3IwB0Bw3g4Q+oKo9pkdKpBBav/f
M+Kn7EFWdNdF2Fi1XO3bpamOFdiFn7Da2QPUH+ndghQ9pK/OcRq+1PP7Z53gDtA1N/8+rilX8deQ
/u+433f+wFGasLE47vXYNnbqZwlg6e1sCbXIfPwfItLBB/eI7oCQBKtnY+MerKCXP/l9/Y3+L247
hNTXnTpP980yeq/mzcftQ9u6u3qdry0USpP97Un9xDq8XqrYK3xg/OG+/3YlP90ucgcbnjO7MA5R
/71dJzPJz7WaYbfhDC4xAEM2qdZlIPLLsmeleE3/ylf/adb/cczvYfL9pBrKUeOYVww9wl6Tbk4R
YLb4ly2q9fNxoIgQYqCH9N2dHUuJLKsLblL5Zn3Ozent1EeA+3I4H4y1taleTu+3NY5Pr9qKm7Ot
WDGzl+hZf6WW4+wzjEja+SuGpEHK4J+2EDmA973/eyLZP0wktINUs9XCcs75i8uJV6sSRxqPi/qp
02PKAKDoMptovh7bwcv9jZzSfVPewvfQH9zX2XP4Dtnv+lSvzOfiE4kbxNHLhf0akui86s/WRn9u
ZpcnnK+W9ZNpkrf10hf78/jc0bzjM20s/63e3JbH5/QjoUi6O747T+61fX+5La8rZ6Ovsxd7Uy31
oI1Nz2WvPf/7eq0f5huceng7uovlofW9kX+9ZlZzL/Nk6lMvR9UTb7gadRpLdSalsizxIXcRSRXX
nTKyumaAp2HsU231TpdiYFUbpyh697PRR83gfMIhJr92zAbc8r1GPcV9/PLR2djYvxr4JgFSC3dV
NL4A03JusBCAVOCfJImumx6QOu2DbzmmIulHsMe5uL7WR0kCv6P27XTGLHPV5AunwSonvNudo5pO
WlfexdqZRNsg2Kb6uDLeC+fdNGA84z6hXoqueYyHfmp2q2uIYqU2LKli4fsnBa7b0f1lC6G8+fda
JEVPUTM3Dbv1PbI1LP8Y3o+3BDqwMJ58Tx9D9J5cu91zD/YBg8sfS6ezmzwIAusrpAIhD5F4A1K0
2958/rrZoGUJiDqCgsJuB0pecPhA7dO+1n5FvBYkSOGdEQoAxt49zQVKPsIRHJR53J6lAI0N/nJf
GcBjcQEXaCWISZGQNMdZGxAv0Oop+o7w/coZzLN2KKhSgdsij4f93K8K/D/seQwKMsbYS4rJjawN
f+x5xe3Yam71hTZttbV2jfLKQnPH9Ei9HeTmNgHEC7xrCA+bduynOI48IwOC25VUUc8Ur6m7tnFJ
PVHYN+dxMTdiT7uPsYJINRznB/9+LIwfojkxt9EJcqF0o7Dy39P10Yy5mmnEkqhEI2Q7miNuibDs
ctaEsjX067IXgxlshRWgYKycy0EeIqWkHvLKGhkYM8GUOQWDQoPJkc1tpLVwDJPrxe7RxyvR8CoD
QOr0ho9uYbBDReraAHB7twCsmkCZM71X1EbfD+OuirL2PVNml2vRTRxnY9Ew//flfsnQfds/BX2H
DqPBzvOXDEhdRY15qZizZeQMsTy7YxEdafEA/6hau8NeRd2jTvye4lfDk4J1W3nwS6db4FUaaUFf
CnKZrQ6VoDUCMjRvRUa3dYH4rH62ckpWNkycWt2GZxQR7aJr4a5ZVgtVj7uFcxz5ej7FfM9LUQtL
XP3thkXY7ebsrq2tTvqn4zOqg89UPhIfFMN9qGb9q3EQb1ILXXo/p37VK3jWj40+0MtBeOTmcAtc
Ox+qGm5iI0W5Ly5V2T8qGGEd3yqLyunt3nGVsoYakYkcUeNW74YfjFrGB6o9ib876/1EP2DLWRSA
6i/vuq7j48UeYA/jZvj1NUV74wZeTWSjknzotFvKXkNwXQNWfT1/IGLTOn64GWCJpFwloTq2q2Gp
5sOk0Hu2v0Y4gLM3h3WA7Qr1yDNJ7KOUHkeDInZ6AEcx3mjjItNWw7DrIpbTZHQfW8feo7eQeqJ0
qnn+m5gRSnm45dYDu8m6TTwglrTtYIQ9iZi7XQ/F7bNqIH20YJgly9gGkBPAECqQ/cfzyFbKZWok
XZbntEIcC3jGmQevdhA8mda3sjesoOu4dbtxPOoc53szLG5J93dhIe0H4XOTVJk0SqW+YvzlPqTc
nebiO0QJRWC1z4G2sN9urZOX4Licney3PEKcJkSYy4Vac6/HVvBUFk+388i3wQ2TGrhURdmfagNI
REOdWABdLR68q9OpsBK+uhD09FZfTz99aJaWBh5KH0dq2m0sSGhpx9VnJZ0nz9DG7El1C/e3wn1q
qI4gRsfn0ONgytVF3ttYLAUBjkzXK81CUqz4UFmsoWHdy5LP1IblC2+kRVOYhYOtz8bkBCN1TYEO
YeI4tsRgMr8R0MX4diXjo/FhgHYifPZUH75D6+OWDCi8SzWbkoxzHyQujMloXC3q/NlEgCcfircl
NVQqxBSz62vYyTAMt7LRKYRoo2O3pOE9fFKHDmAWEPTOU1DCJ8F+8dwiR78gieVsYxUezgWRaR0H
VsYgwvM25Eod/9wLU4zOlQ/MMO9NPjuiwZsFfQy42pZx8vCl6SpopPl5a/h4QillO/7hHJ17Uqii
ak2oUCWs2I3SLs1VGqw0GlOnOyrhtA7MDKGxW3gcKhWSrxfYkChB/bKw/dAWQh0L8WBacwAVv9cf
bxELV3hy4ylBrQ3MLG/6mPGezmMEzxDji0qgtRDTa2pL/z7y15L5fUnlmAYHtyjgfS/8hCfVrGLT
/KI9A2me6BApRR9IKJWgv44POmr+YDxSHIUHWfZZn279W189ZG/Ca2wI+YZKH4LjKh+GOJ80awsw
J9pZg+apebr3rYE1aL2JNrjwCovOvS+EZaHvyleM8qBEXgfq8PoR9Bl46H6wBiHJ2v2sny+zvvMi
OkMWHFEowdC5NDiqOlIO1k6IgHAWZR/rV4iZH5ArggZqDY4v9C6at3pc9vWlPhD2YdalpXGeOJ3l
abC7DJeFkBe7UdmHeA4zGCJ6hdLoZSKEw5NI0A7YSGCtC0VRHF3srrNyIevDZEeYttjD3BgQ4PVC
VBIh8aCyP1Kew0P0kCROB8XQfa7gLwbIDcSDahjM+aheAPOTD+JoTg8GZE9fNQsNKWAoy/YREI3o
jotsuSBoMfmdOTAMbeAe6rP6fNo7/JRoFX1l+Vc8VVZCWoTr8AG7DawC1MAvSizfCzlW6IKQBD38
ZoViLIx2EXAOxpQLujAIPb9LA/g56dD0F0kPqMJ8fRVxC2H4JbMzX0WNA6Zc0LY6DHqnNf26CUJO
PXXv7Q99k3SQWgdsAqjyi4F5eEIO88F+vqw05pQLgrOA9fdF4vVHYV9BhEWol6IbchtaI+KFUfZa
DpEYA5bJv25PaI/AkORT6hc57nUhNz1HVF5uv0SUyLZwnYzAVqj5+HHgQhdBUkuHSM8SVzazj4+3
5+0W1vZY1GmEw1fDtxP9KBEzyGHJEW8iTARREu5TDpNONF9EQD1tT0t0Ru4APOQvImN9QbAalEOt
7kiVugMoib14d9oV/eJNnxf9+5IYto8UEu3/ek6RD2Z7rxlk8EKuD/njW88c2Kjg1k81LDohlVtr
eHGARwSUKqQkZJFpjUEiExmkvBtN824DG0uUaJ5ftigKbFUuAiFN8NTyaaCpeSu/CQHLRIH9Ok66
2/IgnOIa5sCdkFmArOZOGcNHgnsovD9hxwkL0V0K8FWFCCp/r7v2GFbh8t77El2CnzL6QsuK1oeI
yD/7aBZfoTapj1cG/VFeW/YtXhkCFUFfKN2idn+BdSki+aIr4HTOvTNf8Z99tsGxxMtQHqu+cKDl
SRAt6rIPkLmnL0tWlWadwcIWLQNKozClFf4TrrBDqMcrfghE/3sVpPXyQzJEaokWqGFo7l8tGScM
zasVWfFU07rJ5+0pAHR9ezrvL6//x9mZNbepRVn4F1HFPLxqQiDQZMvTC2UnNqMAAUKgX9/f8e2H
xFHZXV2+yXVsScAZ91l77bXE9z3+CU/nj/4pfuh/oTKwj3AQfKne6qfoBbL4L5Rk7I/kSXpUD/1G
fz/v+m1sTZJf8kF/OCKU/Fr+7re4Egn3IM4G5URk7oien61YCEUrwl57Uj6qz+UbGNRvBeUbtFAo
rt0Xj+UjgLzzWL91MLjaJ8ba/YBAwCsmOVdsdOyn/De+tB+IYG0ud/ab/Da+cSi9bLQHICFUvu+U
B2FXJt/jZJZM1Dcd0SPUOug6tuu3oZoiHftSvjfv/Hbcf9+un+ePfzYXBD2Rxgfp/SdLT6q4MKVa
L4LqI32Vfp1fk2f9Q/8A7lIfhrtR8GhGVGp55uR1+LCfCBGlCQBt8Xp8Pt9d38XToIgl/R73SvbD
4cm5telyelLYdQ0glK+4sFllp9rp6HMSETH2TWn7mJ5fB6tdEF4WYaZR+n/EW/OI4qD+ktOYg4J4
AxKDaWkvunpYCHwA2LWOEPMHJsC6G0AW+dd5QaBrgpo0ApWVwFMw5NY7VPeHYVZftgmaeyp5dxHZ
9Xoy1eQPEmddR1iNefoJ8yRjXA9C8gE5AjtynUQVjtyz3EB5CJ/6KxVe+ImST4oItYyOTzlj5KHV
Xpv9Mrlty1PNZtrDscRguViYw8rJft+hSw7liyNTAh1TQy/YuYaCJ9Ee7dDk9NR2riK7AGLTOKUU
nbN2fqz8T6sC6DsWDJz0qj32QvLZUOeX6ky2+oJ66I/hkDi2fhk2sDoEVC/rQDhfYVLnohjlwDGL
nrGmAmPpzmz98kuGza+i+Wa+E2iP1CA8lj8IcsD3w/YTTfrn+kImTSFBocifq8UfKEAba7badh2r
AYYEtge3ZIjQcw7MQDp+/Jc5KNVF/IPIJRzEW8+NpyMalzYKuPIXEByqhqRm9VAEUZkuy+apMdLd
WK6cuN30p10nubmTQsV8EIQS8uFl7yulPB9Ga9bX0lxTQZ7KATYH+gsXkRlosQMOkyiMY+N3cSnd
ES/iuKzmWnSfVNr+ZGielMhzFOM8HbmUUfH7ZhB237A6PjPtsBWzanq5nhanM87d+MgbpjoFnE9J
thbxG/OHwYYTG3RWudorUuUhW9vL/ezTOHs4XPvcbbWdmtvzWn+P4VN012UCZJlCUD2qS8dk0xg5
/shQZhjHJYTFOntjNkinZnvWWFilrVM44anDXbyk0BcOF5hMZ3EIMh86Bz3+RFvk1zE8CethmckJ
Lkly9Yh8ac/R7FICgp/MaX2UFoapQTNpJ0ObTm17nDawyI4fNhmnOENghnK9etcor4Y1w5ijUF8u
cP288wm5oloccuAERObBRhlBCrmCHbsxoa+mUSimDVML7oPFeT4GBBBIQgWnqk6TqVGCl6maf+p2
+eW90NnNc4pPjshzqZx1+rDutLkFP1rG7yjfNXi/GYhva8b9mU5twPAVW541F2vaZe8SK45Z786l
9VTkw76zm0mq5RMOYbVMRryRpzlZTBYVSn1aE0u1udl5lT28n7R85oz1IsGK17AyVyk/EEU1r5Ty
p4M/ghu1Cl7r+Q8w4w3cFptG1lZSBXhmfAJYf8yky/mSYQDcMKIhUKb+CADzn8KwVbpMpB81WJUb
Obi/Lig2+j8uiP2FNhpWy0nKRqh5Z6uudR4mBortJdW+6VxG+Hz8nQsBRsVXbe9ivpyNnDGPYwee
9t8vJDfQxL9u5kuek1yZdEbPHFbpcT5gcZXP2dsYSNHZvdg/sNGUm4sHGCC4mOVAwxDb3R9Pfm3b
Wk/kUxGwXDF/uFiVMmQJ+M4hlsyozTeXEGKTE+8ZdGbrQrX6fzzuH3cglvU/7sAsS2ewx7IIyBYK
FHKsp8qJPWLmdGjB5A/fX+3mA1tw1xQ0s2VWzC+rpZIXVhyrl0KwtQr8zQhnyzkdrg5uFT05uDYh
HWLM+/G1VjcRVVY/kRk+96Gv+wSOoIKHiGI5Pnh/P7A1ntO6aOsiYHW2IlT4d3XvM9Jbe3sagMbX
R2kDsZNOj0BhyToX8IQ16LYl7AD/x/zzreFmGZQow+NwLBhTf99Ofo5020nSzwaB8QPaC8mXq7aX
n/v61jyzZTKogkMPA1L8/o++TiJD79Oc0cY+JDiAcN2pEYr94/nj+26+eSHYPp+IvEyy9u8LmcdY
N4+KlAdMII3kksjgy54Fonr9MSLko752p02SCXUExBEwQvn7UtgwdYBiXS5oCRWlWShvgWzwTBl7
j3NIjR/IRcot/N4Spw4ZcpHskNf6+4rmqckHpTPygGPJom9Ur8YOUDtiwubwqJUhzTMKsPJxl0Fb
PnYcr/R0mhXhkBWoE+wuZ4ZeZ3rHIQ91A2EDwqVrZ0+bCuFOMkulCZBQU9yWrKFZX+vT9Az6KiHk
wPBAqXort+8asajS7jrMGJRumLV5/qhrzU6S5JkZw4gnpaZaOFiQNbtY3aZwQF/t0TOIQYezHEIW
lXqKnLvdmPIKYxfpRnjkmNzi+HyBpSkTM68123jS44fxPE6x0MgR7kbG30A7HCOeySDeCECYnQ8D
AYpdoVqjCKByJCbtim57Oh6MWFtY5JhLSDh2ak1N5V1hkYGo5JBqBqP1LKeEzY72Gb4VfcjHR6Cv
CneOU7abx+M8GUIB6xUa6EZP/XL1OvQobbI0YWE5lSM5UHOqqkbdzdkxxIbgxEiSQdK/aMYsY8DV
Crp0ERpC6BpcyXFhtd11i1N/mjRH3kGcqrfVUpDSMxsTSTzmKxD2q9bdFZgeUlvllYDsvVxsalWd
i6RlkiJBOVTuRd4JwQwwb0DOpLV3Fn39/Ty6xXmw4DeqmCyoOPx8pc4NZRQlWpkXgsAJ8VDkNQ3K
UcxzgfD7BwMCemWsv4teGTHulnGba38a8DfCARiWMv4KBjux9XXBHLuTmRXnmFGrYx8bv5h5tzdR
gYjMeCY7Atc2ZrF5wiYNLnA9tVtASGZDLt330DT68oQ5BFAeYDQEwR+ifu3GBkqOQiHJrGmQ075y
GuJEPTqVxM3JuXssm8WVuJpxLSkHbYCZX25YDKeg2KekciVSuYkaQnEEoRUZsUqhKftpQ8YlReUu
8WOqftXrxKx+D6f7xDjNJGuYQRIX6RFLHBaHUKDWzqxVqAL+aWlRb5AYMKlGLBniP6ynr2LPkGZr
XU9t5CUIOB0WsGMVLxQF+0Z115zjaUV4oJSepL6kEPSvxojhlX5fPn6mq8B8uUOLzapDlOwIdgm2
L85ZJ3jIJ4rmz7LfE4F/P0JvrPS2bJk6UAFQNAegvxdDRemKookjFsPOZ5U/QWEgUNKNF9X4IVa6
eSV2LkO3MfmQv8Lt8ih1TWuz7LZHl/2LmpIerUdl+2NEdKPczLAVQbYzYWmoPN7fzxTHetKMhpoH
x+GFlicqEmkSAgJx4KjrqYMv2E9k3BtaDX9f9EtYwpZhEgXweMZ5aprTLFBltwTDbWbWfabPKxQX
fl/eAaZq4XI979UZzj7qxWukmV2+XYHeskOj7Zxk2SauYixYMaZ1K1yXUdnBsQb0tJy0ldvhE46D
c6vN69EvEeEeAx2Sar1s44n8KJEp7H6Yo7fWD0WxmJ1UMTG6v0Q4nZafs7wc8iAlm92mvpVztMSJ
k12NzBQxtaZvvx+Ut5ZNW4E5qsk6RiLO12XzIh2zUSrMPJAj6hMh4CbXcj7mgj6IJBLcjPy8E3nN
U4Rtnq5tWgzBSUm2+XX2w53cmtKKYcN7RoYG/z6xfv0RcqXpZbykFspzODBNiPAL7KNZdTjfY10U
Sex08YtlvLRxOiXo1HpjJXbWqEUXePh/TCDSVJYIfgn/vtJxxjitR8O4MsKcAwTEpp5DcyRRhQHV
Dw8tzgxfYjKqDXhaG1aGTRj090Mr+qWq1OGYB4L7zMLQnVc6GsvNSw8FQX+i/t5B7qF1fyQk3ux4
Vddt8rtQwf5RCi5UST9FDdGgSOFKFbk4Uw8FanBGb+rI/9kKRLxSUYqppmSy4QDA6CEG/r4JNPGI
X5sAfgecd9NU1X+4TxB5laSWamp3RbpVtVfx+To56dBhkjNR4FS7vtflOI9wb5Hi5/SIFqf5npXh
EJde01lBptaexUGfAKwgFhIB0xUIWQRDIt9LyOEecT5ru9c0V5ci2BFrO8znvBAsDyTBGM8/PJOY
qP8+E8Qjjm6Aw18DAdXO0zgvijzIRm1mWwuMGWeG8k6sNIUNnAE3mg6yic27lpQzjIqmPYoVefre
9vfX/C4xnvXypSnfVSW4VpClrRbYZ5hFGjpZOWJzR0oB+hejPkAZo0Lwpx4RYfk/dy9CGIhTnyDh
34PyfO6zSqryPIiz7jkCXE/NidyOG1EfAEkjAqNqEaiIOQDbMBhO+UMLb/OaEU9k12mqkl1TSE9d
Y/+xkNDF7LL7Si7mQ0zm/ZpTRpw4kwrvYyULBdAp9x+RAm+Egf99N9w6QtsknqHj09ug9F/OHzjD
1pbVGJk4QncA0UOEFNUBPSu0nBIo4flcIXXD6tYRDwz1O0GhRonmD3dxa2Hj/CPqAdiMkRj6uznz
0oqlJFWzoBcQGJS8hD1SUI7Ae88Drq6gRlqGmjT1fMBirXaQzMNwJDkYH3f/h2z8rQn35/2I+/1j
ob3EzqW1LS0TRQpUPCE4akIsmFTnjcqcKesPSfZY7AiPu/O0rF6/b45be5yGH4wFCdpGpfxLn2SZ
3NtdNCBF1Piy6jORzVrUIuX5gaVOuuy+v9zNde7P631BbSRVv1bW8ZoFybme28Nrnbia8Mc+cDis
mfmasRMjoL9e5omGiFvhUmz2/T3cfGSdAkoZWQzo2F8avG9auY8s9ljiyrO2I/jL2g+n8Ck/qU50
wQ9RxO1HZu4a1ECwqn4tTtav50KlbETEf3NYZAnKNc6hhjbLANOplUeoqGOdZ0IcUf/7v+xrtyJQ
7Y87+NLJbacMx1Nlsf6R9FcPVMBQMAX9ydZ/WKtuRqB/XulL9/Z5nNiZxJUKhJG6VxWJ8d4ndCqR
5uYB+8uBHOD33Xnz4UyI9ZyhbPsfbChqTk3ZAzgHXeunEUfJPmTvwcHyGMc/XOrWyCEuk0mNcLT9
p5IkNWSl6+MTASFqi4LBViI0Dg8Q5DHxBcz5MwlRdM3XxZ/cDOcG/H6E3c/fq4N9PDv2UbWzwIKl
B+0VkovppXWQ4k8RPxWAAvlcr+ffN+kNaE8cmmU8qE3BD/py0bI6XUZ5LD/PRrCRQdwYL6zGnCJ/
rLHTfrrYlyGj5GWJMyUBh8XZOyugYwwi62DB/npx1HjSqEdMMgPs2Lzq/B5r0CNO6eR4uSyuRXGa
EDSC9cdzEBOwb07GJHDT/tUoRy+XkfuLXZhmkYWGBmLf4Dmn60ONlKB+/Z2oSEfDpoyPy+aoLbMR
pssgMX5G7/vmvJXhoz05Y1qYtuuUhv3diV3TSINUsoPDHgethtyiDmwl7xQvktkRkE4N4CXCI/On
KiHlVvNyQDNUSxFlxl+NjGpVy7VG0rOg5dgCLidJiGaia06DnSaAtiXEjupDFJm9l+2h0Hfa+FxZ
LxALSXx+3w63pg8nbdIzVIIRy385T+lXPTupGvs/kTV34sTofwm4Gsy+Ajv8sYTjVjkl0jycuh0K
8jgUf1np29SQYhzP2Gzw/apGNwb/u4zPWTMX3ymZPDXHZ6lqF0qhL1iXR8X5JOw3x2zpkOgSRo0p
qJXcmULXYWSHZlyBO0ozQSztlRfDAHc0fpfqy9msps5oLSDyX1orPKVoFSM63CzOAwUOMmhGE0Yk
6VQ+cwRQrZphkiLE8n0T38pI2QaeopQvg3nJn+H9H9FElLelWSUWMZZzMAFl2d0EelRfFS8gB2/n
B/iVRQoTAoaHNBvYeOEJw1q9pj8mtm+tXYw4Rh7Ef8irYjz8cS9VGp0SchmZcLym9jKidQanmmDk
zG7LEaqQJoOzL6Xyh+Xr5i5kUjlOYsLBd+VToOKPC2tyXJi1Q4in2CSYQfggq5NTpwdYC0SWNDru
oEr80PRiFn9dqokoyQ2RE2PN/rJqFueoc9qBmSbA8at1BWKfFTAXYvSFjqcF+Vwmu0aFxqmjlqXI
UTkAHi8zv6Zu94d7EYvmv/cC2K8Lhzj7ax7jLMuSbV7HLCg1vFnA0CTI+Yr+nqC0ZfQBqWbQp9HG
eUvJ5uJ+vr/+56ryz/UhLKtcGyDqKxLVHtM8UmEoB2Q2GFkzdeyCcjguC0qV1JMBK/1whWJ6bN5T
aZx2l6emhPqGAIsVedfLdZnaSAnZsi9iJHYgjvy2iJH6el6KqhvmmmlSrHIhRX1atCmphr5ZCX4t
AwtNAvN4mojiFpPJK9yVrw20yssuyrCmvFxmBH5FgVVBeyh7HS2hE+cfJARl+JZmvq45FU1onqv0
Uij0lPqu2R9WanKG1WfX0YWcsPi+uW6t0eYfrSV+/8d4xX78WpW2wkRR/I5TiWKIovazZFNF5Kan
H6bHrWWYoz06IlTFCgvgv6+WxWU0pCVj41RPYc230CTSuZSLtG2Xsir/FBPeWga4DouwAaBgfU07
5UN07Ssp/bye0dohklTMBTDQOD2w9SRQCJkIRFDfN+otfQ2biYj0nU661P6s1v6jVQe9bq3Lifmo
WAclO/Tywhjewc9EPTw4OlEb6Ikg9f9w3Vtow5/X/dK+cZYlGN6z+pS/en2vNV4lTzsI842vN0vW
3J+xulvjB1EVUR8JZghk+XePXjD5ts5KkQUCoSsh5AwxsCrYjQ2fpjpbyOLEU1Y/8/hKgrY0mFsW
IvsIrVUhbWAV5ezHU9bN5ue4IwobuTfKvv6+KatNszSRsyyox3EqAnMR86DE/alzwWlWpHzQVpGk
/fft/1lU/nXtsYiXya2yAP6T5ixlipS6xEwDHQbPOZMWOOSeXwqdkjjqaVhN8guFHDDl9PDcjtO4
7RZonIhMlNpQPRPj4YDlyZD6GUL6MlY9ulddPs5S98OGcWMeUl4oCsU1m3zs117TmgZSQQrYGEGB
JwGLsFctpEB2bFJ0R/FT/dZnnfGXhgHbJPsJqitsx7/sx0V+SayLBgx2wbOjFF7LgoiIu/SF+kDs
l2OfgxPRTGbtslLkC4jIzoj3kYoWhKixbH9Y925UKHNiQwpNFFtaAnn9e4xElp1GzvFSBt0v5dfA
n47CQCCo1yGZWG/GGykDxGWP74JktG2R35zgF/xAVqDrBIn1/Jy9XZGMTRb147GFgTJpW0I7r8Ax
7DQhHdy9m8cJGsTJ+xWrigukr4n6Ro4V9mnUTeqXDr9C8n/HH7a/GyAqz6UAn5P9NHS2wb+fq+pi
o7EIxThwUxZwoijno5Ln6mXOrTdU7GqLRJlc34Y3eCPnzL3os/z9uj/91mGgOii0/aq66fBivkH0
IjZoYdoKvmxHiS/P8f10QZ2Cm/l7WHCzmsp8gc1h/Fd79Mc6mVVdblnHGtEbKpmqCal5gjRIxvLB
eFPuY7JHWEcStO5OQh5kgsg8KCN2s3wTfZxeF2g6kC6NH8pfEujVpsUFDv7kCwn4nX3QITNgnXlQ
PyhCHz+oajxfZoSa/HZPwoZycQBtMjji4I6HxWsCJ/euwUD3cP3VYe6JQeaH8ou3Xdj20cztJzK3
QinehJvMMkbJ/Zn7lA9njoJvZ3VxwgQUehpSeRRNOge5nmjkRbVZjvnIdY5AuP6rfhVVitR2vp6h
BmtTyM1z7D1MzI2PM/tX+cp3EFU5Zcqw5GFjU+RRTS5Qxtu51izKj+S1h4d+l31Qk+le13ZCODdr
i+kRD15e6Eyu8GnBiamol5+5tvys3l8u0/IR0/cMtWDOf3fKg/WqHcb7CJvbZxsBAIbkWwVnup2O
b30+343KtHi3pEl28c7tNOPk8pZR755Ps/ckZtmcsLaf3r4fDLoYmP+MhU8GtUgfQkj9e+AWx7xU
UygwKMqPfhNkyIRn2/K+D7ItbqVLBYdhaW3Wkx5T0aNbHfrV/btw6jHcEdMTlQmImnCzvngDQp11
KMwV07vLm4105Pd3+u/iyaAlgS7oLNigf+4+fwxa2aziYWy4URTZrDIERBsXDoJebOp9KHnfX+xf
iOnvi32ZzqlMbsYwuFgMsUINT1QiotlpeyK7/v2V0P/6dzPnYrBzWKLJpJMx/rsL1Lo2L71T4Ayw
sA+jH4VNoCNkjog5ivDpst72Xv278WrPRCzXdHW/9rqgxkxb9QuvX2SuOe8WINteE6TrLkj3pt8H
oqiPDxH6uvG6WzQLY5a/nZbafbPAQNrvPAO/PRNp3WQbufjuTaHvLi+ry1KqJxQa8dUuzbnsFoG5
G5j6a9LljTqRNqZ/XIsL1J6w+FY43TFscK0IzV3iibuvA9aOOmgCfAo8cWVpefyQ3cQzw4ufcdM2
1+fdvoENIIpEC2MBj93VZti54Vemz1Fpx0teFFyZU+uxXKRI49e/T2vq7YYA8Y6O9zaeuKzsE9d7
UE5crBT40v0OhVyVm8i8hH/Lc1HidXbxSSPAR2QBb9zujTpx9NudN2PpLC57WOYYaTDO3esS+2bU
B1bFQlu2L5j56XjLWrgSC/X32AdEui61FczGT1O/o5u6Z2RSfzdLDM3CfjUsec1dymeJz+d4w0VT
/7oS5VA6dYaYbrN1rY/hsLouTy4Xu4s88Sa8/RCWr+fYzqy6pTGv56k3/moXKKQuEJz3r9wcODXS
672XLq1Fy7/IG8Q+ZOzHTJriLYPWKSr4SP+jtC620tUYCuV0a5kjfD94CiLlk+7+vG4pqwocZC2w
Hejui2217vvJaX0NsIk7TfDqwWmhwvb9SFEO3q1PfeziAb8htU+ZjPgSJTXm3J5jJ649VwwQiIZo
EyMrvC5QJRa9jct46FC8FWSo+SfVpAjsEJLA7uLbofgSr9M24k8UIvUWhZSv7hAR20h3UYhAajtO
rA0ZfwaQtMkZ0Rm3mUKIYmXqgs+hjzlekCBzXK0NCgmTGXXRM4v2U9G27pbRjM58jLzctaY62vtn
1IcpnXqCs4gzsRDrd9zWo7LZ6zEol1DlH3FaEnrlyRJPeQ8dyw9UpZuJuUm9uEBtFecUT+cfSOIE
gx+jPBCk7EYfyYcox7LmppeHrI7vkYcJC8q2SDxhrlbPY7d4TN1mqXqQub2rm404rVGNhiGQNEf1
kAuPCxWvFW3eekdPyCS3C+Hdhh/A69X9vEbsxV65LJdxEC1RUFrgIjCpV7pn/jbW3XKShqa4KArQ
tkdF6bLBCYG6l2ShLKEsuMdlSZFeshgYlIwhTLSv1IgpvrhY7hGGsKoLw+jYpwSDu3bmDFWLSjPN
lX+J5mmWx8ByxT1Gq2KuL4v58s7vPg23ZPTdHWTzDRfSafMR0w8eRDsh88wtf1jh1ZWQyGQkR7RR
vUxd8peffuaUE+I7iP8fpobxy7DCEHEpzBXEHZB0Xmj+OEufsb2bdWt1VviNmy+glc2GT38PjFKx
2zKoezMRBCbN8tTQayqy5dhfYgYmyvCEwSonHsSg5aXwFT5iADbyfnwX+Lkop8x5DaV59LzlJwhK
l7Dml2cvW1bP2nytzMWzWa7kOvxWfO/g0n79aAP915GushhHZ9rSmBv0cuzWND2We8eJ+jt2e0Io
t3hrVqnb8Sfnq2IRKpm59V25EIWGWNmi21wvjNXZld+1pVxNxUpU8BKxfqRIJCeLaCvehuCyi2q0
ry171OR9U5/gi0JdYu5SNfI57FMvx4vAcKWwCvAAIjwLFP9Kv8SewzBrqObrWFXEWiLMEimin0ZL
nWJGHFMok+wYMt2nS5XN0HSsSY9M/DE8hlhV0jfIUADjsJQxvObt51wSY16avuNWGYrlS+FLWxLn
HndisRVrm1CaH3BLEKLPOXo6kzYktjdYarWV9Ka+j8Tk/tVDEluKsEtPV+PafBULFQvRwD8b7D20
wEI7u0W7PGYVu6yJ/rD4wvWRVZUh2zGHnLkIS4SxpsTwBbFZW9NttMD0NsGgXNRqMvSAwZfdRN4g
mPfrSpugBwAd9CNNP4dqznA9M+lYa7EH1HI/uvtsSZRFAycEKRO6ueeJeFseCHy44nvFvbrjBlrT
Zr7QJ1sSyawSvARZ9DhArmaOllLnp8F11/myxz+4CazGeO/4m7KqhZFPxJy+crv1ckIBTr0sVnY6
swNtXT4a63rFHzTXjT1uIMEQTc2tvrXW3WN66B7JrXGMsJ9z3JH0bAYT0FlHHT4hRjbt3yIDO5D0
3XwuqGneUumnb+ODta8f+be1VzApxY98j7mI+cxLnbW5Ff/bm89pKBSmbVTUt3wk/+Eq8oYDGvW/
h/4Ng5E3fvAYDf7wCHE52oqBgjw17qZrac8NoRTPmAqlvXnhrc66e8spOhM+KCE73XN2xy6Vbcj3
tLzspT3kCCgIjtgxnqY7zDtwSmOrfGZTe4s89sl3Ppkyx831saKmeJdsQHT5oG2DKdfe3ApR+o4v
8Z2ztp/NZ25dw0SincrSJEW2ngg8DY29KZ7IWmP28SiaIQ35Eo8Jo8o2+FUpT+IwxjzKWHN4kBG0
jwImchTELK24JewbFlUxyxsKiZkr2DJyURpSXJk3i5dY+1Q4iqzFKtyv+on3zsXzqbIWawOfGtGv
xUpby1ttbQdC3eVR3dqBsda5nFDRj4JxW6xkLwrEfYiX24F5X124H/4qVuN23Mqefm8GJI4YKgFc
JT9aXhSGWRwI6f2UHxkhyq4kLIShZ8SOUa54NQryvhXGbF4D74gWBbYmZEDcwa/wCqsCnBPaQKWe
lnrkeb+u981ee81nJmuevChLCgwn9sbemMVUdiAr41XthJhPokj5EJ+nVohRlHAc4+8TRD4UbDbX
9XWdS9ymea+sz8/yVlmPW/seDURkiy+4bG7Fl7YvH+EhO/K0ftT/6yO6D43z5+6xZnWnvIwhbj9H
2/glfqHGnMDtTXksN5aMxPxxh8g8hkdjKFTnL6GFrDzGSatzeD6cQmF1UWEYw5DaiYF1DO2tKTFo
+0escaJttslw62O5ChHb8isROa2ooGVHcu89Z29QR0NMl2x4sb0Vo02nh0SfMEGvk5qsIsYlq3Ez
bof9uDWDKBAjwFqLl1y2aSAz40ODRokDK8wesGqt8NbSCxqveGg+jJ1oNo2/x4I1RBn5S96kAQ25
03YGIlm0tvBvc3b2Jr6P77NXflA8wJTUNzpvTB4sTLwc0fa7HpKYxgdYvFnn31ArQytMHtJA3Ygh
EYu7iYMOobZpuRKmNnRM4KmeW6zKpQFPc2XxhGLwwvP3omXKZuKEvV8vObhigINzY7bpMUuMFrpn
b3HYCdPdlZm9Ea+3g94f/GYkJsrxzvnPgoZ6NHZSewHPdtH+lnwdxyi0g9icxyVn3pz9d8Q26rgg
ksBwpGeXRvhLxWvmxCvPXos5Z7LEoJOc74TCxK3YgzXCJI0P6TCHmVblpAmTnfCXGlkQpIn4rsbQ
xl4ZrxJ7drHUl6Vfbao7mB4+MvAYxEBQ7ly8IVZkt1c5XlaXpfCLGHFA4HuqWLGPiBdCk6GYfgjn
9juc2ztX+G02+2ONXhReaKuLJ/kN86Rb9+CKW+mj2qLZIVFNt66wZtjCn6xxADpio3i6r7EGyrFS
FJ5ANdRJfVpF/DrbZ3vhs2g/ie+O99k+jTDzURC82EtwY6exMS/W56DA4T7Qe0yFMNiRfM7ZMQ0k
jttUCC5Jqc2ZDL6NJQamPRj3mCvAXhMXBGTD/jM+FEY+wjajpBVMHBtPGxk7QGVSbeC5ix8OcK+G
CRYbOt49NkAKYu3YKXSY/NCCtDhmwHOb1seKysXbBz+OzM/85gCFj9Wb4n03zXHWKN7jzWWVq/Nx
levLES+GE7YdL7xqo65E4ChiKswB7jAdCqN1drC2BT2m0xGW1ywSJC3OdEdGnGcu1GUdXlYFJ/sR
H5dkd15S4jnLPHHkyzyOGHNEVXh94ZYhOhliDIyYyD6m+J2ClvA9jpBlGN9F+/huXDWHyp7g+ccz
DcRPd92hC2Np1h2E+Uq2q98LoLptfWgO+qNK61UYBDJwsPM5CS+WF/H/uJue8yn2Pu+A2vyOobU5
4ZyoYNb93ubTGgOdXbHrDuqbSTH+xiQWDeWVs7XXiucsSRPuCoRiJ90TOffNf2ZnwtLtuNKeDV6U
hVlor/G/TEJ9f1pJq9Y/++IMZYdIFzzZIe+1ka9ABG6GXibGbMeVok0sPqD15XXCMasMHKzl2ocz
nnPOU7a1nqynfC88VFtESh6sp0SfChuvk7yE2Wk9XR7SfYGL3HicQeuN9+3D6cEc587m9OBsnA3s
183xIdpZG9lP+gmKmc5E56jmgJhzyBYH79G/+KK65H9vB/+7aqWvnXv+4NVkfrqMHOVJcsAdzmSx
5363oueRGBLdj63mXkBe0KBYlvn9M9AXDlCENBhJP0r6DPwrvSsPJVZqwr4CV1F7kiJPgpv0HWpM
43XmeBbCL+rUmZhuOzfnLTK8E8YXH47phTA6wVB0b3iYnayi9fmtOIBOcUuhOV+d8dQxNjpeilhr
giv0wQgFG4MdYSAnzp5ONamFwR5n5RJs7PxgPLV4ij/gRBvvUfJpRMMVR36iPVm/0nVyb+/snTjT
XnyOwitpKVqk/HWe1JS8TxTvutVx/hG93TK80QEINW9YxMvIj8E5eszOhDOus4IQvORrZRBZEydd
DlQNicOCwU8djhD9BgGQO6SsFgVW5OYU63KQDrEHtuF/qIO0JzJfXlzxqUMgvrKt8SQMRPvghCwu
DuAP8b4GCWpdch8b5FooBmMPEBEScmGvzqs+izyP5KwvVnwFhAFnNWAPCeWUdGkj24hpXOdZuFh+
okICceoXKPN0C+1OdbtF+SS8iNWwWp5Q7hHGPCzbx40wnFaXINwmm4hfhgLCMucXsBwVVEdC4o6W
F+hWGYgRXT2kjE9giGj3nzmds+DqYFgxgIg4RhWbgcOl0Eex5uK4BVwSwtnmi6ME/UrrulYxNd0S
0Ep0tgnIYX90OCTiLAdkAl8NUOg4V/EZrj9xNQSx/QqVIYQqhbjOQhhIXnzdFXZVyTbe9zRj4x33
18DmoYtPv50VSy7bGfsFnlqSZwGhGd5pSV/7PZ6JPb9BhkhsUyydwjURKrFL7TtfrCX8jboD/kTx
AtWD1QnrHWdZIXxkeUmYMFos77JKN+yeGZuX+JhxedzIqzMvkV1xr87svKxWFGMIvI7SUIz86OfT
+iVdKoEYA7Qt5jPIeGEm++mnGeKPt4t3+ABiOjyGY3jyx7DbaMFlPdwrQVFPBHpk+yXIXhZ0C5NV
1/GEBhNCDvMiNN8gM4Qwqqnf8dF+n4oG+sQKC092r1sEiRa1e1xAruZQfdnUe3ORLG2cb9hY1GXF
ob7DvUZesYuoYiyoeJGJmZHKEwvTJoJPT8CS8Sb5bCzRYMQLM97oi2snvnh6AUOBP74IcLEDExJG
hqd95AuYUICEBRrU2HIKTSnrHlNsOpTtQmz9Le+GsOMDT7oxqEDEJ2WevTP9KzCp+DSBPdlgsaCr
mEYJjEhhf1JnZNP43pgWmJeTWfQKt131C7E/cRdu/dQtJJDZmWgokm0+aSGyJUscbj9kAcoyLCum
as4x/4obdf7pzlZvzm7ylC/F4Ab7JYwHKyVB09Bx1dpaiAleL3LehVF0TuwKlLC6uDoop5gNpl/e
I3edbHNWLpAzXEH6iU4WBYyWHjNm9vz0+Pt35rafz12xn1433UKAtOZcY6Dy87fq7cz/2X0CdPeE
3JZ4udiYWwZaBPDXYieFcg6dE63zRU4T4PWIG9PIb2V3+JV4KGBxCmPnTgmwEp/sG1txQ/UiRksI
DIklQF1BhlJXogszX1/2hBXwUwkFiD1ayq0JMoSFnlpObKwI7eXgCgPnfo31/OAar6fF6IkvPfgf
yt6sOXGs6dr+RURoRNKpRmYwg6cTwnhASKABJCTx698r8f3F0+XuKMfXdFXZGIO0t7R35sqVayWD
y4eEJskg5pHNgGtwQ+9CwlEzuuR003iCdCnvlAoFzOlFiKGCuTXhHtetvi/gHPYSkSiEkjAB5zQ6
9t8Cf4ECiskYLxZ0oAjaUcOvCUor3lXY/fBrqCaT6xcB9DkAgf2wBFkpdhWLURpVA+R3sGkeQHAB
D7aeDiNa89eyOol61iG4DuRtSl+P0McLG0ZSvOxlqbHQL9qHZy4wceIT80CxUoTGwqsPnoCaQBn+
BWCn+GrQiaISgpufODa3QTmB+oZOlLE687w+0kIDhNFBzIlNcXJgMMxIewbkvJvQ134FTnIDIOPi
RxMJk5QA2g36p0RDEeELN189doZnVi6NyUwe+lzlRJ2abzP5FqZqRe7KUn8OnUHhK9iOZdxy9ZcU
7kbdqOKCOL8r0f4rvl936ENyA9aDsnJNFpI4khvOQtWpR/+j61gDtlMcX4GUKR/KG5hz9R07WCxB
OpBkQqBb7Yrx4/m9v1EiqlYsfb2wejmHHe8VD5MJt7uBng2/LVUAdBrmFyyFr2xJKPlFvUlJYYO+
WlShRCKuDKQ2UvhnJN5uCMbprjymh1kd8NRLHJUD2pQpUBwGAHSDDLwZq6jwBoan8K/g4twOaxGg
YuFmxTqzz9WyKn8Q3gyRciKrqAcW24E8UhTMWMkvY3NoDiG72hx8DzPnZLgleqN+zJ6nwFejjCKD
kM4Os9OseRQzP7B6Nht71ILRq0BjZngvAnHWWkS9VO5jgeMl7gCGD226eDBTRqmOGTHnMUFzFx2f
cQbgBu+QLxj2wg593QFtpA5DUrBvq/N+kD5J3QeNz/IrGeI6SC2bsEosGa8h/Rt8CnD+cPt6CZi2
ozvIn/LdhfOjqC5LqsT9KC3uUgZD9nSD+eXokiGcLYpJTL4d0DeIHtfdWRcj7MpXn1nnwjB/k0oS
CgtMafvSY1XCAJG6xH2Dk1Mz57CHao/1laKW/cDwYNwziZnlM6duT5UIsS85Pblkaz5enA3PyH2d
eLimiw4Yo3UOCckC7FGojRm8K0bTU4rNXBIDyTck48iYuSQiZAyy5zPPOwOEw7iSj/gvM1cTGUr2
jsK9DNC4YbAvDLpc6HzFUPTYUjC276KOdddQCOjNIbsjGWZHZMDGzRjJrqeRh1YRSVnYRrdXiQOw
2N7CRiFLxcJojLR3yg6fjFZy/31v+xI9HcmqDdJbrN54kIXMjyP837ByFZPVKzQ4ha8Oc1IjDOtL
hXCCkNieWQsuzPEe59aMxKSYXpuBQtLE6Uq4rC+4KspxSdDiDC8V2dOJmEX8QDvWf0ij7KAlQ8ss
8xt4Ys0VojjZhJUx1Auywgf5EjM634mSGQ6dsxLH8aDPu8g73K85uQfQLY8K34jOYmJJ9CSPI2Md
T9uXy0Cqjw0DlFLVcuVaglW7TN+x5Xk6QgrEvrB2czqibz4d8d3AW/X8+umISKMRwYPykWsM9suM
+/1KYCDXG872rKu8D4/rJznpmcHdv8uWwwmMRUpR5AS5o1n4Lru9vyKhjIoI6UU299SHD++nYAHp
/IspYALhMfYYInlYFEu4mfGlja4v3S98Ie3fBFPcgpBHQglDtXT9ZyNxetGazsoVLIkrzwCGU8hU
OU+0vmnOvKLjbSAOJH5V1YEQgIwKfSD4vzCerHx0oJE0xSub4FgflyC2GQBXai1r23z5lXl9V0P5
wSNwaFiATYIPkENv0Z9FbKe49Vtdb3HBuCahsj18NMc+VIsmUGn/zajfgEecVSJ7drttdNxGBiNJ
zdLaP5y3U+lw0w+Nn7VaSJNY7aCviJIQtEjc2SBTX4LiQi9f5tMbMbwp/fmlLmiUpKyHwkEd58Fh
jy3wLR11yEHANbydjlOR1aiB3bEIcU8d1NN0gxUOyqxm2/eNikw2Das9bXTG5+EQCCW3skrXvLBI
UvwlSotN1B+0IL9xsfW7YR2j8wqXNLWQrMqn/EJwYSPXxi2KBlt4bedNmSJLs7d8E2VnvBCf+s7L
vj9XrLMn0vEHlGTzwd/pA6ryb7KlDDftRMgKmlhZ/aACqp1WIJ5hk8aywCleRxpshpIKX302ZvmO
7ax5eHzeXaLER8B/rLoxVffYWyPwSS3xdDcsR1nz5l7d9mEpIp23cetWg2jrbl0jDIKIbkJCJMN9
j17e3oLZyxsMn5A1ZlB4yJUir5oE6B65m5Inv0RetbeiHsCj857HOewCRID9jTU6u6q32Xur+hcW
xX9Im/05Cj9oLG1r7A9ZwSg8F8MdghlDFUZflM/mrbsMY2qOOafHefEH5GuEgDWPPEJeFL6wnLe7
rNxJF05s9+UNc9lJvUaoEoD8pXA3G0w7Cf7Z0lkHzrD8j9HHA1KwU1aibXCMKOp6mSei8fir/nJm
GA4K2eTnrQVdEEoriwCeRvLzfzBfqkQtbl3LuVnIt2pez01JaWPEUnNXfRchTIdnzbC9BzDNXfcW
VVr2a+4aAht07TyAJSQua69CFxdNXFa6HtfK67eGJkJlAJ4WfxKPFgjmTAT7cR7wLq7BC1sf4RD3
BvvC53Zml+65PReSOY8mQoDkruDqhCCwSOPK539/LoEVQZVEDspDy8ZrsKsrrzVBZjL9EJV/DTV/
YFNXfwdXCSpeWvNiuiFH6KD4CuwPsNKlQbglb0o6hn7nhYimeidJGIsWKMZ0PkCBdxhg6ULYHvtU
T7m6mwAYK2pDZ2WtrkR4XXQVDVwyxSeJ11jWxUpJpFe3LlwVrz8gL3fFFZhbBbFffEB9x00sUNH7
6RAlPsrAZSA1LfuK8GYESuB7eln5hljVwCJXwIM+OZtN6ijCxBW4lDOo2ZuAVN0PUHi/QWbOBVnm
FoD7ziTAVXexD2dIHb6Xka4RId1yX8HJ4aIqvK+vR5yROax+9C19+r+7mnS7Yru7cbBymGemST5Q
tj2iUWYbGZl3OZXDUkLb82TaMTIt08Ut4K3lChDlXYNJiH0KdoGDMK4+42+Ec6nskeHY5DMI6UID
4KeSLnkUr1CTVUcGNSbhgSEXjAmDNdt/nlAAvrm7nRmiAuLJtVq6r5/r9Y7/5G6T2+zz/elJKuYi
oNt3383gfXHlWKi8Q8NIveuA3nE3HSXhFpXek1fxa3DQmFF4QY9y0cko0T7AhWh4cFiYKbla0QNc
2xFhObq9F1cnpmzvosKISfs5V4IGgKF8qfdbROWnatg86rCPcOhg+G5+uuzk/bjmJAiQm+PiagGL
RCCOEoZnjyTcx0SbdwU98SkkjURz+EREabqPj4/jh4/BI43mnq4yiRC4Usy2RUq6Ca5MixyhTMRp
hrj0BPcmX5ah00hcLJwwHZMb85m7HuN2848LzduOmJWZEugANXLSMfOEN4QkHzrzlw6m+DMOuH/b
k3edMMP9UFSTTXxUl9sIMhU3kJwQkjBMuAnOi+VAsB/LO/GZ01e6nXniMGCygLCOi9tEe7sOQfSu
wxSGkYb6dREaGyFPpcEFixcBHKv5CYKWHMJ1fuHde9CIlAC1wcNgzyNncwGY/H6FrLGZv4sXXG+w
uTilqFifh+WbDttrPzgscTThvoZSVpNwyq4F7NcEOlkNzDSOrhjul+fLwGDqyDJINVzKoNwRMWrA
CX/kzmjQ8e1hKVIH9sNxLfcSi5Kc4E7mjX3Ajk4g1YgfekmE+rqQlxJui8brDZiViK1JnqCyxuLO
nenLIoD2vT/4uN9yEkvGiybQGFtaB+U+9TBrmMqQFCvIqlxvpyDlcQhCOA5wQl/BY4XUwWtknnW/
fJBnjmGxklcVK3NnPkn2rz6pT2KlXUKXOIbCoMD7oIyy1Z1qIQwyXfDWkb4TToiwu4B9Us/aYd0k
P8Vtm0Xl4cilRB/xQIxRVLfbYITCm3efcqAcKt93G2gl92dR7bofrBwOgmowQdSnS8k2mMz5Q2mD
MnvrAZ5u7lQ3dcfBhMlKRXdbKGg37kZe6Qmx6M6ZG1OIFfvv4+pA+zou9NRaUSaKeS0PkQNHbDwo
EQ8vwa1MgO2ck0ip9RNfjGPNOz1w2BxGNWe0GDlEBeXbI3/uAzsuXvreUch3AXs1+GB4fWp39gv6
3ihys0yxMAmLKgURuYKLnPFGL8FIzOnBU4bYwPAo/dtMfloC6liIYTe+oCGCh1x45cUX/ARsBK1q
pK4hxNR3cpEW0s3n649S9ELNyG/m7Wszh6M9zYH+0meBAQVXUTAv77HzL6U6qQZ7gJQW7pACtwhG
UVCGaGVrk+vS9OKxvBf/slGF+cKkoChIIuopUxWjAAwP3FtQruuhAWAjj+ubxptbo8OHFh4+qrc2
0EIpigoUJEwmYUCZUf3cgE+p8NvOuHjVcLqsCOe/dzS8H83RufQcaqhOZPMEjkv8gmBfkFq+YSPt
3V51YfFYTo6IcHdhFHjvmIssRLD7xlnc+MyTr5CykuKRGx9J+2K0yLJ7tTUeYRw/3VMrPMwp//GV
VGCzz4y/Abc/Je0i7D/55B4MDiqjroCmig8cTMwYByBc/ETQLZ7zE0hY6mM8ECxP0Cz5qhf1/1cP
Fo5cPeyHOq8Qwtb+pYLT/Shv2z7SzDm4DNsgZ7wE4vseK6aHoCWo3m6PAuQ50eFDEDKZGikxwkPg
U4GlD/zDNPlGLMfnyjEdgyQQVXfRcd8StIrOOYoovPCM6rkMTudfA/YwA24RXHW/46E/mt511sxN
Lwn6T52L28ASj6Pxh8S/RMvow59n8k5yeAr0aaGxdUyjE23foa8NnaielMMSZA6Wxf0iKJbtmxDh
8g85Wi6U8LxU0JgXTfnDGirjc/EoEy4YokCTMAoXOELxOIMCmtFMLmdzZL87UTnEYUeGSuWahGlE
TCIroUQE2CcAUcH9JfWORyllSyHc8W9kDOrVCVzC+cyCK7UKSsCeTZ2ineW+McB8ktedQjoKVxWa
94IDpz4KfiIWzznLYioRZXPfo6/+eSIByjfChgeU8EkPK7D91yL6GowGjNHqBOCpMz1g/HeUvxvE
o47EHe2Cp+oORnApEXjOSTW4ES7cLt3EhjHgjIRlAPRwv2ellmK2Lgf+WL7kTHLCxdS+2VTOqZ6v
5Tv1TfOboVx+euA81gu20ANUAwfSi/AdW9DUfKFxj9MvMGxnzMezBSEQGuA6X3d8thyi/tnQps/y
IBxD+dXvP8K3E3j24ltTkdo/zmyCTRmSvX8ZDzp3QMCwGo3aAOF7+x6FnrlPEL0P5EqRHU6uMgrK
7HOOz81H/nRmhPuh7HpsV97+qV18MG7iVMUb3pXyZV/M2ND+nmP+BxmeDPP/8g/9z/zj5hxKe49L
0aStoo6FPRVfE/SwfhU8dX5NdX7IMV31o97kDR91ptQvEbdKNCCb1YWgA9UrwoSW1AbQGaDvXi2k
emndIwlzDp+dsomCsYfQKw8D+vBmkOE7N1nEi2QNxNCbZ1DYV328c6glWvCPlZH9UEunShuCQEXl
G9VBMhWYBlGPBWof0sVMZe3s0xwBQ0G+3m50CnsW8G0O+Cfl5jj6rm+K2YAhQOZ+QHzE4x7Q30N6
0GHnbs+BWccnJT6CQoIWAtGbfyHOUx7hg5LRYTvBZs8Jj6RIIKHB6VUw5zoyx1l4o9jZDpN3KQGf
X4oQQy7KxYdx9WGFVwaiGnZvRGAHt3m7FydnBeUvAFVCKAHaJHvRonHjPYJPkvPV3JvtvL4nCjLW
l0DyKUnymiB/PA4ladAZW4k4taBHOI5FRkGE1xGve/A092Ox60Bqco1K+KQkn3AIviX2l2xFGfVq
hhWuw5GyQsVH6gtncsTIwcHjpCbVqXzJRwnbCBUScvSeh9aotyQ32QFCSKjKnItnTA1BXcJZ3b88
9N8MTGLA+RisjGD04pkcgkSMEupiK7K++fQlMLBiJ5MR8ugA93384ySk7dNfxbcVxXNzcn6R4F9S
TUJPbhvLZ1qk70AsYL4T3Lkco2SxNaYv33+IRpuAiJlflKgdWWwiPUj5Lv/T4+UuFxF2JYDdfsZV
0E0vkkjfD+RAACh+N0k4h7U5JwQDj5HsRvJgeSShxISJRF33q15CIXr2gsOD/Jq8pcS3dJi561cZ
bAJwnmnuOe/RF3iPG4Ub00fXwa8IODkGehW+/y7CK1F8OkZofYoYxFSGjxA1REyK4tSJwcnCpOZ8
Cp5Ct4DQVTxZToEpGQvTLqNp0lggMAroin8i7iLy+rCgEAux+0QiSDQ2wzkG0hyOKSjW8SQUvAB4
JVrHvbHKmillrxwBLa8/WURN4747ASbHs4OnPhw8ymwPZnCmhy+ACu+nlKuqQJvTv+o+vQSspxLn
CMFcHZWT/SKZmR1C/e523nughyuZHU5eDVtrJNQpc3SBBq3zgO4uBElY0rdRb2rz4nJYT2T3KKGN
W7zim85NoQ+CcPwkJGczuo10KOaGX0HtrsMiUFZqVE5yfqcHFZy9gHw1j/rCug/gX48cqotg3Q8S
9tVzwicaDF7ANUdsDaYH+82/RvVKCthVVAvEXwEyE2SEEkcdAfil0FcRbGZBH6r0G1plyL/DvJLH
/kUYbVlAfIIPB8GmQTBIS86yWQOwDmVbq4c3tjlnREcWzXLyDzQ6mOsjiqQcsjXSiDInEh7d+G2+
vZ8/Z3N2rVH1pvjFEnPELyh3ML4kvhR2uIQSUDIpVEpgcQ6eoERTV8TGha1RIqY83D4Js0EbtJ/G
GEoedYuC3jUKDVIk6MYavjDuIZTCQBXtn6vX7xE4hbABX9GxZ6yEF3gInZcsSoIT8QS1jqDaSGRx
fE2CFkK/xEziWyNuMphvYo3EQgpcLzHMOZTyDtjJXGyYbOILgT+SjYMbDLxABCA+hWuYEJwksAfl
Ua++/839lv4CiTcIr3DNEb8c5nwPx0VqwtuQucXt5wmLRew/aQzJSblHe+izBSinZwYqzRRiuyOh
eb2WNgGJCyQuKqghHCMHAA7MiLsUwE7gN1xntgFCbSwrBYgbtQ0mXA5N/J26MSWPI2SfMTUZXFao
ItqBMpPTETsnKVICz8GQQ1KPs4Alx/WSBMpA+JRyunuCNs7Rvz7kfFVEFJC6wWElFIz0XknO/Q0T
3VGgkQj7xDhuAYxKtjVhRUizhDBXhLsiZVrxlaISwsrOAcnTUlWzf1EnuFcx/oVvolmBMq6BKva9
XfUf+KbRv13izOxk05cCnUFBULaghlXZcfeD0t1dWWkTtghpZOnRxpBG6lJfcv9BibXn27lkbhXX
B7E+MdK9WkN+ITROhiuq79eDDcXBZPj+HhuhLED087ej/yECsr1c4+O1z9ELuFY/ym4C5WgiGIzO
VsJzFJqzCW1qPL5xuGJ4mp0BClFtxlZlooe9d+UesRhBs2yuvhX2ruBP8pzxJT1s/Ues4QI6odkB
Sg/QGkesHrsFi/foAudLKEzY/o2Q23gvdPon4JCMzy9s0VbIXw7RgaA6FvLSPGOwowuD7MS+xY4K
sqGJ7RoMKw6VDVkClsb1uYCJWo6R+QL/BiIGtjkRjMzIpAtjyHfSH5hTFpS6sRTW5UKv2TpvbBSG
dwMYU15twow2LAQk1YmKvndpQX6URyAmYroTKBvGwav7xgibxdlBheFfCXr0gfWEUQhYByr/d8yh
mF9IJ++nW0dC2xYgAp/ekzSYYA8mf2VhBc1ucJR/pN1EWGv62IRuU46K0BoLriKNUdg10BpVUrek
6DOwc0/7NAfx+3XVMKD6QLoAiboGJ6IFc9B9mmMkSDKVzVYe58KFdfZeLYyNEzav0pUCFP6awr0r
p+AgI+ma3cKV3tINUNE+4ATasHuR1SSDbyK0anoJ6FCjbbAaF9InRA/OeUcfFpf4bSA89f6CX19U
MJ03OJDN0k26iVc0OtDKYC/i1UmeXWJKwo/vlmvNnd1OlwRQ0m18mdLOSOcxvUQCBNnNMH8FQQG7
Ac6A7nehT8d6KsId9G9CTkG0pDvyFF0HscC5gUQmu932kWuEwbh3+DB20pmkVq5gMXNM3qTFjo1a
UAUl7D9fJvC+aaIBJh7mU17U0lIpj3ZwHfeH0uN1xY7NHgLzPgl2ZY135qS3a15RQidYQv8dTmNJ
m3HsK4kbPWGS9nKkuXhTPZgeEL7LomvQFUkf0nNvA5jzDHhzJ8Sg2e7vJyU5l8L+Jesi6RSLqkTx
bCSkahl4zG26Hef+loKwcLYUCC2SX14/2Ye/a833PYcFNB7LnqM/JgMxJUvcN4EBzu4GlELwgb7b
sWNkQAkk5VPyurtB3z6MN8IB6bGsHiiag/T3d+JFtmXN3y4z9kghvLP1+PvnZk6iu0lcmumIGI4D
2cHTl4R/AZLeGtjzMXt5dnGdr34oTztfYB2TIwf03aYmvwBAQr/dS8I9zn6PlidPjKyRncMXFzgF
ShTzO7sMhYNuwqT/skbZ7ChRU8azEhTsF3x1JQI4wknfL3oPyWy/kMhKHdWAEwIfSSQh+IoQ+pW1
bNYd+8ERUkPJDtVRPBHC1nkqxIRLBqecff7dgN0Hi4HNqRkLf9FkR4F7wtdCzoCa+7CHhRCPDkK/
Fi4BJX9++QidQEhhh7nw0ExfMq3tTKgT+3kyNVBPIN3ShxWOH/Bukqjc1RUbJRsT4UY8KkixpUgP
YMBBoSMU3TZInjH1CZfBPTIRdoF9YjHrwWqqIkErFPZD8nu2U5Po4sQUHmEmCXugg2EkpD7h4uyF
lATtcz/Qw2woiQF1qJEBObuCQaS7H5TQ4KRLzBNzSkKrkJNk+70HRRrs+tO8G7C/c1xAZBAcRscH
WOVyoEKuSufxQ/wgV+IgFvwp0HZgZFw10ighlKuYybdDCQNR60BLkstJYV+GEcFanO46iD7JkMSY
gEs+Xa5vGVaJL4WyIeSc3lBigt09MIA+LTyzLaHF33dF5L5+2RV/1Cw181bXzVE5TnABICw7A/uY
91xKsP7bQkrE2qglvRPUmm4tqkPpHWCWJEdgdalMnSj9lB7Y7/3PjdeJa2QXzJGbJ8dIBauULkZa
VMkcsZyMlhYVpaenp8Kls8Kldjsjij4DjkCk8YVXiLEa3ycAQ5q4HXbg/Y6ffVKXG8ul8/Y2Y3R4
9dfXx9+HxPrvErWGxjKjhUrWfcj+EebkWZHFRga2kT1LWbYiF0/f4NUPrVUCvVaCA/NZCjZq2LGN
StVTQobtqxRzMxr/W646g/YH/V1ev3+DV/VFcXUUo2kR9QbFs/YqtLZ4WDzngTNo4XYqRFMCl8Bh
CngTeOLUJjELH16fhdQFm66jSR/SvEgAwFsl0x3hr7qAs70Uf1LrReLOGptFKXy2lM408BFBSqT8
WX8xh6H+nnHoyULeWqI3mAe8EujgWSKf8/OFOjAsU6I7AW3ktpFy6vaBot3kjoE8S0AggUga1FSd
UcmjAHjvkB/sIUneG6VndN1JuVEw/ZMnxUTx7zyT4kohSqOscS9n7Ng72EKP89KgrCGNoTEoiuTB
Uqz5rn8IzoAN6EJymm+o9OoZdGuJpWfqaUNJX0vvtJFesMO9XiKZsiAzhB+SpONwSq+Cn0/ZCOk6
nUlh1PIoZpLCsmX1/fol3pHCUoN4keKpQx0T+gQZ73UkcLH+2s0rl8KnQxFjKVlzNHSXdPL7tEhS
+SRmoFRKZyudmyqgH86gpV9QNZWdL/lCkiz6tgKlOWIC4Z2jzsY2wXGCJeuF45YzZdueqJPvpB3f
Mz/f7KnqWst7qr7WlxyyVGFlDAKL5jFqCA/nAJlaCiiS7GorM+jmdeHyP+fSLQy/WeDKJr+l0bwn
p0VdeCEFmK3fX9D/fjeNNRaEpz1vuN7NqUgGOzFYlRBWHoSzQbs+DJKP/cB4FPkHnVhX5BUkyNMH
3Saja12+ond4jKACD8izqCNIvQijHIITmtsJO3i88DVVadu/NBB36Lc2SMQP/G0F5zGwBB33tFn2
uFT4XWlRpqpE97MRJNQQWVpEGUI6JZAQuX+8s6PnmtIUegr5FI+VjJ9TjKICdxvfhRxy2gG/j0OO
7CrBDe3+O9r9h5CBqS9R2F4mtPtbDGETdqDF2rNDIn34KGYFVQNlLUxpQY0lQ2RVD/BukgyYEEKy
wGqJQAyVh4tCqkb4UkXGk2DrxAwbycu6XbcTZtoRwppQaKFrw6oz2PvveVn8eeRH8adQOWxvrCz7
5JnYCg8bNshBQquJ7AnsfL2hlHPQnxKwn518ICC+JOWCvR8lSnq9PhQ4hhLeSM1KD8oFrfecgTrV
vcNCQh7Js6QQVQ63zxfqFiV/dEovGtaxWMyKZ6wUMSqvoLuTzAHuf03AA9mf05GWOvm7g+tHIiFQ
qukLiNoP2gWqXdC5niSrwEsZhnFvbX1A0EU9wz/sJHdO2P+NpQm3/ra4ckX65lCoy4RYlIcByolP
hEgtW6j9VNLA9/09EvRz/PdGMvxS0suJAe/pLlh7xgjFpN5C7JNKlrA/USpiY+UTISZGvXXCyHcD
7YkYQ2oeDFVGtnmb4k/FbCZBPafORbQjO3bxcCS3lhBUsAxez7YvgAi0yt09fdoGGrVU1JHh/0qO
hbEzWPPlKYFubwIS/H3vUf9rNzZ0DBU0TRFN2B86YFWlHOJKSbDJ04pRXzXnxysK/OiANkwHdDw1
oz/fgEtjN76h09gLs3VbimLn3w/EklLBn8kymoA6pjH4LfSx2fhB07qctun2fD5i2Fodwmbb+GJc
1qXgVv1PS/duCesjRjJnbHH0z31KqTT70p3PAu0m1SSgbx03w7RlTz9QgTmTmAuZpY0MU3950Aka
judnWIhUJvTPLHvNW3Sa81dt37klAvnWGZKvjeJuszinq7gCA0f+STUfjuVxWsXmiJjFq5RuXWkw
XLbgW0eKwk2ExqePGUNXA48n5BklKiElnM8j+0Bz8pHW3MZdYOOgqb727etjel730kFf/XRKyEnb
fJBWcBjPi3xLJ1bDIdlxWKR9P9H6rvm7GuG/JxstIcxF0ZkT+eGfvnUne3s1Lg4mJvjFobavx2/M
Mg6OJwQta2eIORxWkcghMrvo3ON/8/c5Vv9NWkXkDqJaH0FWC5n5H6Ffl+HTW+M8NdE12oZyy6tr
alh6Eux1nF3R6LxCpMScCT+o2jq+QKXMVRNMu7iMSkRr/340op3084Kz0bMWzzrT1tQf2kp6duhf
zj0RBN5OL9kIsyWm61eR+39rU4m+HgpOhoMdj/GTp6sazelsXjQgZhqxjqOCEoe64ZJhlNGYP28/
/35S2n9+nm70zbsVI9PMWf8jlEwbO3HSDu+QXjavq10PFnJj2a4Dy/XWfqrIhBTJXMzl0gV7oTW4
2EOcwrLeylBht5xW+/OUp9CHvOwnRhJy1AbKLb1hXx9o50hVf5Hu+g+MzOkLQxUNdUTyWIL+PF71
eL6cnX19mBysfJw35HXVQ9NH0kY9h3uL/e10GuSnVc1TTS/Qj+CQ+bi4qLOypg+qzMZKB/Plyovr
IxZBra/HCLnVyuv5wmqJFUaq5Au90lznSr3DpB/1mvi1itnXkei12E9xI/Nak6zjlg7qTPHk+UOi
IVhCScyiFaVtELiiZA7/ZZ89/326ftwR6B2a4uHIqocFha3y5Z+nXx8SxUoU2xlr2Lpp2/3wvKUt
DgGFHOhda0Zt99rmdO2hU4Ig7tZEta5/9npHyi6I8f1yMIrcf/93S3wfDfrytoZMIdNiyP37j4sn
y/dqP+ufq1lCGN/RkzEeN9TO+GBBggcoKVI5g+LFNhQT2G+j+XPuvq7X4VS4pvIlz01Nd3rz51IK
Orjz6byJYP2FJYEx4cjMBhf6JAZzCZJGZzD1ozt5aj1IJu8T9eGGRsB2Ljwc7Hxxf+/umZkBgiRh
gw0RpU8Xw549E04CzcQlXZB/H4S719q/xkDVcXhy0PDtaz9K2p1ettDn83qmU+8zbM+gfbU3R4iy
XXdgUz2KhEXhcjvZLxn8KwPBwXh+2Cgvtl9T1Hzo++3IeVAftoOoGNDBhdADtYlJH6jktumHQClA
5smm92EsyfTeK/zn0aLcNcSFb8kIGYwJoLTqKeNt8KGu9FVCIaAX6V9U8EKorSBNB5oa8AG0flsP
/1w6/jf7/zhz2T3+Mft1kty4EZp6RiXitUcHriK9QzeVrWFWn0N0HeGTDrkIYDd+9aPTTLkNIGoF
zUZ/EhSvhPvI8T8p6F98dXBJsKZ5z2bahJoCeZA5ohGJfpOwX9Nvt6dSc/B70yt5EkaxY9XbrxFW
7GoPAYzX7LGBJVL1vSq6zGdXyFMx8k1/n2n1T/LC/XwxT1WQ4cfWq2/+9OKw8ti59WLLmTUtoc7k
aC717ZtD6YXdB1WC+PFshfUBk4oZnsdFOTtTU4Zw0Vb+Lwfy57b47wP5UScormV1yvGfm+WQT8id
Lb+FGnzGFdMtLmj2Tnun8fGGUHmYES0XvlZGfz8C/c+98P87AkO3cEa8y4T/OfXZTU22N6XnzG7I
BQD62J6qounp7d/Km5e+9l+xOovnKv3Fq3yDzbt+cY+7ZEd+5bz1K+RI9MavFxdg+w2FSbq3s9ZV
F/s5uKL+oi2N/5/mXPcDtmTTwDwIrVLsav484G3V2plTNfEkpYxLae74EFOXrp1HRFg9uxI7sGuz
trYgvNrb3wfrh4vC92djoEDg0JcenJ+6mE5W7+MiKRFFubyZeJWifeM1zXCvjbett803B3ZVM0jy
QMuft7vs8NWDd1FR5kMc7pdD+Y8rh3jKYaUmdhd56z+Hweyf7W3ZqttZBjmEjt0mSstJP5nFRnTI
NqLvDDaoLmvVU62g23pnffb3I7jbZf1YLvFic0zuJA19W/3Hcnnb9lW1MbPtzKb6D62reDzuo6QZ
99HbKx6666Y7u/V1U6CFujUfYn3Jz1qaaXG4Nx/zJij6I65u7TrWj6R7NEz2J/Z2mCO/mgxqqtIm
hlrNaV7Zqx7IlTnSwDjE5tW7HPyO0s3e7ylThGBq4sQrMXUZJOfXpv7S0/a3VOk/1kegO8fGRMDA
lM36cc11Gs6s6ZHBVl738fPR4NobZhVG008p9DBTiSxt2CBmgLNPO26MYaPsFHNa64O9Edn6L47X
/xU5oJOsqDT3WMRO9o9FI62To769Zdxj5fBqve9ZrG8jjZaM8T6fmIgwpK/KNRKJ8WKQp+u++UvC
pv4pFfy/24AjwFNAxYzG/hE/G2nV62n7BNkMGjj7oQoZwwquZOFkrTkLqsdi+feLTf3PGQAepRyM
RLZt/rzYjFPsFNsT9bPTmNNWDT9Jgt45qM3nu2B+ZKfBTd3E9aJBebY3KeyZlkwO+/EWVFL7Zf/4
Ic76PQAI4+ItLxETTg9/3nzHbdJPrVuDYgh042t0aF5O6fhEtd3Zux1ypGqUE8EcZ8cDoRQJpqE/
HejBwOPkMjER7KKQW8po4Z94u0VtOraao4+8SdGsD9nwl6H7j9DOsvHyw1YQQz+cE/882IN6q8qi
d0VvBtCcHo79mA3mQL9mFVkqtyCbCgcyvPzGELynUT8XiH9+8I+YMo8b+3a5tvasPIc6MWO5wYbX
LVitr9ePYyoa8AzGtr24XKXX7K3SZ71sUii/JRr/dbnaGnrnCkdjKj9zT7s9xc3pwGx1xrh3eqm3
iyKb98tHpqna0qNjr1T7TYe+eRsot8AB6g3y4m3vTHTsps3RNV80zcpEd816BAPYUn8+v6XNKt1H
MWUmI0crVV1wJnsz6HXzFAa5suqs1x4E9vThl8n8j8iFyfy/c/kxmVZeN+3xzHbdtYi3R3t1WtK4
1XOv6aiPuBZsPgrk5siAvXyWiS17ODcufl2DLFlj/jW3uLqQ1zo4YSk/7oBLXGbbzCp6swOFMPjT
xUinMzg4OkOxed4udGt6QjVK305vt0V6pCGs90phIckJoJUXh7pwPrQTVcxn9oeQnSG2hvp2eWUP
UNZsEc3p6dZ+9OiybPvRQRvo1UOePpqXp+o01Z0X+/KqputLSdhtDJUOsrP2YWeJh7Z3uX9rnLmZ
rurDmFtsa3zYzryBv6m/na6julDcsv91QWi4W/fQ2rP9E/W325g7QJuUun87jYx8ULW/rJnaf96F
3H2EmzpL508birSri9SymTilGyr7Z6LOa0kteGirI7Mdc8bHw0uPHP14WNsUEVBs6VbJ9umWzzii
WA+rZMYFdTF+if/wpfmvmQSQMWzWB4ChH7uJuT/GalnjGmGDP+LK/IwnQAtXzwaj72z82L2c/5fk
A6eZSpWFYsvJcyhLgfqSj5KzYbdFyUwdHpbWqj87zEtqmIjw0UOPP8tMoxRap8NqXS3Oa2fBaFut
V7wqkAU2ej/Qlg4eZvpd0TwZO/rinPgavYmIs9687vGyPM2KRUHPVO6dVzotCFNri5Jv+rl/zXbG
giYZNx3vd+qHnrhq49LRfnk6rLazvVii1d3jlT6Jx4viaXsvg2C7cnYZvO9+pE6MTb2xE/SYA/A/
1u/jca1TM3pFv2m+/XIgYAPlte4lXVidTwViGR9oplShW/U3PZrpg2vjtZmn2OFJ28RrdG2W9sNt
ob70FibKp5WPdHuL6gI9xbPm4dkiucPwmRtXzqVPIW3Roh5cQwg9IX7QW5pP6ta/afM+PA478RU0
HqZZfxSvzNnR8Y2XHA6eSoXX6830JeBh7zGd0pTDxRq/GC8Vje4oi/w/0s6ruZHtSMK/qCPam1d4
DwJ0Q750kDPD9t73r9+vuSFdsokAVtonSVcSD/rYqqysTGuqKWvs4uWXBlWUU30279VqbiD18tSF
Z2SuSXL+9OfoLnooqimKcvUhh8xu7KwHu38X9pZ3UlGwJpFFoOBZROpw4moLx1qmb/FZgLJ49u/V
bim204ACsnr0QWxpF0AMVNtmj/WdSLZbLEBf1QO6b91aOIYvir+oHvtimsKI8Q/+s24vCjZSv+ig
Y931B2I76ZzRtehsan9aOehJheaJK86cKCf7mL9lyuTOzwY1RBRI9g3sYOQPNfrqThATVsjdnQLU
rdeUCQh+7wMKmrviHU4v+3hJveU3qoi0GsPjp0D4nD73W/8+zjY0IJHmzIV+hge1L0DwIb2pNIqK
i7RZtA2vtTRv7a0H2w5pa/UgvvQH+6HuZoY/zbPnDh5mOm3PYbJBTNT3oaqmxZ1xzmQ+l14pXUHo
pYCOkzxqzEA1C5pV+dx6WIFN7Rft3J9Rx6TTEq1HmM/11n+yuiMTkKdTexfXC+Mg/0mfc3Jq/T49
ZHfpqW431TNSTzYlxjt2n7jznxxpFu2yu+4erMuYRXcoRQRwoQ+YXMHvop/wKL2Iv9kJCGfSy0ql
gWaQll5eiCx7/SF/rlDEQy/0YZH0cLaLUzzohqPHGj/74T5AxcQ72hSeabiCeXdyz6KxDvNFKC1z
d+pRtk2XYYJlPYTbKdweusUsKikbh7w/mCkUmB9Thwqv780ikYd1wdzV0txD3aTGamRlo5bRYjaB
xFENywlJQ7qQkC6gVz2fCL/UR3ttoPcrLUpzkUrzGnVlZU/1UdNnKJryPISQNn4Js96ZNu+ShrAb
9wsKEBTTs4UPCwUi+UKOpm6BY8RKhRiJBRTNqe/2lv2fIHohHukOotMFbex7676/z94Nf5b5v7iT
VP01DvDGmhr6PHc2oruIEYTztoq4yMqD5aGKPWV24PbB+xbYMGr4K7BVbRkZ7knumr0Y+Osw7aZ6
XixCGCI0HJ1yqnMn252m0GgQiVcmLgzTxwZ45D4+s3qQgBFeTINlLZyLZGYR4/pT2hQ991YUO8QK
P97wf27+MQwuYLriu3lJCpnuSVQ6nppi1SIgS2kVubxwWKUhtCBOTea+tSC1JPsfYsZgleqIh1DU
m+HQqpOCCzfAuEu4hEGqpcOt1BAx+MxBvkBSnppnjuFopNrgEDk+l7H5p8lxfOzeUm1Ie6r6nPRL
2kszim7BC7lXPPHDDQEFP8+Rdw1trzZVnIWfTwm7e/jt0asJR09Vd1aNqXU6if07r4KlIJ5CFaGE
7OR6N534LuXpqHXgC6HiH//D9FFK8y5xPVE49DA1nDMxpmnf99ZK6ncaZMXiKHlrK7mL4ciRCav3
SBdeDxmti8uM95uFUTBugMooDK8rO1EyMfV3joJWab6uIdHJ4TqTXgwHjj33SNJDc3HDdytw50YS
ztoGSr1Ch4GVT2IZ9fIW4TaHWln3UutkPN3J76l+pk8ppcEoQ0u+smYa9i1ZgMoffUCmCy+ZgjEn
8WAEzdTBW7kgy6fuUSrGtKiNtVz+cvQa/eZGEpeBJE8ykHYnQ28DdgPLLREWyuGH4oTTvgabdydW
/KpIvwsZdNZ7y9AltqO7MHrquQ1jYS/yuLqoFzbec19UhALn3v6TZduQn2cHFgJRv3oD+W+4Weyi
2niUa/4PyCGl8OLJKP3QnQZYq2ZJNetL8DZK6H6+lxpCwmJe8yDrmCMUZxEPAQ0Baut8fZmkCwEi
ZSLdtPBBwg5EHpVDKN20mqN5LqnrkdokYbSHAVT7J4E46/CJ0ql1TibJZFQXk+tjaxc26bexRzFg
5BS9XHWqu+uBDPIStVf1wykORVgsWgeA34YzS5wa0qxpmDtX4GV1xakRvSZyN03EaqYI7wKKVmUE
FCD7Cw3V/zj6yLtH01p5rT3xjHMSbtUARQefnvfutWAQoDulJCzL2YEUq9zoqPCmOB4XI9FHpsM0
bPQFB9pI0TjlywN4i0K9ic1V1mLy15x06Gz40ofeEy7VuidOvcCfX5+bC+ExtqkUalDcwVbtsznt
yz0UloJkuK7m7jzUI9IPwziZ8ocZv9rqDVjnAhA7WF/JqORQgVDHuKbbKGYTZKW3axFwq4SZ2vl0
8P+NuxuZyCX05ttAo9TN8dPWbjzqbjVvoSMPpjmFSV9Pvm/CE17QifCQ6TcGHf7m6KlhRw+pD9sb
C+phlr/MohL6eRe2ibcrlFNs/h0wES1alcmH73WTRn/1bhnefh6XnyOyYGCkQMX66DjlTuIkvVZ7
kArehg/tG4SRSCncfOOo6cqIYaSVH452X8b0pzUIRCjYrZ1sotmVV51KjMQQL5rmzY1lvjQTCm50
lPx4DX6U/ewsZ5/KPrPfEzS4ZzWxpkjYd962a7J1DpX99opLAzo2ngxydF0yJF3WEQT6Pv2NUQR1
WDL9mNxWtG5Hmyzd0QU+KYrfGVd51FT4XmlLDVPCCOHW0shnrnYMupmOhGh4dsTXXs+mJlFWuRK7
X7ZMB7E1z5JnX3nqpGWNHDE3dGEFU71xF1pIb48sTZyapka9mJkkZqJDX06BB5fK3S5IS7UMp211
p0LBaPrHUkKGxbDuC1uaxMWD1KjLCrVmBJfq+JzUm8bEoJ1mxHid4zxRQpHJE+pLPqxMR52Lgjwx
CL8MRDvoRwuITay/XKUI/7/IJdQLOKKyufCqF8VuZ2aGS43izYwGFza94cMfNc2668T7XpYPqfth
Bi+CG83qcCmZd56DGESE2ZhC904aLhq1Ba1DcCyDYuo3J1/Lt14f3QEyHcRCn5Qkhp71py/+xqTM
mUAeCqO2D+KV7yVzFYF0dhd+u5ZwI5O/vLH+WeMRMmQFqhBlsuMNtsoFT2j41OSvkvgWImnGG+hR
x7x+M166sL5sKm0Eijud6LiilSJrT+YUcQuHGxyj3eh8fZjLm1fSVdOCJUB1djSOH4uNk/ucmNQj
+bgLK4TUwREtOkhJNbAyjhT6ErkshW3Qntu6uRFAXXyZYa786weYI+zZcvUgT5TI24XyR40Trapj
ipT2MxdykYSR79Rs/tr1k4G50/VP/0Qmf5xbyihQOkD6RWV0bTql73jYCWN7kZ9z7bfor1QkdrOn
XsZ4LoFBp+6K4BkAvIfV099L4gE4HpNzNf9lCq9x9lunYF2ImCGpyUQjfY+bCM7UwkpI2njDV4C+
qXpvq+uoupFdSBcQQoxlIXeYlBZp4xotGzU0MdOkWBhKm3C66mLGpYGzA1kEVJ8BLpWAB29tloub
cmgZo2mM225MumnqRk1Lv3KPifdcttlClE6W/LfQaVnWtyEaipHqzjvOaGPO85ArTf3jRchGCo8m
ZsHXl09SLiDPJmVKw5CpHOF6O/zaL8+e1viW5RWKh/V1t1WS11i6bxXAx7sOKajCmvX+E3Fe0z8I
aXUn9NVL2REdpdWuIHKOcGuNVOukARJU9VuWYXYZCce2z6Yd4g12cx/56VyAK9nkT5qp/fYBzUT/
yayTh1J5JFCqE1okEOExntyim4hw+FSzXeaaBOjxu8qJkmHN6BEBfkBzb6JMMiwIoqlXofhonFKM
QfjH0tIVu4mul3Cte+S3+3CbaxNHC45Rx/DRPdaKnrKzcbY0YOlBI+M9L1OULKKTB0wF5f8pzqBp
c5FGeosPY7j0twl+j1n31+FPE3KU+odfklYW8xb+ZofmEp4XgI9pQ4sbblGV6y986LelJO9EDQ9S
RJjzZR1lj5j+dUkxmEP7prTI0qeyzpb4FzecU71YirhtE9sk+FB1AOPIU2bo/nr5iinL8sdM2jfi
SRrCbaFeV6L+5hi4hnnSzBHQr0JXKv9roFJI7V/CoBXU7xYx7vPyGB9xmAifIR/8vHEpqSxgKchp
QOit6UTE1UTBHDRtaJEJvHPWY64BnbEvTmXYTSX3Taw/lEadaPZrWFsLSfxQbLwDoj3byKZDRham
oaqT1OEYYWSHqFi4DQog/AksnlsFPReL6lx2stA9UM1ikesn4pGpXWfTNMT1lr2gBR9O+FrCn8KK
mkvjLoMiJTryNC3fAgk/zO5vzNOakJRlYbEc/pVXJjJstuGq56DpJguGUm52gkwY2s3R1uZmiqQg
MhrNX2zrJxJNl2SLrcAmN6Bh5uYkbB7DzlkooTFtFOxg6Ksj4yhKc0MMUCiPSsMd3zazm3a4n5XD
HwsgyboFNm9gSz263XPH9RrP7NwdSzRFQTNzP4b4yP0bNW+C3B2KpoYHaqGquRRC6HT2RyKd4npT
Nh+NT1KUmSg7oiiWvFXstLJEaxtrEjIWAzBWF9QtT75qr+ramwT4oDX1WvD3mvscyB/QSKuQ2U/h
/NsgL/QgRidx4J608dwtPnhRI79eeVBCIw/LckJn6mcJpxOjJg8/ZSV9u3FlXcoEKev+ezZGUQQI
RtMmoejuxIQ7ZVjITd/toMA76azLwMlJi+HE2OgEE/vQhJ3j+hnd+hXD23BtTUaQRaeVeqV1cDxk
/CjiPXPrQ3MwZaD0Upz6RACa/CgbT6m4loRV2NQTM97XeLU1PnCZ7q2EqpjemJlLMbQq66pKyV0h
EBklFMSZeab2rrvLSlSkKyCATpskhTCBCEBWKGOZ0zb6zBYeS8xE/i/OzZdSUYgeoGIyr5tijtam
EbtMDpXK3QlIcIP8Gk8kLORsHmfpxsfKlxZAURRJhhzOqRh9rOHqaa3YJKOlgWD6x/A2hDgKaSVP
kXeQ4YFh8ILUUuhR88v01fXh5YtfqsKLVCUAQE0c4RGtVQmN0SvujnAnor4k6E9Sj/NkfGr1VzH3
dkptPiTE12nybK+yQa4MjmSXbrgQnRIaxNrGWbnA3wkndN1ey+R34Bko1iyGU97Ct/5vfjG8ZlA+
SnyKOUzol5dejHXD8cPWPZbG2o2id1N79ttqkgtbud13VvCmIantHoIQCwMoGmqGlpNMs7736GOk
SmEy4jr30ccS3Bk/mMJxGbwKzu9U/DVQQF35RlH84gn78ntHt55nhbJilbV7hKdjB6tYQw94X2Fr
SrtI+nh9ci4iDkRkQI8WJUbRHIWxHiSKppIb95hnM6MwB4JbGjwwoBB9BIgn5PEmr47XB9Uv5UPq
QCyG7s6hGfNr+96p5TQTnaPcvUr0DUi4ji6SYA+KL/hLMZy5WTHraNqFkwT03dFdmm4bmmQziDWY
UeCHOtSdsdAJMHTZZPBVsRvQlz4tILQVTHgCnHatcv79FVVaqNMVenLNQuiXJQ2t9O06W0Bp4F0h
Wyj+yc+3trWvglfoOYLLK4wSFXF4WzzhcuYfHX0vUDWUVpp96PCEkXs4yI/A7H2/qtjL6hEetptP
K2sR3sK4LoIlX+ZqTMU2Et0A6yvdIzXgdNc6zdnN1QkRs+OtXKmfGz7CiOKi7VdlfY4RwcZN0slP
mYrSB2JXyV72j1p1ur6CFzMI1VA1VaF3AfhodKYyz0k1VQ9dtMvfAcZmZvFEPQqOWNmixdluYfdI
4ZwTcn3cS6V6E4jKMiyThhRtHJLlTdloYCj2YYCFGxzkWekumYr2IQufMeAom0O1tGN056qTb9/z
+RzPni4p/xf/sSwfXReBE+cRVsv1X3Z5RgCNsJTXVLhHo4OU9Hna6AYzwutcizly58tA+OsWBw9U
JDR+UYxhUK6NG+NeymPUL+MOt8mX281PKzeOdcA0p5+TvfAeW+qGJoqJ5WwqddlIS8srb7xBlzK5
r2MO5/vLmEpiGkLveIyJhFElOdMabXiiUg045cbnDZfdj3BjoD9IUGsUZUx+d3sMuGtXc4529EHe
aBD3+AGUyWYJS6nKnWkqv3i1NcwwOQAXyI3xL3/qP+OP0kQgYTmp2gDxBGVhqH9ss5uRvXWoMvmE
wvE7R0/2zYnqzSMBDaD+cdj57V5y/t74IRef/S8TMVpnOw/kXBItxBv9jaXbE5MwNraXnDoIRSIv
sOknEyO588JpeevCvnhfmywAfu605FijF8lS0iJUrMiFcI8MUvZg1IDT2yHIk194ILgcb3zsEC79
XPV/DQgy+n2DxT74Vdy47lGHYkL01jlQCXERrmh3i5JNq3hQQg6uIk8oeoH13YnJa3brSF98h//9
1SAl33+E3UaV4wemc4SVljUwBqS5356r7EHU1zcHu3x/gIvIpDq6SJnp+2gJQKnZ9IG3s6WTlKSr
WngRUmGaUlGS5NO9CW5bKigdkChen+yLi/tl4NHiJlnqJI2touqonOuhMSml0F3x3KxtEbVvLH0g
XV0f8mIMSXuNZkFSBoka3R+B12uSkrnBzvJDeAN3NTe1sU8gYTr9TT32SxekJsmUiHTJEuUxGzv0
rUT1BcvdNdZzkb5p6q5plop6NJNT1P8VkrebBY5P2HO8fb8MqYzOqtDUlpHktruD1gkj+I572RT+
hqE1lUBIdHeWikcz3Qvq3o2TmW40k9RD/0VF6DNAaipFkba3aDZahlTV+oi2KAiaA9SjyEc1dZbk
t/aT0W8bklZSDZNasFjQikJEXdPuQu6eJx+F/64Mtd1mb7r4yRImUCueUM/wVMzZbGtWhGcRNlDG
fyn81YAXjFyFLhG8NLTVelDNZCmfkfQsLcVbehESLj6Y7jRL+21uDqV8nEYrWtJ89UGhND6AP5qr
za9vlc8L/sdcKkN/pKpoVGVG21Mv0tZUKnqxPGGn0e1kpDC/oomY5VM7xxCrQijGNI6+lC3CFtGA
GJU4rYPznqOQICKrGjd3eoWER49Ig3wwnbNCw5+dEsqjPgQxHtyrq3GfzO0H00YfuT1UJQlBsbPa
aObK9iSK6PVKpWlA003g23DiVWhiezWlPpYrGMnWSCnTV6oJ8T68mb5cOiuEUnAE6IhRrPEDWCmV
o0u1JBwI0HWaCdQj9z20ybR+uT7T9LVduHW/DjW6dSV4kGliuphgFydfMGch4H0nG4vEggfBNAXN
myi+JQidqU2CEc0b6MwvMf5osKFiazl2PmmxXk72ig7B1UKaMaaHu3rN4bJ5cn5v8EIWAsqOAEud
Tav5IMQM3Ubz5j0qWp2FzC7G4dXG5Bry/XTtUxhJCotC90mjztNCBmFNJOela4HaV0V8L4f9zp1Z
8HwFV56l5m8zrlcR4rI6ciMCvjhhtUStbJJK+6L5iOLXWqkXlCIGOkEhvaUNWs6B+w4gZnjUdj1O
KJTIcj+An/WQfgWLvn1spGYvWBiUwM1qOEf1hwNyNFTeTNoUAX1DYcmfajBCkd0NbYULA13iKJsO
7zLsM0XFXNzdw5mZ9yYsAbJzrdk4Kbr7/A9iWqrzUp5LqPAybFa+hSoUM9DASKwWjOtSwbm+1pee
NujWkkJrCDjCuOar9r5DJM0FFVdLqV76eGuhodq/ggreLH5dGgukgEIv0Iz5g+PeSr2Z2ToFzqDf
l8K+ZDMY2mtIpi15Ax59/csu9QGZukkfsyqTKVCvH72jam2w32Jq9fLTcP8N2K1gyktQmQGskyHb
yeZaa/eYxrArYnVv5icvQgwuPKmgNQ438o2fdOkI65ZBKEGdHbrU6Ce5lqvRRU9Vv0C6M5sqkNsQ
5HTuAIZjIKl8aUdvcTpPQBA/6RfxNERTCS4qaOuNn3LpMfz6U0YxTRr1peaHhbcDr1bl4QWCfHUw
6QBAGyq9cXd/lhnHdzeFHj5aNFARUEdYEYhML7IpwIQoNnSok1rxLzWETxThLQvwTeF24qrroHlI
am+mxNHeD9VHQbOWhv4i5JhCR9JS8Fk1MO6kQfyRNj9PWgxPIfdKF7/V0JDk01C7GDpxhepjiFl6
9jPMbKlC+cTVSPn7aU2VYsC18yaZZxHWKJl+6n17YQjStCittdoHs5PgV5uey8zLDTpEEmyQ0JxP
6AqvuA+iFQULNfgwdRWe4S3mx6VDMjRqcc1b+iC58H3Xxk6Z5lbHrrXMpWOjWvnWZfuUp854basb
y3IR84G+p9OmBC6r6qNliVPXD2tRxr1cX+1Nyo9JYkwU7dXGGdBzcV1Y42l8feOpPzce6Bv5Gw1x
mqwBYn//QFFr3MYTU2HL9dbFDnH7a6g7c1WjrzsTF2kqPDpI8SMWijmOdXAsJQLMFuCWJrtUdddd
CGO7jddBiaADWydJYTa8DlGPFy4iHHZd/Rzb0f1Sqb2jxFWjOzJeT+igqc4jNAKPelzO3wlUY+Kr
PZ52vutkN066PizT9w0/YIxQ+RSAer51tIxm68Z9lEnGwc83AXG04L9RYq3bZWM+0O6h+i+5sFZK
dSKLj0m27fI/SvFQVckkjKG3eYiHQ0z1t2I+E5OjqZ+BqqLyaLMcbbxRqrsgxVWj2RTmk+jRhbAo
jVlgf0AEpV+nspYq3YXN0gi2kvzgGqfSnMbxUq3vWlhg3l1Ippb88d/Ufa6vKpT2TcmbFSg7cWqs
Z1exJm7zYFdPRQOh72bd4GeawdQA9alsclH80ZdVVn5Q1ZqIsIP1SPzKzZOH6dyEHkYvt0ArHm4p
9GcbsJthELD7h0dQ070l5ftADSdS9qiT7F7flvKw1ccLRuWAMrDIOUBs5fu21OTMDwylwpMEWW16
m0MUu3L628NybzvGRFJlCJLtKiqOYvXQCAvLe8Z7DGjFzxrsLtN419v20qlxDmTD0t96/ff9fDnY
RDyaKv18A8o2Sgrj3nPKQAr1oZuPN6zw74j8wDloZPuPB2IAeE8yUPDQS/l9HvIgj/O8ZCDXnYG1
Kv4RwBkcg0zg+kAXOs/UQdwDcQkNKh3v9PeRrFAKSy+Oabbp57RqhvZj29z5FLVgPCQ7IFn0PgJ1
J0Sbtt+02qEUVnStXv8Rn6Sq0bLzI0xRHDpk0XoYvciC2el5KNMsTDtUXW7A80lGY/uoZk9puaZQ
ZTu/XZ6LsPstghlH+5qub9fEKmWT+Nvaf2AnggEVwbvUrWv7OVCePNBI1XoEZTSqnS68J/lG7ndF
s9DQZ6T10XuwnN9JEE9zdIuSZJbCjqfucf3DLoTwzC7dhHT/QiRkIb/PLmXBNqQaZBzC/l7IVzUO
W6KES0q1z9Hnz9dCezJTBF1WZXGMvVuwzbAdR9PKrSeZvPfsVXN8mmzR0N1UMP2d5bzBXnTCOTzq
LDwPgj5aceidamFHJ3q/LZge//mXs3fp+DSoSqGkMzoqnpCS55uFdVDpMI2PcrI1nG2EWJ81M7o9
zOaMphb1A7xeQn24XV4f/uf7jVwN0Sbjc0yxtvs+736kgTCUkX3ozbfUwMHzF6Vi9gJlo5vo2Cd8
MJ7mfwaDQ/l9MPRVJDfti08QPLUBMu7oHc2xG0D9FtfPdJv2C/5NdCofLGlmyxu333awv2kJas9a
pc4sOIWag9VZifKujob1LDXmbT1XzF2Id4d5hprPuTNRWGrWnklg9K48dMbi+pxdIG8NRVvNlHQa
YEEVR5PWSEWXJX7x2arrGx8yBEtCNcNe/29BrgHdbV+jHkX25uH60BceI7iW8NVM6B3obKnfZ7AI
9EouHBqRY2wkwlcSUMkf8monfVHtRaKu/ovhdJnQbpBGgGf7fbi66LVyAISGqgVLxUNj4Y4TrUP5
gTJNZr38f4ajtfb7cJ0Ti1Hfc6ORbtU9tg36HkL9EBkPaS3PR1/fYM5e2v4ElFylFD44AaMdGcRy
FVhCbOL3vWmie/olmUzAYSJYwNnrX3d523wZbHTSXa3Oc8fJWDw02SLjF1s7q19kzP/yj07eQS1q
i1cXKZPgdGPkIRoYH7yvnznesEUn5mHFOnrRH90oF3ED+bR+pGeUcJSPTqW3lnYroFOTOoVFd58N
JJfQVX3jhwzv0/iHoK9hDLCtTuv0aL7lJrDj2u+Fg9ofA3WDTFlGzR29fcilnwWBLNMmnofRgLHK
klPJ/atUVA1vlkcu3fiETkAIQ+ZCbvt9q6lwuRVX4t7z/Hs3PVL0QjaFAP3U2G/IAuF6NqXfNCCi
uz4Dn4pZP2fg3wPLoyPlhqIWS3nn7yIN0fguW6cmzSdw5tjzlW8sYdpq4Ctu7a69rIBoYFBA9meS
1E1NoAfF2Bj1XUanA4+7mtG7CZOqKXMIM9FETyHVqaeOiNhr9yl5pyy+ipDUgxKnh3JDkLtwLfyk
2HlGBAT5DqU4J1b30NpoE3EtO0+16a1tK1232UeIlEAaPF2fgM96wI8JUHlshlQDeHt0CgQblTbY
qcYhSdNnS3zSxY3drQ39XQXMxJt4ksKvc7c5oLoY4ZtlB9M0W3XoS2IIHT2FWTn3CnXiU2OIaJWN
feSy1V9xfkcCrIr3MYSN8vxJKbLu0samPXw7nG/5CSm+0n7O0J5x0Os0EWwO31N0ACHJTmzpXTb/
OM2TiKglaiH9waUUqvhUQLWPojj3CEZL0rOGorqYAss8Rf59lR0z3IVNugCjYHp9li7dSwZ91bqh
iAb16uEd+FKobCUpFOGqBDsZaUI9JqzbDBmGFQ5SNKV5Y00utHMht0JLHFRogGppHEU3si2GgtrD
RlanNkQ8jwkixquzfEMhaa01RGK+uI+5iaHnBcD29BHRzyPawQd+sRPNemxgSpmfbdsbSH1DExee
ymb6oSJeifQPu3tAD8sBOdWCXSq4iFggHmvjn1Es9RjgI4O1Zi7LYNVpJwNLcs2nDp/OxHpPc7jM
tqUk3Mk6tGI6NKtf6QNEnppCgiqFk9xapXV+7KRVHj1AutUgGBSJ/mTLf4yISy2eJh5kv/oc2Gs1
jfbAVWAuA57b9N1AGq0tXG6rk46Nc9848yAX526C3UuAFvdARX91y2KdNL/85i1+S1rp2Ulx46k2
tvpXruW1b6O6a2TspUc4fdf3wgVkkNUh7ZDI82jiGsfGktdScGxlYWvnZ0nqZ4b6Tteu71GXn1vV
hwcT37Q/6DXpYWCKMrfXSkflsnid3UTGLsUfX3/K6PD6TZoUnivrA6jPAxLGdNW+8GwQjFG/LW4F
BBePwZcvH71bXdxGuoAA5SFAOQBFCPFMrQbBR8YCmLg+zRefpn/Gskb5ndg7uRjIDeQqcLluQ+BR
WWs4w9dHufhFA5lLAV5UeQa/H+wya/2iq2CGGs659N7woeSY1BF3iL4GxL4+2MWIA9IJGRWoDoyl
0fxVQZCiXeKYB6O9i6Q1Ahpkq2mwL15Q8sjDlV2uSPSSWzz9CzJO7FhTGZRRGFwf71jRioisBNc8
5O29ZJXIVSEFc6dDdRBXPE5mRw43z9RFUL7LljSV8RrAVaTbd/lToqVTLiLuvNx+z5QJB16mq97e
DxTgXn5AauXolZta2iCMhTSHWDxoKEHgC8oVMSERT8GBFrl8spKp4GwKKjEoBynGElk2t/5v9gz1
LRRQabMDIPy+mr7mCUJl2cEudM4g4lFLyo1xln5j01wAPikKiKKqqIyiIA70fRw5NnWBJlV317Xc
sqinW6958yHjGRkvdYpdyaDH6d+4dy6ddTo4h3rE0GM8rrXUeWsIeqm7O6cCcj+xVaPmBMEOWRg8
+br648ZmvRSkDnwg6g00lIEBfP/IGPxRp4/APMBYMSvI/9NBLgcJOHOOPAOUNbGcO83SV7e6NKU5
3MtvwQDDcRiHJv/+BYSpo6BQKNSskG01GIjKAm8dFP+hqzCVkmkKM3UidsnCk3HwqpFu7ALkZENa
7Zsbb/8lLIRnGNq4CsUAnGe02p5jlZLXqZ8aR0jhGMaK1NKDxoMCvbd2UeMvVj28dkp12Zzq33+1
Dv8MP4o96Cs3bLEQgh0NAbn1lsKkFywatS2kkIUZ9TbUB2iD/3AwNaT9AxXU4aakc/bG7xgOz4/V
IDIHR4QazTb8vh8cwY1NL1OMQZ4rl2dhtGtxS4xRGSfoWpuU99FSGV7txf9v4LGsjpQbfevHNLen
rj2NcnMhV+kszE8WDoDKUo1oAaH6GTUwEcw/2q3etOEF+PnZQGFIwhEma8Mx+RL6la1iFokmu4MJ
puufc33fI58dvYb/eemGk81lMjSHa1CVRrmY7xaNUHgMRPBvJ4dqUC2ilyA7UYKqzBurefGroDDT
pmog7zeuqEWtkkmeQQ8AWtEEfPSIDMLQ4emm+NAF3ulQQNUkKqhICMLS/T5/de0GQBlKxAsbIcRT
z+3QnMn1LsNgqRIOMeBwFeqTRnMPcVKjDZ5P5Eqdu52CmAH9S2Jqb5APMz1zmqjx1mBOru+vi1Px
5QeOzlfZapZNl6e/I2qGDph0G3qW6Tqvb1FwLw40zLWoAayCXH+fiSgvM9vItWgg3GuYO/TLwkPa
cYMw9/UvusABY86/jDT8ki97Vswim+IkIxE7hbAcA3UIoXLUbsQlA8IviPO/9KFcH/bW941Wuk+k
AKitp0Wzm6qUoZq92mzoHblZm7810GjFfOiaVSUF/k7AntPbxPUTBXjah+FCXP+ii0/uP/NojY6k
02t+Xfvq54pVWG3n0yiYu/Ibc5h7G/GWUOvllwZykgqmCAw8hhNtSQkc3e2tg4bghYY5QeLJEwJt
WgxSeh2tARhSYKGYvTl1jN8FvX9C9XL9my//CAtcTAYSoAY5uvDEvJLUJDeNQfaNtlNRmMOR94Oj
ph5lsn4UxPoF7z4AL3pqhHTXh79USYPSA0HVGsJyGkO+713FNUoHI2DzEJrvBs2usUErMJaIwrl0
Dk23zOs7v/mry9460u5oNE+w3n5LokVh9RPFxXtLRGtQbKbSTQ7xsH/HL4FlaFCodAW6rjnaDa0g
hFoQIYZatlu0WBPKrAP5RN+iPOfQr3R9Ij6T/GvDjd7bqswGjJCwo07pDJyWKUJd88hFKH0p23ti
DtoREC32qUDfuqkuBbh8IYV2Q7Zk60dTslpmZteFQbijZRNoYWgADCnyisZjqZxIwkLAD0O7Vfa+
cK4Vmq6A8mWAfBDu70vvGrYeam1lHyTdm9jhAalTSh9ysR9gheuze+FkMxQKHINEA3nRaHLDquk8
wQWBJbglcaZUSdtHqZ98XBNRS7o94IXNw4AGnC3kGajEjk6VnGcUdjzKSoodToqcCn0PsQSxNJqs
ujdq+te/71J5lOKVqtBRLw4nafTYCEprdb5VUpkEPa7tcBqk6YJyUmNbCzgRS8dINipWMK2DJ3be
7xPtiR8hhiG9nXgzxuWtMPZCMA+ShcYKbAaSinEJ2vISORZ56Q8m/cISQnYHisNKQVFhpqjbGv/c
YJ422Mb8IpC+MRnDnTE6Sl/HVkYnV42zMvdiJp/VVoudCXDVPA7CZe5BgNyD+vZNavLFI0STJR4U
VFC50cebWbL8pOskC3Gkhae8DNzEEiXkFaUzGtIpniSxfuM7hzX98Zlfhhy9i71S+jH6OZTE/4ez
81puG9nW8BOhCjncEgwSRUqWbcm2blDyHgk5Zzz9+Vp7nxkKRhFVczPl8YUbBLpXr/AH885D5M67
1dSz3HxZeZvibV1ZxppF6LiNSzmmAL+3qnIzALHkt3FD0XZLk8jtxz3xMJc3CKetLCwO5R8L0301
aWWQj8+T1smy+16WAu+eb5i1P6v8Uab7y4AUB2ineB6cUqjMGlu7OFxf+WNz/rEyJfcHLZNbafYx
m1QdjHqElJjTUm36YcvPvzHqc9A7+xrXstg7O62xqwv7Rg3fc2YApQMxEXm79qVNUR+MhhuEsVRd
EKmm4VFK1pCYC3r3TM0uHnH28assMeQSQNy9hcejOepILf50BnQfowdISwK2zWVFOHVAyBkFDl7Z
iyU92ybwKFhvT9df2FK0o4JhngBUkWA+O3BRZUqjNaIeXfiv9EdC9S7M92KWxb439LUNuXRvoN2B
egeYBerT2U83FM/ODaF2RDETqmcB60J1R20wpGd6E+5GBBMqhgpEmxrQO6hvM3lR6qfUejHWBvgL
KtZ8BzQxBK+V1smcWWaNg20OquPdQzlhn0bFr8l7rNsH/Iii8FcOx7pqpg1IaIDGm9HEc6OMNnZ5
FOEg9vxtABR4pJF7/YMsv6K/n2ruhpDHAYTexMSEYDq3pv4XgQjGUewHb6uszKWr9UOWQxbNI9JY
TvFF8VF1nh46Hmp4tSTmF9xzNbMIfA6EbnoBEyRbwRwtbjahUi9UVAxu188LBm03RdMEsl3Nn5lj
yr3gDwbZu/O2eq0uvsaLpWb7Wm7sScU+RiJBh2UscobePMGVN+uV+3txIe6OD66x/AdnCHytT7EI
hD7T36nesEwCEyQFj6v59vI9ZaN3LstkChDBP7+9wqfJzlCP0KY8Bh8zjLCPXJB0FDmAebP8dR1d
JJKdP8Kp0OyCLCzi+SwZiqEaeqkMSpVWZtBWxzCuDn5hfoi/iWkWlG9m1XDgnyhVjTK9RVkMmLzQ
N0lXEsHFF/3Po8xNs+im6QEjlA/lIUKF7Fcuk9kKs2We4/oZXNqnRERyQBukPLKXn990WFV5KycN
rhYlbkAlNDTT3OxujFbeZIG6duCX3jH2V4jNYWuAB9wsKOqTXkuDh3RTgzKaaBgKjRn/OPRvY7vT
wBm0QbPB7+BcdFEAsGtrtPehVG/pf6RTva3Gbhc4oM4a3RXz6aF9bvRsS0s9RLMGij5wy0KXBdIl
IIVsyxSERnUDT1UIiNjqF7lzpW1aQ5D2VTf2MXwk/AbIKvXWW2TeS9jqgqr3O9LunvIJRhGDSwAl
XvYyGhhUhtghYndbHARjAyEKc8C72ZpuE9pIHgCN+net6RvNf5W7d2Z/UfMXxAxPDr8l0X0sl7uC
yWgjOaAQISFZj9c/5YI/A/MbumcfzDO+5uzUNGmhOFnMthFTVPgsTnsXeMjU4rUr1Qc1oGhVzpAJ
R0G6qg7ZeBAKVjTYVp5DxLb5Sbp8jtmeCsaJi7aHFEGhRl98W2TWXjC1Otf0rb1RvEsYJltrl9xS
iKeV53DRgTKnIfx5JzfqKA3BAG+XVf0KPWI8MIF/B/l9od9BAsvzHyu/c+mYMjJjpiOUYp15xABm
he0f2G9htEbrtx+sDXr0Vf5Dbl7s9tyPGqqg1RG4b2hxesEKwNHQNYaGTNZE5PhXz4P0ALpdoFzn
pwt4pCYVJWcZG6XytZJey7GhZEUbz6jdUT4zCuYRnfhnWODlW6ESJ6Zh6NfJa9qvy2/m7yeZZ+OJ
RiMQAwYUQ/pvaoC2qvaUVN+a9Gjl+W7lVy9+d7xogNsilGlps12PXGUIjyvMTvxCgmWE3FOffQXv
i3KASYv2WXGKu6DfW+pOk8Gn721fc0dL+Dpic4Xu9QTOfnUysfgGeCCg3fQMuMQ+70YlKnILvqMj
sNep/lilZzqdaMYhKXT9968s9NF2vchssty2UfIwnbs+Fmkl35gG59jcrh9rXcCO/jjXcI9IaNGC
0edvOphCZ9CCUChP+1uvePYKC7NL9VhYASFcOUtGs8OMxG7tY9h423R03MmoNl09umDKBogroa4c
IukNueES9Fw2GK+i9KBeyoCudpKJ5AFqJF78UOjTlhvBw/tMReW703dlq7utnVJTBRudbxw4Xyhw
N2bZbxQFDxod8e3gJWYUl6MZng5/tdmxqH0XeKcfqRtJc56CZqBVqMCoSMWrqpxf3oCTVKufuvbZ
Gl7YYlA3UNlIpl3QQoVTtB3U21Ocp7etN5JW1XgsQfbpZZgcxr2n4MAs/2ysfdilN2mQHDSzP2ke
Cp6kz2LKCynryxgah8n+4WNl1eWSW0b6Vonag14ytItxoIh3Xo1FY9lCI7wbHGyuwl+kwfA+d63x
u1ORpYeOrp75b+v9Z2wfmpozdd9nAvn8IOiH/dhtTN/cUmm5Q0wVpSogdNJN5LS7asJFFIBwkat4
JhQntdmNcrQzKzw8SLTzKb2JDCxGzOKcC+pn32zQebiBLt2DdcuRgBGvFIL2XjcqtLA1V86wuB7l
Ox8+Bn+lSr8N5eZf6MRwl6E+qFqIlFFCzlpFxlANch4wWAbAQ+HBtm6U1wRuY31wVjWWFs/QP4vN
YR2TUiRDS+vtZEK6RZuNEaYf4dw8Pv271FYlMtKuhZ+Ej9bnwGCpYyD3IdJ8KlyfynH9wXNH9Tn0
jUPgI6mXNy6JRR4qa7eDtnR6LxaevdHcyiRVbbkfNe1taCH5Si43JQMRM/2qxtPm4OdPjiZQrQCU
rseoxSTzn6U/+FMXMaosJ1JYDwEpRj9+8Woa/VcyEU+ZXFNnFGPp2+vrLdYPgEtkQQGVTdOYlURG
HMZqKXMTItiXDF8s9VUPxqNmZOiKvYpQYejSjQ7/5fq6i/voYtlZ0G/iBvZmxisO6Kd6Hh7kGlWY
7SIIla6Jh3xAHf6IxiARLOQfmUjMYbJhYxmtKpVwp/tvY/ptqr+H5Z0FyS5Ebc/+XuMsboOP1NCR
GPTmW4FMdu3t4um2IjQMRA8Pa4tU7ihsOuxIy8ekj912bLaMFDaOwrBi0I6+Yp4kGFyIMNryw1hj
514AvrWrvYQMf43kjP6WE5lHW/mqGqlbWJI70svowmAbWPU5MbBrrKJ7z44PKlItGQBiJ7sf8EJx
tPzcptZvW3pFMpcl3tq6Ry8Av+68dYf6CTbzWRtidD/AdWPc8dVJoMrhdFUyZMu+1ch7J4FPffa9
5PYwuBfGFOcfem54gTi3TokBZAynrtyA+B8Dww3a8iZVfkvJb719/hdfHgIYOvdgmnR5tuGKcBrK
PKa/QDM3hAmCKxgQKqZpe4Lp9aUWHAoIjRdrqZ8jiJM7uVJlMBxRBk+gelfNY5ECurE2sjOCTPW2
/RC6aZS7hlJgK8U3Gk6W7G1QizOUcTvpOO22+EC0rofgE0YIYGIxiajxVon0PYF3g5BlDLY1jgpX
7eCrjm6E+p9mPTfsjYYaLS7IYrVm5actYdH4abxAYGFYvM3bNJAFIcOadXxKVTHzlkkZxqB8EQD/
ETxpuPPa/EYwh4PCvLHJbK+/2uW44bA0Vot0AWxRv14Eqj6W4ELJHOBSHrfwpWTpXUV8nrISQAkh
iyt+oBhfWVVsjvlJFpMtBGtJYqFsfF510gy/aoTiELliR6qS7CH3dz/AflMVI4/Oqgi2riy6VKRR
KrIcHVFYi7NYNcS+Y3NyIyHbDK+/Q4qlBUnf2ugJH+yw2KHjuYH6v7LsUg55sezHF7h4w2XgTQxa
ezoA0llhJh+obb/Jcv37GHQ3VFqHQuvPWQvoujhpQf3Yd0g7T6oCQG+Nf7g4jrp8ltmhjbpA7TWH
Bnro6FDjrR3SGB0WEUJ5JAXnbx0jpJ+Gczd8x47FR/e5MrKnqH3Ionplwrx0cyBQ52BqJvzo5xu/
iMhh8zqhlFQfq7Lb4KcNmhoNZRMnoLVTtvgNQNVTJEPHxnH4835rjSItAmZszJyONQ5GZDwdQAXj
pUP2PD7W8rOkPMLdaYsjla2/KuCtimP0x4b/5wHmKo9yIAPZUskH0JO+Sf0O6E3i6vW+GdFW+zEG
36z6JgZeMx295AsOp1n7o412lvbLahF8vbHGByn8NvnM6SCEJGDRo1TBlmFVXFG8iD+f0xDaDmBX
KPM/vyjP06Z2crzoFIXJW9w2+wKurh/BL6DKoM7HvPu9HSrMeiEpe9luZL9CLUiUoxV6exrO2z6o
dlP0S+uPcGC/p+BLIZXc16P5kDhvAzFVx7Vk5YgthhOU2v731HNJyDSYCsezGbpAW4E6Qz94JOPp
4VnLyg+GLRmmR7ibyLX6b1JM5j1/ryxS0IvDbSRVn3gNnhWTvzPHl0RoHHwlviAqpodvWf3ef1Gy
9zbpt/+q+wNBi5IB4r/FCP3z0kosACzdFJ98ShTqf6HDrNFqoVJCSrij56ZY3kow++jD/rE/qPGB
1tNzw1P+86JtnWZ6pUD7js3IVXv8BPXnSPlipibyhPGTbXWHvMFquvNcRm8jt2k74HqFEwJAfLl+
RPrNpfCy+rfEy/bG2O75e6d/MgM6j/KjVrwJPWKAtL6p7AzakTp9w8IoN9H0ZJtPafVIUNpVJTf/
hNoyubTaeXujd57aTN8omA32GL3dRRATDtLJfMimWxvXLzyu2sdbAeQDqthM8lbiJpW4AFS/QaGl
voHeOrbPXbOFIa39Uhqbe7cmmdVoHqFgUND3b19IsXyvuA3l9knCog0VfM3pH3Slvh2m4uX6nl4M
jzpyLuQGIKn/KJoaT0+abvhAxIP6pp0E3hFpk9VuyuJQlYhIdxqhA8FM//xJE6NvZBtRk4cAn6Ye
JLVpIzg14hJs+bexE7mW9mZYZyhLfJCnKM63GGnfdOk3JfzLo/9RGXvaw2VobLPM3na1AdIsXZnD
LJVTl884SwA7BxGtugcAT3SWWyrjQL1B5EdIVftbpIiuv/slzA8vneExwgYE7bn59GjlWpQ4A9MI
ZyB5rDcF9kT+c2VghihcmnLrVuhRC92KzNjS8L6+/mIQRleBow1VgMHM5y/S50VeSiqJCnrAMNaI
l0INZbVht5wN/LPOPNj7ihVHjqdFJ2aktBKL7qh07yX9QTuavvU+xGJsxwQuEtO2INS3kL1FDxdG
1ArPXRVh8o+wAsqMpiazEvQ2Pv9ix680u50ysMUKvh4SvqNYmAThBqU1Vb/3flUm5mNok1UHJ30f
6YjwXBYW1HcQLjYm1zVOPvyCVj6WOkd2ZbK9BIajd/H34833gyyPGa4uDgorzVHWDsH05rQHgYZ3
uATv4awI9UZhzDGq1IauWjh4tkDpilCDSt8Jb7FCY5ABTMrmub5XFgsIQUIGiIEOA7P3z6+uGuJY
82wjOg3tUe/Rq7cemf4EfKcIY4HpxalfhCGJA3ZMSLpdX31xp14sPjuXhurVhZQA2kV/KPeyG98D
XJM9wsO6vs5iNLxYZ7Y/Mj3uvMgDe95n9wiOFKUgIjnMfFapzx+drz+34j/vc9atyvI8aAy/o0rQ
2oOEWlmA7H/QfA9SxIs5JD2SV4iOD0cxAWutbOsEu76mhxj2dGqrDYJMSGRjPwiiqW/unEHep8lx
iF/lUned/j3My11OlUdjSNiYZFYgxngjw96GO0ko2YtJIQSTHdVY2iZuxwXkSRhN9m+WgxpvnB8i
bCNyFZXA7ixwxYn/EmDtGFjHhuazl+JeMeIESZmRx/iIaoc6ZYznv2eQMvTExPbiiMwgslnTZLim
mR6ibNcNvz3/FROG0n6qGKLY2ptWPwljHfGUcaa4Dn+mA2pNv0zvQRu7A7c097EYNaKdqllCshn1
H7Tyg+BYM9m0xhw+6nQ/aOZZNKKU4akK8kPfrLGHP/K7a99slrVq0zClrROCkjWtO1FjDbUr+/Y2
EllFpdPknFxDD78Y2Rm8nRBGy74a0aua1DuD6Wc5PuH64YEHEXvLgFeP4KBnIzMdcPtxeBiEF4F6
0J3hTg6/5CY8C/0LiUtSveFahf4cOTDzVPZGFvvbDKUbXq4C/TXsor1wegjJT8J7qfphjSeTwWyo
ZIe8jb9hjmlNAN/GbdRTmYxME3rzUXhw1BOz0xjnN2vYij+jy57jwUmDFrm6tDM2dh27JfxKT61c
sdeABxCISBUGEih2XEnINBv/JtE3VcLtEe/kSHGvH8vFa/niWM4uKr/Raj9VTMK2cwafiiabwx7m
t+fg6mJlpce5FASoGUBSgmYBATwLAumQynjZgS9SEwieB9wKsFiJGjQxV5llS/Xi5VKzIDDFQxFG
lffh8NRqZ7EfRinY95J3YL+Tx4qiB9y1r0LSb3G/Sg6rpNKP3zPf1UKGROjM4Wk5H25LVjR28RhE
J641gRqQYK4nxUNX49vaQyoIf0iatUcxk4HFV+u/SaIMRZMGZNKqm6YBFfiLjpOrTThGg8rTk7tQ
1na2cW9lFWReLNpS9M75RxPOrbRNsIP1/Hu8J2sCTdScaj+4kyOuYrPH0osxUfuoN6NbbJQcUdnm
XLbD1vDVrRTc60HgNnhaDoc0xTukNnbr5mpL242sDIlomIW8ktkxLzSVsJOm9EJTMNdwksWVp4oh
r9kfA7IxJFCDrAEFgeH9y1T+NY2pwCzYZ394WQ87i1g/Q8h4argv6epcyzM0dT/HPgHRAs08AQ+K
9CeiOombW0nfB8/bZsnriDxsqMUnrbD3wFmErYhKkcY5TlExvX4cF3MBDBTZKqqwWNFnJ8To5cxK
p/9uW1t9oQJ1Yuug5JAlzmXODCDh3qlFGrXe5lpKBS7Xnh0ZYkxtZkPObu2KrZQ+Gg1pc3kUoQlt
P8IuhOVbcIcWsgWiVMWzSNKjnY+zV0Zucv1NLO6Uixcx2ymjQ7u3UngY5j3mlAi2/JQ6ggITgSdC
R/36cosFw8WPN2atxRgdWStRyF/hFOUKPHp8XGDSW+Wdt0eRUa/d6k1BJUHtVz754g81YAOz99GZ
/qN9ayqhYbUcCew48LsyuPBAH27pe0tx/5MotfJDl2Iw+D6Av5YDTW6ebap2p45DH0j3MQh9Kcw2
iGKcsITSmIuiFgK8NMJkHumBJn8jKA5iShNusRXEtqBfUzlbBHlePs0s/RxiPKYUp5LuzRFZa0rV
2ilcJyRgOdgWjuGmaTEb3FtBtVHle0/IrNc5hlo79qEUgYei32joKFdEq5IuSx/m8tFmR3ECPKPI
dcSsqtw2Ko5HdxCIZD1GlEk51ZmQnG9pugogKj2qPsXeGhi3Y+Pdlva73nhdlRFaBEtdPtLshJYd
wqV6WYAIzatt2fy20g6NaGp9o94YAzDK+tsQ43imlGdw+jfCeUK8HLk4mjinX99I5tINC5WXPSuk
K615Mz7tbSeSB1K2GOHGzTcvjHad89YqeH/UPQadX0VQiLP8Btxy0yMZqpa4zPwoQ6THyH4mtblx
ur8UgF5Ymlb6AXugvTU4W7/UtrqTb8ZB29RhvB20r0a2b8ABwWgEY+dyULoxwgKK8QpTDin/EpDh
KYzWnJwKUpK/Tvlf4YQFm/lYK+T0Mar0+msJPFAejW2X4lpmCnPMAqkpx9WKv7AOJHGkf/SkyDcx
kHsmZkxek50Qd68G9ThyY19/fUviF5pwNoX4DtQa9sznqi+vwj5O8Ju+r9TTEG4m72FbGGSIjLRP
J7X+WaGuDbZDbP5xJxAn/ptANfjj75UHWQ4Ifz+INot8uZMBQk6i8GRnzx27OPMBuOwUtcHI7O0D
cQUKH3Y0SWEXvWnyC5RO0URIvPeVJ1ncUdgZaGANkASYZwdWpIVRpBUf+AmpPXDGEoJ/eg8dnfpF
qHTFKDO3wXMkPDtTfUO6fv0RNHGtzDM2DKWRsDDBPytzVMVgpE0QACQXjRvu37rLvyDHDKI3rZ9N
Pd1LDJblvWTam2nad+YukX6JEoUeT0Uz03mSUaO2reIg7OCoJ4Qvn4M5g4nsCqEcK0Ive85kJI7H
t9HbJdMXsnpHNBny15VfsjQrM+ku67KJTDvqjp/3V1/6vW4LG9uOKSDT8yxwthGFizX1LjLM24KK
xAeG1D6J3DiKXgV6BA9lIYDdRPo3CsOUpu8wjLtWu6EHodbBXnx6yi3ICneqUd3GkPUEPrDLjH2H
Eur1n7CUj1z8gjkgT6nAauEiGwpABG0kbsRG+/AfvL7MYm+Id8Tty0QR1TtxQC4mAMDsEyuUMWxB
/TIb26OiPoUwLNQpO0+NeXCsb3IMbmnK9xN4WmrsGj9TOfNv1G5yx7DERNfffsBXx9+6uh72Fw8o
cE1wNwYn42MydfF8kmFkSdjW3NKZcQCMS+MkIBfFzidbI40u3nkXS83KwbStK6+UmOqCxA2nJ804
xxiFD/kBTFGz1jNcvs4uVpu9+HaU2njKIGbCjk3Gu8m5cTBoy/etdCNHh8LYD9mhc9Devg3jB+gV
3epkVxyCP467+O7AmkQVMAvCyeAnXaNEofBwEbYmQP7q/I3ORyd3YErUSLAnE788AJmjbLQq657s
e4Atavf2bV1N2zpV3C439tf35NpzzQ5vllaT5DBef5CKn0JQL74btBvZesYDjMQHNOL15RbLDrHz
sXOgCanMu7d9NvwP444wg+g+FMBRUMIwgzvCgBYOYvYFFpmQnxbSym9dTL2RQEeqE9QpQ4xZ/zP0
E6vqqxThtGQbWsAJ8RE4epGQUMZEa/Rh99PFphSDn7td+eEfgmPzHQBlgy2ACpXxh24RzQ8/kjMG
BQ32iUUq7ZpR39nTGasZwhy6Wf1mMsZTr+U7GIEiTmNfclCixLVk5mfJQ95izoIbKGB1DP8SNLwg
0CepugORZsrZVnRxuD+AtOAcsfXbyfWS6IihQwDHLyzey97a9Zn3caVaPiYI5hmPSLV9tRHoyAGd
C99Zm6VHu7r9CWDzRkaxPvSOYTXeKfi9domYcVGKQioW4zMGTUJULGgBRzFBzB5D7xTWATNpzDc7
10qaXSOMXYrsw9FNVpLb1H/tUpBH2QHrqqOWxltZOvph6jbkauNW/UKBTreNZk2bqDtUiTf5bSDj
ixzqB4l/lvbnFNybXXqr4hHn1QIh+Jj6xqlTjSMRS3iqFo1D6gVyeXgzc+wXcu3rGHd7LZ+2Jfbo
PEKPPLbFG6O7p2HB60BVGMFU2P+xEIBG34ymwBh2xzD9Kv4kaU81r3bMh3s8QaONUuxNo0TGJtiH
tFoMxBel+GiVFUVs/kP0AGnhBdOT4vunxMwPpv3ixBGFAxmF7rl5mm9p0eBT7XwN/adJZjpumDs/
WKNALh1t0hvGdEIuElrx59tmkqtOaoI+O/nqrdR+k6nrk13hP/Y1RrNv0bRW7y3dotYHWwZ5EoqH
2Xq9ZkjeIEO2B1jBKFfdKs2u6+6rGKJKuJOGv5RgL8SP8v8YUnIQhdbUYgYAzTFrV7KrxZN+8Swf
VpYXNxkqELFWNha8dOsJ3qmDoF1vBQ/wKclx2bpUTIamCHsjGJUkvCuHfSklspAboPIVgoBz3hAM
JXNoJrgmTAEY75fVE/1OCFrM9wGPCZDUqvDF0oWKAyrwAmRYYTHPY1us1Po04g0qegrxq7CW6Nyo
eKeRZOb/6lNfLDYrprNCSoPcx1hJss/mePby5yp1O/sGVCVi/VrkDtZWrn8GAcZpVIXlmSOW6isf
efEXf3RexQQGWOHn/Y3oc6aUE5Q0MBRimEHQgAfG2IGZn1/urn/Sxc39z2Lz+Wea1oFkQjv7YO1I
6ZYmlYR22mrjcikFY5JLlsgtCT9ilqmYfRJrCa47wjAEwr2AIfAdUa1U4nClrl7S+UHe4O+15kCj
yh+rktVokquQcAHVc+MGkMeY7ArByTZEBV/Fwf7J6kv8ycctXRrBsbMZppGj+cAtgkLdhY6/X03Z
Fj/uxbPNtrPk53qJHVlwytvfnrEnJSdYm3fasO5VsohrRLtTRucB/q8yrwYzGwxuoowoGxXniRkL
Cs3Eqf/pSoh+DzkbzI6VomMxPJuGA0VKEf3A2S/UJS/KJgugKo7aNKcJkZxZII2MgGHSrW6s5a99
sd7szDZGm41WR4BgGN33GuPz50x6Uemp0oG/tYYSE5UiuLFo5/QD/Y8K+/VyeJ2KCPcnZysaExj+
Tb7G4ObIKOv6+VpSNqcu+ud1zJpgcq0NmWUDN2zE6Kv+GcnR17aoz32SCqxpFt2V8W3aJfdjbe89
5sc1BFOgmWxWppYcfCOTT36gndThccQ5Q4zSmFXSbL3TO9+tSbq09omyZ6Og8dm9D316W8rSvu9R
RPDqo93hX2WaZ0YV1lq/4QPq9EfuJ9Je0Jv43s6v4tKKOD4VoUrkJ5L6V5PozzB3A2c4BgYI9Dr9
ovnqbjIct9C8TaYLc9du36JK3OFwRo0khr1qNd5MCVTO6uhpoyuRb+AOX/T3ZtMJJl83QIB5TMxi
00pvQ4wqZFi4qYFvCALJaQOwqWbMmyTbXsMpjUo9ZBxVtjhoGhhoydm+ir1diSacAeczHHQs0ZEz
6jZqWu0a/OyKep/o3rE3s31vT3D1Dtf3wGLs+/stgdv/HND9frQdWRJvqcclCwpSsRv4VlCaVwG+
i+HFRrcani2aSXNEaW3qRd6kUyCAtoNOamsKGLVmfKeo28jJyuZeTkculhOPc5GO9NakpHocm/dl
pW3GeNqZqG3yCwUviUYcXCtoUiIjEoQkx2yZiH6//m4Xu4BkgSgd0KdRMHz+/AgoDipJ50vRacQ+
j6m+4/hbA7YwhV4z/Kbyp0WTwQAI5e10n/RPVnTftIBMn0QHDi1lEie4ZtcfaukrAIdEQpyuJIDb
2TNlrWENoNjRcYMK2x0TSgsCvQDvcP2so9fE/pmfwsvlREvu4itYEui1MGAGZ/vfk+7Z9G99LMEK
7XuvRtsu5DYLNXVjQT8TxlItXDOUsxttT9jT/Bt4OCNiDxaKx0H8G/T1Ua+A2pvh0SiTlRezCLe6
fFSRjlw8atFmTlaODInK4tmpHo1Edk302cx9L6M7vql+oAcUIqd8myrlB46COd0qkmZxaHnxFHOs
bDUoUlhO4YemlGqmO7t3ffMLNVEeQy8v+zvEalK6fTFEaSna+vU3jOxa39ma+tMqw3Kxewb5wWSg
C6H4jww37vugaTU/ORU5s1z6UrXuu5FARyikL8CWhmgvZ8xJaJJR+3ErwPd+9oHkGOMvDwCnYwyu
imo7A1/wKgIicX07f7BJ/9hg2EBrSAI7jvzxPi++WpBJTVwPbYSJ1z1XOu7U5KQMDqLs0CftBiCa
ULcmw7q+7lLcRLvk/5ed68F7nSqZRcGyQFI4P92UuJwhYqZgOF9fajGSwXlxLOW/w/XZGTLqGmfN
XqWFEt3I9v2IyZR86xRbldPxYUWuRif422QwgbF2KEQ4+OP1EsMQdIeEguzY50OhyEZZl1OEvFp5
U3nH0X9s+kOIvJq+KeW70frtKWBy92a+rnG3JLEHtpNOPbq6jpCC+Lx2LKeF5Q8IGFb1EQBQm0P3
7I50K5QM+QlyDWHhl9BTEALzyaPcTgwUvZUPvRgvbbTsUDYVI51Zhd04/VCPsGc/3ATJxxkYeECX
gHD3agaS/vn6x15Zbq5AM6V6RA2IZnITyG6oPwblTkCi0ZQI63UMy/LW+vvXqR+n6+L05FElp/iv
Rid6U1zLDGFIiBEQ9uoX0mJBvegPXArcYSg1r/zUxRqAyTiMD2hqOmj1z99XkuXaqSZMJZAhchga
Mpga7EczfZVNYpuabVlyaLuVjGd5WQHZUdF9Q614tq0Qx7e8OoyQ868ENiXCNYBXrKqUWhv/mxJ9
abmGrn/VxbsFo4K/1xTh5OI960qfDh696BMTIiamavYOfxrbQQBTuFO9iu4z/LXkXvcepO4s3QoF
AHu1GbtYj1w+xiwnGjMyPatEih40EnZRYbZLml/G9xh/XgBsTGIwMTAI60KnoEDzKlaxW6eDKfNO
ApcOi2h/lmmzcsbUpV0v8iSmWRpq4R/b9OL15KOFVIiw0JERQnrIhi+4NCBZWuZwmwLInUITpN0U
dXTn9G9a0R7ZqOgoiMK50swbslUBZ2OMRUNbaKz8V5SnaXCKN8KbTh/fEKFY+aaLz2zaTMcpYgkO
s91bRY6PJkEan+wK/eEKDRg8fJmk1jLVeppsATZd30RLxatzseBs35q5bLZFi93XwNfhBdzG0psH
+FMQlxFX+Te18j/LWbK4GS6+CWaOmDeixf9h5tG+98VzEfwiaYO/IkB9q8XyYri/XFCkkhcLigmC
F8jA6iHYM7HMMSJlKsGdjniJ6PDCteci3AlxHIHcnnJ3da66dKuDXDTwqoPyhmHq50eIW80ujYrf
bEyI/VQbFdPqzM92vOJadlZ2/WLqcrnabAfhnub1GV3T04fuULhTmxcqa4HuFeh0ssvIeyf4rhqn
LEcjPCExuOZm/0M2i9og6ceSxho2Uq4grYIKoB/VmMwrzvR8UJ7oAVBn54wMjv+ZSgyN5JcCns/1
Lb10/0CiYQ5MEwD63/x2VeO+ww6HkaQdeBuvfyrsN1JvhJRC6Q1/yko5j8Gh4/bThjOCqtdXXzhQ
uijObKZTtOvnOZxTKqNXT4V3f1bMG2zk2v6GdjmvPvaeVvXeFsIFjuoENwO9N4R7Z1srqGRJDxXa
04W5U52TaDI6GNI7X5DXK1cNmxZXE4pW6A7ZuuaonzeyahZGnutT8MDAE7GKrv1Cdy20cET83pkr
wnJL80WdzEhG1UAVZLfZPh7CxAHYiEq6NdwjLKiGj37y3HGJeuV3CTBsfi5jV8MKsVvJIJY+4OXC
84iY6ZER2550RzdarCqNEMwdN0c2NjhoQc/ceaULv3SDwuNgsyBNbvJTZ1ExHVTfND3MACf7DKre
PmjO71h9KYbhUHYDw/R2O5W88Ok/GgPnSL7J/GE3RO2+aZ5S9XcC8G2SpO379Z28+Am4QBVcl9jK
f0gvcKk2+tSnyEtk95xkNRUM6t6QhSPkZOIWlT3a1gsTgX8j104jFWILInyQ1Oeugj6QQzmyiCVg
2oPssYx+w9YmdonqcOVHLkx4dAe0NXoG4DkAv3ze1KGs1Ggxe8EDgpHMOhFTTXG2Dvr/IJnIVKkL
LHeyVrbYUpC+WBRK/OdFy1JvJX2MwweIq47kbZheC+QihVfPYBhRYo4w4Em0fVZ+7cJdhIYGYk0y
ha1QVP28cGBqDmK89I4VM9kXHuYhmNarNImGk19lgBm4IWs3q74Geb/XcE+tgx32JlMjPjN+2//q
cUz8qylCDQTzPj9OYsCVwImAghcJByYFN0xKyJ7xQ+aCIIUVmGEYTZQMsCBBQ3n6GTftIh02q02l
pd1OtU/yboHSFHCyz8+SK40UTilNS8QiBP2P4x9Z514HyYYuA+NuewuQIi2PvImV17AQWFmaWkXD
QEehIP+8dK+nMLA1XoOpHIUhAxz1gUhnat4RNNNeVKQwe7MIeQAlo3nzRmM7H786WX0q0PsK9acq
+bryTCK+zmr0T880+zStbhRTk/BMQhsw0OTvVHJWVe+r1L53YLRFvA970sD/n/PyGCPQkcRvghoh
DNOuP8vHTO7as8ziY65D5FcMMqjB/F2Pg6t5ZxJ5CRIMyAX6jWL20UdvqfXFTkJETm+1xNn4zKSj
AlYOaV1q/KhRsDLgrmevZRy5xgj7wcGEGfaS4Bli/LkZFDQWJXCdFG5tOt73KNl3qeXqBB2fLlXh
wG6nw2yj5MBF2/rQKMxzlR/klLTuYASFIEtSJQAegNPMDs2KYe8b9a0/ljtaEq54S9dfzcJlheYu
OngMnhhQz8GHIzpx6EjC4wUSGkOFV36C+mE47hcP3JD/CvVD7AAhCAzBQAtaPM9FOt1mFqIrXgT0
vHGFcCQVA7gN4vgOZlTXPTHnYGLbt89VaG+v/9SltO5y7Tk8MUD+LdY5pKe4fY0A8qKf2Q+R62gP
g3cnCrTRHjfoOtG10WDW8RDXH2DplF78dmvWterlCdWUifWpHkS/CKqX6BHRgQ+fV6kVi4sp6N/Q
DCS7m3/YwbPq2kDg+9TUR+pqUAe0MNL2gAklZurXf9jSpQCU6e+1ZrdRnnaODmKfogxrq/qZLD1v
D43yQll+fSG01xeiyuVSs/0jh36g210XnxQbuyQ6zkX4NdVGENvGjTn+KoDUwLn2OF5aDf57EgI/
2iaT7sR8ukpl0LPHNH4LOIdm4wCfb3H5/KbSuitMDP/6/G4Y9dvIQApA/+D6I1wOBPVrDN68jtCg
CyxUo57TMXSDuNxb8fep2YiuH72bTaZBgRyLHYPHGqsF6f9IO7PluJElaT8RzLAvtwBqY1WxuEgi
mzcwSi1h33c8/Xxg//M3CZYRM2duqNNH3UwgkRkZ6eHh/qftd1NROhCxepSg4g7ZmLtakk8qt0XZ
R2gKYW0ZZdehdwWp33lcLlPfc+faYDQ35RU3Gc4NBhzsfMQhQ4G+C/3VLM4e/UnFKTANOO0RUASm
LVh2ApHJRIqMvm/6z4R++g7/Y/5l/BOn4HwYiuFPdcSNK96p0AhmtWCYlnNhBzYK90kpvCcEcdlK
eaycpkYQxUp67fzUhW1GkBoowgYDZq5U4yocQwNiWPiqFFi3D9sgTt0+wWETz1OVs39mzwcowPaB
6WhJ4BTBH0gZOlSphL9JZGOLMNdpvsMiRSFuTH5povww1RtAjBmbhz01k8FnUVovm1zYHLNJloHA
SCe9IBYmYug5t+YEOlpb+m/Tf2HrVtHPuUKtU50Z6Kfp75MwcrizVkPkBvSxzoz2bjgY/UZNNBRR
9oqHxGL+moAjQV6oi2Knw1cLLUwNZMd8KDLBnrtYZwQlVMqHwf8T8U5zc3YZ0z5Ab4gwFP+DU+st
l1qeWggJAKxCIBIBGj7GSq3VunwEfbiMWmGnUs5M6wCeii2QXQzBjRG/lD3iVFPrRjHqpVnLLOhH
SQnmj2ub0MxiI3izYJZemrGwpzB3Giuwh+m7KJcrF66rQQDWhPwW3cVlX1umB3LpiTkoBSW8Ejm5
h+QtuJnDSmZxDZfDigONhRmGJ72fn+T9GeIHloVoeHya98uM+5FZyKWyG+gR9svqoLElPdqwgz8D
pCv1PJPwWOG045OHVLs0q79HSJqSg1T5n8bE/c76NrMDGnxLVRrQOtK0DG2AYAz2X8eva0FZ51I/
gzhc8t/e7N2TxxqNfbFUvglWe/FGKHYp5xB6XVDyp/Dn14PBZL0SLKHfUeWl7ZFC7yIFi8usRRuS
jLRVsv0gD5i2pi4o7xhhVDluOomNSD/61OvbKPpmZqe+/DOFfxHF/PqP2mvAmPdifY+UN62AJLFQ
hE6z8nToP5tSMe9Lt0ZTs2vDGQYraLjxwhe1uO+gVNffJRprEFzDbtGV48St65sM04do3EFFcsYU
Bckmt80cRmu+HYLbBPpzXUS73tSQ18d/OOgOUYaLdqBt+U7oMZej78hi5vi+tVVU4W4OL7RE9u2t
0H+TjB9J/QKp14k0lQrgJWP/6y9K+70YFJBlzZkPBIMECkmUIJ/gMMAXK7Q9ysR21YVOpb7MaDfd
TrYkvs66uJTOOv2v8gJtAKxCcatgslvxRmUtRUQXDm6/Pmsadqr5RgCgIbzp+NbzYOK90BFr5fqg
RBtMXGwKRaP/R+5UdwoK2xAfwuTQSi+VWGwUHzGZ2nMH79AYf0ZVdCgwVPWPtpPdDDmZ6EVLf2al
Bb202jadRYS9V+PeTf2XSflLFQ13yIeVrPAa6kl2RlaI9CaFriX0XRaxLmtiEZ/aGiVk9HMCdN5/
NjQhoCU+O/YVtO2R1kKRJcJG0e3q/eGNpvgh+jE+BAXuUvR7qVysPu7yoDK1GKNhlIomi9uCDHyh
i8d0ErdSLO/FoC7c0c93bea/JOG3Qev2baC7Y/rLjF3DQsFyvGu3ndHhb3zShV/YX1VZSTdPI85K
gPGg009xRF4D7u9tNP/7rDM/p44sWwcpoWk+yl0/VCmo+Tt/4gko/xjaA9UKu0axOhHrjVKAOGfS
xsJUuTX6bQrcLfpkI6I++U5lhbspB+GvzGyXxkNuq2EENFP4buOJm7l6NfbTQQlS1/eppAX1WsL7
CZoAHwf/AAMjTMI4WgRKWW6mxkrk4ZTmd9X4mOEYZI+Sj8DARlJugiS0tX63EnSujcmA4JYWYk+6
uIDd1DRMgnKQhrkyGUyILG1ZNDVqSPmFnKtq3XBNT+CzDgyviRsivrzIZbNaFhdvSws6SxkZMmxb
RxPvGsURcg1Dm0M54El0HpU/efBQGY+d8Q1RTQHT02qTcEkzq72i2rDB6wDcBhI5FYx1nTF9GYUN
eNcWtsF0OuCMtQQiW6psgS7QxyrHjzC5xF1c/oiQfm4vCEVYGhnfbrR2U49iwxY1ubhw85WTgNr0
52fgyDTYUoCvQK+LDL0M6QabogEWiVeiV9dvrQaOUdfTQgmTo/e3UuP/FrXumG2lsX+NJDoBZcON
U5m0YjxkZbXX2mqviiYOW9G5E15z82nE4LnPxm00mIj/HFHoyuyJ5sW8ppX2b3V44lww4t8JxoV6
/U1I9nKwy/Jx64skKtlgN8KNV2xMJFQVOhSEAYMCsjvDRJ8UOk2WOV4luir/MvqpkjXdJEW09VXz
Po+CmyZBTUS2o/rZnMAx2Jrt4JThJW+Mk5Trd1MXY7Xun2m2PxeGd2EGHNKCtD/DJI2rs5yT1B2a
DkUCGT8+a7obcvEp8707n3pCPNT7Lh/s2KyJzRdrejDV+6K5z/FgML+pgvBXXLwIyq7y/cvQ0Qhg
Wa+U/O12qHdhnGLHHjpSJHMMpTS/qa7gC45iFI6Sg390f2RhP+jWRgxIG9XsIIemZEfRDY0heCps
K/RfPdTmhc7fAvM5aqc7iYxbiUZHwyTPit5GjMVgXjw0AebdyMPSvJyVvzXWUH6Rwwmlh2e1e/SE
75WZtk5kBsf5vxCyYZMyRjHlT6m1FczSCariEojPqi/fRSJ3JXHr/5IkD8bvq6BJW3ubEtrY0k5X
Ptazr+F9jtRm8y2N8DdspWMxTsdA0Igr3QCy7DsKeMavPHyofW5g3m2P0MyEiQxl3dKHodiJXJby
x6qkGQOKYzORhcCVsU012c8Bcf4/PP9FROc2NJxYRxRuAkqsf9DsNv0l1wPgeaEAqMV8WfiZGX4S
64KXc2L94egx6I7FXQ4fR1nEDmje0e/SNF8LFTHPOvkMfnOp75Wjv6GL0u52XEkuX8fLt/6D5VjE
SZqQFCAYIPGPY9XY3xSNOAynkpREwWZg/ikZN/yMOrKRDW0//uD6cFRbV0Wpqf8zCH8RU/nfjfGN
8Fbp2oamaHv0aGV5LsbEJYpk3UpZ6lMuyZzoYIyqgQQrzWsL8KIRp0HohnY4oYxME2pV3Jjlvqxd
ocUga+0QuTYYvCJcZym7z9PycVJ6KwprT0e5iV0Se7fmLtD3o5E6MetB3kH+HV2teipVVI1pRa8F
rq6blLdmL6jtiszY53YtQyRn1zCPnC8brIqPDxOIdU8brsjxQrpZ9zZ/DMLf/Eyqw3ynL9S/JdCs
WfSu4sBTq72Me5ds47PMT+RzVH1v0dGKAMrYUmepUZTgzq445B6ida64KCfdb3sUEG2+lM2mmMjI
3ThxBF6KyDbBf606mzN0ANpNm+fpVXYDgjIhzSoeRmnz9ZL8TPabX5jpB+CnhPKpeOL1rWUWPQcW
xyKrEhmrjkDu0Sy15W0MdXR5F3p002ZX3ZI5zxOf3DeVan/9IJ87o+cHMSWcTMlELbQqPs58F2Zc
XDzWnBoeJi4qMAxMT9kVCMeottxcmJJaALS5BysJwgdTau2yfODGJ5fPcztaegi1jaG5RrRrcqye
HtPiOdRv2ugiw/QVlCPEFgVoAtl/8Ryp98qawPr8gIvNjWAD/fbwAE34/YtNg4xON85cLcR4dvXg
cnzwyA0Aydo3uzaQDFarv9WMAeI+zlTRRHXS9+PbJyNa8PJ8qbBzCnm78k2uxEaa5TVFJK2cRSYX
rxRnUeZrJoFY8l3BusB6kah3zHJkG9M8hfqdJu+liVoDPm1Yxmm3fJ551RS/kerH7zT3jkAr+ujb
U/rEOuek3PCHKdtqvw3Ux8BaASc/18pYRbMYpqxpdGLp1gJG0TGI8r2ACDtLHB20X+U9vFlWcKs4
HZWJe2TRvp6jK9GLAXHhJXQhUrFkkAVd7qWl1g0n3WAPu3FxHH0owhtdObXpSlj+fFPj7eBAQlVQ
JPJgbfHlozpNZCkgOukDuipsSulgRVw+GuJT91sbEQ1K6HdwO++2TU64cTSrDp2fMFkeAWEXOja4
E0IqXzwCKvdKJGvJdOR2Q043yAydmDZXBJt+DUDJqnxCTiGUtNtemPaefiN4a2pu1y4B3BXnUgaH
KXn24iHAP5LJkgb/pJm7urwdrMqtYseMf9TkGqgworHxELfai8j9DWia9DNDgwDJTltFISTZWbVq
R7gvdvqd7/uOD5ZUNGsXsitpOJcBgJ/Zvhbi8uIoMaeh8UCwMdAYHbG4BQIK47s6RbQttfv2ZgJk
DlmcEioJ/+slyfktYgiMPjN85MWBarayHrX55J8giupxO5MRsF+h/s5xOQYrOc2V9U8DFYAl7RSs
DGMxGGw+oSzD3qel4ialYzmTG7b5JZF3Rs+yELKVdOFTDcvATgAKi0G/I7Orzc/zLl2bUnRzMiym
TuG4+Vnj6uy5VeIi2KMLTtFt/vcz+X6wRQEiCDtu+yHRhFummBz6wcYmScWnKtuun8Tzol2cHySG
cwkHkWp6aReLOo5yS0ZE9C31AOwyno12Nwogb8q5Lba+5I7Ji9ZyrU73fWY3O66yX7/tZwwajWga
4bhfmzQPwyj8OLdpbeRVo3KwNGpET8qWHGCoXd5am7YNZjflLcdN1BzI1DmTOXdIdgjnHD060UYB
c5Y4Ygm2dIHfgbR9/Xifa+6Lx1tkCINYBa01JulpzANbQENuRmq6wkfL8LbK9tM0OGaN0PVEk1SZ
2prw8PUDvKUgyy+EdIvxJrmnmJ9O+KbLCiqdyYku2L8EKXzImBsFOZ+xeLDMlg4ijPq85iaF0Zsd
Dat1EqzQgTEcnJ83Wqm5mlcehFw8VZJ2LFppI1dnM7e75mcybgIT326Cgl50bqs+1b1E9on2Utc8
FXlOV0N40VI68UPftjLdlaVwrXX8yl4GZYdIg5QgEnrLRoZCLEosofiWtHCnuBzp6c8oeaRm1Im1
k645Z77ddpbTiaTb2w0DOGeZ8Zlq5VW5ApTD7mJh5aaHNZx21/EJDdGe70QSpXenmDYISHOeZt5j
Yz1W0VOR/ZgXHyAO1vEhcABWFNrvrNwqKMwMpy590GtHjWYMakpley7Dg+Ptv14N6pU0DKVJ2CiQ
qqGdLU/CvG4VOcDg5NRMCmK+t5GRUOISd2n7E5as6wERJDk9CuWrX3JdthJXj7xNCOIIgUdAL0v2
TGeI9lMrYTdVOKVf7sfhlZbIjYnZogdUqCOwRXfS3pDLH61I9YeatYWxsdLkPyZ9gOOFmj4wJFcz
ajXcklmDKDa0OZacln+YV1jhic+J32DuFrs6Sp8CNihfT8S1rMREZJ7rLLQv41NL66h0VtRXU3Iy
eeWUPSnF4qUE90fhRdBvvDFzyiLfhkGH/uerWt+LdDIWK6H66teAg2Jqs9IU+NfH2CXG8ajnEV8j
qBDL4PoI06MfdwDA4P4rxKgr+2R+XzwlAdcMQPOPY01lrQtD5senXr6hFyUfUMG2jmX6HfA+AspY
md/51y32iUW+j6ciliQKFbePwwV1pHtaBLkGJE7FODDDC7lXb6nXFEG+VzYaauxyv0Yu/yydh+Sa
bM0egvg4fmbEm5kX1JIKewMgvE+1DW8aGOcktexKCDc9ir5gVGmzV3+yKM1TwIcX9YMx3gTh8JCj
dVyuSLxfS+6hPAH+4ggD+qsvco2oMcpAUbkicsMaJ4drhxjsCRI0bnC9xpTnf4I4X0k43g9qLNK4
ogyhUolEKbJ7BuW68891Yr5wDU61lmBfHw49h5kNPMPcHz+2oDdG2Pn/ZAGV8RPNojr6YWK+M4LJ
bUXvP5pTHdIsdvSiiDf3x/GiAamGqkccPKn2uXKDNJE/iTY7F2afNsgOpFHfOAfpz5VFPX+r5aJW
ZkdOUGoFNtJiDwla3slijjWXkdkjJ7dmcLrlduv9YCtV6nOrBNz3z83tNECRWIF5PnNoQTwkVcba
11CBnpaz3KUFTZ6T1CEU7Dbkxvhrpc5F/F1+9xS7/0sY7FJx4hENLHvTvXwHDDUyZCNXEq5/ygEf
Z4HRkWnRaC3gYy+JOxjf6CPRujsh1sb6EncmHkvxrBM+cKvpXBqjt5N1AU6YUaE0jW2rPrIEi8bx
kLDy5J3m/aU1e6E6C4Er1Pdj7yQljb6/LdEp2mNXXjQtRPDkyK9Q5J/zoao2Dv6JcDma6KIam868
SYTRTk36XmDh7+JOd5XyGaa0OGHwwH1q2NXRI5CLUM9ED3eannysHMHEesMN1edCVhz+a806cEr3
F2/aNeY5xzCrpI8WWCvHyGzu6grVTT7dTI0T+Z1TJrvReArj5GhSep7i11yI5vvzDJwEnusnR61/
JgX11ZtgqLeieSITUCV5F1VIotnpNySyjORJKu9Ix0Ug8dAXt+q0bcensT7QarNVdLej7BFjnmko
GuVsGEKkU5PhzCB+W9/40UuU01LvksLORW3Q39gpcIXRcVQ2MGWzgn2azvmHrSAFKCOWhGsp6qn1
MY4vcol2DyZqkA/Aw0uo9MLdU6GJ859lSZ3R1vyDWBzIRJKES3lFqprkTkjw6GAM/h3XrlaWm8Z6
FjB40//QvjhnLPJcFcJdxxmtvap8X9l0n/GcebGz50yMxGgyWRySVaEqBQ5/Hd6eNpM945bZVlXd
xrAF7ZglB160XZWN+Xw0MyrlOgIMiAxA48cQU2NqJHQ5o9bRkzcoWxQcQihYk9u021+TzgXjMf0m
wvth0kj2gIZATihFr7z85/sVj8GrIygq0vywtGjIvU6vjb7rTmF4oAseUzH9t6i6wMtpe0BtBSH9
NnAnhPn2Te9o1cpF+TMjcQa5VZAbaWaQm9bi5popIX2codqd2CzT6cWSXa/fRMVGR2F/7iqf10wW
7Fvj29cv/vlEAd2ln5u551pJx81i+uNolAdkrE5188qObZAaJBs2NnX0wogcmV8PdyUdlKiB0r8k
06+rS0s8P4jyYUhVg/eMkbx/Gy85wkYGw40M11Oc4EGYdlivyjF1s93K6PN5tYyo9ABQYaGYQKaw
AABDo1MbsY77Gc820enXnhrpO3wyxdxSIObN2Xi9eY6tLfdnBFk1tIillUP1rQXj00Pg0mpBXOK6
+DZF70AKrZeTEHWR4ZQNOBhhe2P+XQ73k48vyLZAN1a2xfiI2jTK15qOBrHiWNZ3cO22+1l4NRWB
O36BQ0HRTbZkOVP9yG7xBZuaAT8j9QLXcGx2sbUz0l0ifscUPlH2Wbc1IkwBKcIjEYJx24jcFkr/
3ENDMTsV4k0a5vMmY61JWe/U0sO+UVeO1mubHcB4buoCmSY5/rjatNiYwl5rhlOuPHNQGUi1ZVsS
JWtNgPSzMAD7iW4mmnfJBinWLDIIs5RjK+/JBv8JZtxZjfRbrt5n2qlKXrV832qoPdtV4c11lFFC
ZPleqbfoB3OwzUwXBQ/uVfDt2m7T8FihqXhW/FzeQ6wq1irN9/sTps/U9MhO6+7/gSSMXMsrt9DP
GpfzLPD+2DOy3WgK+jjfpplK3lRVw0kst+w2lhb1xNr/TUjPUOGzrJmPgZSn3P8J1BvdulON+5Ut
9zmV4xFm9hC5OTeF5aki4FxfiQZbjsAmDBTUayB3JhbMfeQfJURe4TucWHhUoRHBc1bGv3aqzbcx
AEGZmXir6b3bbYGfC7lXJD06QE5Fl3zoDNhhS9vc2wvjgWwhgmy2+tZzIr7c4zPBAmIiFkLUzz5O
fBbUsuSVVneiZtvmf4/phvyIjThpZBanKj82+S78a7X4c/WDvxt3qX82AEEpRZn3p2K8pT3Hlqpi
PsUJbsSIf64mirS/9QVaun9NluOtZe6fr6PSLGeK9hp1Ljpg5ol5N911YxV9pAndPN2sOOJTKW8J
rLK6yd5SpdUv/HYZWM71+yEXR5hajkM2IkBxggcxJy4GUty86mDgezs4UfZN7WIC6wHC9M9Je+VE
9cbAZdWz2EWJajk5GoKDsLbNgZpr3hBiu32XHLAjJhhq8jko/9ZRTlpzGfisv8P2BExF4VplypA5
+DhZOW0IUxHytUiX6eKVns0SBdhd2W/KlCZmpxfsYtxkGAH1W699bNRvbJNHmhVX9si1Pfr+ORY5
2JQILX1yXDSi8gDPwDJtGN6DE0j4SG4NAFNyYMgiaDaubs+r64UaMz2uBjYESx33Vpf6UotJ/yTr
Zj7pZESmDqX5w8suZHti/2M11bt2BpFfafOSoYa/DEhW0ghmOo3JSRmeLAXGZbs34bBwjYzDleTq
2lBc0hGhNk00vZexJ0xjVc6aKOW4u/Fj+lmaCzhQBvzcrZ2sVxPId2MtDzyx1keavJhIDXYt6XKG
fmiHlWaxoz4/Rt+76VIksv3aSHtuE18voGvH2pvlPHk8K3npNJMaggb8kvUn7kPUQkLH+MkJw82J
5bpaiLga46he6QqGg1yKlxWsKbZGxYoYLTZcH08oo3EU6mb/nQMV9I318z0sJA3SHxD2hND3H7zv
uydQP+7bVC6rZjIJco13ntQTOP8/wA+hpdDtgVrH1+O91YmXIe79Ky+qP2i0Z7moxOkpG5MN95SN
SXhV0wZa8BzWX7E0LHLhZzCm52lSH3p/37fmKccELIHVJ8jdcyr9FpoHPUELLqlvdXVf4ucip3Fh
y9Dr8jRYSfSvsJkkgzo7lI3Z3RQM4+McqdIkjHLTTEe5V3EIeqlHN9dv+hwRIP+BxoAqHN2ux/Sn
aneJHrvSgJo7vK9OeZXSfQjCUsu2j7pUiZGtjMzYUE8wEDlSuCjriEuVw49kraT3WXsFsYH3T704
S3zLqL0u6MWjSZlYxvrmBYwa+HCI94J0Tkm919STruydDyMu1pLpxc2UwYY7liiRZ/fF8EOiK/oM
uiUBIQTx7uultPqGi6UUTfpUw96ajoryQAo6C85pd8GFORd2cX0frWF5V65cuAnR9E3GK1KWXbxf
3CBigNmFeETMhaboNDqiwIgG18prXUnzPgyzfC0pEqWiR/KJon+guMWdP5ybRnCA+NGBLNqXcIrs
Qnz+Pw67OMETJVL83pDG4wxUyjft76HcSLGEeuNDGT4k8S6mExpq6cqwVxfNu0ld5PW+OBSDJTDs
pGwYdjbQGf6IWfpYdRAV82YzVrQK6bZan0V1H7roDDTDjQJgq+S4kIVYLaxJPa890vz37xI/Rc+q
cfSH8ZinR4FsYaS80oR2EV0Q1k4NkL+HlUlY+eRLHmJA2ldgnCAevfy28mQc+r4Lee6a3Kv6V0Xz
trSwyeittaj4fz30576jOUz8O//mIkzEbVFYjZZPRyFvDvjJuEJnQO2VfFusf1ViQgvP4ORivRfx
OWzI4QbixtClR8uazgDOdjmlhDoofdj3nqvxvlT7g2ZuRPr66vCn1mz9eNty2adgkqHx/vXjXztB
Pzz+Yk+GBSEOFt10zKr92Eg4RR7H4FCYN1jNbxThOYy+a70CNvtQC3+lrGx9NvxJtiuPcSU9+vAY
i81jCqgZ6lksHn0S3VoAeoqfMuG70N4I5U3anRsz3BpsnpA6Coxl18ox77wrJojE9A6p/bRZeaAr
efC7BwIG/biGZYmjuxS08YgFZMGFJe1mbk40tzuyjZVbj41dbSeo3NBLu3gFHLlSU3u/qoABPw5v
NCLgQBGIxzb/JfivEMa9Q7hJir2mTojh07ClS+gJHLrpZ1A89sqfmVqd0A80RZ6rqRRR635lpX+9
q2mt+PhIYTTl/aRW4lHy5mKmPuw0aZfPPmz9nvL6yvzPH3yR5nyY/8W6NGJZLMSa0RqjZoqN+bSQ
vbPcj1TGlb2OB3tkPU0d8k4Jwi2GmTlFZjqxnGDakDt+Za6tiKvvj/LPTCODdWrOS/hdVPN8OfQr
HZmf9qZxEf90BUdwxLOxD1y4/GfwmztU/13fVW/btdmYP/en2Xg39iKi9nEFGt9W4lm5GJd2Qwbi
ZHs8v9IDfTuudFiZ/Hlyvxhuicw2bWp5k8mr9pvGHVzPjdz2DOLvFreKUziCa62hU/Pi+WrExecO
xWQMp7AWIdeTvD/Ijuog33UInZHSw85zzLUZvRpwoNpisET0/gQKqmE61GpEB6Nx6TfB3923fhfx
ouKd/Mv71Z/KrbrnNd3+/uupvVZQhDADq3+uaKqfQG+ugWFvdiSQMaXE0B5c+YfCubH37pCsdn1s
5Z7HU/Mwr6TiHP7qdrH79RPM+cDHmZZJwbWZhDqTUpZtDIOSKFUvZeOxbB6otpHTorFAYyw1rdVz
+fMkfxjrrU7/bstUZkdnllWK58EN3r7neEqfvn6dtSHmhfVuiGiopEw3pOlIiu5Fx77dYB4idNje
/a+5HB/fZZFVFuqU12XJgeBnR8TC5ywjFnYsoGm4D5SVt7oCB30cbXEell7bjl7pTcfOi12vax0h
mC5mKB6KEU3T6kWQKBEO6ZYTusfsSz+YZUkrZH2qdfRGxQYJzltr6tfyrM9R+cNjLbFMP8kFPwlZ
PHKm4C9Ml7CibzihAwH5by10wzHiQnZr+ZfKvM1M2PbgyHmxyekDasvHrz/9G4D4xVJeIpxjPKT1
pLG8esft3O4Q7yOXrqFf0/nvlW37OfZ/eO9lsUiJ2zLUVNKTfthYMiLGlZPOfmnPoRQ7qeCGa8SD
N/j/87sBTsmo3hvgYR/XNRwoXetjeTpKxejMZ2Bh/DG2w6PQSbhnTDdKtJ0mmvaD0p0zEviv9swV
jPFC9QZYyoqyEjGvfvq52cVEig8po8UDISdSan7AihyM7x4a8MJRygIIjSvb7LPgH74sSDb99zhL
vkeftnEqRSoktZ3oWLbq6I5kf3tobACsjeY0TuUYKyFx5dWWTcWpoRdW26nTMR03YnqTTQ+0cJf6
Gin/M7758c3mUPYuVPmhVzadSajipkZ9glz21cxfNRJuNG2FC7zrnkLM13tk7dUWX00x24EitzUd
YV3DdS+C86SjTLySG82x79Ni/febLTeib1Z+l+jiNF+/euEP+jWtubIDrx5b74ZYJMRoXpjx0LAf
yMIL+iDb8Eigp+GcxoHVWH91u78bbHGojEbloSiKRbsh//GsR2veUMhPJgiy0AjQb/s1iuv17f5u
xEX+Q+pHd20xDjP0M8BQ91IUO3wblhVtElAlnC5QN10UuEn03NNXhu6Kmd7LeXtfg2wQYb9eNqvP
szjtTDHJpSEyhqOmPBjTXePOUjNI6UQ0Ini9Ta3CLrpfqgwsVf5olPu537RDh0Tltr/WOXD9MHw3
OQuII0pFeoBDY3xD4pBOT7ne0ACs4zpeaDHy7T/QllCVW996MIfbvpFwR8NHVVPdQsHJbfzRr8lx
Sm8qGV8seX1RVG4aJVT7KpbO0qWUdqN/ln6Rtv6BskJLf/QtuqMnV6WOez++TIfI23p33t9l78iK
jbiUejc8eRFZdSRvgsdsr36TD8btnNM3N+JBuMVqRrFLx3MVMt+74WEWpzkDG8g/uWiBa+G7sbdc
ZONc/yIfsdN0dPTF7nw3fu52iZMffVe2MQx1hLN4aN3anSpHPAwOjVX2sEPY5gbyEEope6g0jmxj
aeMErv+bdt+nOQs1L7Wb7bnwPqISuUluIpWGKHXvXzzH+lv4pt+at80ZqoETXlqUzY+hO+wEV/mW
H/mrBylyeUA1ta2TZzn12vnw+Sr0IYouu2XKoivGOi+mY9E/Dd5rhp289UMpfgQTtdRbJd5VPW3j
6yfySiRdckqNvDMKQSWSopGCTGmi7QhzqJKtbLzrhwSsVZVqhvrJerbIOqOOlLeUeThIdsqnaU8q
31hZORmux7h/B5rf991plMVq4PvJnDxxnZzXmnygtHeJVzLZ63H732EWh15lxVoohdxcm7crQLYX
3Wy3ej9em7VFhJAR3DNLRZ/OrdNu8LzeCY58oPIV3K+uv7WhlidqlCpimTFvnesfoetviuPgqCek
6FfIQSsztxSGIwfS/NZkIJHLsL9p7PrU71dnbp7/z3Hs/38fY4FzBU3iB01MHMMz495/dTE5vo33
ybEjKgSvkmP+6l0ch3b/t2W+JEvXKliKp9BgO8+hdQvBi6AUEsjWLvprs7g4yikclviDM9C4QdyA
VVHcIGO/8qmuVFLmoPTvLC6ObwEJJUGYF0XlzpvJ3/jn5GH8H+zaK2QmRpoL5DqcaJpJFtu2H3vL
1/pIOg9b4WJZNpQtQgOtMXedm9+WDwhkwydCz2jjXcxn2QZwX3nZK02VHx9hsaWVNIUfGQQj0Alq
N3b5B/GH2+5bc5fepPvxu79BhgGFyrv+IJ1NkZNIcPNjvl9ZQfPC/LRw303EYst3YJF10JniucYy
y/bPuF4DUHk21gTOGiB2peFtfmVIkSat53SuLLLPtm/iyK8GDp3pNoZ2rNI+WoTSz3x6jZGNTabo
3FoqhtvxdjB+i8M9N+Cg9dxAzmy/l1T0KH7S+3j2aMCtJdjQFC2DXN7q1tMwmGsE0quh/d3TLtZ8
U+t5l6vFeIy6x6Yr8WabqIOUroKRKjfXqXh6y5GCaCvlyEIc5aLFqe+RTM7UNlM9H97qua/07con
u3qE0rAw14Gp2S8JQZGep1Plc01AnhH258GXL4KKOv5Y2qIRkN6iu6I+tGN0rqenAiAseElQKMkN
7Q7tpv/opH33NIudVCPtIuPWROGm3miYuibHrE/d1nvA1FDGeLUU3Xb6+fUUXN++7wZd7J1ONH1V
BEc/dnOSjxi3dphFz7w8PYg0LHbTcMMComCmSTddkhh4r/WnSc/ciA8nazhhfNehlvNhEwvceb3u
MSf2n7bVrDhC1zZ81KUcalLIli6oPqadv837AVAlcKgPG/ZwL7z4d9KrALwdPn09K1fX679jLs+g
dhxGLxiJ0cN2BgoDQBzjRrbX7HGu40X/jrPsj/Kztulki3cL7mCJkGz/MW3p3Jx913TWod4rXUgE
DYtWZ1M1DJgwi2+t1pVl5FkPig6mjS7pJbpYDpyQF//yHyEY74ZaBEOhDFEeS3uuaw1tdDeNuusk
zHBWZc2vBt134yySH4i0odnFvJJ+rv8Yx9QJne6mdRUn4j7y9aK4dgX9Rx+eegu6O0vWSB4OUdpL
fK3iud0Il3FOU3/Lh/l6MjjhHUj5Fk03d9x9Pe4bC2GxAz6Mu4iefi3KXT8yLq33roHHzU5/9elh
ecEeOfllvqoYXE+2H6EC5G+EW1SAjhblNrSatgR4tziq38RH62xeZGPfnrLbcjvs0gsEDs8J7gsH
asfBvO/c8KFyg/vkBvUgt9wiE3uLY3XzmuyH2/lydlHJic6h2+38u+DW/JX/BQ78UB65gt3p5jY6
CytKnddCE+8NG5mKCCzdt1v4uwtBI7S9Xofd23LdSo81WfRwaDc1+9Hb4/ZnG7vkdiBRk7k0Igbl
fD3vVyrRs0zJv+Mv1tbohYgRqDWZjTtnUILj3wcX+cDRtQ8v8xYVvq2d61daED6M+VateffOZWqm
nTwypvQIxHEjoenU2M2NbiOVYstco9fS0Wsx6L84+67eyJGk219EgN680hWLroykknkhSq0Wvff8
9fek9tvpErtWxB3sALvYnq4kk5mRGRHH3L7luq9MSVMAa1eMSLqIyVExyR6atEXjtH5fbczpHTzs
9/db3VtYcZhDLu4Yr1DUxO0NXE8vUBTWcUu0Wm3SZ61Fh6/VOCe1wNo0gQK2BgPk8erKwNVIrc1Q
3/zQZNC/N9g/H3rdSF6gxJaWSc/gstzpo8GYkI1R46fAYtDkVTfjyNZwq7t5lhfQwU8y9E5xTR72
5AtzdqUGKvClmy93B+uGGWdgVgkrQuhdrKMWN3as0FYoX+eX5WWIEECEhwawQL0wRb0yEh9qxuqg
PQ6qrD9D3xRLjYU3h5ah3RjttoLZ/U118zirlx8nOU5QVWa91ghOpd+eJEtwIIDxObqA1P3CnQIR
5eeNfOc0/zYDq9JhLi35rEQSi151BDFrDyxRaJ2KqTZDAkv9eaz72+nm/VYH37DMkLqhsZa4AzrV
boSWPNA1GvShIZa12aa+A/b5/nVXMaoqypYVYsDAm5cGWsqRJhzySBvM0ZBSt1WhEqweo6v4UDmV
BYE7pF+lWj4ydrqnTfhJMga9KS9wLze5nW9xlcEvHTdTvYQ93ukL7muJrCom0F06r0VmZQVWgJJf
cOhdMDG/jsvQzJBpb3bw79RFvj3GKtT0PWrGnYiVBsczIzt0Kv/Iq7xFqpE/f3PySf8KH38++bp0
EC2BUneUyHriU1ZBGlGvnoGEgIohaqA/j3T/eLgZanUVKLgMaf3M/CdYw4P7wGrkOERt1A6sBXs2
3rj03D+EGXTY4DtMK0Cl4+VvDqSyFJG4FQzrQZtgt+jvlGrWqASH6hmlVB2edqjgsioktNWPdOtt
704sMTsGLAGiLuuCE4TWmVkc4Nk6mJ2e+qETO4xK+bn2C+LHSNMMxpBNKCnvtmqE93p+RPzon5FX
Sxieu3JZBhh51GaD0Tmw2UrtN/osyOdrk1VHFdSZjTD11dX7ax3dDLpasAtE9NNsRugQT4sLMR0H
JEtN9MWnWQP5LlBDXNCUA6grO1mPIlXyhBOwbyAoweoY+ckEC8T4iAI6NtNWCL3X8fg2IauFR2x8
clpYWM956X3aSB1QtdUUN4VXKKBosEI0UjPbfWwsd/LGP8zIWq6inBLoVZAZAcIoV6c95yS4KQwa
dBUndXzYDBl3T4o/X0BZfXauZ9lwyLHYATGyU+c9NUKD9qA/ilFbnfQeeHPyU9ZAY2Njsd/B4SCS
E+88mIBBdWvNHIhjOsnRQIKzpfrWvNIaq5Fp3h+BoNMK1aB2IL8XKCbhorsx9L288NvQqzOZEZZ5
DON5hExuCDvp6zBSOoCFgK6wAWUGL2Nyhu5rKmwkNv9jUf155VXBI+k4aWBm7DJBnY0WRbPcen/c
HcmV/gqPTbTWT1ub7H/s7D9jrnLgvpMHIgJHptlhdMatzMN5Z1R+d7atj42DYesF1xJ7UsoXfJTh
7sUcglN27C88MjjewF0r1mqdfmnd/LHzOWO0ft44dwMniiUE0yURfevvQXsUOIhLhcicWpscEDEu
0YvW/6u3+2cUFH+/jxJVHRcOEqby5d175/THx/N594zPVpsPxXZ0JL/2VyxA2xl2xiDDQ9/l+2hK
28tVHQyU29uiRz2g0ix7kau4EOo/5H7t17DMu0gWm+rFoXyi/Mrp7MlOfAmKD4pN2e2HaPFO9hRt
oSjI7vjhwbjV7unoaGZqJZ5JERG6dejDAQcqBUDnPk003At2kKFSgP/iY4078ls2E2S9/jT66lOX
MxDdvRgBFjxe4XdcNEiGGY9lrxG3AQH+yhR+Gmq1dYhG0SLL1OTEXOnzUm8kswB/CgBgohSwYNCW
hycAAhA5quc4B7sqhWxsNJw5CLRwValHtWgrTWJBDNfly8Eu2NwhGC1ChZBTVm9a0VTyxaQp2Nbm
VQvXKrDu8fsIPjnNmLUM8laMXLFrjJrFeSiOtphkwKoHiRGApz+lYJXOCqtVI+syiWDkifTCU4+J
ItkJjF1m4kyCJimQNEr46+ctd3+v/1mfa8iJEiuLksaAaITlMZBG2CqgPFTkzrgkGj30egm26wBF
lKSWX2EHAb5Rm+EdCuSYC2MCYC6wfiNH5sZj3b0F3zzW6lJBDUJfFS39hRLEAuWW3zkq2DL7C7Yn
wGwoIfr0I71xomwsynUGMDWTMha1MDkKdwHIB7KWWJOY9S7eikF3T+w/r7duvkMVCPYLTA6OC9yK
VQW9hUQ85xAai4c3jAyVmLR5AzAkgKlZBMoxewJAEn6oBBtSAzEJv8mNd4dExc9bcm2EK41LV6RS
uziENkDAeZTaMzBPgfggB08QNj4NnOC3NADTw2R3kIPMlgiEEMFiYigd1FAI7sy8U6wALo0NF3uz
PD22M4AWWEZBKYM2c5q5BJSZ5VCyoV5UMtjBOhjGhohVDi9LHYEHDh5+36CKTBtsytqC0Bhln+wj
ftQQpUp8d37pnanutExqtHhGSwj/34ytBKWXL55QkKbwJkFmFh6U/LOUDzwqgXIJg6NDGcJ8BeYR
MfUJzhYkh1o9UAQdwAdJ8FDKA7H6eVYCECzh6QUNIqoFlxX2nhPsu2N5N1KMi2PxqaErM6Khb9pR
JhUmu7l4GVgweRfmqVJkjakZJ0njX+kCHG2QWZKUPPOj5InxfAzoFDLsEfTxo9joJc6bGwXA4dHI
skqn4a8V0ykiSr5xSb+f30O2gRYgx8KCu//9GOLZYG4LOaU9xep0cGf2pHpVWJEFGxQj1zd27/2N
9Ge0VXSHxJLQyBDK9WCHJBxif3F7L32aR7VCxhf5tZv5UBX3YvgEbe2s++ftn6FX0b4tEj4WIlSp
OkBZA7tFp7oxZlMGDnyz6klvvSe50NxkmYoUjwpTpCGqJoyiBqeKsglj7cLT+zqzmZfyyirYMZj0
3g5w7EP8SvbgehCRKmLgJblW+9lxcZe95NRehMTkJFiSxV8DO1H24yU61tAk9yEolVutFz2kT7HH
nOF86Se5XT5Wl+Ahu8BI+WGxm0vvNn7F7UYXzlTiIfoMXOXc12p4Sr3Qa5zAIkUM8aBEWhqo4Mcf
20AVZSs7h0cZD//AnJZddBnxP3tVOiU+qMcuCPyNPYUQXlN5h3VIK++Q2fz71lR+8XD+PqQVAlcV
wGtcA6IzKo46akE5V7EEUDNGTX4i9Q/ohiCLwcIp3ttf0J0D5qpHV2tEpX+rZPA/TsJ/HmF9EvJt
QMVI3WhP3ilmOlnCOwBkgHt1KoNckQYuLPP4VlN6PTS3QET/Y3/+GXx1KR0zrkiEEMuWoIgIgQI7
BThdLVFDfXr9eXvevWZDUvr/5nrdhB+EkK3zES86aqkV6LKO77xZoL8H7INzLkvadrj3QuL/+96Y
RHoY0M8LcPGFUKVXuPIp9aGMk9SHGgaxvJp6DFS3SEwoHNhJ5bAjUBebOmV+IuvCVTZBSYJ4s3IM
fASK4De3/3kaNp9wFaUiKhBhpS0GbuRCNDY0RG+BL+kZzn2K2QK8A8UiW6HJBjpBK03mVHYffS72
YEAkNOdcXM4sbInFbQsVfLvDVn3uDkMdqfXNDK5CmZSWQzaPEe2lF3h55TWsM9X4PLngjD0GB2RH
eowkOz5GTuRXn/KBQSENxWid9re6LV/lsr+2582jrLIYtLm4uRUQ0NlT7FfotnTghsJ1xQmd8pzD
3O0xsKd963NubtV2H2qMk8PPBVbFxrIPcxUXbVGF6N5FsNjJSq1lT8OaXAXLf3jmgZbMj02r5kfJ
rt3ezY/lkaQ+fbtP/PwxjPXmDGMV5cj6vS2fEEFN5TL4jc26hT3vpVqleS0/Zj68Yfp9v5etnDWS
UgvO8aGA5JZd2eWBOkZPP6+fO/IQ377PF/fwJvrXQxl3kRDTKPOQTE4xE1DZOpXGt3olJeKtIHFH
APfbgOsuG5eLw1RXHEWODhcltcfcz0HThec6NnJuczhDFJ+vVP4YHGF5ckmO9CcOkORjIVU57+sE
8UAGc3nwARZU3Qp0W1Gg2k24Me2gviebJYe1jDbhIfGaceOKefe0/LOIvmq2N/MV5ZCmTFisZ0R1
tXJYAG+36iR379UycnqOAAVQEvsedCplaJguQWjD6Q+eJ6VJ6AyHm1/ibtULN2goMAE+Bu+M1TjL
0gSRyDaBm7ixL5jQ488hHA2BvffmuXoOXVlNnO5phjp1uF9exadq64Z1L4bfPsAqdlEKpBXZrAtc
0FWVTIPoL3QSoYNde5OlAEo5/0pdCDFl5/FhOLPSxpe8W9C/HX4VmnpxWiqEA/L+qd+8csrjWKm1
K7LqvBcd6qhwQGrpW1i1rxWyDkM3wwqrt+5Bw0/YGcMqjBodGbT3013rUZJae6ivu+TOkliiQztA
Wgf+8JY/BEAJbGz7jalfi91MKTNWwoBlHJzIZXoCUrFFjz19qpzYqxwOhST2OYAu5eayu9uFvH3/
1X2zEBixp6YkcGfY2i7oTzFOdKAarf0FEWrIMHVq4cmG8rHV/ry3rSDkyAOxp0BkbV3EajNA4XK5
XNykg6IQ5ACgIqSGjS726lSbyAY3pphsn/V3vhlvzV0Ky6FpZzHFxbiC1hbz3MoNDEwqVRYLDcZg
cEGDyMmkL9lxBqc2dZKW1tqk+DdJ0+1jrC5lQc+0QZpV6GrUe7YzY4eHMQ6vM+jmL0TWDtRSKOBv
ckbu1T7g8wFTHvgLQmpuddjKEbuEXYEFNpkDWpEwSdMqRwaFdWspk+2ynmZIuML+ABhCBLFVFJOC
WAlSigLa2yarGK62W2p59xbO7QirDTsEuL6kQ0iummSE4BhrsklbkfEvFsztOKt4lEM9omhoSnF5
G8BrRSseGKATAPWu9eCDQZsphKE0MIC68JFt8fnvHWtQQwSaC/43EJFeb8ogmbiZxjtCyBjtAM6H
M9VGuL//of4MsVoRicLFCfxFcBMESR7e2M7WSrjbS7l5iXXyM2dwHcrJhyJpM48ejow6P6ANyLc2
dxWpLP+17CDIimo4RCt5gfz5zT1AFqImkCtkzVS7W44yWmKzNkFI/8Sj4aBYS6jH6NT6+M85veZX
oFkFPMixg6ykolGH9NzkEDdWU7+9xH72ONNeeVUelhfqgIv8FeW6lwAEzuvwsryEPnsqgYSE/4Me
eIOiSkhv7XE3euFpTHziaHBUfCrzkgN1Tg4FpfVPnNOnjrDolN84sVu66bGGIAF3CeE+W2swsq/R
OL52hfOMRDkPvJKy68CbX6JLdolmlQdryqH3gZW7GWsjs2YbPTg0l0F0hBP1FBRqYVFvXIdfLj94
V8lUftDGQI2c8lE2K5t1uNfS4fZcgxrA58Y+uVcd4W+mfrXjE5aqCn4CQ3NsLuxMQ/oBpwhK0BB4
gZr7UoR6AIYxzz8l5Xlj6HvlRSIRANFMWDQj/Vx9daZk+ZmDvg6bPIQdxJ6TUq3nXIUERiN6oIKo
oOSlQ7ATkys0nNEK+PkB7iKKeA6yExIjCPBTWm0iIRtkbmir0INQrkWyqGFfvaaWYCWH1JM83Ikp
8l+HyFdOkk07ylHo9MBHJxt3CGULJXjviPvzNCK9OluQM+cyEMsokT0UbgDPY0AwnOJDMatD7XWs
QZ07p7BgKXTqXTkx64OQoujBOukheWKOP0/NF+36rx35z9SI3CpMS9XSLj2F9I6ySF1KOoR+j3Sh
9pIHfKnyLT3lNhWbKVhw9EsDeuK1fpQPOP0V1Il484o7wC5GypA7HNyY7dFWrMSjwWKDLN/Pj8rc
jbY3j7qK9OyQLmhPctDZaY0s9JNSUDMAuen0HWApNVnOuXKZ0PBWnnLlJIM9x6V+jA4Mavii0GzE
5bs1o5uvuI79PTUkc1DEC3pLwHIiiE3cpa61ZGhUNra5ltFIxVroYZ2uwJW6NDsRHq/cqYN+eY1z
qUvg9/1vtKyIvD14NDjXoUEtrxZXCn+uLJ9rBmki4lOuR4/RsXhEsqfHu9aEyD9pNKjRufBhurhJ
A7/H4vk2/CrAl0XEVwKRPXnjnMjsQCdJVKBut+kkJGb8vW7/7z0h9r1aDHFdJ8xcYN3KX63q0h/2
iPye4CulriB8h96yS3wggrGdGx5sVk143aLx3G3N/zPZeIjV+c9FdZzGIphE5LJWa4ovf8DFnX8s
gMMkMGXKDfX8nd5UOr0by//7kZEVkGvkzTFaEj6WMKBk2phOaxCo7+4onBptq+zw1Qn+a5aJPxW0
ROFxJq0C58RQdBJPInq14aiJASqy4L/IdLgPcDTnsKyQ0FCVpDel6tCAiVsjieZGJV3OGYyUJOme
almExWYnwykebSAWydHMpyrOGElq7KXm7DoOnUsxNdbQot1FQWQzT9IPuQ9MrhH0jpONWqkuvZRv
XBzvRpM/r7bWO1PyElitpP9iREMOHFoUEO2DmF4yb6U0d78W8WyDnRVqotLq5J3lWZGqQSLFotSq
Xiun1RktfalAmNi6YfF3j9qbsdbbou/5pO8pLDx/YNX0XORa1NvJMbDjE+MUh9yu7dYnoOnBpUW1
elRw7/GKw/JM8knwMO3M7/f18pD4rGzVYBPt20fuCn/4Q/1QccivybH4c2C/26bnbx56tcokmN9Q
tDxESEaoQ+3DlgQ8j+JBAao5sLNjfK4g8eaXJA0jAPPkwL2zsI6osQLV6JA+SWfK6/fTLrFkS7TG
g2wGDndFhSvotXEPA7fmiXUqW3jKCtCsm6fKg+kD7W+lyvdX1H+/M5SJvu/KKerKLs2+vvOwVzT2
hbDKf56qO6JmCO//TBXUsL+P0fdTRtURvi9OkcGFOYlZa7CxdXaVgcCOmjCc2rTSbDx4We83xr57
eb8Zm6y9m6gzJGPJCiHeD9BGK9IynXEIV4NB1aM+0Kq8qdl1t9Z2+7ar0ySsurGTInimw4BWOkTH
AXi6+FR6ITxCLHLRLtGoql/BMjgECLZbJkib4692bsSVEd10X1+0c6dBC8+98R96FTy0Xeop8nHK
fxAwKfbFeetj32OJsgKApIAE0AyDHPP7hE8SvbAQM41wUaQOzQfntF5px355HnfLc+PQBzRODuER
iQOqjRaba42XeVWyde+6F7/IrZmRiZOH8IWevvnufYDGai5ByKKVfXJ9J5cdKXwTq9YIlQuuW+wo
qIw4aZxy+XnJfdHJ1ufP7dCr2ylmJy4iJiC30/JTPjEv/SU9p1YHnV2YJu2Y0azt0Kn96DjatI/M
aS8dlEP3mFqcQ/oQOf6U+0VSyxzIdlexRju8KugyhmfSTmGN9+aBBjQXkTE7BMfKqavH0qW8ySZN
UcGrINXh0pLBo6jpAicAMO+pirUKfYX0IKPmhliSQ3YG0w9cLw4PVNbjR8lW7HGfvvSyXT7MqbZg
uXryOQLhaKvpLZIZ+GuGYPeC1A6G0jK/WiMZUituhusL1ohyGADCHVtVcGu7tOVr7CwuLsjSL/Ek
n4RDeekvBJGcnrLDFJt1cWac3ktSc4CtOVKP7EDvRzfK1fgxdYszoGehlp3yX5QdOTjEszOu/yHy
4cyGD2R5mHY9HMjU2aVs2eKtylMkNz7QTuVJx62bFjkBfnhLYXXhyRYoKvHwVsERCk8O1EEGkBt7
a7O2fu/4hNnZf2dTWIXweGr4mJ8wzuJmOgsHKPDdCUq58ttjgW7C8PrzAr97g7wZUF5FuGFgxqXk
MWBynHGFnUDAIMoLA0btXRzEZvuQQsVuY9Q7GSjs7WTwU5GQ8yjEfA8sMJIVIX5Z5JD7gMB/dlri
yOiEwhgE3NdKE8ZWIgfN+Nph6ABezr1WAA8I5R75c+NB7hyZHHF1EEWY6AK8vrquyMkoLmmBB6k6
Yl4xqAAHaozSw6bTI46jMN3qYAMLIwx9TP2euNjI4KiLk8EBhMNDSacOt+TB7zX3UH1l4XmM3wVs
ZhV0ugAaJZ2Ih8o+aBQPFdjKuGWyA36/R7uP1kXMCaPCf3dINu6kZLOuljlGFjET0BUU+a8M+CbS
wvQjmBiQrdxe0hjYL7Qw4AoR2N2ue5+2rit3IgdpYUEDAbAgUVxDfcWeaPf3Jc6QWSOGLr2/VL64
pcJ275UkNOVgVgKjcH7tSMAyOXyw2ho9yUbNz7jhZw5KYja1Uce4l3hyN+Osob28QmVyQo/gf8sH
heFNJVQMzF3THqmMSNhDRLgKofUm6j8v4Xt3hG8Dr25F+bJUEp9V+GYBAHMGFY9qQP2eOQFNwVkt
WDDNSxu+ATRc0U9R9CFIbis/Dv0rt7xIwJzO7QMTnH9+qHs1XU5BBQC+spD1/8s1k+qpvpVpuDIk
opWXH8SjM4uUN2hhFYxRw5UOkvufxEVSSrZQWCQUr9cwrKDgB4X2KILMKoTWTJoKqSDC5JAmWr8Q
xwQFvxF6zIreN04KFNywOei9VQa+oARZTuISum5ntGVUNjMNZ0UmduHPpygATs7CLz4ZABnNzTAA
alEY1BBYAqqbNSFNzS5MVWgOCsJr2Dz3La9HybBZsroTaAE3l0SFfAQQsFfn1tRK6YIre+4iWuW0
vJN6HF5wy0u4p4CiDDpJVJHRq9pcxAbGj5FWyowWzSWSG3Ejdfg6SlYfhpdkDpbXuMthx6+eZe4b
JoqGGsQ7MEbBF3U7dCklGOVqBG41uKMBqO8xec2OFG9Uj6EzXpdYBQANwSGwm9dpD+4nUo4BXcDr
DGs5XBjER0WLXRDyZ+IK2pdq81mWahjpJXRZIXuAfxpCfBrB4RvAiKVOdIyUsjsPULviAy3UpSPs
6WStQA/7gB3yRqM8bLUGs6fc/D2l1cSbXmG4+AH+ig7fVaRuG/PyFc5X84JzUIIJKEgscFNbpVRd
zlcJtwAGnaC2EZSffPvOcP48cEZEm0PgibUZQTK5gUlmVZ9QxaYTVhXKVkur38PwArqEk/cen8GL
dx70AmeSMgX7hB4elUh8n3PxUirpmxxYqbQvimcuu4gotMMQU6NTQe27SMNuVZkWNGIYkRUwdKo6
OGqzTjO1VlrulWZRU/aXlM1m3BQa28EHGyuEzc2u2o10odHSJ7+clcpJtySkv2DPf80NXCcEhWXg
qLOuDo9M0MptATuFMAYgEb4Yc/DcRGfUPSlVwtBBGJ16BrDYuXDKoPWDhjmB95VKtNpFhQdf5Zcx
yqyuPC2lJwTXQMC9poRztMF1lAuVyKa/BqxbBsD2Dg+0nGpdbrAzZxdUaQxxZonBe8aUqpCDckkD
1TGGptBBNrSI1JE5EnchoFgDGRcFNexkK1oqfWCAoy72fXINB9YoWJQKkgrB7pRJslpS+SmpI7hI
HiUBlpvlxmqCV+/f8U+gRUaEYi6P1fQ1pTdnOBNSVN9z/ESU+8U8fK5iiBaUkllCT48raHvqxg86
A2dA8pcuMZQBriJo6MuhqHVtrUkNbcwxCwkTGCzAr2Pse43LIhPeYzp64zAsbTSh8ObKp5oHWMey
Y+sBJS9S2a7rKqOI4FytvEr5QYTYX8SyltAOx6R5HIVS5SevQAeK2JFyV74sLBF/H2X7MYZ5aEpr
Gc2d8rqzyjE7FhI2KsokIR/aCexDKqFzKBiKNGEPzxC4kEIoDvlBhD1PF3BTlXxeEL20BXDvOgDb
TfeUmnHLE/79XkOXB6QPVZoqeI+c5Ko6sQsWdY4G2bGZLj3SreSdlMsD6JDzEMCdA9DqeUi3FKLL
0pm2CIHKR5WXTZm9SMW5r+DuDQDAlA7Hia7RUXrHjTFiZ0gq2jW+LwN7UhQNGGSKQPQLuHcsjZ6l
sHWGgTKmvGGfoVlDVH06ypNzEbpDYG/xu6Z57zp0DeDjxkAIqTx1QNmUMxqvC9QCWUaTkgG4fVg6
yc9tnu7wI5A7hV7IIp9l2WEn4EGK0hB/U/CVoiFaCElPrFQUg2PRbNMI17pEy4oEDJErmA09yOug
rxU1sP5OimkGaFJogKErTsTjgGKuLeg513HR0oVTowmg+0F5GtGGjItJZelyLzZI/SBuyQ28NtUM
Pr5XRacY4pL5PBqViLMXzYZJ2MeZ06GRxI+pygEy0mEisCH7PFJlcOimZNYiqQVCH1JQFPb50Low
s1Sr8XOkO5PiCoj2coc6oHf0ZwGDJwENXEitxphZ6PCphTLAWfbU0IB3xWchU1yc/UmIul0uGT2F
EgkSUfLMoVAaATXbdOtXCQs/yOBTBAQ0yHQSNFI0lqLkLOI4KJhMk9A9gbNb3atsMu2xUrC9ufSQ
z3aNvzsBbpeM1EtWvGRzoFJRrWLnwMb+vR+AwsLf5REWQHXWluGDGGjwO7nMVViZTAKmRYHkPJ66
YZ+mGd6MLZzBnstyspo6NKcBOwBynTycclIOa1IQtZL/rJVry/ozZSYFjkX21MbXMX+DPTlOhmpP
IRZiVmEZDrPJEVarkUGEquryxGLC2ySwuWw3Lg8D6nQjACRiobJM8sZQgRaTXhYLeAst60svqYT7
M0SQp4ZKYhBoPAUvxfgTJpj7oKt1McbBBMg49N8otYCq0RydiT/JSFW7rPm99Is3B/CzZHJ3ib1h
CGGYcQqnh27UFfzaBFv6oQMvUwAcHUuZKQX4AqBXA8MN/JIUBYbUVbrU5IZQgZkLyQHY/u0TFiE5
1yW+VOUMJPz4Osy1VWDWadR/WFpn2kWd6EPPvOPCqIrhG3ntpgSjf8y0Dr9azZVOfhElozS5ynmm
w3lCjdpYbVkAXfCnYQsuBqWR7zYMmUqeavnEROfFG4XfHFJQeKfc6ktZq3nM+pWHlAzbg5nYnqqB
19OU5GaJDUFxMgOBgvMBf9phm4XTJzzNkc4N5MvlDHcYZgPik1iIdDbiGWM9DZFPUohT+TuIRgNV
aSlCXAILLLEazFxidzmOwi4STUhzASdQH9jqwEbZYWgqH8LmOznmD03bnwM2MapYOCS0uIuZZcd0
hQ55VwklaeiMx+gNMjJQ5jG1QxDmsRN41qQBmIWDSQ/aWdLDtTiEnSlWa7yUliDMRg2z7IQlNwHw
CdC2p5ncHgSsdOp3Iy16UEnwalaO1FzsOIQJbBFhbMwGSp5xDh5OEO3FUDh/xVh8MU74pEJBowWT
hMYil885inocC40gGaRlCvpvc2O1Qv1Czh8hKNwkEq2gmj4zOGzyHWQGu+QpyvxGkEwp/b1IOMQ5
aKq2sw8bPp1rB7+qIbmFqCVLb3BZ1zbz1y+wyPpywrDAacNKnSPXN5zENyctNGeGLgylBOyKEcIC
wal4ZFD5EpzqAWQK2JrAcbqHRlXgsq8dyGtP47SXnvs3FoRPIGZBkJD8wZYPwSHPNVAeoNdoBC+Z
VZsFoBjVk8wYMSgPg5fZLK021Jnb40IaHmbG6HFGgA+wgQz4Ktb99UaizAACAHwpv2aPs5UYMSBz
g4WGIyptOXMcsXeFdJeFsw6hUauc8je5A+ATgjQGRXktF3z0aW+KZXea0N8Qox0TQKpWeB6WwqQE
4DKBToEdBNBzcSEZ4JVBi0HHIuxR1wgHUeNTxu+LxAh75IZlqkJHQIOygZHjSOIlvVdAlpyfICMX
yY1J05IuIK8bQWaXxPSJgjw903Yu33/8/yewqHwDmUYE1ED1Xl3K4zGpZimGeQvQQhCJvxbDR1S/
T7kTfbLiB7ZtAjDeRg3hTpERinrAp0iCArfNdRLZJ3XD90nKeUqtyxn6lPqIm9J1fkyepq2i+j3J
EVBdeJnlFRmjrRcvBWYqlysL7aTKMU1sCsDKBZ6uLWAxPdW+A5y3mwd6n9OgoE0fxQJL+YnCNvfj
xO5KnelNJevfKXyEeBzOtQhyYHkSltRP5Xyj8XMnuf72qKsuSF2Mcp32HI3Ex4I6OUxIqcoAbAiW
XMWy+/nD32MDQUyAQekA2Qbsw8lHutnUVMj2cThgsBHxHzx0qtGhl/ZF2g2r0RSAGsOB1wFlQSGL
ErmHQB+DJzonB1JkFS1jjNAC4IpfyWwp6WWzJXGvtIJwQ+yqJJph/5L4UKopphYAp5wiPxTCGWot
krBjBNwrat6mRFNuNTgF7nhcP36emq9iwSo6YGRUSpFbCKjtkO90OzUDWwhB2IxOF4iGlBD5zHMT
FmpfD4Yg4R4e7djGLJN9fA7S54jx6fm0tI7Ct3vCtCR2gClQagMS8xjYnQn6lJepzYwZTsE4k9S0
qA1QPUUcWnLzmxOhKjtc+IHS5ZIHXkvR2eV3mSdmXGX6kFZ6KUUay6CZj6vzKCKN5a51d4rGWOuL
t5E9yshWxa2e3Bcd7IdZWMMVUzaFMjnPjU7eqBxviPUxip7Szi0GBxi+OrRj9gVM7DJzuAa0TVXu
dbk+9rzdZwYSyjLAXHkRo3WIipkpB0/tdGwYa4ENkaC3SqyPH3njyTj1Bgi1+DJlJw53kaN/U2a+
/ZzrdrHScMxULBACbL5wl8Pjf2TMRiIFqBb2FpZDIYXIvyaOB8IL1WVRBPzy+/KpRghKFUo0OqG/
vABEOZUq8wKxdQH8wvQcXodfqV+ZHFrsoVXtUb/rtZk26kqrov2UOVWqMsehfmWiXYePPlgF/CRG
k20uIdplk4W5PIr6DpUPPbUF5LaQ6Foynfut6DBl1yJVtJq39sBclN1k84ca4iS9jh7bSTrxJnoO
FuRY0L9n9e4EXpPPqpFhcLvhKprLb9lqj8yFuXTX8hH9qfIjsQptS8/kHthF5CVIdqLyjsN3/UG6
mKe4RZhoJ6pfmi7e0WmnA0CtL9RkEO3+oJ5xlxUGnQUnbOImNU9n2EGz1oJsCnq9XggjbnJb7qZe
S+VEHZv2kdyAyL0vHCM9Hwvc/C9c8iDiBkzPL1kPl+QgMwW23GeAqKJSvtFRuNfMwEtxaNuiMMqx
6wZTXsI2VxlBSwYVWyv2VPlYgAQk6MH/4+y8diNHsnX9RATozS1NMo28SqZ0Q0hqVdInvXv684Xm
7N1SVkKJPWiguntaI7qIFRH/+o3FxmKrJJvBs2QCt8pLysPPBevUuqHbLKZ0eFTTOkaCEemUEiwt
lrjDByF+IowhIlm12HGSUsr3ny92SkaJVRwAsCmrCh0UMfy/VMeh3fcKfsLUBVSq7UOBqDrdP1RE
GGoU57FBmqXBEcsOIey483EPn0KI4+lFq1qjc8OyjpT1+/UdqygnrenGndLRTKFiVCNx9FpQ9y/o
oQNFplVaNSsd4CPnDLfsoDKLgqugcAU+zQZ1VTvpihy6Aynf2XvVq64aX8nLUwKTRzq0gWP2vlov
7AfmM6PkVBMDHZ+BU4mjsNYfx7f0Zj866ijjpzOvLf0jbu47+hia9VIZ+NvRBZeTf4bmvhpQQGrv
ifWiJzOySAtgTvWt7HHS9t4yhUp1Lhv4FOFFJLCzs+TX4aNytB8w9NzoJMsYdyBMdjNscu0R6AVB
Cicp0hgEqBCk1qVa3BFAiNW6Vf0p7cnjPAgJ3asUyyuz6sw+/ZQ8k5tyoKbY8DI056iUlv1caMkY
KzstwfIotn8DL4eFRUeSJoOuH6Al5bInx5u0BsHlzt67/RKIs7akAY/LN31arbuJDmNnrYFergsT
hhKyEDfuOmCqc6m4eCeeKP70mcX21qCyHX9g/IP6WGkxTDoM1HGSj+By6PUjOFPTkBQJEwzjZmyT
az3ZTYmDH8E2Tjo3SxEEtDQGX+Phpa8cZtZl5EirvRm7YIL9y4SLTGzgwr08CGzF5KSaO+usW7Vt
7tXUvbh8+DS3cIb11G/l6tUB/MLdG7wLs+zckFzQAHHe7w+yuAEGoS9MnaSycuWQGPWbtn9tIRNH
AOxdlXnphJyEz6/XF901YkbHWE3L7IntykCqSwm3XECtBxUfIbBNeUh/iw2jHu7z1BvBiNVa2nSv
Fe9hGe2dPNcrcu7R8F5UabeWNSwDYpjEWCCiKhIAlKUhy1cvcavBCmfAuTwCJ5IN8BnczsAtRr1Z
CTjKFqsCwJI0fxhyd7/PHyWbHnF5BfS0sD8FEHP4dYC37R6xKDhDSuRXvHxIsx5AhbeLJqzsD6yE
PHW6LIrcVQCCHNs/ZI+F+gJC7zkHw1OAGE2AzprtL935Agty0mVoGCTBwZsAAHU2Z78aswdQ+ajA
rmSDPIeIxQW1mDyj1UOAreM1wgXETzVskMaE6XXTN+nGTp8H3Qit4Rfwim3313Mfu8IFWRhVLN1L
A+VunvLVnu3iHrXG1Pq9ZnoCu0rK1m8XItS6OywnXBnwB3uynekUfsbR1ShNf9boOSX/ABgY6dVB
PwTyHJrd7MtRGpLY4VkAMBLo/1zrmzh7Y1Xt7MVNTD/qekjTF1kmuY5zuy9lNv2PjgShL/UOLf20
4T7h7XH6GU03AmU2L8nVGQ6vXXbTQQKUYPgbj5m8sYvZ1YZV1DzoDaijsdLYaEiOt38ky0+4jBTR
Ku3MAFqk3ZDZigVmc6V0/cVixCGyR88AjZ6jR0KRjf2u6yPO23SsrBcJvvlsv7aH26iu7nUwl0Pr
uDnBwNhCZB3md+RUddskNy8qefZyipNZR0FWArcDBP5n74zhTALJNsttzAPjFEemufLEgEjE22cM
7Vuw3HH/+aLq5bCJ+XclM8M0IpPBMHz+2e26B5xyDsTc4FvS52/ScGNVbDzaZ/twMzVPWf3APHPq
S+x+SgaUht1l1E1s5dFze+nvzq43rYV5YvXHLDIYGWAKdLzwA7Ulda0uw63dtZ8mKFFb7lr5Y292
uDh9aOCMs6X5h43OnVe9EpRyHeoH+uHKrWZh2toutDAyuGPAbKrhNQNdosTZ7PelL0ZMqz5llezP
A6ab/cuSAGDsr0ubeczi1yfLBa9Z/BxI2hibu77QV3MzrQn1ZCyyB9vT5wcOzPYvVlyuxKtIcm9v
bZsI95d+ZU1XVWe7oroqLTWQ4DmsB/lsVUWrr08uUKC4VWE/guNW8XzdWGQPMb8TJlsul/dqmr2M
2d4Dz2rGYmVEw03J7xrM3wd6J2mLBVSbegISKRT6NmkaNPl712WfoCSGUJgIn9lgnV6HKOoEgXMa
tY+ZKvk+HcdJZs+T2X6LM+1APDQ4bh7KyvX+0Pmwpj21cWsMX8bidU9HJ77bJ2G57zw7urZM9qG/
HGYvHcXUP2eyIBbB4w2RyaaTjEyUN1Bpvm+I2jqJnSovph1LtshFp35L+f0y/G71M6DByb2faZCf
h9mEzE7z6GRsyWNeKVmsXdKnLdYZpArdxezzHcWWjvXldf90jil2ysZWcGcgzoBSQY8/2gI4Sj9L
tVZoABSbqljRLKonr8Auxdwq+eVQh3sjIC19qrzlT/ch02EJDp2XKN4sek34B3kJu+6L5mXofAKZ
aYDyCc5siU+d+EwHUoRs2kgUj7ekdjuWTmGn2mVeeMuFAtBruxhYDHiQ5uto116PZ9/LqY9uOSY0
A6EWsI+/RJcqdZuOHXv+2aM31iZbPBkxsMqzM1vWkziMLdNkhfGFNtk6+uatQmVprVHeHdh9elkB
L2F2V0O1pdkrWi7l5iyrRgDKxyPahlHD1SyFzL8jwFnKFnMeetEC0JvAEXHWbQJIP63YYPTlXZG+
tfjKzTGQHTsYgcnBeSnMM3qCU8cq1D3k3jL+2LMfHTRkqZa0kQ3zDh3FADeTDVa6A4uTG2ET9/MQ
OsERM20kcyg1bU1VPpn7Xw5V/YRrQ2OW046mnOgdgPqBBhNVeqaSnb6ODfQNCVDWjwV6jRqpo9Zx
nWUWpCFOppVyyR7h56cxTr46S9U5pnEedo7tebu4GFu7LxUR3Kvu89uDPK9tIvAU29w2zWHbyolv
lO+G+Wwl0609bydpWyz5Lw1T0Way190S/ZFloHgtfW704rIYrateXy6jCdqMQ/llmTVItc4XGqxZ
dNHkne/oUkh6Mm1JcmwIIjXSBEZfss3KeCcrTwlWdqVh3i2K9UeK7ru5uR9lbdvTsJlSfS2wtd5W
t3lDjEBbXA1l72YIzkrwYpQqCctqU96Zdb+Ko2l91qvxVI/FtKEiMuApdBwevhdxpZBARcaUU/XE
6j5Vfmm+6bl+wfh0R0vb9MU9gC29eIxwCHJXDi9iO5HNQd+8We3gqlXONvx2pFUrcz7q5XwD6rgX
J6EWSTbLQorHFWIJQgglKA6mBjVmjPyhYz9wQAtUvmSt5C9RkNMarhPbNXPpqR/qe7FJYouiOuwA
GZndpPqFVgWNSf/K2HsZG6xOIkrx8NsYzHBvmd54LlDzZA2i9MuOBhRMyuxRDdKModApdvKOPZ4J
HYGPQv3HPFBSbiWAvfRPTh9OOrfcnapDXNLWTAdFEZPz+0eBopun+kxzxLJD8dZt/Vab/piHV2ot
bVktfRJFt36sKm+ERVDrZ8WPosYcV8Kvd3D04HSFzFxtmUiQXDLROYxeiTBm2i595V/Y2uPZ8NJT
ektaAv/70Md7nahJ2zlWWFn0ctd0t2NT+kM5exFUAT1CSF7Tw1V/0ZttBotz62tewErIror5omHH
mjUB0+pM1Tq12Dkaey/gHoNQn6Pv0MtZ4zQmvQo+P9RK8lTrmIEfzGezMk+Qinj4/72SdQRu9XqU
tJPUwsNS4dgRN0lXZLkltdtF8MpFOxg83d20X/9cME+iL6BZ9GMsRjd7zO8jTUqkYsr74nOtcaIp
aJYrhK+cXh4HizhqR3cT9ZKeAcmhDHnGXl/LHGkrHxzDJTmdGXs3ZGfK+MnX/uWmjhmmabZv6oib
YvCJBRA4P70XwMQ5O46TFyJe3UC5/tlj/v70pZXbk9E6n5sZVWTm/mH943TApP75PeunWo8Oa6xt
szrRFDxCuUZpXtLiMIHSMp0bBwqhsZFj08NjeyP4KsS1Do3+YJgfvVRtxxRjK2l4UM3RVfCpQ7uf
5j0eqTniCEDOA6wFsfTEav+kFR/pI8SOuLvqa6QeI1mkKP+z4V7sUVrd+JXEL70MpuIUdybnVJgP
AsPW27DJp4eiq9+SBWgIDJBMvY0jxcE+SgJ+Qk4d9tnymY97aicgkj9UcrP487j/J8tAiYNRTTsO
/3u4StRTydJdFN0/v/LT3/Z/r/PJJ/+ysxkntZxK6/BJ0+sV5u5WRNHXj20T/nyhkw+EgSg9Fxov
f0Grln2oI2nPMQj4i8UO3AusXXPu/pur2CaNSYXA88/mz5fH6YnyS7qBDZSG8WUpKrHd3Ob/jZMD
ndn/uYx2zJWdEqTd1YGH6ZdsZZcfDUhQej/nY1g6t1VDnudYe2Rle6LlofSlG++ffn7QU5kDnGlI
bcQlnB3wMc5/qFNrqQjq2tlTFqS5J2vX0+f6H3JWhxgzEDGxhA7k1Mp5hVtnYmzdTXEI9Jj0uGyM
fyySA5PRYrlwvKJ/hqAZsNsU9BWjfpQagZ6IM79oE6TLA7wt+liS9/NjnBwVtmErqk77H33E99KS
Z6Uh10o+7WwSJ5cQVtl0CHXrzCA/JS9iGuH3aMOiQBx2VCoPJWNln6n4uvV3Anb59CmIMr+nP2xd
sksQbSkTSuPnlNcoAFuOLIdRxGafObCdnHBfbkX9/sQHSdIPucX6TXS7zHo5isvnyWV57mR47kJH
rzbqRpQP4iwBnAcNimmdJAEl+2zE+elv+O/LPToOJpVa2VlXT+Ksy+SGN8rrO7s2nDqzfP2ER5uM
pDzkk1rQwCPsVeyz2GhM850AW3M1PHu1c88kXu6XOtKloE1DRfllvYMkEPUhnM1JWf08+k8ud46K
zg4+A38eLXd9pu6tfZ9xlZYDl/4gAD6WVqaAAflXyRAMVGeW2NOXNIl71RWZPuHRgxld381pTL2n
F5j/EXNhlj6U5m0c73vpUkCRPz/iKbcSS4ZMZFrQbw37OAVS3w9ZWpfkHNVsCXFG0cPV9fWvyb2p
/XGVz+6r4f35+ZKnGtgY3Fh4ICo2aOBxA3tM5qbvlQZGyvUo5lj9OHsH2K++QpOfpPRrYEDK9jUN
Hw2BIT2Bif7Zr/p5umuRjUO/9WPIbhA+vPFW2bRV+PMNnvIOtFS669AjqeF/ddjVMRnKtOadmAU6
6tXqek/aEzTP5+7PYZOszoF0J6aORf4oHB2VBVj/Syzf7hfdROp4aePQQkcic/V/4KzkEEfPkQf0
E1UHczwDGSPcARQ2R8WgNKOpG3SwNnpOjerrtg/NUCOS1KR/uiqGQIlXNF6WzIMQSy+4e14AjDO/
yHzIopIctNnOnldRuaold6S3lq8bKUhGTx6CDOtcfG0Gz+x26Z7z5dWQ+ekYSBaRQvjDkiSJFeQz
54IDfSHbjbWV9M+ZT3fixPft+Y7KUFvOWTkAxqM8oOvqV//Aa5dgAAORCzhd/79XiK+XM4+KOClK
k2rUfDohLe85yftSQOCC/G68VvW5qSpWwaPTrAWvStM0E4dD9Zj4l2no6DC5FblbQt2f+t2u2jVX
hJ+d9UY+OQW+XksU4C8F1mozrVQqrqW5wuO6/pA4v990pCUSU+kn/h5n/DN7jVPwONomRVj1QixF
8Pn9mnYC3pLuSa0R7gUipRCrGmRb9Y25RpZ2RgB4yrUAoy8DgRndcegQR5XWkax0NKQlv1S35c1+
Nz8YpNcFpQ+zKMS9zbWC/UX6pwvjj6hw02DeSKOb3evnmiOfZpzHX9XAl88BJDUwPjsasQUe/HVt
9TneAZDjIHRi8py6y37dO36p0ibzMG4tMDWe76ZfTekiAgFFpvELH7+Xn+3+0jEuDSUgHwN4gZ7p
Q/wb+eZ7/E/9YFwenE1Hv+ng4qOfeUZO7LIn/dnDgv/AtdiMA3NAn0yzzqPW5AsWJMVboa6RW9B6
PZNWfaLO2ZCWNEPhL4bx0RuvpIQN5iA2IuPr5z5cdTGyAf2RrcW1zsFP564m/vuXEdwMUd4P6kH5
DH0e4LBs0XHJ8StHNLl6+rns2H+XVZBEE4oFywaEDefo0SY0DCjlomEHD7TEP1IJq24t3Zn4dFvr
boNY/D16ke6jW3Ob/uO806e0Z8BEMhbcZUV8n6esswBIYiOCd7K3w5v0D805YsXL23EzXUZvB7/A
XK3eTCQFOGpo/JbqyyTfxMaF41zPnHIXT2om6BFXix4Mb615AWdL7WEEXEnRjn1Lgn0y1n/aOh2C
eXxMin+scldcqCvLz0NjK4VNGO+w6H/OB9Mfu2cDFrd0O8NT1/yfX9bnevZ9xGuGTQKc4M4aJqvR
9y+TkmlfWEoy7rSJmxomX4iX9B6HYt3yMDjqaVfTUtXUV9uyPfJGBv0OtkLW5F6hy/5em1diH0vL
/bN5Og/wZy6b6a0wJ9dUaL961JBBQiF56aD36Ed1k9HTHRMFZBuelZzSgaDbjmQAloZouDrU7GH5
nU9nVZviWX561qM6qiZx1GfxftzVNYYX1bKCyFrT+GTy1okRxKg9uish4RmQHgt6RtbskdyEWuKr
NqvrC6wMjgam1gXx/GboyxYw3oz+NLyq3ByfUfisFpbqDDvIpb1rag1SVu7XcEqNbYtSOB3lUFEe
5Uxnb8FaSFCpQMGl9E2Fb6YWJAjx5ntUTLF251BWOry60xSssKSXcCt2nM0CV9JoNz8PA1s8+l+v
BuY0GgLZgdB4NGeSYhqkbGbOTIwzb/YG+KXyo5gMqgdk40GgdHHQbfwa4xIM2t2e//GxDsjg3Mph
eqHe5hf5hbTWrsftsDJDQtW8tw/T34fGVSdfWUOyqwLIndv0MbqWbvFj8IdARM2VLtoVtyKjodw+
ZP5t7xo4IGkb3Ffcx5JwNOzoAvikHpYWofhBglNCedUF45ndwwnWIzPh31dw7JxTWnJjVVH/ie4w
pAeyc7CScEaVgk+nTsnXC+yA8hKtaIt395kPcPL9c7IBzkOXcmysUOKrAOmSs31/2FnvtEAhH0nL
Cy1e61xH6/Sn/vdSR7Og1/cHC53IJBBouJUa9R4KthiAZx5JbF//HlOWLesUGFb1o6J/wG0ut6se
/ljFxmV4LY1NbiNRlkgQtw33MBDlaUThiLRMqCOTavANODBDZsMcuisgcYDnWYfhGuIgvEJu81CH
NWLVupVdK3rW7CQgTTAY4EsMcNN6RVs3/VUBKWw0UJx29UqJX9V4OySEscKyUrRua1jvZVRfJBnk
K0Xzlrm6kDLtIiqWW6FLhFjW1cq2rdE7QbYUTaf9/NbMtxzTK51/id9RgknZozS0/0RVvlLSHQna
Kzg8iMUyLCMrBNlK9hZVPUnw8lUb7YPWsi7U/UMJ8xCBiic3NVxSa2ebGdyWmybe37ZtjWuH5I88
ZZQ5SCSLM13ZE2YXYnj/z9fAxI6v9WUJrqq0NJAqQtecAkhFKV3AUrnHDVeEIxWlN9Y2KrPw5zFw
otv1/apHCE4sHypcAiGJov0V0Kx5aAj59LPLYhPJxBfl3hjrQQa69vOF/95wcF0LpIzmD46W8tEg
H9t4kDsVVZQ6+sUhRC0McrSQJD+HyrmWzt8wwfdrHdXOuDOMgyIUWDTX2Un0ZYDWxaw3dexPB++s
wP7kKvbvox2j0DZ8ZfDcbtrxFaVRBFk3gij28/sT9/zX3P33Isf1yFaywqmldto1aMMZt4BigC2C
KJs9/nylM4+jHn2pPpebxVCA3gRzrxOQ5tkIztMfSEcaJGoRdO/vQ9/UR81MUAPvpg6t65pOFAu5
1FyV5ET/PjvmT7+6f6929EB6R7xNp1PKCzUc7FuAN8L4UDLq89vPb+7cYx2NOw3DeZzeWLAkgGuC
DtylZTf9OmPUilyzBOB20j//zSUhMAuIxITT8v1NSomlp6BiPNvhaokJPyzEZyuB0PdwaXXzA6Lb
z1cUb+uvgQjaR5oACJB6TEKuilGhQDEQYR7zNim+fLD/AmhmCn+5iljKvhTHomh0abC5Shy9AgET
MUm5gBR0Fis9XYa5lJCC0SI95lfVNUiXbWe4qHWc7V6YV+D4CC9dZ3xA6s0FcygQP7/D/7QG/nqL
mPEJGZg4ER09X6/tLXXKYCRPz/EveTuHjS9dH67m2ite7ZfoNv2nyOHABXtwpj9qkAX5PYlhV/rW
5qRz1f3DWZwTzOTVD1rqWTvycx5TbF1at0lXi+RlHNIH92lTbLpH2cfWEfMvkjDvDOxK5/XBxwzG
Vd3pg3PRbXk1XR1umtBeI/3ddIF5TfCI1N0lIRmiGAncDlsL4os7r5YQx7aVs91zAn/Jb1GVB+PW
upd2cVhfl2wAYW48vpYhemX6Dyt5pW6GLVvzdX1vvo1rGhI/v8aTlerLSzwqI4XeLVPdMvhpvlAM
aXqgdfr5Eidrh0ND14beI+h338fhMvdZoafjJGSTQqkHSqdeiT1JfqZ2nMCUGPFfrnRUpfLaaGn+
DHQ87pf79BcNsACtDX2vwWIHtk5+9TsDAvK52LTT7/DfBzzaE8otZ5ikEotXEtifXZa2O9MNPvcO
Rdn8Mpf31eDMw6T+J+cZjnxVBakto+z2UCX8/LlOWOd+e4vHKEqSj+YEwPu5lxYHRkE4QtQltrCc
JmcHjtE4+Xmcu8vhupFv9PK9NTKkPtbamO4m+XKerJVeWk9mFq1oakRtdqmrFvAvgWdGjBpC8W3t
D/vPZShWPc3HvB6uDqC2I/vZeYBUlYfx2Hh50/kKsGDZPEgTDwv/20gPV0k3nRmhp+oxkhqgI6iz
BvkV39/uobT7wir4gDA1GZ7/mQfEvP78Yo1PkthxxaIJghsYKn0Ym0dfkWzZodEGZ9jB/l+1QfHU
cwY13G5TrpKgDjkMeKDkwXKBO+V6vzZWCtE6z8TauIWnuY8RCeJAhBxVZW+/FpVKJcWy9NuwDtuw
XPVhtWpdWHWBHmh+CzhkrMrfCRa14ueMlQzqOfj0fbYcN4JDgO9PYGzadeSZ/HMbqKEezvjWM2+2
5UZ7NriOCPd5jj00me7mYxPmu8xr3kRhtH0nwJ8Rr90BLBNPHOIyyJoKdN/0m/XB+/VLDdqr6R4J
CgEDK3ovFw4PYhOm0f2eVuqWBM4VqLlLW42/Cu8u5oGo5NWmwv5xv56DcqOHZlgHsLpcKvSmd/+k
AOwxRVZ2kxXbe/excN8Ud5W4by+8JPdZ9iwXqqFrcevLCn2vS0qS9zJ7z2YILum+ve1dhBTu9a+3
xL2s3WucOlx583T1WwpfXx+ubibvA+DTK8LsMsbJXNzawUtXeAnw97378V66nDFctllPNxeYcnhS
aINZv74+if85d5HLeLn7jhOYV1+UIAA4R/ujD7XSU7bWLTEX/Fvj2i6MIYLESbBb0XryXPfmZvh8
DZzPMDLngX6JntDk3nXrgtv4iPxfNKeu8Pd37zvvVV01dKw4EPKLWn7N+9PTu+OJX/pkeR+W531E
m4NXeL8QCLlP7NiDcoVextP8nL/2vO9oM7gZH/B94KbBaLn5CAgCdQNXXVw63174lLsbzUf56Uuu
5LZ40IhP/g6Y5l48vIc3sR/7+2Af/OfWEbnuag/mwX3LnzlfZeLea74xmbZck9u6KbinAoN40888
c4NvUCAF4uvzoHs3/Hhi++r+NrFGg62/ejgAT5YBCglY4/QDeNEYXnqyTzbFSgrFOjpfgDNutUf1
QuZV770HxduSQN9gRDtu5nstyNfyhXqhXwhHbAda+m30VN0ul+Zuumyv2+vlstyWW3NX3naX+q4J
U5JgkTlsH7ZB4gXBvXdfhpiTuc3KcAf84syQ2KNn3WAotwEAqjd6jc8pbDU+2lsNpHUO4gvERP4c
HgLgrzww+VDLXYr/tr62MTrDUSOc1+PaIQ3ADkr83+Z1FLS73n38J/dydhfGGRyG8HgK2F+FB7yC
5gfnBbro3wtcPi+6sZcBCTnJAWK1Vw7RMfN28AEnXSIn+dNy3xb37uNDou0jPlnstR7GIJ9POVIu
Gn623MwBvdLVtMIjj0LU+MpK/B2Y0xPTz3JN/l9CfxUT31mExQe9PkqTttPe8hUDgk0Ylngf/GYG
JMpnLGyzLVgCgwszbaoEEg3G5yr331Su7tAaEnc8MXsBNlOMDMJJd2kNyZkXXVkjIjKvW42Xkne4
pSAd1sXVvnGNtxneK9eIGJ4S9wKk4h/C9zuoOD5OHzz/4uc3oijpQIEYrYdiiJP4fuG8D/7sWffo
bILOl3nunoqirJ5nPnQf6GFyxX/ykseW6sXJP8w34oWKuUFy8me5wVrHx6bssxgmIQImekyY51J0
Yn4OIJ4yJ4bJwLAZVvJt5j7boXhajHb5gV/c7v//Xa23uC2fYu/eBeGdKEAf73eYLgdKmLs3HJJX
eBYFMsXw4UBMpJg6S4CubaNt8V4Gcxe1pr7AzMV9jfhPZRD0vum+I8sNGyb6EHSBmPbM5/3F03vt
VwEkWV/UAuG7O6+oYkw7daXxmyaPtMnX3wC7t/JKaPMbN3ZfsR7wwKECGELun8OK/1y5D5ijeZ9/
0JzlH0sPqrabb0SsEm5kQctj21RjxV18hLPuSPqGHexXkt+EhV+skMnRiyBBakvsOt2I8lX8CUS6
hVVM9X3f/Npc63xG8Q5FoZ9IcyaHnXX07ddd8EQ1c5OQv+muFlqh4gkfgdTd0tj3Z268o8Efb1Gc
UiVIAfalcOH+B96NEY7+EwIWis/B9373/PBDHnTclf4Uuxe9/yTQ3YhfFgesPk9M4DMtylP7PEQV
FmoG5NPK8Vm02EvGwYqAXVI7FGEMGHzZj7jUdOXdz5uRkxfC/1UInWlRHttly22dyXWzfF5I2LqZ
UyiaBOy8zvoTnQKhsfKFO49UWBDVxL182bwO2lIUVjSOu6kBNgSERGHv2MhUi9TL9Bwbr2GbHdj3
9Gz/MNhZupWWnuNAKH837mk3/3sXx6SQzNT3VVWC2sFSaukK9tt9+yAQVOvwFKn+Yg6rQ31mY3kC
zfh2TfX7k0dGlKKOsuWdQjrWAVNCYy1E+D0PbuNkRJssHa3Vz1/28zx1VOzJYIPbY9GtN+DAfL/o
5KR2NlgK5kkqW3WaWLIWHuRkJSzrOZg4LR5cMJgnRNb64HMiY1fvoBhI8alsp9BASokDnFD89bm0
RkCeS43bQXEW6Aso8JnbPTESadFZKAcElPsXom7rzeI0dG53NWu7REaFzrKQGV6K46pBvuUe27EZ
tG7S8MKrtg5OtvrvXKOgjf/E1su+/cdSr9NFcoFlcY/EpwxSzUITu2t0f5bS9SgxvMfZ/fm+Txz6
8MbGzRY6qw5sdHTWrFKcaYuZmTpED3BzaRCepfqf6DV8u8TRvNFrWU60A5cAjuLAx9z8Lx4Blw/B
vUQraBwBKHkcI4ev+f0MB8RGA03k/MwEODnr8JHHXB3mr8C7vg9G4crP0bhRdjRBeYxUf9ARTR32
7y2672x/RbVR2+HMhucE3VOEAtH8hRkrrImOTuRLp+WHzopkoW9qklfbxnsAVX5UMbwqYwe12xHF
blA9oYwFGJuCAbVak07EwR3OnPtO0E5EC4yGES18Iv+OK482YJ5atyX0ea26rmR2VRO2fcLGz76l
JVbbzXrSi6BQ9E1L60cH+/n5Q58oQ/DhYH4gk8ETRDuqCGpB2qAh9VAn9QDa5KCXW4ascPlz8Ezj
EzSZcaYKnehVcEnRexcm7n/N6nRuazORZEJq7DAd8FybIJpcCSlgY98Uy93PD3hqiUGYpSmoUPnk
6Gy/DzMSmbRk7oxPBQpYZ+7A99jXPqCim7+NnYK2GavvcD9FbjKNazq3Z27gxFy1cMDQIR1APmFU
f7+B/VTmfRLBTpWcLeNcS++gFWDvANRV2cNaDDdEiYyzNnsCYYuQW5+5gxN1lI+LcFCo02T5kxT5
ZZXNWnku20On7FqEKUI9L5RqpeTDtcfWgOw1Q2HTE+MDeqkbkqfgvwLax+DP1NxLqvszt3NiubWg
ixFpQOddM+SjI0eTZPFB62HH1A5+4xDOYeODrXArCkq1Xjv4vdl4I4L8ny98oi6zlsi4g4mW/1+U
2shMl6ZTW2XHwsYgV6Pz8skTpykugakxxnwyhJyj0t83xhjRf5Ep/U24yAFs+cjYaGlzZg6dKmNc
yEJ0aPMwOK19H1R2Po1K3+GNJ4xm635cSfCQu5ZYk1e7Ll7iurlVxvS3jcGq7LSrcZ5WSzRcdoUT
Ci+4Nj9zQ59j6GhrYQkbQsi8yH+Vz5iaL2MsOeSRuaiSsssGDYO1P2KetSZmEMWIQtHEl+LTyVd/
bRuKPBUOio3Y1SH2qOGFMAjx+PDV56mB/ra02yjJyOarNwc8POzD03+kxAB8+7Umab41DaFtjpeO
guoHnzXlnFjkRJFiZZJVXi9LE9/z+/s9HLKok6EJiklrQmeKem2diIBTXDOyW+74zBxVT4wcTJFo
VShs8SEGisH75f01tha16qR96m7b7mEq2eITHmey5Yq6tzmHDRwVIaHEXrzHlUzvhLfcWo0jHMjI
UajUrWX8rloZB+ZVVGWhvOBDRLJjXpBaalhrYZ+L5evPM+rEGk5nHSKVzvIFo/pzffty12Nmmr0z
8dVZTSv9T6bfci7hk5Lg6H32/8fHs5/m72r2/ZpH9dRoDrHdNVyzGZ9yXNNqwYuHr3C2s/n3GOBC
FG6WaHivrNHfP0mhwZLX9ZEIL5r5OT40xOTC/PfRSki2enVWe63+vVJwQdr4qAjZmsCQ/n5BRa0k
IjMTdecQwNDJk3C4vRhMWYDPal0/41tz0JPNXOGPJfwzosfMDoUJ8JL8wZXoucuulPZBhtmABC6U
x+ZGjvUdZlZeOg5ndoifHNXvE15nuyCzdyPUEatF8Zm+fHpnnzrlpOTKTs1Rq7w6puLpB21TYpbR
MO5kzu7DY+7UIQ1aTX6JCYwdZbeS0j9ZZweZUp6pQMpnKOzxHeHbZCDYgV7OWvf9jiptIvSxllRs
DzFdTqWbuOEUWaNZwvJYsWgiONLOlDGLj2ycpoI0wXPcommXOvQ/WXEIqUzpC42tW5qaP8z3IzQ9
1Uh2DfKfQY1cs+huSq3e5ZyQhkHz7HoMs+KqCIhk9TSlX7d5fWFgtztO9XUMuWVuKnimV7k+uLLK
ytq2+KRAgC27m1ruPBWz3NFu7lLlDn87V6qBN/HviZNfo5Jd74HjUtOL5Ls8TTDiAbWKwz1mcUWZ
+m17uI5k4OL9lSzdGs68UzD2tGPqffx7Xw88dEb3hGNzt/dw43MP0A1l52XEKS0uryP1l7P/6O0X
nt1OCle3Jc80s81EPssMk6iMS89ZJs/ZE+b1Jy/eF0pLrGOrg6m2bP5aGKG8LOTpxXZpSbmy43Pf
8+/lmnXUwBaPvSkD7TNF4MsAMxp1Nqu+xfQL+g5NjEQP9vKzusxYNU2oZjn3wRvWcMvR53KVOywi
FRh0dKf25pnqfLLOfb2Xo1JgZLq5t5pB3Ql1mOE8sINj+xbhb2HMb6y8Q/RoWPX//axC0L2oPNQC
7EyPB3Qd7fcNue3qTo31tTm+LRm4PDwx6pGaGmK/PtF5U9sH4ZFvJ+Vrq0tUhQcYsAzX/sxLsMVD
Hs8vDmwIg2SOUHjNfZ9fTVzVyZQVJFyG8na4sMbV3vHm9HIBo5cuk6uY7AB73ds+Hg/TRXL1/zg7
r+a2lTRM/yJUIYdbMIkUKYmKFm9Qli0j54xfv09rqmYliCXu7Mw5nhrbpQYaHb7wBhv8UbCkeVds
TXbhQPFS+u1Nt/2E0o0r3SIKxh/au+yvni1bVIO2qYSLcvCiL8PORZSIZbiKbuTiEG8tWiPITiOW
L0S7Flq/bLFheximha0u82VHTL1QfSBoC+TSw20qQM7XEX7zz7pE7eIqkFeNwOwukZ3oH5p1o7Ih
N95TC1oPkOdSMheo0rYXYv8zEjjYW0CMBoijwXOaM5wmpw8GKXCUa7tjg6bRsjPMVUs9Ce+UTeyA
uUddtK0AR8t0B9ilSAQkrbWFG7omExZyeKBpurJaCsp+emchwd6rQssWT9nhVSlhy8THuGz3ZdOt
Llzu4nvOvzcACkCiRJoKJMyv3xteUOqxwNAZhgY9OWAXhDincWizcCEAhbFQs0MRVsnjBTx3vKQQ
swAlnFTJhmV0PWJ+ABL4wlOdORYULkkUUBQSV12bRb5J4/UcTrF6PWjpMgTLrEYvXYi4RbTSUBUj
oatgXddFu8IRxeWoRHXxmOWYTyOb9/OznNGEhCn36VlmUaIM8b0zC1sRaJ0gkndV0GzB1LqdhS4g
lPO6o4WqkNjmfytQm3aJFF6BLFoQr2L9t8j06JArkQXlgrYKvL6fn+9MeYH5MSieqeKCVufaBOYQ
NL7iFNFeG1644KL2RsuqhVAGCdIV6hv++BzU5A8Jz6VNF86L76UFnSojhH0HLqFDjvJ1+ZiVag1t
JQvKUCcoQ+vsihr55hLM/dzZTHYPx5R8i9x2DmQ2Ok9p6qCHdiX6QbQw0wVbnu7CxZHOLD1I98Kz
Bm0jUSH/+kZlrtSUihlJvNEETUj/Pd4IL0IQvfQjlIXabSisXviIZ6JCHKlsxFM4euGCzuYRPR5D
Ruv94yPW49FC/WC6z8df2Ib5DS0mLuz66GOY0I57hUpdYw8XHuEMXwn3ANjkGswJItM5CoLP68WG
nYGBijO3xmukUKuNAkMT4oN63VnvVNFk9WHwejepHqqERi+6IxGP2lXXVn5Tm/+coiSDGf4GNf6U
irWuxvrCbjxzXGEsTNmVg4FugjqbJxNdw44aULiXh9sweUkcbgowFJR7vUt4jTOZwZehZuGAXSta
gTwyKsGw623pngSk6e7tcsdIJi4+F1bAuXX3+c3ECvkUCUVGFWZIiYX7YmhwG8LrKTuUDt1gDHRK
gk6seIYUIkVPlBo8ZlOLUcqpm6KnMLtYQzk7y1SRmGhKOPz367PoYWF2UzFN1xawUrm80qLgygLw
IxRMHTN9CjpjOWiV64Su7QzbyY/XdZPux0Zbh5H9GKX+TePrSHK9eqBBdPSObUwSHFTzH4yw3Pa1
vKcV4wbtEctAd0IbqVQBKegQKnN+H1x5bzkkPUJ8EN5jPi06GKCJZ1MiGF/12NsNWoTtR76JjJIo
v17JnoWesbpV63qj4jIl4QHSIZ2Fjwww9hLrH8BEtXXho51dIhalXQSIYBVaIt//9M2s3jHzUTfC
vWUgNb+qjRGW2xVwX3zd8/6SjvTZQxDruv8ON4vNfGPIVC2op+s4eTE0WDR8Et15FsXFFD5vmT5R
ubjIczsjfoPZ9adhxSx8essydOK+y6rpOmuxDcRkJbWSLXr/avZx+1NZcRs842tcsjzV3CDTOsgr
DFFWk+1cacIuYzCeA+HTBDnq511z7nLm9hEOGdgdEi3MpqSh6Gt5Vjtdw7TcmAkOOvGLCltW8p5G
CxnU9E2XARmEf0HV45/xqyPKsfzHpqJhLw0sSJg6kQ5mgLRVxmvtwuOJ42gWXXFEYN8hox0kNBm/
Tl0SOaY/SXa4T0ckvlptQ1SzjRRvq9IFCYL1ymM6OdwjDBlTeVfK5lWLPGXZhZvAi5bTqLteWC6l
zGYPec5dUV+gTJ7BTNKagR6lyCY+DmTCX5+wdqy486UAAQ6MrxS8lNQD4mVUHVCSTqJfrfpM5gMI
WkmeLUJB1cou7KGPfuR8jiiGkQAiGq6BIP76BLRkffre9iAqMEEtRqe8JCTkKPcgF2oK52YEbC+W
7M9tXvrsdCgAfsN7nr855k2qF+kIkPcv6EkoNTpST1qBu89aXG54jvH+oVZs0G4aUNIudzSrXY2F
YmfxIgQV+fNiEWthPg/YEVBtoTAkcuGv8yBPSPLlaTNeY+bmOqQIFOtpK14kJ5wL2SwKuCKmZc/M
cdOgSFVrSghwgPQsqa01q3qr74dNcSkw/ZB9m78R5Bw094nZML6drf5eV6c0NHGUvEZ03iV0Wxqt
e7DcX93y1y/DPaBQ7V4jUgYAKQdjZbm3ivtrAlLkuKWrLoDf8BdOS/HXcvf2gMr17ekXP2tYnvh9
/uFnwblyT2/e5hQs3m63j7en2/X2fbN5v6uXm7vNXebeNa65RAsaTMuL/gjKbhMs3/lNAb77Yy6L
KwHRadz9683T7ulJXu5eX2+CK5AtN/Ief9h1AarMWNwk7m/Vxb1hV7mVu3vdIVqw/MevgXs8Hv8d
n9vVr+fl39bNFg+w148PDxdOurOHP4eILsRC6HTNSQPqaAxtowbydSRprlm/oY2dI0KFprqgKdDS
DCnGl5eAx+eHhXH8EQcgFSlOuE+Hf5pKRMQiHK6AQzV3EXi/QcDRgev8vPzPXjNCAgieM8fQtzJz
nlt6x1Ydr9t2XFem52I/MRUGvcMV8uxj3l1RK3HlKmUrIiHp3Lcq7PXut6iFTEeRXLVIgl1KRc+d
EmQBCNsRnTvAx7++P+qZmRxNKAehMQhfAJKNrMEvXBaIFV3S7z2jy8m3JYtjKBos3ygN5AZRXNog
ZWLTWml1tLTrP4aXHlHYPVotVDO6jNeBba9COdrU9G65dN7rYVnb4W1vYPA5EhYJrXOTi6PHwawt
MVWLgMI7t7LQxMhM5CSz3RgDkw3KZZs+q1KGcjR41AGgmjouK1YU4rxk2E0d7Q3pzkkeKgr9tSSt
J2EE4oyPmeVcSV1nuF4ePlWp0DIfb3v8JvhBGMvZL7rZ6O4whevUjDdmrh09lKHtsttXqbqAWfz/
US5g3hCZ0RGBNAlWvn6kodaVNmpGf09K4O+a9qYKb1vvuRv/xeMO9WGb4l1Ji0RaUpW2k2M3/Pp5
8Z45U788wCxECtOpjS2jnK71+q2tnnvtQORBwlBY2VJB+vySEOKZAJ1DANgMPZmP8OfrCxvDWJvS
NIq44irRAxfxgc58HNQdqPqf3+xDRHN2iDMUDTL8jki/jdn1PCAeU44+HEtH++NUq8ai7ldpuElY
d7qqPtlYjQfynSTnASQ32U27FMu/+8rJF2OJujK+eF0EHNS7z9TfDXY7pcUnSKWrUViZIgXOJatD
Uh2ok+l6vBHGjCaxrTFIJ7zaryIzXqvtwncwYFCqfSJh89k2r3mNa7RSLmT7xPXdYg+HDVXuI4L5
8+uf/bA0GmxVRhSFHsjXiS6acGDThEgdI8OHG0Fvu0KuS91oA1rOAN8vhSVnogBQMjByFI1qwDel
sqiRqyjL/yOlymHD4iX+CtsLJI8zpxpdZTqeGmVL1XZmG8asUk9KkEy/hoVMaLoAieJ7vxvlhEhl
ZlwKBM6ktmg5wlHE/cawoa9+nUSncMpSjvzhGp8w6tnCiLXCwUKI63sRxYQX1bsdg6UFbhsBdweY
WaBr+N5ufv6W516al6VxZHLEKvNQl1ZyV6WGHu6degVVhz271Jtd3W9MJwN4eCGyPrdFuTVpa9ia
DXl1dnHKSiYNaUWyZodXQ5AKtilpUar/sy6qEYpF+GWLclmq6C0BRlPAWM6rpc5UmLla01YulHDT
ljcpsv/ADVMH22dMIbLIdE3z3QdbpKXphbP3o0H6dXCNqURZBmoXFeT5BZnj3ZcRDLc3OrI61GH6
VXZnbwqq3his+Ev7pP1pE7f87f2j+nnbXKvbZqc/hAfcfQroncHCWjTX/tEDoZ1uyn4RvA2obv7N
rpWTsokfG9oAq/R2nAQ6eI2v6yH51V7lQIfvzBvzQr6mmeI6n78NOv2EHywQlWjr61KNLSevWi3q
bvSTeQStvIBUiyHX1nL/pg/JIsIsniTTT9z+2AIffjKfYn2NO99V96pvumXzCnLSW0ggpM2rbFO/
aVvvfdwM4MtvPWRDbnG8eJSIboc/jr80T8C/iRztnbcjtvA2xq9un17BojiVx/bYPiGaNbw59zH4
dBbRGlbju/YQP/v36U0MYgIpn2cVEDQKFsi5DUvrGlOkdfPHevinv2Epvx836EVTjHVQJnaBqGyT
Ddaq4DyhE+F+tjaP5aq+qq/kjf1kxm555d2E2TbYWVvnrwai8qV+Ka/6Y0dEHiDdpt0m0ILUjf8m
L8jVHu1dfB9eZ0sHdgdFWQIM9TTc+TfA4h8R21g7f8ZnQTghlN+1z+FVekUClSzDXboTznmL8IQB
Sg5dCAfuR6hFm/SAudHWXIbb7AVA6jK5pd+3qdfaEekQAOOhm278g79RIzf0V9Mu3w87c28cu5X5
EG/1P/K63EsHEZ8mv6N7LLl9FZR8CKtH/uu/V1fdIt7CzEz3NWBu9THd04Kq97ZC28mVfxW/66W9
h5uyVe79g7dOD96VdcDxbWXd+PvuSn+QTuW+/wX9YJ+vBVC9vPVcOiawbibYDx8I/DvQ/gf7rsbt
Y53u9V/yL2czkhFo7lPTritEHny3uurvqheDhzYOJhZJLl6jdzEWzaQPv8tttA6Wf/SHfmmcpKd2
bay6FQybd/2WiQGVn26lEy3SX1jMEAB710C6Fk/14/Bsr9s7L8Siyq1u8tf2Ib7tXXOFQdFzupSv
ndfx2kKGBEO7RcS3hrMir6y1QN+31/0u2DgC5b5DHOZCYP/t2BXish/REb/gzjO/a3Btl+M4YtIR
nOMa5VYrk3tMlf9fMLPfTl0xGDebOBEB5s6r942KHVDV+eFeUron4hB6ygLarhwRGn3++Tr53nj5
OtY8MvK4RGtKnsE+LJ9zT16gyiGEhgIwy/QfIZDQsNU4+8C0Y2tzYXBRfZ4dVCpafraFxpGNqt9s
VvuAVuQUiHJxeG8pwIB2Q7GjXd0n/hI9nzY9aRL+n5hl579DBLh+Hv7cNxXikUKpmbBo3ivoHEcm
WwrTPd+TnpMo2FQL9LdJQy+Lt35/VcEflwHvIx6MkMwsApUL+q4kRGhJUShGxUbo+rY7B+9t3LkU
4yDki0Kmv5BXmEFfVMxUvoUv9tfxZzGgngYjrt1SuI+muzjeFeNNO5yMTlr+hzPdOHCeOFt2SQFn
FX69sZSVCyHU92UtHoFKJ3MuRMjFFH3Owg29mMgG8DEP7pnvPF6hxQRE6SI86fuHFYBwVM5B0yJM
MG8HS8roeI3HZtW8A0Ba9k6Rv4TOk9w/S8n9z4vo7MR+Gmxu85yVrWGmfswxKW8K8IExYskTHgXK
cwmnq9gQ+QJ6pwyoyeJXTHatYXPhGb7HTjqGOTjDGGiq4G8xq7o1lak0cRtyYLRIMGwELNtP33Ly
/XI99uvJiJbt8BxdHPfMoubVHXBnIAZEP+vrF416vS+qsQBN4VD/Cm76IVpUqbJIFYWm/0nW38P2
2CWi31KuMYLI85ef3/yjVfb1BBFsGHBoIFg1C/Db1ycoy1yTSzXLP87lSKlEYaCFXodu01VD99Gp
h5uqKDZSitiB+uSF0NMImyWiyUw2FpkZI2t2k0OniUzrweqTjeMED02g/s/3h0AQA5Vj/YOxmCP0
ZDke6zZIvZusOHTTs2OGC41aD7SF/CCDSrgwLWcWBMqxCJcaELEMYx4BFnVRxdjbp3s0s/t6WEiM
12FT5FTVbUuuoP4z8HSNrPHWtuKF8qHdUfQY/enVQpK8TciBNBgPRNruaL4ChVtfeMAzxxEPSMXe
woiEFHEWoirAvyp0ucn9k50lnNhQceq41/Eoc7pFpxarkkTazfujFjkLzWn242gv8vQY03aY8IsG
TKUSQIe1vZB6mso3tfbkeej8RAWWDRfygzO3pIAuQ8MQwgz4Us1OTzlXC6fJFemmUfea89Y1h7q9
beT3aAzcRr9tnY1FhN9biZvHjz9P1ZlT88vQsxQsa2qyeqXwbvr8T1n+TYMrr92qIWR6/eHnkb6V
CcAPCxaTSnrL6fwNg2Hr7UBjNBbfJPNPVYt+KpU35aAEuyKoFlr6PwMvZiPOpjVq+7qKVV26sdOb
pENG7JqGq9c9Sngtav42Of38gt/rwLPxZqdFrFoBJDFVuhksSPjOuGlHXm4dIj0mwIJOv+CozuML
Cl/nv+B/53Vuo0XpNakMQyye8jFP/gjtYKT9Bxxl7i68n3j+2Wn4+QvOL77QVibVlpjPHHL4JpSH
RedzFo6IbT2q5lboqDXxi2i7G9lKz68uDH/21MHqgeaPYnAPza6DKrOyNukA15nKTphsspmRYHOB
ZKHTIN01nMuS/y75F8b9uN6+vTaUFc5/i/rp/HCNgV6aUawGezX7Z6neJq8wx5R/9+YJ/bxJ+hfn
u7bxXULRKzl/LrqdbOHtl5rXTqwsk/a59ZvNhMKVifJj/rfvyDg4klLtPQRylOc6/EJ9YdjNFfTz
RTnuqqncWdNB6p5t88kIKncEGJV79raMTkP7e8TYKBu3SZTTzf4VyL/kNF4QHQzeUzfsADwQI66S
Yj+U0dLMd16Nm5F5sirbrXFBKMd30Sjti9e4yjYFlZ2srq/SKgKp4izRzYsYTB9B1WGK/PMHPHsA
UBwFMAEs5T91hU8BmmSYUyQPfbiH45r4yCd4+1JqRAszVxB/SHcX5f3P78j/O6Q9C4uhCVd1nw/h
PuPsVp0RNZjVWB58Czfbf0X1JKZuCt9+fs9zUQMpx39fdF4QdQzJqFunC/eo7CX1JnCeqDQJbuag
b7NKXTUGovWELUZg4tKJvZVyHKZkIfwqq9BeWt4/J6Pae7BAOztYr4bqpZLtB0R1vqY/yGfA1ukr
6/rXwMb0rEwxMi+4NYNp6dXvzgD1G4qFWnt0PEBG91Shm2JtcX+HnrMaKM8Eyovdn1q2ne3fKnim
WgVOScIRdDLcCMhTY9KixAR+zHIsxsCxBtVdrez/BJ2+bKLuYOT/Rsl0a3w0cr5296LLT7l+4Tj8
zgjiFP78aiI2+LTM8rQbyrKzqaPV8Ki1u3IylyWSB/X0lnXqSmnuYkCufvg0DhmMiYcsf+s5xirQ
XNZ06WY/kytYwMVwBKJOhnrabAG2DeirUC9ykSv0+UrH5b4xNoV5asObsPMwAW6uurYW4FbJgOdv
22tHczMEX427MS7gV1zsIZ45xemR8h8IUzjA2LMbn/u+GANLDm7z8MVybsPqJglfNZtSlvKSTndN
/g7h08tf6IC7qfJ0YW+IhTVbeF9Gn92RRhzJkZ62wW2WPE10ZSZrNxmZq3R3fXgyidH83lxM2ZXu
HYrypctJY2u39G5DCaMo1mj/Dp6U+BvjgdiNYw+fUETRDf9CBHnmuxH0QxTEwIYOwAcg49Mi0grH
76y+CG5je6Gjj+K/MzVSfEX8lbUXVuyZC/zLWLMP4veFZETDGOxj+VFquNPe5e6QV4dY/vvz5H8H
soCL+vxWs8lPSr8LzIa34p5K5YMi33XFbYniGxz3HozwdIe/RZ27lpGJRuDFYPPsrOKmCBAcpTM4
r1+3ptM6bVTEU7BHItEftauE6jZ9LCXGuylAcLhb/PzCZ2eWwBqcP14L2Eh8HU+rQ6+X2iTfC3pt
smkz+JzthqgQLNOFnf5Bn50v7A+YLxkjOr7mLOVouz4OErPMcX82Xcc/2WW2TORmNykrzSy2QW9t
Q09dRZPmLXVfRi+Ms6CvRxEEa3W1GKJ23W+VMXgM4hCJL3pACRG5skyzX2OT3hlRvcvN6bGkV6pZ
9WMxmde5JREcSBfW/kdd7KdXmU1biL06vFReJa2pWfutK6EWlR1QbEneBryLmw4HZSvE3OvAVl5Z
9B45vygqUUSj0opL7c+f8dyywd4Leh3arrhizTZIFJRyCgoN13VnBxhnsEnT/vn1gRGj/1klmS3y
eazZEo3N0O+Gwf4oWCbWIex3jQZq/vf/+kYf1FuqKbDeBfrt68JMmgw4SSXbwpZuandKarg46JAo
g08Ujko/j/b9zP062uydvMSuojEdMbDXr1XneQw2/x8/H968bEHfJ7Gb3bilN2AxVPLzu7RYdPIx
si/ZbojN83VF8gafRphtLqcsNLuPJ/s6oc8iSbd9dQqD4gru+oUT48wRib6dOJ1UB8gkR//XLxOj
waJaSWhcexV6zkFwHXbFtpqkF8s/Cel4CqlC8N4JESXAZKmyZUAoMVTI/sJN+XHFfH1nJErgnIji
F8jSOfMWn6C6JU4yhfREEGwmYzUW66R5EKR9rmpY20IR1Sj3P3/M75uNYR2QaNQ4SRvnXKvAwgxA
a2xD6LGgoii86nP9n7Rso9vg0mb7fj6bcFegTVL5wDZ4HoX6ttnanmMZ13r0QJUchAZmdBjrXURo
qN9zR6IwVA8AR9GKhYH09bOqfRUrgW8p1wkUyARotkwXDYgiYZJbKgec3jqhvj9Blwhf77txdA3E
ZpX6RrXiJTbGZdtuBuuu0fuVah1/nvHvdFeERTjWgOpTrxJGKF8fbqykrlSNXhVHQU/zsV+1qb4Q
TO+MNClBg6Iopi2B0VUb97fNALILOFsbttfifzssFYJ2/2rafwLucOuWTn1MUy+tLhGhPtROvi5J
8aBCgEbBHoYF8vVBI6mX+zZr1Gvh0Ssod7q6aS3dHcGWGM7wAInHatO1oOWV1qKMqsWoQkOhGj9G
w9JJK8xVoXGTWTpoGtGNXwSSsTBoo9q8JDXt2HcOk6MusqZylYoy0YjH8kFHdKjO2iVLyUVEAqrj
Ke4zRFEkLNtHAKBA6v3pLpXv5O6lsMelcEJOTcvtS9Vd2kW4HOH55/qfPhReV6sWTT9orz9/xY+a
4mxy2DEyvBBOQZnC6NfJqaUsyRw1ghWoO1cWtppNi8syyYdOiz/zGRkBnqD5pef5wkydhZk4m7j/
A5LFLeVdLprOaiRU51Z+uCvSf1ryYKfOOjUkkilA/3q9Rnp5HStw/zLohcDPbKT1h+KhczXg7QU/
ZGhQH1+pjfI7ipfiMraok2SAymmSK3/7qcdOevvze3+n9tHeEsURmk/YZyH4//W9ExmBisQr1esg
Hm9KmKgUEVA4NqWVU7ymJQdJ92I7R1zdTeeG4GiBfZKL+oxby/XygzonoWFJ7ail0zwVNhssXpZN
tDLT8lkIYPh57xblvTZ1FxA+Zw57Hp39RomYQ5+DYfboVoKDaJOp17gI+A5iU6n1NFAXrjx1ESSE
MsD8Wjtexl6ybsaDEFugoC40nn6ew++GxWIOCQZMonNhmTCbQz0GPZmbUIhwyKybe1EdqfClnyaX
EiKRgcZSxypazl6Neu+BKgT03UDwtHvTlbNtKF3ga56dGczrgSXzWb9LN6H8Ng1G4mvigUa0MpLi
KmQP3mvt76pFEU6BImBZJGt3llK4COw2wXghquBIYfrnO8pCIQVILZqzSNZ8/TzR6FVaQQ/uuqWg
ViPX0nRbI3xIrWOkQHzuMWK4E/zrqgo3hQFbQX3J9Pcx2NaVdUPy5mrZVvGvPVr5AeYKNNVtdUTB
rFuBzHRpd2+T7NWPX+TpTfP5VUX45s6GLh6hEGPZkLt6KIFgDyb5OXVuPBPRPDRjkoGKDfWE5GEy
nhNvUQSvSfTUKqckuu/7gz8dB/kmHbae/SQ1N0F7U9YhXrv7VN8I8Gj4pPepm1jSwpjekSDz5Fev
2U/1sRypARXXDQyD9N4bnvyaQqoBKGUMoIdo62GvGe8DUp2YkJY2YO3ksYc126RbUVOUo8ZNtUN4
0vN7ZzRWugrVMLsWed0A6llV8pXlBw/p0C7iFAHv3roV1RnlKqIOKMX3lYQZfccmjZEiNLC9q8Ll
a6U9Ft5KHdZtl6xCFMdsyPOZEe2UXF/YU+8OfrS2JMRbh/AQqureV6/G9KXSroRy0mRCVvaRIZCq
wHVgIgUDzkzFtIIrcyfx6EO+iiRnG3nG2p8I7HVKMHax0xNtV+mvdmitZdpYSadhXd0iqQwgDTEI
K/5jpRcC8u8kGXYgvSzxD2gBgquva81J1E4yc05vPHdAJOBYz1sVUYk2kLlMwDMFFSKXOQibERJT
0LgGt1rtc9UqNwV0eMNeGtUhD0ZRyXV7rIMuHBHfg3gQ3+SyBNjwBdQ5JSHrRjkJOX6vIypvSZ3s
u1HDOpDCFYJRDp0rCQU7jMXVZ1WrhIZ9aHNZ1IsLj3EmkCIHUwXNlNDtm0xqp9e9HaDbIaLSym4O
gw1EGgX3nht3FL5Igd0fB0o0Uv8/l0kAUmDMSHbGUQkf5+sXkrQ2s3FXsa4z7la14Co5CEBsiOCJ
9T8PhZ80VCQxFHP9gff9VP3R9QZvkbSxhFUOgkyEgbSpkOi/KCT+Pa8RA9GztSBrcgXMTrihMduh
qmreSXrK0e/OgqODkuBl+4Hvq4f+vaxDwqfYS3FilqLFQ1akmRWbQsYnU5sFuIWJi47iwQZBclUs
FW/LsBz3Iv/kerloLfKtGK9wk5Bcy0h/ISDOOv76AQdFUqZY7/N9F68rD9miRWDtCoSucPprSKwI
Ci9smnnHQYwIcMHG1I9EA1bI1xHRv6rNThmSPRrDHZYGKQQuMBNCEQVfUf9kGhdagPPkCWKScJ1x
mGTWzzdRPXsAIW15JXBvNLXC1UjHIZqmRZbsdP2pTS+apM7Xj5CdoZYLtZxc1ZTnmbeVTpJSa16y
j0Zo5cPNJIAS3FFVdTCNZb7TtA1V5aR+q5PfXirjgU2+EBym7n/cMOI5AJWJxJnvCmP060S3iTZg
McSnHQYV5RY0QCCSnqoIDOLbzweQWKifY4KPkQD5UGwgbAN/MBsJ/6Jm1DoQGahtcPboGmQj6c/P
g5xZqrwP6Cw0GdGCRpT16yhNiO4q0mIsHLALwwEAFbAGuTw0ILj8vQ02NLgUi559sU9DznZoamtt
WllZspflQ+EcPP2QUh0V3km2RIkUAGf3FLVP03gC05RLy860F/ylCy8+PyfE9KLvIoi6ZKT2/ORD
RiszeqsAR5Y/Z9lJ6vVtouDPZZy68n0KAnS4NhlLSsYTMTn65VtPqvzzM4gvOP/CgkgkAwunljr/
wmUlaWYchPGeThJ1W8nYpvTABv+oypeGOrd9TMo8CNU5EBy/tQfpDvrlYOb7xtp4/VPWPefVEc2w
n19IO/Nphe0LBWhkCwARzVYTMBcljKgq7SNI2ELqfCUjlK+us3oxItWN0O20qNmp6xZznQ3FBrDP
qUs2pAa/rWKB5IuzCxAOdzaTuZb8RZ65BhjrfqHf4DpZ+EBUQKusfn7qbyUTlgJPLQgQSAQKZu7X
PRCGXtzmvc5TY4WgbOyR7rULBLss10GyMJ8NeZmtAXJq976+qLRDhPI8ev2Izmab7igVF5bFt67q
/HlmxQc5s/vcyexkHzxa8dq/6dZDRIOKMgO5vksCHKTYILlmtfUr8sp1i+LUs7Op/5ovyIzozvLn
+fkP2XS2UFU4ywJKa1Cgmydtth3VeWwBzeuP6lP7rv+r3+Q38zRBsH5PylV6cl5q/m3f85P5CJeZ
hLJ+H99LCjzvxhv4V8SGse5IT+29/iz/Mx7zl+qX+tw9OC+kBK+PJDC4zhKKWxgvlm71Jn4G6uHE
nLFrvRBTp3gviN91KJ7ErnTqjsOT/Ng/Ws8p2GbQBeOD8jz9Ll+p2T95b+ab/RJTE3isfvVv473/
Yj2GAHFfh9/jQ3dfQqV9T/FueNNfvLf0wXxJNgpsvrfu2D6MbxpfvnFtMNyv5FPyG3/084Se3SWf
pnO+SxIpUku9SvcfLONwkZFR4Ej+8yDf8JQfq+jTKPNjVjeLuuwlVnWwgrfAFP2bhGMXlqdmuOKi
HtVl/fBQvWt/fx75G4zkPyMjo0cgBhXkg9v5JagcBzlrgI2yQIaH9ii96M894gSn8rfzojPRfOLX
IIKvEL1Wr9Gv/hT8qk8QnAf9N3AAlkL4jlWPcj8crZMJzp4amfxavZmPwXP4Wv8dTvVDdypOFTL5
78l7gxXYqXu3ZXcq3Z7qykN7J/6I/9O41bv6or9RGSpKN3qP/3XH6BSt1FN+4bY+d5GyR/770h9p
16eXVscxyVKVAKVwbuMydHXsPOtgMWgH1d7azYNnHjz1Qi73URmfb0zB+SPWEjXVj2rLp0FpU6SB
lnBShBV9RUB8LmQ7YxXmSxQiS9w7RtdCVwtponZZhxtc1PzBrfuVjl/6Kt5QXlGEyuRD3S7k4abV
XGthXxXjBgmP4GTfkN84t/pxuMW0UvGvmMKxXqiX4ONnrkHRfxZRlZDOmKvd0IeSC7sSIUgMGyJY
ydEzzShLupP8C63LM0Er9S+askQ7glc/23h+let91wGzDet/fbTK4m1GcdXYpPm2sC7cKufG+uBC
CVym4Ll9vVSonMZ57oMByqoj3QX6OJ727pBRp4f2EpftWwdF7DiCGKhXKBjQSJllV3oSVKCn83Rf
gTjS9PeoPcJ8cIVqXtc+j1a9LrUnhCKd/vjzXv+GQZmPPJvSqFJL3yGI3NfSXY7ahrWU/03yg4GT
yLAPqOkoWBn5x7H9Z+JBY2JWcxGS/60u+/EMqP+Qq5Nx0c/6OtVdVAeDEnF/m+lNhOWFvzAjl5ZH
cdvejPoj6luIx++Vq0nfVNZyQH7tMRHsI5IHN/HuTJx5lEV2kJAU9HcYE7z+PEfquQWOaAphNkER
eZH69fmkSJYziSrTHr+x3nyV/N98n2h8l5MYu12UUIZFS+N5Gt714IaDuZSB81jIIzyZYO3NbTAc
fAUIoH6Q8Nu8HyigW5i3a8FTLl+yFT17jn1+2NlSajXdN6S4AVDcP4E9RPbQU9GABF5XHfVw1aT4
dSeXVpHYDF/PMRpD7BK6cLoQl5mtIqVOhiYInWgfI/+XHUAWSgpusk95CbNjB+C9b59//igfNMjZ
kA5EJMo7tMvgjMwSOSeZ6H1CPN0HneJGhgowZ+MRg0bmewA8LZye4FW0wTMPMun+vsyypdGgLojy
rraziQlqFMRza6nYDzk8qzousNrdJPXJCMIFM6RYwBkRDW7Cv1104Ww5E7EisUZxQxAGSCA+iIuf
zv1RQUYml5ivyWyuhXASTmoTPDhrzHZKMIG+6heTqcOpdBYWq5yiS2ZFt2XW7Wu5W0GcsJpdqqGp
ATYZbnWCFuHP8/tR0JnP7+dHnIUfSiNlfV8a0T6gnA7Wr43eE6+4zroG2WIdB/kSjZty7ZU733uN
deLp/NI3vvgMYmN+mqY2hb4Zhzrm3TH0TMqcanikOLQI+JBNugmTYiGp44qK7EoZjqVyVEg+LsyD
eM9v88AyM2giCl7FbD85yphX6cinwprVVz8azegPNAd2e6sdbOo0TbZramGsW7qynX9ghCIS4Z+f
4/sZxIr5YE4AKBa0oa9TwZUhFc1kRns+PCsdPgD5Ncm1FV7YWN8zTZs2PpAnClL09OciRylyon6m
OuQKygYVLDvCbyM5GRdf6Ow46AMhpkTkQKv26wuFiTHQTmUcjgzRdu0OrbO9eL8Z/4e0M1tuG9nW
9BMhAvNwS3AWKYm2JVu6Qci2hHme8fT9par7lAQyxDjVV7uiyttJADms/Nc/nANrwg4cEEZBHQMz
Y7YzVblFbHnThocqHG8TrudyvvKSfQCPBdlZ0g5cVuWdHodHtTYXnXTqm3QpsIwmfJlsdM3Vwg9P
6ks2GjQs3/zwtZtudZKYkty1nyL8MnPttappcuv9k15ad72TL6W8XnvN4AL3gYuUC6EoYe8NKqi9
JVh4JG/VmAQL7TWrXsfh1YIhiM3opvkmdB96p65bi3jQhMaP5EqjqHfSZZNarhknyyrbX0XFznQd
3JwddnAgMV0HUHn/7x9WWqlaQBetEkEEPnk8M+ohp3+ljAOBNOq3CAJ24bYq6VPXeJYXP9CHkWfz
oB5qswnDKBJii0nNViwtgM886JfwpkTs9hRt/vdL6eOzzqZEqemeiUc97ozesbVwpsX/pQDWePCu
op6iMphvHtTE1JEaBoe4wHye5LUKyh31FJFUDgB0TnXiHxJacnlwIshH0o8YMC4DlTPZW379lBff
K/1QRkXxSLX8eeg2KKM8rMLo4Jcuajiks7J9kMPfrDLy4xbXNXCXNkq4OPhdWCZKqzkgNyCiSuUq
yA9Qnej828ZSO0yk6EYrkhtgedR/DaLA4GAXyyS+Gccrz3vmeCmmMBUBWlVoHwCCs4JdM7kdtIGR
Cu2fHIduPuinwmBhAWTZxIJ7lWurv9oIIbnZnSpWu61lbkaAksl67JKbWg+hzTzR6Fi0soMAOFtZ
hoSbm/0fJiDnCSge3kgY0otP92GxJRWCtdabkkOCC1F1KuON12ESiSDkyn3p0qHxYaC5plml6JlG
38oPWbv5R2ga41Dv7GT14evJdr6ZC68npMNAskj75t/e4T0r9SSlh1TZG/WGmksB37nmk3NxFGo9
geCbnEOzLwyDJpUij1H+OZqifN/Zy+t7odhxPi9aHoZuBa5qojqby5TKzK9zs+spznBRKnwL8gq0
d+qcyVoz7VZeCSwabXo6GGOSLLm73EzllRd6fvsUvwFkWxz2ULtnU6SdWruB2RodUJxrPUaU0pJV
lMcPdvZM4fr117twCfw02ty3Pc+5U8djHh1kcmYrzv3MW8Hr5cykV0ppmUzNVvK41HCAVXKxFgKm
cer+6vLfmOo0sN++/kHnexe/R/SPuQ4rtI1m22bsm0UnDUEkPnTT/BiHJxXD0BEewcY0HpX6Si/s
wvX783izu4RVTX2m24ynNC71Vd4guKzv03xjtGtdupPVfKn5ri9f2bIu3NU+jzv7yupoD2NhMNMY
FKC9o/Sow70abVAaNdErN+02u1ZInnGmgYd5o/QYRX8TsbJYZR92H2fy4i7wOXA1/1slPEDbDWW1
zAPasGG9+hnxf9Za7sj8xol60fi7zH5xyBKO/ZVn//gPnxpPTYcLJMSmea/cHIkTryL6kNyqveDN
pM3QavJK7/e69Xfs0qVVXEuzOvOmE28AuAWxiwF3FJnn/A2QoJhGbXrIwYkBOhJ681R8fgrfw7eX
/UjENZfAOJZuyurYTg52ceCRXe4KA9tGlAw16Gf50+h2X7+NCzcefpo4QnVKYhmr0c8/zTe6KjAq
OTpIDjBHTr15GrxlYp28/tQHQgum1rSX/urGc3RNGHD5vXwYXP88+Ng4aWjhWIUz/QsnhngfKJQW
klyiDx8W+PY11YbZAbSnScaiiNKNh2dNn6xosjV0xvUJcd5w5RC7UJvyTkQf/r3BAzz2+WcBjGV+
0neAC9F+kF7oVrfBMej3Iz0UXNkcu4DsdMSXo+7/wz4kjASAwCG8YdfweeTMb+1waLJYlG+NHrji
Cip3R+B3aMfr1CPh7Upb8wIWRjMR31Bkx7RY4ZN9HlIphyLDAxpYwzvWY77ppGPZHxX9Nc9v0XcX
qAMFUGDCpSraZD9Yr7m/10n+1G7oew7gyIZRQA++Q2e/AYtKh43UKVuxc1tsa03zIHbsK7P2vMwV
xliIxnCw4+o4B/Bg7I966NSxuCML8AXrBb9+aEzRi4bK5dbGKxV20R+D+Jo+8NJRoRuAcxDhLQzX
Z+/LDItI7WRgoKh1ljRhq+aEcwvj5pm04gup5bXDUvyN8/IAn1UIG8xIPN1mu4cet1hZdzkjquWT
EsgLLZZXoWnvWBxikugVGSy847Hy3CBMtq1e3mQxLEBQQad+1uCctumVk+TSWxAIhVAeID6ZE1bk
erAbX7UE/gbvc1WgUh3aR7gxVHq5frx6rb64T8Ed0aDfU5z803H8cIgYoVJgG07FoEd74b6WOC9e
E7kQ8ncFZACpM1yrPcpKtpT7ctW0havH6vbKtLtUqDkCo7BtRRHhkJ/XSqxhD2Q7fYIcbVMToyyv
NXkRFy9OtizHNdZQDWZOmMzEq/Sa5Z56acp/HHu2USdSWGmZxizIYC/aEwSDlVbtQRYAhZiA3GJD
9ag1gct+AUCkpW8Kys6geG0ScR05ikSq6oErvj1dWxIXy5mPv222j8NSLVAQA1lx5aTsD2AjRPGJ
m7wYFBm699TYV/eAcwjYgVD078eYLYvcL/Sh6VmI8RvQRtVwtULsjeZKus/ISC/Iq2iu7TsXJgDd
/vdcQmbAmQLEbKVmLB02y5qXatCxQyBBc8YKj1V/TNQ3vkXGWpOaEH5G7rZ5dGUKXlh3JHByU/jH
e2VeS+lyN/pNxSxgW6bzxSeHBAJZgrJBCk5VfGWZX9h6uP6I2/w/4e+zD6sQv+qPCs9b+C+K+kBv
UgAzE2XqNUBffK3ZJsc04YKqcpEXVJDPSysPwiFLe9DfOhXoHDMaF9TSKBecfUPyxsFiaIPLTaSp
98wyWGvq5Lhfr+8LfRch4YD0Du8Fwda8qzBIPj4OPZakfFYA/nRwQPnjfhXJ+XfLeVBLCtUx+qFN
r6b02kfhppTxrtMCN1Mkcuzx9bQT6bss/xz8tY96xmgWoTat8n5YyHK06icC73OIvKaz/vqXn1n/
siGCpIlmHqRMPCpnhQMXCBnDerAIrKZcb3qwEtz0OzjG7X1JYKYmE8Ou0S+vf44NVinsmJr94kPX
zkmlGlZlUSyM6XtaPxQKaC++1IW9KE2o0942QVrSeet2+NHc9RjloRSFG4r04BBgImX9LrA3tMyj
ND4jlq7r50nBfaHZ4rm17J1xEXtYdfowBxxvUTC2KhU7p7NcI1JdP/qmVN/a9BSieegn708cubkY
CxnE1y/oArlBvCChP+HHnPtMQtwtdH9SoFCU29q5Fb4Rdccd86Hp7jXrhxIpS9ZQbcOcsdw05uN1
t4n3+PWveOeSfprlYBZi4xAUWpj77+35D6eYqZSe1WRTcQgkZWdU5c7oH82QoKsCgn35bKjjXe7E
N9LgYDlgb3pYUaTZuKUQfz9UhXMjQ/L1S22basEuUDTM4ZDy2M66s/Wlou5KOX9zpqMyaZuILuWg
KDeZ0NSoCerQG7wIptrfZ+0bSY9Hb1BgfMaLFM5Ulr4Ftb/QxnidUsYA83MVHGNnH3lvJpT8lvbs
iAHhTRUPbgonX8o4++LqBpPel2GEYZT2SD+wjDOFhEnzS2vRddJTEYyHKm5XlArXPqi4Nc5eJfHz
QikNiZUyZDbj9YIdEnQOBKjS3hmsk0JPNnsGcJIqFSHBz0KBGGalSzAbfHToqUmBvDT6n/q1buQZ
dsJJQGGGa6CoR+05TKTlZl3II/Y9ZDCCs9IBpVtC95P+OVj7lSl0/tifxpo9dqB0rdeHVXxoZTjX
r2b60uRv3vS/pv/NHklUIx8mqmYPcdwWUXzI413dPfk5oQbbXrl2oJ73JcU4EJG5eUApRyL2eZxg
QhFG4YtdluwvbEjkvnfr4MZXKyZxbxMkk35Ze28wvarmxcLwBTq/6RVuLtULldq+dfofCoK6lNgs
O8Xtvb2a63dhon36ibM6w6/k2JuUBuNL/1vEXSPxkP7UD5hoLxTKzdLbyiJf58GZ8g3MFBdEt5Gn
+8dhSK6cxu8x0LM5/+mniJ/64avESqpb4YiPX1lGh1Br/ug5RJGXvPqrNo+G+WKR4zhohxg5iciJ
S08GrwPeStNAk6Plo5PQ/o7/K3dd/Ucpb3xjpxTruF+00abSmkX9FCVbEm8i657YSmpa/fswunaP
Dav3s7cUN3aeHS9YlNLgaqj1p2tKhvdz/uwRMcoHKuI0O9MX2Hk95aakMSG0VevcJu0+DH4Z9k7N
/xZkvuMzZBrrwPkty3cWbCSSKJZ182DTZwMnAAMO1Wg1tAdJ+5EGSyfZTONSM0+D+aSg7DGK+zzD
ebU55cldra7i6coXOovoFUUhP/t/fv7sdmhXcTAOIV+HM6bwhWzIIEoTkDNeGT1skWJXL7Od40hr
pf3esUERwBkhb8IkNn7V+QJWViym5rcGWTTw38AYyFdxKdztq3zms/qZnyrab+/XKetMrhKlemz6
dLQPeq8vnfwugOxSo1u7F7mCbOQpQNw1ZEUs5/nXVShR8KExYLfMu36hp5WTlLXZQfKOPl0/Xdl1
BhLjteM/wfNr3hxlbw73VXI7tc/5cEW/fc42Fo/MndUQYTX8z6zIdBr8KePWKcTmSWDhOreKhaX/
KRX754QGou5oPTdwR3zK+YbmrfKdULWDFRSLwQhdtd2NRroN+mZTGfVeC4od1/I7pWId0BpXqi2Y
A+em4lP2eeku86Sdkb7IZfAzJLUSBC1oOjr514RHlzaoj08120PNzDK8mpyvw5jdkjsaR7dio7zu
GHXx44HiInHi6wHmft596pGXmhZVdlC4eejZ2+BhfCQhiUMGBj/cS9ulhE+SAoqHY5VIuzHjE9Ks
aye/OHvOJhElHAAMkU1ngZn10MdeVSWZ6P3Q4KRzHAxvwilIqoaFbtZrIvYGHeqh/KJn16xUL71s
oFwuYLTTRDDT55fgdIHj5EqeHXKwMBhzaUu26b7CfvPrc/4c8GCufhxI3AQ/7PVZ3oXqMOrZofjj
0N/0sJJyIXtEd8lvfVx30wpznwwe2LUj+UxwK7YwkiAVQEjBcp/XqGPHZcAo7eIQBj65vZgQR1hn
A6hA89qFobLP/RfD4SRua5cGYkP31StAoRxvWeMZpnjOGlpdH/648kLE9Jp/9o+/a1aSyNidKrmX
YaGt2Aukhndy0W0iKEk5Pq965MrWw/Qm94+pdc2d7T0A5KuhZ/tGZjshDbKoPHiOvfFseR2rZApV
2hpsrSXwODVu5UB9rJV0TRea3iSEjF1fDbvaklaFr6+w19+WhNFYWXKbt/0fGQkoCdMEPGtkku/j
ZlM4txy3Xe+tA1m5Lz2ITurPRrYOanBr+hvYRoTCTdxN8qFbllr6TfbkQ8+uVObeTvbjTcG+UhT2
XdUMP6Yi+Pv12z/DHWaTYrbHjBLoTusx7WnuD87z+JxRcFkZLPhw0bc3w/+6HTkbb1Z01cWodKXl
c1BM+TKMyVKqBPQfNxCQNfumLFZfP9/lZf3vpJ9VVkFomGlTsrcBqOGEDcoPdDX2j/9hFPKayeVA
nwWw8nlN5w7yrF6OMuFYrA+CdoJ253o/+V1ecTZfP4wze3uBqZaFZMfZoZIf28xxI4prPdW32D8P
Uk7BhN3/SCJyTHxV8WYWwLYIp8Pit+mvh+J5eIrpAhsRcSwtMrWRLICBdJYDR0o0YazP5GVnXDR/
ivakm08qrhpdlK/M8jGqiGHpv4lkT6fdFBUCu+AHYHCCMiNJ4zXhnmgO+aCnToV3/CeOd4m9RdXQ
1PXaJumASHh9uqu1Hw2RApSASbOvgLHt0b+XG2WF44XTYXoGBBqUq758RTxEXny2GiQLQ4c3nsYf
8/fbg/CaQhfoxkikg3vxb+W8e6kky62jN7M94SzzK5825tA8VS3O/dU3xhpM8FOr2Ge9sUjx4xjL
B8zm7WFj1Du7BzJon9P6WU2/Kcaprg0gd3Wn4FSINgQq7z4e8mVeHsd6NUTDIsEKFNKkc2rsfsEm
VRfZknBWtHKlWbpagaFKWi4Lz15m3g53w8XQp9t22MtDtWhb2W2VtwK35E7ulj4aRlXlr8zRlzj1
2prCrdJ4bqRNa7U+epq2r82jHPz0s7dSoRamW6RG0XtLNUnB5vGO6fyVbJs0GKOlYSG2Ry2VZa/G
+Bfjx64L16OpI6qfCgkySoXbhArPkgZkqe4lulBS2i0H+jmQD7a6lKz7bDrVUv9b6fo3n8tGELz1
DBzKMAXBC8xin6rdjZpEq5qdQsXe8e9A0hPWdaa+pvusWycqXrl7071fqekthyC8UidcXNKGTuoW
zhE4jM6WtNX1pewXeKIq1gMGoP2w97BGgFD/H9Y04njCVfG1ZFF/XtOp7GtdlGaZoBWyc9ThLVWg
f024cflh/h1ltqLNQfc6uWFFTyg0YFnTru5b5mh5rUIXR9l866BNTYIgglWwxFmRR9YOLa8mzQ59
cVsqu/IkvTSPibqqT8lvGge6+dgCI2pXvtU5PMd+z5D4e2BHp/G5Pr9FBIhSGOdmIBp6SI6kyVrG
esFwJd35I++VxQSlHOZcDfSbePjZdvriemdRjHP2+CL6wRLe5gRWff4dniaNrVZj363L4VrEYsGz
TcHNvp4zl05TGEX/b5Q5TaotQHGmQoCR9SnuC7cxsP4Pj0OFLx7KK8LZrgk+LkFUomrFFAPxKiLh
z8+FNy8eKjLPReneK88gRwVG39Ux9tg/r13iz7oG4mOiixSaTiiI84tC6jjTZFr5u5JFmOPRlGKo
3szdqwb87wZ38w+GyzoIIIF3tLDnH8zHPAuTnXcmjVwae3N6gMUwEW7TlNZvs6Rb6GPNHxCqG1U/
USsburcMQQV1549Tp7t4NHE6deXU2BnFqw4WTozdqtGlFeqJam1qQP5/8pENDhlqXFmLCkw7Sfr7
//2MwG/HQJYDbMk+8vn7mJlSZkpXYF1hcU5gnYJ5UekCIzrsucjx2d2/HvCcCsRHQgEGBq1irGPP
ffYyqSmyoDXig6PVRMy/0VQFKbKwduMyK7awcnWdnio2w/nXwpWGdUXrSAW+/fyYUzKWUp/kyaEH
jRFprdnJNxFIqPZKbgQPKBFHDNnLWUofr8B4GRbBNcL5OSFJPDpda9QjwlJovsglnQ07mtLkgNqJ
0adlcV+eSkj+Lpd/gEUcKMP74hsWrD5eqthXXzM1urT+CcXjhsWBcc7SzSPJz/QoSg6G9w/bLurX
2R2PL2VYYpKEcM1U8fLXxhIA+QdtNiQsn198rHZSpkpW/I6zkgbiQs9lV4UPbGEAj7yClz5Fj1/P
sUuHFuEQ8Alpp3GizK5NXujbEw6LMbS+b5a3Y/GlSBZASL4e5tJ283GY2Qk8Qq7uzcSLBXkvhyUP
DaSkPSrmDmyEr8e6+OXQbAJhAVmfsWWCkgq1LmKUY6JCDrmEq1tFfhHUNT8lnasD/w2uvMaLIDmA
A1iHzdl4psUvvRFDkoxVw9EXT9tCc+2EJM0HAYQ3tMxYSKnv1oTe5tkS92Td3mXhyUvdSdnU0UP5
t8yhVF4rfC6+dn6QQUHAHj/XeJtlPKhhHySiWcplJkW3ITuRYJx03enrt35xIn0YavaFC2yU4jpg
9gpqNRoR0ROGeHSV+XXx634YZ7ZKGjwIpbBnHFvZ0+/V6qOgFAWPqOrYg//b+vgwnHjsDxAP+UtT
MXYMp+M9wmMZzWM1XX97lz8UZyMuSSJNeVbS5SwQWe/AyyjOmbJDcgqsE6TssLrKybg21Ayj0fIw
t0vMIw+Z/62cnr3qm0erGW5KQAMw4naZm3BS9JEUPMyUTybhs6I1CDT69YS5WE8CVf7PM8+2nrFN
Fb1p9FhYhohigIsHvyKznu0Wb+eX0jkWNl2knVztUeDBKRiu+b6ck2I4ZTAphSUmupRwGj5/3SFN
u1GNgWWNca0YL3J4lKa3oVtPmGOpiDedX6ZFPPnm6ye/VOhZkONk6jxKonkgUe6rY6JiZ3R4v8KT
aUWpZ5DC0FsoiHoh5Pt6vMuP+e+A1owsmdZh7kmWBBXPWWh31F5qFLhY+1NMRFq2BODQY9QfV/b8
K49pzeZ0J49IMSctRs8YLXp4F/R4yw3+PZ75rZJXXz/jpe3nwzudK1v0rA8VXGFRRckbpHB2+IhS
iPro61GMa8PM5mzP0WIERktrFxPpwDJdAw1vay/tflqwFYmVRE3harGx6QhiVjHK9MgMg8csmxUm
UclSrx+syFg42NLUPhSkUd+0NiZANdZGKGMEU8UzdqoaikJcr49Bjd7qH7pkQB8wT5MlN7FFHWDB
/e4hXQw3YXEv6IO1FjKSvs3Hm9H5PXaDSLH0+mfQKwhXk/4LBr8wouEng8UKMPjrt3POzaFWwwxM
Ro1IsiYb2efl1GV+FhpDE93Zo7S3SZJB7bpPaM3o6Qs3kZsoRiYQGku9lzGDzDZ/WrgHuard1BXF
fpYeZOWpnbIF4St+cWeXe6k9+qF6A8c3UHGOew5QVn79my/shhiXwffARIf75FzXERkhGV1KHt0x
BnECbECR8SyIsQbeMF8PdaldwHVdeGTKKgJHebbzhlPqWIiQ0jtf+zGYG0W+LZvfsgtkNDwCISsl
AvfxJQu+J8WVkujCUvw08mzatlFFxnhaRne9etK0v2i1F1H1vVa+K4O/UqMrubhnZvK0Jz4NN6sF
HK5KEODS/NAWpD83WPErmwogk4bJWtLQ5RoGltPfi6aCd9Ws4QvQ3zxpOFriseZa0cTBo64I8xEk
4dQo1xn4l0WcalHUi0jZhe2ql7P7tFAWVSYSmmXbDePqhw3u+PU308U3md2GIJKKKx9xEyTozL4Z
nvhJayRcwfBY8umcNa3nxsq+aQL6oc9RNyzJ33UtIk4ECFmh27KWJPGa6Te111nRiWv5t4r8hq40
DgEr63qrFP5NDGtORYAq8QfkNv+BnYiZHQf/bRLmnVu/Kl0fsKrWHiIpe2hh6RDpRXETKI+aV29a
rdl+/aAXyioRm4yqiBOZA3G2dFujStui8pK7nNzW8gf0vkq6KZLlMG3lblO1V6bIpWVnU5TCG+EI
Bvn7vFP4lhdKqTRGdw1UO+K6YmxgYrp0upuY16zJLuzZPNq/Y80+YT5Odqz0jJUSLE7scF1gX9q4
Y12szQzrQiaQintnzSdsCXeDw50GG6n215XTgZRfaXBfKnswglRwp7VkIfWbvemo6oxoMshU6aN9
noRbTzkpVfU7CVqRs4mwo9M3SUZocEWTeBq3fr2NEYfC8//6i1/8BB9+h5gRHyrbQJ3k0fP5HZP9
AmUDHKPN6g1u3BB2r6yii18AbSPbPRGXIJafh0p0NZFjK0xEtiWg9Aoh2xKvSIwg/sMjfRhnts1F
nR5ljVdg9c59Vvk2ymvfWHGMjNdYCufyE7HDmSh1ga6gZZjiiT+8PCUkVBJlaXLAYjPwH2ScElPf
W1qy21O8pvS8cTmX46WQbrOqv37MywfJh9HFp/0wemraWS7Rp6SEf+FmB9NJNUZidx5TMnkwTQSC
bYhgDhzMy98s3Jf+P8efTeEhC+QgKEDCuOym9WMJGjfR/S7svQTLLWMXZj9T2RuDOF01Fm3+4qpi
7eKc+vAOZtO38WvD7+yKdwCOoKnQ0NJ9bahuTjtG7F7jK12gFqfbOG33HTdRMuVISPTlkXqt2H39
Rq78mHmB3UuwyZKBCV54tO0EUTZ9LqqHAj+srwe6uE3jKW0BQQq69+z2m9tD6sSjn4p9s81feVAM
ijt1R7nUm5vympH2uaJBzPMP483mueOkU6sNYrPqcEmws63kqFufjuOoekszQJinouUOpHSfGipi
i9blz9lKtkqq1xYjQM3tp59l5qym5jlxeoE80DX7+p1cut6AjeJkR0CCgAtn20ul9aqihEg+gqAm
c+CFsxabF9YBMXRFWRwx7ufo7CZ1/fXA76fUvDgAnEUMhjEGPe3Z10iqVBCZ4kQUj/S3lmH6NwOI
1JNmm0urdwOHsf8xyv7Oy/11XNhrYdPegqsqAS4lOiTelR+rwN+3dr6e5FNrbWuQI+cO/4jOuxf/
jGABIxrNbcsfffkj8r5TKQ7aFuR80aXfkW4pBJN7pvUyDNMiV5ZW/0yAot9pbj0ESyUx9ol0z58c
vdPVQKR3CdFXL2A2Pewm0IOg78qDU8Gf+FaqP6rxZ1YduaDgL6T2K8l61ts70//uOE+o06Bz28oN
9pgLSXsorbUebE19mb153cZwXLRqjfNr6r8Z4RGZUt3fTsqv0Hsq5d+h88N23KxfxNe4NO/M3/Nn
4BquYaYCZjgrRdQpyiAzNtzG8WGUtZRwFIgqpEyP8RZIFkb2sEKvEwo3HmxCuIGIDS5odDdSXyYt
/EUuYnoaraVkbyz9IX9NfOVQ9dPNYD7TBZQdbHBCOV+L0o9tkRUwyUc1qYVbn1nVa2N6SPhLqZlJ
T3zVYU+EpBLF9UbNpLXTP/BP0GaQLI2etxzDqsD3zURx/ehn+ZJSVKX9wTgKKb204aQ6WsphsK5S
62msNrFuP5rRT226j6xgVaGI8YtTZU4Qr+5XW6PDv8NRl1Z0W4PapdazQaZtKBD2oXCvxgZdAvV5
xzQQ0QQ5LI3ZvSAlW7OZVARirFChwUGV1pMzWf8i2DTSH4QmCZJuhaZBiBQnjTedb3RM1Sfe5DV2
ujikzr47Pkv0EBFWqnPzYc8eqrAc8+Iw9cqytu+V/tGAXy9MS8NjNl4pTc51tKjRsA/AkRt3KgQ7
s/PKUEgc1qcpQhsGCd/EFx6ovephIPypexdZYJw9ds1N99PbZqrlWiOEjJfSu23dXD4Nwfevt65L
n+LjzzFme6YHrySriP4RNBenw/cGWXkyvoR95BZRtQWhRkWEX7ADZDyE3V6R+h2UsUF7q6LfVXjt
Y1xqfqDqp+9k0mAWe+nnkkZSvDEwDIxCuPVUvSBwbdDvTCxHgVgU5SKQ4KtY6hVA50IR/GnY2Vdp
4ziXgoKItYSUjnA60f/g66NrJ5L62jElXulswtFOoguCeIr8mfkx5cR6Ncq0KUWuJgc38qnSsl20
ELo+IPqAiulvkKiRz5wQW/n1975Ej/s0uPb5/RaVkLw0PcBV/jj52cLzv4em4ZpKsQgSZLn46+ld
fNs5xp/JkQ+DTlmh9evADJeV47thaq3qflGb6Nl8c+mZzbG1u5XG1E3TCD9AAsTBcKqxIc4W/EuD
1P2cTz/14KlAkT2a1GHxU86NvvNb1xNs9pQrbtetuhBnNfJnE3bdIW53kh6sNH87GnK8qa9xvy+U
T5/ewmwDckY0RonHLCvjtzLaIsiBLicnL/of0oqkfvP1S784GpYC3BKEmGiul9PrgNAXI40OUQPV
9vR/dfLDswjxK/b0rr8e7iwEgi9IO//f8WblSKarlWVWCELi6WH0dw4xzqRU9MM2Wf7ympc43Ebj
d8gvgbJnxdfaq68ehgl7ZII6e8NNtGs3b3F0ns34Dz9odk+ZNElO+w7RTVGc/FGs68A8cntB9uZ2
yoYuqvdPRf71i7hEjxW8BhAbPN3x05qVJb6R5+aQ4IvGi+eoacO92Z98/013hhuHcwepSgItc0za
BU76CI/C1Nlrye+sMdxedzYwwq/8IjHi+Zv49xfN3kTipFET2SCcGCwreEQutfEVgl32Kyoyt83A
bSvVpS+04J2IeOXWd5Yyp1HQX9kILpx6n17NfJ/t8ypvvQhoThHuP+qIBD8riZJfTcbeiMMrOI8i
VtTZg+syXR4iBUwcLD7vO2EvB0ofoYVi0+O1Eq5EkqU4bMLbLt5nSXMsONzrI2XRyCcRhOWvX/3F
B/7wA2aLwlelQKkaVPAOadSdy8VAkpR7kDoRWGtb9pU7AclLV554Nvn6tGjjpGHS65EdLlQvo54H
4It7tMYRvtpV8p4WmivC7Gscn2GbrlBFbiP1rSblpvlltpirUAbivFpbSOf5nZ1UuAr5gWo/rL3e
XCfgDbjQbcm/TszgprKJDntrwnZHJUffY5S0RylqsZkL1zRDoPnfmTDtFqP/loWbVl7FcDBp0LZB
vKv8iIy2byrTQT2luBi1Tn5UcgnRxa3fvigxv0B/KyZOKr29EVWmMcIG6YdlGY1b7PXo5Z/gUPqc
0RJykVyz1o6+D50HY+qWZksUsPmqkAVsJda6a5FBjlwKHc+FoarnG4/6osU5iOzcdUJdK7E8HXxF
BDWUNzKmwwGArAuyZYzHo6Z0P8XzgiGlBJSmpbxOYmujGNPCgmWe9A9tc1QReGlo0mIzwpVkWE+8
LP41ASwQDspuqYSovwP5qGM6nmf5LiWaVINDP3oNRqH0PeVsGU0NCaf1b4/5mPDF8ipYmz8s52bi
SeLiqKgPYS1tGu2BiVzTZsHckWTFYjUq7VubIPpnh5XzZ4HcqcPJxG/ZPoXpty5ViA96SrnGmMqP
odp67RuYrgzx14heILH6+rD1Qv4rLoFyi0C4P4nfIvK2lVA+xo627PzuLjTJjIqVlVOmSzD2MdzY
jbxJpJ+R9BP/kXj4liG3SnF58F/i6bei2i6sSh07jByERiJNnRsxiyCCeFo3MjDnnpNgHXEJSfP0
0Wv9TSeSpIj4ThWFohiZpvfsdGDc1lYhEY77fKB+b3NU0329qBUNdOA2eSh0a+VRuHPFAfRbiMOc
q86i0MPHPu3XdZet8zi998ZyLw79FMt9JrAbwiHEfXHj82f5YRZy0EQ3l5b0Kur+IRMBAw8YKD5m
CGJrR1vJbQgXSCaDSsdGrliHNLOIs4eClWXe4onEeJFB7jtPo7JSAvpz7VuZNpjtd3fCuaZh9+GN
VsG4SPlQoV+9hL52h779GQ2BS5hjwHTG2XPoThj6Yi+8bkDzjVtp2tppt3DkfpWp674V0L5sHOsE
/K/Nt7n1PNJJDQpzizOy5jnL1gy3RlAsTRr5Nc5ZCdO2CL8labtNKiTy0u+moeUry1vLCK4Ut5eg
ZkHisgGbMUgjDeHz5ov2RarMmLAlQEK2XRFEMbHJMmVvHaxqjJ0bLVr/PnrNaVcG6vLrnfcSTEnS
kSCvUdZz8ZndrO1SCpIq9hOapVD9+o0vsx72QSSIRvm4zzA6bOlq+MOS2z5w2dfDv7fuzo4eAzol
NCB8LOd+umqZOv00dpRD+imX/WX8YkfBbpyGB0+tXNn03Ip4cvo6QqA0xUeltXZAugT57ZXhr4a4
zrGapXhpnCDLwpm+N5mzqJ0YC8/v9Fa3koVyE964H5BvsRe1rzY5iDv5P5BxopykjsIiI3R7VVtQ
VPmLai5OZRwte0pvR3pwOu1bQDfWNkr2smxpq8+N5Ppjirr9lQPToxvG/6iFvuR6LOlHgWMCK1Rh
ddAscZac0hypf/CSW7uChV0pL4Z549+DKQTPHokbfa2e9IzwAzawB3IOX3PVW7UqgdWqv+pjsjBS
yKwpBgGWK1ZAEOYbjpLiGm55+X5nypgxEmEqEic+T0XLiWulDh3689kqbB7loVsY0PkAeuKVcz/o
N1dZDxer739HnDtEFWM1ZWak4gOSrqLoBUNliEIgOLQU/eyBXebr6fZ+Qz2bbh/Gm812PVcKy1ag
uOXsqen4IxFEq0ZdS2OwkA3QsO7/cHaeu3Fr6Zq+IgLM4S9ZSaVsW7KtP4S3t8ScM69+nqVzprtE
c0SMG41uGLvbq7jiF94AHqBGzH+sjtFUur6/zy2uxhQ9QeEHaOuUqHUPJAz29R1vNV5/EzyMzCuQ
ZWhI3cZKuxrjvZ380CntU4I/+NO/8fQooTPeBE8ICtja4KnxN8UPXODoG5HUWp0VfNt/1nAprRNX
cxGZwQz0CpgDFRPNEPNJGCfqJj5l+HE6ims1B4/5+eRuDr1IX9saJM3smO/lChUDY0LXGP0zgofM
f5ObR1GmSNDo3GRUin352aou4lfyYatvFPYtuyiX7ywj9QLpPrfuNhHZq4HqxewuAlVHm6NIQofv
f9VVyM4FXXosoOiAGNlIzdbwih/WcnEeu741+s5CaVno3dZexAbta2ILrgZuIUBYUveWhorrZz8H
CCwG96LaSvvQomLFlaP0DTv1VlG+63J4JNzYWO/VWsnFZCzSlImO8eTUIJaQayCC7TTovXZ6sixc
RQ+d7umtO8bxMU1eCQw+H/v9Yvh/L7my9GsPCjRLwQSw16pnIyLUgaTjDM6uIhCXYV3bMIShl34p
5fbc3Y7JT23oXdwZ3992EVqJMgZ+Z27XgheI7sSTP0f/kIjOvemKswJ4wfQq6d+oSY9hczfXsZs8
ZL7r2Ds1POn67kuCZLjx2IGAdwuIPMWhmH9QBWazc/1z6Iym8KB6zKjdUCIGOlAn1b4s859h1bmE
aUejP3WDcmXl1dfYmK8+n6LPtyolh4+Xuay3s9wogCJ45IA3EOAiCo1zL1H2YD9+PtYaqOhipwIF
/zhYXjao+A4c/W4/ZvmDSOYtg+C3cS3u9MC/mfUGJ9kKth4V1flHX5twM9CXU6yd6Dt2BsvXvJhk
LVYkX00qBH4WB+C8qKNrHLO6InbfIAv8aUUgijHQR4D5QKTHVfnjz04pqkqWDIAdmQ54YZDw8KpR
31pyhbacdwivUIm3cAgy8ofQqncR5pw6WUtuv+L02iYtsxkegtg8+9LO4B/SUTPRhxD3LHieb+Dc
qumpdM5p9Iw579Zdv6I8wM8HG2lCPWASFgcQqS7AwqNoMWv/GvcamhpEM+QnclyeCKTn101653rV
5mJI8aBfdLWlqSylUjbjewn0dGZ3bmp+URBFCx/Dlucyo2lk37fxtzG6t2zq5/hnjVyPsm8dMRur
m9bNo7fPN9/qRgcWRgiN4rv2R8Oiq0AByESwVvAFMDeCu4KiNkGsTs9/1R4BOPff0RZbxkjVplZU
RvML+SbO8ytN/g0gTS6e6Y9gPUPwfq7VbO/A9UtPJL9Ac95i+lKshYyVz+ffvvryXfyaRR1DK3un
lXrAYb19LOZ9ScPZPKEwk21Rt9cfd2IjeOzYjxMeflz4vBwSaR7oRbCntR9++pXuW0o7yFT2GJdq
qLBWTuflG/f8GoYD11IIbahUC1nnBSrWalEr7Bymm3SPJ5Ae3yC9YNoMkBNLWv1MmVa0wUA6oBy4
1XZcnd2LwRfRotxO05TnTSbiYQDfnCxRfuACBZOzlYetRsIXY4nH9uJgTVHjpDZKJ8L9hVMsyhQ2
FgPDVZNcF/WbSEpE8kLjo8I5BFEwV+EiEs1C2mA2VZTmetzU6FxfddhUEHwd6NbWYn/lFj3XMaRO
Rh4sZO/JdZQYpyFc73Qomr/aadjB6D8AYfl8Y68davimKvRuwbZZ8ux8hvVlB1IEZS9SfG5bQklS
Ke7ZTd7LnyraPAMkv6hv4kxJf3lxqcGJmCIrQHaxL4w7/zH27/HBCevv+CdKauba/huypEntUKEo
dpTRQKmg/2gg4/D5R6/erhc/xFnsdsWOlBFbhXfXAcoB9cMc4D6eCqQEyEW4f8j1CuoP7AYe8wYK
Ynme6306espfCAe865PQ+sYRGkmpj/vRQVc7yDs9EpEuaQQscZpgIJQpxG8SydbOGXBG06HRK6MF
uzhnozWrPvKIkEXVR0GsKM98ICv9N7wUkPwadiwq0nHQtz5+VEl9N62CBMuKfB8g/5Dsy+syuXJe
SUn6LUDd6lddDLYIwOx0rtNUDNZ2nrg9gpP6bxFcj1sYwXdp6WUsbIJKlgkhRBlnsVRhHA+q5EPd
xJ03KJR9OLdgOkZqpNg2luoeKepaexKgdRD3poJ8ExFNZyJxhbEqrr352B2G6lETfAOBGnKy42So
J0m2Dp/v7zXdLfE7cdhGbgZd6MWUIDIgjYlMTOpT2gozCsLTvMNIAekZOaiPo2bshnnYp+m0j7Fm
NYNTMFwNdKRoOCOEauRQPpIX3HIxH57nRMgIwEPRgtuofFQqSitUK6NnoaPMuxBIx7z9TeW56OuT
bRXImu5nX/MK61WhklKks2BxaEV83Nxnq8/W5Ycu4mFkfLO8jikHaPIbcWWB7lQpRE0p7vMbAU6I
BzMuk922JcBaUAjsDAgD+4H/WtwhWuRkijoj51rkzzizsPNqUUzF/G5OvCHOyFa3OWyrZURB3aeK
hygU1r4fTxaCTGaZDTa6Js3NmD8p+nxuYEwIFA43ldn8iKV9lT1R+xVyCzkl58+31tphuxx/EQqr
RjrKkS60NJ2nGWjZ8CjicGA5erEFEhFrtzxuQgETwwzHIfheTPDUpaMJQKa8EYVwhy9RJsUj8PTh
0zm1aw5nYEg7TZCzaEoIfh2wYDSUPv/g1S0GUQEiGqQIDcDuYsbztCqcCpThAKZM7nQMpTq3BNme
CixaMl75je9l5AP1fBjmBuUNeeM4ry46KGmolKimaqCzPv6Euh5ClElZdIq3ECfN8pcJlHZu8D+k
whTE1oFYKcfRBfNKEZ2Jtsbns7AWNdl4PHKrm6qBtcjHX1C2uek4xGg3dv6MGIZI3LD3KopfhArJ
aHvVVuGBE7Sy/JdDLna6oyVRU2pmfmMU4yHuwr0xVTsn1lxUB45d2944neRFGI+AaT2oNmWFGyV4
hraiV9E+aQnTKnzUE8WbsERsrL0xCvOCrzLyornx3oii9xm6iUTdGjZsFvEV2ZMK037CZIkJbcG8
jVjM8R6PVkbjsLsG24Z80V7J593k7GVj2skJRqLDoVV1T9WaXaND7Cm7m8QPKZare/RYspYFyau9
1Umu8qK3oD1C29X6uxnWy/xvW0n73AcEOdp7JXbcoBmuhNd82X7nsYacS0nbbo7wK4ZagRxHHyks
HrjrwI6jJzF7oko1GN2PqkZoY0R0ovJSXP5KJzhI6eNM00o7mtouU79HD/iBlmHt0aHYdai06PMr
HVovifxDykQWSbMHUAkuDyRCwt/Dzj6BYNnTUrVyXIE00va+lY4JGsF0KQIS4YlN6NSvjYwvFdX/
UqCfO+ckmkk6KUtQJVeJ3B1KzBqAftvByxQ4VIBvRfeN6U5xTTP8N7DIeOZgbk+dnl6WNu0rtf8e
m+Wpor9lmcn159t57Ra73FuLWywuYyX0e+Auli2sPQh5QYmr8p1qZBsHZ/36IGBAPUAzdd7kjyen
ise4ihoUBJHh22eR86vAp7mvuKzCH0pioVq0b+Pg9F6zRbB2+/5ae6eoXuD6BBnAspd9r85B/shO
IbNE85WjKmDy7Z084w1xCNlfveIfENncttlcQ0s7DqoacGhA+YHR/vjhJmyhUQrRjjIAIktVDXGP
EL9E77yNTo58G/evSS+7qGZHQITzsT2z8aIOz3YCbfoAIWRxGqt1KKScX43yVxL2G4AMcWstXxhe
FqgYJF5kX4t4WLNCvyo0jF78p+7Ofoi+jRsopLVrE0YEGQ8mABoA/Y9zYGtdl9k9oSmmtWUXHuZW
aL4rnEC4kCXKu83x/3djqwJbhSY45BL1jxrN2Ne9kzdqLqgYVfI8ds9c0DGvpa5tjLSysT8OtYiG
a31OBMn+3dGqQ+qPSxZLPFr84n3GzG2+64Dw8JFIwX3+kSutXIa2oEqRsBLkvuM5L3J4baLNjvFO
djM9hr3bUmvF7bJ083eT9TD0yucQAumICphL51oZNs70u+zmx30jxn9PbISxwpInaUypXNsUBcnZ
kCC1vUl/NHqaVr2bTcNhcnZjN+0mWYXQWnojN2ydHQJZ383WF3De3ZThBD/tQjN1U9lBGy4+tzps
RFRNZNc3EMKl8dm09768i40R6EgGHAMdsicF4WCL5o5Izo193Q+eIj8WxgBIt3DTsndTR7vPooPE
0BbA4WDI3EpD6mt2m9lwcZPkuknOU/ttqLegRX9udebEJtszVG47w1ycpTmrAz0ToC6epto6jv+S
S/flw08HBOmWLOuf1/fHsRbpZREU6KE4jNU3O3YbRGpl8ubhPjQ3yn4rhQKk4fGgJWEGIcx3fTzA
9PiKuikoFPj58wQC2G6NR/jLavEcgVKhjd+B2BxnZY/G5GxL1+BzkbXf9R3Cl/GZZ3STpv/nnfXx
Fy0iMdXQW9VXuLOKLzDV7+vz/PPz0/XOblzubvSQHDRQ0LVSl4x8vzKTEqsapPktFN84w4iRIVnc
BQ3b+1gaR1k5mNKXSb2WFC9VPV3pXS04pi36fPsyBNmFVqRKuum4Me6UvK86ZE+2Q0y3x7yJfVfR
670uvwxduyua4NEJe68BitQm3pTsdPOuy34DbjZOAxRvwhVwtW26SzKvyQ5aed05b4Mxurb0atbn
SX/t7OJrSnAFuHLHwlQ0tonahrLy5jq40bE46ex/B7pNtjpC6cvPhtHtaixwjI3nZG1bUjzlUiLn
5qFdHIG0CJTAzLntdbBU6rEYbslBQ+VqEz8vdt0fK3Qx0GL/W8glGKXMQHgfgYnCfXxbk/HPsEFF
4Jw6hwFcEUKA+NiLO7ZHbjCymzm76XBo1R5n/5Dg8IUzi/bM7TK+Atz/fN+tZDkfR1wEZWEwjUbu
M2LouJbjClBEtJdffbr4rUfEbqGKoR2Up1DfGvnPTJORoS4KdA7/XmaaxjjGGXcmdTGiEld/82FQ
T7shOYa5m/0gzVNxhPRxGqDMszX22qa5HHuxaRI4zoEeYQsA9mbEKCzQ8DDAIwpVJxw202M/3E0h
xUcvpusMgNRr53ZXDYM7FfPOd7KNyHilEs1c2Jb5LryEGOGidFRKcT46FoooZpN6/WReh9a/uZns
hHg9RCxeoS4JvLgtr42qu/qbLcBF+y7ARI1yMRkZ+X7kVGUkVN9EI368FVkNWhLBe1e1xkdek1/C
9L1bCaDv8+FXl+Ji9MWxyvW+sVOFbWDCtyCfAVuk3GbSblM5Q+zk5flF+eI/n7mY466aOjPWGAjx
VgQ24VlQqZLmIzCKbddZ8Zf9ORiIN3w6UXZYWo8pzjDppLGAGzTkwlC7AF/9D4eqAyo6efG4s8N9
87XTfxX//P9PJ6xMKiYoX5N5LF6qDMJmMWtKdBM7Tx0gVcrNg6weRZdyy/d0NRgl1eC5wi2Fb11s
nAB/zs6p4+jGnm8rCyImSMjx1ibwpaNAboe39Jjc6bS9qy0LvLUHWefZJWkGYK+91zEuL0piwcro
pkiQh6ZiP8VH+gdlcvx8MldHoaCOSC7tOf3dqOVilKDrVLuryKaSTNCyzgAiRJdGefp8mLUjoF8M
s1yzWa1HxDRz4XI95RisVADkDAzcTCAmz38x1ruuHaxR6tSL+97Gu96odKyfIezRd2r8Vzg/Qo8l
sh4/H2n1aUFiQNgc0MTFKunjY6YC2Q3HfmQoKts0GUk6wSlS60Cik1Ix0CJR2+4eo/wWmO3ng69O
6cXYiyk1iqGXJkPisXbKIx3zTH1TtJ+mdbvdXxO7fHnULz9T/JSLTTKqaV63A59Z21h1Qz6XnlIl
duki8oVRiormo447w6bZ3Ttf77OBF0sZ2lQdFUzEhD5oZjn/BOTufdQjZiLvc5T7gN5+y7vkiBNj
WmVXgOSLfvIssIE4v4lTWqU48oTDzsDA0nwpIrQc4cwWMrLD1RGzxLi9Hr87v+XyTuDjCy+VriU0
5ViyPu13DvUuqkupoe7pF4I0F/y4MKwxhIjdmarUvI+meN9n5q6PUFDeuOhW6IwQrv+7xMsS8aTj
9JfnfXQzSi/aTEGs9xCRIDsQDvGAyeimi8YmmaJwmJyqW04vl9LcvNKWMEAL4avx+aZbfcYvf9Li
QlTkzk51G8AnRXqui9EKDhqWX7QXCabkTNrP1kME4UPeqperqzfVxWQsXtEkSnor0sResJ4KlH2c
3zpk57p9NFpnl16xmMUt0Ey3MhrKgjfYDgUA6qXsrdRvxeIyU8I7lIi2yN4kRTuYFZX/bwI49vkc
rcD+WDYo64YI+sDhLuYoG1QTKSD0q+oOzZUD9DC42NfSN4Ispb8b7F34Q/6ZIy3gqthSpeeqOTbO
wbchBV81W3HX2rThDI5iHyYGeDUsrihp1OxwTlX2kOgzU0xRLKw6vVHeJXw5+t8o0M3B5A7FbQLB
xH5rNAxnKf+X+pba72rWi9Qq8iQg1oXV6sd7hNwwV6QaByGnDA9Fi8B2hQCn/mQ2DTx2SC/xGWgr
7eoa4NGLnr7MsAowvTMh6uQYwo/zvFNBf3++Xqu3OHZ70Gj4aWhLLqYoax3IYZMwMwR+SqGpHSdP
Dyj+m/iJij/XR9CAwtIoRDBUqcvnzbaEGGJ50VFZUwyDSIpi7uKi6xJF7weTmEYdn7iZuFA3g8PV
WAYRUnTDeKhgii0eDF8ZokmR5OimdG4BpGJxa9FhgWQDFKS2h52qv9b5mZujdJyNI7GCTBcyLopN
0RI0CI2ejysv+YEz5xWy3T5aJd0R7JGpXGv5VWM/GcrVXD1tCj2vPY+XIy6+NvIDuik6ZUTwFQhp
F6UH/IdP3JzXFX2Gj9+22NVDMg2SkWHRwLzqQXCTz9ON3LUPbSXvVdrkknQwa2zjOPiqNKBaEB7A
H2YtIpB56NWC1QJrAQMzAi9OoUABE9L6TrxDq3I/63Q76MTZtXwPtf+qjSEj6fZ1gJSpr9c3bVVe
if5JOfLXW/6pC7WN8sNaVgG5Fm0nhwiYKtzHtes1SZLSAskmJRCctnp4o5UPEDXsXzrzZeMsrg5m
qMwosDH7Dz/dUi3atsml9EZrPQ1sWCcIlLn5xBmkVoQZiwWjBBM0pPSVB5Qzsd6gIJalFBM2IXNr
6TugFtoMSNZRyRelyYuwRyvzDimvIrvB56Vwp1/Vi9IAscDaANXKDL9LnE9dvTxXxSnf9AFdS6/w
VbZxVkY674/2SqjWmJQNlagF70kaHevFmgbXah9r85aoqyLOKRHrUE4Aepp5Sz1zBZPCElwMv7yQ
fKVJ5oJSuNFqXhB8T1rYVsnzlF6N05sTURQH8CtziRB2BN4wPJjKT943nQpydjvVZy0HMRM3GG0i
UUNs+rSxT9bKSJe/b7E24ahVWWyL34dXAw7Qw7FXPNoDw4+g2fVIXmw5i66IOTAjNi1qfLYR61kq
k8cYDthdDdMJkdSgpHYjn5TixYY9ombIZ4engQcTJxMwVuxIXR73TY/Ga5B7oGKmv8pM2ZsQz2gy
4bawuFFLK2gnPxTYxuIaVRw5BZmO445b1Vfc6rm9E2bYUO+3DGJWmySXAy8u1tYI1DGX2JgAfLTx
q+XfawCAyuuJbt+wV/UdJjyupL4E6jP6y1CtJYx9Pl99gqiV95JHTGDNKInCfP54NJusQ/W053YH
zZrRYrazOyt4EY+1I5d7WsxKmt+28msov7ePRuus2xDko6t4NK+xB6NAYlnTD0mVcUYvdqQSilLj
l4dPi80uxrJYlvqvuv4zDVPXGa7hJlb0R+Zv3fQT9z+kHfEWb7AYn27b6NcMsnwSHdcAeAzNE8Ud
LbCWhyw+zMpZrk968iVO+3OpKzu9zg9VXt41Rnq0wBP7vrzvin6ncoeT0/00kamh4RUjV+H35hHs
FzFa1En3SgE4qnlUq1MCrcxwdPF9Pf3xlG68LkN92rMfJRVLVcJxl3duQOZOQQ1qn0KdMK81+4QG
LnUhSrsRv7cu4Mu6ONBOEVR5+NHFTkNJcjxw6VIhzbNHTlVGYsEfzFEGm1K64NAI0mi+ESYgGcwr
IORtoc1Nr7xZXMzQV5rgCOUqUnc1LxJlfAwF0ucWQYIptj2u/F1dvmbB2ad7iT0WwqVV8Vg/B+jV
Iq1a0mtTgmNifhFKVonzNFZngKT7tEo9LX9zkpOSCSZjU+2B6uePSvPctgcsoDLVU6yHLD7XlX/M
B8/2xf+M4DZjU6jTNcwfbyx5OeoHtbmSqOUgqMWf1P3s+HvH9oTDhQLVQ08PUXDtS0TtlRc5x9w4
GHzIeJ1UJ6TY7AJO9gEVbMvi3steDGMC3PBlGvN9kqL0Y/+rG/7ebwKvHHZjDYVGz3e1Kj+2ib2T
qmnXSMmVrSfneJ/SsZfVp2ovj/dZ9uiP/4Pfg9br+1+08Yav91tCYTB9Za88Zth6qhkulBAc9J8D
0hqIyLi6/qQw76OunFSIcG1jPGzm4SsCAypFMEpECDhxBy5hxIWUFWFSapE4bkJoPdbSg1DeIi3H
imsHkqXFRYfNERfnIO0f0Bowtuodq9kwDrfClhrnhD8IMR1lVGsesPyestBt/K+R/5WAuRt2enw1
SWDivDi9re2vsfbYzXe+dAh81C/ceCbGohG6kQmv3UAU9rGq0IVn5FLZqMvTokqNMBYS6UZzWyWg
H0W51UR3+PPbTjxly9zgcqTFhatEkk+qiZUmsv5tee8ruSvKS2CLZJBhwfWmoP1qko88LakaKjoW
xc+Pt6upBFIR9UxuG+CperSML7L5tQlOuqj3+NEXxSxcWd74TPEZf36mTUcI9irIicWDVjRmr4UN
gya95vrq9eCcIQ+4yfD6+XSu7yMBFKfJj0zWexf+Iqzr51xVupaBTICd5lktH+IGr1FszrVbbkzt
VEW5KwdHU0fnjltiH1bHUr6f6PltYRHXol1CCiE16AjdjsU396EiJygn81MobFmoMlCksG2IajVt
KePnZidiNdV1REGbp1MRtPGPKxuYSGobGQJZ2NeVFO2b6anLpivIZTESVcPTGFRu65Re5cduHZ0j
XtKN2ReftFxmB2ArH0t69odWiT5Cv0xF9T6g9mtmNZAFZBP6/l5wtMGVECyE2bEvJlAGlZuhUqHb
9rOW/Pb7diOMWDlYQpFaJP6k/38YN2STFeKPwmSgucUR5hnrrEnIKomngJ6JERX7ja9fCVsZUqMF
DmoLbsRi/gFbRkqn9jG5Ivaceu6WJbA168id73QvtfmDq8+rtrKqdwT5YtI/DLs40B1QOb+oxZf2
/bViv4mlH+3bKE9PUWMciBtECtrVz3aISC/QPqkUQc5DoyCCp7/g1OaH3ABximbHUz2X+KnFLhZR
oNBfinrLaXp1XWAMIQwDZwWs+cdNKiftFI2yHAvl00B9THnAAYoLp2uHn2Y2xwway+cLs7IrCSTF
bWABTEA67OOQuPblchcM3ObSQ+qjdPH0N45iIlj97xiLe5zinK2WDZ/VVNQlu2MS56fErlyzaw9i
aovpdUrTHVGbCjcqtSkob8Ft1x5y5tUWgg3iEL7XiC7uvlkfmnhoFcQ0Rdc3U127SikGARhqppsw
fyqTb353ZU4xAc14G1aYWsrhYVPad3WFL36GyLwvfoYyRm0+mWCfLVCuFBbavaOgUnjTtT9UOkPa
6fPVfS+f/bH/L8ZbLK9cDLky53F2X/r1azlLaKTsKvmHyfdZo4ooaHcXcRVNDvI23Dhp5+ySTui3
cfsUd1Wfevy4Yjpo0z3YuFPaJbspxKyxK/ZQuC0CNEBaT3PwoxninRTzMlMTMNEqKavRo32wM4qb
xv6OSrImhbdpDAxrvG5kPICymCQKw5hGutLqXwjVpDXhczW4GnnA57OwuscvJmGx/6wm6ufWzrIb
9h4NExgWm+/Z6v7C7QPBJprQNl3FxcK25VDKPmKtqnlNsjFPXwMZ650HFcqHdK1Hu3ZQcWfFoLzx
Einy6vjh849817paLjX1EvhBaKzT1VxkhgMG0KWisama2blPpN4Ls+K6MKZjZMEa1xF/Ajt67Dtw
qyE4ahmpAVXDzjPN3ZFrpUZPSQ7+fXd+7JHplFvPV4ShUAFMQ3aRjwXT8d0fKMTZ8x6Gkuf49mHC
s5vrftdWyoH6w5yWdyqWxa6q9U++iUGPBtK5JF30H4JguvcBdjVCIshKbpO6PH4+BWvhmwAP/mcK
FrUbS2+cSs/tSPhCYz6j4eFJeUAApYqzgxdn+pIXANO3hMHXAqt3PrawdVWQuV8svokGLzCBMLvP
Rwn7MPznE5s6UXpDt4Yk1phytFO+HMzuHxkFVBt+uGo9EeN5knrWC5ivZLibV40u3rY/NoRwkqNQ
wK5c0otVO2iCqtbocE/VPgx/pWN5nNHrk6wOCwDJ/cbVANSOxbTNY4iHeWbTHRwqqq4g6Mtoj/2i
2WGFV487NbK++5W0GyuEs0ptz7M9M7Mkac6DPukeekg7h/+7FN0UFhif0bnqCgg8U38IUGpqHfJl
E93ieb5O5PFtwAtH29TxWAkqWQZ07KDo20gTLZ5PusJJYDZVek+vHU2sebxh11oTIx83j9vaWOSF
miN09nHyXVysulIaeWUBH4DtKEIIi9wavpCRHwGnSaa1cbpXwN+0jy7GW9xhRjNErQWt9L6Rbkz2
Uz6QAQOeolKhFb0b99kp789WcC3h8hKdKoFCuWX7wb6MaiwdBmmHfuzOkamYSe1+cz7WWlz8QO4e
gN8Eeu+R2MXL1kqxakoNFyDGT4nif3Hk7mT79aGKH0o7eeQShGwuHoy4Mq4NijcZ7A31Nor6R1jg
RUXdDvD6X1wIlz9qMWuyZMt+NIO+yCxBH1MPmY2pxzR5fQIUAztf35SExAWEix4h0c9HX3vrLwdf
3EZZUnWNYbVsx/nUkFpQTUoTPvYl9huv6+9GZwvxtzWi+OcXa6Cqpd52GtatCCFKxpVAhI5PMVzJ
WlExP37ZVEFaPQUaNrHILYua+eLETVKg2I0fsOjWVVG7KriTRAjGO/XvJPr5+XSutdIUVXs3j7SE
B8widmraBi/OWTQGUp/blYU0OwSmrR2JC4SaVJxC/y0zg/3fDCzsNOjOOJScF9MqB3rSdBkNeCoe
tCl53vGFpfw31OD2qLtNj5vIk7WmvwJe7/+O+T4ZF0s596M5mn0T3czVNwtZpmC8d4wvYfVoUWLU
edTrOyA4Aj+szNeZs89r2D1nYUyvQHm+0Z1TFv3KUVZoMpvSpubaUUYThS7y3+zyix+62AININ28
bKmQgbp3BQQl40ARPcdPFlyqbWjM6pazCOOBGQhZhcVbW4JmNEOd8dDugZ1loNnTCutcErL0L6zN
RNMeTSrqJfzn8gm1ZiBiQ26FcI2cAyXvHtraFD9nubAOQlRyJ0wBc2ywtkKZNQAQI4PxU3m9Aagt
9pwS9ZUmpYQytfTLQh5ILp+R80+zg5O/WCpIpOFBQkqQLqv1AxHQUfPdrBw8Q7pGw8OlCpjjhRTt
QDYIc66CAj01he4+078ClaEI5cXZczm7cB9k40tEHuRL9n6UGw8hDcDnv0xkKjv1vvF3Svwwq9cK
bmKpzUDjz7qasdyavKC9zZINxCiSHCtRiwoewSEFVsFYin9+sfEHNdQrGB7RzWAVjzJoSi2Sz1N1
kxvmvkq++tFVaJ1MTA5aR/cU89ds5Fcpn2EWrZux43ytcO3xGb0BJblTQrgb92Onf+kg72WVaw3/
JvKPtPwef5c0T3Oe1GQfZgezuB6zF404RuezDojWd+M/lfyqDSdLOlUy5PPfeuowSfrJMr/01hEI
pqgl5PP3wYImor5BlQgUtxmdXVSm55pyQoqKUkeEUAZYS9X69dQb1zFtGan9phi4MCXzF61FRjI0
qHKfWsk51/rgyuSms00bRs9Pdpo+FDRsYnxF2WJKfUaq9TpFQVuyg0NE6SyxDTArN3b/BZtl3bC9
MMhOEQrvlKQdJJxoybss3ZFse9bgWRqPCt140xhRBJL2iBXUKB0JdL8FuEvhoRLgPfk8a+VZwZwI
PAt90Oc0Ms91fGrln6qCXRZuE2U5fZnqk1XEJNIIohZ0S4JkuMp0/6vzMvZPk63d6+P87AiqeGQd
Kt3fI1fNTAN+DBSvVE6G01+XPdr8Xl7pROWpp8/p6fO7WxyTZQx8uZtEs/liN4XUWIzJFgA+5+wA
FzMw1bN5KCjnGqMFd6zf/4WoGzV6GekRfDuIvJd2LdaYTaNu1YXgQo7WK55LU7e3Eb9Qt3qha193
OdLi7pWHHNnRrioE1B31J3jE6HBa+hkMUZqew3HjcK5IgPNlwtlbOCwg27SYzaCZq3lSZ8A6YJUq
b1RKJBuoUSWh2znzXdYZP7B/1PR+JxENzD7lndQHVSPhGFLcI9Iu/dbUdz6PvllfXWlLIKbGvxDd
wfhrSQvVrGa0lALwa4EMjXEF5oWeRBTt5y2y3OqkC8q2hSMkiu6LsK5WhiJk2sMbpltcAYR1EAPZ
UHNEBBQ85cPj53t4DVbHp/13xMVbUPmKllklgGjtR4OLX6iEnmUBCEsYb8xcE8lr44tW/eR+oBeJ
8KmDUoKjIMWa5ncNxIdaqnaSzsRz+jee/7XnmJAf4qAJlZ/k6+MBo4gfWVjNvVN0ou4X4EjIYyRC
tPDAZ3w+EboI15enmRNL40A20LxfduOIb3tbnoD02ZVKR9DxGvu66sori0vFl9rQbdv45KDB0YMs
jJPhidQ/rydCfeRYrTDfS8Bl5v7NQc3Zr9uDXgQ7rp6GKlb4bKS7cEa2AweW0vLUqttFPeJXRf+U
Tig4hxgOP6XJsAt76T7I32TAakn8GNjtVWfQ2pXxKzd+xkV9yI1451eKF/yFpy2NKWTniUgISP4g
kpVBmynZDHkugREm2pEa5iLCh1oeH4lHgf76tb7/H/ABu1+2RV+OhvXny7CiOiR+BgIxKvoFCDks
1jxXs9o3GoMQrFfQK9RukJtgwv4Z+l8Z9RW67H0IRpg6QJm9zRqOBNlzljxVTuH5crKxAdfO/eWP
WaR4dtGoQ9UKQmEqcLlp4wEEpkO/GZKtDkTxGCoaCrOUeT7u9FpNqIzGcMSS9AqSHnldPP6m3LDt
bLC6zS9GWsxvmWpa2SLke9M6V8C/coPL/dYonz5fxtVRLNPW38nU5DUfv8fWY8k0wBLd+BOCj0du
DmhvtvPt81HW7gcgdAqyI6YoYCxuSzPQC7ssGAU0VxzhR3UMRi8hf0Pzbdh4n1brcJeDLT4p1p3U
mS0GA/dBMcopbzsHRsI9V3SMQkR17oOSBvo5C3ZFcepnZP1AcONyJu+Ac6f9/vNvX9sxhAHkx7pw
Y5YXz6VelK1u9PycvDtSp2GG7VboLW7Sd8WGWN6LlwMttqbfjNUkie82LIST6MNPyS8J6ZLPP2dt
w9A9BgihGQrnfrGUyeCXehwY8b2vkXX8bvtXioTupr/r2vt6OcxiEZEjLmQ1DJL7EJPehB0jGFY7
qwVIaiLVeqqHrULN6jqhNwS4TQUxvmQrTlLklD7n4T4uHwcYFDAL/DfV+WfTl3S1QG1cjLQI2DrL
KrMpJKvDIVSpr9qvjXbgJeeLIrIKfL+u4+HqL1aNKJdMCoUj8uaPxzwykHv2VT29QRyd/oeOdlXf
P/VonXw+zuokXoyzuIdJ24p2atkNqe413b2GgOq0l/tDqGwB+9dHgmcgxL4Fw/TjF7WtnHadMyE4
KIWHBLlcRG6RE/Xk6J/MC2t7n0lHnmt8rpsBL/J6P8cddAmUALq3FoGjz7977YJ79+/931+zOOSB
ZNXJhInvTd2cczRDy3NCjZ8eE+/uttOL+LY/TjohEF17KHKoAnz8dm2IB7VF5+CmIymWUVQ8tNJv
JIzH9LF1rtGq8ECmIYKxKUC++pkXA4tFuUikTED0kFAstlG+R6g0x1iiueMrqXwJUeLP53T1CtAN
yhBoZyLaubgCatup6qi3GQx5SNEFF2EtMCeNRgZYcR6OETnLz8dc3VX/HXOpYFhYLegqk5mFdch7
AcVLUB8o2ZIt/s1I8AGENCW9isVU1tLoh2OkvbsT0y30jTvuN7Ry8CX/fKDV7i89qf+MtLixZXxI
0mxMkfWgD+IWqAlgHL4XglYmjvJGhy9Ar9PBTb7rMp0FKg/AcU6K9RUpsK56ZKMdEBjSUO0fu+iQ
jNX/Ie08dyLn0rV9RJacw1/bFSgockHDH4vuBuecffTftdhbe6C6REnzSTPzTocXp7We9YQ7bKzi
XdWw+RtlN7TUddTAfTUuZmsWshE4PyCnfIXDMCpNwscFoabBeQnkaGst+kNZd16XWBhEVCss7Ffx
OHoE5E1PG5daIVDeluS/OYFNQf5BjFNAur6v2mTQDL2UFfzXF9DSohi8ov8u1y/ZcKZIO5kUA5H+
v0sdvWsl7ky0YmAFGwgX0n8flVdyN0xZQlhiWIUCcEKB2EPikFkqCj004JiWDx8lt/XzZz99yny5
laPtgylYVhoV3F1SYsh/dbkuNPS6N7PqIuMi8D39HZYlP1/15J79z0WPB+CJXadLlYSwMq0Ns1eQ
vLCw2UJUI2XxerZBfgqNDUbp/9738bAPoe1ShgaKnILymus4v9e7xFCuiIVCum8IRr+GHie3slBT
LmVbEBlrc3HN1D7zvk+Gxi93cnQe5dIY2UXffRIW4GyUBAz0r1BbFaEjGJ5+fs//A/f85wz4cr2j
Eydr9axXRwDwBsKuIkJOcnERhZIfQB9ju3tKUSLdk3th9mROd51UXukIhdT1c6NrYINVz5RkTD0Z
l7CNbRp0VlIKQMK4FOu+mtwxxmKCTVnFf+gBuSWG5VOcAhJ31nONZgTi9XG3XHaB40GLGSIDx5vp
GmE0cN4DCnoSbWWHuvM6saeHOlXQHMF9aKwgCgQAP0J/aFLQVaULJsiXehVj2Yuqa4Ea36nOfbiJ
Yb1p1d+O/kYwAlOucLGncSF1EzDsyd2nPXrlWnKvJ7gtRxbPDyCXLqzBjmKYp814XAAiEZp62GJ6
gt2npz6eT9ixgDpC0rpLgXmXxHe6FPJbLzk+dMk4VP2KBkGUjWsndTCR1bByZ3Svb8L2IYheQtiw
GNxgfxJqbG1gwLUqrXXzgCmWirso5LW0j5gtrtB2WFn15HZ1traDbhXrGq1h/R6AslZnKPEiwA8q
OkTNZdYsV5VkH6F1IVmWI/fpwPgDSCwXwDSm9xpwuAlU/+dldG67HpcMfIawlqH4OEnrUZiNyyOS
ECMq+OEnzNxMzwVI8RP/WbYW3qS0zdDBOWanY3ugFV3DrLCp/QEn4oLEAZ8bfTcsf9BOGyxrVdXi
EFQzPmvrWVAxf35mEGdn7uEoMhpzJI+JZsEE/NNPPuOjyHp1Igjy2OkEfKlVreLkBxbDTcMLAnOw
WPAE1U0L0SVu/xSPbYU0KbI94Z0VvTH0NA+Fti7at1HfqolHMSmt1WW7GPdD9toZ71Ke+Vg4gLWv
YQjkHHde0F23doz3FdY9zrOiwpIxh7Vc4nRW2G4JM9valwa0NrAVsqT6bZjSuQa4k17lmYONTrYa
1cMQgQXcGtK4tpI7wNgr25gujEn28pBhwNNsJ56N+2+v7Byt9A21Wy3oHjbOq5gDBbMlxBwmNH+q
RN1gfOJ37CttRPwH1BZo3FmzN4pLUnBRaLpbYaZYhqtoytwZ7EDK35fGQ5XYqzlKfykxthPZ4gtM
PtAfT4InL2n67TJImxmproJfCzS/ZjySu9UVbHM2efRWq7VXgz8ehV5kor/azfjIqiexTavgl6Bw
hMkfMAsXFsixOtZ+qaXmV3gyxBPd9NIjG912U+epjDioCdwJk8k69EX3C5XHzt6cWTynwrxJGc/Q
kf+Qm37PJaD/8IFmNEZiGm7EPa0jHJYrAf5A57vHJw0pVfGrumu3BBbmU4ie9+sY7jH0UnEY5OcO
g1NJq8CLwmkFxasdE67TIIgrXXTi6DCgWkn/C0YEJBWak2eeXhxix7uXwxaNOOQyUMQ7OuSM0Ony
TKPNJklwW3bm4tXjKoy2gwWgA7GpnRm4gCjPHK0nn09lbiX0zRH8Ozrqki5s6m7EYixD6pCyA75F
nZJXeaZ1LjyJH/XPA3651FFANNuqGrQa2fAa/wPH1lwUNDAxFPuk2tHdd5hw6cUe77eYbvPZFywK
t58ub3xfXUPRF1YgaIdVj2SplvikTpxlwkTk5y95chl/ec6jCjJMSgWGFylxCfBWWmEOH6uXxF8Z
5Gv78PO1TjbkYHfLKjr4qGV+ohy+VI2tOslmxxz7KmTi3MTseeBkLcoJqIY0WbtuQ7yn8sKXjGI7
dpu2tTfDFj2bIF5HKP4lHVRf8BzhUp373CdnCQKHb2K/IaiER/n6kIJdCVIKWmUxvQZzJznKV5Vy
rWS52+Pikg4YYSqpV8JKT6Zyp/ftth70yybjcED7rMLxkNTHT5FQMqaYVuLjtDwHxi8JZwFpKD+3
SB5fOrlQbSPUZZz58pvTxR5T2DpBmqN7kvX3tt1Ra4555Mnda0J1jTAtaGq/qnfYJvbmRKvybcyX
d31wVuG4jVrgPP1r2jy3S7AasesEgiL8nZV8JzhVtSUy/DTmKCiAO77pXeVjZbMmLG8Ir4PeCEii
7oALwhez2znDsq0o6RiVOAoUP1lcOSZujUm5gSMv5Go7WhnoPmLo5OOj6FosSgsGMF9MxnOUGcNs
dz5mGkuFPPu4YVbltkiEMJt8DKt6NeElxlZ2JSauNXLAUWm5cRNfjGBFgA95s13Rl+p9W5ruqthm
Fq16y2D5YXuZIU9cW52LW707jFfO8GpXtmvzjWj1epoE5LTL9shSjs2NsHRImtlXUjIaRXVrDbj+
Uu0rU71I0cNV7uyQIC1hDStt4vLCWeSNUoNVkavnqOgvMvRVFOtmkpCd/HkfnNxzOgw/YvTn+PT7
5u6tIXLqbMQLJBa4LGaTTMhQLVlKVFYa7+eLnayMoNagdcBsGBWOo1DdyurSD2mEAAB6zsAC1N6P
lPtUfG7eTkLebzoHqTkIL0mSMqqAVUa6bNfnCiPzZPg2kHYAyuQAhTsKaqpRDoWdYa5k1k96m/o9
9NKoRhBOAvz2KI1IsqHnycwwS3pPxsxb/0jhegk2K6Yz9ASSRlm3YtI8VCSpf1GXRaHmTWLqurZK
7VL85dZIEcDddc4HFL1KriGwSDdgdIAk4ROKIaK8INVsbVJEcQSLoovbSzX0C6vymZzvoC0Kro/I
Z/L4dtAWN7DbdT0XqxJ/Xal5IgOfMO0UpExq5jHdBegXLHq6GcCqWxzqmtE+1WtYrcApKq/FU+Tn
73kqZzW/vMSjgL1IiWM0MtqchvJkA+uu9KeShrHDDaGLVcC7PmffdhJphzUTgRHtPhsK3vf1Wk/p
SFuOFRT9Raf9kvhUxpYoliA1GxlSQrC0yJp/fs4TVlzCXOE/Vz1at4FZh1YT66kYrDfGuBV63IOD
ojj6nH8U0GWyBj4HUmyAWgsS4lB/A+0d5J+om5xGdiVp8SxhdDnQJmxVV+Eeh172+rLxZgWXBpqG
dmddtOW5yfTJb/Tl1o+Sh1qup8asLcxAmTEPu7x9pQnG1+niHZ2Ps/Jbn82Uf7IFbLOwzRC6vdbR
9UZFiVUlz7Fbwce+aydK318OloxFvG4qn5jpwH+2B/D4a71YwXWjIyO4Hc10uQQuh51V+BNmweMi
eVor7UwnucxoruoQwhBepZkDoIPdpCOIuDbGVVzu0sgbu+HBljcWvX1bYIvCXadWWzUNLn5eCSep
DOhPqEQOi5bsMZVBM0tpMcMyu1qsTaCvq3aLvZ1UvNbDwtif0o1eP0zqEG13+25md9pteWFWRLTr
sX5r84QofyiLXZ/3PN7G6Jg1bqzwiqMDelcmDI9Red/VSBw7fXVrNi/wmRW0gKUApBWuTF2LEH1Q
rU0SAcQYdtYUbhptWKvRGYmR08FaUK8URqQan/P7VovTROnsrhIZkqtFrrNMeHu8K8OalMzqrloZ
Jfh7Y94p0jYNfOjdSnPmFk7CS2A2E6MpZVWyte+3YGeAuicVmVBkXPBFdp04gbF+MZU0Z/K7YniK
MIq20Vinp6arpitamDFjJIqPjTT7MVwq2jpdcRUH2oo4/PNiUE8enog4mSAwcQY5DkZT1Kvy2ANy
y+UB0sBNWSy7QSk8I68vYk2/tGUYnW9Skq2Z+1BhRkPn9mD18GJxQ1tlKzgrgxFF1FQo6EuI69+E
pU2LqvZAT4QFDpSTb9gVnO6zWvXi1f2zT8XgDcVy/nuMHFYzMzfGnn6DTYZSXoaJNwR+lVMwcphs
TLLLwP/5dZ1s/qINj06HoLpBNv3+NRdM1u2saZMrS6PF7DHZ1xFMAxZB1zk34HK9dzPK8eeSjlMR
EBsTNELgQOG2JsqrL5m+PXSpqlg15dO8SskN6/IaKBjtUOBvJbJKqY4v/ITcF2bGQnBJAAmldEMd
l8mGkEIckRz/+VWcyj7ANwBKAioMdlvc8pdbypXWUEK7RNgZO716h0IJeU9QiWD2/3WhT7PGLxfC
xigepokTukLKN96T4YlEHwAe4efnK53aC7ZMaGTsSVVlHR2Rcx0vdgWfTwypdPUuavcouoqGC6Jv
ZxUyT70/tA8QWqF+g1J29P7GTnZiUwGGYtIgw8aIQGqB7BEl8M9PdfJC8KLFlxKl4lEAUmZNkqOe
klSeX1kxXX8bLTdBvbOVM+2EU1I28Ab+c6WjxMaW7FaG4f9JsE3rp9pqcVNC13/DcW0HnzZTEcyQ
SrlD3JGCakhWev+GxkoBSuTnhz75KQ2Fxg3K1g6wyu+rUwuT2VJ657N1Qy/UohVslDuwS0U6Y2dx
+PlqJ4M8Ffj/Xe5o5WRBXXXyzOWcdlPml2KoyoHa0g9Xho+suLCua9S1yzvKQNO4ysPWG9sLh94m
QsWTfqENr0UE3/MMYudTsvY4QH69raOwIWUqre22Sa6iAJFxUgy72CPrSOZNZkdzr0RwH1fotToi
3d/hzESKjkqYpdx29LviAv0hDE8AutWFceH0h6m9z/s9j6IN07pijpBB9gly6bpxsNWSN0I2Fx4S
3lsKiif0yyyIU4OGJEmgvAPaQxrZofGrX406Uwy96Djlwt8ZY05m3els7cmAdSCviI8gwDWYlT9T
oSstzhsPMbR9YOe46fhSHHnBiKT6jCBPjolVlwvvLP4tAYALanJQI1znge3HBgooDtbumW8sd4UB
PtGp0XBJE4T/rLWUmIekAyGNi3w9kdGkXk4vFasEQOL7Zq5WIgX7ea2c0stD3eM/a+Uouxy0IkdT
ESofoGkd4T9UyGTr1qBwhGrBY7e8evqyJs9LgvvzxU9ijL9e/Oj80rpIAWkKv0M4fFDoWeirCrGf
kWpV52CRkSUC26UG0mUsw6e1AVmbu4jXSufBqLpbNZZc2aYN2+zBM5xJTU/ycoCzORaC3nhHHcOM
I7UyYgwGQc0RdTXNV2Ax1spdiwjd0tdIoYg07q3Ho84hTVbL90V7qpgCqO0Ba6+sJ3cCXz8bBlRM
P7quDCY/1qUA7M5Bth2b6EyYORlbv9zv8evMHbtrcvY9ph5ioBHueC9Qzc82ME+vmi9XOqpTh6EP
myXHRwFtLHjjMo66JZMBUsMETc2nOLipLfpCy7oAH3Nm0Yhg+U8YoeXEmmW+9A+kwrEns5WmgkHn
oHoDrDB7tWCpNFPHDGq0Vjsqhmxe28k1w8AYhanMGrxBeZ0ydCDilZARzNNxlZjYNsfJWqB3f77D
k9H+yw2KP/+SIjRhnpgY65WfuB1VAFU5ceifzb0oEH++lnjRP72Mo3NbkoNWy6ypvCqju6B5Zdnx
yYthPJNpfgJe/7kOeZVNhaZiGnMUu7txVEuicQlFybrJmJy10VuarJqq2vS14+vkQV16kw43opDP
hvyiouYSctRhex0pUEBiYh2CoySjos3dYXsYhorfEmei4v7nd3J633652aOYlgXmEEIN4gNAHaqH
PzoHjh6geIILfLSsy1jfmJG2hhnUSskKyK2ilJ61VH4oNCJE759Vg74w3jvZ0PgBfaXajfpD7eDL
xR/ZU3Qm1IjP9NPrPdq58TRj71GjPonKH108LXjR8/u43TdZyqm2+6/07YhrQOvBBDPoOg5tVYJM
WRAi7KQQ5RHenPHbsKHsWKknDt2u1zdtLG9txZ/keR3M7+qgfWgR6mJTdmZtnZJTwEQXYjUS8BrJ
+9HnsvOgzRYYhUKyQY3velO/rPXrwOcwCq6Dqvf/R2xQw0NBij4o/s5ElFPRDNVDmbITcVwHMZbv
G9aeklBTOXmvOoXG4isLE8nWW9TGI+wRO3r+s/RK0p0l+Uo/h/M/EbO/Xfvoy0uJlOnOgO4VXY+E
nTFHG0eazj3hiZj57SpH8XoqpXgOhwl08uDOr/LkFYMHiaD9M6l7tVpVV0FyJgie6itySVSAaPQZ
ln3sYhtpQz3YERAAxToM8FrD68agI1+AB7BWiIjU0iXQpJ93/umX+Z9rHkUpR4o0mmFAbg0kteiF
xTtYjEF6YMD884VO7Fd67sy4dEWBEWMeXcjsrEJJDb6auMp8MJe7kNXJOq0i5E4QSzXPPNnpNfrl
ikdrdFxUI9ACpmvdH63xW3kLhoZSoh1X5t/sI1H2VRu5ybmZ7Imj7NtzHq3OyDBnrS3IKHSyQHlv
t6/MnDlhmIedfacnHxFhaAUmLHQrxzi6mNliaVSn1KAgJ5aOED2Cr2LFXCyOHyVb2XnjyihRmOdq
+rNXPtoeYTWUC/LYGSA64AYQbD10MKlOK0ToyDXJT+VtHPoIeP+8jE4lwMgl/eeRxYL+kirUytSV
KTgZdMIQYWt8aXrI27UW+YzAWVTjuyH8Kq71YMekeEnQQL5c2vXwpi+XquzqZzetWLdH5xD3g8IF
JtcA7o7hqna3EAqN4JP0t2gfWLmI4pFuwP/MxVXr0Cj71LiKiJL16ueXcUq2Dbk2FW9z8fXxFPr+
MsrMyM1goGC353Y1TLOHvdLGyq9FDVaF1UrQVpf+U7TsU9gJFMaIbvSZuxCr7J9X8OUujlYhQ4kO
zwlSW2qSsI9h3+U+4grstcbc6/Urn4OWFmqeNliPpdygaUnn4MxNnNp3KNc5GigMDTVI9furmOKk
CK2aE0kanxsLCJp8UdmHMt5P9jrTLmwYbCGFqXXIs3UBt1e565XboLxJJ8i3mzM3I977v2/kPzdz
FOyaKFOKopuR01u8vvawIIs0Jh/XkUSp6mcSQLlV3QMpwh5129vrM5cXz/rT5Y+WRRLIvZVJrEk+
CA0c/E6qwaBeD1xa+syGAu0qDMwdeI3cOtOsOh0YVIY9WPfqwsD3+3eoFkANjS2lN2gawdHfyIrk
qhVVKbBTjrKkyTwzsBHcwSi3fciVw5lnP7kYhWoim9E2AXd/vz6IbbOXApMGb7dDvy7E/NxcUDC5
g/4J5BY5wxBZ6PJDKBli90lXgTd7JkidPMnh6P/vTdDZ/n4TSdKaGN+zGCPwYBjPZte5eQtKRg/2
oXo72nd993HmucV7/eebf7mkyGe+xMW8r7Be0Q3UQOWdE96LiZZgY0ow0Okry0+Svmcs6BvFLObb
SG39b7dlNs5RXU5mp1+f/mgrapUtAZHiVuBB8xXGDLHA/OD0HyZDdpqkUsccTtkL/VrRK1mw4xCd
nZ9fyGf/+p8XAgubgpeWyD+6oaStbTXFdPq7qb4QXiROyHXwSq+XZq2qwT0KrkxCiNVquotw7xSk
7CHW9tmCqbE/yL8RTpl7NDuKcT9EWLQxIhes+IxymWNVqppP3wdp3HfRk5VoZwqckx9UaHhoOoEE
XcjvH9SQYK2lI2/RNi9HOnHoVKSufc6B4VT+p8rYaCpoQ6l0W79fRR17RwmEiGyv3VFJgDEGWZXS
VDqbtp+SQEIh5j+XOiryYy2XFiUXAwdA2fXAB3lIrC2YX70V3Py6Uy+FxzfTkNw5QAWjygJBTaWV
GC+iBSFBWfp5jZw6M+BkQfvCdJPh2VGsSKZpjIcEzVGhpW89q5NokpU4a6uuBMb0v7kYzGTZATOg
H5MtumwoQ3Dhn/Zk1bBLU3w2CA3NPs9CzyKH+i8uR1ZIoWrCqTu+XBmaY0eX7jPf7oBTQQAAVWOD
yo6c20Jq/pun+3K5o48Lvc2RjEVLhPmagktJe2CjQ/xylfhDT8+k9qe2hgbNWFRJEK2PXUPiwspD
R0K2tC8cfFj1zVKnQh+zVs4WuidGlMLWWEWVlv4ZI/fv+yOKumjWNcpAqn5Fb4U+J1SeCdEosU+y
V23aw5z4+dOdGlJ+u+jRpnScwm7wKKGLOh6WMd7RsOfb9cpH2dzJ2UEdTG/kDs7KAJ+MmV+f9ugr
KmY3xvqCFOkgbOPN6ymDOWLe6MV9nl4jpmSXvZvSYOnDR+CmRncdpfdZv87QQ47bWxQwnWKry7dZ
g6xH61vLZkpX8fRhRVt8H9ZRGLmKeW7lnYpgX+/5aBNrUdPiQwIylS9EK4IJDU6DtXJ7tnF48lxD
OcOg5UJ28Y/TAz0+5GAWSg/9tcBpGqRI4/Xv+bsBaygD5O2O0Sr9lfX+co6Cq4tgf3yY6YgU2vRa
HP2fKqOVw7LsFXRoOxI5DU3KGBHKFvf4LnzWtZusv0DKELLEVg21x3J5LDpz3UEIsfrQHYcHzU7X
WvaOQ7Vk0rKLL+wRd4z1ktrUi8FaDS2vzd7U+ToJB99MnetUwzbcei7757KCiFIxV7Ht9VjiJw5e
YGpeJ0NxQyQlmlT14urhzAYQGcI/jwviAylaB3L8Mfq0qSQDa3stvVKDVdX4oBWDJ0VmrrMzM0Rq
fNKXqfNRefj5uqeWko7ariNM+xzrOHftqbWqWUKFGeAcTKl83lG7Q/s/u8NPBbCvFzra4HnWgxIZ
01KodKGXRoZmmu+xfi4XPnW+wYNVxEAcVZDjw92wZiDCdZsiFuVV9mYckTZaSwZKRZ4l761DYNwm
KGL9RhgfKMSy0YRw2mYstj+/1lOtcBWXR53TCGn1fzAqndQqXRVX6RV2T5uhibGyCrwqfKOYA7B4
ZXeBL/eKsLceB0RxsM0zAB229avpfPRUtbOhbqfZ8nK4g5aR73StOQhVpt7en5WBP/nOvtyrWJpf
8uhmtjAAiXuUuPHHCITABF0/WMPYpZ6PKCIp/2edf7nYUY4XhYOptBLrnO5bo3nD5xBqwbCGyVl3
hUXMaOOmeCYzOB1MUKOBOwcHiJjy/RHbxW5KBg3oKw+YzebLvpUqjHlavwfX3DoAtpErlYGJRU2x
MWCQlZeSE7kFXglzirdpFHiK9KTKEaPy7Bp2lqtjKhMNxc4B6Z3AidMmZd3ExJjh79ANftBVKG9V
F0DhBqfwa1iHirFcG05711vTOmDw1dA3ju3wBuz9ph0ltxistbOMZ3bEye4RIUVDJAYAHR30749u
jUUzFWGTXhXhW2SZLmc58E1BiazstQ3Sjf2Celh3pWTLGsg2nzxm4KJYT/ESX2tdvtaXxbMjmkyy
di78fIqA/rMcvtydCBtf1l4iDWMVyjhZVM4F7oDDul09xAgNLxfLr2C4n6x91vrTIxdmygBHL6Tr
Zay6hT6PV+srk7S191OAKNLm5x18Kl4ZJkbV5JGw64+TSdsuw0pveG2Yi8HBopQjbxVmBD9fBpmc
U/mW0IlWTKygUdI4egVSPoPdqghZqTrs6gQvdXlngGGIYhl4ZrMK6uFyDFaJNnr4PO3UoN3DUFur
/eL2ymY2Zr/WZr8A3y+4iiT9Xj47Xi+/TwOMru5Sjbst4OkMIZ5Eetfr+kb4DYjSUGXcha69H7Sv
6qJ506ivbX1xhYAeBAefLuvvDCerAHm3wjZDN0lY9xa8DTxGUgR99TR8zgfnJmvuVCR1o0LeAQVy
inGbWeuOibd4X1JoU/MWPkww384fYmZlwk1QDau7bJrF+LOr+NMFEDG8LZ2wrfhJMAPy1z/hHEVz
x9+xYECS7WiBdmM4zi5ZhI7EE8lP0t81hrYbSoy2cLGJxnov1ftONb3STcv0SWhiWeBbyc0hu66a
9tIS2Sx8EnuETxcGnlZZ7gJvS7U/lkG/kMDLDkDPhIBEaJHe5JMnUOAhDUbM+/zWkS/gCfaQ1Jyk
Ws3CJzVL4Ki8SMlbWTTrRE6RYbwfmtxLwgkULUYKcnRRzZ22spk/p6l0qTXgGADRTK2LOpdc70Vv
piTR6bSDuqRbxLh9i3m10RevA8KMdTXdFDcIVl3ECnz8TPJIjWFReJHZXpugWuh/7bOZmm4snorF
LwysM6S+fJQ0v8+QgGF1tC0+ROq9pRcXir1t5ku9PYw6UDvjkHdgX4fJq2ZAtPN2nLVNmkVYGmDd
Ix1yGpjztLhTcOhhLbIt61LHuog+z8EOcn/RH6/1iwAIOmgu2lyelmvrGU9PUM+dhgAjtvJgDaeW
1Sq9yhjWhrlXq+/hdBEl0UoIpYV7Kcq2+NMY7d+cHwmDhUTcR7RDIPZ1xiaz9TalH4JWWE7atpQS
fyze8n3KGEwozRlYCzbISaVldVUObyaUzDAjjmS7UckuoN6XHTQC1nD2skT3C54NeYnYZRPQIp/x
zDI8cJCxGK3Jd0qR+YLnOafFNir2EQ57YDvutcShuQlHCuEZWgfwwHQjf8ZoLSn2GYzioDzgguM1
jIFhyTjLW9exl5kPjM4ha+/sHVa9u7gGyhQAVykPguccBtZlWphEtiexeSmwAAI4rJgQlA0DabgG
I0t1Wfd0lDtdWhfAcbl4BmibNLd3LeshuzEWcgpIHLPsL3BTqZ24+gwHvGVn5Rw1gr1gtrtRz32T
TrXE8/FqbeQPc7W4VKvgg3Z9RUPK7peLrjvMagr9+FdVxn6Cg22ZFUItQJg6VZBsIgxBES3KxtQT
dE7xW2HKRjYfDBtULa910Vy5izxDQUpy2AuiHMc+okr6BpE1zwlvTP33zNKT9PwxnzZGM15jOWLR
veuTd8hQCIbVOd0JLfLaHqxqycLW9bUqZS8drpn48MgCKzDkfpy/KVWIbts+JM5MbeyNUn0N277G
jU4wPHDKSmAhMt9jx/QgtsX+Fk+OmfmVRAVh8kab9CLud5Od7IrQZJAbeUl3P6tXhARkayXpYUQr
t1HKTcTfSKVHs7HcLELhs3Zxk++cyec7E2GU4g5gl883ZOEheyB6fIG+RxpVDSefRZI+N51f1w+t
Y7mD/jIZtmsqBRneCxStON3XWbPqpcpXymmd9pUfJM2rOdv8+HrbMlnotDtx7wIAFo7mvSQcajq3
MNXtYt3O+aueyFvJQHFOS9k5JPMIAFhSfhuNLH09q728uQ8aoFA6LGcTR6FqNWFXNWAdmDvRU1r2
vjbC1oWTJlavGZiEyBXvHGHQycxQ8xzWy/zacGgIcBtex9IU74S1uJn7wbwbgmSLW1rVmJRrxjY1
3xecDx1tBLf+lDndmlrzBqqsYr9ijxf2ht+bJLgJhl2hJ1arWd2BaNCrZJvroC5iRMBdPSovFmhB
Y6r5Eb+D16cQBuXHti4kedFQxYulAKkvBj9p+CpeuzDIHSb7plmCncSv6/wQJ9ZKRRpXAWxtFo8m
qwPYn9EfRjv3s8m4jGi+LQ+wWqxq8SUK/IYkrj/EnTCJwC1OdPCEG52mkwuluyUv3VCObmk8l2SE
SZSsJUn3p7L05sHxu7LZLpDKlMPYBPBTcx9r2x0JgBvE1mVAwlkY7Qok0sakSz2aOa5Lf7X87yI5
WwZvwiLDbMiHc30dOcVeKpytgzyhE0V7e7a2QTbcTBxzNTthbsabLkncOI1+h/0mAejedG8y0HaF
4207TLcZTOmYJDZ4q9JDWVESg2Q0X+Q/ZXvXdsjXXUTkVIBaXli8hpy4CkDGWd+Jzc0g0K/nx7Kk
HIlNX85kz8jy2zhH1TCbXxVGkg2k8EajfKiCm7m3HsDUbvMFiHAN/wKOTUqkUveL8SLXLwsiMEqP
Em45Us/jtZMegualwK+ua7OVnpCp1gYeg9D98umK7HXrwN9zoGqI0JplL8NyrZQvBTKWmHggW8Ei
1BV3bpHBTvdm94QOIh6wv2t2hRxscutG4vzoM7gK89+C2FdYgnC2rGdImA7SjEY6r9PbDCcvBXpm
4Cx+ZBYYHOADvFRgG2OXFoUrC8webPbGrjgVIpeBz6bSyGkWBf66dAX6b4x66nTyKstZ2UG9UbC8
NzoDJQ2/r+xVFY6rUka4CHNIs013SNP5cfK8BHe/23JA06hX4ZtmK6m1CK6wcJd1M+CTsowXrVoC
iTe8Vgk8J8r8fA4wgwpYa5Alq4eo4z46zW2AvXT54Kb9eDupjZca7Bqvh9+/eGlbueUcu/2iIATN
8UiXYTbumqZb4T49HyyM7Mw5vtQs2AjWpVQ/BurGGm7nyQE3lq6qaW07OIPEzVpx3tMpui1nDXpk
ToML/IQeEju3NqGwrNW1HEx+zStODFR9MPPTa4NOGnvEuo1yf4BTWqA5pJUGxRcixKF0v8Qa4hiw
ZouGc+2XkWW/rLIsXBuaURY9DQnaAU28ls3yYljKrdXC8VGy7TxbbjPBJG3MlVHfjSArqgjcg9Kj
oNBcWBbowgT4rfB9DJ6HZqe313EbbaOEmTn54NCUO7rXj1n625kMXx21lSNcW+8l43eBUH+9Lit5
32obODmrJMBX88FWX0f9ui3alaZwGMJ2mbSX0XhWohtVfpgAxoc57ooGZrDUW8LBEhmA1LQ8uc5X
eUmeq7DmUHwohk2whP6CGnNlyzcDahNTUXxaIDO6wpDAs8Z1MaOGwhDJNn9FDhJqxnVpbEbeuo5n
jN6idtBGh3Ri1hngCj7ukYWfUD3h3V106KGGqH73j6gNBIXi43uzayTda8q9g/6KLvs5VEqUYBL5
EgLHldhfiQQJG3vhdKPA8On6xO/MK51/5PPfcfxrD7+6eZOhrlCrj5JyE3QbrY/d2mHQ2hdbWf49
KL+Mfmv1r0Fr+2XR3SrTZmRlSxQdjYIN67jmLBpDV3lod6k73oHgiJ+nW+Wh/N28O2/Jx3SPnLr+
KD+oD/KDdEB362660x9QVWd9KLMbB+701rxpH4S4x+VgPnd3w9vyMd7ON6xv60N5sp6ae+dpuJsO
/S07Z3jr7sM/40P5Mj6Oj3nrp3+nNz0W/UuP3c3GH96UlYohxFv4Mj4Ev+NfsKt/288lb4Bs7tA/
GO/97fg4PyqH+Jd2qF9GAsDv/kE5dO/xCzH7UL0X78279BJN7vTe3Y+P8Uv31j8aTwjFPCevxTsr
c0FW9jf/0/xSHqL38bcKTOZjeixf8Q8gjYxc67n51f7W76fEdf7Wv1GPrd3296JTOLnSX+cv9h7a
i/Iy3il/or9szYN+UA/9nfwBK2HLzU7vLU47v5P3ZXSnP+PHVILHdskBpD/zx/yxlPyf6U/wa3gb
3qA5Kx+8KB5UO9jP07v9zBFkPcbP1Z/5vnupfoVPHVEH5SDgYB/LHxVd58wt0Zb9bf62Xvq34i+E
u/FVPsjvzvNwI/1WuZ/qr81njPEj4YWkBc8h/UV/frrlG9+kH/+Ps/PajRzJ0vATEaA3t2mVqUyV
fEm6IVRVEr33fPr9QtjZlliEuNOYwaB72jBJBiPO+c9viveSV8RPC9mDYWpgzY4K9/cYsLGsolc6
GEP8if7evXMxqN3xH4t/gGKP3fl39KpwC0/uu8JGoa4ETBGs4vuLcq9erOu3nCgfco9/8bQ4oZOf
xTtVsfU7vHb3zSt/J/+tXiXwmmf3HVgh/hM+B5RFj4P4ix09xk3xK3+xHj1nFfweH1weivnTClfu
g/a73kiX/l78p96VT+WTke/Gstq4HU5tguNg2FdSP16keUvnatxV2gNdK/L7QW2pcV665lHHcjhM
wmvR4hejc7CQXxZs0nJ9absNrgfbCM+XuOdUdOW1x8ebVqQUBfZWt27AkeBCRfia4GbkrhGCrjKP
oKAIanNEz4ytbvLTphlJmZ/IN13y7PaMI3zmu/W7Rx2N3ikHMwHZE1V1CkLg6sXvrjMuYg631Gwo
+M+5cpPH47aglKJ+kCJ1VfEgM3QLHr0IBXuSNReid8VvwEOPj6QJQoEwMvHzYkOu3kopqq0kAlCR
3mMuQOXIMAmyIqYALfZGDRnllMmEi1V5gMgbceVI+2ufJdozckQxYb4RzXdX3Ai00ySImORa+gdu
UDPuZRzr/TDf6DH8Ip/yqFyp6k2a8XcWj9THJa48PjR6QY4M0mvDI5coW8cYBSpovQiZ65l7O9eq
fYzjP6bSclZhmWxbW0EgpcTt8mZtuBzguBb4/SZhq6vQuQzC32c98iat7g0DNxhu2viWWWT4Nmfc
7m+jpvw97HIVYS/O0sF9jHaHJz16yYbykv5QdvU7z6Qq9W7E7JPcqbKXN65cgLjdQJvysK9JeIxI
QtCfK3ZyzAhjS4Jia2TvHU2ZRictr1ItvUhxzAj0YC0iDlLO8So+e667KYeHWOOb0tutT+9oJ9Ve
KOwKh0iGBw3Bn88hRoL7uSzMR9n/qYYHpb8D/fFXuc4RRvmFpdYalhJCG5EqKBqvftgT3oPwqrWN
XWnIaykkhHc8c9pCqYC77+1jHrXgpcnav9BDqZ9xscnEIAxMszNDCzZAuqfd9aO13BJeApEBf4jd
Agw3C/eh4DBASD9GIV9xyCSNPIJ9DSLNrb0g0OgcUz4olPAOF8ci010gwP8FXtCUhllAf479hBAL
L4KCc5AgkbOyQmoaA4QpEWKIWHnNANM74VMCrgJz6/odLXsJm+wRUgRr9PsHAHOOO5wisWR/Mutj
YK/YzuRxV5LTuKEJpS3WrPPY3w0ya6D9HUjAOnl39AHXSl55qDwKZpXlHtwxOife7QBjv0xwwJZ3
4g8hgEbNe+lvdcRVMp+EoSCrNV+YXv8IjH5bY+LFmhLyGAFBuuDvja7j5ou47wHTIil2tlUonwQu
aVCLEE4RpjA9iRfYacXWxmAoEFQ7PngCwZP+Qi2vqmqXyGccI5RhVwe3TzFi2gsP1NTfSz7AlMf4
7klOiLJtxwP9oebbm6TDzooYLFolR7rzNGXtVCRvNwCjKWkiV5Uk7/InVMOQWkd766JaaSnTYoIL
7rLu0bSvHCXcCSu2bPSvxF4f3Tem/SK3w9rhKxF9QAfMZKvdKqufB7YUOQMs0Y9p9Sj3+OmpnCBj
sXNWKRYpDEOqYhOb/qvaN6tgoMjGfKRTzYPDqgd5C9IS7zfvEEU3KM6KjK67PMoJ0YHHKN7VVnWT
GOZRolYoo5jGmx5L/aODFXgoo1HJN6ZCHsHVqNAKc94rR429Q8Pjx0qqdT3cxQqs3SfJwMg1JIT2
Z0wiV4B9re4/9Z7BjnVlcN7g0UdDeo3BV9OqqyF4btxLo3wCC47bu1D/43rPrnQtPqPy2fd/lS2I
xgYrm+3QPtrMOPRetJWrAQgt8+4LCwuZ2sbb7dqtoKEoF3Z/r0b7jlethqyPPwTlYff67uk/8K+N
i5ZNkvbAuAvCcB91GekKNDQyiSEMz4ROM7PopAFJimSnyadQvsn78ACnHzAQO2BOFPhxhQUZsb0J
PJm49zFdIfYsYqdYCQg6HO5ImqFXNTYe6v/As7FHkBnXYctnV4/gUiCY4FR7Y7xVCzo+vky3qK4j
/z4WtuH6q67hFDScCpSFRbkxw0PsbbXnREVnRBlWvTTKSg52OJPoxrlxScjcstHb1lE2zuY50+4D
WtVqzUzSohNQ9+kfibqrLpsNhh97HFY3HpOpveaemUsoysnnj6n0g5zfR/aACdOwRA6Bp6rcXI5B
9oHfFbrHUTHuy6y5bs0XZspSkRwkIE6B1NX6s0jQruwHVJMCSyYYEQzOjAEo8mOXvYIIiCAZznJh
AyESgR2n3QMDwQ5e97a29wBvPPu96bIfhcIB4spo2TA3IiXQlI8lmHspMeSs4cF1lJgYd3gUJzm2
WglmPwKg7NziprLDi6YvcBp4/MiCld4KoRNL3uuOl+ple5FM0+nDi+PccbWaEELxykU5knIrTWic
4+4XLLuQlAaL0sV/0rXsWrjXBcpj68YbTxk3UWLvfWorxc5RcKZXbh1uMg1tpWPs0uCprCgoAf6l
FfGHOU6a2aa/HRLMGYEUWLObKt9U4x9z+MN0hbdYgbX5m+qYE+Yib3Rj21evbXcYxK7hMc5QrxHw
wsAcKWXbSyFKLM0bg4Fay0yJkK5h47uXkf/WVvJ9UMQ/44xpQUXn5+xLnCODD8FA/UOQmAwB3kpr
A0K3beR73xn2odnBt6w3peH8BpUxc/dYk04k7A6of6PhWiuyQ4gpJsh4kPPyKeGquCOF8QaGkuWz
0GyaNGPcUqmqnbeRpBwhYHjoGGOUPlrUl4bNtdRkrMcgVFWEwsoe3+xRjjOwjKOZX/Y9HzG2z9R7
wWGAY0w/bx6ykf30wNcGAhV4uza+ZckmMDHd4aLFsyc8BDUU7h/6S4xJn7MryqOdA67IxzS/7LIz
VM00umSmapvPubGWf+ZXjQ8mk1+gfUk7anDnmIElDz9xUEKOCn2hU6IjehI62GBhFjjL4yPRhPkx
vnOo7CfsYoxUhtRnlXzkFVs4ZcEWFJx3xR6EpBHqyU/IZhDfRe1aO1d6nuND+ogZTZzLr4nfUyi+
f39gi4n138f1Pz9pMtZtujYaAonqKGKMm1v1Ssxt+mODQFZCjCSWdJf/9zpCaM7/XHMyqaxSOQtt
iGcnDlgNRJwSN2v2TuAvFCOi1Pju3ialSOFJZhYV3BvUM+AT6mOooFShzBK+f4jzL1aDL6uhBDRx
E+GXfBo/R35DWJ0H+8sUXjfyCxA9GzHyXfyaPXlP1Z+mK8N46Zj2uRwYUrJ3FWR/9Yvk/z8y/uaY
GPwUyj6YOAai5q8/x1OGSDI71hmeVlQ3aW/uTEAAuVx3lE1B3h4Sz95YCUezYu2QDQuSLm9dZh0a
GqxzMEv6m94BmVBlvmSODbU/id1AZ2gjV69kEZlMQ7HXWHiSsyUrKRAYT4qvZOqWTk5iXI9SzCDf
ehUdLoxIBgEpMD0djjhf7ORm0YN+7iPACNKA2QCxQ5/KxwJ41t7QCZelDimOLx0byccS58EldJJN
JGjbTVIupA0sXXPyjvQiMeKsdClxmnWXQgzUbsJq39acTeGrKp/K1Nt8/2w/fDWm3wPeLTKOJTB2
sSb8uiysvjfGtCeuugfbbZijA8tdeVaLZLh59su9rDdPYR0A0dqbOrE2vspcnx5eMgEdol3tj7eM
70Ky8CB3AS3C7YFO5jPLLMnG0+J7rX2PAA1rObvIZHRUrrzCBmyN6Tt+gKlsMFYtQCMqYsHza4+B
qRyoeyRLpxRiOHTmaDwb1bMNiGVw6GkGgBr0QK9dijOdpYl+fhITyn9tYsPcJE500qSRb+Aekn0Q
4I6BB+cHw2tvFlj7ke+ktsHCpjTXIWIeg6HNh/vJlFlmj71jlh3JsXiSgIwzEYo4AdDdfv+yZ7YA
TVMRmNr0YaTjTN714EMTKmXcDlhe9AwV1FO4cuAG6IwX97+ZjRbhEKEKMpk/jmJMNnS9bzuJ0WIq
VDMFmdzhmaZAzX607un7u5p5eFwI8yF2NxnjmMkBmoTII3KNC+W0R+AhaN0T3WSytLChz16HFCpb
hWJmEBr59UvxfHP0XV9cp9riIhjkD6p9yKPH7+9GmdnsNBF29Z/LTPYA1W1BtDFsPrXSDcT2Apu/
xhrWDKOpisXhgL5dda31wmVnXxdeuyamXJDBjcm56FWBgmGi5n8Q9WgPFEpa69oFCIr7PwpfG0Qe
4uCU/iEYgXL4EVZ2K5FuCdW+XRLQiwJjsinhAfTPjxEL+fPRaSO0KZnQCHXr0J5Nb9/2C9/CR3zb
d9eY0Pa8pnKbuux8IhRu/OYmxb0jMqQV2xWfyG3i31UWEpHXrvqt9MVG1vYuTne9Qpd4JAWmFH4r
4IpJ95oBAYaOelHb5jok1BI65c7t1as6MHASxb3Z2aj1ow0LJLzWx57sOBwh+mtXtjcagL1bVhex
Phyw/wWhC3V5F5hvGEaux9LegDKUTKUxV9Wls1Nq94NSXHo46RZKwgBEvkWKqmn1pUBPsN6/KONb
3yRTLrHPCoNfsmuu3UjfGcaz1Ts3PaxQLR/xeS1urWyHtXxISmQbJUfH9TdxS4y82y58nTNHmsZ3
ydtUdFa1PNkG4lRJmCbz1VDYgzZBwYeXGpIahYZR/CwW2MJKntvloMei88HpThiEfV08qqvUvpsr
/gn4lkqBd4tQTfevIM4o2ZZlDA8k+9ARj+RVp/Kh994J69GCN6dd+i1zC/nTb5maddl9mTtxnPsi
zDn2XhLcPFldm2w1rnzjR6+dceUQlXxwVjJ3KwwczQUF4Zy9IY8CbwO2YESEUyVnGMhhVlUyjwNS
X6D1ay/A8JSDvlHTizA2Dmze6SqqlYt+BL+JzI0JDqJRkLbOocMRyOVgd8jWZADieaCXgfJDzNBa
ew0+e7ALaWtTtoKkYmpXZBe0z2NYnBKSkmiFs/FP4+SMJLONCbBsBNpPDxGdsCwa03ZT9zT+kN7w
1exsdcFrcE48Sf1N8aZgK4aaZrJj+7Y0ar2Wlycnv/dzUAFmX1b7W+7weA1RVvAnB1vN1vSmzeH7
VTi3nSL/YsnD0ZbVaRKdXCnKUJckHgyeUIFhgoz5Suu9Q+n5/kJzK+zzhSarvSQtNzQscspN8tdD
wUX6N7nrwsnrP/cyLRElDF7i0lU/ONyee3KZJXAl2iY94H+LhW9mbsMwRZI9IjrNZtj09fPtXXyW
285MT42+6x08/PB+XwNPA5vgBmVku3/x/FSkWxiA4JZsTNYI7oW5VYFjnmBpOvqZS7Tp6/eXmNuQ
aG3/7xLa1zsqw0ZSAi+NTh7eXMSE0HPySUH5Fat+qY+efXyYeyLTFNoafdK79zI+qgnE8VNdHX3v
IcGhdmhvxMkSHqvkrGXpQgcxe3efLjjZ4PvA9auUiCmxxRXKmQggSJed3K/S6sXolk5tHtX00Mae
WISSMk3hjX19lLYO3tH3w3987GAjUoNxZ4uPca4b0EzhhGzAICemb/IcvcF16zRS0xPqX0N/oE+v
ldciexjBp4d6bUhvFiR+8KD/vhXQTJvJjGHrKpz6SY0+xnHWhKSZnvDPop1i4cPeQ/n7L5akMBRj
nSCenJ6Rsh6kqVHy0mShFcU7CbdT1kgw+KtF+d1cQcu5859rTc9AU3L0oI/B7VGNY1eMAyALJMnP
TLp4ba3/KFyavr+92beHezylLPZtyJ4mPYHvdDQLlk1XW+Kp+ODUDmPxlyR/B5xXR2UDfUcecXJd
DAWdu1mct0DzINwzXJt865XbgWEVTnqK7X2crlULQk17I0GLbJwD3awG6OpiJfH9/WpzYBOvEowE
txsDLdekfC/kPnecMExORQ1HVi5vhXMEwGsMrd7DVN+3y1N9VzjbqHjM0sd4NDYu7Ob0UXKbk1YY
j7362BaMjJPsyMRiPcCQFqJImeXO+dVi/gBglhjVmmmlH9eX4BLgomajH1SiXzKGtiRRUkKEOweW
gXBs9u9JY1hxMV/3fsEARVzB7F574O0LSyMbikKQ37DnMuhuMSQWOBiNzUZAcj0diP5Epg0zY4fg
j7HanjsggILpV2b066YN1sKgQ2lbrNpR9fAzY6SEo/kqgxJIwxuVn5ICU8HadMb2WjaTrRfaG+Rh
tcC+mde7vXfVQlRNIuOQKvY1n3iKSeWApyKxSjpmndAotc650KpkA2mADoykuUbOdy24da/A0dJ3
QzSuJEt91KmXMrpOwWm00ROQ2g27lefHrMLhYSTmbxnriiYJDm043pdg2Ek2bMRuAoIfBBkn6ZMJ
Vcp0Vo2hrW1IEziKX2Rw40PhPxxsa0izqEU06noxMzK7X25Yr5kTvpnQzR0Lx6Hij0DUld9d9suF
V12a4Q84HuuEjqOGSAODHNbhria1wfcY6PmwsAqGbvZeNajJ2G3SYxK7Wx0mPMqVCzV4H3TuQ1ie
4OpAFJcYmfTM6xUINGWrXFRtDizTgQAaRJ7J29aw9y4DZFY61i0ZUxhGTU0kEwhhHAdGlvqfFO8z
6L0MggQLH+RVKzC80i51vApT3E+hNMLviJNkb6rg/NkWAKYrvfWA71dbn8vR3DUAliIkSTDmq7re
9VSy0B4cnpkPUmlAvk2he3n06BqqhbcqeTCxrledl9I9Cd6Mhc9onVwgUCppr8fEFP6XBvaBVDaM
prFglQVxBbcJX90ziWEhxt2NbsUXZVMd1HbcdfXPPGmJ535pAv0xacaNofASuhuXtG/GBhWvJKh/
+woRTXol6PnbBl4ljp38UEGdyaFB52JbgLkoDVBDlEPGFI+hjurZ60IO9uJyGgBUT2BYd2HEv0oV
HNBSNnptbQaSw3kXYmCWRa/43MLHVFeBBfOoyS7wPjbyN8w4qvYNyMBO421vJHAhn1JZgTKIOMX/
6VQvse9dMPH1+T+SHDWx9jOAXdIjaymD80fcAMid3jU7jyFyL7drrBmkqt99JGv3/BzhhSascDA+
QUO+cNjPQiEWOAiIL67Kfzl4ZWoAIRatLoE8t8hiLO6sRCxsXbYWH8p5sI+J5i3Ug3P1EyCcQ0Q1
jseyPTn3iz4pgtB1RfDSa1myRm80ba9DQTzdDPX199v2XOnEXWmarOr0ZsbksECV26KVsGJhmEBX
zHBSio9WtdABil88rZkwbsHhDgSdY2/SIchlkjpF25A9Uwk6EJFVvPnvb0TUeNNLiHRRxgvY+fH4
+Ouf8Bp8gvQgUolQ5UiADIa1MMt5EYCbXQ+fLzN5Xnlhq5LWMQeQQ2IeES2sAmerM6IIt+BShIo5
4UJxO9fGfb7iZDVoABVFn0sMTWRx3MmEfVnZMWMQJpDq7x/iwrXUybUYNgR5mpq8p/TGgvczINdw
DkLrkugLUOaccJOIcMLlaY1VTZEn13LyLNKlJOPAVE+h/Uai6c4QvLJehuuewmTI1y2UjLZHiFb8
ojWHNkLQt/FHDaKLJJXO+JYSJ+qC58NB+f45zKUU8OMcA46SIiTrk9fcS5I8RnLEg6jXHWCFpTKm
38v9g9AWYnaXVmtx3ErjqwHUliU3jKW6pbJ17qsRRRwINh+PPW1D0VMmipoPaObT905V2Btp4v98
f6eGKEP/+m4+XWTy3WSWE/qmQWQNXFjD3IrlJZN9C6ebG045ssQdQ5HABYQSAVjb2Cfqi2Fk66wY
t1lnwXyEnQ1XtbfeciSOsgE15kql8KBgcSq0Qw6WbcWKqQzn05YTI8VDUqTCC1ZDx+ursjXjRhEE
mQnSX3zUfI2kg2JnhL9zSTqgGcAFfk0y71D3m8jXjjIsdFHG4lUZFeb27vtnMvsVKI5NtUhBa07h
Kp3RbK7lHTaDzdqGNVocwRqQ7WAI/v2F5neTT1eaLDM5Q3saqXJ8SvurPnkRJSVzUXZIcTRzDgth
RlYsnWmiQ/3rlYNLikXFFPYjRfnTVqm0xDZlJV8etKqdOhwS56mWdJgTt4IrC9OyKvdadN0WFwu3
O3thcDCGfKACBPh93aOl0neVSi8/viqdhDDqJysVcXMAz/jPe94D2KOb3CxcVizhv+7302UnnZhb
Zcg4dZwNq/yRIpbzlJgP3CDAZFP1mXA9Jije+CZ5Cw969kjCYwZ/AQG8TCmHdtgZaahHCbbizK8r
caMhY+rSfVu4wdlv+NOFxCH/6YU6VllZct/Gp4FankASgigsWxNRyIGQQ7ooLxF5yM7aTGFACf8r
Aj4X9vPZfheEV0aMT7kkT92RVS0xlDop4pPpbj1EF1r35AW/bfsWA1ttgDCIMA2Hm6W0qNm2E182
mk5iKvleJ7VFo5e90RUMrH045N5JR2YvAPZun/TE817Yz9Xz+K5WGy96UFNlRe3d4EeOuTraon/z
Hv75KdYEOJH5lmvTYHyrJndu+ltCxOofKYRjjlIHCh5sV0LpgNjvnPDaX+Io2LPrHHYvMnso5rTg
X5dB2AFFeAOfV1Xmu7B/VpJnfzDXWh2tfecZ6EOsfwQGGjS6WNnGyIELcgjJzBOwiPWSVd6t2rHj
ZHC8XgC2SJpW6bJ0Kz+o2aOwTegRxJL8dMnXA3y0chL/TDKHmhzFgRDpNyisczPYOBEsPPMyIug1
KtlZ+qOO8FUrEYdv1Aq1wEa/L98dfO2ilZZfdfGtAt/SIr8uyp9A8nOSd2y/giJ5TI37AiHsUMuX
Gd2rbv5gWAyxBcUQMvLH3pQPxpARAVhtCdvdJpZ9kvWLHBa64vpHj3uUZVKesd2twZi+f+EfuNFk
Z8E+SCM6gFrB+ou5kJdaYTs1uBIZmit/8LcOTEU7hnPeOfBq/vRNS4LXi0SKIjtrHLvINy8ryHSS
dWdrCPqalVf+yNqVaiBk3KfhHygOrv6DMNfoEQ5hNKwr9VoKfn//u2eKfgbijMRxF8TPcdpgmLE/
alWefxT9KHsH7x0wWEYpWZL8uP/+WjPNDNfSiW9xGIDI0wYjUXKzbnTCfCE/k91iprB9N4hu4Q0q
9cuige4HuvXXK6FWYg5vGKSrTbYDrzRVn80wOtm4PRAskRwj82egb6Ngk2FUGW36O0Xf2o/ZDf4I
vbvKU1ITrgb52oQ/HawChpDaUTVI4XDX2S/TZvWvlBY0aRU8STZqxE0bLjyimXpDR4RHYig2UArx
nF+/26DIFXP4SIAgX3JcC7wDpXxQHeJwiQe/dKnJ02nyQNJiNYnFYBKkhTIWATm1GDPc71/7nLWW
rmAlzgRAheivicPx05kkYQ3mJXVM2zJs251Jgx5DfWc32Ij0Gc7c4rGhpUW6BzpAvCDt08K5P7fK
FY00Vo5+Ybc4+QVG0tdR0UI1wVFDcI0FBMWxAFiyEn2GvrAZzI36aGXY30U3w+xo0tB4eZM2dsId
A5WbAQJRJPrm8Jx1pJxAUqIeZiLB/BJx9xsc9e+f9+y6VxE2WIyrNItJ49fnjY+E5Ppw43Ga+RWW
tCc6aqZfVQBAYt1bJFmXtrWqqgfbkoE54W86uF4o+bVbI491Uc6z7WqWuzGRdifQux22BCM/1Q4H
RvyrCJ1d7LsXHipJxyOMZCthY2M8Do2009x0+/3NfEScTT9iFUsfTGMM+EjTRxnprpc2chicWo36
xUluBpwPLNj+Pl44dnThNsGFWZN2GLS3wzbv0yv2tKuygwoNetuFb5xTYreRcWIJJKI+VcA74gSQ
aYN7Gdw+IlX4ui+NWW9SnGPyJNok0oOIZrBi/ybC0FcItLz0QcGBpBqdK5EeiwfDQskw9z2qBusF
0hB209OKWK5HaJdE5Jz6eg+4TbmAEQYd0CKfds4IUIf7YBBkQ21AhfZ1fciljA4F75VTLbzmcmEM
sTeiX516FsNUPbys2x3o+yqVsCbZQTxT1cuuBXg9JsqTHmCY0P4yjHytdk+u26zH4UGJkVTduaPO
HjIi4t30RrX5fiHMFZX8akuHQ/HBG51sjRbWD7LciRaYQX7bIdnKj3b0ICLWRa8ZpnvQW9FPLtpP
z76ZT1ee7JRZLvV2HvG8Mv2ZUkgr7+zyQinfxsUwl7ku8J+b5H4mdRszJNPycgeDY2dlWlD4V3hU
rtkjwWSrP3wiK7qGhQcr/p1/fWGE+gh6qYM13qTtN3JV7dMuYeFRglk+WlSK8482LF9jbO+Bs1On
ykux6uKpTS/LPAziH0ezSQTk11UYFlnlpi72aIz86uCKJtDOxTSGbGBOIaQ639/m3BHw+XKTLZkF
E1WtRRwh6XxtIpwkw0yQrYE10iVm4xxmBDv4n3ubnDdx4WaJVHIx/Ne6lvFAeq2Hdw776hA2O6qe
juSsAAZ/WqyN5kEwVjrEBaT+fn/TH5/ydw958qmbiVOqiU10vYOYodfeanI2a2oefYffPMJGTANz
7BD7Yicr7brC6U1tn1Pz3ezDdcRRIBl7v3nEZiUM1VVd5TtMEbAdSDY1UD9gDDmoYfLatCOuI7j9
uL/y9hG75rWKh5qnrEx8bqgkjThf2A3m3yYVKxCyGBlP7qsyytJXEzUSfXzfCHuds9O/MMNl6fwb
xongejM0pqdVMSSZrFRYU0Sjif2y4YEcxMSOE5FRPz10Zi4yxmagkS+XmyyetoG/EDVsdIb7osFb
ch7ATxCgvmnGDeLkymn2WohByZLOYs7JkfpIQxVqEIQDReTrffY5OG/aIUYQvjnkUVd+SfQYapX3
VCJMVmiD4dcIspSi7RX3VCM0Co0XDitNxdLoHQL+KkfmjbI5pcBqXWfdI8PJlvDiuf2YXovDC8DK
1K3J+2g1yXX0UhCHqyNFchDvcRaDwCJ1C2WjeNLTr+fzhSZvwlMyv9R6dmMmfUIBoiH0/3/YEM80
6zoFMq54NGGUOmJBfKqP23ZQKxto+VT5w07YngSIGAeNZmyrZY9tdKQKYFFLoftQ4Br3/RYx9yV9
vvhk95dGGHnWiHF3BJ2pXQMUURgLVEh7WIw8nD3DCZ7DOY9AVBK2J2+uR9XukfyH0NkHSVbBkJmR
6JCAZNu61JnD5oFJTYxbkdQ8GMnrv7jVT1efvM7RCmunxTZVGHLizQpwgW4DFjEByOUi9WJ27VC2
smdQusI4+fpSByhquaG4xJV2zPybfczBKuYonvwCmi40CJBc2LCGtsetgfywbW/qICL49y3RlOZi
hD+CP+HYU0Cj/vn6W5SgS9RSnAJBZO8SbA8CfJ1Dqz9K2BIQZ7HuSEhLGO4Wgk7A9taoB8W5dkhC
cu5b90qqf2X2G8kepWKt8SdctcSFWXG/tbkhi+m/Ty/nQL02i6UMP2WuTBBcP0ejKOZMnWxKmtXY
RhySYSQOGVvTDpLlPgu4ODR/5PlF10Vn0clFmCZGOEyACXFCmcob3WTehQcRW4ahFq994buZLdWY
BplIP5ky/oVm0Pn5MLLYhUSPl279kj26JwFuW0k/upPwZ8Cm4b9fwMyhKN0NjeZuuqZaNSCmDLbU
CfYQl9QM4RwuRvUo8pbKs9kHb8J5tNlgWTJT7lCk6l1eJ1EpSEuI3O30qkzkSz9vjgjSGQ43zrsW
RoTPE0Om3GDD17YPDsU4ThmD/zJcmEtcwrmdCuKnRgIT3q6aMvl8HSsfgsJBEyD8dP1tSsx5JCwV
deJqlwCD2beLR4CITbB0oUH4+skkkoFxlwjIC8MHG+l0rhubwMeLJXL2UoGhjoycOjmnWEF+/47n
9o3PFxZP4dNhoHt5ldTw7kSYNJkNDK+FIiZf2AoX72+yJYSx0vmjrxcnniS430dNk28buUQQsIEI
B526aRdubfYF/vNMP+xhP91aGwdea0QgTqjzxBcTYdvovkn6fUG3vhhJsfAgp6dq3sdYCtb4UjvE
XrqMHIp9Opri3r5/YXMb1KcXpk8OUMNTJFNNeozjg2RT7LvhCGJXYTGVXwn6iqs8fH+9pfuaHCyp
is1s4LNAeHNlfUNdIlwn9aWEktmz+vN9TfozzcyHptfFJEk5cilf2zgI/vPsCEGL2awsbWTcyAhG
/P72Fq87qREcLJzxMw34ALLrDPntYJ3c9EdGr13a6ypcRdKmTX6F3f3Cdefa4M/3O9leXBUHYjPl
ueJ+R1Ts6K7VHwZO5KuhxW0fm9SFr0Hcx7S4/Hy9yQ7j6Lir5hgdgU7fsDZzf1n0trQ0J3sJwq3a
8xWAQC+/knHooVIW+6UrGuwPU8t+4YD62Bb/uikEHuj5mIIoU56CJ2VFpLnMyzWMhq/RD2YiFgoj
ydzK9zlUybh6Gfurugx++hKswTBbF9FjZhr71szWGiYHjGSFJ4LSwS5rnvNIR6t3NfRHMqg961jk
z3VzK1fSTZkMSB/3eNlKTU3YQbZnJi+cghZTp8SL+O6eJh94Fkt13LVDfArdY16eQ+uMrURlvFnh
1cISnF0Sn57e5NO2ulFTW1uNT+0TBhASAwcTh+tjiZ8J3n8AM+oKRxyc2j0M1PSfzsInMLuzkGWL
54eOSmra/+lS1sVWyY2OHmPbh9IUjcey58/s8ySHnlJUsWDNTzAuV22SBk2jf4K5QXoXaAgnHLy/
xaH7XIKebuokqOrAxxTik+dpm5FSWVGckFuDGfwqCtYOLrSIMbMeY1micPFt3jCMbRgBt/+CrMUE
AAYaGT20AVMWmut1UQ2a4APlPWjVWSv2VDBU2wx9l9bN7MFq8ySpVJClT+9TUdrSSWxU05K76zss
tw9IVbp38Bv9jUaDKC6st8j+dU0SZ3B13iYR/poIOXcLC3j21X76IZMzw9FjI4gNSjQwvQB+NT/5
wvPMnYLIqscwwk/ji7iwBTt1a+fnEYa4zh9SDwxGsB5dJl409N//qNlNkHmsLquyhpZ70l0npd+n
Q2H6J/yuP9rO9B3mhxXdqIW9Fq9ksSKYfwr/XHGyYZShXDheqH7I7NCgwC0BZ+xpdhcxzdl7Y3Sr
CJo9OSCTK0la0hFqFgQn8ZCbvN+ShRrmP8zBWAcV+TVFiWfQ0cRrMFbfkXZeUjCknXTCBIqgth73
YxM1591QDLdISvWYXSbMVxwZKzN5hTph5FCadXvtMjTxx3Gfj/Zaw45HVeCvVw9WnO/hveXEjWB/
BZu4K0LM6ou9J3frMsfBDmPEHB+c6D0zSSBRnHOHQW+I3xwOr0GU7SQ4+V79ZATFYxBrl4ofXGYB
JlgyDtjpKm5+YZG+SnA/MY1iFza/tPx3iDFYRNuToH8luLe7UfFd0vGtUZnLoi4dczxB1GcZG2q4
ptvWsdb9heuWOxkXo9Z5S7t0o+ANVfb5WhMRxjg/R1a+8E1qYllNTw0Yu0Rw8F5wW5uUE5UXFaPR
a0jueu1KFe49/muZ4HlkDMrGlq5txAsjRlgRpamA2EMzgCauHrotQgHUjvXZDK+EUiMKr2ocdhNP
KTk9iwsfGbCk1I9xcufl3jmSy5NFx5ueH60l2eBslyDGLRoCc0O3psKV0Kld5pzUtkksXKG7jg0s
PQzdqob36N3ZyZO3FAD9MdD7+8H9c81J/dfBGjetHupKu2n9zVivAY8NIkyIMWjqFVzMbaMEa2HQ
U9XJaiS2Pmu9DSfXXtOvme3W9p8KGj2y+BC0MmzxVIc6AYnf0zqk/8kWTovwubNAK9UkP9g0BcMg
CiNM2zZtdK9TstQ4bTftfVjd2wlpUEj5vQYjL6iJ6WMS8Q9iySi9KfIrNokmwIkC/xYYImjIReul
i7Su98IFUoqUXQOydgr83xi2SvXJaF9C9uDOkF5LFVvxSj4gMLxsx+IHGVCr3nZh24+b2rwpKuzV
Gm2bYx/OXBxqNjRA/Pj5e/MVBGANmIyPO8bE7b/fMD+/9MnKdcGeG1zVKPwxuMORHaUyMENU+TsA
fzZL8bu/v+Jc4YH5n9DFgrMztP7a85K64NKHUwrTZ8CsBxjzVUQ47//iKvBzaOapBf7it/vI9awy
psAn4kBkwzDiEpDj4rhglu+A6gqaMoc/B//kxAkDU0sG0cJX76567Ntjg4VdB2i29sp19ab+lr1L
GXsTukOc/L+/ydn2CemVbMIzVAxC7b4+S3bQXJUSC+eE4BZTqoZtUmJGMTaPFHOtds4sZddDUtde
vr/w3KHHCBFcCrBO+Ld8vW4IxSjQBpmjCL12KV0iyqZGHq3rIf/5/ZVmyzphzYSAQGQfypPnO7oB
jIAyReNJ49vTN+hMrh0NhU5+FEH1sXlhhOO2aZTzEJBWnxYkeTwu/Ii5o9dy4IvAK+GoNyZHrylH
aZxqgBmBS7D6IesIBfgf0s5suW1kWddPhAjMwy0IjhIlUrZkSzcI2aYwzzOefn+lXrFbohniOWuH
o7vd4aGAQlVWVuY/uPJrGHihArZtqWig6TaRssLxo1f2jY5Qlav7nl4une7Kjr0Yp+E52NALSd+Z
l8+TL3d+acDEojDIKxfrTtt3mbVATQVold50HhQLfHG+noFLH/zfMeGmfB5TmlMHG2TsycHtYn9C
/x29MlowaXflUnmxL4VUAywY+v+QiM++dxEYVoT+fXirJfJybKHCmb3bKIHXjTWq1ovCl0OXuDFQ
5LWY4qTcQ+VDHKk2B0rB/TIehpXsxaRBfYpJS1SKpQnerOYQ+XpSLq0KW5OBAYJ24ip1tirCQa4i
CC7RLdYrcbTkQwAYYOPJJhq0j9eLtOLvOz8sbeCGlGkFQ+EvBjJyw5PThpjaAZNkGwC6VIInuqHI
OACkB+uLOFQAyvAq/eXSnUNg6xzZYiOa5+t/tNjsjaYD5quPMiK+yVIUf+3fJGRfT+mlwwEEFak7
6ERg+GcBDcAg0A+HOhQnOshpCqKY9l2nyl56H2yDsZXGD1ThhPi8nFU1Zy5nyA/Q4onXZr6GHaxz
h3GGE7pjdZzjj/RKFSIFI0NzIYJnijY0OwteSF//F9FUgMeoPDucIdbZ5korKCdKT6Uf8h63FSSY
BD+52Pvl+uvZvbRgPwx0LsLUO+0YjRbtlRQtUGMTWQNOGsviZ+a7WsO5r147ny6tWHGYG0RuBVL5
2WZWJEr4Tk7bBLAwRWDg94APCVv6/IjHynsP0NLx39rZw+nrV714LtOwEXgT2hnG+dFYNU1lUnSj
YwOl0ORiLAAvmglWvD5GkDdn9WBXGA8UO3OEi1Id2hBgqAA3f/0g70DX813r6OA7RS9U+Jh/Xmuy
H6tmigbxbTgfHOclMn7O+SOCl+Bic6gvs7SfJODA0jLVYuDOD878w6QPkz7awU+FTGLoZK/K13hP
Yd6aYrNh/axsgeOMIWkyl9T5EuTh4FgO5b3crJ35qPjc8hysfED35tlCLTe9dkRg3EWhE0TrHc+E
AP5viVtXY7xVlEbMYFzp/iEN/9TqXsnUK5GSK6o4lb6YhnMhPW3IIBD0Q3wrhGjx5ICu8A7sI7Gl
B6oCfMLzhrdKwNtRuhDCgH0Ue2xNQRASHDh7cMvORquwf8CGSNCApOBVrGHkhl3b4Sv7L7mScOjO
C8FPGu0jd9GhfuHMYp4MoTmK5oyGdCeULeEHDgTHtI6II87NUWirFzErQB6X3MdQkfUSzHAHcosh
TleBjUll8abnuI+wmJraFneCd+Q7A4NyLfNpqUenkPexsDEKc2CVaAE34E1LdGpjlGbV4FFCTzTq
juCriKQGAmgA7DBxT/xjtiKuyPIrGJcMlCxKnAZJeAH+gi1DhYWYDg0tnE8CwVvAXuZ5UwRXLZjV
/BkxO+LOi5Rv1hGa6c/GuCDNar7MtZMOl0vWFTQLuW0D+UIo38v0pVLfJGJjcJce97St0dC5b/UQ
setXq0l3qdUAtoAskKWb3D7FqDUEGI3sBcMekBgMIxEbK5BNGa42KS5CKo7bKbFTwQ++OPrTH9W8
cRD367kOGbh9lZh0tPUNwlZ9WLhmBRlhOiRU2wkhYE0yN8mtRaAeO3VemnyIiauw+tyj+iwNvy0J
9yR+XTOb1VS9CcYCRnnWWO4FYw0K8gyPexqFnUOw9PtjEHR3OTXigERCmOJNXGg1pIPg4XNmcmOH
m1Ms0NeD+X+TwHqAoDDgKzfcYBg0op+T6e4Ai8WVvrFkAwTvjWWhf0+nH0l5yH2eqR5cCwVbMe/2
vM/R/RZJhpiysNlTMpFkZH+DtymSl0A0b5CjIBeJXbNpYOQszeStD9FZRvqygB7CNwaNTeVnGdB6
kYpVmD2Ia5+MxK744DmUugruPqt5KCYXbam5SOCisnFQN+osJFvVk28eAuTEO3kb6puw+RY3x5YK
IGWHGFRPJT2NFGu44+nlEe4hwLsXqiuh/OLT8YT0d5PNihtV76aebhDZ1L+PGlszGpeN+U0CPicp
j7QTl4IDGIP3ElpN0CKLbto5krzt7NoV8vIiRxiOXTWjn6y7mCignoC0PhsHcfQVu0+AbEGcGOVR
5PKtMd7QHUEKOHGFqNvQvon/5fyjFCHsHRJmRWwysdNhKLJTIphGftHCkbgx2wNXSbnE0FrHWNiB
8LHQc+yqgQSbdg0GAgufHQccXccmPzXcukeTTWMeKZBVjCM2CttRYqBZV5YjTW9eETk/LvmQABXr
EfTIIFmehsUEqbCrZXzXYs2hBqsIKA3nmsr+ZGeGyJMiHCc+AwGaPY8/F1lDgFsbASqEldUiHYFD
YVqvs3AnklitpXRQrunLCsZl76BtjZUhIPbbGHO5vJEOKHKvS73cEnBkbMdYKCSH1P2eWVtC2kel
IkK9SAX6YLHOeSt/sHZB9KbGmNLo+mYwS08A56L5kUeVshCrrGCNkdFiDJE1LhzsfYRpJEyadU7t
PLcQo4Z706mkX7hpaeiA0rRFfYPaVWdxw+r2llV+V60DkCk3m3B6BecOeQg2Xxuj0z6uA7ZnjHth
1UWeHD+VYUGEEGATQwA2ZBRdBR/PFysjYS2C2pCeEzaGlRQeCi3CBFJzKlTZX8pEAahoeRR9H+PQ
XsrIcmMtyZeRIvWWDA2V2+dgRMKcINfvgUv05iSgN8wAcyUmHr9BGZN31FRnlf0HFlwxK8yyzZVR
mTdg3lr9hSKByKuHYikhZ12lW0Sf6H+SA4J+NHsZ4LGn4uD1Tz+7NwL+PKY9AkUpNR6tQ0mFSl8x
BN+ixGmiABrtgLlpKizhQlzAANwCoXl/swpcwS7nyAiyaSOh9EBnF9mEtsxuZmVYsvBkP9yAL4mN
Z78xFwiII7FheMgRCkNF/D4wAVmVhIPGBiksb/gFtrWF2B/V25m6OveQCK8MBmR7g5pQifTCjsOm
C0d7QmneomEhZDGaBv+TCGUWf0mQJ/tVY06y4Mmh8gWcE3PnoMBdJeYehYGkgnIgEC5g6+zDsts0
4XfI6aRvk79S4reYjTpOeJjDm2kqmeaZivbmI4qrBdVXGMFFDL03xF8UBSPTK4rmoKDxIFuY1ZmL
1HI8dCx6k8rjuG+hMsSJuamiQDgtVNNJTxcK0bAUC5jJDRDrFnU4IWwYDl5d6XdCkRctuQVXYSEZ
YsQC9dvHpwjXKhD2AgKVtIAsSrTpyfoeEGJcO6yNl25yVq1yX+TlAoBLrinvzowmNrGCysxfJ9WP
LO7BOglIZAOUt2HlNylq0dVRPCHGLdSnrQ1Xh1FJt3qQP6AQLFJcrqe2+laVwaKQIME0bsfaySYs
kLI9igjU1BFGBI67TnuY7ZwlFvucclGiFQjM8L/kpAVFSapxYHdckRKA0pkBWwbI6vHnFNoNgqac
LJtk9ipD24Lnq9G5oTy0ArmaJqd3pWJSSsJHRyuAlnAMOoz+rKNmq8bH2VBGoohThctsjI1XtBRH
Dya0IkIJjl+KMUC/leW9GmC4VT6itExqlrygSEw5v2qKLWFPc8YVfHGR1oqMY+yWpExNCsxEWH4P
sadgQdISP8TjiLUnIiS6kaUTQSt0waM4KIzHzCTtiELI2aBeLyDFCV72zXrGETNuH6vgHUOtFNmK
qJ2XzW1gblpcBNAKQt2pPrJ4zREXn/qUoAmdgjoMODeCzBJU9dHK1r0EhaBZW7GzGIJB1F8FsQAa
shDBFomgUWfrsC0exbKK9PqeS4qTbYd9ZcdeUkhu2Ksry8zWwLkFzQfEJrtqRKEwVDe04N3B/s1t
PK5wGieF/UMua8wv0/dh9lIO+tewEdXVedrJrQAXj4njDgMdS5eLWMknteCf4zsTVEveRhBo2bsg
r3tZWmZOh4LhQhl+p5q57iByByqLh0w50YyDzfqWMjwyWRy5Ce3S3MvZXm3ANWC3KnQjrAm3IG1P
edTjFk/emz7bBZnNZo7vawkHB5LRjHNtxl1D3QmqviAON5zrXfrKOyEXGRSGN6WPbedTRNcAVD4P
ZLGscjq7LDVxcHewgDnLOI/Zruloowp6LG+C6kUOOTk5a+y9ASI/Rko/w3KtJr/MjgI0mRG9uogW
CoBzu1jgk7FK6285xwTHMcFcl1D6H1/jP8jFlCbGKvo2JpqjBhiOFlv1RSArFERQiZmEztqJ71UV
EdL2SbEGT1BHqNJI/VNZwMXULc/GwlMDhkkGiUUxYVXsy64/cSVlt3cI/MTSAbvPacyXIlWgzmRK
SPxMwWZCJJu7pJaQ0i7+ubMXXoujsl4n3yzKT0qR7m08nEBIaymtqvERKAG9hCQNHovaZmmclEjd
cKxyjovwYQmxbSZnGvEOeeQcE6Xk4G0w1I1B6K8ELIII3yPm8/0uwQEQ0SEjBJ3joHUlWt58KUKZ
WMCDMYK3MFgAJ6kXGdgJaFKrDj/geKizuvblFNuV7GAhoYGtJKyFHukqemPtTRh9C4oCu5UDD17q
+9yKyFopelaTSGZLuimocqVG+t2cbxHnQS38e/0Im8zmyqNEFEN76c6oJZgDRwrIK+pgeCT45I5T
X6y0aBd1N0G3melwhHdJsAv1FTHTaFfDcNCD2wguQvpmDLJrQytgVQmsd0ETs2W2TzMyFZS6Ilxz
be7GOX2/lsSvwBbaGu4JSizAPg33Il7q3KH6zPS0DEfx4VBg+dXg+cbyIrrE5on1XxnNivCGFQMe
wX6xRMmdBU4DBEx0nGtrCU1a0jNUDIny4mbIQZmQ8ee8bh9jymUKpxduAMa+rmcXtyW3jcO1Ja8T
bdEWTyzIqM0exC1E0yU6TxO4pgP5z0A2xqOKfUrVeUX0kDp50c31Why7gCvNKbhDoJUqq0iIc9vY
xjhXg5KuEUMdY1wqELhSBdrYQmlDZBzdXiO9DLIA25RXigKd/LODmDXJpXB5Yu9I/XPAhT9b2nGK
yNeitE/OvYEaXbXuxuxOXME51nGxDWkEIy2wIpFMx7WIKX7+xHLknu5k41NBc2pixLF6TJLX7Lm0
X0EC95jN6toacULy5ZAp54yZyObxnCt2nOYxDqWD8egQeMQNodPbdSrcTDDNtVgBeDDjhorN93pK
MPKw7ir9V23VKz6OOAPjjJ7o0s9fWhTA6D1LrHE5fRTxvQyKxeYuw0sPStgc46wgPOBwS1d3PYGX
3g03GetdSourrWoQa1hjs53v62mXhlfqTpcK5R+qPc5ZxSv3nTSfdFQikUujGkzNWohtDvvsGi/i
Iu3o40ii9vYBYAn6mh5AA84bP22zfUqG2SW986MnZMzakTzdP+Hixc4mO+AMJf+9Wq29WEY1ZYwR
FLgyFH0+P0LFRPpNRU0HbgaXHyDKoCFFag5d8BpE+cpY57xiLUCxpuwYS5zh6ZELrNCnJCnFJLG8
6lR2sXBpwvDXkf9CUuGsaFe09Pp7aBpCVWqWMcxd044VPRYRGLCUo51ME56b+Pjn63LhxfXz78Dv
zZ8PXzXXUMZRzAwmgcylC6PBPTkNS0j0tb4e6R1C/VdF7sNQZ18vruCeFzHOaGr9S1ObVZIm3hze
KC2O0vQRAaIRCGWqBvKhBJI2V50bB9tc3qhJdq0+KMb6+1ks1NZkGhx/odFyiKbtaFKt5SZPrY+7
BWJDgMVwDaC8sud+IQ5mItXXc3B5Uf077FnlfepCP4kyWmkMS5kNQAHnc4lhYrEn2/56rMtf9t+x
zpaUnUSJH0yMVXbQ7I6cPhT+CJJXB1IvjmTRTjBlDdDdOa80UbpOKjoI6SKjJ7MZSUo4uWt2yzzW
UHGOYM2n4TG5Q+4rBK9Z1Y+GthZJ+UCK6bR//P4nwjmrmAIynAoNAJC4RYvukv8sKi9fz8xFBj06
CEiEI3xHM1u80IdFH3ThJKdCXK1H6lJes8MpU8D4JTcWp394dIbHcl5f/fwXaQ80dYXCH/optPA+
Dzzgse63lNGExppZNjeOiYcMtqhUGCUSKn+ev1GW0Mifgz7bjAPmXxpO4ncWqX6TTEuDRkI/0Dq6
ShB/9934a0dA2rYsBCJohZ3tzimeMZjO/Oh26j29PvS9ADX6xto/Ia5AQhBTvZw3qMpbHKxkfW26
abJbbQIY4339ed7D+FePcnbStLWDHWxlQ8aOjgCb/hPsS++7KLqTu4mAGCybad2ZWHGROK37dFdk
i9KA8zoc+eWrJ8/ldoJjo/yDwxFgkrPd1NEHrdI6SW51ZmV45PuxrFk1HLsGF/8idsnfYYpQrg64
g1+nfImlcTYpAviMn4mFW4Rz3l8qxtSRK9mgT40RpK/m30THItHYKfrjGFDdJU1kw2RkKHGV3djY
tU12e+XTXNo5n57irJHZ1JjROEmc3EJxQ/O36V6m/t7RCOTO3WTcdvKJOz4ehDiefb0oLsSYTwOf
bdl4nssmkmFLQogq5pfU3wLbFiUuvvbXI73jzv6aaUXFU4EmGrpsZ++YjEUzsQLRgJ9g1EGJt/yX
WeKu1exELcShqs7rZYD+KAeIigIprijwkuU3gbEm8oktAkdvYeudh5SuUJsLjWw3h4ju2Bp9Mqoq
JJQ9ODAfUbsM2SRsCZCdwBN2bN8q1jFxSFYT6nncdNX90KG7Si03+NNby+s+LBcn98Mbn01ujkax
ZGh9jB0QrSbE4TRMa00FfL2n3PgVVgkpmTG2CYTGLnA839jypEq2Ezp5of329Qe4BDgx5A+Pc3ZK
ZkWs+kXUxLeiMoOSJ91bUWeFxEhAlHDVgIp37WS+NgXn+7sMtUHBiuXWwo2IcpSdLziX2c1XR7qU
SPN6uFM4iK6T8p3Ntm9JAB9yQkkmfcvrTUIuXYcU4lFXrn/M6T1Z9ahjBjCxJDQvd27TtAWNeo0w
9R4x/lrnQEiRzifp5F+fD6PJmkuHyIFdibYomtco2gsNFvvBT26ynzIt+mChoe7cwy4VJghVed+F
d02+7Wuv3tIEFjhnz5YB0npyduWIvpAoGQLe+p9nO29iB2YjT5HtADqXPD3+keUNagY7UlOTJiV1
qq9X3JXRznvFSmaVjs1NEQqrLKRjS2BUGdrI7EiugM1VFtI7ZOqvqRc0CDr0oNneObUfEhA/CYJQ
d+JUGAmA+9SpeFMKxWS72I4S3tc+oqNYlrc3hYq1yCs1cbs+TWXrDgk7gN4ZgvYUIJ7KCjxJMC/g
VNiRubOip9x2VlHaUMjAG3OmkUG/OtOKO85RJjCrYmqOu0hGgIumcfFgDrVH54i6AZ1Qb6CBhnG5
C547SMBrG90e042F2jwM1amj49vwf1UHprjNPdK7dYedfJw0h0zOd7rc/wAFnyrlsi86LwEiPsz6
UY93bTIc7PFX/5wNxtFHdVO/KTMKKnrj4QxTSt8zZRfv9ZQ266Cva/nJJjXSaeQZHHViWI3yQpVI
34N4/qZnrVtozUYZp+3YcqFvLK/KJMxiy01Qvo46gh/Kbw2hywxVCh3Z1j6hrUOrko0dJydJQpY8
eJt5PVK0HVeLZA4OvaXQv9tTQqLiRotDIpOlEUid1XAHvHNR4FWoFDrbCY04YQpJ/VejvNkV1nPY
PQa0l5ysO2SEa6PKHizk4GidO3WxI+WdW3PFqfIuawFQlNJutmYMlJY9sBpeQx3K3nawpJP5kODV
rBFb13Qs6UttykIG3DVhzfpLPBPVImHvDtFxqd5QnlPymUqPvBrT7mFCkJ5SBV6BSJ46wklW2PkK
i3pDCvepgaVxbx9mCsgB+oRU7G5r/dlhqtO+WEwTn9+MIxqaGlLe5SZNWoolJq1YmvzCb9UBCqF3
b8E3vewOcpO/CPf0r/fhpfzYgOwMaEWX352UPocktZZ7vZgQjJvLvdo/xpm0LavvTT25M4U/fzha
k5fqmdui+J/4u0rapZPwsxTfclwMFKpT6tmylG2/fjAR/f/ar1DOkFAiI+CC/vm5AkMbJmn6h+ZB
J33UACTku5gOcZUsqEKB6vh6wIvHkYlQhgLaTygtfh7QtKauUWNajeC/6HAATaNlKzBw2TWV1oux
78NIAkfzIRSZmRLTomgQaW2jdWhvbPhxjKVj2J7TxkcZ8es3uziVH8Y7m0rZqBslCjl15nTR5fhA
eUOC6JWLTfKYLpVp/fVwIln768shPwR9RZXNv1has5MPZqWxomhhceOOuEGwi6/zztSL+Tl1KZJG
Tq2/GFlhXDktfrXQITOcjZcUbKZpx9cDXIO4/jTDKflZTvdzded/o9ShlUukvKMec8lDMHvZ1jG/
6Q+F1V05SC8upA+PdbaQVCXWw8Iw3z1gRRilFSsaiZH1/+AaeGWs9yvmh6WUZbGcliX6t6gggWCo
7AO4l4ywKyycv/6sYpX89Vltne+pmOgynF/HiKJxTZONQNHtCAtSuqOP+/UQl658JEYw7ByEwxXu
Ap93RljG/wG769UTmBNffXFI1llENP5oA3OkWAQAVhMKG86QbPRrOemll1QU5BiElRlXz7OLSJ33
kl1nMAxl66YrgEKvg/7w9Uvql5btxzHOXhI7iDKvsMW7jQYNJRrtptNlUBr8Y1V3hX8ncohRUrE3
VwxPo2Qe0HOoewsbIs5h1KO1nyDzV+UM3KIO9mAzAWWBhRkTAF5vKlRaHWtymuddZK0i/ODrsrrX
a/tWyJqXXfdjUKz1KAeejEU96cldTzndhP3agpANH7Q6X82AEDNOsa/f/NJi/fjiZ5eMMMvTTOWs
vp3yO8DUTbSjABQMok2y/Hqki/eZj0Od3S0qvWo7NWWO2RcCFZrTpJMhBSFLO5P2vMTJG758Vwa9
/GFtRJJRiaHIdRbXkSceVOY+ugX21YRYyIM9VE4OmZ8M4CMRTSBE7bKjXzY/RVsjIdP5+hFsMcT5
JkUp8n8f4SzUq1aiz0Y9c4/LjPXsEAWjDbfjPLzRfFRrwhX1nb7ciIph4aK7kRa3NKxylaqwTCHn
TmB8Ur+8oVZI0sIXotFk2S/92EPS49osD0tbfYm0o5r88K0A/4CXkz6WQjxLUcaFTnvKbtQtPMa7
LHmUwAsC6+AWL2qLXY5Cmf4Y00wThRQVvI9RAnqDt9fXWLbU29JYwlFChsDrShx7+gX29ar+1tO1
K2RIdtzwPXv4MaLLUBzrtzHj+TGvoU1G7xGUwSFoSwxn30bpxYlkRKk3aUyXGeRJuUsqCbxhfWVJ
X4xYnHP0EN4VcM/F9vLQaqxgJCpaWCElib8Xm5YPDx4qxu4eoImikku8FXazorlZdi84Ga6vfPVL
H11caWQbNTPlL2UXaotam8e5KHGDOepVmuxrpW0pJ/4clMevB1PVS6NBgRYiw5aO7+bnGJ05dlNz
y45vFUxCTe49AYgPIYo0I2k8zeYmpDFaUE9pIq4zgbkDi5A4EJUxh5o3DujYGF2q/EjhSuJ3OeTW
bTVeOUmMS0kIiq3/+5RnGyFUmlGfatQ3FRa2QIOFeu8Jzp/p254Nz7WnOYnrdRzfaFR2/Q44T7nw
Q8yeCP6UgoKBVWj0Lr0vt5SThU1jkRcFWRqy/vpqqZXdbaDToK5mUXGKzJmuZ3qT4cWj9zgbgPKZ
2nXhOF4gAciU93kO2Z9r3F0xwhxTy72mSauUSq8fWmua1eJmKWy5EZlGwOkxTYCzdZmrKrnX5ADC
pP5WkAa//pwXY/K/83TOxkCvCxzbhGqjDwRkeuyMA+8Oquxqy+JiHROTUAu8/jvL5OzYCwM1kTuF
dVNjc8vduJPwYsKTqBNd8VhbJ8ljPB9NWtGcXYur8jEXjwRNhuLFssCs8y/RrCEKIPNQYyTs0SoH
jNmg4qta2JUi7p2gPzSiyXDtfnVpfj+Meq4bb0l172g2GmUUsYFPUbumw0hovF6tvqB3gogSxXJo
vczzucJRrsM6KbMA0iX229ExBfmvPNBApf/k+89Ny1XSu7J2RIPi/LT5OOTZge7ICiAcO6Rr0GrL
ej7Z9YMi4A5KyP114+iTy0GbLSCz70fU0+MUznd/6sajJC+McDUSMIaidTvCQDjex8pDGwGfc96G
5o9hrE3q3VQfI4R7BcWrVXaB/8TeSzGDM+/8HwlshxK3snLbqff1jE5h+JgFMMmoDauejwZbkSyk
8qDOqKP0p4pKy1R+8w3LtTsfMuzCoveVtyBekQd/NyhEKNmrole1pzPFTse695jibSXlC4cbRBm4
cXnFv/jiqtQtUk0CN9viPVn8kMD7ZYpRqd3Ftx3IWnSzeYvmXVCOPjSkcgRD5v4K/+5iAvpxzLMI
Pnc9UkADa9JWOleNUAHGAY8w/VS036b6pqM0qqfbefoWliQJCO9n+9EHYH2nKQgGSbcwUr1Sfaj9
57a4axKkZxaj+hPUbZCuill1u2AdBMvOorMoRGJiVPD2UbdW82MF0h5nOPubMqQuFTCZW72U/V/n
9Cz2zx3MDOz63htHIBgF8IseuyUAeFSXK+eYB/9FFKVkYFFkRicH+bjPZ6JW6LFcZnMktJ658dnS
CcAgiQBgoytb7sKO+zjQ2av5ihHmZs9As71nrbBsgWMkgeBpfj3QxXCN76pCtOayJ5+HE8qOfqHm
hEv/vWMuYPnAsWNwogQwMGeAnOg7de1egBOvjC2m6zyuIC0vbHp0AxupszJ50xQBZSmaI7MN0FJZ
x8hD4MSoPxbsS/qhQtaM6yCQXdp/8L3+q1oQnXUdGrCC7cj5PVRq7Wj2Q9JoyIMUFYF2c0YITNK1
ab50PODVYAn3BOL2uRp616eZPRrwSxGVQQCP+xCIgUA9NNekBi/xyA1c4LBSgctKvNE+L9E0UTIU
PIzoVnAdmiPS+ljoLkJIGnBI6O1CZ4XwA7br6295+QX/HfZsZ+i63IL6AMLUpguuTe6sPvKGSvMI
lPn/fyRL1kjEdaQUUeL6/IJWH1HkynLaSaC/LWgUay4lpNz/DUzJ+DjQ2R60mzJS+4SyEw1ZIMYg
lQDxkzWByAaU9vVLXTwfPg52VpAYQv8/gs/VslGqJRu+0SNkVRdVDw1wUe8t78qIYiGcbz5Uwx2h
dyMcss5eL0w6WTFD+V1AFodXi1o2mz4aNtrktRSkrR5u37oYG0DN6qJUb66ML/7+v8bHTpAik0qz
5lx4IBgnu69q4FGC6ELll8sUeI2a7R6+0rih/y0oKgJ923J2Uy+lBQ9O8eunuFQyRTPDwgGGviGR
/fNiUqu+MJtB7JZ2AergH0I0HTkwaeJuwAN8Pd6lkrClWgqiRgiBskc/jyfXjhX4WQv0rV6ivywo
j9y/gYZjXgWX6uvBLr0csZWxNA376fOXm1N6z0WJkqLh75zgJZi+Szpldfupb15LGBvavPx6wIuH
CS53qvUuho8uyOfXM7AniCxA0yL35oafJSfBkQI7L4SIaDG+czqKtQOlk6zg/zj4WWCI61lWJWtM
btE5xWB+6G23VPMVmxYkvDbuR0iDVfLc9QGSHlfO64ud549vfvZhpdqWh8pG/JvXFolIvRYUOWB/
UND4t2CwkCqo80krT71mLYRbNWjar6fgwgdHsQhbcywB0IZ+vyx/SDKNuOkrs4PuyOqqlOOEttNb
eYOCXw4sokzWX492IeRj7YGABELJtkIsPvvYnd3E84R6GXun0442DToqtkz09TulmL2zWAFYBFE2
7j0ICpxjONMyBrijcafMioNik5E6a71A0iqnRRT9GhP8o55LDA6BVsC5q7ZZSnfg6vI2xAo6fwx2
L2LMUNGJmGfLW3O6Pk5lNLfNBGDy8GrOkZc6FAw0/cbp5X2ZQTc10VGxY0QqzPukGzwpnhcmBK8G
OmnQlctBKdfJVC3I+gWvJ7CedEBN7A0OMkCahAJDGxfJSGAAwabp2aqwXhQMJZRQ+PsBje6BfWsQ
VspmE/XmCj15ONQqInnvNFoCKRhaByYqQKom0vajaVPUANMfwkH2rY0/DBCeuCOl3bWE/OL80HpH
9ENBQEc+24FyOZRqVavxrcORBU+7VSyvbvN3NiTmZISHTQFboXBaxOwokRpbQWq7rqt3oShkWh+e
42wzDnaaNGSwPIfsaemiN05oNN1Q3FvD7sxwTL6Pq2Wuru1gnZbDYhgCfFLuQOteiYeXDFJ5EItO
CqU5milnx8sY1IlkV+BRZhUus3k0S1tUZmdRi1WGfxi1BAIEKhxdulHD1yR4McHPA5UXwnp417CX
WrJgU1Ku7d4Ll3okki0SKNEXRtXg8/Y1DanHjpv2lYJqJPRJAZjsh2yT/vMIlnUcIvt7PMZQi8et
ETpYxcAmtAUNH3ReRDOYayUUZij+Qak8OOiLt+o96zqtT3mrrCeRsJ8apdj4dregHs4BFxMUc3Rt
pIco30+DApVrNeCpJNh3/MkSdpaqn5DOBy8qYmaE+E4lW6iIsa+p7s2YiCMNCTFQd3tovAMqQkIu
rO3lN6nx//Gvg0QERKMMAnf6JShjBQxOLep2cWis8Z+AmLduk3BxVYvk4rL7MKOiovoh/E7chIu2
Y0apTCBrQ8JIYeFq++ESJpjqmk73jKuEgXjQ52FgO0KniUiA/VHfiGo954sB9LdBD4DwoL6o7UsP
N1yYkAnBPaatHyVXs/MNV3Nj3Jn9CeXxITO8AKIISw4jFTvZ27QplHnXVcriykFxIdUU1UBhxIsy
Nx3qz088lE7TGg0nhYy5pWNiE46I3qg+zSAj/jHIVsxlLqtuSkdTqEHMAqkDV0RwmqCFz/FybHZT
vNnXKBRo6I2EyYvev/hgl0zjmTtVUWdebr2KP1t39kJnk0tU4gVlvXZeUoqNhdKvhOjbfByZslYU
Wq1gZSRHAUcKRedtjF3nziTxm/Kl6FZ1rDMWYzvt4Wh7naavuItCs29ilhoEGwkaBgK97Qy9Gy2D
qIBTBuOHereGRWNd/cqbFbqLcr2jB7ot8Ti/Mq3M2vlphLwfyFnUZujTnp1GcRFYQTQhAYPXx6y9
cXnl+d6R39cSyUt5HbdjR5g8O6i/nOM2FaT4gDWD6f8nbYVfhzKqoKFDa4P8Jyh10JtK51YcNl+/
5aWc5uPQZyG070Y7DTSGRpZBMOpQEwIdC51bhANB2LruP3hpH2NQg/Qsc8t2OitLdP0UyJZPr6e0
1w7ELWmjmJuek1PfT+omm7amulI2ZrQevoGrCGLsBFelf0x/FcgFcFEsWIpYDdJQMLMHXX8A7+FP
aLkCPf02+gvo1xWs/GCpFzvVvBLWSbUvLQuaNgZmhBrEgbMoJOd9qs8TYsRPmVu4L/RmXM1FYIv/
Zu7Tz3zruC+V+8tx+W+/tVb9KnPv+b0QD5dHaZt45g/4fe6fwe3celV7CX/M4jfLy/wwLQGlLiS3
WdxX63T1HbURfvyqn9uDcWutfvHzyI3vQw/crQf+3g09RGMfejdY/0a0d5Et+pvRfTiN7mnczPz6
6M7u99E93N09bx9G93fr3tru4u7wsArch4eWn8Zutord5W20WEfrh23vHtRts/phuuvFznafXwHP
L4at6j6G7tvbE0+NZIUbu68k//zgJ6Ebut9Ud3fn3iqL5+fnfhm+yVvd+wEw8PCj8ZTFDzI0N+eH
vILpvLxd6h7MdFflL6LXt0KTcjFtaLltUfBxAy9dxGsEKlx1/VQsp3Xi/nwpXJQ/PTHBUHo9x/vz
5+bpeCOmGbigWy1wVGLGmManp6fjn7d08aJ5L63n3fxpfsDUXkKSX8o3YqCcH/4iXZAUXAkXlypD
dPLQHBPGEFwPznaSntSdE40Bd892rdglyeFOUx+pK0J9hpgTmSdIfVcVsS6l7lxCyZrpxaj6eY3P
QuevTqEZoeUsyl7wjq/irDhILq15W1QRSLccFv3nA2YuwlLBkwxtfYSZpht2x14LboQ1qLPXG86R
SOLIiCCqP095e6tEDyl9eWTOZfxrCtlAzwdvR/N5Rr5pGOpFH7+o1ipIEOykI55OLLDoKCcs9zYj
FapvKQLf++24qOdulRiOSxkB3Sco6x3wP38bN3fmdHLoGhKep7lf1HFAk6+kX3oIqLTY8FMOduHO
+bIGt5GndBwOCCDYgurtjYXqjpCulfEPvFFdO8jGW4wwxWR1JPaRNyKD1cF6hu3kxuF26BwsaL3i
NBB8JSVd5IqxTMFG8dcIplebP9nQNLWxowOGejStB1pgVX5vl3hIzPbSChgLxpjSlDuQjsiVQ/JW
Vrp8KxvdolMmzwp/W4ryXQ7Aq5vStYV5oaOFeui/X+9sYRoDVCbdQHweYXHw4a25R+ITMgodraRe
S5rwcf36ULlUbsPLyKAlh5W58leTkMpekektamZF/iR0f4pTuWmiOyR+EfKgnmhfk3w2LpxjMFxI
tkGlC5XPs7Cs5nodUR+ObkEgOyXyXxpZCLQHU/9TaR2ZBFDvwfaEngHReyU4wWEPAQLFEYqBXUP7
eEBLhqS5dyfJ8ZALtMCgikVptkBrYm0V/BZKWCiumD0BpfqR2t+Ld/Txu44JqQwHBgq4r1kkI/6x
MP+HtPPajdtq1/AVEWAvp9NnpJEtWSPbOiHkxGLvnVe/n6Vg/9HQxHDj34CROHEitrW+9ZW35O06
T94rEhOhmaDG1l2JgB6oAq3H9BnxFp20SAKYNfrWzircNQRN3/kaD8ohVhiVQypH9yLSvYWyaa6Z
gqwsB5gmrC7/yGxk2ZNyA8nXezfMjy4z+FGvdo0s+oMCUWKi/CyyWsomgSP33OxAs45qEhvs2+tE
rLxJisWNIFkKm+3DFPw6rqBDb8XSwOAThbfC+zIqbwxaB/d5ucMxkyJfXWmyPNJWDpPahoRD1W73
r7SG2AzU9WhDCs4KisV8KiokKOwy49Tbjzl3NFxdXdzdp8rFkeMqDv3go2/HBAj0mC2kpZCMQqSA
lgSCidgVNZBqbl94blN8fr+ThsE4tlLqKrxfjqT6PvIec2nDsSzIR/avKl242kxed/WUkzKkQT0g
MEqektYEWEO2FWTEoVpiHM8uGiyE2c1QEJDYvH6ZBt6NeRFnCGEnQuGLMRrKR4xB/htfbluMrcQU
hHn7VOVbtaXC9hw66EyvVGpgwF75qX1ppDe1+RovTChmPhWNPpm2yoc3gjppF0ROKlVGh6Q43b7+
77jaq+Y68g+W/W18BZ678Knm8FbYhsHZJk9BQHRaMoaS2yl6QAtHjAaZDiCJLNQf6auCDrfzMwD9
xD3K+m+mAoQlxA1ur8z5GzDAGyNfqxnQSa6/YiwneGm6dOp5XqqrLHlHoQ4GqRhKpA1SOG8RApT0
PCXnXgrREVmac33kY5PgQyddjGZsTB0Z6F3fQdnrdm8rPfhi7w3VBmC/4ty2g5eBc74o6x3yF2gF
iXAgBhVosLGLkK8opGfAeAuvY2bvADozIQ+wqul9TmqiCNVqv3fowBKG0QPynjrPWZcNayE/AUUm
rUM2HcRboF+A8YUg3fvuJ2i/27cxMz5hRzGkNpmegEubxKm+641OyajMJGVVltkqsbc5NCmq7z67
j+SFq82174Shs8heKXyhDFx/gbQP5BjZRRxkGGXSERCa1Q36R20WHvzM2YqsUamANrAeUECn/SzE
QOhFCw22LguOHI+K/N66INalfGGANrchNVkGhMDJZPwxuuqShhwhwOmMr+6hjIG6O13kdjxzSsjy
plvq4nyQ56brUUCOkEfnqjR5r99GGWSdGhck2fmP1sDbfuUgXLc+8w5QLL/3yoch3jpb1KH6b/2w
McNt/EvZF6Loohm3kjc/8xW/3tSVfXhQtuXqZyn+ofvy7Zso0Sje3v3te35GvGaTSQD9N+PP26tn
7pgDI2ngjw76XNamMSwJcsWIbA6ALEZC5YQIZxquYO8zFh+KCyHFw+9EMpbQunPcG5u3poit4xi4
y1y/uX7Q+roK2DwkfB6tSdn5rgff7bMau5uq3ufmc7dzqvtYt6Aga0dmgZA/s/ANdIAiNTtzSVH3
nx7h9Ft+vqPJys7HsEzVgnTDySGx9V9oXXof3bcq6iFYvJlGviH74PhSWuVNoBUzCkUauJnyCCp5
TTMGnxwGxIghFYyqgW51F5pBRpAeuxpji0OKOmbgfovVDe00EKKoQqHxXhjpQROmMtgZg+dC6ZBS
Jlm54TqPtkDkQdOM+0KnwdN9KSMQlWujOYTmum+whP+JgMzR0Rij3KMzmvgrBxeqZqWrW8841/Gr
rqDg6H5HLHLtt8CCY8p8Ziv0eSX0PDkrkPwR7IwaLSjQJiqqnt6bEAcYoHqRdwlFV6VyQB/7a9iD
MizNPJW2nRwLie7Svmi+dtSsr1LZnGzktDCJFkqWbX+KBjw00zMO5gyRxYsRXudZ97f9IEd4LxAN
Cj/fFawsuusot6a0g1DyadGeG3s+drOT/GLjKXc14qvRD0t2t8ZTWPinSoNy966jwVNl777sH0Mj
WjccA4r/fQi/qt4XW7kTCmBCDLQMHRTX7mPE5rQQmzfzvnS+GS70OfnZdg9FuMllHGUI1AOCS6Gk
IcrEOW4fa5pbQsswReLLZvvaHlLL64If4TFRy4+ecVDHTShvq35HrBPPkeIq3Hc/YnOv/l1k6ywV
ZGqcUNhY5YUxYEAnVsgrCcU7E6VdljJogrxEvqzgrYmRt2m6WwIVgBRPegQgLrI+Fhlu4gHPKyDm
+FF2+YbPX5iPqnHGoZKfwQnDEH3TZNEudR7xvWVUEARb10cubw07sjeTVZj9kAqgv+g45d/tdu1X
K1B9KT6Qfn/gS8fRQypjqPYm0ZDuxzUDArlFeHiFOO+XBDLkSv4l/ZTvoh/uXwpdcYY3AXpeKGis
fFZ9Vex95LBwL3ZKmuslsk3hpUQ5MFUTQS8vGvCFiGu1A5JVEeiN4SJmJ3L7TM/0zh3eBx+34O4C
0gjZRNiaJzEHK2NoifpbUAY7vUo2eNzw+YN1yvxW0OVtTjl2n6vHBw2tqhRTtoXwOFOH09oFNisY
1ET6SR2eY+xrxyFEbcGXzXGMBpTs/eZjMi1oycYHedkVcc4Ugi4rqgsgFUm1pnglIzIYoLkw0oX+
bOscu0Ro1ApnAr6rAEZYf+vy35xpdAMW4R9zfQCujm03yYQAokzi4NC5etvgCQEDaKUad+ZLbOyN
DDumtfuXqm6ZJt9+xzOHNtdDOcYUxBEIJNcngeQYviWPgHfl7CXVUJ4MTsKzMNu2eHLjibf8hCIl
mkT6z1fUJqe22SqIi9QAv7WSNlUkISx5EMoaxqvMUDlglwX5c6ZvKebFrHHJ42wuhxK9HVJG5Gk5
dicpm40efuWEvGHfPTVCz6v8HTBOqV0hC8ShQdXS1cZuoMeB9HPm7UhpaTKkubUe8WsFKrKSEUtY
zGjFmfvHe/l0X5PSM4olXs0olBDI7T6cvhaL+jm8gAM4mjJQQDK0qQyAVjtRQmkB6o9IeG5G5dF3
1AMJ3Wb0+nMEUCCGqkOVg2eBdzbGdK/4b2FQCQnjmrk5wK2zyDujvjkycwEe0Oo9FDJ0osdzBbKm
bYV8g4nWbmzau5xT0BrvO5pAYk6q+qh/oimIsgTBM/aeBPJ9AL6bIwLe6Wukvb/GcnWP2OrGlMaT
NDbHrkr3DuWkUIqLICEPAcdhhjT1QmqtzGTyV69Gvd4IjlvDhrUpr/T6oqU2kn3fTRcPJR8PpXFj
Yx+VFt62kKsNtOWV4wybwUUlFjpn/8rER8B5gmwpAM7tlc/fa7ImemtwjFhMVpOPZEZok1kvYtws
cW7B6YI9YDGq7x6FKF4rPd6ODR9bcbokqTKAZBKCcXOcwOxzubb7zAP0azr1Lkddd4iTDej6o0GD
rw53nKkfEuOYE+7GEoAHc8+gYFaJziW1P8UJOvmUx0jwimYfzmuJ86v0fgjBRtcMznZRpiuzRHLU
t+jr4TK4JCUzF94+P8EkvI1OYYyACkUX69X3Lowk6eZAroTGybx/7BY+2AfW88Ybmwa3qM7SJg0w
LzKTB1cHlA478uzbT1r3I+i+ZNEmD3ZF8LBSpeNA41AW4vIrDds7aYteazw86jq0BOmX5yIEqy1V
q3N5P4v8Px906iqTe6XnePCEBVQ176jd83eSTmCta/Ss0/Gc+RRs5Roh1DF09mJ4zNJWcUVrcU2g
LxUpiOXS5L29zuZa0dwWY2MQBMCvp61oiX5/gwwUOAVlrzn7sshWBUZ8mk7agwoPoOizOIU5q1cx
2gBC9DUebOgBqNenKWKzLxUtybh/DbWfGiN48B5CIklo8MLfTXUGezE6pxGylNnaJBEU5bCN6Fu8
rfv+mKSvQjOc9klrIQZr/CRz/lDqJVahM0xmjo5w4wF+Umg/S9UKGz3Ss3dkg3sZz4Aewr6xg1XE
P8hU32TdNi+Jaert9/TRYPljdVH3q/jomcw3JmVbEzsK2mugw31OSeZqJ2F/KdFDdw1pi3p+jxa7
KDCEUYEwiejRmajxb9Lq7CjEiAQZ8vYtzbQW0Tj7944m6YonKY7d5BxaORI2AGbBNv4j5LvswTqT
DDoIuUH7+ShdPyABn1rCwNoa35Tw1UHUpCIz94xnwzg3/c4y7nxzN+r5ChXm2483v58xCGMqw7Lk
r9enQucNXeSNeFMB1g1WjfIKvbLCmqugMsvQBdGtcFPo3mZ4KcqLWKM+pAQXCnSXCIdDAEwRrqQr
Myo2GlVYACrGx5p3hfbXGk+S23c7+zHACQCJQAWAier1zfaGnrmdzBEG2JUOJZgozmKvOjvsk9tX
mmsFCj/K/1xqclomWpG3SQN7CPxFgh2osCah0oRMyBgIIhFBBOMo2swVuqhwX4SCckpTMojXywQ0
cbHrbUHbCT4odAn4BbSerp87zp2yDUkeBCIjitgZHz3urBFt7kD5Tc7OHYhcA++R2+/hIz3+49IK
RnXgTlGKm6bPkdpYraExtmNpmGCnVbiSoR5tKjxLO436FKafQj+0B53mB3uAUEFrPLlutpHQ10+V
AATUCl3XtZpXOzc1Nj5FFkLwlvseRf7po40au1tGSV1fnNR4qYf25/nIq1OxQqOzbZhUNtevLu9D
0yR4hWICgUI/tf/A6C8+2d6rEAP+bywNry84yWiCwKvxF9Y+xkqCNdyeEnvAggA5/iIXvVv6lq35
U2wUoccs/HkWuS8fecsfX+3TU0/iaF7ndLKTAcCa9DXJvJX52OER46cXRH3pKdFzMI+y9YawwaFE
QMNRfdyz4fHDDaSs2OaYkTB5ok8ADHYbAI/EqiNGo3Cg0ZOIH1Ewy3kXIum3l9vMtuPtgSf4oFqy
5CfhNsqDqEOhgQ68SU+CJgB6/DLbjkYvrjDIKIvhhJsBFyFVdvB8FSLzQsLIzfs7awiwDxi2C/f0
Z1zmnlCoBVOMwhXY0uslFOIyy9CC3UcvkVU0+piy7ykgkdemgckAN10OPyKS/fEBEa+mZYqELszz
62sOKC2TtCDihR9wTCdwFSooLa2kN3CdKJjHr7RcFh5zNshQJANVAT3LDPj6klZtVqndckkZSxSx
VBAPbdb0Gfvv/jcY5zvbuxvzX0jgL1x49v1amilsvhyIIZPFmvqqY6egXu8LPNRJbuAwKAVI4fZe
SIPT7EQJ7PYlP3j7f7zeT5ecLDNJ6UarKg2EQuT9wCWj6KQUr1g0rkckLRI6jW6BHZL3aALTNbV0
k2TMR/nMqXIheBjsFdwxytTexpG/5W5RNo2wNYjYKnUNs27EogyIeCDRdwUHBiBGmOEh77gIgf2z
rGN1oqIJodBgSKRPDvAoHR2rwt4a79ytpK5AoPrf7OfW/z9wAuY+lKaQJvCVdKB6k+PXb/Q0dDXO
RA5CiTatUWzxASEd+gAF1nv6cIJkcftbzbSrcImEXIENLfxMrBuv12Vi5t3gpVQctOKUyNhzaK9o
p4BHHNxyRVJYkLBGQE9tH5NrnLi7paxUhOzpavl8B2LnfErMTD8YPOzwyJEQiSwujbw1vH3YPFoP
I1pdpya61LqECOYGQjH6WQvPP3eCMThhBMckg3xk8tbNoXWKpG85UFhF2UrJ1F2MeRRRaUtpg3dC
gNVWU0pfIul3iUHK2CgHoAPkp0LdJuyOVl+tl7GwM9Z8fJdP9zV5K2mmyDbeU5Tuysn140e/A8pD
n9rCf0ipj46SrsMaEbPW6yHIX0JFf6pRcrAtD5Exsnk0GcAClyOirx6waS+9E4J1wGLGKiDsvDC9
f7eb8zi8CueJargILy2z7tcotIrq2yjdjZASTyBuFG34jB8dg+Mh+qaofxtUliEab71V7xN0Nzvu
AdQp5Ac4ENKmqR9wytxUTfB8+2PNSHhcv5RJ3DaTNs/lEG6viVd2V6O971zUIUIsCBoYLl60mldG
7D14WGvhFtSCA3tqo/BuSJwtTqs6WaaoYxoA+jiqmON4XOxPfqT0fyxnus0WDUIOrqlcQ1gU7ui1
ZChW1t4LB7wYZU7H7HbjmB6AvYSc7iHjlcJ/R5BuVXUf7S4yF/DxG9teOxjU8f5zU8O6iKw4wzvg
mdBm01GnD7vxiugIRiAEtEQLoiyGjRgGlYq5GuV2J6prCgPIaKJf37T+UryYjVL/Pt4U/tj6qV5L
Tk5ApKOvilChjBsNyc0YZQo8wnfD0tGpO+KI+uOVMigEu4C2ljolG6uNhi+I3UT3dmmt9M58Sqm4
W2MXYIUkBg1A7q3WZ1KBzZtkoajTl5ukZAriY6nxiDUZ0UsK7wAAFc1rhxVWEe3FLEc0KNIoPpTm
Y+YPezdy0FAEjz/+HmNvH3nfhShibpUIXplPoamdIlf+Ku4hobtRhlhJ7Gr7gGqj9jAMzMpJjiTd
3rG7wtLbmcmbBahLts9u9galQcUQJKz2fNsEkJckI4uJaqzxigeCk9Rf6RGrLXZO8R5tl3VVadi3
JHu6HpsifLdRZGSCIKWvmo+nWEL6j76DZmyAKmjpu8DzR7iB8aNKJ0FxYp/p1l6A+tH/VOOXENHr
Dk+QluO3sH0mV/oqtoRaC2eu/NWP0eqSPwxwBGQvxV9SqKiKIQ2NHj5xniRriOyDslO1TWYkG4oz
Q94zaWbejFJB1pk04J/IxitvXSHN13Lu7+MSxRw8j4EZbBKFp91CnyqMp4wOit3Uu9EYjm3NoQoI
GZ+5tMX4yr6DSvFgSO43MPpIx7yKgSQYSjFZRNw8FpQO90cZqXR4kNAI5GNSrEbcYSX5SUzZJE1l
TJZsku7N0JhvpV+M0NoJJ8IiMtleyX1lfg3xyFNCxEbg18Bcq30Wbm/uBhf/DpwHu0A7khDKZbIy
OPYpzahIA4pxMRxDRUpQVCz3qLTvQg8oM176MmVY2O6ECaGFBiaV5rrDnKqqZUG4iMTJKeCPXnYA
xj5CASoxtMctzyW7hYsU4AYjKhVNI2wdGmtclTycm6qv9cD/JqWczCza5GI70VHCcs6C4iHGbZjr
iF45wySf4pEIl9rKK5EtSX+M3cEb71L3ATIY8NyzjdVH9t4U5yLCK2EgB0UJA6jVYMa7MpNOuWF8
Fc5UPoA8QLqC0aWECiPsi+BRychR5+3JQiOIGt3CDUlw85J83I7BTz17asLfIDMNTIIwzinUl0A2
NlnLFBAWI7qwp5KsjdWCCx+jCRoLhfkMfdAiDBomzflgb3B86MAgMeqSeddnJqU5sHaSASxg18I9
tcMfkEkhY8o+VNYl46WOEXHVv8SmdNbQknMsfLISJtL9q05/WfwWf08CwWPnNLvO7DeBh6BhhA8R
DXj1lVwR46HBOPkitwhfxhovxIs4LZueYOqAQuJNJo/AXxLvofQAa9E2etNjeTeATpO8VmxgzLKG
+Ayaqm0jVKTsO19VkHaxd2ZLcxu1kFbv7mImY53LeqTdwWOx1YXbGEoUSYeU2cXTNpa6T+NRkIiH
QYgtPYgGol+6d6PLbnPyZ7E40fZtZHmXWmdJuuhsDOG/WTuIozEhd/NtTu5oJJwgfDDEl2IvWQEJ
EaYzDdaBAJ26hC/qPAV2urL8O9/hXe3xU+rbc+ms0WRX49fKphFX4hmXCwNRsBT8MDMqT+1I+gGp
E8cq4SzEDEYUrh19UaEIl9m/hZJa2t212siu+w0JXPiM9o8AfsDzMsCxBzS0LgLeO2Z3iYqIb5Pu
cT8QNHgjaU+oxR+EHVJAWtUP2QbWvI8Jj9c+9cZFlNEaL9jxMF2Pza2SNkcma3Z1tAQpDBnsIfuN
hBjhitOPiXrGCaEom1DJVqobHfXa2cSpt4MQ0OsM8I1+E4/BgQ/BkMxJg3t4r7HD6sLHN+kOOZwK
C+WHXcKspvZfhEAxr69CV72SwY3afzt0VVTUuPSxp20EwljDP1LYv9OFCHDlKyv1LJNR2Ua+BlRE
jvvBA6t7uLzYlNp4OpWPdlZ+DdTqeVnzcjarJaGnj+fIDhyC65zaMMdB9kfzoy/D3AJQQcbaD9id
q0pal5h43c7MZhDOZGafLjjpy2Qm3ZbB0oHTlQJoa+RYiK0QI79DHxbS4IcJ2pmmRtyAdHzXgjuZ
ZX77HuZKNQ0FTAfZCczKp5l8lCiRrIXQ5RPIQYV6JF5J+FHSSuw9BgDG5fblPrB5f2Qln643ydDr
oAx1pW45UfKXSm22g2Ee7Ko4uPi2VYSqyHZ/hBUo+Eg7W+6vRHE3Ls2iUQPFEu0TRcJQtzzJSf2Y
MzQFCl6F+a5plb2Hh4Zz6ukAG2PzYJfSA+JtCuHMGBxk2mIgehgfe+T+erUudTg2VNPEVWhkIQh7
pnwaW3v4qTrVDr1Bhe0K+YAPIZHpU9Twn1LA+nmyj7LgpCfVmuYghs3ZHsdPgIfyA+S8YwyGybNq
rK8srujhUMZYE+jWXeXqa0EptEiEhNmIp2ibIGwf6WeNhsoZW4HuFiZZLnIQ50K7SCjllRxkAccn
4PeTbL8yJEms10J/HYCJJdhD2WS7QbEO3Xcvfmf4vr79sWYIf6zPTx9rsiGqMq3ySmTlebkxhy/k
LLp+gpjB6lDIgWD61wI8vdiwNGfz5U8XnmyMEGO53A9c2ltZi2U2CUdFWX8pXPMhJecQsO3hVQis
l7q9ptDdNk21GnACc/M9GpYpuQNzEUe5ZNpvxXgUquEhAXcIvEOKY1yrm1vD6Le+PKxWHjSHVCR9
HbZo2u9INen2XFDrWxWAwnhUYTiO3wTq5WKo1djOqcXIuqnhEglv3nu//pUHzlrkxkH86uO1qChb
HfBWjBeej1EvsdPwaKkOtHLyYbPwkZZ28KRVlZe5rlaMSz7gBRxxvKfhYilPCkMRsEl0lxsEB8fz
CIuR5jIwtuJbkSkrxH+WK3BLdKlu7e9pF6sEW5RJ3A0S9106butkLfvfcXGjS5JS8VgiyeiURwMu
EnBmr8u/2uwhI5O2np7tIxrx9C38+LlBGb199ZRm7ZjvMp7qLRbC2LDC5QU1EfvpUSPxz9WD6/7l
BcmvAkmBQgnPdPddDW4x1ULB3Nsyj+An1mXmnotyzznDR7vQ11n1YCiYJYkGWk7PVrBnWnegdHgV
c0pKRwb8nF5Jpz0YSGfTbGbySARQu+IYes0+U9S9uIMw17ZC4c+IhRZpFeRbhIa3CQQqjuhmEYEt
4uOt9zsZuyS+PkQOYIT75L3+q9Xuh/hAq89wtxoeJxgwbgLi2e/bS+zPEdd1GJi083xXSzxDUj9M
lSjz2uRSkN/U6EcuPd7slSzVgM4gnK7kSV9JzWNZLsoWrXT7wpmI355O2QP2rAOIdvuhZrAnPBWA
dSGPJcQ8JjEmNawobLsWOUP10Rwv2CTiJCrsnemi8Upx2PwHbCNWhk7WRn5UZY9CPsYhtrfpuHAS
z2YfDghzyLyipTa5n97wYPP5NjGvWXu01UjMxFSEhxepI9VKljzefgXznaFPl5yEDquXitKKhPjT
PxjW2mN4gastpu0I6mIu3jGaz7DMdK2WWF/vhBW4ylYV5ZGpIXhcfuNXScUGKBj1LXyEb9/ibHAD
Jsc3UhnCfDzBpzanXpVV75VoBkTFC92A0PR2HkmjFf0mBU0o6m5fbv4b/Hu5yYFXt66qJBXSOZVf
7oeMjb2F2F4aVF1AD3G07RY+wfwR++kBJ1+99szcDDTyL+QzS+p80Sxn5dMbTAKBmaEwtqV1vsS2
/AC5/xFHPl138umLkqFH2/Okik7PwlQP9Ea3lSRvYl87Naw7dHxFI0ZAzNzfIeMG23inHQzKO9zW
/HlZ4oW5NcL0ULs+6GhtYTuIG5jeoM6EGVFfuBdYQlwn44GcFUmU1kgt1+DJtzQm/XaBzjJ/CQB5
KJ8RAqYDrTYwDMw7UjxwsOHNhBkvIO7bC2p2UqALnrXJlABs6ySiGb7pBqXM8JC44nyhyUyO8EJh
udKyA7lFKOWAqOlV8++Lra0sbJ+501g4/DCuY4TGwPn6JYLE8pmWY4dXID4QbWnMe+2eicDth5yL
2p+vMlnDRqtrYyR3cFBK8iI6hOjCRL/U6rFnmHz7UnMkb02GOwFfEA0RC1rU9SMVuW1aY2pwMfVF
tZOTAFUOJFzZQcZXq2yoEf0MbeZzQlqBOkjWDzsK5/2YELbagCLY/1lrzi5DFajufqSDeqzH76Ha
4Ntc3Q0gRxzviV9xGqPqRMsmjg+1ipQtlAQTMxlXHbaKVzyCLDeKdE2/OKbABUxZrFz0Kgd1fBwj
Zw21fl0PGjOE+Gh0+c4YH8shOtiH3qEPIBzf28uAvglEEaY0hgmVu12LqUkRZSsTpQBOHVFgOJ7J
1K4XcpQkJFYhr+leOMgm0dfZKDyTrZ/J/57L+KH4InUAp+Lxi4+oP4IuOHlJ6QtNciqhgFqaEoYw
5tF86WRM/tJurac/A1nZYDYjVKeMHAsk7Q69bLhNjAlqegUC8WhuljFMs3vPpDUJwFxGvUT8+afA
bo5pGCYOcY9GKdxIxnSLE9XZxf/pEpNU1DbhlOoOvC2WJS4WRnai3Q548/aKnH0QNrYKFkZHi2eS
HMltlkVDKnie0plLcFwvlkMzCELW/KdriGPr08uqnJixiAnhjaLZIbEts2LTWTJ8ixel7ndVKN+b
6tkPcTfLtlUlbUI9f5Ps+M4gvBDIxUiqiOw15MDbDy929h9B+t8bsydBWs2Q9G082GeewIbhi5RK
i0WoiFF/XgOcDLJvNmFs8hkdl7GCbwjoOkoJP9ovAWXWanzi8dW/EMeMfvThtuwWTp+5RIDJLoQE
fgHrmrxxeVTUwhp448NYUFZgC3yCPoDo1K9+PLT9Xl2yTJ2Nof9ecIphletUzRQIw/ecq3VvYIGJ
/OxFhqGz7I83+3DgWTShGsSwbfJGXaBTupJgjmaAaNT0bk01lJWnEPgPqruCWUsnKgFII7SPdPCY
7Bu8uRtQZUDJpHEvlPyXk6/ZnATPWIQxYckJxv/1MofImFpJrcT3kal/FbpCGEU+hUxWTQ+rvkE/
pTB0RuJf06EFXJp733htMG2FADYm2V6ES8Jk4WmnwHpETH+TePnCbp/dihjnIWoJdhbjjcmKr0YJ
SLZSxmLCbHYBI7J4E5bydqRGwUy1CzeO8UW3t0Mq49DmrEoQZ+j+nmoobFgEgErTtG4LhuT2Rpwh
WGjQGf+9r0meoReRMWQW91XStMBpdq2mLezPHI7AeEyt11J/LStzPyT2oWWvClP6CkXlXPkijiUB
nE4h97+UlbNltL90aourT/cwchcGomTwh6GPX39ZooTp1ypflrdWJpfMf1dQyLcOJCRjtcubX5rx
7OCAcPulzO2pz1ed5CWpkpW1pzI8Yk9Rt5LiMX4z41cNHOjtK80dAoIQz3kGmhpE5PXz2YUWer0s
RDCrR3RjMZFbPATmKiG4M/BIbI0tMn2FoxLXhmQgqoq0KAUC6tw4aMJGUNv98jh+7s0Jvj3sJFwG
sIm8fp7QkLRwqOtEiIp1ymtDZtXH5Bvpo66SVY1vscm8IQ/XSIIxOYHmDDc0KigSlO+tHWw+hrm/
FOk+L8IVktcbzWhWgAwxROkjaR0Z0BggetkV8KBnoNxq/dAP4Koi5S72/7b4QQisM6xbqrbmzqt/
n4vy4vq5LC0fqtxwP2nFC1ABMgaMiQUFKRQwTDmIEeM5iSAnqv3bK2WGfaxB+VJYl2SLdN0nSyVK
cmd0ZVqbGDcgDUGRmWoXEknT25vSBjqrikn6oo6B2GDTDYjOI9ptJq0OeZpu+cBR28Ad4nsyW9GC
s6HVjKXKEPVVyAlEwUuuPCJg8EMEUaW60O66/dwzO0QxUY0ATUfHBb3J6zefupgoDQnoNmbDNThO
DMWsJe3fuX7G1UUmYaYsa0OJVWoD6VAq73R0rPqgVB9OmUI2IjUvEN5Kw133iCDqX//h8mR6xm5a
yeaxaE+186Nklklz4fbjz+SiqB6iiSqSJcueJjGJ5UiebBOeeXwKsaQ5Q1ZdzHhnYsTVVcS2/pQn
mrZrpzBNadQ1b/TI4VO+JbhZEOubrH9I/ffbDzUTJUjeAYBT2BpIO05S3yCIIlsyWVQ+NqKECdh7
jk+SJP+mG/T/u9QkIEnOMOSezdiIAafQIqJkGEgQyEqWFTfmvpVNU4DMSMh+TL9VXRROmqsAlav6
DWq4YZsnuQHipZ/FQN8iHwEjpoEaiRlnCsyWACI3EOoiPKQXXvH8vQhPAvYtkWvyRaMuLX3XNZN7
EYLBwdAyEM+9iNic+5Ssyv9cZ/IpUduo0yJG1YH4QCMdMDGIG8igiyF47kJkTnh/IxmtQpq4XqLa
YDR5gNe6QLnqxRoTu/4eerO5lHLMxRtBIaG7aatodog//7QVAju2+zI0/9eWksjO8P32mpy/BABX
5DfRvZ6iXEPPkeS44RJwlfAP5RKW8fP2JeY+P0702PsAp6WJM4manYr2jJyiiYaCHQMtvj7n06LU
5cw3EUQbZG6EJr02lfBOGrVMmy6I75FGLutH2t6tvoefVXULq1ns0skpZAOvAaCpUCyT419/FKkP
NfiJYLFcQ+DHUaqlvnHjNUz7MgMQubr99mY0clFtoYfICkAbSZtapcVZ28pWynE/4LloecgJ0Ekv
oeWb6jviyoBcBJ1e7Gq5sVZZ9lbETwMqZzl+uNAnAa96+aPlPgybYNMAOolSZW0zNtY7/YFhjz7W
C3c88725YZOmj4zqKL+5fkFFKSWhISozyRFJHgO0lUxGuTRmmetKAnLAARhyFyD3KXmnjwNFknMO
ylo6ew1zQusVO+JjFSO8a5zz3t5U1KBmBpqFF+Qn5W4xzM6cVVe3MIk4FCFdE3osOqTxaVEByQOp
ZqR7ZJwQ7l7IumZItRrRhqmSQXJOxJ4kfmU72MNIqxAhKb4+gBWy6BKZsaRGozUutkgNmqSxjn6K
BTTSAMpj+JsU5qXaVihcMe2GSEWEH5OTCfpNvKIcHoLXvPWAnlPbA5oCvAwtPbW6F06Iy63kud3z
+RlEkfUppLVD5cVu1kRCWNqXCxylv5hydkzCvwABenn1omhQ+Z0LkZvDaQBv10l3HeqQmHDuBOJT
04YtZJuFNTsXPQyZPgk7TSypSZUVadjUxQXmGTTqaeYhy0wTit6FGBIs7GfxlabxA5lyQyTOgks/
OTy8LC0s3q/4iqgDCAsdyiDxwWxJWVMegyYR7Lue3S5l3p1ReasM1Szj2MjWoZAsEBhsXsfbQX16
uH1vM0phmm2I4R3gUgK1PjlwaqMLvXqoM3GwReiVeLmJfyt9FAJd4r675ouTacyG0QQJu43nAWS1
v8rdy8JtiEXwxysClC8UixV07iYRRGr9GNPBKrjH5T1Qz0P44tLI6ZGRB6+LqIJwGreb98FYHF/O
fhwgRPTfhcLlVOW+zZWuqHU9EKw2aCyo0vQbIYIjYymuye9ay1KF1BwiBdM0L75aHswO+eAarrP8
PuK/JoA2be5+tTUEAGk8RfI9AogjsqhVam28v/A2qF3lQQXqVkGcQ0mIcGWE+cHhqKK1Sb26ginq
BY8lvNgwl08FzZcCyCSE+BC0aKYiPoHde62D3+jfIuWI8IaHgT2aDGuBEUGWB9QxrRJOWfgx+1E5
WGmzA40T18UDf3PBnpfQ5nQaZ2ONw3P4YmBpZ6I9P6IhMzjBVwnyIar+G4CVh8HSNjoI6L68FAZY
TkDWLqO2AIhJE8KEp63VgnYIjFeri9YUHZU87u262i12D2YjPoMg1LtNofw7rb+ycmhN1WfazXGI
fi01Zrsvh9/kL4wFHvP0biifHfkchD+t6Le15As1E+zppZJLy7hecd6Ic+9T6Eq6OAysPgxEhoEX
MBkGigD0A+A9/Del1tW1JkGil4uqjDwB0lVPXrwf+lMmXdIll/W5ZiXijuLwpJS3zGnSJBmh0Zho
k9z3g2ibbvWTPL5KxhH0ZmgDsv8uXm1c4LrSvkAH1rEdBegsGMpRtZeyNz1Zlda9SYi6HQHmXvWn
+5rKlnfl2El91uAZ5z9xtHqdONs4FXx0l9rt7WvNBT3S0w87FiKyqauT7yplGM0Xqtjzezk6NYm+
zgZ4FZCtU3puw33WYVvtH+sCXWzvAB4/lva372Hm+EGVlXRSUcn2/zARB+MPDkzmeVHmqhtkMFBY
PmfKV17xf3Mhjh3a08J8dxLg3Tpxq6DH20y1NpwzrCuv3pbmc6MvPNH8W0WHSHivm1g8TGL44Nae
PwQtJyoojAxLazIkd0Pyb1rDCjF52G2cKK33iEjEqmteFgVvP4aok1OEPg1itxR+BI1paaO0vqU0
Bt7Wbg2oCMdHXDaw4lNWnLdVEu009yfxAw5X6jlMUfeYTg8I4CuwQvr32IzXXZAil3IxJD8Fl30X
nvpoP+i/h2Cl4gXs8wZlZGzGZ1Cujhofb3+puS2gmVC9qDGAVn/08D9Hm6j19LRmSTD4Q7ItZRJA
SiIabFib4Xx++2ozObvz6WrTiYBal6UHc/rj3KOTCIb7/5Kyzy1zGI50zwFkol04iaCBLvWW2vNM
AHSpzinQau2R2AkS//bjzF7ItqnPVUPUapO8vIDWnMQlF6I0gNNvWMK+hOCxaG45V5057Fo4/ARQ
0Re8Dh7O6GlupEKiDNFbw4HcAoUbYWKi5D8189VB01yBoprdIQwy3EFrbV2JGf0Z5TiXdBsLmri7
GOWwQfLDC8eLyMG1XN4SYRzY7VHcLO3LuXXFamJEJSvoN06LiCHOdROR8uDecC5RqW8KejIozQDg
WbsG888BTrp1gcGkOxfQYraw0qGCy2GZ0UfJsTv7r4oCynZqRY1FSAyexApFY/oqW1HwpetRBwwB
Amv7wnOOjaWcTQ88QkHbfovEEspJj4l+HManoEFU439IO7PduJEsDT8RAe7LbZK5KpWSbEm2dUOo
XBL3fefTzxeqmS6JzskEZoBGA13tcjDJiBNn+Zcg32gDymMMy4YBn9Yy21zeR+fA7Z+fbCl7VTMH
6JMg+agLBjgRlAdCc09QjtsDcxIhnE/hlwEKdQC358bBNN8CjLIvP4dxpufvQOMGyIxbF+OTxRsK
Wqc0qXHTuyTVd4FGVaI0+X7Es8MK/ioHYNhmvqPA2eT2Uxh608Ga49tmKLYajJrGV1T846RvGj45
ozrvjSDchE67VnSUg/L8NpAyisFwFau1G9X2LsIHNwjGHwl+sAUYnzyxdrSi9tZ2Vo11bzWuWhon
lR89tViHCNnidFPxl3cz3hnCALyu9kXxGGfBKqzaX5EarromK1dKCVtz9O+UASFDUvrLb+ns10KX
TVw6qAH9Qe4HLBOVGe7nx9Z60qtNOG7TwS3e47sg3jrSz0r628rBm3hO5NpQzpwrBbr4CMsLx1Cw
bLA0mSvHXtS2tu83aqCA9iJrgXUj8PqzAbFZ+FEQsSXz+crvPbcrDEU4e6rEVBouX4NPyz7xqQYR
fvswB4dmFY2IVrq19pSNIKXnVYGUif0QoMGYO3/DI/j/PYC5mFVkgd9aA+2eI4UsQyCjPXCPCrMr
B6C6cPGxUbfBRR6+oYz5BAN35/HyI3xUZH+8dH4/H10IQFmLkxEBNaph50GNnFET6I7hmDOSIzG3
T+nkwFx4GDrZjemLMLIAJ3orVK/xzz6EnVDcLIt3w/KIvEhNF/aqDbT1nGDZIIMlXEvNvSCcKWuz
2gvynATJwTR2go8rUGLmYQ52aW1c2UbqmZ6sQ0f2f37SEpASNIFTjA6eAQKwav5KgTSY8t0U4O3C
XVLdzc1DQS6adnRMUASVFPxorGjVCi/GHDOx9m8Lil6lVl45PfVKt5KzR2t6nXpa+9cy9f/lYR2L
CgLJS/B5X/egJRlOAt3UP/FGUvvO1m6z9qg75SrpI4iAx069Sehb63v+e/Df0/Gojozt/VcSQPIx
M/CUaF+3J41WunZUleGgS9q1FP9MQ4HTASwZ+CKD8SW+qWwVfXYi3zn52iZyTmp1Sqoj4l8FNPjw
rq43UuYlcDIu703lTDfBYQBtIiRBSwUhvK/vJmqyqeln8DDw5wOIZOKAZt/gWObKrf9b+gUz+fKK
5yIQGFAaN/RvxGji64JDaMU+tjkfLdFer7dF7OU/lOwQARXECy29ljaeSyYw0dIBu6Mtg+Dq1/W6
PC3kPCDi8fEFspn6EG5sJgkoXE/6dfnXnRs7g1YR/t50ZxR5mSdM1VgXct+AhQjXNmxfRrDIngIg
UASbd/UR6U6VHWyu+hOo4lMtwwy/UUY03FYRoV6EmVAt85L2I2GmeibPs5nuzwAeVURI5PbFVDa+
4SodIr10a/j9khms7d537TxflfML/6QUwrzNQ4fLTls3mZtA9oE/cCV2nEt8BXqDtJdG3h8ZNrLP
AI4tWI3wARiewj2Qgc1B+qAJdfljnF2JL26JuvVPM6RGDiVJ/vj0/hNe9aolIr2grqJ79/9babHJ
FMmsTSdnQkvyZaZYagzvvfLSxwI9f3mlD43c5VfGZ5wGjxAEYWb1dT/bctwXbcmoyjZjmJsfn3Ae
u2eEYraNOTylNPVH5CrzntRHCrnijPVolZtSy1x9tgBTHcL5yaIlGPlgiG00lIXlZRpvG8m4UQYz
XzlT+VNk+Zef/NzB//zg4mt9qhZVrZr8JGEiyRgPMiCvSIdQCzYKg3Th7HC1vj+7IDagwqJXAzW4
+CiV2g9RGHDEASlTRaNk54LMxXIejDDiv1cnLWf7CbYjmtJCyA9N0a+/sEcPrR8HNHKGabqhJc2I
h0GXbKHsHf3FhCuGGF8qt+RZFn10mn9F8ePyOz6noQW59N9HWFSVtlQ06sR3FTYF9OXok9nxCYIJ
7DQz40vH+V6MYEiC2Jv0FDrbdKF1N2kA+fFa7ie6Un9s1X8fZkktcAB5ozcSUEvjC0byXzAEcv6h
DNInsDHqM9rnOhvRuf6QPLnyLsT3XS6PhYpOrOFyc5Z6Yr2qDV04IF+HYiBwBqQzmj0EU/Pe/KV1
iO2GGDW/X17zbAzGRUkW0EosGpfApzgbjDyegeirqQpAHg+0MaVjd2K6fDdbw0ZJ0JDsEfaQ3CEM
DjFqCnqIrn6oujztJgL26LqFbnw3bVUw/LGS3tfReJdLoXflUc9FRwfDDWYYIjYu9cdzvZLyUOO6
iKiGxtA4Omq/rv3ClQPdlfroIBWjp6KRIQOfSs0X2ljo9KO2ZiWAQ28R0RvwLsqT8L6vhpsE8YXC
uQ0n/85K24ewC+4tumiQrfa54V/JIc6cNL6qAQ0GVTYZabZF1lJqZuF08VQclVl9qxs4BXTa/dHc
BkN7Tz5tILnDmFNCEkkZmtrzk+aRWV2jPV15iX/uMR4Ecw7EM5kE0cf5euQNOJj11JAHJzJ2Fmsp
2Pow/yNq1OY9yr1KvfM7Tx12fuM5wW0h3QqkcYjnXWuhhPQKWZNAbORXspA/Ix9PRf+EBpZqQupZ
ZAJtQ8UFjj06pvYWceupEGIoCLwP1YPQWboGzT+jKvRlvaXsjj/XhRUOXOkgW2MIp4k83WgWstdZ
sxrkZFf1SDBpcJlga3LyIQtjeNB0sHrnF0QH1q2eHfqw29qzc0ynOw2VmCDgyb/5iHOjpVR68ON8
BlDF0RyPgoPMdetFerlHFpqWj8ELB6DsipnX5Q98JqB+/WmLS8Swy1rK2yA/KkPo9eHJj1xZqABq
/jpPZj7tNnWcrT+Hrt81LkgHrY2OHFxdapDasd3oeqUgypWvcU08Em5tik1c+xPa06VJocCVxTB1
D0kmdTLP1B+YvWFWpGQrZ8QMg9s7yvBfjg7Q+lxHcJ5C5dq7+bN20EXXGrKAAM2YH72OTzd6GVSh
HvsQP3SUIYOHGo6OVK4FEg73BRvygLO2pWtH/89L5euii/wn8zM7CaosOtrZKWiPmXVjmZgpwnqO
gX5/64M7ATCgoBin7eW98GfA/Lqy+P8//VxzaofIVGi0TfmJ2es/ZDnBH8Jt4/JKZypWsRTzd1rR
1p+QpzaY+7Jo0uI4ddp67IaGgKzi1RGupCG4q4LSy5JkIyEqlhU68IOXDKzewAmzIkwylDVIGyHB
mvj6OgY4P4FTbzvfVczRjUfjW6XRLIutK4n9GY7l16dehJ1GVsvS9KVcNJeQy6tLZJVyLFXu5me5
Vm6heOCnVa5qzC2up5dnJq/sQWKemI+JImjR5h7rpur9XAC38TtwtrL+iIGLr97EPzi5un6seXvG
U/ky2ZvLX0sTW255IE04HjY1pmz8YaCod03jjF2FeDPtV/ov6G/lMDo67NktB+GjW7Qlq8FTta0+
wCMDg3Wrw3gtwrfQvEtTzev8F0EFBVBSxOGN6d/GeAKrf/X8dXiaqk8tebwxbwN/i446tCPov2Z9
08b3l3/ImeYkrxCOJnK5nGoMQr7u8Fwe67nKMrIXZv9yo61lKPo0lxlNvdltcD9qCXL3R3BKWy21
3C6v2IP1ynSQPqpeLj/MmdNGJwRIHhgt3NeXfYIs9Y0CmjB9guYAbxRMJsA/9KpQF7i80Llty0xT
8EY1IHNoW3791YZTTkXuJNTNT1q9t+y/2LugayDqzYMX9xhKe7Pp4th6ed0/GxMMZVQNvJSKnZi9
RE5KadqbVmml4pJGsQkYGovG8law8K/Beq+ttQiadt8XVgedXoQuym6BrQXZmxEoIYRczQfOrsZY
09D5afR5FncmPmm63OcANn1126A0xpUPwxrzIwC8YfZ6+TWei5V0kyxd09ESYjS+WC2mxYIevgNv
LXnx4x+IYRbKXWtuh36vYSiNN1rUrtLQnRA5eJznh7zYdNnDNNzP+kNr/dR8t9uPuSfRunQ8mkSX
H+9cqgoOn2kinxh3xWWqaukTGvNMjo7KHYblc3YsgGOG5jb+ETzO73qPgMqxaH/U4cGOrwTkc0fI
wGxHoGYB6C5hmVFqjXqAmMex1dCxG2noxCdOUFmfyjC+kgyciYHM6hyLBivTKBKTr4doCoK+x0ks
Pw7jmga7GT3/o0N6+W2e/UUQ6YAfMCA0jMW3ttBsAtcZcFTRFxMUaJHof+icjeCYHi4vJs79IqwD
OP53MZGJfLrvFeyp7SqDdBnBP6M5siEGMUhD68VCCq/M8dOqrsSiD3jQpTUX9UTWx2gOmQBGE/0B
JTosYVH3Y1JLIlVslGJdpf2G9iVvOEE0oEh2Gun2aL2Rh33rqSsN1bojEb/J71EjvY/BU8I0BPOZ
ovDXtubKQt6Y5m5IX2h86Cr+Q09SxRe7fDOAgNkbg5OijHCon4RMXcOXBF7Tx6Mn5NEwphH2IsCp
/DDZAVt25NkDrGkwFYaTPQLNiroHmh15+OAUrwV6Dp0e32n9Dpb3lVd1pnNNo1NcDxqgIMHU+vp5
9LrNFAAccN14EfnaCdcfItmxtC6g+zwq1+xPziUYLMjwlzCjkWSIvPzTfiApy7tgZvMlxo2e2ZtZ
ecNRqRoLoSnG3S30a6XR38B8A9t1XTbt7BH7tP4iiCdpZg741eQIEG1DgHvch4Bn3f8Lho0oCqCH
88zly5jw6w8tE3BkgFCL45C92ZYbJ/Y+b+FEINIldNkZGBp9gluJHAsALC3Oq73sMzfIlydY/FQd
SdzaMZri6HRb8uyoeQIvSHEFROG6Q8u5Go8ySnhmYUcEZWoRVfw6j2KmatzEwTcwQCxopQmNsxvh
PBL6D1VC2WocEK2i6REIJWKy2D6519Jpm3A8LoedcxubwTC8XC5Psv+l0XA0VHZe6zOXtXog5DTz
/FNi6p2yvdCCjCZ9qzb+3qCdd2XhMxvsy8KL745wJjhnJvjHqHq2cWpvD/pkrxS00HEUjDPPzhLI
iAeGBaMGzgeBy8oEy44xVnzt1hSvfBEHvzzKYgM0bSDpSs+jJPI+8E+Yl4mRLXLEuYNHebed/Wg/
lbChrmVK59+BY+PLh0me+ZHrfzrkdtdMfo9e11GWc1L3yusyF14AROcrL/sDRP3nT/x3pUX8qouw
mmfxmSPzZ60Be21fRRdLBHTMKgLN+VaU9V6A4P2Y8m3CcbHdgHqKoX6Jl4GXBXfFplE3WXKTg4Ex
zPIG0da17DsNDl/vsSa73AfI16rkHda2Dh30cIeDzKEqi3it+RuaY+wpf5t8oII06HnQYjdD1B+c
OcQUNUGJVba+DXPgqoabKQp6Xy+A8nz9uxNtxL7oA2WFwMRBxL/wIRxv9TrHVpUGAFKrGwZhHuah
4pBATfacWNv3yQGCcJxlt7J+ssaXELB8oe/TUH6JpfvYLz3MOblmvIz5VYSsm/gZAH1oW0+t9YPe
x/dB9w9qkLp2AQPgIIDfqoWU2Izy2G2MUxEvM1XsO7rOwuYjLM1dy1S66UIU/EJ0SiEaMB7HJUtU
zJMfeGqbPkPO8TCX7oGg6F5byptRMo4pvU5TbfYFMaGx5ZOjpNva8Mq0PERRtBVGGWnyZmTyURfv
ACR0yUjefA4f8zl3NcDnHKKJV2rl1XeyXzw1leJZS/u1k6JpGqfYt24Hrd/UGbyp910Vq7tOa3cJ
qPpeke/yOPjWOs2PipZXqnijlLqT1F3BJ1zdiSIaf9rzqT7NnRUzvQrqN8CIqPMaP1RYueqIsxL1
nYIInDQ8IxGOGulzAWZkjJuVkGQXmsrF+9wXXh43biuhLgxOC3x5Ub/XyXQvmAFtibZj985UWUrL
fSs7dJFHulNAcOhf5Q9J3zXCYU50k82wPkqRsc6Iv0ORbmw1OYwxOJXIRsY+eXANtogjnzLtbSQC
IYA9p6AkYRuF+V2SvZmkg8Hs7y6f1Y9J0aWjuqgQS6OXTD2F32TFNFPqb2Ooo5SZ3WCxGyrPqvQz
8aW9JMHkCXDRm5gt1ANCjsaK5wyV6GTrvxIz3A2U8TWOvaa5RWhqlJgOGM5eSn/O7auh7jkWIWAx
vnR4UtHxj5WVZIOmN9/S6cko9F0HcoIywzWM32b8S4Q/5PNEN0VXHuTancdd2XU4l/6e73MnWMGb
8SBs7CY13zSMdjtnXrXOuKrrEn8p8gcEvmImgpdfFrXX2dj9n8C2HPuYdjrMvsUIPA9ewRg1irx+
E+TnjBLXG9jJQdqs+vBbbz/NyHtanbR27L/5kwOa1k11xGyqLWdPRok6Ijikvk2E20oMKi3xwVUU
RRWMpurtaKc7mAGJ+j7OhquDQQG7S14LFrUJJ+zKJ4YsqickR0mXRMtJzMOZAY7puygcqjZeoT6K
h7q+FUI8Nr34muuMPFtDsRJFMnWm/9FkW7HnKDN5APox8cm0XztnRVpts0TfPzHoLYd2Q/MtrJCk
BDtp47Isr1qj3Knj8zx8GJSlBLQWUgMYAF2ci1b7C6S6GH4nAPXgFFWtQJoyFBQ5BnEFXqgWvYkL
IVGw8gQrBZMZMWM7ecLwAPNQEb+06UFxjsJLKa/tFcX9jLuR/LeNRLoRBfg4Y4GJ/zeBkH+zbLI9
jxdg8SlGroKZNTjgrq7Nes/Id1D7Y4/239eovkiptLTx1V6VudyQTxXmFQJt1fnoNeXvAAUxX4X9
Fdse1L+y+GEZxa3oYAICQIVXA6MzWTEwDYTfdfVKUXw+vQJ4y9gIHq6z3J65pJt+PjOHjvI18buc
yOIfknFLZaPntwi/9v2Vu/5cNgtU6j8rLl5Gzwgr8HNUOcDY+GRxoLxIpVHGh5t+tZ11LoGh90LL
gW4o6fsimJep0zdjR6zy030vb1Dk1jDuka8laGeKY1CeBjxWqGj0sBb1fqg1Wh6YFEO6X9JT3mb4
95Ae9mBHDPlvhhG4aq787BcMH5J2w0GfnBTWQm+62YqDYE5ecZUnce2hFhV7HMZNNM9U7Fz9wrOP
GbwtvXHzULxy3VPXXo5119ZbVOtNaxd9O2Vgi/wnuKqrEMob7QE9fckjbQOSOyNoXV7yDMNSFx5N
YvAjWs7L2V4TCVMcjFNFkg4hC56va/wc/BOSVSn6asFNIo8QGNqNuJGBPUSoRY2zjktCwThyWpf9
U7QXxnV0srsVjdEbSCsIIt1ICezQfYUpgQJiSJ1kTwieX376c8066iyAoOCUaO4u40Kl5oH9oSon
qGOigaMjvEjm21vaSh3WGsVNYZXbujqNIJdarMK9BjFICGMDySY78ZEGFmjekNZsHZdHO0+2JqLF
LQDKzo82lx/37Pf99LSL/RRmRZlGJZJYFMluUYo6f5atVc9Yc8bhAmYy1+7lJc8AyPi+qmOZhg0B
EzD112SsbELHqBx0zmz8YSJL9GCUQ2YUm17FRi7flghvA8avHetmHuQr30fUHMtE5/Pii5qkb/Ne
csIJ1VthmEJ1xSUZrknO8uHK0Tk3a6D5jWsVkwb2wnLWgAGCZGZzCeU+vxub7lQYE3Q8YChVtsqD
ygubUyBks2LUdwZp1dv96jTMxXfq+Cuv/Fx4/vQkS36Emo1FGhmU/zR/HaygzVvablgPccdexcSc
3VGYUNNmQJgB5ujXr+vIKQHKpDVeRT9GhM5wAploIoxbg441n/ZqL/6DQvTHJ2Wkw3gWYRqq2q8r
dv7U/SOkRb17C43hO66OwlEJscSt0ff4TZN3aXg+v8yxutWV5Fai0GniYitBYZVb33WM4Nirw0av
m10VvHIAoRM2oe029NjU/kQS6tvxKkkDt0pLfEjgjfrbWtidQEoSUsn6E0P6wnowzQdF+16Z+NOE
3/twTymVh3ttfJRq/zTHp7zyr3zbs+/7319vLa4p3EyStjbJQ/iwtC6Ql4Oey51Uzlt8Ja4OI86f
3k/rLa76YrTLJIktVApx8cBio34bsxd4RIDcx2ccIYRw2tXB9LUfuQhTnerTuskYiUNYFz3q9MFP
UKFUn2B+6r3p4pV+JU58EA4v7KqlSpYuzWlumQJrmp0UYcph2qtE/TWnEORv9GbDULN16A+V7z5e
wchMKQEmG2yA+0CaCKXbutw3dKGz4VdiYKPWTJ6v9Bvyd1U7Slu1vMsqee20qVv5Gpntm1yma1v+
bf4Y5qNorRbyby1ZB+mjhEFPVI5XyGZndN4Iw58+pChyPtXEQRZ2kl5xUHX1QR2+wZ3rQ9kNcTDI
74paWhlOvOvNF9oeMj9/Dh4rnTY0OWxjY/qpQbr1BcIs1qwrd9I/pMA/3j0QaQy8bLABS6Q4RidK
GjkksDh+AK/ZCskazH3cGBMhV5nmnZ+2nMZ7P/0r6ZNbI5Y2cvBt8G+j+TT5KRaHeF2n+PZKm96G
taRr+5koUM77ZtxI0a6d9loGTBBBxuI1gbqceWCcaIZ5Y9hjV/E0hHvSGw0zbzUKMbHeqeW0i8SN
DIFbVOoofwCXoo56CdnyvrRWs++EnAAnlLmMN830aDOXt14k+qiBaCqTCwSP6vAr8NN1JGyprPtC
RWYg/WYP9s5sH3rs/gTuR+i9x/lvvTkEVv7sjOG+mX5qRrgN6LM0CXKwp1HPHjspdzvliDpCFHlT
thmyAZ+afQpGrTfRDKTBVHzToY7xpRzOim+kaF3/NshgdVFjmicC3kHCmKLaNiP6YQ8G0u/mjFlP
v8HyCGn9dR+7srPS/VtVvvdrL6pQO4FV0gePHU0NRuKRnm2luMUaF5WTXognvGLpUk8Pjh57mXUw
kt8AojDB2rX1tM0kjIQgauFodO/ru6yoNs5bn2frRJZ9+ikVSVpwr5J2r4xWvytH3LJi25evBMyz
EUwMVtBkQj0GhfivG9+Oi3zSO6bh6m2tevS9UnOr6h5Bfc48JG1rwGzKlWriXNrxec1FzaIXITu6
kxkeKtsMq2vIkNS+oKiukiHPDfuB55JcMTM6o6U1lIpTRzHT4mqiLt0QnfiJFM4fx9VrTXIQiLSu
f60i/hgiLE8tKsqQAkjrkCdbNNfj0uqQcUWIl7KT+Ce6aEL2BMcuP3sP428IAnXYkNTdyeru6dLi
qyfc9ejrdtIvrRjXjClcUbSL7PxKzmmda9mAYAFQDlCatHyZJMCyVMKgJ5zjP9fnxrYwMK9T8jv6
CSC8Nobf3vj+4HUS7i8SzpL9Yw8gya+/9/Vr2nu+9aaumM+g6yJAScJ0SUCK+/5WG1yKsQjLiTDD
0Qvbsanf87dq2oiEcuYJkzcneOkkx5NQTBBkfuaeWX/M5R/8sUDRUZUod9Bv8RvB16xo8xWyMD32
iY6nmOlKAk49OZ5vvA5d5wrJST38lfmSq8WFm/m3/aitDNzTldRNYdqq9lGxpG0IPs5S3HEsPaoJ
GvxysR7jZ7MDZzi9k/BOesBgEfeFOtraMV2f6Fc3tV6M5TDkwByViSzX7y3pJtCfpbJxZV/2BprW
ZeyvQij6AGsBxlhqg6dNsxtlCwwyQ5zE9VMYGGV035bWPqQN1Dff/Hrtw1tsXk1R9NgvONo/4IWU
pzjYjTjBycZ9AyVodvpVkcau1ajobyNThuuH6uwsVVphQZb69UaMbIfJ2hZyRdaGWUB/r8DVT3A6
CoD/FfKLPyBH0T7MWSx6lCdt1LwBiUkficJOf5/jZO3L066bW28EPrjZOel9HL85Zu+FKaLHJ8Ef
oeJdhQ3EvUFMwbAd/JjEiK6OHKyhPdi8HGIwqI8Y3w5yW+rhGos9u9qFJv5ePtz2a4jgcxFE4AEU
aI0A/pdyZyjJSf0A0UcULvhKAG4BFUDjAc7y5bNyxl4bSVrsl0EgkMfbSzwHQvb+1A+lf+ojGS2i
eFVopjfjERdIq442R5k8ZuXTeBP3byHaEwGTibAnG9sm+R0Wbwpgb9/FWCyqD7Z5J5Rt2WWNsDFh
l6lA5or59+VHPtfx+vLIi1xGjfUmo87GRRfZIBqb+vzUorECBSh7J5W3olI0E68sKjLdRbz7sugi
3tVZZ4SKg7hC7txq7XpEJknMD2nPkuTRxp+AlY3V05i/Xl74zE7QCGSi2wYmAO/gr/dXzjyya8cB
7HP9ECb6Om/+oq6qUYthQ19e6vyL5aIkC5NFWF+EzSqthh4c54cAQt9DG/aahHkXaL9+bZXvkb+5
bg9OL+/cm/131T9wCOpcajliHEcjlkmNtYe2X5nTLxSohG2rPL5SABApmRmvaSbQpn5vHG2NIkyZ
yG6awce2HsTYTrBMA7wARczNgmYfQr7FjrRIlIOUWFsrnHdBKD13dOuSIFjB2gLyjDNQZWNbN2MD
aUSHoUOKwk5uJpXDgAiMZEhukyt7dIhvrDb8XRXo7aSFh944RWfjNmTrBtNrduIw2J7poKGetusu
kz2L3k+f9eu0BMwdtisnLtfBOHjyUDyqeHv6/T2GRygYymuMartS+zulK06Tnv5VgDVtxKSUcVKq
/gqFLyb+uzN5lDXfmG6PwMFsda4an5Bx7wFr61AduWcS2XwcR0gCWufaOr6KbEpcnqeuXFMbbIdm
pmd5O1a3XSFtjD7GYQw3sHZcK9G9Yz4FHy5dbTswyvOi6N208rcKIAycYgOAkty3m5D2qI1GteT3
t1Xg7y0jW5ntplmheGnNP537NsD08DaYvbHKV2Nl48QHku0YmGiTqyGyJK+QvMY2+BhndN3ktiMS
Dfnsis8nOD3iwmVYEFjYd9XkTbKY0et8n6l5Q6UUbt+0aplqdDIqTsA3mLKm0ePwC66pl/nDfiIE
UMbACQpMZQ0PXGqJZPPsCcGvwHoeuWiJ5Wl6COY3sZ/58zXS1i2JbPSsMf8Kjk64m0mohCl32L2m
8m897UBJMNh9t7OfqoNxffpU8qBSUq/Fv2yot2ai7hDssQ11XeENSmbjgKDH1quGJW3h4JZrJOPW
h2mw3tBleO1pmMwj1z5EPpxwxatlplrjnQkNQLfKfTW9zV2/VeW/8ekUe4iyG3aZsHZT5PdRQn+4
xnPidQyxJtXuglaHhTVuiFAzwzTNv5WD6n5mntyb91oru5opwT/ofpo1i0rDscaAx9SflAkhQ6WD
UhfvE85TxH7Toluz3wZM0C26cwleeKn/DkKqaXNod6jy8Pv0lidVf6gEe7U+iBc25Nkqg7BtYRnf
HW2MOD9eDmmBrL8RxlY+bOhGuy+LbNVLh8oaXY3x+n3HLLuA3DJTJ5mMhP4OaxgW0tusvyGNEuJI
Vk1PLcc0OTB8NpXqrQQ4ltFlw6qyMq/ciefjIPRqB1tpVJeXd6Kp5dKodQn+RsrBHp4kPMeZN0bZ
KwizD3YfH/wqXOVsoLexXoXfh7LispUmd+oYW1H0oSzQzFsLq90pukGrpMuugjjFZfXHZUbT+kP8
SKdb+fVSYRKl+jrw/yOJemm9TNqwwgSiAVIvbEfJ1mf1oPsbOcUBjh9aRpipqt9NTu3lG+dcFYFK
uBDZRLII1tGiOgvykajKHjkm/E5YRG0tbnMhC5RMh97SGefh+QzRb/yLdNyXnmg2CfRF3/1KmT7n
nDA/UbxZjw7Xu/vGmTsfQU2uJjSBLFFOfH1NckEssicSjTJcm+NtxElQkpdSe5W0o14/JUWz6cvU
k9P0pse7BWQGmpfOKsIaHIQsFJ7EGxJrNYcdJJ/UM+f6RkhzDi1OkiLipJGLCW6DIbT60wGYwGSg
jm9G7V3Xtmmhe4GY2iI5mn0rHG0Vm2ix+J6OIp2gOsaIx4FqMsigR//31N5P7amTZCRAHU+Wr2Qh
Z3rKX97EYsPkkWpPVYKwExI2wu3LMl6YfM7NW8PY+hr7GC2fP/enUDKF/MDp0+ngf33xrV/rRoKl
vTiAzHzE3cUNazvzSbXu4aqIORTazkxUXnyan+G0oVU45QwY0IlDXsqebzXjHVVNsVeyxhRkXFyD
9QHFHbtw0C0nldERSaV1lOqY8+CwSY5tmG+xDvlGiskyXIUhu0pCC3QV0Cps6xJfQnFd90nisnJW
ozBYvKc1oCVcRRKywbbA/5RTIgy3M3wbAHiJazhS3iRYe2WzYWrXVtx1zcmgLcScHphAwCB+kC3U
MWohhElGKYBJQ4f7Y/KOn2yuzRDxXsW8vyrsTWeDr8/focIC89ugZSnyHXWACCtna2jhSpa4Rfx3
yuyBZSJrcMPipndUb2htMa2MBp9hZuYBcrUxEJexXkZIUQuR+OufRcUFyHqNO01OsH53Zg2rYor0
FEnQFi0urbxNKURNQZEM1J/TMD9bjbQqWldo3jftQ1WVq+oYbitN/xHm7ePlgHF+H/5nYyxnG31A
w6+VEARM0Lmx6gd8RdHXJv3Oq4RMI7rWPTq7EZG2QWWKMgxOxdeNqFqVOvgqspjjvm0fMM3xmsz5
2ZJ/1lnrFnRDB4JmCPgCKJQQKdFpdiQJnJiY0ruOvcs//1w3i9T83+dZnMNaDsJKVeZIjN4l9vGJ
/ZO8YFe97THea5gSIwQSbP4vq6oQYqHpqY62hCb7QT/UyCvEYuoAadTNBIiVrgrtEbTvJRxPUbrQ
cFy8vO6ZOQDa1VAMcHIjDtja15dfWINhjSVSNwDR4n/AfV0m3YBTAaYbTOZGKDtcXvLc1Q8CACAA
Qzz6ah+R6VOfHIPTKZSNIj4G/ncp2pSDgY8zo3CmD2SMOp2QyMwe4/jvy+ue/amfll10DCU+aqtY
/whd9j7IdEHtN7St/5HwXUWFXvuZy3OkzlKoANaMj5m6BXyPRriYjf6jIkKGQwPpeoJz7rL//G61
xWGqfEkp5iHHN93yxHXKOD5Lpo2kA3uitIg5RZCUBv8JRJFfYwigPYn0mcZTZuwtehEMZ5yow8ns
1sLz4vIX+IAhL3KiL0+3OFpJkTZJauoQtGAvCdELo1TXXHdBc6ppyAkUF94QwysgOcDbKTJxStbe
DlZ+SrXagzJ3pC8E3smk/uODmQPIcsSi80PTHOBLbbDY/W/wBi5uCoQ0yg+BmmzRELJpMGaUEiDM
BJRKpMNxVQjxumBMfk2RhbrJ8+Xfew4l+fn3Lg+1xMhkDiSLUEqBWiRvXKs0NNaqKX2D9hx28qqe
nvDqtNBTydrI5XKcuHGYhz4M+cm0iIYvNjeQ6e+bPHEtNXC5pfz63Yy6TdrXu558P2+MvRYhmITn
Szc9SVbh6km2HpCSiMLmYW5S8H3gKYd01YJCKAJmZnawznoHd7K/Ol/dCQSaxtTBnAD71tFrhsFL
GdFvita6/yJZHE3R62y071p/66MBc/k1nb1w/j2Yy+FUEE8yMlR+eOSr1Mg6ycNKx4iGK7cdDmV+
5b45N6bjo5D7CEsgQu0i8TGd0opHxhVH/GaoAn8hdSGALgJtVhkgWIGQKTYmgKn+yNQXrL0Acw9k
HCOlatOGvHg8j0H1SZGFt9R05fnOUQs+P98SbKYW0YClL6RUxcbN2HaD8pRHtDmogi3jPo6clWgU
YCciJNkV4uaoWptZTw9VBXAbjKN5VV7xjOgo9kb/vrNlh0yZlahvhb65Er4yaJvofcB6GPP0LY3M
hzpMvmd00c28W8Xd+4htZ2+ortzSKUg3ivJYW/hoImlCYVkVwU7Cu7Fy7A0tqR80hs3Sh+5Pnt5n
SAK/FX68muj/iONBYLi81/6XqPyfr7+UxZ0p12cgXyBNwR8wSdGH7DvNLxqMRX1L6gahwQtD4+7y
smcKzy/vb3HNWmnTTEB0YiGyjHKnr8uI8ICuBat/TaL2bDr16VMtmqjDkNKITgDzSVot8Kb8LALk
VVSKcg7h/Pk3WYurhsorzxtwMMe+1TelGpGR431FxSCqxEGcLXovFlhRtA+EfjjA75T/xRSitL4l
VvymTES2srsLc2mNSv2TFQcfHapceUixTcwKGVDehB4mmbr5ghZfqIYbCSv4muhv/TQ6excAzq/9
7yFUtSbpdxVZjKQJzBPaePbLbNob8nN7Co9yI90FY+HN79S4EbcgoE14ZzoWU3Xu0AjEKyt/LkPt
doq+SXV1VykWkkPWhwKXUAqtK/rCcBuk8WAD+cXlvlk7814MJvr/4uy8ltvGtnX9RKhCDrckSIpU
li3ZrRuU3C0h54ynP9/UOWe1CKGIvVd1ubpsdwtphjH/8Yc9QctEmEjTsbzxi+TojexLgNctrG1V
TNIudUeHRK7au0qKnJZcsZPkkcNsCsCnsBcpIt4g9j4E1D5wQA/o49WQByJswOJbcU5hIVYja5dw
IBIolQc2lAxP6Iv67AkTIRed5pROuyz9KOPiKkj6/cSbrnPzSv9hhY3Ljvs0jN6+arFvJdTF8VzT
TDnyKVuhuctDNLeS9eAPNrYaqpuXJz3uXcQZIca8aqq8iQadhXZPfEMlkd3aeAc7U2FQb4v+VrTu
/Ma70iHUBVW/C0zpgfNipmU7KFKCfcb51hUnitRUtwXeNaDKGwGOeQLesx+67OnylFte5/GCRegL
9iHP+zsgdbHepmZ4I9HaynIgztvEB+YwUDB7f6Gs5xSoaQekSS01hilaP3A++UOQS7AZmkab1V7y
4jrw5Z5mNeg0SvqIrhwjs/YNG0QsVgCCUKqM9uPlp1/iyuGsAKFXRJZAqZ6xmEbDt5IWU687K97X
2k8BioIw2cFjqGtbhQJIm+6ZHvX0dzu9lzL+Y+q1v0aGXF5tOdKgk0Phi8Xd+fECEKxt9L7E8F2+
pQaupJ8U+YMMi/yFVv0IF52M3MtP/rkXfSsy/72mM1sAVbX0Bs9PohtLVLZNAHE6d6Oxv3KGJ6RI
tv5o68m9B1dFYM+1o28kjO7SrOVoXe8Si7BdHY1PRAcoLLdSEl5jw1OqkauZ1KyPRXcvl7scsBIM
mB+ixnRHqneGyiTpO8DlABhe4CHYfmyFjocApA3wsq15/83ZDS9y4r1A9lBenr9cOfAjolrYVIB5
ZXZV03NL+xkYnAjLuMXPvVjxCFr+nDgjYqQkzMfl2TYWlHne5VqNE2352EmDK8GF4YxqwcxmXSED
ZQM33Vqr2BYnzZerzgYRWpS0hmwZiQN5rtxijcUMDdRbDgKXh85iIfrlQuJGvhxM86xtmli2gIdv
muagTnhXu2hn8ZsTIqHL11p5qHlFpRL6MNWjHt1gIu97Nx6m8cqBOJRVb/zlevLfp5pXPIY8BFio
cMTXIHIVhXEsG6Zd/yapm0yjybCfMn57hBpgxMckwRBbMY8xPg/0X8g/v/zYy+vSl7uZDSHJbjup
KUDCYtLrtUdxRrWru1a79bBcsDPj6GBGaJuwP59DOTgAR8MD9cNwDeQS1cl8lVBI5Pv0UscVbFa9
DFU8jWMw8KW19jDutMDZWZ60gUNHQSHRVQ9dX/rdORwMUuIZ0uGn4ZsvyniHwS4kk7YydkpkuS0k
Rbpkrt9pu6Lvfo4yUCRSP4eN3IesGOvFvaL3e2u6x0l78B+rctimtfxLdMXEXiw1+4q6PULmUPBz
esgbXgf/UcXbOgpQ6MhkcCm+6RrWTzhIuy4sdnr6ZGXNp45SiGLYwbATkrTuQXuom7sBQlwHvhgE
9wWUUkMiORPervQuIeqMhvAo+ldi9xVRSJmf35YUHHmeIKizD1Oeb8rmIbWSreP/XYQn4GOEV+9O
ah9WRoK+8gVmYECoVIWaSAoyhGpfDYHbp7/U8J+QiaBNKC2PMU0uTKaTbeOfKv1u6J2Vc+cSIERh
wH6riGaQI27wy3SXvU7Faqv81NhI9Q68DdbtU9U+gDMKmebl513SuOE69/8vR8Te+eXauDXMSosL
JJP0K1IZZRmUrbbdlX74Q1WqaylICaXvzCujG+5qU95h9HSVOf1euut86e9Cqk+KrbyEJiI3ubj1
5T+jaT052bAr0zw+hv6qT8rSIgUSKrozwjpjvkjpdmXEuucXN5J1wPJfNq4GKb3ObVwTFCJ2UCK7
vdGSAiC7bVbtSwfQXkv2Gg0uBQWdvy/tYCNEtLmR7GI7zilj0+shDbbZkF8H/O+R77kJ3YTo/fLb
XiLt8bZJfBKpdrj4zjbHqCkGtbaM6EZ04rVbv6A/SuczRxur7YD8dHrfQhxpRvQA+rVVbnFs/3v1
OfZX25AJZYfVBa2nXZuIWUUXAkNfnTWYFiRG7SIu0M5e4dMAs6yus4tjmwLwM8AB0cRscmX+hOan
wWctpyEfZnuhs8XKGFFtDwnUVpujtxaQtwico+36zzVnS7s1aJ3RV8TnOnazUYbmpGqlOxBclGyp
kwiWMrzXxn7J0QisfGzxk78t5l+uPJvJYWD0vYK/xp2mBRss9B5Gw7jVagh99abx7pDXbooULu+A
2jH6MeSZmzMoV25CvNLvN2HBJCKVBXnK7PHrgjIomOrgBuUbUt8PTsN0HXsOwZ18AmqmaBERrHhv
NNKaAcQiQKPo/1589gZSSQ9q28JHLWs0t7Z/OPamMO5VL3CV8k8w0cqDUNZH/0ghCmHh06DSGbtX
JDe2h6vEyzbBqPO27tJ2mw//iPg803kmJcY3K1zmb3pT3lhtjgCVo6JfbKZaxl0sPF5+heYSdvH1
KWalu4dDXSTjciWc/wkqFpQfOrVk6LTdWx6b+4SWYaRuSqT+AClsep/+cLSEEMDSY9x0GkorVm7h
Sm75dxw6NPrB4LqF/sEiILTATMNGMQAObhDlJuGRBjSnXODXtNlPxQGYT6D0HABUmsVhchiqX6mM
7XsxoKc2XEVOryrzlGX9vk+Mv6z+2Yy1E6vZFjNl1+55u0qGvRAuxYO1C9UWZk/zaUAyljgfDCf6
uZR49mS5XpHsL78/TbyfS0NwVinbZW2SeBJBBQIhrNjWfSRCETEJRmbdFjYOz83wMaXNztQeRuXH
GOQeWDOs4i5EhKFfgx4MegltxDvYQ7wX/QlmrjAh557FYT3B3YRD3ZbRYYNaw3yuIeZF10lrb/oB
L1gO9k0cX11+rsVhgfU3TvdgtjTnznfOKrfbsCrQfcHnRX5MSxfwAXT88lUWl0zDsj7jWvACnE0h
L9b1Upuw8eCYgd0FVC8vSU+0rLGISDBxEB2Dy1dcOm/ACUUxYGO45cxPx54epFPpVxGSxBdqSqPb
wmLXgzuleF8HBBaXJxGDqFj0++j1nb9EPdT9PA04iovH096zDlnTCR18sPesnSEfRKEVQQ9bI+ov
fjxMgaCgkC+nzLNmcl+u9GTiIXsZFdVTAgSkdrQ13cvvchHugdZMWi4lKXSH2YbfenIzFR0pKVwH
8ihlegFxKbKsA5ZylvPT6rO9Q49l1F6U5sbvT2n6yM4reM96uKMdJvt/yVa7sjUtVVCiwBRGZ5w2
5jSnLMgNKTFoApYEg6LKz/xXoOYYbkCdrgAfi/vv12vNBrDsFEFvDhytaDhq5U6ZbgRtQfD9qHd6
RL9bkTC52uVSlobx1+vOVm0MErrKaTrA7ehUGDDts34TTwppZDSS1WelB5csQUkcvdvDPsv0TCHA
pN3G/Z0g0uR650pdvSPD8fKQWKwBRe1D7AjEJ0S550NejQNF7wIy16dSPahUmpaaHjGgfRQWD/AX
ha8MDJ+WXkVeR9dp268sXItf38B1V1GRvOO+f34DiWWE5FUw5+DYQMlUARyNW1p+ebqydi3u/+qX
K4k7+XKWsQLfzMy4iG68lKzLPn+MJA8yqUKGZuQqrX+vGRpQa+EOsfkgtfmVDaFWiQk7fTYyTtvB
LQpLugWg1VKM0bqQL6hXOklKFaVEENk/yA/dCXdiT2efQ0RF9rULMwka/cqU0cQ4ne9iX59l9tm6
pJjaqBOSfNPcBD3U6KLfi49kqR95tO3k60wrdqo+vkwkjNKwDrNpj+XniOxKjHi6nlgPFYcy+tNH
OrzQGLnYUyC2xPBU2/qVHDougQbiT0bdOZVttG+0R+E2pHbqcTDtlXV+EfTA6JV0T8Uij/KbXais
5Z5GePQNUUKTocPlL3BbeqnuvF+KuY05yh88mJfttvyZI5B1WIcvT4XlgfifG/gE9r4Mj94sS3Vy
bLgIULloWcTlDlRLxzPE7uqVay0edEmLMg2RnaOQKH8+FvGM8YooooGJkVH/ZNVuGVRbWSHFAbbZ
J/04xV4hOVkkiRgmSVuJvZN6dHKQu9D0KATTVqe2uWumO+PvKfzTSRvbaFe+ibiJb4OMffAzOwc2
ymxqTkEVh2kAKzJv3kCmuyDaQxH369uYInGdmPEJxl663myCqp1dY+BGyKtJbGOSeyyD5r2JNb7a
kUg67ioU06PiPLWxtUvt9lY1/buN4Fs3Ef0RhTZe+DrlexQjkfNg6zGG6fwKxm3CLscBVhhk1PKL
mXUb+JFvHuy9MDd3kYTpXpvewcQnq+cuAD+w9SPGWUZgkhv1IqJN6vRVb61jOrb7QH9QET/lxOaV
6XS/nqK+OBC/vPbZ2CBaxTIUrUHSVr6IHhbtOQBrsRWvIqyLXxixDT6mjjD+n53HQm3yYqNuihsL
RMJT6f/gJLTNKuRVxRHd5OUZtmTaSoSHcKqAxipSE89HvVlHkpzBZr0pPXXfwxu39HDLDiO6bey/
OAMQSA5dcsjflPCfFgVPWK8ZnS+tnDCqyMmxCBcgwOL8HjQzlsJ4QhifwYwJncRVFWwQmls9sjZK
rUK0Nzc2rNlAS0+yeRx14sh7edsP/02jgHeO0TzNCY2l4PxG4sFKqrijlhZ8+5RDT40M4pS2wowa
f6KxRq+rrm33oqU1n2IUuFTwkAixQZx98KmSu1QL6RNweswinhtzp+aW0PGo+FDxhQBILmEUXv7u
S6Ps60VnRZdfamNZlwEbb/aieJg57Zi8wniK1JZ1uvRijQd4RDfNYG3FDuL8xZa9M6ZSktHdd24B
GGgg2qC5BkIGvP2g7AnWTGb4d1XydPk5164830JC/Bq8aMrjG1s5lT7U4AKXRceFQGfDVsKDqkCN
LDynVjeUxToOSiQ+plgFg0bOPqw3Rg1/yaUbCVsgXyzULTZZEnbNsWeRbVvudOMVh5vrMu8RTfpr
0NYn0DkfWsjmHczXcTMku+D8tZtBWkxNxdCy4ZRrveSOQuaDhnz4hQKktT597PwEf7n+5Gg/i2mn
xFCQuVdgCDgztn7KrW6j4zNPsqf+o6otpP498s/xLtafG8qv7DNaDPJyOhY7AxpPG94hsFERZgif
qyakSSBLW8HHjLFApKr/Lz7w12ecLc2BD1UZQQZLM95bIOGilNJy1wb2IRrB6XALGE9wJqK1uLWl
PUH0qBXNdjiazmXOUhynYSAl8Q39IDjfen/C5Q9KwKrOb+mEz27ArDFljmPzBcIKjLzyUlm6i6n8
yg2WA8gubTvepOSG7lrt6vIbXXwuLmULnR97wmyu+pSv+iixIzBXYUuZSbkzMdGWLURGEM4uX2yx
zSdi3BULErX+Tc4aelPYlQNJUkwSkdcLbRtdjYmBQ5xqR5H2UXrHQj7yBU0Lb+Z4h0XXrhrjnw1j
VLAyLt/Q59v8Nme+3NBsPKVRRr6BOPrq5Qucp4oIVwv4Eyo/8hPLoZAJ97KOCtY8JY7/0prBzteL
K0K+MtrKNltWHstuAopbex1aDGefei/dNL0Y+WkwoX+bj5DSk/qVRNKdhLUCfjzHtkndXNn2UflM
RhXP2mjyTsOs7pM4DmkPogdHhRCN4RhotN5GmtiI06V3Go7wWdBQVymSr8cQ50NNIyv9o7FRpCCd
xmSAVuAm0wNSi3BUCncpxDsLcqqhfuiSsYtxnIqGaynqTiKYcwgxwVZOk+avvNkFRIXeOzRxg00O
/uKsdLX6HBi2gOEFTRTKrNchVf0f2B6IVXX2/UhqEebRiHIRaKnna14/+FFj9Ll9Z5TH2PodWR+d
gxPgPivc8FUP3alEwhH3Qu9grlUyC1OHWF9sBYS5gLD+Or82ZCsvDnweEbEJqwLDB+fq0CBwda3n
v7AmnF1ptn8HaStHdQdowvjEw3qDlZPoELHiQY1mURaN0pWJsfRevzzbrDaSnbglv92mA/4pvKEz
wNYNjRkbw8sXWtqyeTYSxajEWFfnPW5ssdTUSDCuoAslIHFkPkQnCg44ewsCSnpPQF8RM+3yhT/r
zPnQAYID8CNHAPhj9vnsetKUyiCIo9AIqM3DLSsWhCqSv4nmZn0SmxiMYuHbkQ/aFVac/LvAGvbF
QrIzfGgcTMUmPxT4RTzq6L9UwpMcTH5lNftd5CMKHbwvicTU1bWbXyjojK/3PhsQpdHJidcNsaBq
MvTQyQEeoBf2sJho177Q0hyjwYpviiGYWvOCXZYkuyIYlnLOf6v6QzsV2zxN3alGc5vjAjwIqwkh
DmIxk2gysHpd/lS2GG3zT8XB02AlEaF385nWeRG2fT6mjLKXB3SBfuSZR6qMK+ndSw0pN63svTwk
2NRqex3pdRXWwqDYhqVRgZvAaA9pschxvvWx1MWcOfExkuifx95/0mtMRzlT36UGYRnpoy39E+ME
0lcvCslbZpy6IGIZfTFrun1QShP20K3dlA+Q0SLo/qmxhXcMU41A4BYBjIFuSn40wKAIqdzzVcjw
wDgDUxZsQlAusmtAhRAy9Qz6PxILjxCDKXdlY4IuTdNcf84TgzgkhAPTBq1tilNKZOib3Hpt9PLT
uxAqY4FBg5GUpwS/WeSEV4IgOKR3et+CK0sbYZsalfJ+5TssfgaHhAoB0UNL5++/ADQ1Pkx2XQFV
CsMDBGeG8RowFQhTaNEhcmy8fDnl05Pn23enlqaiprlPZX1+QVy2h8KzWWE15R+psFHcAwRAMcmC
+44FX0uUDWm8m6n5QbGBo59L5uJoalst/WnyFkbrLjBvrMr5PekIumUCPH4HyCTbJrly6vQXzGqS
mneiFBe1TiaStnoQOmY36e2JgntJwBY6blAgi+SgRkLwWMk7nHVFo2xi5NOwU9l30/hdrA05Fsmp
SNzGZQ6DF78q7lhIhILdQwSYm/rvtBieqtHbSCMqKaGxpvFGjx3/tgRIp4B7yyChrBSbOFXUniRH
8H/OpEp5ELYAApnivN6zqSdWg4k5aH36oVF/CwtffgyoCSpwapb3xCOIOiiNjZwrLpiRr5pwjhXQ
LPy+mictwdup6zc1SYhoCMVoNZqHNkIeiFUlz6AMOzyDtMylFzDa4clu3C7B4yf8PfgPwqidYwTD
DmG9We8s/zbS0p0IT7TZ76stxopJxZkDZyXI3Wn4IjIHZDkihfpJCBkdTp9C0lEg3ADfZbyL0wLr
Vx2+qf4z7PBNqL4F8PSsxsFhA1+bGkcw/bXHETPRkP9LT37auSbcFCt0tnIe7TuSubEhPFj5D8ko
IVoPLqp2H4+A0W9cE3sHJruGqsq4tfjNpOp7bF2m7tZU/x6z6yTJNxVKdCFXGMf3lcEsWlffxjKU
flEvUBlZs0rF7rtGjh2wNeF7zDJaI/oFy85wIYNWzel/JOYkieqTVxwuX3rJ2kXwHf5z6dlOh2i/
8bCj52hqNded6+9UC5qXftTYr0J5+m3FuSu0EKkfPYihVNNEFV8WlxslGE95O+57AD7Yo4xWS+pu
4hKLbr29Bi8yTZEFHITkLXfqyha9VGABz4gQb8i5uj3rBmrxEISJXHt38L706V7ud0qwt/V/ytXw
vcUr4T3L0dKChvNpTfJlZXNoRpAsqdl3ZbG1nPtaP4UjpgknJb0KsquAM0Cyp3GMD5LkXg3xdZT+
WT2JfR4h5yNEA4jS6A5qkLBmbOh+lLBvlsLwRnAfU2+LG19IcIKVBjt8hyk1yv7KqIJjMv5hD5Ih
9sndwZKAVp3sRYfj3ggzbEQMSZVu5UI6SSxJNTJNcBYcGy4PqiUoEexcrMpAWby6WYU4Fo6qDvgt
3WSVyv3BGGqDfeqk98IB3yyCvVAAhDWuebRq5Jp4qunTyrxYy6b9RFbm7+3rnZjnu4SSqyjEjRxt
bmH+sPP41OBdl+7QMgJksIBQTg7xm4dLh9P+6nqUDoeyxAoE4/rsLVQH1/NtF7dumg0gGwYVAoPf
0ylrkFREwjWQXIPMi44OS7RIoHTqcOelHUc+hy716IZFt01GDgB/daWG38qJGZHBzMD0NIinY589
KNaDgJwo5HfY0ADyVVeQ68WhTs+klV36k7f1/X3ApscHjnJpjiB0QTMUY6nEQqNvIZ8YjUfhyEbG
FN6Ej6oXPtQ0dIr4l8/G1wZUKxbPX/6w8Yqxj4ZfvnKwEGWLZuDJBwoBbhXI+T4mMALFXxVbrkhw
KYit63B1crI1lGABI2Voce+E11EbfwJdX2ZjmaRFbeT01uAbBPJTEP7VYVNDCcZRJ2Td6tuXtUuK
gvnbO1Og9RCTY5OVN1tqIGb1JNZIwX2j3lgaX/YHSiC7kN0w3w/arfCYqZR2kxFWqL1Zw4k4iZXF
brHIBYLhBIQ98kK6nJMbVRdR7ERVspvM3GVXLlC+BJz7vAesFSUykeyWxTtFSINRpHqlucQECMpW
99YZe8fw0OEJl6QGuyHRzxq9ZisT8JVgVKBRKhgjjNkR05rpF1464M50ekuz2jyoOI+mWBsFSDCE
/w6JxxzXbXx6nEDDkACl57QRQ+LTzj/oH+uk3eGncxKkXXQzDXPd/wQBXxActBq+80+Vpd+rcKJH
fETR1emYySRQ3XTIGwrSzwQqdazsou6qc4BGaA41r2WPcaApE1PS3AsprIAmFLvcR4Z6yLyXUXZ+
WAjunOAh2jrETFxe0pYOVQbGzRznLQzX5jHn7RDasqTxAbpS0FxAycfS3tBshvioMFUuX22JkWB8
vdwMerKkooCRIL63+pFg9NBiJyssNYDLA/i01IFp9ooOejQDd9BlkTCAJR2HK/Efi5YYdkErt7Q4
8TSAQEfXdYfV43wllXpVq4xanPqLjxI9nhMSNYjJZ/iHEAGqUqnQYGoZKwvWkssHeXSaDOmH6ggt
1Plljc6JnV4O0hutz2i2RVuJPqPNWlSm9W5IfkeRAx2nxKMz6Q03AQVUimYn52+e9iOT1XvVDMHT
qaqKmz6HGubjl9oBIOS5YuPHoKQU5dNfU/EcC27JyjsTu8t85QABwjlPhHYDQZ3ffJcafdf5fSIa
yVDxRJmr+C9CtcPuMoSf5h7+WGxRcQnfK2pd0f6wJGWrJuXz5ZtZXPrFhoxHA6sIMRXnN5N1mt62
RLrcaMUjdxEk8lbuX7rP/Jr4CgsSV8x0VoxaznajWbrCMP8Tayk/j6awGBmN7FsWhloMtbqDqxjt
UHgn1TtEiqo+IbrryVuC13j53hdKMNOQAQtFVCvjb3brfCFZCe0WY2ISx+VXCADgPx7WmRwoLl9p
AU0TaiQQb5ZZgMPZFxusQW7SnFHO9sJ4yNMHGG1Ww+KWY5ZLjP3Kk312nWZD5OyCs/Ht5X3pdTZm
3VAD+SqfaS/URNYzUgsW0Im6EgbB5YdcwtVM7FhFsxd/dHu+mlXx0GSpiOECVxNmpNBU6VuIaCux
qoEVscBDhAJJjlfm89Lzgu8TsgdEgHhlfmnZ08ywzrvkvolfbfVg5FcWxc8o74ltbsbbsf4RhWtL
l/hos3dMew0gj962ZgHpnY/8bjJIucn14AYT46yBjPCg0tm+Tx+xIPO9jWns6gLBxja0nlZe9MJw
ooFvgj6bGtl2c/6UMzT2FA5kWmtS+uAxt4TgLI2nu4EgOWB/aKnTdrRQlpOII+evTk9tWu8q4PmS
ZHEQ3Mk5Sfat7ccrHe6FpYmgGsBpVicLmot6/k5YcEFP2phw+fIFi2rLwu/neRXBXdg2RRwOtt0g
Bw4ktvOr6HY9ZAjfcjFxdfUWtAzAgME1Wid1bVAvLBIQ0zGmVDh4iH/Or6X0VWpZfmrdlfpel49Z
+7tJf1bKU93em9pd/VfRPDXli0LKRnBsuztPP8I2t5qVCa0v7JMw9ZBsiF8yEYvntzFFUyoVnprf
lIP9Y6ziF78h+Uljl/LNvYZiPM1/1cFPalh7o0eyvAkBkeqEfrukkU7cb5v8o6thJo+KurGxsuQQ
ISLFANTkhlTqkjzb4M2p3vXiMYR8FOFX5TikXln9vfCCUm9zlNsQyfchNvgWxxfN87BUaG5j/qvL
4/tzts5mFuRfcF+bTFIWzNnDKpoOUcpBT2ko2AHq9TEsYPHkH3DaBPet4RA0duUVDArI6loGgp8T
A1cc2sLZC+q76iFpvpnqhl24uu5q4pnoBEGnKmmHdX766W7W6tU2NAjNcjB5gTMwUPT0NrFq4R0W
fFeR5oEx/N2R8nX56T5HzPenY88RLRzqntm64WiN10gT+b7w8KuudPsxwsYEFsirNukbyx/wWnT1
1NpKw0sR/pZJS1HT7pBK7abDSWLlbpbGNw5zLJvIMzRtzn9u7bBqWs1ObwwkIuRxUpXX5JndKn/s
h8TaFGgjAfGw+OQv/i5OtrL11loLC6s3zBQ87qABiq6IPQNdK8cL29TQMLsLnzBVc3BRw7xdPwFT
UsZjSTBJx5XHFkPo/COIS/LQGNtStcxZ7XWtDb49FHjb4uRiHFvMDlTDpXWXtwcosEPzQbMdnzIi
eS9fWf2+bZxfefb5KwmngNJuwpvJvpXtYpsG4a0njBqyE64rRUYULVM3QX8VK8WVZRSu6txrKml5
eO0HBuEPNIxCoFejeFexi2tx7h7TfrOaK7MA4p3f6XzpkwdJQs4MytEgBR3bPzQOqgrQtsTj+6Xo
xq1fWi9t/kHOMp0YoM9J30sjqYTVhBzmVHgTuQHREYg1NF7HYNy1hbQbj7r60P+RHjDv+i9eLYxi
EAj2BpvO3vkiiQI7UXwZOgrtl2lodvdpGJ8yOmXagYYcL+2E4EwibzlJxp2Bg6xFMQTt3HcQuupX
ZlJgb4i7g61f53tOJY/JcLh8i4tD/estzipBKayjwXCwv+SdUgzmYDZ+MW398JHMwkpPT5omCRTn
8mW/b8sm/towLrC7JIxYFYvAF3ija7PGHjU1vQlq1vEdu2XqHTN/Rd73vSw5v8rseJnUkaY7JVeR
i2vJPNQgXkH1w25OKK3d1qHqXOnSLRxoxRUh0/FkkAznDKheKiujrGK8ytGWdSAmg/Gs0CTtC8wE
FWvTADOZSnLvTBAUkpMxPcr8rU2QtpWPbuuXe+SaRpS/XX7diy8CXSgCFnBVtuvz192EpBP0oZcy
Dh9BxLx4N8gTBO1TCjjZmq+Fv+YW+HmCmK1nELBg9IP1k2cmz75w09lmU+u54PTbW1vt3chS/lZH
Eh474yVCGpulzUOMpaKcgZsapAQMO5u7weIMa2v/QBd25/R3VflDoS3YBuNVbAnD45CJ3L+MwWs4
pR++bm3MLjpM3RFg+6DAuyr6EhPmNw/PjMvv8PMUe+mJZqOJbKVsMnKeKMVR07uFVyIAJBjT5S0O
+AYBscGONU9Ndn65Ml2+74mMqH9f5uck/jJdMpLWy1EwtQuyhtoTevWgPHj4YK4NlKUBDAuXpQoI
hPj1+ZUkBXFFHrBi8RjQ+HlUyg8WS606ieHcKq9MVzmeEAhb9JdfCkVELpFayReh9335lX8vq+l3
gipogJKch+fNVqIOlbRUOBMoPufvHRuSnRHU9qiZe2ltrVhQM4AZcPqGd2bQfpizwHInl6OypkOk
U7/5KhlZVrB3QnKWQbqBmkrU/q0xXOMhjieAG7ZvRZa5NkrRtFEORKiTjoNpiikH2xEr76z9IIwB
UittjqOPuaiVJFe9+m4Y6Qk0le6qVDX7ZIhvhYmc6a3U599fHU9Dx1fj3QHLfFI1v4yYJKe6DNGJ
ie8oNkamvOW44sbopRI+cflDLQgaLaEH5fzjUC19M2xusMiwGjL/blLlFDnPrQ0vIUHy8ZbXr5Sy
IyUu+4sUZhvL+9n1r+ibCUsWaWL9rRo+DiB66QRrAlMq/zaJiU31X9XqRI+ngDilQ9RVcYYnfQQN
aYwvFx0eoskiKuXLD7Lw2gQAjgUzpF0b/P18oaTl2nmBCamETZogksFzq2JHBQbquFp4LcATFuc3
G1dlG63kN5pjJkVpMGnM6hzaRZZhM7mRdnhr6/jr0aIZnhFhpWvBBgv6O7FB6TRF0OApcGTPH9Fy
fG2acsZ5NtwFPk6p8qucDjthSh9B4MmDDzVARIy/RpDgIgUmZMEUCWW8HzaK+UsoS8vJ3It9C1Pc
y69/4ZXYqgnszCCCjwlz+vzm5LhJGWbyp/gRsJzoA/SfW93cYf+w7aQXSlRIIOuU9O/VN/R3cbJj
4usmX+P8um3kt2bTlMVNQpoWmVYyuSsQPEpsDu32PkUQxyrnE6wewldYdZvCxoKff763iOvbTFmT
HguL3fn1daVRE61g/sCjy3xrD12wMd5DimsWEY5lgx/eB1ZPg+ExQeXrB84pMt9DkiHq/s6xko2i
R1eKVW1wQ/bDD0EIinw3kgM0ZvCBqSPhRBm8zYGMG/VdDsptnB2EsUM7wAYiehjFZZU+I3Zhhh6t
ztybDSKV3afZuw0hQH0moFK2vKuMjmqZPsOeF3ZmIHgGFviCDCUXmOMPB44pPowHG9WxOibEkXJA
APqKq9dqfKfcZR2AhhjgEgKhba9khHewpYjM5jB7ixsSupR+1+ivntHty4ONQCKGeTrIz/H0iDw8
BiNIo+bByZK9IdX7tD/qNCYUpb7TSOhgJ3IUASpa8TvrTO0cVVF+ieyHARiuUg5EFwQSJv9+fjBB
eHEec0W7x6qs24ZmDGtW+J70L2VS7QPMRslOwsyo/Y15niDbbNXKIO9e2VpVuNXA11ii7FzfOE30
LCf6HnRoowB1V9BwRFZcgXdL7pfXuOhvrCi7Mkb/Lkq8O6LsdVP6Zwr/qTUIM53tWsWzKQiyY3IA
tX24PLEWtF5C30GKDrITGNVziN4uTCa4B28pkD/6sDjmZrwvvR/UhKe2IIBKGW+7cpfKeJvqol3M
6QrSy0Ga3tL6dzeRtWG6cVWSet7/rUbTR2OVuACR5J5OK2DLgopA3KoNQ4RFCvfP2VwcB0OrHQc6
dlbvxHGE/YOjCPw+ai09Gneqvc9aDPF20qr87nudfH7p2XmtTYPUHiL4kFW7FaoNhjp7FFFxWgLH
8NlqV3bpBejl/IKz01chBXLk6318k0BEFiVXc6LEKtARQAOFyqQW2aHuOFmHm1RBiYQAGsiDw4Ny
XBkg33c+m7WHnhfUNkjpcyeUKQyHVm1hOFbJtp9OmV0dPNSPkk6KFKZPGuXDtTyedBNQsXQz42dW
AAqEt5n0gacNWYPE1TWhsPlWlbvoMSVBUJt+TzRFSRIJqufLt/u9ILZN1OMO+zS+ahTH5+ulE3Rq
OVoW/f1gQ7DcVItYKAEur55UF/pJwLrCvA3TbVu15+5tU+j1lhawNPvkY8UcYOImeRDJ2DKKXbFK
cJLf+1F6CqZ3m3fC8hvG5lWV+Pu6zE/YXLCdjPAfXwWpkbqvCYWJVrEN0E/afNRRwYvNI5r8tuof
cUG+kaRspT5bGNdE0oqemII859v2EhW6FesGxCteF0OMIFGxLRAhSusFtiVj6vLn+X68p+3y7/Xm
0axRlBP6jEf+TTMGbqM9/99JFFf/+0xj0d7B5Q7hvoIecVbLmHKtdKEOug++gjgUgqCgDoYnvFsu
P9DCeMOATKZukjk+f2twZE6TFm1WQ/ucaJOdAHqp7B28wJBnXL7SwgmMZ9I5gnHwwUZjnn0SjJ5u
ZiPfSoZqnp7GDJUt9L1Bus7Nra3dpdYNtQjV7wj+DRopkY2R0dZ5VNnFVh2SlspFSxV51Q6haCIv
+3ymjUXdal6v4konf0iKvh/LD3EoGhPkHmqw4SiDP9vG0k9q+CzRKi1s6ZBVoBs9gCmBWWQgj1jc
sGmueuIvvSqqZxx8UFkgH51jDAn+r7UV9NnNOMm0ljCs9d+U7DH33y20JZOcwG9kVZK3JV1nShPe
WzNsB9xhLOnKfirNx5Vvt1BGnt3QfFnqpZY2Psu5n9n7Qefo1aZXUtq7jEwrNjiwyMcu8/d8PeEv
Z+Mve/kOlj4XVT0ccaBkjdPFbEY0qKZazI0yFhFna5g+eX8yFNmPtISGCu2Xs9h4AG6ZJvyCDCLt
2UskIMexhSRLTzsKqANeSDKO1qbQwgYD4idT2wsePUX2+UBCf2lOYwEGBca8YQWy0du2wYtuH4Pk
oMdrb2JxcHy9nnF+PVNqxsGvO5yW4pAR2Rz1nDguM9jnHqdz5VmBq1Mp9j4fvYdJka4jzSClBr2Q
9G4kmTv8HeXhoV61l1sgDQrk89/3INbOLydzq001GzZq9P/mt0pmsuiQopuxvVcxZi3pQaTaITFA
CNulMGKCl8ujZPkeOC+D8xgExsxhShK2/GioZJR8pEqb74C9hje4QU5Nrv8f0s6rt20oTcO/iAB7
uaUoiaqW5ZrcELaTsPfOX78PPQusLRsWBotgMJlk4kMenvKVt0BFo3WFCFWS4FsWOwTS1MvnxPvK
Q3ztO1ApkLkd51xP5PT+PBFFVKo5YjDov8r/OL8rQJzqcOir2Xh5vh/TAmv6h3Q4dQg9zbnNz+N/
c6TPjCkamBxuIIMvdsrAyRHldRjv6RcU6N1qBz35LXn7620L9duhQPERp8h42F/67oq933nS5OHq
LCy9dXyOTsM+P/uut86PKFh1e9+tNr7bbIJfUP8LG9G3Ldrc+RkbMP2fufW22Wl8rO6z++iEwEJ6
TE7VfXLq9vVLsck24XH8hwvDHuG6TX7Enn3DKur23b5/yc+KbOOqza/6KHm2tPd30l5/VPbtMeR3
/i7cAePvj0m2UPZS7QybYWO4mgu8/wDeuV+jMelOm2mTuqnbr/v1tIl30ybcDRvCoeoPZFl/1226
jb+rj809ygz8r2Ej8fNxJKNJeo632jo4+qc+tMsN6uPattxI5aLeWP/qjbHt9+Pe2qZ/8Ch0AxcU
U+RG/EZa1ht11fKH5am9F7b6DqP11XBQ3WCnremELZWtse0ehXW58X/1++w8vv+gcS89jvv0T/yn
QZPEZZRtdi439UZYT4/dY79PPduY/+iUnaUlbuSr7KhsNVTPb5MjP+w+qW1rO6Y8n7pC66M4VscM
Mzbs7bYoXfCrvx83kSvuZX4lLhaLrjY3SG19p7uIeO/0XSzZXDRrmVR5/s1B3c2/km33ILtwd2Q3
XUW33jXB/G9iLq7o/1tkF+s5KsNeqiTs6dGNaswHdpRB2q/QkENDNtdwum4OwIA7Dn4jshYZHT55
+msk/i2Zzc9b67uzF34MHGGIrsScl4VbXwqggQxFwYI31/HYkMMgIeE/4Hg4RNN6xmWCDJvQnudP
JO02pZRNpocfnwOoCjzwIqaRf+WhvjtvPjzUZYbTBF4eeT5KvkwQrEx76GfzsFvKuwCtlHJNma+3
Xk2QhmCdAXr9PPw319/HKVEustraKFQqTGQsRfOM5I+guDXIILaDtfSa1c9jfXfefHzTizQWXL2m
1R0UYwXbLnxMCNKU7F/Y/71uBftNxPPptS5u9cyTvXFC5mQ/jr91C3rvRjWeSRiVekG4Udca2nzQ
ezdaceX4Vr6dUBCTMlR/AopLCFvRlEY3ZXxOGeOUnJUzf1PIYplW7lANbLISP2bUDkyEdDRHqdcT
7tw4B9fpgyCt/SjcqMGwxdrBM6HM9Fvswua4lW4OVOXRe/AnOqHpiwQQI56WaWg4BNfmbZD/4oZA
RGJoaIBg9PLzp7v2VhfziaVX1aHCQXW2Xc+8GDInolYiJJCItIt/HuybUovFxWep9FbQjlXf9/GH
WKT31SRta8RXFXNDrkFmU6Csni3gDcg9AfTBxHwDCTbUwq+M/OW0og41N5jotXAHq5dqc9FYwa+d
0D1VUfCOnxRfoTe65hlmWxe1vgknH2Yphsrwr2aVgbPVvM2UApwdrjzJFyDT/CSI5qJGx8NA1v4c
hgx1IwWaWSX7ZKCq19DF+2ciNgaIbXbhgTQ2izkTgfw87PuP/VTxZdg5ISetBOYC2v3zsFoO1lkx
rHwvtQImLeGA6zk12KCMN0Fr19p/+GU8RWDgo4TtxVzDBDgK6+L2mMiqE1GVrYEvKJQRGsh2vuK7
UGKdXNdvRuO2pub68yPrl3sdQgJPKusYzBCyfdGLSuKi7oO+aPfZuBK1Z71q3AyWnJrvavl2qGrH
ku0KUQOoXXjpdb9H/Tj67jS+DuPrpLjIAYjmXmvjtSYtLG0tQJettUVnzjqce6/cm/FbW9hqv6s6
NNBEwsHKiZqVTzGFskutv9WW3TuheCrlYimVJ99/xE5JgqqsY32JfSsT2UfB0tR/VwQg0XPQ3ozS
Ei8MmpqLQL0ronU3u616f8WwvDI7lyUWgmgsw/FKkxVSd+kyT5bDAQQ0efROp8XWhsDVY8wub0Sl
odD71+owbrpy418eFYyoz+oyJgATGCKXjRweYaDb72mYEb6GhBoc9Fa6KzDq4V7Pk+efv/4XoMg8
nKazUAnWEcm7xGWFXRgnlpzpO6O4nTaW6mrZZox2vbCqhUNA5+QamAI0IXvg4x5hSAMdUWDu9MhE
wOWf90jUyf3Yhp6+m2owdIO2lQj7Yv+YlJGj5v2qVLQlmWTC152pz2IruW2JQWMOuThb0ldMO33d
jf/8cUQD4neUdad+ukm64UVuoEwKOLLQlbVlyd8Mcv9UxEoDkdb712bhYkpNWxyKfZvIi5K6R5W5
eVPeRamEDTyMrqZbhtWL14+PDTzsIt1p1VNgqashq1dT150SzE+HBEX6ONy06eNYpHZf1tjHQo9H
yrMObmWxR3z2n2V4S8CNazH8N+baKvYrB2jMsgIX25j4faHFaOYAlv8Z04yd92o4I0V0IwTefZM8
Z41sG1BBg7HfzO9vlN1e4/eVkp2zAfgc7WavGs8h/5Woi0wHCAU/3cpvyv6lxUg70fuFVyD7LPib
bMxoG5lrBTPoHk/JwVyUTbFC4HyUbL/FtVOzFqGf3cR5SkNeX1Hc3NXiZE9gURGuXMYQWSZnNJW1
XD9UnrSeO4rzV5p/Yqhvu6yElpuf0YZC1jhhay4Tf+L4Epy6KM8ypHOv3ajpi5wj5Yu1NKz6PDzT
dgIRicZHFtKW0xZlJpxaZn0aXCxEoBnHy1Y39yWqWoui81dmGW715rZMxFUb42+jQbtBNrWrKZ1B
T9Zy864PAZVgn6b2peMn6k0n6ZSH8kWsvsRqhNFNhwOtAjK8XdVtfROdS61YVkroNmXAldzWWCGK
mKj7VAo4nPLmUNf9rzbxtk3UPmiwMgaxXiicTZ6OjF/0lGnNmst9b+U0FAwfhYVmYYbWShQRQhGR
/ErHXWwi8CyXpKSp+dvCl91MV2LW/lal/s2jilRY8crXhrWSB+u00dajWyvSio6sLaTjTSHnpyE1
5sQdp2LkFSMywBqqNtAZrUZnTFKXhVislB77sSjbqSintAOiINnBp+2WD8FSSq5UGpDw/LqH6W6r
c5hG3Zku9+c93NVT6kV5Yu6aosC0zn/qq3wRNo3N9gzrzC5Vfa2pD5EmOZKKlzc8QvZvUEskMZif
qx09Ber6dW4tetNb1b3uiMromgPGScawlySKOVWwSxvEy5V+mQ8vhQaKOAQxnEmwDSLHwtQ5gAaZ
pI7anjklvRy5J2/TGCEQRsbwX0WpWgm5CJrxcYqr/SBFJwTSiWbTQxFoSD2c8mEZ+UcPq6ZKPKX1
o5+SeU+QbKaTONzoPYQlLXByDt+Be9rCcyrgKzooCNj5rKveNbYwoPSZqrhJyaciyDep6p9L4rvm
T8lNWvasLd446/TlOLxUnrWd4oytobgtFcNp1Db5JC/U4ddUxwsr6SiocpdV4U3WnOP8TLYFnr48
GBTuCiE6VKq4C7BRKppbP6Hq2FCn1Zxxov4ZjIj0eGhnP4lFc8qT4hBokOTI773nmkfXynEZiIIj
h8l50s9zWaicvEUs//ZMfzvltZPlvyZV2Qpl6i9kTjXT7NG80IjBJ5UJ2lf6Sx8kC69J10Whb4u0
O88fLOXYIBwFZ/DWe4+5QcORHe15yjpUkHwzXCHPNvHI24befaJHrj49eEmBoU+xzKh+tyNmJ/1C
LujK5+ciOXvwx8MzNEW56zBefZl/x+rWvc5O6Z0rGKbkWHCgoJlgZYBWaoqDV2LB+B9TmP93hXnq
s1vZ+u2zN5QwdP3R2hphuW10csOwWUmCuEiHuz44z39ims3vwtrNrzbQbk+KBzw8sE8THSEZkaTp
cLYc+gHpCXWpWe2yCfoFBhUL3BrxVyB1t/U2e+rzYRfFINby35L8n+5xIIyOlWhIdv2dJLTopdbF
coBiJZcsuPHIc9IqcgtruDc503pPt7VU3zQm+r05gPFa2lllvdVl5ArgNzVxuBLA57beavTFRy/0
19KYbjzZWlWVgkY4/1wN3cowVpHa/PJHnMMn5AMUROhT6xQJBrr4Rr62IuEs8J+aTSRq/wy52Y80
V3TsmtIc6bphOiRFAGmvXJRgVnJ8LTUNXK7UbDQ0Q4aS6hEsmIVW4XdW0S1X0TdfynK20AZ/2Wac
vrBnY6NitbVLM6j+Bl2G9oKOagQN//hYdvUqJwJs+2Ah6NEG8QCHWukajXxHVF+HcnRV4Zoe1pew
Cu1rtC0BwFFHp6s0//2HnKhrWpm0WRN2SeXC3Gn9wA47V+dWHA6x+PpzVHWZBtG4gpeC7xZpGAnY
pbqpOMhlNgWdDwRoN8PF5LuueQ3SK6N8OYNBGVlzrjWTOlEauujh9BWQIiOCDZ0OXLb6P59zF83j
5c/v8gVBx8tYMlgzk749ELp3kMuHmZvKvKigJ2LlYaFcL3rHMci2Q9EeTOlQS+mS1z/oRfF3qOSN
moW+081HJTGXJMaOEqorWXmCzo/GnPMvFKbtOPa2VDbYUJo71YxvIL6YGPVExzJs8fO2p6TeKHnx
OMvDCLGyCmPBiaJrWp3frAdLAUAn0f+F/fElsIdGicIVLshi8jeKU/xGU8iZj10p3ihpvyy8FpUO
+vPC0C4QQSqbW6E5q8oTiO6828KWDse3nyf6+yeig2LQ8lLIOT6vUNhBkj4NKLWr1pHq1QiSJWjR
fkG7YxpupfRaafHrIpXJMEydA4rUTzMvSle9BY4n8otgX1XPtNf85sYSM1u/theM9xTiU7xPegGz
SaciASQd4OLnF0P5Q6HdWwX7CdC7GuPLMTvMo2qi1IdokGyJaKtWR7fEKlgcq7uOG3cu6IzEir1j
it571mUKBTdSf5e3Cz16k8baLnttlaNJk7GfzTJzf5e4Z01BsUjK5rnpRWAm6cHQzq1iYPwSrywW
VOMrpBuaEyNS3aXq3gpLTi9pn6akorFs1zIKKUFw8rNs4fe42fccZ22xKpppZRKRlXK3aAiGNQvE
cgiVIuw3gZZglwsU2jTcuu/svL7RMoTsFHBC/DPDhEElqqsQ1sf7pRtz7hd+bKtpHrFJ7HakIF1E
7qAWh5SWao+WcIsvnur7e3+oFnWVPKNb4056sK17BblRjB6Xs4IB1a+npAZAIv8JkJtNwLcVI+Ff
jbxTna6K4U8npWchTm+1WHblXlu847a0eDuiF68YFcBOHxwZd7e2weWLr4/UT8+hXpqbmNItars0
bPKlQhQVj1sh3ICKJS/QZ2QWr6XzMbGqRI8i2IZKtavL1ialGtTM7bQCIR9cZpV80en9mo30q606
Nx1Lw2b5v8417NYU7XqwltPcxg1TW3sqBWPHkl9UFmKbmrKQ6a/MSVOvROuG690cMQ3oJDeri6XR
Vkuzl88mLPaMOrPcOLK4q+RqVSgYeNbiQg0Kxyz9Mxk0rr4LK4zXZor54HkWMwtCfT0fMqrYbI6Z
DFYritZc3x5aML5ZHCOztId0umsM+hnGX41ocFQfrerYibkdqelN27aurw47QHHLdLDev7hWxhgz
tUddCe1BkB3Vd5XpXCsoBRW6Y8GnqVSEnkW6sT51KJZXn+mbCTV30RLWqRgtpL52vLKaJYO4rBGR
HrgnTcxBBVycTAHpXhAqCo8Ewn4k+s1IPMdZIowuNHIhnj3o1iOtR4yM12bXOIX5qkuFk1i3k9rZ
OMBhtgLcJTq0iPNwwEQBmixIS0l8Y3yxzmFIlpH14lpMECLNzOfGEOCaSuvcyxa9DEQxuZvjkwiR
32SY7j1kIqeuObIT1OhRR85Oq5tl66O/GNyPHSZTYAcq9paS/onqaQca6y4MvVXf509dnjtF9tx3
5Z2ajGuRkGiqpxsfrSKL0BiPlicErt5xdC3dA/m36TcL+uBrZIZGBWn9DIW4eOGNvmPU21R7yuPH
SXpKuzeiJ4RRGhpu6YrMo2VhTqayHLpuqTbyQSARjjIEKw9miMCV4s7GbnPC6vXzrCDzVIrSumL7
VoWd+uVfAUwNrJNFi1H3pkW5Z/T+dMm0aEY1tXFcOhaiepSjN7QSVUNbR3m7n+sNZqe6CP0fY0VY
GgZpxDg4VRS7UcsdKQVOBicIcdA+Pg705USgeBlWuI25BNH1LPfDaQ5UGhSM5CFZ53qO460dcoTW
aACHRrSN8/YmHtIbuGVhGrGgQpMotoxc41yrkh2B+KxN8y1s8t0g5m5UGzu6O2tBDtfjMWW9103s
sMBdTa0DSJzyrlfwQZHyu6mt/0mcFIbZr4tadIdKrG2tcZMR0hNEZ0NLdxlFjlEfGxt9qpXU2fMJ
WwyPVTqR4Aq2Jb6ibgfubFxa5MWVIN9YnrRsMrx5jfg+Ls5eiT0qGE7wUgblNXg8Tx5VmcYHSxBp
jjjRZwqzGwXIZVsqm2h8L04g+CK8zRWcMAvv6iLd5uMLGC8YmM7k6cuuzJ0xV9ZSq9+GordAkfuE
I5/b5N2pmHaR+SeSOmznrRKb0S4gN9vOu7aFjCjod62POiudzEY0/rSzU2uDw3DPSdREUMrVZJdG
dEhhn/X1L7XMdsJQomnya97vYukWA/IlIcUnMhfPqG8MVVqHSIxFyo0WSg7AxxUeZHsTe1CFrZz0
p0Lt3Sar84Vp/bE6KVmMYf+LkvFUnlS/RQCpXxHmPzeDwXYzzDsz6layP7y2WXYa/o2h4M5HzxyZ
a+NiDhZSQ9/it5ZzfljYv5GoxJLlFI2+F1VjE7LbR4pgU/1Xm7Tfpc5dOFJsK9QnrTtPFBqqetzp
FBHMcVppcoSQurJidLvvIHl3kh3ypoGRUmwC0G78VZKT0YiOUnTO2LAX58J1zu4ivMPWg3WTptuu
bm0cX9dqEt9gbrXhNAVovqkCfZ2I+YnQ1tb1EiEJIsawwqM7bvExCldDIm3QPQIZPXRONUEhioU3
vy1fFSTGQqP4lVKO02LxGR5BJJeVU43GMkC+S5TSI+6CjpEbiyJZRtyeRahQlRjm7B8DmBZGEbev
PsjPEITvrSFxJnZYApZX1btNGiTLoPstq+l8IfhUMQLrVCcWcwWDlnO4yl6lvHzPyxJRvbX8wrKN
LD+EorSZRzFduZH/tlGw0+PAUevW6QsTO1uMvDj0y4Xcs699pdnlpFhMB2sEo2508soXCcC1yNJV
5IPJrkkT764Jou1k+cdyquFN0XIXw19Wa0504ZqdKHou6h+Ol0l8gcmRkxGkib6vNU4mIRipVxUT
fp8qTkqiZydCtk4n5ENSk8ZXKd0J4JqLSbTVzl+ApF/WLUh5CjUz5hk8Ekasf/vOpKK3ABu68Ql8
RPOshM+WV/8Ryvy2LyusuFsO7r8wTveZNMdsr2WhQTqws1x2pmT8w6V2aqZRdEYKMX3hkD/d9J1v
u6LEV8sFe7DaO6/J9mKkYmOlnjr+IT+m4hKnGv5QERPhLvQQU6A1c0tdyIIn273cu+BAXuMpdqoO
oE+n234X7Yr+F9ZYLvewQYGZfYdjNmDW8hFq61gH6FCOvATTB1jIioutEvn3rTJuWg9fzwCodlHr
bushU5aFOeIm065CdnfkpQ3quE09BbZHct1z1qqZFTqNqt/nsrHR0/tJBxXgU6Yi5qXOKG5aXQvt
u8Y0FwaTNJcPgzBC6Ak4gTclfwuC2LTdzb63TowyFFxxldty18WPAtrRwQTLLl4luumqQ3GQCgWd
IBNglWwtgnyfgVBgpgjc5qqq1butBVEpI103/XqfeeWdVYlOl+VXgOdfU0+ZQJ6MZBY1odk1//2H
nHAUChF4vBLs415ewMW0U+Eh/W9ViOe2BMI5UI/oUKH5dZEQTW2flVbvh3tleIIkltW7fDoi4GVO
558zry8NiYuBLhIUKdHTEgJCuKfmhxh3iW5BZu0YiZoF+lIdJdufB/zSoZ1fDdApeZFFwodz5+f5
6ySNI79CYi4VngDvwapaAHRtvUdKBXOoFOIsApowJGIgsfl58O/yvo9jz3//4dtJAwJ3YYRBN3NK
cRkBj9eK6KgfrgkIzd/nMu/jcoBtCGKR0svFS2YhGp2JSeHAYzmi7SxwL3UuZDvq1Dc/v9PX3Bn8
FZUdE9gwFgGXXaxaKwV/6mefL4O6Lhgi5KTUYzG3KJI1XbqfR/v2xWYtNYo8yiwm8HkGIzUXgkkF
o+CLLXq2hAjiohVeKKJ16pVu4HdL00TnRqVEgSzy5VBlngqpEBoszcjNVGTi4La/JJkdyW5XwbQL
rqzMb8ZT6c5ZuDzIEophF98MqoDRe3UKTHkrFuSrGfrmSzaDVy9VyrLXkN7frMVPw12sRVrPeihi
Ob0PlGrpi2trOrMc67K+gr/45oup8CD4XlQAQZVfHCUwxoO2whlxX0v1gYpyoNxIBZg8eqvlNejB
N2sRgSDkgSgqAd26RF8McqYE+IEiNaZjOUF7jcSZUqMUDEv6XsbVStY3nwyUAzI11OiAe1ySzCoz
n/xGYbwRXiOKjGP8jIjJjkzfQdEUsYQHs9EWPXURObtBPk9CpFfWlzItmXkvKqT8ReGtft4i33zY
GQKqvuvZUAq9KC4NQhn0NCjBRZmvYkKXxF9ZHAEe4fbPA83N4otDBnEemXtivoeYgc97cSwzpA5m
ykhAl8WjmiHW1ZXt/s0HBU4Lb5HSFVr8l3sw6+sIFRw93pfVWzjdBu2R6aOGQFstru5+fp15f315
HRMPIXrklI/f9Xk+HM6Gr1RD06IHrqU5JfinOci+vmTmA+pylPliBWKAEAqF3c+TFgdlKHsdNGJT
vDcp+nET+GBMUmVHaW1IcKhk2GnkuD7GFRbsJP4/v+Z3U8qSVQHO4iuKKtrnB5Bjk36zYs0c2R1a
I7bSB+9HWkNkvw6it59H+2b3U96EHstVOx+iF2sEgZ7UrMc62aftK3dso99Xyq0WvWX1lWvo24EA
XVn0GDTDulRzT0c1CjoJqzWjgra5lXXB5Zx1DGLWsr2yw76ZQsATbDFkI2eg9fyNP6wUAGVmJRuY
GyJFTQ+TtZKrC0pAXrGEOPLzBH6RaCFemfXxkUjikqVcfkGgDkxfMTwC2b1WbRB9KCtIqmB8jL9y
8qjQwgvGRxq/OGM5MwzBrOJVQespzOpFpT6j6knMQT5K71EoVhYJmBWe+mTmXwv2fIfNfbTuVmjd
nx/7m0MI4R2WGCATCt2XnYtBiRtZGcN0D4SRNgyHsKmd1fbKFf3NR2cU6M2IpLGSrYu7Jfcrpa41
vB8VSsj5jhnhchakgyief36dbw562NMsYpQT5kDn4kxVQ8usa70O9z1lsm580tPXQf+Vzp4pCk33
taZ0V2TWvns1ZJAlXg/laED1n9fYmClNUsltsJf48tFLHf2ryFMzS1tq15pZ37SZsMqAiwSLggDO
MC/G8oOhFLzRMHdad+fRAfRDx6z+mjSpqVGK0zkQVmH4NErxagh+i8VxauS1WL55pEwaS0mZi5Xj
gThFI8vsMSJ/631HAvpJFYo29hQ9FZHvqsoxyY9CcMsb26OgXtsol7BDNsqnt7g4WVOxr8Qxj6yd
n4eoIESbMHeVUUXAGmplO23a8UCNy9fCbR7GPSVI2pDg5lLlX5NaCwrai4qO9FhgHaj2FH+6a1tC
5pNdHP2fHvAiwGv0qBAqP7Z2NEbyONrIVrrC8KCKolVo0uFP74PoJQeJ0VQ3JYU6CThTVW+gGLdU
Cj1pVWg9TO9xO8OQRri7iZptEvihPkzRNkIQlxL22A5AvZ8kJMXo7SS1M//Oa6g6eYu5oBlHVBO6
otuFI+Y2/hHwC+20lJ9YCrpDTaEMX7yAw8bbCIm1nRnpSvirFJAO885ifdt693KzM2kuBGKza6kC
GBG8h07+Jeb+XQeQ8eed9xUlN39WtFBhlaCggiDG542QqJHMHmd/BeE5qqlRnVTV1rWFKDlZeqeF
z0RYPw/5zWb/OOIl17IEwTQkyGDv8uZMaggURE9BhoYUF37HVL36+PnnAd/taL6sDESiqQKScfxH
zODDhTLk4tjmptTtw8oup6UGlCqoDiDrIr9bF9brZLmQ24rJiaYbIeOuAc7pw+xQcHY0221e3xWq
Mya3yrVN9f3sf3iyixO2DROh8E2x22Mdpcq34FFB8GhkQMDQrVfOv6m//Xky3pnGP03GfPt+mIyR
wJYYnyGj6tlsjGNt+gufppKnP49zzWglwDxRjhkYDOEwi9LDJEH9vDyMWf/bT9yKinbl3SRJ6wBQ
cYQaRzVpX2TdCgn3SnZwfkhRakgeqDbzb4e8s+XxZUxOtWDPeFisSZukgTZBkcv4o49PNWovNOSm
3kFUeo1BRcbyn6AZsQrRWeGzKMqNQQM1fMjNh6jeD6MjUaWWJsc36Y2FKCuH1m0D1GmUnK57UbSV
MS5y2huI9Szybi1IN4nSUpeO6HxyS2NGQdmW2S0GzGXcjPZgzy2jdydNW4DBrXtQHCNV/Stn6De3
NmohGtQxGKBkDhcXgd6JUwOGL91XwtaHFAW+J5HXKhfPz9/4m1DbnLksJISIc3DNff7E5VAUeSui
KIzP/FrKpGVSPwrBlULZN9v44yCX27jXi5wjioo/Vxq1nnxaF8mz6j9wYzfeo3AtAP2i+sf9g/QA
hxXV2Vnq5uL+8UW1GjzAFPsKqp3xJhd/AN9HICjoM8eCvAQHs05VxZUamMUBQPwF8u/o3Pdytxzk
2A0LJD6Bmmv0PgEHIf90Nft4V4G72FtEMdzyM8v7q6oQVsRmB2iG8oma24EZbBVqysB2NwWFdUV9
IJRleupSXCv4pgqGO/jji84lqmEUKCi7UA73WVCu1LzclWO1VQHSptSgxf6YFzRYzcS/Y2esmeCf
V8wXXYf32f2/J78kpqtqOVj4h0X7hG0hSIqTg0WbYojA+W9lfOyKrVXdNeVdbeByC4QJnzxnhrJG
00N4TfHnm9gMBQMI8tiHsFsueU+TX1kWnTWkl6VgEWjMFO0/8EzEt5EfXdmTXxR8tFm+By3wOcpV
EeC+CBvqUFX92hvIbLTzjIOYcRvU80iEh4lGX6UsszK1x5LziJ7Fz9M+n7Wf1wsYfF6V3AOkPWj1
zxvVmAot9hrkO0LtGfUmL35k2Hg+9idMfa9E819IbvObfhzt4rJRgir0AvyZ9pkm2xRPLFAFJA8z
YHSM6BtzCqJ4bM2Y5Xpd4dFDUUdQxx2JKxVwSgWrAozI/28GLm4jkYaIIvdKsifq94Gnk49b47KH
ixCqL4rn/jya9OVkhH1AoWMmzqA3jbbM5wkftTEWyHPGORJo+rtp2PnUrnxW2TqHx1vMtxAUjUXc
HAT9FEpX3vZrdfxi/IvFhnCQjMaZOe5rE7JZc6YJ5WnHWnXS8MHwjrVkG/k/vv/1kecU6tNSg9lI
oUecTUpJc98pvx+ufcEr60xPdKim5sKbFsoO+K0AEwC6WKuAJrFpXWnWNfPQy0uC9J3NhUQvcGqd
AuXFkousbtATWRv3he8E2pJ4IGt2cXYOFVTbNzO35coHvsxS5gFNGC20AUDnaZekfVBJUdn6yrgn
ugPYqgQrNDQJOxS84/5y3RPi/zziF17U+4izEbimclh98V/wg2wQu0Hikw5OIYX2SKTRVeh/LdPC
oPm3ikiCmrUPP7qutwGavNM9S1yHPZ4pz/nkWP6dhAFC28O0vEEv1cpf2mvEue++w7tb+f8+5GWC
LTaqOI5MS4NPyoAEx0aQlr6MEMeK7050+/OkfDMcUz+Xv2ijseQvPrufJKEnJfK0DwJHfESSQGC1
ZysYvNIAhvbKrqZAcLG45yrRx/Hm5/mwuIuk1OqBlue8rYEMgKtqZrT6Wg4DOvZL4Dw+Zj7zh0kP
IXyn1CjcvGr+QD4e0X5v5I0JEntCUqAyzsm4qzZqeZyQDWK6yPE8KOGFuenF3/wkgmSJz6wM5SkN
shstWnntG2Ktbau6gn5mbxnCQZ65nE/EzTEtLy36zaEKJ27ZlPdsetm/bbVxTeZlq/pOrM8Ezvxm
DA4qfbOItjl5AAmKPC3HKF0PSgEMpaO/S0rN38Ttq05xjIeKugW7WegNx6xfCYVrcTNpAv1fRPI0
ETTVzivedBlPEvQ3M+go5oPFYR8jrD8q3uwgbYivUbrRtOd6fKpmJET8oqr/ROOchoTjmq0X92pT
rjgYI9VYFpNNX3ORHD3es4CoUCpLDkzFAJ9vOCzqpjz2FLw4QcfQtiYV3D05fx0AQB3TvWCgH3n0
tTMLL1R7MBRYIHK5r+twg6YF3y62VpxEAWQLAExzAD/vXGJyHwBO6T9p2akOj6CyG8MmYeNjtNNk
819xCepj5w13UVzZ8HLmiN4snCGmYzy8AAvgp7aiuGtp/LfineqVG4BtrS5QSTnKFYJv78c+b2Ck
6452Ro2ySNOetfKxtV6zJn02iQr4Ifhv8++xq+PBy9LhDFPlN9KFAqvAIHH5f6Asi4jLb7/P1uBa
HMT/cIogfiORC0t00vUD6jJAaCxVcJrolCEdN5k2Scd/uQNB/86FQQqpkEWN97Lnhx3RZVOkiTWn
UiPDJ9l2CCpAx+Gh75CUloMrVYTLOIa+E6PhgI0iO/S+S8BtE+p6oNTJtE8SrtJlDg0AYehko9eL
3LtytnwJY+bBEKZAFo4znkh7Pgw+vFrhJb1Y69KwrwOMUoAhsucDFJkP4JXsDuAojkrRXlf289eo
3krPnVdRe86yx6q/RkieU7aP1yoPQ/jGUcdby0SPFw8z6HFpNBooFKte9+I9WzFARnBAIO8QBrHt
Dcex3iQ47h1k40om/yWY4ELVkQKZ3e8k+nKXgiD9lBhynvJpR2nb1m+CvxZBsoxOWm9BKI3NwttJ
yjYyl//t0pqHZUxIoyYN1XlKPsx/YPSGkUyKuIvB86W3XRQ4FNFtTdqOOh1pdMGvXutfEqv3V0Ws
leNFolxrzrW/D2P2aRuLQq/6h/H2fzi7rt24lS37RQSYw2sxp85B6hdCocWcM79+FnWBGbsluHEH
go99lIqsuGvvFbJT4Iw+rDH9xqU2xTFwqFYvTpOd76kNc4gh4UXkbQPljN7OIhuXPLB6nxz631XV
v4cdffDH8zzEcT1gAYAM4XkCP9nJqaUYxTba8rbohXZ4SjajLVrISzS+ePh358trhPrQ8lqwg2cJ
OAsybi1/9wRASlIYpzQU7/18U2xlCnu2XvuMW58Zd7oybu+v/9fy2I9Oq3murEvQQwHZefZLpzyD
iLkprrKHRFvphbtKJPOqCxKSyplM+dr5Ixh9LqpmO3HbuPwu9EMvuyh7yJ6A+2aIFvg48VHelC50
KRjSusmkcjZ9AKcMXnl+uFUc2gM4ZyduKCRBSe52PZG8acvZ+JFEa5+twMfAFlNDknFPhEQkdjqF
fhgKNpiigp9q6MXA+Iy9CKORyXscEFj0fLmlSrPqtafx1A9BosdWH+4tTNyI8sz3i3djQIYfVPbM
CRYyUkhkJcEmnYzmzrZqD1Ig91+HuGv2g5Mk2OyhbEs/VmXYoBjglYwth85difZa/ohGUR1YqeXg
1U620j3Zcn/GuN8JF2x1a2oDgdbDPbUoJ1rsSwFk+G0qQqlHzki0kyEO6EHDDjdDnM5GaCstoW1k
0z3eUnZgtfGubDQwHfZxj/73KlB+GXRkgGQU7jDqSOk+BJh8yYqgrraTr4EdRgQiq+42198psqVV
99PpySVRHW/zVajnkbi8cxHIrIKTRbYtue+8qxdYwOoQBR8wBCeZkRkAtZOOdHpBwHNQsy0wdASY
NTUjVxDpCCIgAglFMpm6iaym3hBgmbRYy9QXiVzO532hflXqV6Amz+6M3x6iD0v+r5d9mGtAwQ/g
8wyTL5BME+yafF78gRxK4gu2qN8CldEa43hhtM8bnLfwojGpvFwvSYjVVhit1ZJOSx3OjYyBbEO9
VWE0rYGKYi5Wrd2BZtdwJdiwO4a85qruzZpIDru360w+TP2oAyVuHL/Or/BoIh4cxgh6BGJ1Kv7o
nFpqHf7UVkJy7QM6NarwZPKJP4OLNdv3f2P9ENxDSqWu0qye/JyA+kBaVVSRDlJZfd5w2vKCT/st
wXAdToaE73i3oS/4+XH3Cn2jfnhqqB0TAjQ7ydUrRk6GIgNCTDJa65ha8FbURnJ2fBqd4lIarJkx
0F/PFi23rpAfY4iEA+zdUAX8YciT1aBigyg6+50W7KkPhGOizsQabqUbBPe65LS5mhgZ9Ox2oStB
UYT0WrAVaGhLDbAUp1XlkjmxpmiK1Wm9ChVFj7EV69/L6tve4/EpZVhM0IA/QmPlUaGhyyOpDssp
9uEaGfgRVL8Q2Bj5HmSjg4IFXZHQE7fxjnLqVV27q4my43bSk9rsD/kxbK5wL/q/x3iY8KIUIoSI
ltgPN5MXOHDxFixqU5/xCPEt2oI8Cvg2QUrXTUCs3dF26PWMFuzAziu2vT/AL/sw7wIj9IR979HY
j5YahA4VWqvJWQY8Nd6uH3KghdvEZ+xnZ9J3WuOhHxVGBBsCmxMKa/TDIZ2klSh34hj7wjbYj+AY
kQD3g1PkKZ6wi2lCecgEII7pIR2vwhObJ9V7RRMGEPUrZ0JY2qP2vS1Dnmu2Yam4vkG8xd2lfDLg
P+7pULr68znXYOOPsGoShIZJUYX2G23QAN/VKHXSQSZ6soR/5FgxoCBaIuXGgCW38uX+biekAiZt
BLQDA1ICgzcn0eBiC3QwqfxnS+23d/qjrcfrgdS0YxCW320pRqSlHuhrJNDFJ1HwL7vSChkBLE1B
/E1LD3OUEyFAXqNS788mlDms+N7aYII+6bhf3+V/GwEA9O9+A9W2rcq1EY5w20kDCUanbYDBnlFG
fzlOFRSMENPCIo1lhfXrf8yDtI0HWRjRTuKlFufCthYHH+I6lfGp07/3mF/mAlJCaEJCnwHV9nh0
j3OgKHkFO7TaCfV19wtIqMZaiL3tqUb0Gvv9uQ5RLEJ8hDspqMrAmUoP71XM4CDk+VJ6MRyRk+QN
WVA7zUHL3GSvC1JE2W5S4pAwHIS6leqlYgpjkVg1AohgVEBjhD/3iOyw3KVHGLa5pdSoMIXUl0j0
oIH92sztkwF/nFV4YEBSeOQweRlOjI/Qp1lO2YHr+dJrIh18qymTTAARBOF1gjcpX/zX+ejH9vi/
B14K+TmI+SHZFstOQbZqSJH01yF11zCvcQhIQ31ab9HjaRCfbfKPObvHph/i9rxm+X4eBCD9w9hZ
zS7ZmrYFPsKVAeZ0E+jlMgjWdWLOXXUSueQSdfOuyWqbmyZXqqtbn9xrpmL0BmSQoelPwSj7QQHh
HKjbUyzQNfC8HgJK724hl5xiCLtUYHlO4uJHYYzb2bIfO3VSwh14Xw7FBHdoy7tLLNohCx3ep96e
z4b2IYZumEKOGcRxHnBoas9DjkoGPJUrIBRRv45sfeRgIEw1m2qIjXKktrF4nyClrCC47+QyICmY
cowM4fvlSYD5Ax7xOBIPu/McLXJSQw3Hqxrw0enEWMUPV6uBnHlpQmTqE5yreamxEjiQIOisWkOp
CpQbAX1ejVNo1iDNPsUn2MQ3lKIlw5M943EbfHzAh722rieIrLHrLK0g9nuCCM+curFymKAOMMKY
tHySznoM1h7be9h2i3rkul7Kkq1Q21gOC1RbRJd9huz/sRM+NCM+5I7kmV7Eme1Q52ShDcAhPLlV
lCbHl2S6sQuyoYWqPhUG/3Fz/W4V10aokHPQRftOMPy516MKyvMlOnNerKVdgS8MvUlm5DbTEw/k
o1DBPlvvMtL2u4YHJ/yplBzz63jKcGRZpccY8F/+3nWgzyiXFIVCZAf/HH6ZT3x9ARIIuuussGr6
MDrkDdtEtgfeLGCzWS031CCpEdd6k4Z4Ig8uE9vxT9bBD4FGacUGQYwAVuL8qjP8MM3waTnrsRrg
3qT9B7wSZ1bBXVAEqCZDzM20ctvMbZItkCm466/0lg7e2lrD6tV4+c5DX5j2NHMVQe68jHQYgi4L
ZBvPyHhDYm22gxEKKG0CCRa36OCftlzAGn2KM/k+r/869/AmwAWLSA3iEGEe34SfJpkKGaRIe9oM
igVGVBqqCz0nalRXAKRToBqjibSdBCYt1nqbb8Ay3yDDjkI5KL8Q4eHOtaj+J4sCFNuUIAQfoZNH
4VK/jpcEZfc1VQ/BuxawyfoORjZKO2W6zceXMs6NJgJ4kT/BosHhZPUVmWcoWUJTDKC6V/yc0q/g
JuZZ3ekbQfPjxSFCL6zVXQDnH2YW+Mc9P0bKd/lPZnqweqF8hpFCtWFpd2mr5SDr9sjHI3W8aE87
/mn7D1spRY9c2y/Ud30ZUwjFpZB2MjFEKAFUhY46YBq6cp2oHI8Vf3wSWq2//V9v/zCBFzGXFBE+
hesExrshMTtC3abUscYXkKrNWjk0KeAd35UAPEEx+GzgPa3+/SjHrQsJzIWV3wa5bBh0/L2+BaSl
JwwPig+Bj1WB5qtoLYOCxosJg4Ff+tcnr74mgB9fHQLytITwCfJd3Pr1P3a1hSmVmgrTxZNbDzW8
DkSi/3Q50oB0UxEOxyjeOAWg7+nt5sdxgdcFPhoJeGiBQE/m4bgQA6lR6KoAEzU9wiwIFZdoNAsA
2MYOx6IK3FtF+zFywRy+A9pwDic9X/M/qgHodITTKPcgTQdG0GPoyE1UG0d9vqxrHmWIwISchRJo
SWmx8EBahxwIJDKDmfrvrv+h4P93w2Cq/N31Qj/zdaQki5dkKnSk6BaZqCowC8WWkP6UyCK4SE1i
B8xSZ638DSrggYKWBypylRX75Oz+YRz0n8f5NnUDcQg1or8fR8r7TCxojMaCtBhQ+5mNGulQQ8Hh
GqfQfgSkKD4UlZ2WZ5xQWq0s2MVh/1apFIJQTM4CKAFBRTVS2jKNxT8r2/xIpn4/IG6MK8QJbtiP
nI0IkWcTypiqXXLDAuHoDdZIttwnkPvhzJLwZtQd5hnAYQbFT5WPUavX+OTYCComTgnhM2ipYVov
vYfvwB6qcE9uIT9gMo+P+LCNoWi9pogwpOgFTGex9+bKBQ8r6N7q1sDjYk+FLwCY714e5qQPd33x
8u9p9TNOWeczGJaShGQ3CG4PVxOog8ddUsyTV0XaS9/suorI8KaS5R18tvqRwB2rgUaIGO4wYM93
8nWvfNhQcBEGtxOHyXp1fOgCJSwy4GX67yojltM0kOoEegewDBn2r2vEr2ghEZW2eS2LA1kiQsY0
OTVPIUuPd3OYFIL/CVgLFKMh8/VY8IGuXRAMRcX5/Vd4WOwBmTDZK0/NhcbcfLKWfwRmwH+Dkoyw
DJs2cgEPfc40UA5YErRVXpId8AUG5B3LU8WTUv/36P7aEFgliADBFgcb7O9FGoYjzYRdyfkUFO8u
zHskkwQcui1Ybsx/mxACkRXpY0higeAmIPn0EBNUCcXMs1JwPpDJK1HvIgLdfRK+ILdy//db/bJu
/m5qPSn+OIWUTpKHfERTvIodH4qYREEsheupmhwouztH99ZCYSS8/rvdn+c+cjcsDyQ/JCt/0smj
CBRKaW0WVHwsjuxr+oJxZfZsa/05aH81Iz1s9AFdcHGYo5kSyNqBQJkT2O5ikxwCl9r9t2+EejqM
vWD3CP0u+tHDqs0BoC3CtPUrPgI1AAm8fi82ViPvyvyZEDLD/zzA19bgV7sSIVDdeohXEDBy3VDB
2VnhPzuq8dp6UdmmMubhPY8AT5F3EhTwS54GOHKbzzdG3kYsFLVmYScmfuFVFBLkMWswzLAXYIYo
ppJF48pcWRzPbdnlrYaZ3pLCPyNtXBbgynTMbDpU7KmoP8vC6YClZwEUGgevhd6dXNkyNnt2AIAd
GilFhYwfrHrDJNkNgJAEdadB0wc7IbyxKEhY5h2ROaB/MsEcO18OSz9kepPlgtUOm/QUisA8vCXy
4jgIszMArVPzjV7xMrQVOih9wlUry20x5nZlB3UPiKCM4nu7SgIHsxsmlTo13aVkx1MGVSCQUD3o
3XbjHfTpAcx6fjVVqmPEF7kjcH5FcXpfR5AfbjQFGg9JI6kM7unyAs51xAGqY7FLamfQ9awhNU3F
oNCxoy7VqCAqiSpSsiPBFbmB6RFwTFqYXpmmJHxamXA5UDs+3GYxAKIwQZQkfBtowM3C4CAcrLmd
7UkWbLZT4NZoUXWrJfAUGqgPCXaYSeGlg6iFTPIe0K/0mBDOHtDISs/OCsVgsXNPwWHMuAMzD8Yg
spsyFQA26kgtxmo34gyOw63cjk+unT8PmvUyjp0dzEqwfb8n5x97xsLykK5kE0z18rXnWo2j7ZEl
UB5q0g3fPVlXv830FQGKKJHnwUN4CFXhgDHwQdtMbhQVZE5BTzpUjN/L+38v31+CUbwUsvDAxDCo
zv+wu2viQVrKnHEl7lKk8PKABNEyXiZa70aIGwGNWa7WMgzkjGbWLsUnoABp3dP/Pr1RakBuHhr5
PN7y++t/dCqdd3NVhNTgd5PBxnZV+zG4LRAghFgUUI/QSKVVVtAgf5dUmkSDreYvipHVejASGAmw
UK/biFtuAwAFJMmwj9dm6sR74MzCUi3P0FC2CyPcd1bntIaky1plDQ4EeXTqBl4eRBeTDaMOmwAl
ZA4rj1AZTOpJdYAIdHcBhr2NQc8HbVSlUEKDzt5kKREEY9Qs1SZRTUQVLLJppbYbrfgkuPtBpIAC
I6IqCEQCEMoCPvVwSGFrpZB27Cc3Lzch74TZhY9Rg4Q6Vwk5EBoaYzP8ZQQofx8oiMtCb21uD2H7
1QwT0iKR1uatBqUe8N/OdZ4Y/IAHzp/dZX8eaX8/5EP4lUHqqC2hmuQKnQPpc4ggwyVDDGED2D6J
ecAr+GWyIBTH3RgzBurtD4ui65SiHAIFk8UQ/emjvEBV72N8C8zJ5vXYGrz8ALFc1sGsIdA6R6F4
xkePQvusQ6sR5fNG+8xU3DKMYA/B7JfqxBmL0euNBgCwxqr+O+T2NNCVLFZfUGvnVWjMoeKeGIlW
nXLCqxBuUge11nAnxwcqgME2PinmbLRe6eU2QAmT3msyee0ujAqXIA0FbX1yOGdutJHeQSOveUOl
U8PBrNKaAKFuklmlljiFKWjP6rMA2Py7x5SHO1Ya8sEMbcEedUPeXEDn/6q/uC2I0Nj0xT3IwqqE
IlJ6liCPvku04lhtp0/xghvyob9QUBYJ8W1DSeID3MKQXS0JyziIbl8S3NPM6LO8dB+9CrEx8ACQ
h2b3vClZmQE5PE1R+9cVZYJaQQq4ifiprL4XIKSSwi3ekeagAdF9ZaDuW3rJsYTVBIr6cMt1xYsi
W/0B9FnqqlzLG8L4ZMtSJDwn7/hl/qKi0GPFtJbNdgeD2ZfoMOU6MIO1CoFqJzUiB5DcVi1u5bZl
1R61gxszWc2NOUcNkSFOaJZb5gwn4Si2Mgdb+KnZTCbvBk9iZ0Bcfut+FmE6C/I6QGAPiyNH8XzK
KnnwU9KrL7WuXdxEdV0ouiVepYnAifTOZOSXxWCdwobJaXwQnc7z4XSR4+NlVF3K6gyoxWsXjgBO
AKw6cd3OGNU9R9zPi3vRXA1u0rrmupdGczEK5MW9vLy47mS8QMDcGzSB+BI+DRSK/+LjDyx6iWCA
56oeYHispqaoQdVMW0zpNhq95unA/pPa8ypCVKJfM6J35Frje1AI3plXW+W1nQm2lGp2hKB4z9oH
VdElXbc/PkITmF+gczLy0TmM2WuCXrnLpv6oLNZWdEiyqYr6gfSODYUuom8qFBX1TWvjH5uGvC36
ZqNaRwCTNQpojwLlxkKdSWwU5kzc0Fh7798H4Pft9PEAWm2LcMiuGK3HkJIZmZ4FSKz3W33Uk1hH
dmSX7CiS6qEeA6W1bf1Wza3AyU4rACnQCiv2AoDn4tdso+xzlkD3HBwJAkruriFAEwJzJ6ssgaEz
XqNXGzDAsXSQrv0MDqlGd2qKl8ufvMcPXth6WMDdE8BexCZQ1H24PE39MtbQLOz9KlOTETE/KU4M
ZCH9Fo5m7EhiitAf6TbjCReb8zPsE//bTJegCcBBdUYBmuIhMo9zrgV7vux9Fhz4XEXbQN5vewfK
EOye/RLBgd8KCDQ3zK1zFD88MSbnC0i3ngS/sCQHMG5oL8LgAtUrVhM2SawNsElrVZmFVi8pXxHl
gT74XrzQty75/5y0uL9AL2MFzQGjiHX8RxTCj1Jd1koFTKXOqjOOh06Djqu6wrBkLQBgRdJbY9RE
zMNApexYeyvMf8/D1Znnl80CaXtxBdQAtis/PASk04aBj5LeV6zKTk7VSTHGcwTLtQpikDrEevs7
j/kD09ZXoSQi8PPYuiStldWuJGOuQ3AUkDik0kMNG3IdAACvikDdv+DvMlInwMMIv0ESC5JyFAH1
gFUABytGFSp0E27a7+U795rVpH5XdhFIuIJGQdY+gvuL2tyBwrpFLBz5qm3aa9GRcRdrFQ7YIzwN
b/mdqvRsMIrCRhIVAj8ZW9ndNfV5XoOw6coMRhUicWUcrMkHjNXT0c9Du0xNRXRq1miFDbw7MqDk
ZK+orCJVw8VhZ7Opdbx9vRfwlVSDOL4CoB8UTD16UXEeI5oTeRXcqFi3IQkMrBmgRlCELE0JtAKn
34RejfuW4CxYoh5PcAm2BnQTZzZbmDVcRrP5rF6LT7gx4S4VSBosXvKD8gKYncHZlNEZtJOcQCZB
aEhvIOcIAT1OpSBVDA8PKEIAKoTbNfLVH5EdX8AsYPcj8GqtJdiyCrc58xJvFtyLp2bYJNhpRZXC
dw+iYK731tf2Mhnjnvd5P/IiDwmWATiOl2jXeDSlU9D3PZVvA7vGMzMRHU5LTRD+iVldKp0noUmp
ME43OwgbHaichCCHO5VMuGuJC9sd7I8qVWnWqLPLWEPbWctTbYmNxeJVuANYgDOt2El29OM9V9r0
6BcyYTHq0EFPtbxELVkNKatxA0N+Dc/sjjsAVFaOavae0GDBkuY9Rhfafejk5/wewgDOGADTSuGH
YqQ8ifttfUeyCNM2vg2V1mKDJJWROtW2rQlmDzbVWwuExrUo7XSPZitWz46tqMJ55XWyakwyrTYT
g7mmTo+oDM+LX2EWGgMSAaHPyvt4G33JAsoytyALy3mLLb4phmL0t5ZAOGLPWTzEDmunQaSGmUla
foWPIkCDcXiiyjuA1ADKhuopUj/orgVmTilhrlhxMCXdQ++ZHvV+IpCLos8glKKUGQK/eu/386aD
3gn8pM6YGCiHNqiv11otqRDEHQetHrQo1GS0huok3ImR4OkJREBFbL0yGVIVo9RRKrCDcDqe0dOl
BfmNoXMBZX1vz6mjxAZiHoyaOJt4vAQ7IINXUN579MAt+aCuhQaTPx/dA4z4cM0x7zEh9uENv3Cy
kuNyTXCC+/hPx1t47RHPAurLcZLJ7OOXCNfxDP1IwcMDJx9KR0ozdlK4Sr1z4MS4DKPWCJZlXGxV
DCFzlRNNQKe575IB7zgDVhs8QQ4BbTipXu6h9u33t/mWW+K92g2f7YZ9g2EQDSX0U56TVVV1AE5D
g3Jcjfz9C7PuI/IdPNqa9VGAEFnIgsKvEJdNTA2tNxMtFsiteEXG9rM9YMdbTqxeivAYQS5Fq3YB
xtVufRZvBjONGrUAK5wwBjqeElxCfGZ5n65LoFWNiX4dew0GJdUWriDoyKhxMHZAgiuR1kCGDBLi
MinPygErCXfGINGxwQUjNlULMxwudWziYuWGAtL3VjiCvk64QOtBB2L1ILQAZcQGlikGaihJp2aw
i76jiyUMlpYdsUUuiIfXP4UWu6nOuWAQtj5Avw59wV4V7SQeMq9ENKVtteOhLkuA4tx0NnrBiE1K
H8hIEWiFwlxoA1hR6k9uBqFUOzCgkezMXkIQ0yLiCjxc9Mwdg6CMtdsX5ta+pIAXY086xuhv8NRY
B4QL8B1bQiAgLZ/KF37bG7KHdR149JGF0MJ27FWgS3JCF2oNUhhNgtcBDmi4NaNycEpf+t1sS5fZ
rg3hDgzxvmkRTbdb2Z38xuluhR5cq320V15RmOHQLXv22k0kUXQoO09nHnPfEd7oU7cPoL/qQ3kc
v6DcMRdYq55g5YClss8csIOKWw9WO+x8XsKXFKFMjOoKqdFNH0qkYgs1I53fwJX2vtxEQ3Iyl9Iz
MjmpXWxkY/b6I61NG0XWRGvSMTk+GR1WKbBGPeBKs5Mx4Q0AE1K17lTmXrPqcp5lpzuAD/Ha7oRL
g86+xDt+m23yU2+PJzDD0hPik2DLGv1WjY+oirnjtUIAGG3mF2XPObiIEMpmD6WuiHqLqJ42ZRPn
dK9KWrJP9Hgb4YqR7zin3mFv3rQ7qAfAetZKfIjsWBfgeIFIBzlPq3yLJqxWkdH4SNXsWlnwDlNn
XBk5HSZXJNMnE4I5anNANWo/ugpADAZl9TqE9vazNWPbd2eXfgeUFgWB2OityISrhdMA/i2oKKs7
aU+mW4FPZBZ8IM34iKEk3godwA0Kd1KX9aR74NZb1mLhLwv0MPBNy5nBSsMhtQcatN5uEOHqhY4o
2IKvwGt7gtaYx2qJBbuIbaUm+/md0rjX3oIkbaDKG2t0qc/+fQ0skJspSHDIjyUaEK/lEbffW3fr
j6Kr8IRGVAFVIlpFKiZ9Xd7C1/JUQpn4XBrMnXaXe+Ys9/Y4nDOrCg3WSyzZao8dLKsaH7o+iBJH
/HIqtLI7Suj4zKwYyz09dvcOeykk9wEf09icZH50pgoVpZlWgKkYHLphx0mEe/5abaQ75KnReRIF
4yYN8OPlHrxAuX64cSWIigTpyAXWvDgpPjoI4qPahBiEg9EOKeApg4V5rgoN/dkoqDapEYS6A6SV
YYduTKEqXjHjxu34mUCtgFeZS3uqDrkxnKN9b81ucocyFHiwWrBBtjndTqMOBPcwQaSfdPvJz2KL
w4XjTfoejbYizQFp95XHpIgkB/D7FYI4ve2gohprow1d55fBRA6rNEpj9QyuUm20ilBtbrTVmaW2
vEVu5FJOqRU6D2A92hZGVXjFTaG458fqDOlf7HGQ8UYoCPBRqGY3COFnilfd8u1wD67drXHW352+
lEZ7VO4YwcTleVV4ky3Mgk+W0ft3BXEhBatJtT+Wu0KfzshG8Vf49IrvHWj9MBEWtOGWf+QfYKJg
FtPr0GHEGmjDQ5k9+ZxSTb4O98SBAseNvvJX6KWL14BeuwabBSqs/TH8GPFDe+5cOcF7fUyPlA0U
zZk5w/a8M7MbHBAwKe8YxvNw6z+7w3QTAxRHCW1MG/BwTyyp9unHgneuzrkhiCpthVsWtIlrdM/u
sSG6mR64y2XdYop9iWAiNdG4bCAaxJx+70wUGMttfOzxgWWGxYKSCEv6EwZluMgQcNzhEbHmtlBK
HoAtSfV2i57FK2Hjvq7Twwp46P0aAzJW4LKACYryBpylAYYxQHCJ9AoXyHg7XuFdMb+XjQmsIeYu
ay33RU+N2uCwV9BGYtVGoqMPwRHTOT03coO1KjO6K9oUWtCVx1BH91RGvIp7mg5zZ7szItw7ZAfl
j4aUlxEUEn1ZzyxjMhgb8awfgcS2H2DoDcIvoweHAcmxU2GG20jPsZbhUA27a03WGwPOrrpAkJnT
FBz2s76m5ASSmOy7iFnHWo0Z6FiEkY+MZvy+yDq7iS+FV+uwAvOVrey8hPtMY9xuG7rKNrEXhqRA
KECPnmRneHMMdw6sinBbbmc33tKI4BJCvfbv+XU+zHvoGz1jMqGq+uR+9pCOZcR5AoMAl8RlK34h
okFcgqj0VBms3h/aW2HE8AdVE1xETqnbnxHCpbfxXhxTtzzAlAHab0YPtRvQjAl9h+hxv59O8xsK
nQO4IgnU+MEDwtvhML+idlEFGpJynaVskCpLzekEi70riIBo9yWxxiuSCOhGeGWazKZEgo4lcqjB
68umDZSItisoGpD60uZMLkdMhwCR2oTnSheceJdtgFbWKR/xgGKKBmVgQ9CVPbPP3BbhXmHlXnwS
btOhfWVAbxjfKVTQDzXIhjC6c5vzeEXIuuMPMFy6J3sMxSt35Pfclttl98GX3eQQHdKBwGOiuCRW
fqReldfg0F4jn/LYDb8fvwCMCA/BXtrOB0GbOk35LF7Ct+GF3Q8xlDUILkQmqmXZeezAd2xPcKbx
IZye+T1NsJOwV949TyaWGG7koTbivINer3wIDk9u5b9lnBUel3VAG5DaoB/yp3UflDQTwPAuR+xZ
CZAqwjKI3OptgrB8iTkXS35bm+2TbM4v2BgZSCXIvQIbuDqvP5TdWZ6iCooeAl8ED6k4pWCG1X6x
7Y6BiOvbZOVq6Md2sgl3MxjVMWh8IYhG4XX5/HcHKGvS4TE99ueDPCQlGrmGf82wRBvaXD5oh9oG
AokC0NZqPfwKL/Eb86KAoIochEdhM1NTByG80Xg3xVj/YpGl0OAzasjOKTJ4ezmwR+kmb3F/UFd+
W6vWPu5jEHwyEdwRmHbikp77MCK1Z6N/QZyvwxxIZ8C7whTQCyKB4cdccK5rMDMkLHmr1NrdYEID
hctqzRu8SfXGfEPWchO4vIXtBhHT+KwSQf/aLcBDCNAGAzL2O+/+R8Ior5MKMnVl4FMuvGqRpCCD
PWmQHgr2cCl9w41U0JoIl/F2tBkU+mu9Pg/XADJFstExKp9oItLu97zXwpsAcztsjge+13swh1B9
bdyO0ZEJC2uQppAgv0uFHW1hlYcEAqOO5zhykDoLfVSCKGzSHvDHnaRCdLjywTvzFC3A5X0r0gR5
bmDoQRxuPzOkuuEWkXPnCFj1EdhCldpF58hEyFmRPlHBUdXid/xjBjkvUKUThbDLkCUYypPkLO0W
jkyvwBzPaxOJuAtUHr4q4GjAH+ZJ//7Qel2TmUjF0asDMXzBHpnrwSgJmUzngd87ayYuOmWnfMO9
yPvUmuxAq/38jKThfv7IvmIUY8AM2MA54VPZCTt58yy1+luNEghsiDRgMXJQ1H3I4ifjkmbI1yl+
06vynqV0+QvgPdZMdiMifSCLNH6jaEgFaCVKpfvpgzrKsFgn4V3+RPJQUw7SRi49udfA7MT/C764
XbPD/DsCMyfbIMrzkECOvcwFsSwdSXQNvF5T9jBSKjabN8Xp7dnmcdopu8oX3tKX2kCcBotRi8H7
hoD1gvEKXbx/r/3fikd/vfd6IP4xybEFdUk3ZYFfgkAMmyJK5WBQ+y6Ag7NDWT72MX0X3Dx3IzDF
X/EOvpjK6CC2j4+hBr8g7rMGqAb1+9O/H+wX2CpEJUCqhhbXqjH3nUn948HiWixzcSwZd2Yd2NTF
kA8Xkw2XW8W6S1dqgVURSv2T+v8vQDc0i714tZcH0O2RSZbVxST3rQx7r5KBAiWYHtBPWCheWwEe
KXcJerORQP3t18Rp1L1SUqq247Pp+BPcg6dAmhhYN+DF0QN/j0oJ4YWQWnrGDfsDxX9lygJVPRPN
QyhvSjej8KREDzVCrL2fxwAPPgKwwGvDIB783eiUDsMi9VO54baUK/rcsXuBYMdXe4EGGWsySG60
KmgvYPzSeo7EK9KA21KdtPRtvLR7ZFW8XK3c3Ax2EF4mzEdnszr2PWT8N4sRb5KdYnAW0n8ogHW2
4ApuYUxX5OriO8xgcOL0amIr2/GteBWgAqzSr0iFdHDVPa71WkRNHZSP8bP0pfHqTecJCqGOESo6
TuNlp35THQsjgR40MoqwCHKql+VFNkFE5f+HozNrVhVbgvAvIoIZfGUeRJynF2OrRwEFAXHAX98f
Hd237+ndW0VYq1ZVZlaW1YbVDswRrPHy8/gdBp8+Jgb0XHMB4e1AjKdSwOymGHzFwrlHQc7pgQ8j
vUlKv/RBjJQNyB6YHsKWaRu/A8DGFOTHq6b6RaKVWz7LICyO4T+dBosXi9gQ1svHDHapxnZla9iM
Vgi7lkZizHhuoUg5cirH9d91aezfdh5Ks2JtnpgzC8tM+hcWl95j/NvuB2poHxTLmNCHdeYUndQT
MTUdDobPWnEU72GNYLsjYFdUTWEmAK+ZEdN9nMf8M9diMtSOmpIKGfQwGMGYN8DfZVAvJOwC8mgU
jzZFWpPX1l475f/5FiO7O5YzxBfm7rVvYB6h/m5JQf8mZo448O6rxSOq0n5leFqgbeqUexcgAh3Z
msvZ7Yih5MNNtW4X/WNqIPgrq4bxQJv35nvM0sY/7ik+rrHifHz43JDHqtvaWFwzXXrD1VZehgUA
BgFbw1vyoTQmKjzeUXz3fLCvgMXx2h3G2pD+wn15+bif0l08N6dN8k5Bu11BsJ/7euidsYwuSOlR
f2A/ZZuXNxsajHr3HffMWPtjLs99+R3j7fzL3L5yM7Tpb0uLR3fcKS1pex2UBkx09oqzEVQ0iLdL
MIdQ43b6vemRntjKlkmzrZX5NBGHxriMVVhGIX3ZWmpeDhFpm4XBJOcGU67Sdvs7vU+d1yYZHmMW
IDZ3NW0sw8ImYrQbHBBwDPELE7YDFpJnOCRPVBz01gOZxIpXTkoGA1v9pPJ4oqRV4Hc5nYGWxCN7
Mp4deIITpbR1DKksCInCDLS7Z9xtej9SHcmuXTvdGKLfwYNKncmR2VvweBx27rA9+pILff7BvTA2
MMsdhgpdO8ZfOqP4Nb+HTNBlM9KcvDh1VuZk29ylQ+0f3RSgycDX3LyAnOi5OqhOkT72mJz43/gR
febNsERdle7cES3Xm0d0P9U7tN+lrXkfMJkCvQ5srGUEjJdKbrE0xlNgpY2NI1Ptf1aZY6ygfrk9
I0+EaIxvFK2ZQxthbXXT4vz52ciJsAsWiBFxSoBYXBn3PHnOWWrf8ZsQUc4A8e878SJjF6152svS
wfqT+3gEcsbEwtdA+fBnsl9Kl9HV5V9fSDYw5JN87ovUe9WwFMIy7n1p+owDsmIsujQPrsqtHOao
nxKRAeMTNSnsh2Qbu/ofJYtRuIeRI0+ks9w734KAZSZy8iUNdG8bPWHxaItfqlAi5vPnBM2+OwqZ
y52wFtge+/VoKjhnVEsh/0tJ+lgSIBXiLEOTbn/46zc1JM8IoSFO/Z/6D9zd767+7efqETa8pXuL
f0udBuIxbISnIhS1zsB0kNZX7+opU3Fy+L+Mz2fHdqyw3Zhj77Y7FfmqZxJIaq/ZvxfVwv/ZFXkM
85btIZYTWJ8+3EkNoGta3yO00HsptL5gAoebnAFPh8+cj+bmxy4WWFycpPFjfo0zmSf5WkMg8z68
1oNNZuF7CCKDb5R5uC56KFQC80zcxfTMzRJGLhL4VXbBbaa6gOsCgjxqkec/jggGVG2+L68NjMlh
qUKCuwxyg4/0GLUWGijFPahyhEOjMHvb9ymWKVdODzG5O838Pv2FnEBKDWbPmg1b9+ApD4c9+C9b
5CqaFNJ55GouYfiHc++RhB33vENHEKSeWbVUNzgKCHYVYoy6UFfP1cN/Dwfb8j4I1fKEzj1nCeB/
AzsYDgr/Ma0twf0yp8UCzfJvbAjYJ2n5xsZVtXFXeDHQIBZXv1ALPv8AHuwDbLCTndtzNx1sUTBH
m/aexsmksQV4m276+TqoIknGsLfzIq9723DxQ4V9bsOfkHLCNWxDZskzLYDW6xpsg2trcFaBklg8
uf9PBuWii7NvE3qzGUOHnQwz0nBgS7GLe0b5hLnrrHYcvhp5hgrse9tDn56UQ/K8/E6SwpRC6xCt
cRe6h9c/cSbw3TIbtdrvZatkyw2AFqJY5MN4adNDwRpI31u0pM8/pv6dm8k9NE5coU7H+/auuV/Q
DoS2MyYjH1qvoWpZG6ma5GvQKzpWrgDeoynwFtYNagnkZAAUvZ1rzDBeS5wIbFI0wmQbKSvsiSO1
pSZgVUZILxZj6DomtUHXQSbiloz7497ooHIfQ1P3lD7nLLyaNkkPzY3l3xC8hRTEAhDHHL7XPTRL
V3u63A7hNDrdUOH2w/Xen8FvC1H/fqTmjJeSWmhtICA/U+yvQlHx3RYZoze9/K9tnd/IGoa/8xcH
jTnjzehQI+PIK1/2CUuZbXRRJQ+5CMzwj0Xy3dYJS0GcvMG+MR8AU8uB85AB3EEDD27RBl9A+956
k75c3Qy9wN0xJKvJQKYR7DkGPFXKI/k2wS/9pYgHSLmqu62/qWvyzDPLQDt4Nd2UZP7YklrvXWGM
CV0SYKBmUypuRMmlJ1Gu3W/hyFpyQFsEaQdcE6oiGHURt7NbWtwsHUQHhjn9Jjnz5h2Mv4HYs9l1
QZ1J/137Skc7JMjFP2PaBEJcIksQnBvCEE+jamWDOLyD4GjTw6RO8prJfRSywNqJEQrjEfM1cPCD
S7S4GGknz3uJ+e8eNlgbIMHGRUQKo82ZArvEaZUHDFhuGpsYz0yRnk6wte5neA1NO6+f6TPifR/R
ljj/ICYcEQ4zRpATkhiDtTuweee3CQN879agExhRJD0nQ4H39IlE9tMv9+9NHvTzK+A4/QQuZ80B
1viVEMWmxVaLmUYWOM8NzzVheKlHes35FgveNZV2umuQrCzPQxEMT34W5+YGWVRajfGFdcWXJ+5f
R+dgoyCIihGJXR43SAZqj8HW2Awd/PQ2k4DQOJ2rRbfgiv++0LAhjgk3R15x5s2VbZ/hCUZ597q8
wBI8ZWnaV68/GiFNqNixGdMquaWvWPpY3Y5VxUG1U5bFx2ZSLe15huBz0CCLWjC++cNcy/ENAjbW
59TJvd2d7lvZR0HIjMoXQjeps7GnpqdCWTb4p2AGiS4TT4cdIEKpoaC3SJIGT9CP7sg4Jn02PV5A
olU2/oxP52ijmtzSbxzlR+PpN4GyazZ3X+0duWUyKnMmx6L/3aoRMqNgtHsG+ZGP7E6qfxiEcGxV
hzdzOHHnNzJnLB9FPGDDw1yf3I5DyFGWSD7eLpDI8L1+ixEZGy1b+qo9vTFQ26DzrVlDcbNBVnPl
azNcm1HENjtCHnYebXXM2/5WED4WNqoxRFeGPVAsznl5vjHOfFth/N7xGy/VLzej8yNWlo84h+6b
P4IbCLEFHK5SwxbWuwBuEXSXd2R4NyNsv7u2cPnpiBMHvGf32+kjRxueCtvS0F3wmZ53qTuSjArk
/5uWnDvkuThpGhbXsPsKzGMNR8s3/prMVtoB9HSKdfjLfA2eKynegPB8HPOaWzYbN/DG7Jyv39Mj
8KF1jCkmsQwWDeOCh9TBvr9n3AEQIZ7flww/92/Hn+HykfxWlgyRYVg+m+Fr/zq4QC67REYwRv7Y
VrZUMGCYu8BLGKgxf4qkn+aENadYz8CseQx8jHLI+DRXzwgVw/3uoD6BxjA3KOwfBqnfsaohFHIe
G0Csz2Nopn2waBpMXr1sJeOTyt+Zp4U/pJTPoIcD3ZSUG7yTEOTPQbqtz9WH84y/u/6F3mz4Jrzm
0NplsdQKl6vRzkI1JuSVsRTWjG42LC38FpaBiACe7GM1GxYSO6T4RqzW0ZLXCssR3/WYVXMuobkn
//9K8U+YjhyBi9EGHM2c94HA1ANMvnhVxXQYbton+D5IuzoNVFMo3Oxfy0M50E3hNNR3fhM/iQWH
SbZ/BcKYySgeX89+BOXGnBu7G7ALXBVSuudGCW8U5vTfAdwbSy2E6PRWPEUUIQPDx6IlxxO8ITTO
wdjJ3TuLL9UEQIOMqcYUMFvxSLKE66uTq4eeyW02wvgRtF7h31dcTraCBnpsDpNqleNfpljMAnoH
74/9on+aQiUpj+akP45CHo1xNl04ABd/wQKiw+O/i1CPb1eZmnMQI8be+sr/ooGddpbn3I5GcpWO
M8oTzuTFhPQbMDL5rOHyuN+Sx2uJ8HAQFBOfZR9/YCQ+SsoTwMQO9QF+zRJbSKUhk0fMvHs6ZJjm
YzO4txiOJeFcQYN1oOZPJp9axlSt3couAkxfE+HMUvumPQUgmXhc+J9N8W8A+8mJkaPFJj1ipXf3
h5OObVFhJGwxyCBb1c7LJV1yEOsH2v+6ctOl3VBhkQze0haVHZNvF9meuHB9e/wEJd53SvDiVjbH
vvHNKoCUfsW8Ha+6eSTVNYbCQbZiyRTj37n+2PpkOCeFwCCXhCj28CsIlClfQuIyVEuSPNOlj8am
CoX/K2ZCeH0EzyOLYoc6Ycy2gm6rhyiiA8EgBbGz8BU1sRHmC4UeaMdMXvZ9y3WYrpqMlq+AVf4M
RmPsi9GJ23LCWmCdVfZQVTnZqkqGTbfhPVlmAWlUDGla2EOpcmD6LXjykZOk8B8cvy3Kuisd5mzh
ACaHZ18R642xcuZuaLsb146/ufMKcIQ+TIQlZGXLOwnLbDXAu7+FQH6HJ7u003aGw+hgj3Gbdwyd
hFAIW59wtdA3V0edBzz+LDKWhsNuV3YEWXWiTdEBbeEy5/fkpvnsx7BBrieby2LGLoVmYN5J0Bxf
MekL+QhuR7Ztv6B1b951YTgEQWnK9txqHLwV8iNyxwOkm2bj9reh/wri+LpAyOFXqwwlulyxswDV
Ya8gsa9sfTbdOP45gy4EKnOo/bevmCd8j64eQ8jQxm/+WkrET8QxtONGeuuhe2GbrZC03N1X8ELF
KbogawRwQsZ3x+29HYEIGH/+DF6bzDVZEKS/pMDEfYIHJ522EzeNV6PE+VpdIjrq1kyx03fUu31d
PmULwo4j1IfCLmIjArwI1M0vqemNt8SYDkVmapuTw4S3AfUv7HtBFLbv/0iOXMUZDPnEyWjJ4h4h
UrlPFChqI4QmZuOjWmXFCNB/2pTxxdHQbcGXQBhYwEdne7YUzXFT+nn+QPgIZLxGUVFXRERU8hLY
6trKL1pKNeIUK4iN+8rkIjZirBTOggwe4TByXBsy+HjRbDQtdk/cwwMvOkAemKv7ENCE78B8h4Mg
ZHFzijij38J0b6kZ3PcB65ywUCMEZFEec2Q5xb9+U7kl4vNslac0Fh5RlwzfzH54PVaExVg7gfZ3
VtQ7eB+xqdkMd58ROZVVpgXfXzeAfRC/7IQpB8YA0EMN76s9EgcQE6vfFHsEHMUerQQEjRGpXmsT
h59HriFzs/i5qFZtwq0/uMqSKBzcx9j5vFvnfvX1iIFWAw52/FIn9oN8jIokX3/TbluM5Vm1ledl
jMOzlr5qVpJ4Ofg4230GCfDtzqEBguk9XC39eapGxUvuNe7nnVeTttUIYmwDlnZ07v1PBChU4LpH
PiKAaJkJQs7YmEK9o2FgVb34pz4hH3Kr09MtwnpLKPswJ5x/CLE6F8YIDVAA1j5pCjJjchSO744U
DKRXomhCmdxNWwMvqyg3vVqCIXc+DSXbG+GwgaQ47OkoGU5aRptzh6kKQAtQsTRojoxLltt/8nH1
Gf/sMhRm+fS3Rl6fkvX59Et6CwlntAih0z8EtGyvu20s2HfzT0CYsRYMeef+JSSGsM3YszsP51Iw
NIxqvRoWn+4fkjs7tglIkwoOVNLuOIYGRcvAMU2RaR3+kSN9CQmEIVbL9QS5xknnsLpY3lebKUs+
ZqQ+b2udqxlOzyfVq1sbHQlvh7zuOCjKe7/wSbchV2zELS5rjq2eBYym2Qy+a9VadTbwG5f+hCYT
n8wiQnkE54X8aipvX4y+nmJl4X64cHoP6GYquOoD65dIBIA4vhRBGyEFinr2InW4CKcYcyZ5cKXJ
k2inu6J/o39ECc2EcrWnwEDYE4vjcsrqvEeI7/7A++hzC1SO0WF7ebWvRm8HBtTj7EKtv7otuK83
O3L+WhReXr7hg+L3qvbPjws9WNal94es5B6iebQOK9XXsVkhKUePlCo6srbaXkunT3TOnUvryBHV
2GhbLNfPAHWJ0xJUF8ZatKroMWUiPLoV0y0Kl6nV/4aHlU2biUn/+5xwaBm73CviEpYs5yzAvSsS
g7u/Nn3RJuF1kQ1Niv1hjqjplnI+E7j3r3RwBTzY33RQxLv98UDGY7C73lMlAxWFcz5wZOkI1uSa
Bg59Tvq1NaN2+XHXh8k6g6GU10bwWj1mh4h2tLhdAMZKx/cGt0aiEW03bEb8o8CdGQcQNciBN5SC
hML4aeczOs2wP7UO4TVi+mklOg365iL9mFDHdwddxgswwUJJz9YLgTTvnStebnOtwzTIvQGSyHdH
35t7YdFfoN0BKGsWAqqB1zB7oDb9aw9cYD8uZ5EvfG69XwrMicTd1xagBPXWQM/r/u62EIgTOckv
h3+cKEQ94A03/+Nt2pO815/kXCReTVxTjeyqk1xsScEe7gu8m9TfnHyOd5LLYjzkik+3HtMmNtYc
5Wx8qNvqK96oPI24S9p9Nnv78hFB1ocWX9YkWcaAdI6A5TR0caiOFCJ3DP65oAAxV48BW60R3CM+
s7SlPBfOA8jDofyVyNI1uq0/lLPywxVF93awnwbJL6Ec+IH4u1cD8sTxx+uiA3IWvFyruTrOsNZi
gXfzz9JYP8LO/mwY4KATIFCaFIjoKnRhuUfDzLAhMpfCygaKOt7IWZPP5nMs9vd/PeWiAKnhIVo5
Po9N/Jl9d01M4KdVhdZzB/qLAmhyerur9p+Av7Y+R/TyQvuZS+CrL8alusNRSuE+Iuzcl79xHf5O
9HUIqXa6Bs3fPUQahVH3KFCW7WnGSYzeBdZZcxAcRpTT8F5I4L3zDV3t718WvWIUqggAxKMQ0goy
lAsw6Z/G7sIfRMWDsDBy0G1UISVTFKJAMObzvXi5cmfIHQ0ypX4mRmqkeXRx23gNWtGIAEIObowJ
V5bqf+zrsWypXTlilYW0GL596zCOLZR9OaJQd/ePGY0Gvxgrl6mE8fVcZEwracoaPI0bwjEEQweD
COR4mJrnDhAUoO+IN7rFsTGwJQd/y0plvW2oVpX04ZKq2gsYItrCaGYheJJhuCOoAcT6thDfxyz8
57oLiR4DonEHE2g+zieCfrmwJjpPnVXhz3nOZfq9YA6uk5rTavbeNheVnjQaRi8qrXFMe1Fs2hzD
DxSBUzCH4zAZATzG/SQDC+DUwCddQHHwEOwukUjn7TdiWO2vmVJD0NEpx5Sn0+fU3JJUDKyLpf0J
fvdHoLaePBnkoFJSzz9hQQxGyef1mSN7yPVxk+UUGp3VzcFuvWGC13a4CQ7xOqBD50y0RYDmAmEM
4id6TaaLzsU4yFpJ7oNToGBuRYnfNfkTuJMthcPj5F8al+MKaJfPf7uoKz2gPIIiOAzQzJT+TZK6
jbaj0pKm9K9crVcg7smhi/FoyfH7jF/IB6H4K1eGPLrClTmvcee2hE/DeiEUw7kIFQb8Cf2KmtWs
4RwINAW+JNKlWn8jfEOGnsAaEBnHwtLGpux6Lv50VD76oD2//438GmCXk+Cs+o53Sw9zplQA6pIa
u3pQz1v7KZE4Wq+x6d1OaDBDtKl2uRYH1sAdLLVLj7wcwdDVVrer3jJCwyqhc19DPkY+/+KSft4W
6+0laOS29D7xb/dC08mMkaGis6+bbKy75JJ/t/V9WQz+3JgLcdzR4mH3i1e4yDkkpRSVejvpWIMF
ZfTPUxwEUdAV4AHsdy10UZfHIzyqAVdDjdbbNz1FiAJBHwBDoAg/sBaMsFzcSEySw4po4Y5Sepl5
dD2rMRuDKdJ947Rj5tVcYaK6MXxdyTfkDLb4kJRf7YHC+ogH7NTha0IeuKSPmZDPxTLwgUUKcx3W
wZcjwxFO2FzB10w/ayiAG4zZOJ/U4ZM7NyKJA2yHiLn5eHbks88/5UAfBNxuQur1VobMkY6oJ33V
AwMlnIodfM6msaldT2weX0H3NaMD40qOC2MSDOQxs1QGFmlDixPb8AKyQ14i2s3kNv+4mCktflNx
ZiZGOlCokADBiB38sTN/dCYvoIlw+/MGeHT4ZNWvl+IFMf11rpz4PevHZTqcDWCgPFeLMscXiYEe
JOSJxrgtydz4CtrXpDhYAUFdNzB9ORYTjAyVnbfG1l9oOvIxMThMqJB4YT5/uQ+3j7AQoj36FY0W
yGrtYWWhxnVqEKYWis/0W/qnuMGN163OcTfuWGEMywmvIEdkAkCdLDgRIfaAZTNmEQHsLRh6CjnG
+dQupO3OF8lDeK7RC0QY3w8Oy87hVVR1o8XX6ZasDe8NpfcISN4jefZ/+gnLKMv+L8xjcAue/T28
TQaaFuEPAVQ6caPGefxCIsWNgiKgRc1LB1jV0yw6jJ02vP09/3KyfYVy611wZgEluJ2j+40Ff2Is
IHcnrBKdu7c1dQueCGR5+fwzPI7bk2zju+BpdP/cogwd+JQOa1ID2/TTb3zzxYU5CFbx8z7r5/bI
Of9Pm7RxuWp8JabBK9VAOIeOWtwZE+XJ7rebVZX+NvrbpYfmB++f6H4HDynag5ZO2vYcPmyDUYom
hKbtzr3zJJiDtqymbWhGjDYwIxGDUbqXbjP611IIRxMaDCI8+jqZfV/8gtyHXC5n0E10kPjteKD3
cqi7Li6Tmn6fhNaoBk4zKt37VLxArfyebtMNje6iK34H64nHzFzfc5cuJvWC2StJdWKu5EnhX8me
BlOIIW95o0mVQ3Fi8CTbcTVevyJWBHrA3m1DyAHyXnBxt942sYwaANgCvbUw/r0J38qHkEXXMDj0
e6dNAbqzf8NMjsZtxwNGJ5x5itjN/8IywvMB7iJ4TFAHpMW2Xw/MHSREw6MdJBr01iEICJDNx4Yn
dW45J5dCx7JUxt2U1mbkI6TKY5oVkXRNqQ67E7g7gCzpX+6Ks+7mMU+KH3Xbw1//HgCPD2t1D8jP
IW+uflPkbotq3PtaSA0nLLUB+eNYHirOkUxCQLF4t8kni/9FvPgFJJ8sLePyYqRaCsxPDToSnYwW
r9rlreEegKk57EcBVwGHVcaHPxPBPxGUQ7kb0b/6CChGA2ASIDayJ52ZaNNbevN0uj/0mAYBoB8O
Bbb7RprqK95PCCDRdw+Al5vzXFbRB9hE9mcUVSBUpLx0lsxZ5irmDvTZ9rqlbRuoQA+1ACjb1lw/
5qXb+EjLAqhSBALURWQ6imSZ6Ouxsm+8ZuTcNlmBiXEEFg7qXnW0zNLFMNyo66U+0fksIM/5k/fm
SixDKdQWJFQTADNxT21u4vSJEdmkJLOkPKAio29yUe0H+XzhD6QLdNNmtIPegp0m+7r+HPBoujIA
L9XJMyKnHrpEMJKYZxFAAS9QLFfx5QUdCCG9BghqA6yz3GLOaQmJ6VFb0jxRpk2azWSSlHsix7nX
HD8kyGDTLR0PBZ8NqhoNUv3cG9JLBJ5OwzZvAhJCm/EU5AUjMNwV7RqkZr1fjaUtE6l3GP3G2Vbn
Gb0wLggERx0gFYOM3BhfNR9gVgImQ6/AaOcc3TmtRDiafiHS6SiJ1GOLuHX3BH6pZu2qWmlDawGe
0gaJauYzwyw/KikiSYfeK7DI6HGuoj4AWAGg7qlzGeDzG6o+/4k8DELpeNs8jr9DoOPKjVUgGA+A
ePKJtPRxQWmv+3lA+OAQda8xxhaoRUYTPbwlV/9OUTqRP3BTwdWVHO1Iv2mzQvYQimuUJ19Hi39U
bJR5O2NS/iswSSXQtUcFGRbcTFAdFcC0mDwa1YsUvPzvMddthl0JSOMeSb3Bg3n1jrtAmtM/wkRP
K0U8FOecGQZihNx9M+vSQj+XECNpY6QN0eJvypSpdiRw0YE5HEkmFfRjfQ9RXK6/p5aTgKQb31bM
pGicpKRYV1s9ERb6DO6Lmn4tRyA/dFeWX/ydYFJdTXJvJgvYRp5M7ByZ1oHVtc8pyIGmtDDzqqMw
QbRHAuHp4QsFM6GHmrTsSc+aIzvDEXBMAdfTaPVQsUxBGAKmG3EQfI/l/pHoUzM05jDHgcpinalA
pomALnlIlkRaX/YG1dUNhyh0pQIJgxLIbCPK4ej/6FzajS8dZcH6gfvFpOf46j994v3DliT6Ibh3
ww9k9qr+sW5Jvup3KqNh6JVJD0vk09x4wUBzUiYyWO3uDilQu/LDqx4BUrNUggegzuBZf+y3YfFo
3pgFUX78+27q49CJLBruTQgoGPmoO/xSIE8L0FmA26AOShD0VNKdF033MyOpEAmE6lJGcNZ7CHqZ
5HTSnaenpxTIfhW8vEfYjBW/DjDNWLSla6YCAW888jddLE0knzhkP1O4CxAe2iBXpVNOcR3G5p6M
HjT5f/AHvb9Phx6jUyCJpvlZ8KmGdppp50v6Od5Mijm9I2EPLjQWfG0mzOSTQcck/rKnW8iHJRLN
Pb2nLzL6yA80QPoPzDiak7oo1tKsRwzGBFAyV238OImnds1m5X0lX5r/fDqtvH4qhwxq8kRskuAC
ID8YDUgnT3oYm0C5rompLUYORoIBs6su+K/XVYFtUXzbZw7tJKgh/g5pPREi4Hb/FmqRMqiHMCqY
sKuX7c++cZcemtuMDb9ZKqaNsACkv7euU4OpL2KoUE7isPH1qszWgXCQpOB+CGvSONrD5aGMqujw
cusq4HNbtBDRfQHzTZ3tbN5UE4kY1rTekUbWrj4t6agt93Va+t1x9Cempf0ObiuVR30npeR4Ao9A
ZM/9ISU3wMsNDrGLVLpchoqcj5nogvvxDqiMVHqHf9vm4bWq/wIydUtf2bDGqsUvxhBvpdB4mhgT
XHFY12hcF5kHsbf9+Vf+UtPnrrto7tuGVVu+EJ1F3zXz4rw67mKDMEyiS95+nZeIXGUAJMLAikYo
q+P5Y9c8yel0MC75ku7t0PRIlHxwZpBRPWVEmNU4LE/IJdIarmyC6orpHrTmx1y2U8VYhi6eufWb
/aL3pQ30JSYCobgdJV1kOj/CUul+YzbiMDftZz/Dz1ZimdYJFHoATGLtzMW7t+UF4vAXHPk7kKrg
89o11+DzRiGFgHJe0a2Ojdg7QYfLTz7Y8Nj1jnFHEMpHUF2b8Ry08b/o++ri69B3n99dUUNY+rM0
Ed1g6XPvOAhnJt5fUGbzm19v3vYvQh24OuDvIEWyd3PaVQ85MZBmd3eiL8B5LMM/oHWhRr8H5qaE
AVBQc6iWjFjSGXS2v8x+R6VNQjilNs3DG0j4i7s9PHBdDwz0tbsvw+gPzLaPRWCUr183zAV1R4c4
x+Sm5g+YLgDpYcZtYIPgFot6Ibs1njF5RIIJyevK7nUiWCHRi1gmYL8AguN3oemDMTr3JVZinj59
Q+dTnKNczdZfVx3sR2icpPv7CoA/1RI83vNpMcz8EHfq7r2hV3/wEhBs9V+bynQPIkUmexOgxoM+
CyRma7IpN9zJUYcawEFh90kkujC/O+l/52XsDugpeWI8jTXP29NilYSD9Hwlc5LTLCw6xlHXbR1T
K7wPdbv/V4Oq0pP4D08ExYy+yDZO17dTGekBefHfJ2lT7YlbH84CGmsZvuqOt6/7ZfrU1eoWTxYI
8qH093TuYHl/0hghbl5aWBHkJJv+e6quEXo9E0YsPSf6n/zkhyj7gez+SuyjZrxae1u3wPCMg9Uu
ewwBaK7N3JbeTdyGMMEF7kHipiBSmaIiw0+uFFyM5dCLIWdDN3UfP8BRpWWxo9pRXTJrJH94oASF
UwbmP9VFs06Z0tgVBBnCh6GoRYP6SHDGwEeixgQBoXgBrcEphiiShj1zl/u6ozvfgAz8kZSkYHR1
JGwFc/dYPVY3lu5oTrBEGOmNWnt8ZZfTxet2wJQPLDZQFvLo833pi7su/tLPXmzYQjJ+V/dBGU77
HtdECk7z4KI/PcYfUMhTZzhlmAXvyUSK9LSKSak9WvoRSc2vqxsNQ9PiYuwV0BiWMvpx2BoLSbB0
sOeYCLyx/sKaQgq+mzzJKTEINwMwBCdHB/cB/ZZlzOTUGLmvnbnkiDoydcXC3DPQHY7nh2rhoyEc
bBKKj3+N33iwwFpPSFpMy8C/KamBmqgu/B4SSvVHVhcqYxThjjrNk1/MyZuNvJufr9hCZCTcUZBC
2v6P6JbJv67/+mLIPDj7ZZLmHR6E/Mporodt0GH2iI+Cr66k8aBnxByAkbdUXDgNGPb34DHt98U5
BVpBDnGFgd+2isOSGlbaXL4AFDROhvfa1f1RGoBs8FqKaiMtUTcHOTflHQCsaBLZDdEmuGT+4U9K
ybBCrplYuASrdbALijR6ENj0oA8gYSFNzesf6ufDGKeaoYSGraXOQEzvsbpWN9tIRqvcN3fd5uG3
5hAvbqvr7DBlMXFSxgeHP8ghp+anwzB0OHrEU7FuL2QK+s0TVvysu7CVrSFB8htHilZ9MNFP+Flw
x7hRbaC5o2S0F0/fy+FU4K8Qdu7DZ+QmNQbCna2KTnFNkP8TIV5yXIGcB7OtPjTNw70C7p+B4n8L
cKrq4R3w1rThK8lAhv79VoVW4s/tFd7OLmjIu/u/34zOs9/tn3BdyupgaNfwTzLszNG31d/HE8MW
gQ1YA73IodHTnvCZ9lOG886lmYhwLf1RjiGn5qhqWJ8jX3Fz55tQkNgMWeHkol2cQ8Ylifl7TrWI
TIBsy8+X2FXAvr4RkqJSvTzgRg3n6eipljw/1j3WQScVkgwzFgNxg1ADRRhAwEUEmv5g1hIfSP2A
ZaflwYFfRU+C10eiUXYgkAFXXQpjtClpCYxHjU8Lh8u8aV8efB/+3Wf4QepBRZEEXzuoLh7I2kZj
tIrhfdZGgkNnFkwUbV6UtmEf3NLnRkJccKRIU6oBmEYngygDsUmI3NSFvJEjPfkgJwkqyn4EURFc
C3UPGQ1KPEQtCHxE67WRn8BYcMT35CoMeixzriEZeruwx8XLaY7AnHwrRFwQpk8WCreCYso6mB56
TJruXxt1jiJCONcOGIYnwkBSUaKQgs19uI8N+iIwLBPJGZblCAaCJ+T/UflFAgVgeGtdvnk7e035
3/mjAAYjeQ5F8kjTsdU3xgTSny869dVqaEInqIM8K44x+Mvi5emN8LflGHharzOcH7YID+RhcfvD
ncf+QFlZQ1wDd1PGEnIwNKh/PFwFSGLoc9SBKcdPnvPPJk0UyM2WsiOOryrZzw9F/8uuL/e/fApd
CRbujf5dtwpbM+pm1bydNyEQezVYfdJMSqjTtzhQjSX/sKgQtqTFPF+a25Ykb38LIZY1v7r8R9J5
LaeObGH4iagSKN8qSyAQyYQbFWAjkZFQ5Onn6z11ps5MeW/bKHT3Wn9amKSpTUtXs/h39J1LofJb
OKM7WbwWVpwhggNkuxQRBq+kyboI6DmeR2NCXvaeSqLfakhRlsVkNPu+7Y9p9afay+L3WI/1eek+
x8KjzRrIwqK2U97+ibbKK0vboS+vggbOc5PBauG9nSJOWxbAQarVnJkQLS53W54voTHRwlFyH9/a
cRUNCMghw4PjmyMTx/zafAbFn0qM4kBU4JA8m09IhQenUYqCuGqJs2vRM5z//71OfaIt7MGHrWL7
uXk9Um1UuYDIgx/NqTZpwrGGqPT1d8G2vSEyiC1MQH3UpynJTDVD2+2h6lM/J01m1RyQ45rGDAWf
EBvR1D58/EK+hvYPJd/6tiaY9YEogc2rOaqLW2xiFdPjfMr1oy4h2BXbk7a8THC58U0qM5Nh1DgQ
GloXKtrlIy4y8mm0sN9hQyIoGTQRPG/+PZIIc7zEz6M20bEIyfs7yq4+KGgDQaKRzYFcJre1MWkC
eXMlsPLqpE873b0YdpbFnE3Nxmjcz9+Dk3dRDplX+CX7jFAfUU+N+7jvgM1sZZ3DclP27Qly6sbf
I6FbFQmhUKl7fC228NxD2kPQetc1ydC4l2+4sijvhli1lF8jNCl6ON2QZq5kDgD/dbr4SPRsY8d0
RJwytA+UH8NNSe0G/NTixfoAeb5szFDqmCL56n0BBR0x1hjj1sZgnMiACZUXt/8TEQSkQn0DBgtT
BOPE+AXrAtHi3Joz9DsaYisZOhDOwp1Thgq46SvSAXKGVjLYN9jvMpcfmO7o3psjrmV1WkXtFnHO
1Dw0ES6rni6Q4wYeCPP2dfpALSHbFRwg4AHVyI70IRxjF5/Bu7PnuSDJsvZIFurYepFog3iwGVRW
JZLDHBmJL8uVipZr/VdZNqLhJ1SuE8FUw2os7rQ2lQtX4di8BAr7YOmqmk/hSx3Km2BQx3JyK06D
2B43tnUe/qauGAdr+v324xG4cb6fecMLUdvkMFJMj8CJoiVK0iEO5PTIVoPYvDv0stJvm4xgImtU
WW1yAU1rJ4VD0gIrp7BxV3yDBX449jifwxicQdsZ4i3EEa6IwDO0VhFLIGMXIWSc53iUfl9bTvEX
1KL/ujrt5efysqUmNNKA3kpRHH4IRVO9fyaY7PGg9QCVaYGnRnq6Op3/BPOAEo0O1e/QEE4Xxmq+
Z6M/6k2JYBrjX4r9gCA4ABXaiO+Gt0tJjNZvr053TENqC1X2+4Ff78ynM1opK7pgEt2OI829+Lnw
CdIjcJf59OqmxPvEaBLvGzJIQm6nCuFrsACsA7pYDDHMiMTNSTaJYpdUhnhwAEzluFkpmkfh3IRP
XuXDELZwB/HS5X6H9exgqq46ubxcUbZl4y+d68VVv55ZR08zGGBCBDSn5URnN3IwrfCP4FaMAM9S
fYDG+fI1SoszFsfeA8BLgaZrH6E+tI0yL85QavnkPslXWm8/2N2Hqw5Nw9CCMHuTglW5Q+JYfmQU
jsRUIn3j1MYUEcrCBpDOVdN6aOM0hjNGHzGE2ykCQT+SLBN2qADbjfqgZKpTDxXfLUCvkZTBEEeR
dNAEQwWGtVXiEqU4+vbNjWgVOJHfBnpgegOugt8azt4MaBOmPjpMhmseCXGhqRCGieKoItUdTfse
euhR2FARCHMQIktKjGgcvLirRpsaoQaMuPGxKBD4B+qWr2CheSleRcqN4X/bjWIsS+cJy48keI6O
wwW7HgQCF0cUwPWoKLH0HXbtexal2t8w0cF2ECJVv8Cno/g+mmQZYhE5SF3AJYjO38u0cOVQB5Qm
p5flO4Ul/Rm+JtVt+mJ6p1e3tIeo3sYqiNU9rbH0BNK8PWQVp0guT40URo73SbWlhfJc6vqJSjbM
po+zgt0KSIfZqzFsuz6D8oIMKlzoJVOUbOAKtGK8L4ILxIoIV/k/PY+1wbTkkzaXEMiooFpC4KJu
6Ssm6b5GgWYuyy1kho6nLf8DK74DB0IPYxUpjqiMazf9I3aRwEwp0ggjUbcqElSwzDmiF+H3MGAk
s+lzS43l9L4070uYmFsArjgdYkKFVEsUUFVm3/q88LycjOOAYxJqRSaMw2AOlixYrDvC4/rEfvoN
/m6Tvysuj3ZdI+TrGcHzmtOaExIJBTg60BpvVOTzkDf/opDpRaa4tNBiIFWedWLr7iYILGg70Hdw
a9juHbqKG2gzaxVT0kPYtIbbalIfWneOV3+CzgA3ghyKZQGpCttFTOACRHKGRddTzjhfhp48udO9
itjMfKdjxob5OD2gaiWsq7CiMJfZmNd7jnOadGLEJs4wOL4nxrx3MYM6xd/dg3ief/wL2W6ggTkG
77ERkuIzG6TOI4ZPxonaqHh0X8JNF2ShEmrJ88gEQ5SVn1CYmUcrUFiQ1papMVTmH4sh5R/XQOPV
W4kc1yfwt/g9tAGAOAG/nLePTJy3HI7gEq1HAJ9GKS5FhAUSOAjAcKGJwFE+wlElckEhEhlOcFN2
L8Cv57KTpl0Z9wPXPA1OMgumcqGP2W9uteDbG8i1QycG3XkA6zl6ZiSYXOvhiujq42X46iBlDd52
lnNUlnOxPZUOti/zVLJb545exGXu4BSt5EnxGiPzaVDmPVwQCSB5yH8wOfRG0jVk48FN2unBHVcz
fyqcrwEEIo4Ydi6TmDe0HCSt6LCs7nfLapNye6As6t4dgaFBE3I+Oayfqh23Dx/r13DoPOXfzzB6
tpsK6RYEVoMacdvQ8sPFfcwlgyc+CAZqv8qJmHXw+GWjFdsoKtBUt689AWQ2TrT8gs4Rdg471tOm
DbCKENwdJgiSu7fwzo/OF3QbrA0+4hbhTY5pb+QKsDjzOdc44zRoZli6R3hZ4xIvCR4kMIxYwS9S
fvuSkQUqzjMSSF1MQXCxoBMq9QuO7Pfa4Pe/OAZA+jYPgteg5AT88CctRyuDXJSeTD7EgDhQFrQR
02MRv9bKr+oO/UHs+2xNEfUhjSGNROcOouZiF5OPw9lJiGT6tWXSbBKcUZcA9fwvnNBZ+Jzp3Q27
PXCosSNuRVmhEaLmmnAX826MOg3DN1iFYBXQtVP0bp7AAtQERb76fNcgDU0+xltIsYWJT0ccu8qw
kGgWiQ0Pe7DkLl+RdzgdT6JwL1NBxX+9bCFh4caRKJho/spgGecrFXL+8dPPGzKnN9ooGP7eRsEV
KcJ9Zc40YiRbBACQW0BK7PGsBGbZoSqY9jFXpW/h6zFP6yBPFAbu109DsJaSj+5+YlzW4Git+0T+
8IC6ymfgWw+f/ZUN64u2gFWTU8TvtEO1Ir6z+jjST07He3E/hnNPPgcWFH8BWzn/X5Ijsxhp1rux
pR/EUtKhqtz28OYkF7hLS9RDbJFGzUD7dbkkveKFv4c9AzHJERwzRWREoOuAtVrAK7hFxynPt/YH
lVRXvA4gMdNqhY/7YjiMn/xMM3REUQ2Fltn1/orfaFJEmOMboH/rsW87G+6I6NMa32+DIgHE6Ok0
v2wGxTzDEgXkh1GYNmX3sts/Q7EURALu3SMsYUothCldh0VHHoOlLgW+Wgm59dA5cv8wvvJudzYI
PwoCeoPjc8lmClDimYtHhHKgmoln0qHncW53hw/3gjkYOQP0+bSYkCBcBioF6qKRk9LqYtVMtIej
s30YIpcU3+4FEOhifxbkHHM323vQHwYoLvgSKtKPQ3Wlf8flb32oRg42/WJB5gJJHMJ0LZ5i5opQ
zANaS1L++s0IlAi9NnyxW2JuAJ0aUGjZzzLWT/250BDkVd72yfQDEAvs30LcDx9O11dgBtz8giHM
c5CvJiZSz0cszZ+j5Q37xe0IU0tUYPtPaNn8DZw70h8oY/78mnyY6F0HQiWB5Qu0QtMicCZ03sNk
GI4AkiUbcOWDQyTzzJU4p0Z7MfHFx1EVMFYi1Fxlb06ys0TUU5CCwvuZgbPjs6mDjDjK5wIv2GAl
EYqMjQxZ3u9lw6SfSR6qq3T9IuowQIqDFj2MhlGg/kIoe5JdbSUWFHiPjpaXMabJGqmZDz7qp/PK
I4F70rE47941kcEtZTujVcBNSiGnKf6AQAY4SUqp2zFndEoIC36xnqFp4QUWYp/XBkbNkzYIAfFS
GMc7majKxvC+LuBVR69Ejc9rVVG6vJ37tg6wRzgQ1FWL8qgZOqN9dyKneiKHF0K2RiTv4S18D7DC
OdiqcM8QJEW/gHa0RdniUXZdwf0hY3hI+sp4RT2I27G8+pLp1LyAG3ZvFecf6QTzjFGtTAb4Tj7+
cENS8OzqaT/Y379AcPjfx8rhOXuPkHDw9EFOR8DFTkE0nzxT5mXofWxu5o4wQ8QTCfWIEbFRaD9D
MHhyT3l9zEDP/RswK9vd1wKtrxcqb650gKLOxszVmBD5/QMYf6fmHszI6rWSyn0SSUfqF29l/0OP
+mEXERq4O0oT5CTx1R05BfPH6UojRJyMdOFkZAu7uJBF4cOlS6Z693Gzjik06CvrP+D07vhRrL+p
ZCE7LBwDgAK2mKSyI+19Ns9niRia9lqNtoXzR0ixR+CEDKD/okOieROf7EQZfabdBcyxdckmFrff
UZ5xqKXMlRG8HkiNPn2j9+Td5o1dZnNB7V0km4CG9SP6/JFJjKoOdOFzsXtEHU+f8E1UubvBDpyx
RoBBoBXdbYJt5fSc7BdoKbFlTUhrgYks/Cx6GVwlHlBk1cOdHr65G9PWIQI2zsh8eIFVA/igqasQ
N2J6Jgru5pXWYH6bTINPhDp4CeMR0HyQRTv7EM5YttSDyE1m2phq2NdMN0fmeDsjxHOOuLB8FTXE
GjjCCLvxx29CgnhjJtwQXTOyb3vgXdKK5RNiuNU7FNoY4ERExnQkQpL8jJrpjTHxIEQk5VymiHwt
XstIcs6/wiqB6Nl7Rkhajq9Z6T/nxGjgKEGhy/eMxvWsXlWLLHM6WG4i/rhMduWJPAzvpkgLBjIE
uEPFyi4VaTDqkkcQ7NseeYCBnuSgJRELDAJ9LYHQcjJw+IMSEfczHBs/meXfku5gInPjDQyG6zeC
ltnnt17ViTIWjVgkHz6zBjlvDMpdruHiA1wlC4OOIKkdkKiDPO2TXbtcwzjbZA9M8JUBbf31xyqu
pmCUt90lyaeXyS28rC6/EJ9TwwjeTHdd6TgxgE9NaNvFIHokl937wI//WJ+wKWz47aheTbHTQ3eT
xTBNkaWQuHiqQSrJpEZBXE4fAP2+6oO4o4K35cIGIZcY6KGNVRFMgOeK2etM5oohCb+uCQxCjM6P
CoqZeR+CZpnwRRisjHqHiJyNFjTzJq5uTs+ILq6ZQCQgFqqYJf6UZ+0EquKw22LbJ/IVILh4i3zh
QR6AAyMEnqh/emdl2zqEZ2jcwjFtw+nsjK3khBw6Ue0HD1XnYPmcM0ZAuh9hisa0X4FD4zPEifsv
8JeE3RTzE83DtluTNfx4M/6dUNiQaNgMaJkKmbpmQFhzrQb8xmnlHvCYOTKWnsdMB8PoROgYmrFN
y5rGHTPjU/NLbmgt+CWanVJfEPDKHCfNHknOAz36YQSS81OvCqhF7/X1+C7OFav7u40I8CWA+e72
OAq59vc+OxlHApGfFj/e/GtXxobPezn1Yf/wdPThGceCrXHwgpIuUGZPWsxEn1m/qko7zf07xbPu
k+5vjzC89HTgQMannnjqgrxwaPrwueAOipfO4K3dPED6vDR3oFFYxiGJnUBJ2ar5Ubw2lO3H5DNR
oxb9tXJipCZThtZX4qDwitaAp3I8mt1IapinHtUtb9WucpWt7D+RJN01i/6Gz1Fvh1i/IPxhRA/p
yRQ/rDsbS90f4To9wJlSha7aU++9CKojkvGUrUD2PtvGvVrrae/dz8xwuVgS+8nBmEmn+qTuM19F
y9daTHAYp8G7Z4qMgvT6pM/BtiU8V5MhvCTyCluey/FwfkP2SpaCA038A+T8JJ78DLj+qNEQEL7r
tIl/P5sxc8dIGDsCFFOp8UopDv95PcowwHBrA5Dywpmuv2BqUmiua2ybTTBSbZrPxgWfVEnLnyKh
oAYunO/0EqegJfDCuJ+pcjkXKttUom/v3DdseQ+mYwRKRnjUaIYGIJ+ijiHlB1DzzDe1NfztDfhu
8UWhwGKzy959ILAsbGnFAys168p6xDbaoWkxiFVGNcg6HMxJDy9U95XIP1pQUhlarE/2igELeKGD
ETwC/Wfgk8vKsApmj/nX/cPJx9cIRZ61HvhwIwr6DjHNCtwF6astQJg7I89+iSzAX15uLgP2AkHk
3edP9z29JOg5PijlCXf2SxbfVraZ2z7GBYphUliZCe3c1Uy45ooJ1sanTYIASrr1AP54V60Hu/v6
+Yc9SnBcuDIjjAsBmQPsvVG+RmkJEZ9QWqkhwcBUaZl3QzHY7Crv9sP43tucD4iYFV0mjGFxvLLv
EU1ghlf0ZRXKa8PruQt4JzEUUhAe2/HbJ+N5YYZgZ4JmdGtQ1afd8heHLvVd1UXmLs8YwMJKxu8K
yYNF0zfIncicqTJDToCDDo3G/jyAyEaUtWxZ0DBHyEAzZ7h7wdIO8BopcbXt5+qSGswf+Mtf1v4E
wA+xQO+S2/FzO7BJId9ZUfo5zy1UMYE1dUQ6hovJ74LHQIBB11XF9ehhucb4stGZoDJ7r2sIwEGo
EEhLIKt31gKOlGymjJ/x3Zdw8+Yx7v3IDGG5RIYjumCT2yJYQI0JKgxf2eAeCvD5B+A11jpz2jkS
SCILYCVXL9fYF28bnK+bOXn4+kG3xx+gewf6RNeNY30FyYuBZyks/mjEWaBzzacEZxpl3IL5m+ia
wYBiqaf++p6+J6wFTjZN9+OzbM9xToG1qYjuDbT5ks/XfmvbnCnRayraA6pcjcSlq195zRax7pO5
JW8aEeu7vRkUFynWd38vM9O6RSj+oxKbhdTi97uD+rWg0Pm8Lso7lNBnxk8kwyUFLqAZ2fAdLluc
xZiZwPHc7CDzJM/UxpOPi4xzlu4BQUTESuXNkafhZeISIpKCyDcBchWFzU2zLofbIU/jDkviDDCw
7W2EiYNm2dH/khL6wFn+BQi+w/ScvlQtpSvzWrDVZI6B1lkdlygLqMpHb5IuHf7JPgtyiS5nSbef
GTjLuaTSIXUqDQbGeUBXI3zocLAFpT1zQFEaEuKC/opgL5pZcKqUMAShgX2+xOFCjjrH6whgHvAK
BqezLyDM81xnBoLKA0EwtmontAgYWl3lpPtMivPqlQzufmcbUQJO5son7l4wSlDwYYqLe4TO1zN9
YBlxMOhQhU9r9wwQkWEp5igKucEsmHcs9FDkKmzuaz4Z/jWGFxKcTLLAK6iDZ5y7t62ExecdAces
htFjQqXlXameB5RsxjTH1KJ5eGp4r4Us+EPYI69I4cYX8D/D3l+sFX2Qr1oiWqIT4Nt7NYC5qgBp
0d6HaUy8kqLbv7gPAWfhUYG5553leGDFd8QWGhNa5e0eNB6QEujE2mdTEC9E2nogj9u1RkX8mQqD
AAoAgTexYIHEQM5ATXg/5MrvFPfVOgNSL8idBjYjkRImA5N0bmcHOHYBi7GpD0QAyXNbbuseqhvK
yeIJd80YEJkgKZw0kwY5xr+0W1rlcQXom7o3bLx8HEKqHv79Ew3wCl6jD5M5rjiAC67FdDsIpIbu
DeH3CKVM4cg4FF/jnHWMqVxM+ANTuTBjauR3wKLh/SqCFAAu3GpaujsjgJSPem9dB8sDRbO9bB3M
qz6zHjzFN/wfsZmddWct84zScT0+lxZhwuPpmzR1ZQoXgH5gMOYKhxnqXov7mtNDvo45xm1k6wMs
s+yp5J3Qf7ShsinnHTrMuziARuhkdmjimr2xUY6mk8d8su8v/joa5O/uXwuJufsLFv2YCrNMDT3R
MEhwckPIun5yEj095AoKaQ1BAbJJUh67ErlGtHF91M3gW33c1Dj+BkQugAkIOBOs6zaN7wm4H6xj
PQWoCSCqh2MhxhoCNpVLVGwENJJ0ML4fCfXzHgH94QjJyMUefMl9dj4/eYK9A9zxJiHJ9YngksHb
gGfKUBtGiuJBCeFlGIaEw/vqL/EjQqZxwYeaHh/L7q+cF0s8eGjbAGgtDrzMAdYNiD2ZsRzigo4I
letqRNgz95cXism5pGjxToHPcgvqA72F121Bggkc8DuPiJTwPSEa6pzvECVp+KTZNEOcZEKHDYZz
GXe/o5/X1CScqADEYvQg/RCnGo2fR1fIAI+APT+PYY2O+Ro3gDUEhX/84KxLmGmw7wN8+BPKasiu
UEirOJ/W8omwJSwebPbNlu2fJi0PaVK4xVL0KGzw5S9qtYEdaj7hNls0cFsNwR355dhLuBr/vhRC
955QOwZLYaMA2gcqeXGkMPVHkF1UBuy5V49yakqOmI20b60vlFDfK6GcCc6xPCKkxXd2n2FDYRYw
ihAUd1XwObwIM2NJgqVTFd09aCpHilWOXj6apDvMydJPVzMsd6n/omdhas5t/3r60tBvijh7Tyvm
SuIDZ7ep/SESDAB9sABoMxH8pUxbtkaIKiyBl6XJo+4SY7+VIkmKuyLGRLvA/3Xf6WydTJZCnIBq
mSYfhnfJT4DSKRNGyP8wa4B6d473DhmczjSW3KVD39DgMQnClrx8gVWa8ZPCTw6m5GFAxtdG5gR1
vU64Cb5n3nAx+6XGqMd3EVLYIrG6OD+wd6x/A3iIktGlYbEX4qjWZ8dPjLNBDJwLdbccF8z1Ig49
MJwqyCY3//aHhn76QBePqhOeJ8g9JPMZqtgu/DYgh8E9GZKWafqPww2lI4NZem8Acf8cc+VvHFkc
nXBx0AW8p3cbOxKwDQz3cwyfxXapUgn3tsJ/PwQNANrVtk7Dmcr6hIKkGuvyBesZaxR0gQqHgDw2
dbutoducseqMb0rx0HMXejsH+YMFoXPtPUznpeIO9RBCgliFtvQercMv15ck8J74cR2eYAxVpDHC
41U+oouhw2ENlcH6+n4iTOfZl9bYab+xSSgtqZBsOuz3CAxkhsGBfHHARhqb5MeF76AIMkE/EIBG
/HmteORUtKrFRcMuQgR+d2Yizq/G4NwqAtIsXPExiQBl9mPIGVCoFptFuq5OWHS0woN6ePygisXI
XwHPwFS2z4QS5Xa+ZovhTJpDqnRwt5qDbeqduTcygcvFgOQVuyqImpG7qbxq4UkwqpkMgBUWefJ3
zMkdGk3bVycQStpBQgOXmJ7YX284GWqPlKPHv1yeCUK8BbgKWOm/RLt6g7a5iu8qE0vQ8i0b//wa
Sz4W6R3voiVvL6U3wvAoTYczDNhAvEJz/Fk3iBSfk5YSFueV0IZhAJlQwJuBNudgeJoiOoI6+r7N
ESSnfxzwlYUEkDPLRpnpFpjasw0fXiPplhys0fyW2yL0hcwgidkbLkozw/4ur6Rf4a3hPgk+mqfk
kTLUJSMclFsgzAvXGhDnBD8+IGou3dMnuCN+n/MlqtUTuxspIaUZSXvQUHmlwuFRwsf1EQxh1/eA
aJY2bamm+WxkfyJ4D/nNg0QnO+Z1Fja7fE0qjrpqGLbFZvrzPJWOEj0nT4LjGm8r81DYiyn/WYSU
A65weutWvvpSsaTxcMbZhdoOrwHVFVJFnHkc/FQ0KrNYIcMYSCrWOVn5nP4UoJTWRN5SC+WePoXW
dUFKUYYyl5m/dZnd/QcfkR5nDWKRH2nbLIxRJKO9h96QIkieif1imHyTIrWpSrqB3+0acmwnnOXl
Y8aX3uxrlQP7//3VV+gF5FAOCUByKcZPJFXwYvE4y9YaVyRbIGJ9OYDIfDe9Do/rSdd7EaEJz8sY
DPiOhYAokuPtqJGKgtGETgYcTZvQgPEzuKnybiiiGJS3/0JuS+lh/AxgtjaKZHd8Et65lyOSWprw
Znj1Ldag9P7Fl+V+RgwMgS0G5EZR+F3H3h8Qi/PFDkBYBHVjRiwR4Wh8gUd05WTNZmpCCMK8DYhu
e42NKWcvOy3e8//P3GHycjtPBPqxvdsQ4SaMGOR6TPQk4CSOBxbMjtlaKBm5AjMkfomvbvDhpXZw
cZTjAzQIETK7+1pXp/ShTLSyhrFhHfTOzsf9BMrRkd0n8ZPCC8C1sT/hUsOcGWTTAhsnEkQ7Am5h
hxejh/rVK/lSe39mZAFRWtONeXdaX54z+UcvHgzRINM2oPCnPnoL873IVEFUoBGngwOdDImS3UoA
AKhEH8fMY0RaLGFkhO2wWvxv6Iro+Rm1NCJGQBkTNYYuKpCXovN+r7PZlxXcRcROEXq36ynni82X
sD6iKNwDMA4hvEjFvyjcsNtJLhaYfpefMajMFE8+pIyPeTKEmrG85lqFVuA/QWxgR20xF4a4cV/4
KA5K0GPO87Hl0T2gLgo1bg/JEmv6WZ6QJZIGSE6koci2wGLPSEd/5Hbu5uZPGl87ln866rl/vc97
Dd6RywTG3P/e8X3f+MTg2OakGBPCBQ8pJoOFD8cIuv0bqF/FORC//woYKsC4ekZJdr3515HHSU+o
GHFzMW5P9pCIHggfFvilhmkij5Tj84+/g6AFIEOEYXHfKvw1xFkRb7dhY3mfqFUFoU0vs0VIcoCp
N2Jo7aA83SfdTKQdZ8Q/9aheXhui2VBDr75JiZceo30elrxuZzNQUJUHz+131xFH9j6xmv0+0Kb8
biQmyL5wvKPuZTAS5NJtg+FwLNIVWBWiECbPdfs5KDwoisV8pfi/z1gElnEonWCcacWQC5MdwPIj
GSAeMRc6+5HEcB0GN9OkRmRZhq2r3m3M3zD27/AdFk8Sr0TsEEk5n6XMXEDDRFMByD2IDOj5renn
I//FZBWG2wFJgLbM2reTUVXGPRr0J8ULwYura3zuMY1JIJfPOeP6JgiKXLDCCaatjhbhdFtVP2SA
4Te7LjDC8rw/SF81T1iF1CjF8otMwcJcc4/Aj+E2JBIk42J2wTI7rklXUcZN/PkdgmO3q2b/nhuA
wBvZBpCzk6QJXgViS5kdiVISoknaVsTDExJ4tRV8tUdm8G7N3K5+WgaavBi0FN8DyP9lxwvKEK6g
NJmehTCWcKc6IaBBJdGH/QAoaDMCLOPhsCNTGAv5EOQNKR6oo9lTRQdP/CRtH97uOf5xpoz0P+8k
T2RvdXGxNdx5wRzVmjOCmB5svhTpf8xnY2IfGqvPmbbRr10CTUYHejsXnSTJ9wOr5ltJpkBbaufR
iJ2/DngTQBeoMS4/zSmj58chjdl2JKwpVLSPH8AUQneou7IRmKTHO/Oiv8l/YRap7O6f0DSt4lBP
4dtTqmn4Rr5rcZNJO5NFGPro40GeQZuXTNgZv5N7QjL2/js+9sQcyHebGq8QQjc+90WiJXkhJMca
Ss4MLYbKSUh2kysIPuYqBMjysEPD/+CHdSq2rNRqGlhzhtvtKnBA4fX9hiVTwxA1fIn6uSNLgCr3
vhM6cgLW3G/42jPytPbF4FCdo/oImX9SsK8R7M4sI5HhQNxBAsTzAPTSd4YtqpcKUUIW0Ilx8N+g
ou8hOJAreEtiV8dHFZVYdvhXq4t+p2XOxJuQqOkl4168Ez2gn3SbArKP462f9/Z7Ndym8eWQJ5mQ
RzEbmN1g10AHkIAh5vIYDiHIdrqC2ctxxkQXXwYKC4UWQhpF5in/Vc50bUJum4YVrdAba+99+fB7
kiKZnkAj5N8dFVHYc5ZF/KUEgyv2POHXvfKVLxmbCES+G94ITyjY8hlyLS7/lPpeK5TRBLALaTVc
ob7AqjGilVyhLSVJGdPNMZ2P7IUBUk4BfYBfybAVs4d4H4xHL1IhUC4JTdoQtYtMg/7mrgC/Twdb
nhddF/NKlpeIQRckWfGVKzvAosB5IgAVngsJFZCy4r4w/cHTN1ePlViQqIM3rSMqrqNkJUM79eHS
/S8w42v6WCBZQPEhufSJPClcans1KG6kVd1weznb1GVMW72RE8LFcMAws4dUrJaUKMIjMfgyuQ0c
1Olh7L9b6YztpqRj5tVEelMXtoFLfGqiGyGk2IgILpmQ+USR/qtFtwWWOVG3Vb/q5DOPb1iWhLhN
DilhGrj9xoECYD8cjPUlYUrc5MBcEQlM6UCktov5EWiBCL3ZhZG7+C7EiIwQlQq5zVjpXAZoYEHM
bXJfOLcIoRQxHCQXmjTyYgA8+qXJJRhObnwsRiA0v+b2FqC6g6bE5aTPRmd1ix6qZVWRb0tikxQx
dWNazVg3v++wXGk6gS1oOCT7h2KQggt0GRAL/QctuOFohGsE8ODEP3TgCg1LSospkvdotiC4lyAe
hEMKnIPPxsFDfiHHInyfkE66qIzSCLnJIzISlqq1xyHuql7hM5yLacoQyuRl2xREoXLQ/uCwmWMW
M7lZa226e+TYzfjxh4S+2ly/Dsm5qPP/GO89FYL/gH05h0Un0ZStAiXGr/LTzJDv0k0HjwgxMq8O
qeIROmW/9eUA9zgc9sf/LIAwN924jd+EVGDEaliVDFfgpHHFTeuGxDOQ+OY+vXo92KBgYWuYMlrs
1EweyAvxbanWsZ4DJwJFrFi8iEaYWshehWR+QYeD+hIL2ohxFPNWsXCWYwrAZzDpT4L4L/yCVJuM
s/lYSVaFGfdKvcYUisucK86QDDKZptxo/CCAWiRDM+4Y3kfrideBwP9moyXVRl9cj6OQn54MYnJJ
bEBhfAoovxrvEjdAH8JdjIQhHqH+GqMSEu/ZcHKJXn+k+jMy2y1d7uDLfy9R5t+XWXTzS2qU8Ygb
P1WSxxaFlm/wR5vBEwjAcDYZyKpVGcxL+ONZuETGYTdZZ8nDCNLZfcH4N0+aXULdh0pq3CZKPw6b
CYMC7ffsfhJIahtxKhOvQjLBv+0pX2oJJO6sAddedZiDe7RI8Hko3BYkH6DO08hrQDrO1veyldph
SstnLrn3FWlF0JD0OPmDHAFzzPAjLKQqtiYxcZlxONF9lnsnYBmvcG5hguDKR0xh6wvKM4spMSv6
Y1932bRCADS78r+a1QFukgdqgxlIPq2e+6b6HIIVOOmyi3CyuWlSxD0CCgO8ho2TZFshRxXqtdrP
d1Vyw7Ag0d3yUv99gy+extPHubFDrm4h1gTXCJmbHg7sFTJq2r0MMQXbtsASGR2DCY//kcYwmOK7
JO+h9a9LPSAWn32Po7hzmD/ETO2W9uNPc0CPo+t4QtAAlvLB9JQuEx3H5Dwx49ozkbHjcANaok7x
3hYRQbF0zEiMurtoIyHtpVnvHZDjhDhczpN0Vh70PCZHCu3VNEUJRxZiJYbQEo0xpLbid91xNFqf
bY+p3CqJcdvez7lIvh5/vHSlUq4Lyrc8t6f3+X3mkcpz1ceV507TYFGy43cB/nB8GZJTzh/LMiI9
yrn/wMymAXfn5xulQc+Ax0uiuxgMIUY/xEl0frp6Ezt55BjC+FFBTH2dAWz1rm1cLAS4/XEZiYWE
9Ki1vhTYiC8RYRHriBiZmXbMEel9hZhnxtCgzKmd7hXk1bhAzMN2g5aanQ7z1c1pMEXLnsKkC9Nr
6Zk5bbEfb2Q+yL4nph4X+l5C/MBEjrqLb7IYB1Ph+HqMv0T7Y2r21DRMnxscx2YTDfHOIWCsvmMZ
3WZjV61MZuKBg8qQZp32h4JxaCAac4pLfEVAh29BYYod2tNA0ccZ+CBDUj+nK1MOGXBSxpRWhCsp
ABtIg8tY7FTqiaAxSqgfdvjrCjCSohyYm20f0a4BB2POBhwSl/CuLLQ5XYDH4MyjmtzRYFfzh0ea
7JyQ2OYPZpVTkJj1KyRrNfJyEUd7WYqZvBnA4/skJzSUIPY25kIEc0MUMoBs8qnZvifl9l/OHac9
zN17m53lBFWuVfh7UYDh6CGCC9XnHA0U50k4PH7mVcgnJupvqntfOmKoNZK6OOhvcRrC3znMrUP5
iCsCQk9PPgH9ETXPlxjGdA8KVmVEvCqL0fS+zajixurseRqAo9fHqmZshoNjcsKIasJXLzfCnR3i
t2Wdw8i5oZilGaagd9TMNaFi/EYUeUdghewIHID5kM6J6B7aKXnZzonQmkmkCpL+k3NMRK/SuhI8
jxeOl2+hEeqAUReCbQfTTQTwILnMRlwmmqI5WvDDK8kfFuLAQUIzRvtPQNB6kDAnG73dyKcyoiJG
2f4PFXuStUWk0wLo8624PEyRdQvTQTIOYJ3debwApDmFFVYpjArsbCR87M2LU1Ilwo8PoG6A7AnR
W6tM/hG9fxmVPooXoZZ80/wx22cMK0BRQgXG1Jl97V4n6FEZBtDajLD6j6X7Wk4kycIA/ERE4M0t
tvBOQogbQhLCCu95+v2yZyNmZ3u6W5iqrMxz/vMbiCd/sWBfdf5KjXPqkzsybhioig+cozNaOFyK
m3zu+B9nuv9wuTBe4JVW0wBeTkwdGZPJ7B6q5K8B54TzQBxN3u+R+OYQi1E9G7w9QEbmRXukpMPo
5Pyq7QaB3xIsB21QtSdTxOau9qKScMYAYKaD5PeTU2WQjOAi9Au/2+5fe/fubj2cbBgB9UwveHw+
K9nSbnj/9VwVc3rKKkXIKDfE/YpS1VMv20CiXRXH5tqwOkiPajI7iNXznWN0VA9CZ++lebqZ/rgH
A9LyqN+XoFLMfE+uqJVLs+ZpX5AOPfkacadGyFgkxA8hGoYS4sS79v248VBBLkBIKHQQiCoktCo7
z3ZNLgfjXxtYHNlOfVh6NB6YdL1VjVCsGe9dGj9K08qWOdn5/ZKqXF+1++SRKh+lmKkkrmxc+uf2
5lFSE2CIx8bXDiu/4lwgGPAjC73EYfxaRdT5ExOM8Y2XUIZPzss5X6gcEeUdIHGWBknPZ/sWETwq
BHK1XWfbe74xQSnlBJfFRplBbqBuyAeTr2j7ThN4a6rAUbGFXTHxCn5eJhPa/0tVvEDryhlOqVzo
ntH2nqFHlcS2wu4+mpJuo2njdqncOBbpDOPmK1/HTrbhedp0Hq3sXJRPReSUXWvzNa3lqsnfS28b
HSdCQhp/b3ef9qp+S46841No2Dna7CprHDXsJc6856pfpO/vr0XtuYmWxmdbvOZBklMREg7Cz/SD
TMHYiHyNH0Ngvpdyx/52W9ZEX0V2sctet26yk16l0Fbna+dMNaE9o+kd2lwNJjL3pnnQev/5fEWF
Sy1xGnNugxPkorMgO2aZr7qYLoj/zgNwrvh3ytjgauFDs8r+raM2203umsdXlJHVvmIjs+vmzo3X
aRymCvZ0I4prid8t5D65jna4jfFaAoXt0WHv7QZJPPJs41z2bjg1SZZt+48z3+47eWWquR2i3K6M
2DFR6idWzCEp3FCkB/hWnZfgCQCTQv9YP9fXzT30C/njHTNh+KwlO4+uZt/wHEjpMOmdGrfg/WPw
HwmD5UcwYikGVuKC/2HuU1cFM/gFdo1nIeF7WbF7qAvwGQLYdGxexo/xfnRCKjHXANGnETmovmLD
wlDaYXmOzlQGt7ctgH9N8t8sO1/PjoVSGIJZ0K3FIBjMmpZI2q7G/Qj3p5rOtnyrm+pEYX5FoxsF
lCPVfZTNw02ngxNRqN6OEXVSNZTvmWp3192StlzGl3EYjkHiCr1APDh1YGflRZfbtIz7aSXRgzL/
N10TG5Dq0eLLSAp7CoKQR4ubNnB7AA1VzcRq8rUqriDnr8W3YR9gLe/J2xm+hd8LPBHpkJXDZ4aD
bD4VnKAam0qhuWhez4Z7qwpavuL7WJ7WU9GJO8X3qSvRiEHXbOfSrhyX1E/NVGQGXMmS6F3KmfFe
3ppypr0oviWoQ5YoGtWMyZe27zLMlm4OBs6gZqr/VB7Zue042zjVARTRg6UGh66Jxu4xPrXWvV3v
bnGPsyOmPUH5aN4yblODECCKg+yd6ldvywKSmemzwUaAIwx3IYxmJ7LJNUxopIvP1zZfHiuN+rJ3
/yIKbbx+sBxWc1t+jsN3rrr+JzQkJ/vdfzPA45Eve8H86Myq4KnT+VDXuCVvyVpBkNC/MUUv8HQt
/lfpPmKEUlrXQZWbeVomlTCg7l60hLF+fnD9vn4UegIEdsggyY4c7Nq9JDUh0IpP1SMvO6cVB1nW
46oWSpxGargHra4FUfGq6yV6U+djqjQPVp+HMnFdKdXthzUUjLcZ4mGNcFINLXrROYFhZmUnSovh
HnQiUQ8ErutblyfB1jcXEljO2/rtE88YTUJ5lJwsRjdTGmJPa/YEdpNqXjsON92D7oHvNzijkmP6
HojwAiTwn4db5KU24nJJKplJVLYPAGsnZtlORqXkTDG1SJVjzWU9Nkxy68y/b+bP/ijdNl/JVtao
0+v+y3w4mPf/leZgTKwNDmipMuwYkQg1iTCwMY7XCAYCB0Z8mGFj1e0KdzgJ/uKU7dvDfzrMSFnz
sprG6n/zgKj3zmw7Q+he3rFnbo8Bvo9uxpXaVOyYW9XguXXvZ/lm8n6rxTsp7rtzwdOuY5K9KL9g
p3MgJKyBI+bQJmCPcpKWJcwiPOxZZYu6op6pg0pClElyMP115SqJ6qUOXVx+KrgxUVno1W2U3P5K
ePsGGvB7m+s/JUP4wsarlb/atdg8lEfNW22tfpgf0VMYZJbVXSaIRuPlm2qLRrpNpDiifHkL00mA
tsM/6fqAc3jdIkkUJw/PVaD222gC6eyft3Y8AvrHI8Z6baZExnCufj042Dolqjd0kXB9dsjoD+ja
xfjPJhqSx0OK2gjzxcTg/Q4eR8esXGqKGdOoTfnP3CceXYdJcRmmGQN7TnDt5TdCRhEz8cz9G++b
f1rIt+oOAH+CRr44IXo2gkk/luFKuteKHSVVmj3+KO7pwrqcLBLKolMqwcsQQMKwcTO5thPFb7zq
K7tdSzLfd09UTY7CXzYKRUU1u2X9us0LeoxUlOwvvqTFBSBJGoOk3aT68FyZ3zEQ7lFgQF9Q7mZz
5keIHqhpdZQa5Kjw6cyXwhgKa83zsqzJIVvVX8bCiy8H8iJe/3tLz6+2+FZhfOwsmnE7HX0jYsTy
B6A4u9Svg0v3BhBmVa3W/kzRuQQGH0tbUOOiSewhdpW7VSJaNRLNLdTMV1Gkp4PW2SJzTIgAjZXC
6sXbLgbI5sTANtd8KOJwjaBthcGhsjE+NVkPWr1SvLtbl1Bwbw1aueLvpnb7XrXz9XMNMoU4/Aj1
HW+EjyO5uj092vxmCUnz9UDwVQC1pz12CX/Dff/l/IU3gu7vFVy0fIPi6m+mEN0viqcuedZXUMIe
hqzN7Luv6muc7JuuDAxeBMS8G9F7NHe/63ZImlv/2oWahRn+z1myYLIdH2w/yJkk1NhsLq6zmZFr
XYhCH7aoQKj1RG1D9Bj/gWxIhEr1xGrU1O2D52+s+Gf5Lz3/6T5vXvqydENMa3H/3jXvrE2IUeir
qJ67JMatFOTz5ew1Qe3m+MFk+4bj5uY0xTEcHAzL8WhRxgpg6ZubhbljvhZciim5WQ2vS7TOcMJr
M4xIbTE0DmgpBwFNYao6QTvvbxqFb10VhpbMI1+iMAveRhnf1WK3zTg1IJEODQEth9aqfNtXDbHz
+As58T/Td3NbBV81TJ7bgUHK97I8NsMaHt7v3zhnDcxVyYsvgW2a4eAV2cgUR/uqTvgZcZINpwWu
6DuWymBZD+yxNkIKMY7SR5JdpurLtEI0RrBC3TpE/M3N9+4ntAbmYm9TtUe4Cah9lWs3LPxAJYUD
u9uNnB3LHe0YsftzXnCZebxsauv2CnJoIjiZYBS65XNP/iou1mnM6wkIo+nYRBfECVHSwiXQtuD1
05p+stCTsxICD7AIkxMVoo3RMfihIszUL9h6qTCBT/iseSPdWOn1a/YpmQBZZPz3Q614WXIp9jyU
eQ94Lm51M535Zn6gsX62qY879FccMazj5aYkpJSbx+Qfy5Z/viPwJ4vCHcBdD1w7/NVD71Xc1L6T
8ydvwJM91OePVaVjvIap4eJ7dAhI4L4jLPubPqM4cWeZIOWNVNR7dgjF5YN28NDbBLZa/N80iIk4
Muyjuhi4gK1kYz8iL+o9etzKfzDMTvR7ydpBEXQyNBZ8HMpNpF8WItYRrnECtdWufpoRp9hr58mB
yhiCCNCoxaIAeZctSHwmf+kl8MA+HQss7R56YNjjiFUDx2yluUwE52hdp0Mkzp3riq9myyLC9DR6
sEll2ZozRZxTG5Z+31Ig+kzrMmMjtyouFkXBqbnmX7I0ydfka44zQ8MEmT3+QQrqbkeF4WJXAywr
7rxAh/DyK6Ag2lI1OUfBN7YRhqva+6gQdo+Emlv8X3AVUKAU7kitSn5ZBMS6B4Csh1f/t6puJ9Cu
6+9fN19PmzvwjQNioAAM/n6CrDQkkcQgLSio5ezHfrhnzEtKw7OlipSbbptptF2supKm7Xf/ufs3
rt/9Bs4vGQj7RMJFk11Gs6YN5ezwWV0j8nUyCiS+NrDcKs5/41KJd8GCZCHp+q7JP84Wmu0t2q/O
tkW9wVvpDjtGnsSmG29nZ1anrMOjJDXTMkKfYrm7HZr65z+SZXEYvGeM5UECC14YZ6PyJabbopOv
gS7kgZ3Kwm+7aydFPwAhqsch/2iwSXik7J4cplT/gQ1//zDC/pkdSGLmSRMiagL5YyQ8XlneJT64
LK3qU7sPXIZQXNp4Ak5ptIkgWkuhcuW1EZj4tUVnZB9ytsfar4p+bIiijw8bA72sbELAT7EegEdO
q4XG9u3Y2zv79zRHJKo20xr+XFV/iTIQCs8wFC608IMbC6rdKtaKQQtF0Q5NVLXZs7WwYih0DaWM
+9ZvV5t32Ivp9j1lYTkrnTLjZWk6Mu2oS+Y4Fbvmgm9bsRSuUsOVyA0Xg0I3MzTaL41H08FURR33
SaTLxOpIMzhiqWJDraF5ujZdOWvPdi6YKl+xPdu+2HmpO2JEGTIGeiG/SA1vs5ejZ6b9IbKynAsG
eVAsyxyNoAfu3ERxbu6k+aE7hwf43uzCq2hDNWEc9XEi6EES9ZUUhHj/oYwk7/XdMtCNW3l8bK7b
hdlVLsWrmx6EkCiFrNGYVlQc+bu4UdWQd79G82nnHEmYwsvJ6ekUDz2dSH4QpzeUO/ImJebSObuo
AHo+iHD/X0GiH4kZtthTPSCnkzexGmkxg2w6tmbZwQX1Psoiq2dIKLfVUy3rqWsLNlFhvvtXMmrF
Opv2tg11KXNp4crDbbj8HryuN8Nj5Cy2P98/9t1nE6d5XeQ5RR6NZ7OckK7oLQL4VpBJEvz1w0lx
ExnzjKh7m+HpntPe6Fgm18nTo5xg+qJDs/av+pIk79JC91Tue07nObd4V5tlPQGTv9qu8Rf0jSi0
a9HLjj2UAXEzt9qiS/NRkT1a7qetPaZbBmUTmIxeGxVL9iCpfWlb2v+ePo5EGso//iuX8lvXzioj
021IThgwk5wbJFUm5iKDkMZ004krgrFSWQcERoC6upL6XD6wH55vfw1s8+LG2WPAeJhlNPuWZ3wg
EUC8QpSdEyP3Q0GS8TIualOCx7/G7Nw5dl6BBGdYcwEyY06Wdg+BoowBN1Xsn6TcuW6+FEyscwEW
Tx4RLf7NZnsBQxxNeAaU9gOE37eTLiiJsBBIl1KimVjvK/NsU+pcRJs4hd3ue5eJNKZKts0UIQrG
4olyiptBdOvZzcNlXMB7jxfPt0rAqawAol981HRwBQychH5r1Pf5lu/aCzw9lValfZkcSX76idGw
MHuKTpm+F8wxTy2gePFZjL+l3oOocPrbP/TFqmP2Q4mf5DKUC6gW4/sI7nUdGZ4HivhfI+5srt2b
OTc3WtZDDEl2hCGwxAB5iJfOKizYWSkBQxI88n/eQ2GpNxbl6bu1X73VQkLXs7Y12PH+VJd6baxt
hxplyzg74ceBFncHDZz9DbUGWb4HiBU6Lit3G+QpHjruOLw0CkmNWPUumQ603AzXfvc+Cg/no9yc
XaRwKegw4s3LASy6xwcmtR4O0FCgnMHvhb8F7AOLjxxJKdahIo8T3SG12Z1fJj09lRrvwL9a8mNG
p2cLQgYuzUKpFUhJuMXR3Hi6AtuRUv+O4VUjWVn2Y7Zq9V3lXs9GkfOMbFhHrD4S0lVOfoN85E8F
9qc43sq0MtKK11D6c4roA04OMNxEBJNImkftxh/Tgd7K1Ne/O6PaSmYUtF7pWmIsdhJuJg8837bn
mWWURAzSnOr5kQzkb/TtLOt3vkfQeXPAd9K3q3YbsJArbkxpHORZAXTf00pIQM3xxNRmZksHPogN
Z0jrNc8Ey82aFF0Abk4lK3FGJnydGeB2Bh3trSeS+zQCM0zX8m1wEwMZ8p5YZpCqpvsIu9sZ7m3w
2KT6R6GN10IpFpqqVfRoWYcWim32Fj0/TqLhtZdXYHzp1sfaYqR47AXO1bPrUyxLN2gnewpEj/Ki
Ng2mJiAI08Bqyikab9o328t/VoHn8R7TMUiu5g734610niF117bdzdClgHQcv+ODa0Psk2GBgQJC
dL4mDzk5WDiCph00vW0X+l/LM3OYvufR0uTIaEvnr/LhM/7+93OUE2WQQlYN3DLW0Il8YlZJikzV
j+BcvKFK7u0c/SPtIvb9SY4PIRqrYQz8YL9rvdvHA3rzfq4vRBtdi0jVgAWGbSy2k2Nev5Z1uvNZ
4A8KXfDsDqGBYQE2tjpx11uP/voZ3l6lf2RNWX/99xU4to2dhnYbpftJO11jW3w/9i7n4rRJWo5G
cfF6+2oMAe/gORhtR+d5glIyzco7MDj3RbeSBbAyCKtklA7PVeZTJSPHWADb7i25dWz8w0T4g8pc
9JiH9IPZEkSPEi+Jm67krwTXC70YRCrKUHFV4yG3JdUS2z1wFq9e/De53t2K93yJDcNFCUZQnKmm
TMRVgKExCycqAKa+iJ6SGHUMHYFxcaWykQDMBsHyk+nVE8dHUayb/NexSaaJTj27xFo/AiUintqM
vCG/gMY2YlMTP3NgyeBm5OgTIuZzqwa5wauYe9/U/PcQM6Ke/2R1I7kguIrc2P9OZ3/fTPo18fVX
PXyCiy0pXjMdO5h+3NtaJX3uX7FOURUmEu0t0klOg3H+2gy+Mfuj2Mf1XedaKD0n5pST5y+YoLM4
Ft9MIUrcoT6mggoWFSSU6rHN4Tn6mQaydoONQjlff5GDKWaa2wj2I+OFbUOE9RSRjDTz5UJl26Jp
KXxrm95xsrrsm8IulpAyS7YUzLFAp2yfl2+XMVFP6wUKDSvv+a14sq8B5VNkNTtInX1JYCvuYG/L
feBt23HVAm5PhcYCoq8z0kNCOFsnszj7qZZoyhf9Uju1De6GpOOC3PKAUpM5+H1+sP122H+6Ugg/
19HKt2WuBAOikILMQSjQOQ9v38vqt2dp1zsWGaCIDVR+CYTjjzq7f116KQEUgVyUBbs/PkNC1oEh
y1On30yLuNDchCOpmXIUJ7l4bIEEy5kuqftd+FE0PYrpaK4PgQHocIbO6/GjFTpsw4XHphy3Z2LU
3toL4OipBmxDqg4xSSHnKCSuXZsvpk5AS/8zohDgWpiBUGua2dls8ledlk8fmc5bQPTQJgwwWKqA
lAXm0SlbxNcKvyCwA38epyr1i14XuyzcAoG99TSjuUd1su2YY1emvtxUwugl0TSFJvUMP/nX7Y7O
Tc0rAeM/WzN4TapL7Jrtj9bvMo3SWP53HI5YQM8ppsuU0/WgAcY5nGDT68YCg0sjWVs0smXsJHwy
EeBiP4OBXBx2lZWl0PL5Ouvqtt1tBgC3YJZvrptzEXyd6NRd4QlP8XSFvZ/DP0xrzthwWqwfUyaP
WziCcmXZkCp+qulgq520SUf3eZzJuGfWWlqb7gT3e9FUXdYyLlm4a1tcJzGc79R2Xxd2/ydWIymI
mye3fwIRHX157h1pcoh85/RL4RwIrL5add+Uylza6oEEM5sLz0eH1l0dcI7ku6R6w5RRlSvireHL
RoM0OqT+Dc8Fjnol7fPkgS+X1vNLRqtPAYLu2qCaD68dh42+sXCpV0M2n+0SxelCj8TcrvqKFv3s
5+XjxmlpUeNfXl2WUzIj5ChIWh4kPu6/uWjfkKCCwjFcCxW4T1LNS/cVUAzvrY3W6E+V6Ozh1t0Q
/F7fDICPFQ6FmGjZz22bQLZ0plI717bBpvX90Vy9v7jSBruwSroOudQOlf++WSCggDdxiLlh01z2
Mn4Q9wdP9531fDEV7RTOj3OZPdz68+/MkaxUOJUL3Xz/9vPqMmkEa1eC8nnRWYygpZAOVBLYI6Bj
97aIYrJzH9XzyCgGGkKPYMn0GaNwOwkvAwNzpBsO60/C/rB7W3VO9dAwXuS8sAlihH7p7kvTKo5E
hSDt89RdDvm4/LKV+X5FvWf5l59slKlw3egvGaYvu3IE2hv9AJeuciG4yzCXhbwUj6CeUr4V9kBW
Lc09cGRMv+qaSqbBOJXNxfm3CexUzZK8fYecg8BiDJEkt2jdPTK6iYL317l4AVWkPu6dlPc4WFAe
cZPls0ZOrqOJAuhe+peTHmYYAi0wswLijFjm3n3TDTal4ojq6W9ry+6eeaxHtqGx4FGH2rea4Iby
t7eJI4adunDYsyYsIR9G+WLb2HDVupczzGJXjLWy5d3H9RNakRoU4qVCZ6UKM8xnRvPiPZiVkxpA
DAQ56paPRevBW7cmOMfrf2eCczZ+3r2cRgbD5R28cTZE8A0JKGElON9YoR3miFVvy4Gcr8/CeyBU
nau7KMS15Mvp+qJuLt//2f6ubFDM0Hq5Sqb9rAZymkFr8dfSL+qfKn8c7ZFs/RaxQQ0ox0AnrrhX
HtFVFOaxPnM8c//V5DTk9zvOVH3xaPe96v9VcY97vuGC+eLl+6Qrs+kh20S50o13l4iIYIkv6vkK
8sBZDwB9a1lE9Bvgbf4GJzvdci0sB+c06/f8LK2f1oIkMCMvDc/FRdDQ6fs1CDE0redHA+WvtUAm
i/K95TCkf+RKLLmj5Ji2u74YIteYUrMQP1RiDNDJVSjN4suyIJEvZimt5Tm4zTyM/b/ARvmfZOCm
pSu3ZymOwznbmsQxLL8Xz7tS4ll+9l6DkyBdUvCpwNpiNoxmL8fadt/KeZiu1VS+ChyTPPkriWjR
L3Db6b5u1Q28T+jsZLUopViYn0tslR8nm2tvg2TXKhwbbB7zEtv+SCvEbkXrzHsuW1vcu1PpUEUx
VA8u6+3M5vMoM31yUvY8ENkzlMzrKrdTuwSVT9iJ8EoTK4z4ahwZqJsxUK9f+/fBtZ9+X48XuicO
5ROks0VzPU61ttGWQomGpp20ORpZDKarUn4U528xOGuRCLr/lV6xMidP2PYkO4oli8n3JzonESC6
46q8QOx725s4vHHPTbxRcKY0sX3OuqGzxVTAq1Ws3aSHFRfP8gF930A0GNZlVyE6IzbOjdupaqJl
vF38+X3zYXdlURi3utdfAB8vUQGYAv94lgssblNlP+p9cXB7DLlOvcRbonXEBbN1DP4+D71CNTk6
8DMPUKkSbRDPl68X3ii12238t/w+nMt+5yly5O1aGCcuUVZdzI3qy1soUAZI2ud0f8HwS03NB8PL
Kinz5RRnHH9kUgnDYKPr9TNvD9TRWy09Yhw1o2AwgcegPvz3KsmHPfmCuHcup1+V5Mhb7uC5qW/F
bOzDxqNAlXB4qJ5EEgRTTLSTDALAgMTBMGpVXu3KXjCPSc6bjHlBI/Hv5bFguC+qRupBjx2K6/ry
81FfkgkyZxy4GJ1zZz+Ir0oSVEocH5H/fLY1EwvbCL2mYyivKg0QwGYAYe8xAFUdPrQ+Ke73DR6I
km1HD/iEKgcggsR0+ES0fm8LcFU9To34XeexGft5cBy48odPFVe+7GX3iZAdaQQxS76CD/J5kOIn
K+APh7/kGl4MN/ZF5f54Mi54g31xshksmpume2vapgFIGda6ioR6/hD8WB231ZLaAGTwKC9IZlXO
2tfOJEXBpdZkMg8NXOBm+bZMHDH4C7VEondX/OfzJWkqrsvR1eCVSskt6XRbmqQA1p6iyuSfpePD
jv9oPUdTAZ0ZrXAvUEJs8sqGdY8kP/xHmGflmCSH2YnjIVmpjnkulsbtcdCTpxuThJd8MixKMl9H
IJInv7G9SCr1ishL153ZXfQ3C9d9Ubt++Q7+P+2bxDs+kY9ZWFZecsBjFXl+yXwwUnym+v4dGx/j
3eur4j5yir5vh/l5etlOxyq7a0NZpyg8Ir8ydJ0tbzU2Ajotj1TsGfzfcrH2JVMxN1iSSz0UFfM1
PuE1HiWWZfdJz5af09d4fqZ6YLRuOaUrPMPKaxkEMgwxY225nPWkkbyeYDMIKoIBAHxPrUYg5z7d
y+cvr8b68bVphc8jREqZSHWtpjSCeNu93f85HBR+uOs2uO5VExL21F6HNwu1417HxlveXj9Lftq5
8pET2FvmymEjFPrr3jVet/oftBOrEiH9/os+hpPqmWHptHgnfiQBCcmyl/p95Hf8eOpa8sEOou/e
lrPtwJUwCjm/Sv6ar4jCxY00319Ouxgw204g5M8INVbxCDnMpN3DmPz8Y2OpxQCQbcu+y1Mbm6mG
S8MOKVEroH7rZ+rjfD8x5tD8tXiUDWB871guyk3be0TTK7wwN451+eo4XzniwlYRcAkPPeqHjjJi
P5psv4KHAv4ykwdxuiP8mEOhdrrWCEYQcJ6JWurSSAanBN7r8+PIVcv8rM7V/SgOCUF1tyMuK6m/
qm5NU2KoxhzhKeyinaMglxnUcckUxGq4XPmKk2LJaWsXNW//R/KoAb/W4AgxIThE/CAAL5sKUvmc
OfBfcMHmRu7rLAbyxuanfB2XVQFJ7L51PbyHYa6o70stnSlyqrgXhpujH++uMlV9mz9NolEZPT2R
HKMTn639Z3jTU/ni+tzLy333Rsvwj173t6h5KUp/b4EnN/WCZM2Y8/iN/wyFyfiT+x7e3fLRzHDT
4K9FSivxUKZ3w/2IUUIjNBHQPz3tbT9aUBfwwKawZtIqWCU9OPnerAVX75hJ+OW61nt54ZEjH7C2
EHlZNSRbt/QgkfyNv+ppiu8f7+XbgU5cqOyrvjFkvDfjr/YNdCBGmTnYql4QASPLolBc+Ik/uxXW
dF3PEACOTrqfGAZ7nz8zjJX74IMzJCHFNW7ES9areqVJtubYOo58QoMUUrrAuVl8HfFttWfodWik
rAOmv3TucMu8GTgzrSgIbI91W3Z5zQ0Y4632Vzu8/7XTjjNmJ1BnjJSgWHppb6Y1nW6lCxqr7+eS
LsnSDH94MzHhqF3ajWexn55wgtkDYJNMHxgsqS24rYQY6rtRBau7n+z7sq1jPkZyY/sINBvprcsh
8X3xoFl2EcarUSEKvsdhmESQahg3CNd1rCO0imDuRET9YzM1BOeUmaSiSN+h5w87ImH9fu4ChS3X
wLu4Z6W0vJpMeBeY67LVx5XVXu3e0r5V+GbjVdcYq/4aogy5wt90XdgsSVM0LZje+6Dhx5HqjR7M
1tnBw9F4toMzH22zt89r0xAyP0D/a01L7CbHSZ2Hgt6lUR41AhsIEn4fIf+1su1JenQn2XjRW7FA
ILTRt+XrgysaakAxHBOWodOAfKyybQtA6ByiWOUC4lLqnE1oWA7gj9htmmyl6uhtQcNhOn8vHiBJ
2qbuoRoLek7b4v3LSWBDshHYSz2u12zTg7FJ1C7pypX0N9ay5E/Sg9PVTK6+R3XDbUhXFzkevR5v
qRP1U0qcQOkMtmOrMLY+z9Nee52acdTxK74VCaVcZQcZNAs2uwWkcKqvr81yMAqKliGA8MQE/uhb
fad+Fl9ZGNQnuhjYIN8nfuPoGnpLm10x3VmVzWD4Y9t62dhLZEEg0rpqAqo+0noVUGwLlJVuaSs/
PK89X4zwCIIA7Pqx6RZAMOmBRQujROkARxd6CNpWTN0fgUDStfksbayU+Alo1pAgWBzSDh2B7Mxx
vS8yFZqva6/h9uOK8PSPfeH5YY/BXp4nk+n6ubOiqrm39xDDzQDfmzZrMVgzvT9wjYEKwsWeo81g
36mu/IVYlyXou/lhdSvO2RwK3olJx3jieA1+KR+5WXIQ+uWVgRJqnczWO7P7XuCfdRBv3oIA9IFH
DvvOm9AefhIz6GwYqxUi+ob2Dkc1NV4YNrdUDedOqhyQkRuvYbc/HEn1o2OSL3l5wTmo8ny3MQjL
5vbfTr2lJ6+fwzjN7f88J8z/yU5y8uc+sv93IT6a90lpk63FHs+e3YFnPydhMObwIFLaQt1X+D9o
Xb2baacRJDXj/sNjWtl8BRqtdrwVA+SDbD2i+0FgLUg1L8Pj5d5gyj06fLhq2cHTbC0QH2c74B3H
1hKvRjOV4GC3MHXG/6VCiM0W+nBGGyymMny3i4uvaZ8pMc9eErs2ebQGXXNt6swjtvRt24L7BlcK
AQREYxrX7/BrgkbEj4AfbBp/JAcYrQF3QS5JV1BVPIMCQv3qaBgUbNX8Hq5FMuALmlAqGf2nxG6p
hXAJsXcQK/Haj+atuSKShCWEHwGlzO5i8zIVMRuZVOn2rOZ2n8urXMBDabv+gOjn140ETsm9/Dj0
b4vKkUXLMVqfGzy1kJqoB4ykXssBY5o1u5Jnv4AIlSsWwMjHajoXDESyDwlU8gD7KwbMBwz8zUdC
5lFwFIlJRP3eN3MrJjUi5wioq5hW5W9LJAp59rV4ZYyW29/PzTxXON8wJHO/jhv5OpadFU6W1fd0
Vz5dsD0yCIW1zTDLIGS0Z7d7MErOf/xNns39Nx+16NHdfhD4MMfTTpShj3sYP1pgFUc2z8u4e/mN
f8Q/dsxUApHsPAxcgthsg/cQ6EAhkTogQQm7rC0b7ZRPL6KlJ6OCgPCZ/L4H4+pAZHpUs40xqiaq
KlkVwUHGOHQj1C1fj1W+qRq7mJ/Gbj59hCKrJp4rE6spYNB18g3v11itir8HDePuDaQACtGSM9MC
xFzJQjKJ4E5hETmX3pboQ2kj/317x3O1s+XDAttA8msea7durppvhKaBzQvbpmMufG/Q2KmV6Zq2
dVIApuoffdIDkzcM80bB6mtdwyf7e7uxYzq1mijzZsYrtg5mQwhzbyGsJW/MfKmZBdGARJsPD3sU
KoXi45cRHxICdp51uMGSc8zVt5H0o/T7rhe08Qit8vuWlDyXei7a9rUcFioKeOXa333yvunef7eN
DQTd9rQa3DtpoOdcrQ+evgyuc1u3UW++VEiMplzZHogJgm26x1PwDSsUGq9sdM9JqWkxDkz/VTbr
xoNe89TdgGUQkBq5t4KH9Y7aknd7XnjNSgDe5dJBEecu472J5tLEFYiGE59ic752MAcVAJ9sI7La
Ehvmr88TFtkGSl7H6uwmn+iG5RvJTayX+bx+3z9WQ9a4fN42H7Qn++HcJLsckuL4XdlBly1nhXl1
wmzfhnPhReAWMJc61BVTnCWUJO3AFthJ+nhF39vO9yBQi7/x3rWMQTeAfM6tfxXRBJcdpoHQsqi0
j/NbVRkeniMIFO9+ipRAGU1XVK/BN0ANNvVg8WFEGw5qfLXSva//IYb70bhYU7abcfopm0RTkvft
GGBogAROfNCIIo8FUUkj85Pr5uAs0xHjz5rdKBc+xaaDI4trRTf2pBbKv6dm+XMHJYTlypCtJmik
e3m/3+ijAiVlWb+N1ffLnnfavW0Guxnfm9oLJ45HwkBdbxdPb33VrimUwYsCSL8WbLMyvhDTQ+P/
YKeUfXfG5lreNtnZlWbEziTi+ICjuwCzRzUGFcsyCC7d+wyDDMXw635c+8eYENl1PFeVb+dtxVHd
ZOxTOfdMUayKzpGPUspBJNHIGHtyTlePj+70i8pkk6DIydl6KUAR7s1Cg0sOGZa5+wqXf/X9Nz78
UI0cGWIqPA6l1yeNl1PcE0+BwL7k9ukmdmxfUuY1SQHOj7Uwl5s+nopwUFDo8Z949YgwCJU/0O9S
s2uOs9Dm43CXkW5+s28exgrpk3rsO3atrEyzgukdzd+FCdIsvhnfMTze1v7jarIucp2cybLFp/9G
WuI3v3zHiEP5Cbbtp9pfdK0/395ZtjZXw+UDgFXmCrPk0XKurXOVdTZaBwCl8Xr12LqREL1OdW2L
TkqhlQUp5GR6GSpTE0a3Hy1FQBgsFpsNh4ARkf3IQi1dRwVGCqt/1MB1D8DDX+EWPczLpiNZF7SO
p1U1kYpW+8CoMW5gDh8rJSHfdW3EfpSo/vVO3WNn2vdnH+zgN419/8kzMjt5dXOeyE1xtlWYhQAd
9GcDia3RAmYnyTCEtalXMM0tpyJuOz+pfgylOS3s2lCQgqFxMsuIQxa3/x6sw+fdoAK0bvJh/03W
xD4wDwBlgBmorLTRhZ/r19/s+BWf69kSP8k7SuKKgCsZr6chL0kqnnXGBBPVE2wwT+SiFD4X34Hn
XB8udyZpA51DHTI/xFvbQ0+YjXac6krVhFe+LevPk3uHO45koXvMVHX4qr4/0zPboT5PB+8BePWS
04+g2wKfbp+TpL90qu996c4u2ToUbKkO+R8dWuFYd77/8VzjiCH1WpdCAw7pmIYjfjU6lcuOButU
e5TA6/Mmk/QEZSXw7Nphab6LiS4NDxiDivvAntad9AvaneTAhlb7uoxkjBT750Zm+OjOv8TW1MNZ
Nbu0swwa0EJCF3l3WD5rFjzTKBytamCz2tQqiyxYDnUQ79lh6L84lSjUIhVgash+pIp71w5MwtiQ
SrRzMPVC2g8j1nXrMeZFVxiG+zsG+6w66zoGRxB8jI/aFsVwxbqoh6k7fwWIXKBMY3c205A5KO3P
KlI+YqBQZpYs4rfL0GTfQUjVw2zY4rWfltHG+SBhjPPIWvaxgwLpNvETlh2F2Pp92xymx1/3ogq9
le7befKdDMZ1EHfk26t/c6h/STPpOdQpPbdzrntcWeqXH22EUZEhjnmfLuILA6ZGgYUzMA6F3yUC
jRpEVGOr94e5gK3XoWWbr/S3vX091RhS1Z2qz/4V0oruixgoLOup3MU4rBzaffPthszb+rPtUYjE
uZU5tyORjs4ayAK3uL9a4Q0pOtHl6dtGKC3jrCKYxouz1zBTn0+DaGb7/TCQnCT7CWfAzn2jJsPk
6m5GmULR4sXgDvNdwr7XWOmhsEz320hk/XxpjtRR9iEfLIm3o+Po720xkK+ja57H5yHX6oUcsY+Q
+7GpNoihuCPq7kspuOEKNCsHwq2ArIglfpVfggWS7CcbPPKc3kFAoih+d/xUdklcgltLIlQ1K5M1
ZcoXqP65TrCDCd2eojHQ4yw1PgXtUKucK4EwlzGLtjw6qV3xWss1751FFJC4+XGe7MeC5ywPKbt9
rB+oTc/y6iNPkwBKNgc+Vk9YA8YPK/2lj09fvOcy7ViI1ZVPM8BI8fIFtsI6eUa7/t9kVdV9bxGV
ZRw2pQRVoJeD3VuuGochB/JKXpmyrqfGz9Gd8I0oh7OemDW0nRYy5VuMCpitCHZQWCg8kYh8jV0g
zwALiHEyAEcOYgIgc5MoaI3+Ea2a82D72/8CqJTQG17jVPd/JN3XUipLFAbgJ6IKkHgLQwaRICI3
lMoGJUgQBXz68y1PecLeihN6erpX+EOevclWF1z+l49x7gLSvv/DmWzzl/KuukW9/OeAfhcri9Wf
8NYqmUBDeais2pF0WBp09fDrpYE3top+JhcOAF12+AVjc9DjrFFvb+zHiKqAsopmGUF7SF9noVuD
qBvSnF+jy/g6u4zXtYFWfQ3ETbkiMl+B9pG8X2aU64UodfipWUOFogcYovyLeFzNqBH4zsngZQNr
pJqovK8tPXTxlYWecHJzw9EvxxZXQNmRGPpJBkzFOqIGQH7YDnV5seu0GCCT1g59OFhRkOUVi45Y
oK1k7rDLlCp25YSeZr/xKKhr1Ckd67leTcv9/XY8WRa0FRd5OSOUBnHCGOs0Eq8iWW22erlIBX+T
1/0/YkSujnxAkCTpAArxYij05v591nIU6BY96Jx1awI4ZUaEzWBpsG5FGqF9hmpAf0KvJVUBXix3
YH8pZxLI+eniDiOyIzPB8E9TXL/TFEma2ReJ59fED/pgAB36MMMyBOaZshgcaOSe9IQG81ameelp
HD7YWSQVsH60KTv/t0tAfZNrd9360xESG79Li4Bgtsmu/T4K3IeXGHcyGsqAfXaH4ii73AyvI0BY
fXJZrXsoDE9KHp4YEQNIS5XvDmV+FFWboUrIDb5t87TG64nMXvsfe47cPTzUR7344JWgpV7Ztc/d
V0Z2tUkQFEEgkTtw4BfzBswnzkgQxL6Iw/6Iker0gEW2tOJrR8Ocbs8QAwqD1fB1JkiTUm3ug19L
WtJk2y6CO8YetbKZHXE8EEWfWdGlMEF1R7wDIT4rXl7j4QaVIuJ3tcJYI4RXQRX5ezbBqsw1aIsJ
MA+t/YvFyQGCYBaq61/DYvMMJ1h9uBu0zg+WYYHvPerBSDfyG3ts3g4FIyzsxkcHrrb5PThWkRRe
pwqkqoZssFWEPpNPGOOquoHQ+SlmLhAOIQYZPgAiDNbnKAN/FcmMJ3Oykd5q0dr5cLOBZCLx1Pt4
XbcRYnoWo6yxOFZmyh92+lWIPaSwK95b6Xa5v5/s7jVbUm9cgZS2BueqdbmB7hliaZYrtCjNepQ4
dWO9LswKDdKKLtbH/WaSbRvAPMZ96i3Vh19XbowFB421tZfldg/1zSAli9kRv1CTv98+HJ7RZYww
gYdQ1d6/4mD0rvVBe7QHmGXG9JZtBGR5IZoHbYEK36OMyuof31tfypLe20un3IWJBu1RVKNjZgER
PrRfLaMAfyifyj67F89/lwCifnZNyx6kUk+ET0IfBq0fa+ohDHmUJ+48uqwm2i6ELghgsgjUEKI3
lQ2BUlitPQSZ+mhj9xuUmYnivmU3r+bY+e0L6wXx6ljC4ugyfNby028zgloO4Y9j76HULyrnUJiQ
1bh/plHahQDhuG62s2Tf282+CtXCA6DJMDsSnCdEF9upWlHzuFF8LCTjEjWx76F5ZEkBxFAwKpDp
4y3WHetXNwsBIQpqgY1hdU8WCw9EFFwXywb8cBO5pFioPAoWZ5aIFateufmrom/o5Cnu8payX0a1
dN6I0JoLeG3bfd03Pq5/s+moq7mBfIqPe8cb7JXbsADN+Xhf3dYtVOngv1XWx9qsc+T3eUUXY1oX
T++3eXxU9dm0g0cNA05FrpsZAbFAdWVizfc8YhGRNw9wCMdlhS21lmlMgICz5bbJpwVeuSOcvTa1
vp6IC6fGBh2SrLrzerav/1BFx5yj0nkLmH5NyPbZ3FP9ImNPeHWkDEGfno8OYGUzeA2s1yeo76EV
TOeS1Z0CVkPN+tzS2H7YGQit5getgcS2ylliXxNEMFLL9ShgnROgRvsHb4VSA5jIdYlzvJm912Pv
u/fFmfN9rBK/PLdEl6Ge30dCAnjKyrNft4AbdlJLRmPf/lSww5SllAi88JjpXExm7Q3vDqmMwCOT
RA6Trmw4UB4EHeOIiQR/YbUrIuO08EOXplcc6RctMPLVoF+YTdA7xou8naoZWi65GVsIVb+7twOU
KmhsD4VDOYje8O+IzKF6Jv4yf7fPafwRh/W9NpBs1wzlZvInhJIaGXNZkG41JlhIIcArWjd+pl9L
C2l/XUYzE2MY7kzjF9jso7J8PE1eRIQZS2nhUa5+G8wfcxavByJxD/SU1ejAakXwAi4yDx/YbFPa
2HOxIWkKOG3FyN5vXy9Wu7Zn5sbUpKTljoHzcUVnO/Jir5cl9G7TvFEFaszOip1vMqvi1IplxbMf
moh/i/AdPckssv+zOKxfAgoIKDpZdoSjfQ1hGuHDsKh0q7oA3wOsg4YrRPLNyy8Q6uvQ2ksSmr3f
EWKO8KbcRWFciguvb66J6NlSjSQ4lVo2k0uDA3HoQ+y8L4BUXjVdUgKC1iUac+3XVHUs17N+4hlP
JIk5iqK7F2NsoRtYaiUwysYfPUpiKys3zURU7OnXzYFsC+X6odWfE9WyUoiFDoJAMho6PIQMYj6+
/IxN8frXADbKRmxG9qHfsFOqP3p34hnCtn8Ztz6kN+lUyykrrSY/7k+szQnCXtm1F2UbRydkFCHZ
YudnfRfG2GSW29b3JBihERfOVft4a7+hB2B4Qy4eutYTkTfyhG4dLRv7XuVupDjf+QX6+2hrHAV1
OPvA5YfzudEDBDOdq3t+F0/rdGX7+tMpLHIjzlHNXOvwCh9FQilrV01OOsHLuVzgbX2rHAwsUbhV
48RYu9TK359tUQLGfg5g30J6fp0DjDc+uvn7y8Pt4dAJsKK+J4esPI+EGoDj29g+YFf9aJtw41Lg
1Oam05HMzH1+qOXa2NFLy/fSD/lhaXF+OjzBdwkcCUo3s7Ti76zDau3ArXdwXiDc99fqW6H1g3Vu
paYBR8/43+05x+eez/deR/Lheq2Vwz6+Ag/WLddyD18giNtOZnAd5JQDCVd0LKydT2J3XIUfi7XM
7HKhTpcaAulKFvliVjMu6tYvdQHXfgVs4ISlhA/ve/13CK7obcjX5ovyMONN6Tgkhb5T07BLleL1
ES2BLcBx234anNObZSxPBbnSszJKIOPWrx+PHPA8ihXFNGUUiOtW+oGuWmZg0OnjGePR5/Jkme8V
ktMrhVgOrJsrL/L6XbaWzif79xaRq+xjuXM51j/pmAiGoKvAKt6fadrcvWlPgrQqKA9u1r7yfUro
XAabE429lfCNbY6NDdr57nELL7MhQnenCCae1yNR9IFuuj/RjMsM3ZnuUpMCYgE+8Czx0dfzdNcB
R08g9D6X6X5mkG05WnKtrlnLLn+WlynwYecC1Md68sdmdjjU+MEDE3VXj0rz1+EFXea18LAGinz8
yNZPujl427veXa51+U5y2bqobTcrflVz/MxM+W0t9y93BRYtqJAjN+KzES+Ch+xltW2u1Usorqnq
++NZ8ZJYMy2OUuWESkZYj1wSqHquScMplZQutSMtu0u99EOUVHh/raaeriRTSw+nU+2arf4wfvcO
gwMvQUHvQ1ejxCTQvgibSYnPKkBK7PX8WoKifcg959b6IezbCFFfh6vKrefZbJrrRTh4jLRF2z1K
cA7eyY2L96zjjENpXHh4YDRXy7yWh8X7fO2j6xo5Vq+2ta9BcUNBt1f8EYG8i+BKHJXbq12FHihK
cBGNGeiteK6ha+9t5YfOFmUy0FKweOcfoiL9fM5idAAIwxW5dfI/iBj74bsW/m/ttIAa2z58v+yH
PELFda+gz63t8w/szZHIE/yjRr84aEmDdKuCr3yuMPBhrYILSvG1WILA3UKK9vtgq73HTxba5GtZ
uJI59+kGWNLH8PfUK09vYCLlYMfCtBSWq0MHdEqgAwujZAxhVJx+p/tfTEMFNd/Fjpr5HHuW2Ohq
msu2i8fx4TSgCJwjz36De+v7Zu63/1t4I6D6Sx3xNBb5fY5v2/b5q3UAJi42IXgu38LH01v+3P7g
jcdhI0BABybuvTI0xie15S7qS0F0JwrSFgH/fdum2nbHzbmrq0cMT/b4mX5IZ8dZy+7q8ugHqVwN
VKco1ik9rs8EesXM7kJWmQt5pp9oAp7q59xifXlPCjtsbt/xCf9oyIJa88LKNN5T7fW8TyDqcnxL
A/Oes5O82nKRHJR0S4FJPuMRzPPT7PwBdiWjD+8N/XlcnYfXedtxfOjqBsDBhKIWFgHxUTEByf1C
8E/3/XBq3hEmcUQlNPUg7MErhQJxN3XVfP+uLx6q2VqtQNWv1+0jx2ntwf4pBN30/G1knhdDFkSA
RvgtBQXM4jZZ2fqBvXLa41+1995dPxVSaFQrKoXK27A3DY2JO+3Hgp0fbMRxRFmveERVXWPx8hvG
yVQZxq/pUHzb3rKNDo+uKbUN5cXpheuhusS8euUSqiPzNQHQQTDK969vMC+Fgf6D4O9NA3zV/Bnl
mxqz+948yd+XkkPt9lYJ4bRzk2ldb2XxOdTyg5cgtmN8aJ/WvmEHrXB3hD2/HpF5/xW8WRoQm85+
RYTxOLhLVW89Q5m7Jl6b9KZ1BCoAtvuupg/3d/P+Dm8Efu7tsH6MqvLqRVaCLbVDM53+EESAjKTh
A2vD7SiLYvONpRBOwa5SGIHrIPaLvxmdJ4LqKHPX2i0ZJbIc0pLqwxNPQKc8umMCJRFMWlVFdaCp
1dIgs/3SH7OdSSyMmxrVzsq6P3tvzc60lyBIBpZP2YKEVq/L7/JGEz6sXs74c0AJoa8fzKnxPIFc
1lUlePvIf5X9GhmrETuhKBDKBpM72msfqsRqVCsK7Stl2Lxa9Xww70VzwApRvT6NqUyjt82Hbaqw
RCE42ncWapXrxssJMEipt4kGTS9GL7S7HWwEq9tWFOMI49qCBF3uEGo1afSjKb+q/XTG4bbsLBrj
CEWlng6IGadIKj4i8wMYikb5MdoknzVUOaAF9aEs+vJfQQ2mqzg9KwGxOUJE2k0ygFYfbTiarwas
uCEhK0Qj7PNRANPQPKJyqKL6RqEeIkbFjIwlPQIAl+AEy+KUdeqTUH4S10vjjYFyylntSC0JHIS2
nuN3KOzWb48FklnzUH/LRnxNXiPPJWv2a+fR6cUMw0o9tj7KT0Uwqtz0px7NNhW/Ry5rF1Y7V70t
Kt53DyUb+BNLYwXNivstfyMOquCaNvR9OjcQC2IE5A7LICK3QTpHt/oCMpPVM1i3stXXk0pwIKC0
41Wui8nv21WKBpFesT6RULL5q7Mp9Qso5aE7duWqU58ysOIoNcpku2oQbAM8RD4QOlvVDrZmFYw1
YLSyvJi5chhdI3nXuj5Fn1KMYqClmpRtK+axFg86jZI/xnaxNhdKKbw3812yWzKFj8oVAqR8f1jP
Pm79ou2Vwd/XMBNVIibShQQ0grbWyBrhseePrTOxyuU3VAgtGAY062Z2t9A8Oda5ZT+9c6x8Y/Oy
J5n+MTtv2HD9S7sBsAMYYU16xoXscT9aEqjPN0G5RqCs7U4Fht3hlj1sXY/ROpguVk96eZmkhGYg
CFzOP5rZLW0iCm2eQ/2dcqYUXybeOL+lZ0ES+7jP9w/TcpNGQzM2iNdTEp20oy55Wz/57Xf0K/Ei
ITv9gB9aa4SunqiTMTpUp59ZZKExztuqpZlosmq8j1iDcf876XvFZGfEsfJTylxdPjQ5TJFpCsLd
YqrTxsxPrdMUgnF7yKLT/uwHnwX6i/XTKrk+K6hTaPpu/i5uiHyMjj067EZlHUfM3u+CZyZeYDz9
86YE17pSu+eMJX8J7tuhcX5kQcnD+HWHCZdtarf+HfNjpz53LnTd1nzXTH/df38vPhD0vlvzu8bv
Z3390fkdldFQM3ojprDy7kgODNP+We34G8U0CKksVhRN0Ge7TXqY6Rse/jdMQl4/7mYZ80tcWL8+
mN3Xmvv4pSXB3NR7SYWovRn9/qMcTH+L5ABHGQZhR3o6X53zGoEnvHGOT6kOW+37b35gatGNd2VY
OdyhlgE40XsYli1BCv6tAkEKzV07gLvDXUGhM0QWyLfPt+z9Cb4o0z+85dBNc0M5dd8HNKv3tZx3
DbRGSaNnFKFaGmSTgmRbxEXsnt7gKAEJgDhRPCa6hcdl3nNtgAwsygx3Hw7wi67p9drs2xJDb3e/
/K2rX5TxfBRP6cpYX/a9XwwMRkmtfK1Yy1JAADBrigc6oXqy1iqufDwWbfpPKR5ZVg0Yfu2L4RG0
qnkd/Okf/6gtjtF5FjfpHPu/h0PtGz1KPH/Gjno+0QZFgMo+pG3ztdSkkBAJJwb+8Y8e4MD50FRO
DYD506jc0edZ5kd/Ol6avateYTy2zYdAOjfCgaDtUBlrGyyjQmpTtquen0p4cwSRe4S+6kJLXQO6
SloD39W/lVTh9o8A8gvHJKEud9TfyHNJgCfR5p63Szo0qjOLPW1Yk8fyMT6NPwE2PohZz8QBAHUm
elvRkV+khJtXNL7jpikrX6q4ZrlGqBROtg8llo1S7rGth+BeM/+spB7lOYUAPQW3EYBchbBopah8
hwVgVhVo9aT5NmCJcVK+8PxLj/NefHdf+5is1Ka7rwHoLVeHM9tJ4Bk/eqn7Pi6/zHSeZB/mSgzl
oUgEM+parNwNc+OQ8KJCfR2kTWjFMYme2XFM0qNcS75sE/1ndsjoEc8a2X9zgt1BNrK5b9qpe/xI
XazkZ7HqYDHcUUjWkTHi81ax+o+cfNWD3TeupOK29cvwq1FsgtA9Rnfh076qfklEw9Njq3ZZskPQ
kJi3cg8p9VIpDVCa601JZn+Ti2znr75IR6lvY5vk8TaDvg+Y2uZdOFRZu/9MXvUSifRu2mmofGVv
JL5xdmJqE0z7ajByu0AordRXw6FDhxaci/YazVgXmGWD6EdPq8H3v6h7ytsG5Gq9COdXyaYc5PnQ
MT7fX+3D8vstO74xdKBvK+JsfPGrrV8ezutqdnx3n8H96WxHWX2ap+ymIbc7j7YMj/a9NZGQbOu8
QEyCs0XVkUEp9KYnyDdAj9RKTuMtAU0pEQmw8fphA43LIy/y5/dElPk5/v1qwiJIVorTw7n2Of78
pQFgK1sNQRdkutkw6TyLEfsFpdF0K7NqKOe/j7Pk9Qx/m/grbnZh1VuRJVkFrL40gHQvYs2rBkLS
20mOSyvJXf/z2BPrM4tTjfz+jYKWovLb/N/dc4EXdPXK1pXGOtgBbNzuZf9S7J+nQpj3Ma7Afilk
l7UcukroOaDLScSPyXxW+mjtsdCp576FlKBilnovHoHCbR/KQfSK2o7l1lM7zrwBEG82bVDruz44
o3aFtl1sGWEZV8uskjN92tZJojEBVBSit9kMR0iBPd4CmhdGnU/NTPHRNi5PmRfhu0uzlci9wI4w
UgvoR05wLlD/dLe8vv2eG77lBsItFH28TKbD5r+3wLqfVY30535ZhN1TqLYWYD+4jqlR3OIhEDrU
jRFQn+p86QqP9jhb6t9o0r/dWpmcpHI7vLmQU6rOK+8kW7q11kRu3MuboMLxbcSreS1LWwta6jG/
7wnYine1ebm23Y9Z5J0Y2GVn4rfN8m6UvQr1c735S34k+rrQsf1Jyndx0P2t6Q8O+btK7GnCEmGd
C/heN4ubuhuDuv45NzyM4qh4TChtc7L0E4/eVRWO9VKu4waUa/3q3SJ/JthZmNkBCd3ePtvzsjSD
/XoiXhQfsP86vNV9ePNdv5z+Yhi1w/Jwf0vWZ/580VX5odC4Dm3xPThfkAQAjn/3gwO3Ot7rCHXv
FRVjB0vluztIBOHNsb4HmIRWuz4U7hrHcpIZ0fy25s5l/slG3YdBNnEqZovt8qlWgi/IdAVY5w8w
P2Wvb2tgvp2jePYpur3ab8usWmvv/Mvy7fy5d/Oulk5kQYefSiWN7XSjUrP6rs/vwn8wX6gVS0se
fC3SYxEe3BPptfeTjY8AuWHtBiqf7HU/aQTuE63zTGtyAjWUx34Dj+cValPhaNKwqN4vMs+hOhOw
S0Xy2uQodNaY0vD/tW/ciZxgG+9a6aHy/F4UAV+mH0oH0E9uQ33RYbTgheHvAiyRWHMSUvWhG7yp
dCbwPnF1BQcrStjm1RQBUllc4Or02W8NWJtZAND36t4Fj6hWbC2AJ6hlgDtAZQiKiuMMq7s9CTtn
HZNCJwxAKhCoMszDREliezeMXo214EKc+TUuBefa6QI4fmeCR3h/cCG06jsMhlYVTIvAqqUIJ1yf
Iw1QYI+rWygTPxyF68VxPtENvaMZCITkVvdGeK86//Oszt0XzQtTO6zvSgaac2YtO8xD3MlwnTAu
0aVF3ONgBdVxqUVPwSTK/WHkV+5SHirUQOXmAacbhowsfdlNZfIdxpDxPGI044xmkSH9y1aqk91f
Q8gQ+Uh8oXQ4ecYziUZRpKPxXds3tRWNRKg9o6CN5e7eSY4I4PgQF2oJp/bOnARQycP33cu7ccnd
F5NBDJ26UNxrM3cf9xZTIjAwUMCNVD0mUHw3F2Jo2aFxV82pU6+BH7aG1ebVxVdzcGkK232RIIqT
A60bUTJOznBsLuKSUh3Pa0i8wEgdCWuRdwCRWemsxm8OpAFxtQueoZXFurqIg70/mjpMCI3gsTaJ
J/r7HL+2wFZpAjGiU5jsz+9y293T5smfH3LD+EVgHAoNcY5A6vOlr5xBJB0hfr/gl+JGM6GVITP+
m7Gw5kSTTdWJ4TQ59k9CYfy4FnHjQ2VRbg34flUHA76Y3rx8a0C52li70H1tIrj2LAwjrE5+EZfr
VHuuYpSNjO7AS1a4j9wzfhRjJq2qXirLwQLU1czItAxZIBLm1aV3y/CTjtFgNgsKQ9UDJIpk4qCn
JGZB3kcXl+aAwVBnsgh15HiAvkZxK3F3Gkp/1zPNVzpHtfcxpEsr28v10lwcYCDaR+ALENY9aZT0
UDdfpymmKR8wPnMBPNfTbGRavVDsN00Hi2qzmqmRv1q8jB6ZIDZ1V5Ps063SHAwoZGhxVyYe2nKR
ZOCSX/Tae53lAJotammLyIffa48qItV7/tUv7faoCQywAhIDAgRpIS5RbTY7amTTXUWi7ctcGzSr
jy/Wu+S39tJsM2RGT3IgvUI6eMzgvcEne+ylqsAxWWjj83uqWBToDw9GI7Lhjr3cNryA85qBvqtM
mvfuoXb/2B4t/b5/lswWYDtS3bhO08b7e0omFk0vXbKziqQbnY6bHXlYzUHQO+KDYCY+6mnkjbpX
vDqNASgQCE0moq76VJ9w1dSdpm7CTUgDFkczoX9VWRgT799AeQFQQHI2WRjxivJJzMO7ytTbNUlD
IvzUO1PKC/TcQkHGs8c+7+8UzFxVz18706RHh/vmZmvgXVIj5YfAM3rkUZzwPykFXpiriebLd216
TXrTXi+4t2AL0FwBPZp2fpLOdHap9eJDPvJH94Xn1pzn+wni1ZuVn16haxrf51g2FovmYzOhS3hO
vE9On/R461R66imMsPXm4uQ9Qnl9VxUDWJSQbyrYPq47QAi9ngc17biSWW/8P4151lNP6UXxdFpq
TGeO1ut4VKPFoPNL8ASwxJOtJ7Nev/9e9TNYxSSp95JJrz6ua3wbvTjvdDbr9WIIfD6KuCw5LYv7
v1dhWx0NLnThpoLvqjey472f3rS1dxWVIYMVl+pbLtJkQqGMPxozqON6pzfpvVeSgc/+aJB3BpPE
IwMJjt9J/q43lMv3FZigjguYFpOk3+/XTYpiZeJkC2fuTHrJrF+Ha6rbpWKvTHBzevE0s1UPdurT
084EVs5mHGuGF93Kuu5ZxpUIq3smcQpP1MEDd61mMY7ZihqmLWsHaxaGcjQT/7P69cS/eLgmcue9
s2XytbwoThWTn4uDIs0oe/4uJuufQANaCmw6deuP78eGo7oN4XUIRZ44Px20++WHA2hY0WBbESiL
w5WTkHpmWJDAqznmX4xRO9XT99a/INDgPWme38fmI8xgWZ7qLmjJI/zgMYSmGw23v5eIwNz9x6uI
o4RfbRH3FtbeH786OJ8sQOAJMEhy5M0NTOPbUrI4vv6/Au9DhDnkud0nNbDYRXiQyISaJU+O7Nbd
c+yVmfCdp2scGiaYpY3MSAEtmXx65FlYs0D8y6QgFDMIKX97oJjoXI93Ubz1mqeEsdWmHrsDjsdq
881FjAtli97Ew4tJkmvsYi24PqSHk8Xf+FpDz269uRBrKI64GIGirSJumS6mYfbEHK2zUgXPxLOJ
n921PhVnbdl3LYFGPN78Q3yg+Pz5+P3kWa6N+92altHHKJxH4eotn6v+J89Ud994f1z52UVhPxbV
i5ELMxvnvneUHs9KhBrTo1NWNbLqDOhbNfOjFJkaSuztWyNUNveCRm5cShGwkKrFYU4Q7wOMkx5H
4IhDsV09GVY2N4jvafMYrbPFiiyQcnnRv6HiBJMNQ0HkulKaWd0CORqMwHe8lfho/Df2LHVkIyQw
E+QRZK0WKEgQCvV3EX8iVP0LETAb8SVTmHTpVyqp5nOniI56qaSeP5JlGvS+s9P17ayxeg+NHVXx
9rp902o4PNKsPTzeoCsZ6bRPjdDZt+9Al69JtsdcHggeW2pY5qvhpdiX6irUXfnb7JvqlrEZgbwO
oy3DpdUyPN53fOBzbf/ZQx4NvppU+2BnNWSeI5SMeMaVqUlrZvD1uDnlctv2zJaD2Dds7BHcZWfp
+682RE0XEVxht53ShzC6ddik0PdKVopCh24gcgzbh8/ZHkIxH4SJUJ8xhJeILWhy198t1d6kN9Zp
nzokvyMBlyXu881Fx4huwmUZomR8bGae8+p8OVE1W5NX4izebG81lOG3DSouN/XMZds0yjZPDa5U
cIs8TFx+rAO+P1DWM8HCRYG1BGg+QJ0WH3SIKflpl+b6ARmZnHrvbQfphHBwf203Xl6eMKB6OCgd
b0HLONAWBzDOjCYQqbGFpuhOZxsBzKeXbhL+Esq9hBByOx/hCZxxHTy/EdvuxvsVE+i3f66n6qc6
IaYhqTvl5QDJZPNtwYcFL5TbbfHxPgziMVm7Hm7igUH+7yVpLtOdFLvuWNLStiqzILIo4awVb5UI
qr9ei94XHZ914xgXbv0jro/YpcNtJVtE6mELr8arrxthCYxAUCodO0RvSoATlZMNRsyfiDdjiZxY
yyoLesIOCfnnDDH0DM07BBlFGhwVRK8xlxaGC2g9ZtoiIspYcSI4i/0hZhlzDOshQcKmeJVQG8HF
1vEprrg0pLsbf4jDfr1ScQsY65/CTxxPJrVIjfPP5YWfPvmooz1ZOYvP4qpnspz/2C0Dl6t4f4YK
NTiwd4azp/lixXJ9fxvO38Gf3Dc8bcjsilszeRF+JBbhFbF7EsT34s3wIuMDWLGguL0XzZhkpgoY
96YuGpNsWv7z9hLrJIFO20CsXdb4WDw9wmRlBlIncJmUoVPPB0AG+5ElLhj5rio+939EHjmQ2d7y
N/N7TiS5NCxaQUrDYNdSi0luHnp8UeINKHm6Y5IHLNRlmQx+8rApoXFSMvWtD9yB7QBAbZDGIvnq
/zTOvnb9EMijssQQPFRVd0l16Y13R6mk/ByD96Utx4jE+AWxOOXPcWhDWlm6bf1B7cr+R6IjWncB
/z6SXLNde1Z8qz2xdB3vw3v5q8vBr15sp5MStVF9E9IDhwbhI+Fm80UszTmEEfJP7Vz7Ap74qn/V
fxvH5K4Rtt7b+yI5qvf7sv/etdWeRdoxqNZcwVusvYR8XTBRSpD0UDFdoyevsAqxX7UoLaGdXZ8C
aS2MA6iK1F34h+mPqlwTtOM5bms/jYu6Sxs0XwahghULOzUBnUKrvoqZJ7oIh5D5308w0cVW2ul2
vHh7U14SmlPfT++mAY0GpIaXFZePCPWJL/eKD6nxWh/uCDlL4ZKbQKH29Tem9jE5kD1xrQivvbzr
hEibRaDY3cikxSbUCU61NbjbrfLzVhypyKmBjUv4NnIBYpXaOodqWv0mQOnnZ9nEQpqutxn17uww
1ZXTiBQFmGXBXTSdhabliqibBUB76mdxB1+Rh+IrNFG4q3LgbXWwV3NwitjAVhBacVlBs/OjiIpi
e9ga5SV2XzwO34jFJNKP1BiP9Lte/mjcPXj7PSBp2V/fMv48mQSYvSrUcFXQg5Shlb4EH8WRYOVH
G8tKJBaK1DZCuVS9M8hXICS/a0JcRb3YZGKLiR4ZH4AaTY0uum7HHvJVm3QGJuJzo4tT8r+YAWpp
jxryYDHpfNU8p4mQOKoT1wc0kY60N8oDokbgg0Y2wpVYkGJHTY1z9x0BgmoISyC9c5BITjRwoL1e
qlJvrSqt8XBXHbaGY/E7dGsPEEiiEYvb5OyOJUGROHuPncNtWBTUmICII2j77J4lG/XZTNw8k7ZM
px0FmUkkj5F7FHpneM2I8GMJt5guR7cY8epC2cJNSLakrHZNn/9Jklm9v6q4mD3TgVa/TtswVJT6
/dZsNp1aJeVQvYO/AObBSOyrrRZooRlXeVWSX1V0RWtcbTMJvlm1/joeQ310WjzygEU5eMR8AbhG
RatIxCRTLtcuLugP5ANofJ0LMeinI9ZbrZ/KkCHjTII20+eiSIUjkm47yOy1PwalrI21wuoirWkO
6r8HolWXbkBbe7yUJMDtMLtd3mv/Na4xXB/0QWY0UyRfiX0wtu+BHUn9YDl4b+icB4NNCNJyPbjf
DVGxfKs+MSui/xr63zHbIiqMhxNfnU5SbL9UR6NkEWU7OZH4OtzIgOCxi+b6dAdoiL0uSy+eol/x
COODEi8zVkYrCQvh2ogqI1n9S0lnBuVAM4JRY0XWFQSrY6VvvEJfamdAIh/dV1yg5wb1PPuqtPho
t5LZtFfv92ezdFUi5WfxvroEWGa3noX/RhSt5uhfoa8E7U4zdgzDVssTpa2/nsf5+uwD/C9Ox6ra
SU4xGN+Q1yd442NFjpaCiiBIRpn3b4ZG2h6VQfIVNppSWCSpi0UvonAfKISg8Rw5mtvxvYShCGEe
RR1M1GAjLPhkD72/mPz9J1KV2N5iWQjHGXve8/91u0jIIo+NeFilx0twfrMiWDszzCpvw2BMhvCr
5Gis7BtXYWdXPfu2DNHqvw/5kNgj50OWmBKPwrDoM97kqIjhJ0cYERQFzEmLscNxeIsUKE5gYWvH
V5Sw1E7vXMe1H+WuqN3Fnq7JNBREJLu0KCPKfu84/YO4/njrIvb9bETAqMwykJ7ZA9b/4uIiEooT
RyFZGVYoIpz4y10tI3GCSJEEQw8inlgbL82l0DoGLNJa6anYKFgpparpaaVV741CdizGAQb5f1FW
822KAcIJAmMvTjdYDJZxYf9/RYGvdF/8S68EJ3GWMm+BT/cTe5UUL3i/kRvbA9Iyo4i9/lZiE/r/
+MvKHPVKkeowAnqlcpYGxbwHgLsm1EqEj2JOAh6thZpP0VK/6pdbR8P1EG4nHguU0P/P3fl2T+Uu
1p76tOK4+9DDuDUO05PI1o1hZbweLEHdd97vf6GfQcs//x83fglKnhRS++tHObP0YyWc9c0ig9nS
MKqgxQUW9//Drmsy+Jz+KpypXGHMRnb+N3nsG6u/Q6ZIBZKQaSnQqenSyRc8Pf8fn8YymnneP0Ws
SW3oGZld2BYlbUPA7daGXdZ+bsU8jkk4iPjT83yUl9+pYz1FWiS6VUkV7eEh62QcpteHCZ65GzSf
o1r+w24qsrB4YRasQl/nteU365CyhCsnxo0gPuIonmB8GEeQZI9LaYeY8qBEkXq4iKEjk5ESC8GS
geNU/2omWgubV9tyucvBCUrifT2RHzyU6TLc/qxoyyAR8e40sSyjgtzMye+jMRD7eMxMXw1uYRi6
/wSTf3u3eE6W4/Xa/80uDrLVCeCgwzOTK0J8iQKF03LzCFI99VXl+1Xwa2onf6lUpFDtg4RrPfB/
dVIRllBbqhg/EKm2Yk9d05P9f+6miCfKF1TwhU3xtg2+pADF50tzRSvIYeemXIR16wFcPwyGO2yR
xx/GVSiqUnTWc/l6jX16sVzKjYwdeZIkSFth6mjfdBS9R840ojDhYTPXYQnjasL2dsUIJWZZrC/x
5gbBMx6JL9o5yToSBhk5A16uE3959+jUk6XHb1oBlZM8MtO1fntdb2oX2qXZenZP1qX+g/236WQ/
6j+qQvnGJ5PoS+u0r65ZsJKSuuGfNDKbWmnfPOfAValKu8R+pgqcX051mduii9SPrUepl0yoOaKC
KV79SvJmAArw88fz9eUwPPxWvkdE9R/Yw3dPtUJ/PTlM0vVUo9zYdF+Wo9Nk+5Ib/Sxv9VSv2CCW
cp8RHd9VU4McutoyXc/k67QL28DK7dv0w/7YyrS5ta+JvEGSdjl358qVS64219pdHskvjMozGlOd
VWs+KvI9+228T4TTzeffBona1CDfXtdulZf45daGsXT192X/XIILVtYsN4qNW6L/WD9Vj32gzeYK
YrNRLsKm/FRv9XT9q7WdZKe/dOkGP7skQyVnWmynBp+o3KRQAJrvv+eVz/szgsBn81z7RpftXrrf
3dQgoIL1bzSMn2qWX3qY0+Yb59qZym33q7V6YHYP4pqt3xJs/lbkH9nOCcb8CVAcILjCwVE3F4vi
AJHSPjRL/a/6oZYbfSBseZ852+66v7Vc5Tg9Jpzd26X++uVSv9Yu9a9IbfKXZBsuLEmhnq0fu1xx
F/tkMB9kyhGayqzS3dNLRKICyy5cCpRhCyj5nUjieqzwHADKi69UW97SBquEJnsCmaoAD1zfzP3F
oSqWvavuErLsUtkQzIrgnnoz2S4aaqB+V5gOtXAaKN6dLmWA+1y7SNuoC2WjRR/vbG3bzL9ku+vm
e+fGqSlWry2Q6t/ONcpbx2M10/McvYOofjc/H70IjE6/O8uD0nLADhmXWiRURbxmUTxEMOMYhVIF
5RQFbixOoV6sm/a2EoIQ0Rl+5lN0X/UqhymjBQZaft4rcx8iL96e0135qnyWMOZpk1+RPZHPQr67
nZtF0Lzwhqq63oYponBiM8EWkVzDsJPMHgAm173t46ofbKh1jaFMLY3qRD+enAhVo/SNYsvvdHVf
JOhF0bL9Ps41DsjadOWkwet2rrOb/FjpZfPStva+rk9fR4gese+JtLpu9QrDiNg2jYIS1l6Jpwgz
U0AeYMYZ2mNbpyZgozAU65QoR7AcmdYnLZebMihiZiPLi/QMleeiTq0cYmTJo6JxbkKm/ZtNNtN3
2JFOtvnTKDUL9XKDKGN174dyZRZOioH1w+DYz3WO/YAWAxoPYl1cir6i/yLWCX8dK6xlXr7R5GHs
Hn9VirfCP2BJtadSrTT8X1vtSe1UVWv+ahX/fT7BjEJlxABh/w1XfJ2CCIlcBegmVoWa82Qnmd4V
D1xkGzajBBpFK6H9zrJyvB3PaRjQGis1VvBZfIDufxlDgLrTLAtVIftKe8fIdDvLNlUeettB1KvM
uPu7h8iKgQoV/87T4gjIhCTSmChiFx4ktDknNDZpALX9WXfiAaChHs8QGbqVZ3Pr8iSCdtKN0joZ
rqCFY9GQF/QidPeeiCqug3knTGPWcGntknh3ov6wg5zedW4QTuT6FP5D1O63HkZXXl+GKwgSzL0A
f5NLN9DI2YqVYHrYtO5qP/+2ucr5kTPy841/QPtcLfEkZJqQf0DbI0AyyipYb5Tsbjimuap8jsL/
e+IYJcYd1A/at6f/SDqzLUWxJQw/kWvJLLfMoIji7I1LTQVncUSevr+oXud0d1VllonC3jvij38o
mLtDVoS9D3QK3fwNywhOtJSxzEOY+/zg5SOPZPL/RWyLzw/Y7e9/NaHSa83Iaf1jTiNMvQq3SUZh
GRlod7j7pHvNmWE+xnhw4liywYEQngfG3nip236nV8THaa+m8bvlokpXF1Cpz9ltaPQOCNy/U3N9
H1UIIBwFYRBQ7qLj0W8c0BGh94Cb/XITjO4HLdzYJCATxm0Qa92Ly7bfxy112AAGMFLxRNUF562O
rQ/NPVbV8AKFVCX/BtBgG2/cKpf7K/m94TvFWAePpuzxLz8PllPvgWO+SVv6TmfkTzkbcoiLxjku
XlhA8HK3vLM3xP7jhOUiMnKcknhTru1yaRPoZj1+2AYlmV/2Y4xJAY3GuG6xabINvbwPttFt6IGQ
wzPUH+fxAwTpiVGKyTFGiCXoflCzYrncVyy/sOYlCkTxTakIHr+zi8EHhQd9mddJDllzdB1gCDE2
Nmxqqtvaqr5GxocZr4JdTez2ABocpAf+USnBKX4k9OARwH5i48aYDU/H7mEjrNcvolhJpi+xRl/y
48W/Dtp5+OqJVdXJjecIFLAJQhgQIN4qSVjEjIVRGOnEbNN6/kskXZo8txg3oTnWBT4OZ7E5rBen
mT0Goyw74WWtbTX83F9xa57Cz3FuNWw7Pj36WQLoEKzB+DXfAbGJtBMltSu1LdRIEcLQANFMbUX2
eY6V+UvaJLzQ2kO0ox3CQGTsa0L1vPdePfEulMmwfCOEZG+JvxUWvQDl4mTCEJ7h9Tme7uFrO63w
OSAZjt20GMAEGyIS/IHicWTGl6zDbITKgyiggpBbHTY9MOWgGFFuciaxUbDRII0HdvvQyafUgJPz
8is2dMRLWPGlC2FqCMo5qP707mlr7/W5HvQ7wRXkb4WhYTN4bNnzLlOdH9iiHDxM4fmfe9Weg/ob
24ky7UQfxgREhtEYg2sA0qyZYB1oRE5rIs7jM60mC58odUlLpr/mbDX7IGsXitC/Ow0ZnrNCYIJP
hiMKUgqEr8ADETO2r0LjVSZ0PY+w9qkoonXt1nuRCNieMQaFYruToEDXDw9uO1AJBxStN/6649UQ
VLnqOKRLoHDEfaRGqoEUmMLcDPCS5kM+pg8+EmsOsOB+xzd4C+QM0tsTwMLGduRSLbZGYw53jWka
GCmZZGhWmVZ3ubgWLkYXUg3NFIbZDWDfdS3mYWPD/Uzu1PViIoRHHgcpuYpR+ycdf/xgJKPFBErD
Y4NraGW/PYv2jaUDsSTuB8rpCrUiDqizimMKpbS4bSDg9C6glMgYER1AH0lhdMBNEnrM2XZUjDcx
uxecjFk8yVh4X3Wgg5joZi4siFuowfGJjY0ODfruSzwsEQh3f/WSfapHMAHLBuFEvz15h/ot+BwC
FH5lYGw0vEd+H5IFms27Dp+Tg6SYIwg2oEE/RurumRO/e0VJm9gBP+5HGZKra41NZC2r8joadxkx
MOSNDVdAaLhgy9EFgIWTiGCEc7ahwiFIgpxBkBmxLYLO232nouajLACbMMCjLYZqfHr4tKPpG6AY
J+0FiQYFB5YFPquTuvQ9fKdVes6+CIeuaHBVFq+NQPur+DXzUFLYagxM0MvjOazibEeyRvzKVkla
MSjFUIGBMbsP9KVLV80fag+Ttk5fVpE15jgctiCIh8ZY2nkK239v5R+3hgBHRyNJDPB8pqKFjZhs
MD3EWAIBYWv7WyOLDFaEueJSgeiYzfEZYhOAJMxEp3NYlgRIXFJzIbggGtQA5R4GrVg4jjBe8fjL
Wyx22+tXBuVMB+wilQb5zYkTwYzhJUaL0M4P4SfZ2mx5KJxfEbl9p7Bh6lAm1Q67l19fEpsuw4sc
bhRFaJAG1+zTXQ2sqJY0iW96zLT8CYcbzPNFYSAa+CeuahSkPDzEUhyS3dHbaAH1+VRS5kXuftkf
3chn32GTueyFalBCui7HJkIaW1YJJWfQwgm56P9hgoagRgJ9sWzCh4YDItPFAODkt8RaBjpw7zux
8DJR96ijRHccVeknanIrNVmwH8D+g3sU2vF7fWcNoJrFGK6JlJmkzjRYGWNnqu+xSevgDnaioNF4
SPh1ckKW9yGC4rTL5kwhiRmhxyAxyz93iL66zmonE+/VE1U356oRkFcTB0zJQ5xJojrqgLjA7Zac
TXJeCgT4BpNVPheUicJaP0To5GNl1oJy7VbhAz9OxOYtfyzmNG246qcJP8HINrWz4ZnDgVp6KIxb
cdwAbd4LARxxesh/MLLD32525bI/HMzilHWeI8gRSIlZUsbhwz6pByMsJDoTEmHRRXBKOkxCajap
1ZJHFGWQmGeIS/tq+Lx4bXzRfGTfmeg32Mj4KMhv4i/S0/LuLkMj0qJqhygDnIt9/ZsM4WUx0wFA
6umpgmWa0Eft0dcddQJE6lDlxDjmAZIrtjq7BqYnu5Me2g4eAUSUyP412H5cGlQPLZ9HedRf9dDA
oSnfHthuwnjMc4TNFrVQ5WHt656dXQs6PZaz7g5TQkdSxA+u7mxPbm5SMXDo9nnEI7bx1HLRtT+c
b3CIV9vf+DJo3FOv6RfhJS3SHjy2OYbEUyU0EXPO3sEJV/BWCK3+4Tf7y5iOGznJd2D1rT5lnMSX
oOJu9ds4C2Eth49AS8KGAiMCMvOLFPydYMuYcpBcGoTmFVp8Kg0mlPGmCEV9uXlOW85Oya08A84O
GR0kvN+YB7gLoEF8S8MW3HKtXP06dePpjMIUt87tFEhlecaoQWOTgl//HL56zZxnYcM/DFLai0t4
Zvxw6/MHNoqFBg+2f2YJkbprehSNmzuv/btRbtYdbLy0iO1yutkRcTDGpdIXx+1b2MYRZ1eRWsma
Qi3JNUoAI3Rdnh6pmWYfsmQKLuZAkLDWxzUAfi3iAmOm7t45ghWCMDpaouAe23vSTD2nP7Sie3ao
MZZ13jNCwdciNMnm2AY9h1MPk4Gc9R7YOzMdHFQYzv0rfeA6EpLw7PPB8s8qLBc4Xc5IDBJxhEcf
5Z5SZA2E9QYWSCHR0gwgMJdgFxd8n6njmh09srONEh35fsI/MOOBxg2rUNgWq/AnNTHTmYJHayz9
5iY7Q9KjIIaod0ONwRLjSxlzkyXK9spdppvNSuYqXbhCPgb/lz5RJWyqQRUesUa9ILU9sQvtcsZS
49rZ7VjcGa8f53jWU7LAPRTQVmMCIpOpKc0n/fEfCDpmHfRUGdJkJCv0uZT1LWeDFBW7EZ53ecoH
XCVVOlcEpuKMx6gocKA8Me25ueMxglAR1WAwECkc62I1uNww0GpRx4d5nn+cgTx+JbaW7na7/WU2
h2CnN+g5MuWQHYFCoPGC5TjGUth6uEUPs2YyotnHMb6neGbOwmce6vHKu3fbow8ePDaHMG8P5ckj
KjFkcu8Rq+TefTFCQkYCtjU2x8c9+Th4KZDvLWeEzWDT0ZZPHD/KYAl5cM9rYHQ/O+xsshEZhrOl
kuXAjeij0eBEZu4Fi4AothcsGFq8A6Y9MqWxoetzqDWoqCEYAd6wl2G3YvEBHJzlORabie/BnQPI
84EdT9xVy1/08tqJN/gIYQ+qYklIJUWJxOAKq1dMrFCSuZdJyyd4cm/0iS5jMcpdaMIi/XSRbCVN
/za/++0Y+wZQTSYifSs341afoxFtRKISVb2jLMKG2Xb1Q/rsEMETHCinrv6RlDEwuJWjFaFYCXK2
keVQ+nTJ9EnPqQlHqaGEuEpEIaHs2AK84SKDLGJeub5NO8cY/T5pHW3h93dr2DSGz7n4+IBuoonE
G/6zSsXO5YetT2xg+Ei6OC/FjdrjnnpvJTWwilLToQXKaVnTnG3NIU/yB04K+wov9Qs+fOMveOFF
J7kSCUu1Ta15y6yCn+VqWyxX91jOXOzR5eu1b/2rvQbpIDYCZX71Rc7jnop0df17N/HjEf+auFgf
f4F2T7+kTCD9xkrz0ANg4laK7gZFygXI7WUj28S4o8tXcNil+H1cs+s144ulxQSs8nTmL+UET2aq
YFP/J01ND32chEVMAD6f0HZci9yyQlqUDqPFYWcJmIEk42e5NQHFD5//o3Ixa19BLldb6+IS3jsZ
HuBnO0Vccp1ju2h0Ul3vfj5dTZl9rPCJacjzEKuUYMSIgQ1dPeXuWF80MIOv6bWp1U3PUl0O3sth
XF2j1bpjA8cY+GR8up/FldIPhI/J0IOSGXlKeMEojfrxmOpPKr+bz8upeQUgOdPiy+aJ5R2WK2rf
/sBNrzliOKDaQQ3BSbx6YTbxigqYiCrjGpO2DoM5am8eOzC3E+GCivv1yIZfX9eKr5E75fxiBt/h
RAW4vSb17jRCrTe5pqsZcpvskV68Thct8/LSceClwKOAzCGBvKJCFDryBG9vIEOoquB5UOVPd5+C
HPG8ULSeQGb6hkKY6pqmhtqC+9tZ+U/ccWCrARd6yr6VKoBwtifSWkYfbJ74PuDyhREXwwEujt2L
mKzoQ6IXXnDhHhRpaFqIg1tdCaM90QKbkzcsIlhFWDFy9ve6dcCzzPGR0ClFeu/o37CVTNGbZRcY
Z4yYNoUwXUd8YLnh6jSvurimvWPdljBXegub4Qs5xptzCvekwnWSPweRHj+SzxQSB70ljSEKJ1XY
FUszqeOTlHRUlAB9pJ+0eXq8780DcOZYE+obdp3QUQYyApqd1H8zDeEdrjpO/+0d4s6ozd4UFxxP
TCuuCfOO+WWMPIpZkYB4knVbRh/B3V9CnoP6VgedqBpA11k8Z0dG+fS1IG7mBJ7cFBpoMqGrBdBu
O6p3ofVhXHbF2YMcLxBgFGZ+e3YDUC5H1eheuKe2d1+ePG776EW0K/CTldRvr9LXDaaOhOph/Vg6
FoR/Bs5vNnAGDq/+JT6un73VHBudYfElFMOxp9fpD/JyAhqeX8avqY7dycs/ckiOV2XjMGd5ll4F
34AYE8I0uie3s8ACLCzGh8E5R7gddfBHV/F5eUVPby2A7HFyAjw+DZ4UJNNjn5mEUbp8YAxn4tbd
Z9Bh91Hi/lB8HnqfREsxCio3rV25b02stNPjt9fZtWtKTm1Y9o95QwgYCPDHuaGZx8ehYrzrHXOm
GlV8xv8OqebHbaZlXvVWbADUhYNjhJlK1ExW+HrAqAIUJcW5WKjBfXpcM/m5+qpjh82+DexZomhp
xaM7BtdNqq1fQz3iTpdD7tB7ZuFqB4hppqv0T+2KHeVqx7yeB28PCrktprS33re7wH6ZxaoBJkBT
djSWEb+CoAOT51e6k9r/g+8pXvqtIJHHwrvFiC/cPQVZ0BkBwKJAi0e0k1zDJQP0WD26dR2ixw3e
kFG/mzL9bcodrD4aVVwUBjC6WcTf7m3GFPlBiSlUYiGc8RgtdJAMD2ARnAIKn9m/fnwWEHN9Ooki
OIEPMy7AMoOT4psIRMOIHA0mOzid3OQ17/hoJ1m63nNAAzfsF/iejLh/YM6ngWTIco9nZdgm4Y8m
GpYqmzT6tQGExJL0EYmcBjQuKPHZYEdFf3nNfvBaGNQytX0tgL4CarF/zC8d+7u9AvLFcANKt0DF
zaLJWgHqfzPlwAH8uk5JoPDP0zeGiRUFApXDgK2MgPJLoAfanqWOKcHg3TODiQqfAhDLjMpEHGfL
XjNAfsnQCDX1mmIf5cmXNt4Ez2HU6dvJYfxY/3rGP9qczsPQZhMqAuTz0AaZEu+ZE//oCMcy7Jge
vIWGCpZCyB5yJe/n/Pt2D3GbYxnmbuUq04lgFp/FF8pq/IW2iRpniJoVVwoNBImUFiCKhvBWjnO0
WnfyRgm1Id3m1mZSW4eoHYHxkOt44lrLQ03j9aeGgAa17CzCMP/jN8QhJTDvwSlRsT62ds8aC5oG
c1b3CySbGiNeawow+Ml5P7MmlZgYAceVbQvhYEPpPMRpH3YCE5MMo//CdAyx9zdgsP16r/471ibk
J2XIEBipPERiu1dnECsLwL1Sqg39C26M4c9d7G44a6JOdM1X3ffoDWqQ/VHEzwWMwZYuWQqPBl0j
QQJHbITwLifTnMmuRdqjpKiVBkMgfQq+3SON7+kBJ+ncOkw8tp9bRtnTsh08zW2cLciwIUv+bc0B
jfEd+uLIhI/3TWL4Hn/UZlb0nFQ7wepnTwzXDCwZRBjrmH9FrxkWoUUuTWzQnCC7HrDTEHmCavs1
5nIwx4GATGZzj6aYHqkhD4XAynrDK3wX9ZCYyxAzKwpg8leAdO4vCuRTWHpjQAX8OGmnJ6fU/JP8
Xywb6QmPG/q8GyBxF+csz0ixixschna3s3vFKP/X1GrE33i4N14SbE6XBsZ4gP+UsphYuiQp0icB
HEhWHQE4Fqb4Nybdwwo+2G1SgAxmuOwTAIiXNzLkP8Il+Wuf8X0MFECCqASBCNq0pDBkmGVyb9f2
Vmx/b0t8nBZfArxRBYX4vxKaKvb5uKcBPak4B5ZMkKdMTHVCZd5p08VRFxUAc9t/A8+XoJNX8djo
gFiaO3xAp3e86SlALsAXDYI0+BYP+BvnfyHINpviFrU6zegBl77tcaoDWVk5hPtum2ntS6IWeBBW
4XlxZhObvoePsaAvVnDLL/0xaMygSDR0xQyGFzhymM5bG54XZIIMkGkD1RYGKRN8t1ujqScJAzzO
p17EYcunSmIqKqJrrKAIQhXliAb4THOm4dArI7+vXy7UfRHdF8/0MDyleBkkwraDW+bjNHCq+TxP
3fugPcX2ib6W6tqGVoeTwLkTq5RXkIdxk0ZrdkOqjiUZe3BJj5WZkT39sWZEvQcUChWmfXeLvdpn
wzxstAFF15T7QhFOoV+ODcgXd3hY0P8R/1IdNS3HQM4xkewFJMjQ/9PWH7VOzbbAvBPiKk8sRR1a
CNKjnsSKps8HjMq/H60SdZysKLqGAF4+BJLXpM2pILZTkHUhvBLSQGpS9iCj6oSXaDHVsFyVvqJ3
pRZXkaaz6GDveJsqXHKqDYTbtwFpG+AODHLKRwxzBEc+pnFssdT7AFGrJZxcJlp4UJuTBgMKnp7X
piZVAVgglzmA1JowezEkWT4TnWJ6BmeoR0OMThNeFKxdbdDikjFhg2NIrgAt4smHJyiG4ZxnOJrT
XBboZKrZik6T3l9xj/DPuq3Bm/Tqb6zO3GJgJzJVuJ/8166peBjvu0cKOq9DhTo0nm351/R05ewj
5AWhEv5TXUjelMKHC20Iuz3tDEK/9Sv+ZAAPI8MiJAc8tBoeSDq7i5eARpbcZ/EbKihAShdtP8uQ
BfdCGscRd8OzlUYGk1QIT6iKh194szBJHg603Y9N98u8D/M1blA9rzsTnu3SNTavDFYYTxI1d/zc
4zot4SePP8EYWy5NMnACQVaYDdWRnW/fgeW3B2bvl/0G30BJVtmM0dsB0yI8MrrgWufZlYYkrGfs
fEVqqDGK/NhIZpg90uEfCeRd8svq41+OXbxNGJ/RvuNb4Hw4y2cqIFX/sTFJ0VrgaUjZdiYMjwnq
U3cu6X0mf4YzCQqNmRoznMSsuPvYPCFGb7R8ps+xRtnC4dnaHNYDFSodHNQIwKF33JRViCkLE4YP
Np0jzJ1h2EHWHChh+6+kON4cQmw9nTcturh2EG+La4o50Af4THSr5Abi+luU7FA4og7BLLYs1awK
K4poTD9+PgCPYHDs8/iM15E5OIVAQdAqEG5mSsf55vpajEFKEp8fPJ1YWOEOicN3RI3ttuYtCi1C
5HqrCXhsXxHCBeLl4e3HGrh6v8mXSQXzF2lRNVgQAMndctvENTnAvfqPVIiHpDYssAMJ5ZAQ5Epj
gvNl4T8H5SuqktcIu0YVwtvwszkzYNKd++ysSMAywQvBBQRD/qrpKeEBcxxzYELe6d22H3AxHHn7
KlbPVfrKThETb580kL5k7pIg/hze3EOqxk1fJfd622xOu2PAzJRwWOCZSF/Y+Qvw71M4NvbIIXeP
up6nNeT2AjptcGZZHpbP2mHkAyimENwE5HPiFCQ77jOWoxbodvHFWvzPCADfQAhyqwuekUPYzh5z
vpOO3cpwlO6fusxDcd4dgnzAt2YoheaMneIwpZd+sE3wP5gvLYzvsGphXXFPSpw/YKng/nqToxzP
+phpFm4qx2Dz9aX8wUacLDGM/4XIYmfvfTGlwsKqBIXRY3vaC8mYOwVcn/DtkugH/olSszN4zVp9
9QiMxPBhrjKIHT1TBd2mnEz3rLOGJ4ScgHOvQ1WbXL3z6J4xZSB+i+Gy1f1Bd//tV4k+AUHv2XPy
iFMM/vJ7poj7q6jt/k2myoyH+cCZGrH2OIvYIvAt2zeeEfFWmCZEn16Bucwpsf4d+WjvUimL9aG9
PTERfE/kJxptbGqKnbRcb7CFhTk4pKuYD5FTCn9okHHdcB9d3nX0DcngYbbDLe89oXddfa7fUdix
w49vjt5b0/mshXPGAHX9hlP3ycvoFyyUKX5t4zdsbrQj+xeDCwAAMI4//GZ/A9Y3az3loTI6BAD/
c5Ymhh431+F59ImsXFyBzpgi7sSHV9hnDa7ep/TLWjtNiiX1EJAjRY7z5sLvG/1L5jvnK3dSA90T
ynvJwASonDRJuNpPfOB1l6XbkPPMlsd4rOLFMHFjLqKSQX/ftGMDKYzJdZHeh6m5h+3T4hpdZ7f5
Lzi4n9kZ6gUwLkyM3+AzE8PeGqja/U7O7R6pHc0jKec3tjwtbDFxI/6X1HrQTOynMNVkD17Avrj+
gT8yxsOc/rtWaGRX1JHB+e9t86UKkPGPL0K9+PLXGwxr2cQj/k0gLXY655fPH5KVS66vgTsJLqhT
fEIfL59w4se46lcd7Kn7H5xzYT0xbB4YpPKilTrI3JYg5OfVJ+4Xe1DoF++1dsg7anI3fPsd1o+h
/QtgY+i3LufFmaF3g/uMp6yy363Ln39wGnikhonPoNUt233r7dal/9sDQ17WdoZ1DOc5yjpxDlgh
Vi1x7+gs33AC4A7RDXRpu+g0qr0K68o7ERXJbQs4AdEklMzVD30gykY8Vt+hBtvO6F4wBH5EbF5W
rjV07jzvJLcpuGQXhDr1BYAHOM0ZqrCQzwvmVrtq8tk8GINgqOKYPYsxh2v1taU9+QYmoe6Auyq7
8VDHLSYzjok1sX1bpjZCLDlPn4SwM2HEsH+O2dd7wRc4uM74R7O/1Ngeebd7z0BcDRzCDyuWrCLz
ShOhuG24jrVroHJB6zR58hXvrjlkq5uS+edxX4jKNrWETF+Dwg8gyn2bzpe1hAEtzcPDU1opd6Lg
OSv9ltYj/5k7ZX69F3xSkNdXYvNgEA8NgebR9M+r7H0fUFHZimeskhWrkeXHYEr3DTiRZ6JsY2Z1
xAvcoFcxKlslNq2OZFWpP59ukVjeEnFU6b87LrUDdRXfS1YfOxqkmbPbzAHMycaRl1bZNbgQwp4A
c2HJEpd68cFldbq+p9+i60Nie8JenBE3gRMUITwLh4vH5QHPYz7EJIfvxlaQ1l0JqWhI7QKkLfBf
4jVWuBdmGNi9E+BecGTKXi7UHjWYgxwTPH++TaQR64LNHlA/i7703ntsTIl4evinPRDbCpqXkhAq
9XpEVJY4/6mWi2trG7GS0b2SqI5GF97/lLgpFboUqW6H5XeFOyFQpPdkcgXBRXXRyFb7X8Kf8lO4
VoAVkuTGFL8okef02s89eVQgspYDCb0ZrVLepyUXgunh6ubjzTGi/FZT6t674In+UeuXhOn+vItI
IIwX063LKaVE/Sk+fHHFcJ9apH0d7YXZrXNTXMMYXE7jsozazLYpH3bVeVxpE3UD07lAPZue/fYY
UGPc3p5iE15G6SpJDa1tfRt/pqoqLGbgMVtdfKaF4YMklDkw1jW3psr00a+fzqt/T45De1csgHCj
Fax6wpoYwCJ4jfBmY0ByD5gMURGDZB2QNfLfHDFmgMgxfvYU/+adk+NSxrnQF3ECOqb7yVGkBnZv
6k6uQHbQ3Cc34kkwuXjxyjef0a6gLapgDp3+GX/z5Le5M/cF/4LleHIW6txwOwgqi9EdThRQuILv
TiuCMxOL7SMQLAJu6NHYaeEceo+KkJ2XF4Qmpe47+LKdkQNmFsKXA8FH4OaITwb3bUvSHhDrA5HC
WT3PKZSByuA9TewU4iAaHBHHnpzRyok+VGhsYTQgAeujvZ+zhDGXneiBklaB/OY70mdtUG8kc2Mw
GMQdPBPIdjyEZ2haUTELmuoIm7RgVnSb0TglnSXz7n8ki4azX4VqBnLAVHz4TtrhYbpa8rNAEb9D
ACrKUboo6aCwAi3yn39zRjUAmh5SyhM3hd8c7rHQ9kgCG9XIJrgWPBbFjPgyLnkneMrkfSN5OH/4
GyWrdY2EdWplvCkbZq8+lBW7fUoqwhS9OAcNSByJ7CDur+Dee7Bu4FTy4NMZkGgGCZIr5xCGgYNd
WxPWJOKSyE66SsezmGje4DMUSQvHd+c3wE6QpYGD3EbhjbYyUulLl5A4JktaVkpXS7RH3gzOqwhg
a02Yd/bYSvAh8PthZC1oSj8LPGc4yBm+sIHwg5OXOC5AWwM2mZMbSkZIZ7haEjLOw4MvLuwl5hr4
DglFbb/y8beD0jtC8cMQyPlbXHjj6dNT0aBSs4Eotrp7Mzp5rYXZ599DaHHp64sNBo83jBMccrsA
4wMcz91iBKscTI/4bznLcolf5MNjlwQr7MxhbjMRgJkId7WVVYnRVca3vBl/wwqsCzg5bno0asTP
0SME9lZ7h7IfsxSBGfcNCFZ1ceyxCsfjGhGh2OBx35INocGLq0sbyjSCbCE4Lkpg4extAQj473uy
Uvy3EQIBKDp65veGzeN3xeGh4xOcqHaZKNwx1OAGXePTLf7A6HyEHzUw9VhnEnoIAPXp8R9l9FZ9
EP3q5BZ4uU5WwDPkGXWS1sk3Z4/lYV7BmR5VhAeRo0Rs0O7GibgKVqgtgXSuGDW7Cg6Tl+D9p5zD
9tguXHu66paRHVY9LbwQL+A3wMQ0GYajhR9c3w8oM7zV6MljNymoHe/TZ/Au/N8chFOjQSVspnJ/
QNsqsw8dKkfZFwi78ohTuMXkb6+cY24GtwsDLANUbUyBAtCaYFqe1/1XeJ/w9kDJSQNzfz3uXhey
CjYQgBgTzhFHqlUD04eWGC+NeFuuMmF1sVsOlXAVmYBlQK376/RrI1So/TpshYw6OfBoDEH4/lXE
hwk1vpUzTR3rCCIuOxrZa3TqtVLg20tPhdDyoP4hUmFhJPcpauwY4spm1Xslv+wy1/p0ZfEraa3F
6JK26At7cmPk18ik211Axu7CkrtGv23lHcKZGtQM57XQTtFVh3/CqebD9mo/Ec9iMTUQpex01Bl9
3GJsJC2htCeCGE95SCD9k92XartP+nDNgAnNPWei1OUGT5gEole4ub8ZwhrRH+JB4RQdB/oDVzRZ
+XAsER6Lfm9fdt88jyHtDhb8QMntK8z9Dze9To/DT/iL7R3jqZ3aCWzG7t328DZrBt8hRhMwT/kE
GTZnAP3tYEIaOVBhZ9kM/jFFxQKrginxA+hCIScD2nafERs0/A6A+XWH2IhkDnBvcDGGAxAtkSCy
DjFFwVLCS/D+m+ByhwyO6F/k/ajafRi/nDXfCOyFcOjI3pc7gLlEtJAy7cJYACcY1Itq2gzEiZaA
cHTuiMPNHA69MIV4UkqU/Ct+/xvqKaaF2WH2Gw5bS3t4XV/GVmIn1vREUCYXgvFEQCQq0MqAmLX8
PkfKdggOeEUR/GzmTMl4VCHa07FBl6wjqFQc2zSahy72ShwEZK5AxWfQ+QoY+vSOZEGJsIABNh6p
iu7ja8EuBfjwGbETGgo1CnigYScqNDSiG6mw2FEu0ya7r7nlP7QQjy220C7EvzHWrlOFUYE4lInb
SDW6JiaUSBMp1ouPHDXUCKZd9HeeWN6DbDpwtnb4d5YaRXSp32F7UxfuCBiSY4IkXbmLx0R1apch
U4s5oQwcPmjhYFThIcdYhra6Z84bFHveLYDwmLM7McnTfoh0cFdIj/FhX8BKZ8QlZ+a7w9/AlNty
4fPjcwmNc9IK1PS1ZSdYQ5Ilfm1HmBYB2HhmUpkakAWlXHlzSjPSEEqlaGix6hAToMF5ftjzCX8p
jLaP+dun7KX3+zm3dTnmVnyQP8j/2GzNiZpfZq+FXPoI2AxuAd/QWf6TtiCfYST3pX5QGZOi5QWo
7oSHHGRWpj3AaI6RVPEzvngVrADsDUkv2NpR0deHlL7ccSCeP+BkEi7h0VZhTejrDQ3ZwR3sYtpW
EOBcOwd0Wfexud/gP8tl9PUYviE8jWwz12Km1mD0z/Txp8PPrCDdGPklZUl7ZQCJ0M6v/6yBazrY
N5Yo1207P3LYMjdk6g3YTgOGHccxpZyyx9/ZAUmphluhlvH9AH3XDPQffJSqHwKrxOA03ZUHqS6R
2soMLRh6NQxLcUS/wJM6LWFQgtlS0eJHCCGrgYt5+QoIRlp6GWMQN0D+C9+f9s3enIbV5IjR9uxI
TgpMSCH3v3M8R7FIBu9AGQoxC5Lg9JChEWZRiluAktEmvr58oe1ayHHtBStLiw8BacGtP/xMvD/o
B0/cq2YM/Iqg7QyVrMU++ETTWoyMQSu+7yyatl5rfny5b0JsYQbBfMDtoX+aAehTlxR9IggaDmek
EnMdQRH+N0KF5yQnQ7Vis2jOqFl4csCovz4VUGdPgPuQROfsTPjWmcEAHoojoIM9dLohnzY7E6MQ
PSz60BtKwgPJC4G+do3BFzEl+8yPvTtyKNhV41VYsxmgdUfEiosZX9yqBI8VUNbIp6lnr8ixJjpE
qjeAXnIKWzstx/EYE2BaozWlHDZv0KAJdEGKwn3DFOc2JacciOA8ILEsqkJcECMVpjPbm4+pcvTO
V3vSlk4uPq6oHcUdFJOFR4+wxLiI9LUOKgR9Fkan6AfE4aoWguugypVeZ/0lWRkFF/qg1ryIJPbP
6LWR7mMwSKo5lBOsIMUT3czFxbAF1VmYHnRQSPqrbk0RXVENKzhoJ0dGSHJh6B3CTbGsHA1oy71N
yGTn7+BiALqQvKJVULNB8lGlp37N04czLlxaOkuMsI0e7tTiT81ngC1zuBq0RtypH7GcbGgI2/0X
2UdL8RklCBNla8qRE3yWCBFzOrlmQKN12nwghmXtpTFiB1Yf2K6zMRBncsjBSeoeUOtlqPFjquGx
7ZH6mNwn7RmnI2MA6nuy5hieHTkia7YbFPFIz560ySn+sHQFmBNtzCXXDoQ8LHmD7OxIObhG8Txn
6A+1LyKtl5wCUY6zmRP21TOBpwQzhhc1Fm4qkBHoFR2DFOGHJ6vTIqO8hc/2CT4svFjukIRASMY0
wxQHPRFxM1CWGTiuJPRa2PJUVd1bQsEVWYHRFeri0bvBu+7EdsBgjSjNI1U5dPjhCep16eNThwbK
ytjgEipOAo+v22Ooy0qTPpH8LVQqZh9lN0LeH7r9R8sZElLrQS/AvQX6pjLQMsZUY2zg20s+gR/8
gxoraz6wkY2jacDRh6/kDzN+G69g8ZsX9YK+7LDrk7J2Jp0XaSLOCqxZPHbh3ZCziu3lfgZ/l5kj
LVnFEYRMXmzfyOTwOynzOGMMKYD51gLBhp0wMa4pAfAaYTg04u7S0JPYgJ/EIcfKjT4dSZinjTo+
ohW1jy8rnuNodwKA6OQzI3K7x7QNEwFEf2oPJ2Sxv6Guc5FIzpl9soO1XQZs+O89Wei8z8ecHAQs
BfY/pl13pM3yROkkTZpDLXsET9zzin/afFB+RTT7kCOexDP/uozlQvLYYRIZMXO7Lo628KURY96g
fYyuW7Gbs3q66dVzeHZQdvZs2Iotu9cbUuD2jC980bVmOku9IDRY6ZKAxM58HZNshB3FZ2AEmqDS
DHnPvtItfDo0/BvQZu54jiEnPbuQpnA1O06+tKyEnyIwb8/OE6Dbbo3x1C96TM70+PBC9hzwckeu
PRxV6CbxfYzFvVwo83ht+JDswMBYxgy42AAQU4t5BV5csUJIqzEDJ7Nn8pnnei7EEHKyB3X8REMz
IpgsPyCgQ96GyAqRWI/uflRyWcFlgiKDdEIjqMe0Q1ntZR2Ir1cGWqc+9Y/YoruPUZXWrE5CqNhz
LzrhyiZF1jlo+Yfw+i9lBGZV42za/HHydMkGWCoR59Mr0qAPbxhgc27V281luFPHpEr12wOyANpT
thZfD9u8ffZSn97FN5gSMspRfayXFVj3Vv/alZSAu1+zItsulUQdiF8852NSsIevApuVR9pzCkkU
JvUqMIYWc/8fdk11Qu3un4YNAGeB87wKZxiQs8vxTirC5rjBT76rD3Rm1cDjjeKb9Mt+CkVC1BGp
Mr/lYKhA9Zzfns06i9rsoS+nTSGdvmiq4fgffPWv/HFMeSrsYGYkYHvzGn1SYJGJODZ8DSCcH8JL
v5ivMV5ATBc9mOU0qLwpUfzO6Nh/JR3p3ixQYSC+BE4XdMEJpyYoSP/pFekZPNSrts3wcaHne+yt
0KZU5jEe/rJV1B7wdd7hje8sqFlhnhAeP3zSzmBUnp6C3ivS5QJvPTOjB2vHluW2dobfziTAzhxx
hTGMi++/iL1H6aosh217REzdeVrE7dFq1AYEJRErO8PV758AMvmUjeERsSSiegyx2aTHZTXTGAEz
2qw8Xo1PCMrGb6CPLj17SCtIEvy8NSk017q74GdI7aHfqMym2XnInYqMqeod/ij9oPwSoMUj8R9N
99WcSLYEAfgXEYE3r9A03gghxOiFQGjwCG9//f3ObNzd2ZlZCUGb03WqsjKzljE+M2lBO9kLzA1s
4Pg6u/dLX/neMV32a/GTh07HJxfjxvG7UqCexTm6zLOzVS0LtFCw5uCxlQvuFJZLaRnfs1EyAdQ1
vqV1uI/WJi/buE6HZjbcvnunuJ9Obton1Wc6zpg2sEBZobTf1HKPn8T27YqsZ9fLNq7F9iFdlYdd
wty2NfTb0jKdokmCc++kq/k5xKdVmPwJow7OtStaYjo2dmDxaJQwqvTP4UqP8nVRKZxB1pW79uyj
/Az9zeHp/XqIl5pmndL3o6GZAbA6VsApHI4FznahR7unAUcdPVv379Pfg3G7pXh46OmaqpNbyrX4
hvAtSLd3zevfx7dV/BaEBoYqRp7bzqmVLfdNWIC569dt33cfl1aqu+hko3N8qmYbv/VV4wqa09Yt
f94+E9X2A8Po2N+CQ/YxfXmf+zb1VJyqTmZ4fXcMPUeJrP5+2UaFj8RHdhicCIpSaiOtiO4qK22V
vQzrt1wCdZ4ruUFobW/auqeGJ3ggP2XoiPXntWK91P1NCQlGU+RJrvS4l72Myvr9930r26KBrCZH
6bmkrdjcoKxf3kUMemJTZ2/fJazw2+fJn0XFZ7Tq7P7e3Bpw2guLHOYg/QhzqX415CdR0ggOzfBn
L3e2iD3U59j4PY3YG+PhH1oSNhodbfknZ7XGnXGJlKxRMomi++ylBszebAZPwNuj6RFuP8c5Ycdq
6WL/xwhNlUUNZ7eR7y0ay/nuXjZBVxmMvr58Qmhk6t/aJ6luwSiVTHcjWIgYxVwFgnFVVd4dv2HC
V3QKWgN0sfo9kIhMsM5pYFT3j8pzU0t9ppACLuXzv7WUXDYzk+h+NUiQ+DU6bSrnR2V9j9P36gEX
RVb4ZtG97v3tuzWXwF49xFos50djZfwkodWjkfx74gtoJsequX8pPRuPk1lWVieHiBMkq3e6d9MP
44haZyDb/hj7nxOl/8PY5XKiCHQqJ9wlphY87VQ27/mVuXTl1aO6MM7z7+VeK32e0pX9609u0lj9
jk7X8u6JaldeWd0YwNzu+ptnNCF60mvNk15XktCFRWX7Gz+/MtHtZ3+o+KjcBCm3usTAozKzuS7i
vZi8qFyWrSMfpcS37545Vp26k1Ulla54feJSPUGpzBqcZi6N3O7jhAlhaggZFgHN0EjkNbb3rYmY
drS1UH4mq5lzdPhZmBwWZnIk2JQxS9CXwHG98bPan/pFthhMFZPxNRBEKOT2eiF9kYOkbmeB1Iw/
LI4yjrb7HEGqkR5MbVpV19fqqlB2qFqXW8PTVtWNftzPflc3RvF1MX+rtS9Gvnb4eTJ711oEdWgd
b6yT+kWsBUv1D1CgYek3WmsIgLtFX2nwnxMmaK6SSdcvy94WjpZve6z2ZmU+G/e+raD0pYG8wNi+
ltPjA0XCPPcsb5A1s+3M1n5Wnyyrt3TtoAcNWtW5K9Vy3Lpw/FaVJ1YwN2jJW7YajFbURkanuXPl
ZA8wnG4kBJ6dZHr38TI4kzvJuVJAIN9XklmMkMzAitf07YmDh5LZEtHjO8WZ8DtMEX17SBCM1TQ6
lgzwYXKeFotI0DykKlIDzh338onsHNsFFCiV3XbuHU3+v3tqMwhJ5++tUqgdpufh4sf2Ygct9sCF
mVpq3ZzUC51DUFJRjiTfU1/5BaJGeJIH2UbYmUmAv+1ayT+FbomVUiOPALjnKqdcnS6/jzP99peg
3sl1kXpqtottK90HXqa6L8t6uKoZm/0ls1LqJ3t5BwN+RXHjbFisP9PlrD6zjmhfK/S5guVgoN+M
L6nu+4fuzeC6fqK2rEPlxuddZV3fdnV8oOzbprbTVa8y2XAyfgGA7mrVORprQdelvJFyzNYnw5O2
38l383rOcTGEQXEMCa6xb3xOvNN7xjSV+kpzfyVWld5waKuJv6uCEbQnc5uO0XJ0x9S5kinq62uH
cPaJrgPQLTMv2dF3PhsCkQ1EumRrDNsVk6EYJ//Sy6pDENprB6a4P6feurd6O3497G9/zfzLfZYO
0WRTXTVJxiIx4iorIObpQ8bbG3+f52EcEwneT/Hj7GGrQpSyFVYcvAIK4wma1hz7FN3EkFBbZcdz
cBkeDZkxUL01oWxkqKEO1GczwhWPqbN6lwjnC1hnPNYowNPVVYvm5D7SB87Pzc2Jk2Z8FsuHSVyA
CeLeB8IgR4Hy8txYGVlPtbqoZBOAggp3jGwr90CmaP26eZloNb6+T75z1uejWthEyWI5t68Y5Fn8
ZjaKp7hGctu8r5uIaufPI7pUMGTN/XnlKonDFx85m8qvnaLx3BoA2wvcJN1YSO0oO5rgnxCazZBA
Kq/m7ylkkwdP3+hQPceGEVeyUalzbMvBUs3s+wu5zI6mXj21jW2vHT/uX9rvl0h3MjrNDyPP67a7
7HqTLTelV80k2EZigBFnq8h9JxHs1EsBKCgmwFxIbqV3CFaNX2e+UNGyusmnSp2N1jS6IyJnrDDS
3Z6sGqt7lCjUrpMqPNBc0tLsJeR191N8Oo3bULSZ7ugglBi1BBH9uXcaaCy8mBK1zVSJ09qQ2Kmh
fExFiVNT02BeDFLw2NGtiaw3tWPt0jv8Ec79Kt1quv2FdJl5Rm484UaDf4Lf3sR4WIcBdaMUAvuZ
mdmbXvYVOnAq64/dsgF2XG7jhQzhWcVxLMraKgu6WK3HRfWqkn52Vp/5UxjzsM5G632cfrK7Pi3Y
jun5nMlbkRuHLMueARg9iztoF8Xy9kPZvfx7RHf5/u2431E+Ee2LIGK+YIUoIyDirj+rZqBODhXN
d+xCZS7xuURtXfUm2w1qaHd3iAh/0kTPUi2co0QlY0aUu5OOF0edXFqW476+8viExayjHViQZi7e
KzduPxpWk9adcI7C4VR5/YEsF2jRFTGfr/c1z+rM7DxXz9J9QYDPJhNk499Z5oeuwDBNxLEdp29s
BaSQYrQGikMBbyYVx2d2GyhilEq3yqFUz75MbTKWr5orDHa7+hrxP23efNlAKlS9aRJXZD1YbBv6
c+EePaKHao8Im3xal49ZHsOr6UteZ8ratr9poallP5gjcHpcdVb3wWl42n5sBmFcsACqhS873cXe
yiclb4PzIzqmGlteurfySUl5q2VoC7B+ljU7rIN7GQd5jp7ZPwtUnzOpmK3REMBovW1vfiPct/0A
cedwqRdonpQb55gcEFvkOqUGtL+mzo31j63ciPjNEqWh+kj19xDc9pENSJaBgucj6aEji9zz6J8r
GnziUAxZ/jgmcxoI8gbOTF8ZqAv7jHeIffvu9kersp3D3lYf17P6BjqFTQLiFJOeEtR9sAXboYrn
53421JlO+tzNgKRK4/DiyfzVNsHYkxOx1dQgZphlxATrBeOekX22P8duEnktfK7HWNFXDrUq/6Lo
4J1NBDO29ALFlnnvXGeXcjcI04zpp6fhzzzeDMZxADQeru4waYpY0tvvBvvuGUtmiwAJmB3wQWua
Q+94UzHCO9aYFwogk38HE1iYe4edgk1mxpc21XETE2ngyvhOsZnh0BJwxYyfDYcaLpTvhndZDM6j
1UCIVu+h9BtVmgt62PCJkI34SXJg4lYZzOJAw0ng8YYPdcDBo2AzgDuEv6Ti9NxX3YxkddHKBr9V
8zT207vpEd1sAl+jshtsBpn4OrqOMu5eOL7wY6tBbryf5sbhanDDgOO5j07wMDwNOal0i4r72DH9
+6IgYgI5qw8FavfYDZ/dXv+s+3tDuEMcre2n23A/w4HtursuXgGTMA4cbWrqab6ZZ/CjXz/fI/sm
4MFOODsPJ08v7QLg5PuRMCXVKqng2OOPTOgB2PZYL7rh7CD6bmV2fv2tXggvPGrBAyj8Ea665Tp8
aI6ED9l1N/6FNftK6DVwtPjxX/+BcgkZ92qUZMi8RgRxb/rfKx6wp4u3C++Y/vf54WfDQsOtbJ6n
e6cUZO0geyIJ8yHDcJKLgZbBnMqFwmloQnSaxymWZ+XrjH0alrJ/g2ssQ1qYfGq86WJUBeM3k8zb
D0ZbD9ojeUC4EhAh6W1YAWamiAc+A3bkG8u+++/bryioyV0oPjA7n3rSMIsObsc0XLRwuLml3xi+
6XEl5wxdosx4MSBUCKccftI+1eV7F9oDvkL1FDsHK6uLy1cIDgKuNI2hdzODMWxs/56eRf2E3vjf
ibjNTvXQAAYfGA4sBojolDB+bOhFgVwxqVHuNxDFRf5+FjgfJtn5QBfLMOkhxmyT1blXXxrb/qR2
apQ8t+E6+XMUbIWTFUf/778sFyJue42C73VwzezY92l4IU4ahuB/H+zH2AyHs8kxKBIHZARsu8I0
mOso3KT/bpTTXA08Gcs/k1rJKfw23DSHPw8g9393MdAFlULGyhdr4WEP9wAxW93QCE+c+zhlAdcM
l8+nF7zJP11YcEXyxLH3YSV9HDH0cWESPR8bsyzTTtEEDCgGdpoDTULVCc6iU3vyVvC3f0figpa8
YTjT/95WR2SIjjw6cMo6UUU8WXkwHn4hEP//4Qi3NqkXtZkurIWvcBXRBeV4TwqVlG4OXNEzQBHv
wr3i8Knhdostbd9rXxpf4cDppKvGCId1Hb5zrRbfsrV/szeG2eZqEELu11exxvRJrvVoJ/gguyhO
atGddILbH2dETRLT1Kpo1A6HcTPCZpmH8peHAFHHiiyEsRGj4F7LKaGZ7+QCcr41dSK0khCXnJWG
4UgHla4/RPp8rRToRcE3hyoENhvmCIWIIBZbXvi+nVuMgB+E+mEmjrYQOnMI5zjj3a+HHkbgRG9a
31/3UehpZA1ftHK5ZFkpguODq3beF5K6W19+w3fQDHIs4SMcrsOn2MXhSmBEtMZhJdw9AYywX8YN
2XMWdToP99Dwza/QEcloXn27CWHk0Zgbh98Z3CXew8e4O0F23GEPHVs7ADctOsMifRg361GuMRo7
A27a5aEr999RXlHLv/zY0DzwR3moP1924cOjfXMZdhbSl4VpPf93T8M3fhvI3oVy/E3WEfsHHb3M
3iH4EXOAYEs9GjmzsMLCqnhiI8vvwkikp0NzwMEuPWjKynH5US7XPn/LPBrCp56rfvv6Vne1GmDC
8r+45uz4zxepR8fswPmJhzcuubr55tgYI5+DiRCeZV8Ofb9Oq+MlJl+6+2MPiSvMKKjlqQlkk3As
2VqnFW6mEVwOPNzUQ2OcGXfCUxwOwqv/XdUwi8kHRsHWefTv40ltGj6w6Pn974J8xTG3hUGt/af9
WRs0vvMegawfW/e/eoOF06uVb5Xav5MJnhb5ii6lF7i56H9hSfhnL9yHSJhj9sOExt+XP2FheSRd
gPBKz42YHnfIiYSMznnO7Cp8P6lvoIbeVDP2pJQR7nelnHKu9bUfPcaFGSI2EpcWHMIAu65LzXzt
JAXCbVx8+9IWSsMQeerk3465mKppN72ocW4qSm3LzQANN/xobzPdjdJNwd3A3fGqtTEIAbKPNWD7
wR0ToMZHr/NwsWZ7y751FpJzsKp56Pe5yNBmd0diceB6cYgPP2TwsDwRUTFGH6gJdNuX0XQ9jHOc
4GiPZPl2EmHH+bcEnyBtTjc7bdQ1F/Xx07BfO6QHwYmx4X4YXn1HImT/Mwouexz6+88uYDjoH2Zi
sfG0vEe1w3uZmboKH5eo/+3O0OcQZTnl0d9ZFLmwP4XtK+Fli4E+5ft3ondorCEgbQ5OzZObkZhl
ZqF/FjpF6zZmHLmGpvr7GTnvFsadUkO/2RRkDNgWHwdvRjNh1M9XRi21kwfdejw6ysn5cbSfRglu
AYEU4goSNzZfZlgOGTKGnNRSWQ9dlixbfAkXkUr41NAAxUOTs4GurK3HWz6a/CxqMIlnJc9+YJoZ
5IcvxP79eIHRo6vwGOCGxfog36x7est5BmAqn9Kev/+h1e2s549B0f/10hYuNKwM1a2kdLgn1fws
lMSo96k4eBd2wJ1uOuHnlt3EplpIVfbNXwmDrGVa+gwtH4DqTgdo/a5giEAsGIqq3HZmAEfi5PQJ
V4LIK0xS9/i5QDnGv8xXivbUjIwE5pj+IGjRTCPYhAz9TROwnSrp6USpsgqFSYGM4Fbb/iSeLXhn
g/jg94fMBg8dnKf3Lqq+qrLY1yvm0iNFe8XKpV2qQcAr30q6/Wyq5gQ/I8nn8kcFo3bJjuQs8nKa
6fkjHa3Dl1NBd3BC6R2rhsM78t0cseRdE85beHNrxZe8RrFAZq9Gkwftpr9DD43SWH8eN7zpY+EN
hlIAQgPdmAKqADhT1NX33ZcWOTW5o0FQnbzJ0fnLDLDmUzHtbhBRPEcUDHdeDwQy2/59xG1pWhqT
U6BLUFEl578IGTQVLDa6iw2so7zm1xVAnP05zsyCYSYsJjXm2ioDeVV3iaq9bs2HitRQ/nFlzosr
6xMkYKWZjEay9RxZ82dP0BnpNo29G2xbSrP8fNdNzC5mlwCn+IXqCmHyhCdmNQAelWbykP8+fxs7
B8kYMkYmSFz4lYxJMtZD3CNHvTy9nRp3vtIYVsnOzTwtNSu1lIb8XIaRLyfzLb/fN/Uink+xwg8X
Gvd4f/7rzuxHmZxqpHLHQd2+ujeklCFIIp2qSZSSl0H6VU+k27spVfTpnz3MSdcCacdYiCmJ9TVl
nHn0esaJE8PzqnhwcLhomwqmeb7m26tuqljLYXBRs7fpdiEcfuX0qzUKtfiLDY/6K8vKzJXzwycJ
W8wQ9hm+lYNTJzsvm9O4QDs1voAyx9tGifkCWwU0lXniXQiJD/brIyrFJb6NzcbK4WRNMAOXHTwC
0tEQOJLz4H7xE5xuw4wWpnRTsvQMiSpCvlyn0FoNbnGwb1OwhNHP3HuN+aS3f9r1jYKtK8OH/AJa
2mooSEHm61W5dxSl6GL3L4TqJV/bzIM69VLJYwq+ZuhzWSJULn8NIT3kMmx2OHkGofm5Kpj5SBSI
9TAxJk5rTr48BL9DxkwvxjyFd+QZkdZZ74tAnwpE6BXvlIOH9mYEr9qEQetBR/4LSsSJTiJ4URlj
vYuRpuhgGrRHmPa18/zIj+tQrCdZKMvfGfDd4vmp/G6+FLsU/GjEq/kxpioLKulwjqX2tY7vFX9/
50BftCsMglH1FJLr4ShYVUpPCSMCP7GeZ+pKNlJHnIohOIhRtxhX0iRa3omjdOj97afFt2N1nmQE
eW3jbnr9I/bkEb4cGrJqUZhwCDsB8lUJ/m7bGOYR/Q2V2qrO7o6+59V6dnfNIsy+H+zHCtVNjuan
UAkk2mP0N7gxcjhrb5rBHG3JUZxzOJHY/gODKFIrUbGhT2n2a7hHvkI1sKrMXpoRlyZMv56DV+aq
J7hUdK/9RhSRNGcsdcozj0+c7T2elYkWhBZh3g9f6snGqpZunOpFE9O92T8Xw7djJ3mNliRyJE+z
q0oWaW2sN/Uq50GYXOL6x+5lmFAOi4mXZKTjBMF6ThPLKDHe/qgiT0MwlkEKNFmwndNPKR1moq+O
/fMU9rOqQoXEx+uoMF6oLV9aVSGKCg2TQzd5jpXHFPKCqPrSkmFKvu4nZqlxcm7ZcTAM0nb6LYYI
YOPLuT75natZrfU1A2yMF0FnqEc1u+gLJ6onCpXjKElzXqhvF7W82w/9t+4zFWHkdIrEwP++nk4P
2fcsXiJpXMQMNCeXka7+/j+eG6xYzPDIbnaRQIFj5ZXJU0wfFARDbBqYNKmVTpHfw7NutN2pbidf
oBZj2/x751IC5Fg5PcMrkSoLXvAsCwYgU88IXBBI6plEBD2l59dN8/hqGL/uBSsdYnScTZy71CRT
/sJpKplqbtlkZH4eQFW8Ua+esBPNVkuptgFP5wSDmMFq03zKBczX/loIBJx98oxqggAhBLToRL7O
lNsK5/e+0RmJXj+r7y3ppqoHui84YB0dvxH5013j4H7WnZXeglk2YS5C7TJgH1I+BrB+x/yzemg+
OtlvUG0KqYmvjoPiVstXhtOFR06HbIq72V9C5M2cbLQogx+sNNdDnQfi4XIzbzvVdOWtzqyb80K6
evu50i+inlb3g8MPkdmNI8S5rlqx7TXuJ6lgvBmo8HnfFXFIJrVWcXAylyegAcHs3AsoDHlFVe0i
NzQWNDG+Z5l4JSPFvhY/s/JSZbd68TtksLnynIG3ykXi20a9LoecLdFT/0nj4AHYSaDckbxz9FPq
03k8eaObd5MZ5honQNzoV6ursnmHSuf6RwUrhaQf2VfH65h9pYKM3AzpKE/TwrwA9eDauX6saEBJ
qgVzFiVqCuFY4a4mU9cFp/Zv7XcegHxoEu8QiZgy78w7pCGJebzfZUa+R8Aunh6JsM+jbT/UlShe
bPUxneSgK1wcluZl31Lb9l/sNzJ1Owfq4E3xhK5efs/Xn/5YNpS36UpGhvmop/8EsC85LQD4oGNR
/u3OhYSgJnq1s1Wy3/ek/6d7q6YJqPQJoqwccFHXZsBv2jR/40uPW/QQzKjwNHBUN7GLmYXXiyh/
rX5h7WM3eW+yf44yxQHimGpsG0z31fvFjmGU38bjdJZVhGuE+GJzN02pCXW/GGMAN0Fu8d0wb84v
0lHHGMx/X2r342j9A+utP6LMLPeerf3gCDHPvqipTmAHD5qtIYAX12oY3rJ5D6Pa4DBooavmlsqK
EJHhjrlwN9YUyeZiupmnv5YJ5WdB1WooYuqBKUjHNQQdsQovN3PP8i7RuS6ZJ89Nb3RPwh6XBCMU
yqGY3nXvaKrFJqE8F81xbrbo0gDRiKa1LHr70X4kl1p1d/MUo/oC67nFQBZX6r2dh5OWfbAgNQ+C
euKfiJt0xXQBSziMV+F9W0Pj/3nEUrEM8/6MNct5fI5WBsK7BoeEc3ff3Lnpm98grJQMyfR2g/vf
bc/yWsdprfPvbS9Tv1Hkw0p/h2Ir7xrJAXfZ/XRPffUgSeGer082VaII177pJYIYaeS7xcnVBRdO
yqReLkRyJh0g3Ec8QVUd1fa/jDjDkWlXvYQMg1YipeNffjHqohS6/Q0qtvpv50da0ssZXxcgiUBA
C7ziCQM83S7ZneQQXr6yQXyvY1w0olkMMgFz0aXU0ndKB/MI6s3dfHeKj/OkWZHXepghwKurKZ6u
G6GixTZNtb7kN3dqlJbmWP4NiXadrarn/Lob66cjtyynsGsufDQveF4OONX2KpsE4z5BtJn7OR6q
iI73VhgO+FpH9+9Jd4lla4aiUas0CDpSC8ZcvJg40dEPTwY5vPCvEcF/eb6LGGP+foSxElYbFm1n
hYdO+F8rGSgXxmCGUXLn8uuCF7jaSobA0/0VC/IbSxM+HfGRwMS2icfvARZduRhX3jY9Ipf2iO12
edIMc9kogWQui9gknHzn15S/baOggE02f34/DsfyZLD7fg6Y2hIreCuCozlChrAZjWwe3YwaqZ7m
FGPbgbYZ8iZFR/Nvn231VWQq65+rMRxlFNrB6dahlqt8IN98JpzU2bSulHFZq3iaYKf+z1uFlGLZ
nb49UsbeEzBhcT9UHj28atFDnM4QJ8qX7fvBIVoNMl2Vufq8gJggw0ALvo7OMLXg5zL5ysN0CQsq
6f5S3Q/oFja3RBV3JM5JJ4wrD+zxTX0XatSaaGQ+CVJ3cHNO9FIzbRJSSMk63ew0PHfFuSlymVgR
lNZt/edOjZvwW79Gn38JvTrKR3axnlVW0Is3Jgj9uzZFkUsDfLChTFiNWL5i14PVo4yDTFBuHky/
4Fhp6IXiJ9/8SuNdoliKOoch9ARk8d0TDLQOxIseQ248WYEfxdNtUHZE8IJmKZilbaaTt9+GxCm0
KEC+84DppvSDTHIkeyH3Uw8bn8mezRZmP1uweO+m47AZM5rHaw2AKn/16GMZxj2OPCsMWsrTZLzu
FijL8J+z7P5Ft0pIpplMt39/Qlp+C5XMpW0mZX2vQmyygLFFwUsD55hhk46F426sOImSURbGm2mw
rJaStoIQI9vUHKrCDlKt3/g4yNVX1ualcazEwerBFYiIiDWuTj/JEsMGbNDo3jm/HfrXLpjhM6y0
ZY+9twu0totl4vPb+QPNLLjmPrzN8n3xgaFGHBMCpN0ZWvgV5n1Yzofx/e0kU4Us4B30bt83unyo
jfWBB0UKLI85/N12nqTElKzNoiIoTAxluEQEGd1pwt3wTHl+bKz5QgTnphzavPiwmVuwofZ0iuh9
tnlw2AksYA+nS0pahZ6hsnw3PlR+sjVMecXbLkIB0A4DOFeKlfeceQFGtREFFckqbtHPSIPFO5Lm
2sxzzO3DyI77HIYLoCw2lfiLbquZLLfSajNo4aLOLMNqgxcwp1V3W3ePxm4AY3g1PKuHmKdAqxHM
xjRaaOYgm+D7Sg80Zad+te5KlGXMUso6XtStueGODQfy245XskRAKvMNAx29hX0tPbiMD21tVsEq
ZBZWbMwWAnSE9VoL/H0PRvkboBO/iX+VHziZ/mKOZ4sNFqhlJKag3Q4TLK4thkCe60sb/CjA6aAj
KesJVydfwmzZwIf+IsixWpS38/Bp+mjM2q5uS7DxwU85/903L7QXuMQwjXaBWhv/AyuTSG5dNaOn
YZRXM/cHZWS4GBdjVhTvpN/d3WdCXDpW86yRaq9xQYmes/KBfODCZ5mbIS8fhxCAwZCxngegovYV
5BBwkp7a9V/ehbfFhzwY452/vZP0aR2vobVagq17dQJ0DlMKDZGJgJOWQyjdIY2stTjJnaapqqfQ
Y6wjjeNGj2Rft2Qvb0+vfPSV8J7aZWcJWQ8182O8U8Zw7jLDSA4aFuuvKRJZQoBkkyt5aOhplg5S
dm9FGQkIAk/bXJzk/Am7CaVJ92fZDNntQRdtLR/WZRb9opuEKRUvujlwzzxdF2D3noup9WdoMhZF
osFZtJn5K8V/Xxm3FGzxnnNxyFUHibHEfwvzj5dvu97u/fRWxOOTn6AaZd9Ss9SWgDLKZQUooYKu
Z35oX12GcwKwKQUcO1i+IJkx6u3i2oZogYnOo82rmirVnALyQIKQg/8QUx9QS1gGQbtsvsgz+Elc
wyic+W+1Vaw5Ik4gLoOmvz7YpJYG3+DbBDmIn+JvOCkv/iz+7KN5QKezhVCnCk3b0GEPeqCbvhk0
IbZRmMuBM8/iPqPzMl7b5Vt25GlqrCgtWTGbLus2SYlG/sh2YIYMkkB6nrYZz0Nu+myupg/tL1hJ
RX2UCeKNCHrLm2dtTTFF6r5sqYfZfSFtLP/JKjzIVb8RprUyJCUN4LNoIr9bVn/sJDbz89vNg3z9
QNaEr6WbdxGEvrAZ8gchYhay17yR22G6E0eDfvClD5PROS5X31ONMI70QezDnq3hshTkngWgEKxe
4EzMCnaMbeUjDaQzVY0WGQmxxmDC6LG5vwZfDdulvRGEyDzFkil/FWTMC9sr0lnwqMsotasD3L5s
NNyHnj4kJFbqWeJIUmIU3DJshb9DHIV6spqfKozw5RgC8rEPGIm5GLjRj3IPm4ebEMeUpLglu+tw
BKpST4HRHOf8g2+lWSRBBEx3XNMQBAP0J020Nd330vuhES7Vg39KooLCxB62smnMiCd4viSr6uZK
f+DxuPmh+9Q5kburV/K1Sc3EIPvpvWyGVxbmw80lbNiLgaVChUSOsanC2NDctJ1fFfFYZt8ufa57
YFFniGFVNZ6d1YCmhK4C2IM7YQ+aU7nGu8pQP/kRDVHCN5W/EpdKaYaXMkRK0qVnBAWctGJq82nl
sPagLjwT4LNiuCKb6eFaS5SHBI48MlbBV9PC/eyVMKR5lVyD02Cik5idEfZC0uDJn+C/fhfeLXQP
2XkEIK8WBkMF6s4sYKby1eWIXf9mcOs9WvbEhp158A2tUbGGRXqvhSparzPE7b+naqY5ULWZTLLW
h7DinVOhu/rao0rH5wGOQ6xFXy5wiLfF7LpnltfhImj7sbj5i1OoQXP++rKnVRbNVB0o2nu1+qXA
rvRdTejy5u3ynSr/TdX+PuxcgSOOx/15qOcbQYRpG+kCcThs0igxSbk2c41xsNAwjDekNeGeCFpi
WyPs7T9B2hyuhSYYBHL5J8yG2HV7hgjuTLX6fs6Xxn38yjJL33nTRI42L9to9zA8V/7meTH2E982
us5AytF6fjwaluzHqZ9pa6+tBWQcF354uGYLRP3J4C57cmNMS8zGfGcO0atnewy8jjhF9xWik7Kw
csbX2dd6SEEhVdKr98igURqw6HQRa4Ixm9bxTC+PnfSyFtK2E1YD34XU+xXmItbOOTeXfzaBtuEK
h52g1Pt5vw5PNhBGGLAe1absa5D59/EkwaJQkDMasYuLXDv08QFixdC98oM6WUaGwCxRJvxY2Jeo
nozW9Y+RSLcr1+XC5bekFsYNJsrD6d88GiRUBBF9Be8ROCOvxqsuUXe6mc/tr+eI/79/CY9br96/
sisUlFD7XXTVaZObqLXSYR5KkOt/IFG3c9yy2QSrP0rvBlipzbb9p1ZIUra/wqLCJXCINkX1Yzzp
aOyoCKVUxjHjmfRs2+qfVf/tihljaDZY1Dv/KTSPk+AbPZyvnC33olkSsUw5XPkr13v7J3NWbXuL
0ExdbeuFZeT3lS6SOCh0FK0kQ1VuvVU10wpmbssYAXdozzgE7DOj9LJQcM4xl8TV9b2c+MZOGz/+
aPiAi60m/Y2Dq94s4phgJIxRPsL1MZI8P0i96/gYlxwqYKLTg8j+DPcuPn0umsRiKDcZtQrcxCqS
XpjtXF3/bKNJM3hDJfw70Qkk5MKXYGAXHeYJEjkaQAlpPfF9fSvgmOyXlcXn8hJpBUuSzJIlDOyE
q0abl5BOxaX305DHLEOO1m9DuZ+t2h8uMjN4I9jQSYK9Ufpzos7gOjK/6wuimZsVOys5bxqdqDl5
0SsSVfOOCUO2eG3CR5qQR1UR3NO9zxQbYT9W8EL2vZHK/jlfTJlKcp3PTOo3FoSV4/A8KW+NlDwY
E5uB2xP/m6XTWlfZEUT7ofl9K2z2QJDl8hnvGiXMc41LGbFcSyRJRwgfp/ZCOvAMFjRPAweVOXgl
aL076mR56lXZuB9dvVq7eIxTGDPXcoHFzOrWCRkWNc43793zHANqcIiJ8PBXaNA8uGEzWJojug3S
mWjT3DePnSxd++pt+3lUCN6LEXssQLfGiEF+j5L048po4NjQPlJT2atcHvo7+JNrqDUd52er6DIL
LR7/RVL9bI3+ul1qhEK2xPLl2tqzi7UhLLqnffnnitzLI2V4rbynFG2F983UHAjvvYoLoYdd/BAr
TqrA4F2dRCGrJlsuVkdBs27nhtfWpncISi6W88baMiaPruOMN8roruTMXfBzMiRTqZp3FDoXlUNU
dVNL97+hOb1SC68IvGDfNzxuZdoL6HYzV4l0c1o1LHaaRIaNJ9vE4aJ9+n59h/TI2NEi5zk6KCGw
GLKY6gXVZUmIyZNgBZ1VX/fWqp6AG666Dhu1ygbm3lmiaoTK8UNmXf6nx1x0S+/b2qZvKCsxbGZm
I2Z6wLt80T9Vlp0wKjJbY7ibiRKYAvB5+qRg4lSYYTViqmI51O5vALVGvnUbXezkKFs/EBWur0Vl
C3R/lo5hvHUZbqEn93YNNP1HiF61wmwZ0rhAJERFyIM4A+sXQLj5vteT0uCvpK4oPx8mzm2MiNvY
9nwEijVSM/GX6KOs5qulB7dZuCMmz6swMWVBNbYn2YCcqycmaXvwFob0BJECGYMllGFAwlljmn8r
zEbs5SsuTXg+LVrPV7BAMVONvYtaZk9wP32s2+fRfZppTaYJNhdL4Sc1MRJzEU0zb1yb5IeQcziY
x/YZ8wj60sPYtjUm1ouaHifHnwuDyZPpMtZ9k6aVX4n+3KQqemjN6sNiwvHL5VnJ1Czf0hpNjG/w
L4h4dHXXAsKrBeJh8ILQ6sCfkIKlN3V1gbSwZBhhuvw6DiXOWgf894A8mbGTSr8V2g+4KzXFUs/Y
vODfUbF3JdKgLGMmk4aA3VsllhzpcnIMWanmwqY/Kd+aBYkTMXjavFYbXNgrE/XzfAfQhf4ot8mg
RuySoptzweMG1+ehHgi09YNd7GWrWVVPw1AB69/veFMDWQK52ONAuWqMbgVMCRZXsaBB7hRvDVxL
7FPcemNRZVKT3qJ17NI5b/sKmjR+B18bUsrB73AzlReQSHJ8Vz32ts18vJqUk+1VvGyW/vq9jcpP
FsFZUxIVJqyxk/5gcecEI+2p3PiX22FUkCgU5yEds4+i1lnDJiLLxlWeHvirsX3F+kL7TnUQJtnu
Y2v81l31HqpOTjLz678UYdfBoTA45T3/xhv9GHGBmK7qmU/P4Ci7wdMgqHd9QvuYC97vzC66ayXq
YPsoMXzWiAouk/pTD7ab/W0a1lForx69YrJ5kh68s6KzDTwGpA6/62ghqQR0cEtGL7Bn7VqK2dWD
4/gkTh0bxmTcl8NTgnVXoXq5UR5UH+v+9lnbfy6bW1McE31WSIMNOFN8ZvrC3K/2ElBNwt0C7Fv6
AQ3nMDuM8ThigxeES+kMnMTRx5gWz3nyzSPmhkBXmGi5qiIB95LAsZv0URmF3WeZXarcy661iV8l
SU5iJqdvTkZKHTl2cGgrwIdI8w0qhiQG8DjgM+SKtcfsFI+yAyWdDltoGtCRf+4nUebPo38Yr6ai
Saqnr2ZGiubLonwXW3nYFzHTVHycBFa6j9Uzu7RinBjuWgei88ALZCeyItbq7sPrr/soMyzselt5
rrNffy3eM2vmndy1gt5/YU0zY9iNLrPlov62uY1oYko/DPBtBrUbO//OtrlSMUqk8BKlm6PEOw3K
2PPOBWUC5c9+WaCXS3RJhLEIiT9mLDSNXZnQZFs7IlD6S+ir49U3EvXXn8mHu+84G8LfV8E04eeb
K2mTLqkuk8oZgiyMTPytFvYBvIgo4BhaCeYsn6LioXKey+pzvdQ7YxIrdc6SgwV3uoxNkThVD4fO
5PbFnnCVrT3onfUNaKgPPF8svMpVh+paT3gsNaN098Yu++pQ/Z1dDA3obz53xr9Jvh7UQS7wsX69
+O1ZiJeAj1mKLvYzTAI23bJ9+VO6GHNpgb7I3r83jNRg15+u7Qqgii74J/+Vwwb7s+bYahQ3nI0u
31jnYsyDIPFz/Mz9YYWhFQ2DezRZn10W9Uv2fyTd13IiSxAE0C8iAj/wivcCBEjohRBCwnvP19/T
eyP2mtUuMMx0V1dlZWV2Vvf6AdtqWTk9q0m63cSnYKfFR5z0WnXbnUxN1/RhE4Vnc1fedqmEXTSb
8DlwWgmc7yu0WN/yUXFRy74xWtVNWX4jQQyuHxuTpvTtKpM3WdCiRkQGGQsvbrQpOgSUv2aGMw2n
0aaTbGYpwDljpGPSDmv8qkX+TrCCPFDV4yZFSUHyvC3ftA2E+L7l4WBbjtY8epnL5YrO6yzRv0Xj
1p6ga1cvZyJwutrrb3llrpeqB2Dsb999Su2DG8iQ2Z/zo2JpZKkqVJOSQxVMM0hv7HpPXcpVKwga
/9zRr5QmiHubUr6REZ5n99nkLVmZNG/t3TDdTw1i70KW23PQR7lU3AKLPxBDEJ3+9n9HHo7Aj2Ut
GXjEf3qSKoXAJ6Hl1VEY5D9NYMndyONr/WrW6y0Vj+N55drclCU6l5bE9IqKHUxPgXSNp2+wM+/2
8E+W+mHqXWb6To2tEuckEoU167xCXNTl3wmx8coNeUOIruy7iWFWX1Z8TPYIf7UO9MpS5QeQ2kBn
a55nFKKBps8j0kiy7YJdS7viOw68I5xafXB4aDmspeVU4sittHCscJsB6Ylc/ZzFKkcw1Mpx+Ozy
VY/TlSAliBnERKJ3zIT5rpy907bhdqhhII3YdPM/akInLP6XmsUp1ny1Nl3J0FFrMihNL8ZXhxzJ
w6rwiIpFLrsoic2au/421KHScT/bbvw/EsyOVtIhGVAgSKCjz79lLbru229jo439oDMfU5NEtsZY
HLVXs5x7keRZ4IylDL9Srqer0SVQtgh4lCOh2vAGCBBrqHyNSuDxf+Ga1acJTq2Cu8McOYkh0iZf
jaIambGBqsRqxPFfqI6DOyaA409GBZpyrnwsS7Eqb7FCGmptdg5HWoOr7SzLEFamSm6mnvRX5fW9
4H2QlA6e/5781sPYRo6iDMethsx6lG0sm5gH3qQwR9SW6GVRzVS45kWy0NKKeuVSXPSfJTJhuoeb
wmgfkLOAI8/lTWo55d+1eo2VU6A0Fqvpoi8HaM7pZjm1EQEzNGOOf14KCIeFZEtTBCNnk2mec2cx
SzjvQ0aEkohipeL2Z+iM6D+KO7bKcrFNvg50MxccuOigLjSckO1qlKvTdQ6MgD7/TgPB4W0pcV+a
6lcyj0L1WloCY+a9Y8dAF/yjkf3dvFN9/zD16eEIXGCYY3FqikzLmvh59fB++2AbRvucBvKZseOj
eUcmDN0gxxWF9Af8/8QiNtNd/UYleljp3itUmcHKJ95Uw0fFvwkE+Npw/tklTSvC4oq9p/8Qg33i
MFGSRO0+25uWFZLu3f79PuDk3x5FkhwRScs6NVx4f51yGH27Y/M6PddCzS/zh1I8O/i6Bgid10M5
CzknX8UWkq59P2T2kIO3C/4e8dCGBJeQkKpXo2tuJMFYPKF5OiWdOL2P93RnMkzDZaJqaAfrOI11
Qsb52rF2qQSNrOyln3mDODpK+LFzzYmrLwtLTuMBx3dgjGJ3GsphSRCMgdPdIMrXQkOjLmbRhDIN
nJ8sXEbUTAHbtjSs+ltw13LZVpwXk7BDdC/3tYeMNeSesdLjO04hyoynopkG4J/cB02Txy56c4tW
+ttmAAnFp7j28WR6AXNb/tJ8/2HGV3xJywCl51EKjn1sz/t4TknYbkC4N4Ot5DxQwyl7lhH4LPy5
3R+muIzK8RXRtCwf6BbdXfmzCm7L0/YkY36YRe8S0ybkJFWaOIHopPv3Cpqd7tmYQkTuD1tXQMNz
b6JQjsSLv0QLRde8yvfye9X1NCXV/NzEkk2NTLj52DqYKK/k7++6W5MYSHMzISyRUnvMm9veIVXO
E1+QqRupzJWSyzC5fESA0oUSnOnZLOrnfHGxK25l+DeTZArS4e3jFi8kpvE06Q4oy/XlHhcVTbd5
IJUdY137Fwcsd27tqDCCCu7NnFNzsnq/IcWtvS63KWcA6qSSGKTeWxK3ZrDWkyHtiplt69m/aM4Y
eb4vKqlrPbtrmBcdS6hTdeKvnOT9zds4MyOWWnhUHyO6DrQN/zhXsXsKnt9ZDcB4g2zwpKhV2Dbu
BuOkE2IQNgguOVa3H4mxbDDWklh0Tmm9qGAz/KQQ9SxSis903DdZTrqd7ph8bvwPhoauj6N8PTIs
65iUtgbs3gFB/S2YhkppQwqxHDFa0cv8Ckhmb1WTLQjozpfP40gS/fgc+RQRTCh3WhbUZZvvVT+g
MLniCCUJzcFWKuFL7ap++rkqAMZveiprxkSBFnmoZMII5/NPUJr3UbUk6ucRD57q1Ql+bpz11KEC
HXyQe9OecDaYWieFxvdLjF+PvCTMq8uCnUHvy29LxBdRc8E3Z2YC7ra6AtWBVcaLvRei2bW2fd/X
WU65u8dmuv+a3RuZNwt43fFmz17m7fR4z0XBroUtEJYiNpTV/XYMZOp5Dj4Xxjrzb+GTTdcAI5TP
z2LsZzUz41z1NN9XGroNBL7AVclWgylyEpXbvExod2+HeqSundcOmzF2mVUN2qClciaq9HMq/0bN
DAvwBylGClVaO5lSsnr7zDv/g5/3oA0GTCQCde/1rjxry7IzkOWeiwShJH6oAkJCQg/z7zySXAiO
DRd0rMnio/GuHWfNToRmOOdtO72ModIrp0zJgPlO1vCdP9Pm8rid9TiDFEZjyD1cXb/VZFiYOjry
uRUapsHFQHvejoihq13WwCU9RZmM/ZGuQFlVT8p4x+ezsFEOSYTLme3bRZ9KCXZkVaormi+lWNN3
lsfq1TgaQrALNaahtmZ3eK2k7tV5rnLmE4YjE+yKkjLwcIL/5WWCmfpRATBeJoq+mvnxXEcIvRn8
HvCozOXpD4OaCynn9aEMxOnFukH1+mwgTA81+/Wk1jjBLevJ58+N9cf9VLx5s7I3ic2IyuYIrALt
KvnBuXGQzQN1aYHGa9epwnRTRYHsxNrooHQzlzLaVDfdoaC+UGaG1vqJS6pGgua9Zz0ZKrTrZsbj
ch7aoIJb8UFb/VpxPCIDkwO76dcaU3indJydBCR4RfX1Vj9OEE8LIBBfYzt9pcGGugGVTawaChks
jHRlmWlOos4iWztHFXcze5lldoPV7V3kuU1qD7slXjjc6nv6QMgJji3N37GfZW69FydxjTa6WzCE
felaW6bhjaff3e/ql6xDNDO5foZBiFcrQ/GYTrcbXVzj8c0MK+4DFa9iFJUTicrfhhoWEXj95uKD
H/ytjJt6GF7gLo1Jh0zr2INXpoEE9oly7vgeP5QX6Y/U7nsR+/PmvhtFNu5v92IyWUuzjV8CngoK
vueispqHxfvkXqOKJrmULin592QgcpUDuJbWygTPyI8TKggBZ1ndTo3ur3Up9q39/WebSatVzrC7
3Ly8miTG26QZgOmNQtR2cqtnY82z80RhopsUlQgJnIAltptsS9Wt+yCezgvU7/0wRAQ5pwVPakRT
JrRda3j5xZEfPN6W03wLCg6ZigrudRKMkIdVZEsW17x8foulK2PtCo8w/568Dc0YljMZtHkiRtvK
/kge6W/7BEM/KyfgLbRXeD08K8qs7LohSB4m7Ru9tRPb1X9FoDwwW9ue+/vrMP4os2dNpMr7dGX9
aidyb0JCSg2OlkduYzLcxCoCh2mvdLYE+FxUbMKcFtt+sNxWCQmbYDImd800md/yy+jgFa/vZnCI
984/PABrlu0aAx1KHQTpRb52gOi0bHQeUB1nEyPXmyRYyZylaYkS0kITZDCvGBxb909dbVaVotaX
HLJpUkd2ARMMNUQCVVUUC9L9FXncwXWENOQ4SqnTfuLiCRLEmQ5q2RVtzg0la36hXNcm+cww6JTv
KGaFoN4a3R/TDxtxXl6wCWat5pkDV2/fYnxi/p0QzN+T6UomGq5HUEkdUhm4z2HvqxJdXRpb4nPk
NmKV667po7OkeRdDp7yWxfZZ3qSK+WM9sa6kl/X9pOx/jjfqC/Fe3F39Z5JLjWMfr24uVda4qSho
fMSFmOOyfo4PninBp3mIVdOrz0u8eb3/wCn2GsyF5KUbZzqSbnNV0HLfl2z6oJCBYlhdOgyvz7fs
puTTqYGczPaSt0nd18X0BSxYgjTdl/VFopXdlOFD901JAnvWLyI+eZmtk7UVafBMz2/zi6+kaBGN
nruG/baIysdr5Zbvp1Kl7DCRrS3/njxyRtmve0QYqGItCSteJ9Zc8u3dJ3Xqw2d2eJzowt0bp0mD
7MU5mA5B3dRZ66BIgvMZMlCGHzxswKKhbocY+pN0e1GFBf9kh27QZxRV9WlSP+pfQbO8Vynfxpg/
B1H03JA2F92hmiGq1u3TeYOj+x4XEFin3Y25Oovl4itTtATZfW4UMEUgzCGtYXrvrTCKzuUsqvek
H+ummyd8ttBAu1BzEF2L+fGzUFzxZRmr5SfDIKEdHaxxYUqO8aXaCbRJj/wvByarBaIWzY6UzH9Z
UgAsWocfnQtwlU1GfoXM7/r76xIAzqN0bU9bl3tB+Ssv4ac22l+hCLK2058SPB1LjqhYTWT3CfhO
MxBMaJX2ES+VeHmpdrC/XRNFkVoZaHuWtr6fk4w6d7ZsqkZ25DipIrzWiXUiX+ii3C3D4io3glPF
JtSynZZMTSf9bAee45QH11QWMMav5R+cgCr0tWnGR7wshaGdY5NYpsps/vFEDTUlW/WqY5PKDtXi
m+0MwHGH+Mc8raJC3ITpINV1NixlEh+TX4dfXJTbkTsDbpWNCxxrPWewqxCrF8OHuswXFpcTZf2l
HKiVadOrMKe3+CzNnUAdEEvFd550ou5+eigtR3DU1MBpfRlHLaeXZEAHc5fubvSxD4XTikzKaLlv
3POEo0qO/sTMMeJ6YpUoVs1hqJev01znEJWveWOLxj4Dhuc+ORUtZNH92UthlqDHXkevcTRwqL6Q
wuu3cf7KfqUiq0+3L+NFOz8D9YXtiC3XjeKVzK6Sr+W+9uX1x7N/+knVA5sp3thyXllbKKZZPnc/
UpXHnXbNghGpw2RlN0g1FhVm1lHLlg0JCtZdUAxrXKAESCzXyhPeaDiLWizaKKWMP1C+oTYxHasA
u5WDwaKyWXbgy49YNb8b7h7VaPt9vVaSi3DzLjS0V1X/47OWf3Dp7BdU3QO8jT0YjHZcruW6GEkl
rOJhohv/sr0Tt+ZOEm0qRXJyLDkqzmTrpQSuz/NL6iIUc6BE2lsmpteV1LEmYjD89kgeq/KWeVCu
IltIdzZhXiWkQW+HT9/xcizFv1bB4r6TYxeG1EgyHlviYjUTiY1VGYIT4qZt6MV9jN1nyXp3N7bT
1VDq46bcJRldBz1BvdbJquIGjpM19ZkpDYUPSByNn/aOeCqhh8a6myg/hr2oZGlN0O9Ro3GtE+93
/w4ppwysv5RVoVvIGmvg4ekViXvMfBEkSKRE3RpNKXGdzLjgVm4YqJ2VgV9bQKjeFew8Kj+MAax7
N1LHw0mqbm/fp3espVv5KecYpszFHwBowcA7bi8OjqQHh4+xRTTbcRnQBNaV0sWbF96L7z1s5VnP
dLM+VZAdZ19KMUBEvTIDKhx+uHeyMnbn0p35B2+ectSdlLfccZnGDjB0m395AshZPcPO6lbOz/5g
XLXA69XnfxY/2584XXrfvdAqidWSfZ7qWsz9fNzZsiNbR2UR0pGrbMnHGagD9QLBByjhtJT3Fe+7
+wGYEQbODuHjPyyZrZvqgXJaSLbzA0rQyOp0pS6V4AVt9U97rqD31+tNiqNQxawLTUhbjVaxF8Kl
7xC5GMDzWhjdqR240ntRJRRGj6Dtd4IB2KLokrmhG2B5zrjNe155qHBRGHt09827Np0dM8sMyDBt
p/p/feMrPyeFclSxSCZnOb0osVOWdxymifG5CRFctXP9OM5T3SKyCvM1/tO9NIZ9V6BccF1tv0Be
3ajOt3PApgE1mjZ5MBLeOokijBKz571XN39vLPCFT78quGkYJYxLLkk3EGVn1JPrmE1sa/I7ZQZi
X9JAqhDJUIJBJDimGerz1PvrTQI2+V201G352uWHo3lI6qHmNDf6TlT1qaHewuzx9toVo3F+HNM3
s1DTndhMNE23rS9f1M6JBqj9Hc2PztWnM58eWoDgNZGYA8vsIOWvy/T9fZsrurCw0eFYT6EPVKyV
Ynp2s7Ajyla4/ncnP1snhp6zXwIqLGOxKrtfFJZVcpE75RDo+9xJsuYRXT1iupkOE9pRxu9Dfl6I
7iDKiiSGUbgjQCBUe4f9XFpOX5eS/NjWzlCnvBV3n6pZPj9E1glKTzV3nB8cSBcgWDbOeeLWsYFs
/pXxjYoOFk8q06VSrtv9LgnBwdzW3QhvTw+946Lj/UVLwvHBAGpfbPwZyyn7eonxsRmotCmmQwvj
ZNuPTPfZf7zFe+lDMR0p9ZFM9gmC1vdrxYyhCqi+n+bHmTrTH8rwSVKqxbBZPmw/Yz9vK6CLq/X1
Vr8Kn/N0TnAkLqqkBstpYtk8U/jPdTKziMDfZ+7cuWmnUZYVMtW5H9ddLT8z94Sd1vY4T2H1Lm61
1Cy9rV/wYJbd5XQ/Ke6PVQ/T6wSUSZkrVAf02UzhYo3310pbzjApbgiwQFUSRfc7gak+zuL3VeZv
AugWWLJkbuZD1FxWYJr6p/Uw8JgumJKLiuTUxz1QhFznifGrLUD70wOiDo/2az9KaPhiK0euafp6
iXEGviFbO+3CeaTB6VmYe4vvaov2/kPIi9Dh56EAUpxnJ0WbyikHgO/OtaThVbVJ36XlhLf23cYb
0uwLevKA4paYkhnYxMePHqMl6EExh34+uyiY1iMpbaILlWX6XtXuzes+yymyQwrqzVxUcFtZv3Ob
qf+/0tEywEnLUZxbAq0ds38jRMbWtXcbXGYmW5P8I8htPGDArcw7tZvi1670S1o+qiVwL1onrIIR
ISjd+8aeovv2TysCnQJI9Y8/n6pta8kRzB4Yn+3B7wNZGp61w243eVgLo1PG3Duf++byQ6pLgaZB
9uE7yGM9WpTR0IqIHS07xpCEfKwZiAqhGtuy5WrTuN0o6f2oq5j+51fynWMWESa3l6/awbASfnNb
lfcyQ2EYmYprwzS3irFFAi6GLKppF+W+nenSj9Onczn+FWuBOJvzaayyaOvB/bA1FCe3vOopOirE
sUECelKUB2WJD1CPcTsGks3tgqKdIhfxfiRzSuliy+vNdNquH+EwuIaGbLKdAtbk69nOY2zLHZui
jXDhfa5NLhi7YVSfUAFZGdWOZngXAIE8Z5hJ/zKMMZajUivP+jK3OhXYd48GLMjOfmYa+WU12hV7
i4CdYQPsAQuXod9N+qfh4VfqYeH1J7/PBpUopZGGzj3woHitqA+g/2eO8CKWAuEfVOR08w04Zv5r
grLy47+Gw5THusugh/W2vRcDYX6zOUeKfhZnzI9EMzu6cjzi2ICWdHo3Hn3q3mZ34m1E3qOPdRP3
OYjBXfswac49E2PR587j/fooP79psuxK99+ochibkDYHUYOBb7Taa/QhMJ7AgI8wYH1vx8teTEEz
EOyhtLfPo+Mnqstcvkz4Fi7v8PDu/TdTQ/njTd/naOivvZKLgNklDr2leedXF1690DMxRsVHWuPc
/O+lugwNaY1STZKE8DLZhZPS6QQH2HyK8AKfrDT8bEvHX2ITG0gQpMGPt2wbxjWf7qU1wRXibLpu
30mQbDUYzSbbknj8BJ0X6nvD+Hca6QI9Mlkyb4/fo+2ld6G+Xs71eHwzM1zImolADsygkQC+Xa5B
2tww/eVEFE92AfJLbxEs5ELQ2NT7s6/TngnB+wt00r+gVwV0r7njus4MUssQRXQ1iz5NikNCuEoc
mok+BW4uG5kbGiajUexPk9iyrWMPhQY0HK1a5CIuUc3wrZxLAXLuO1Fs9CwCN9qyNsMjCp3O26aS
MsFEBc3Qw0An9TSvksIQPUxJQiG0pfLnmlEFX1nbFCVbG8OrXwb159XcugFTZ1Q/mbelN5/EegiM
4Mtmnfq17Q4b4mTC08T7ZUIBQR8VksulNLN/E4YC2vye1942QojEiO/IawHh+9VNicutE3ZWXSv6
+XcHYH0aB0/8uFBgzPMPXqTlfz+MdF8wIW/Ew1et9by9I4W21q9L/ZhTP/5BtaAb9grwK3FWyUje
c1+Qk6faViDdlomRsnx+KKr91sdLjhbF7Wg9il2q8UxhiSvvGcKFU8Xtqs7R0gWmz/11oncLcQMP
nPoslhnO5XzC8ML1RG+TXWfVuv1YrFRQz+dWbjdKKh0OvX2isUYG1Nq6VvN5VWJdgxuo7jPAQNJR
73tvaELNS/FNyYHcDjB4upJL9NDpTNB5y+SqloqGcJudxs2z7oEu6i8ea+rrVUNJNRdFNXoFx5d3
WdVeQFTF5o9FmYL8LQv6AAmDtaRcjiVKoyA2AxWvgiNx+6G+0vQwwzzBuPOQConiuRRVE8XMN1nR
ZA1MpiY4f4B9jV30YqwUQ+xFBzQEQiB7MSYvZ+FMjHz/U7Mf5uovHEhTdJ8ecPQTLH7n5SRaj07v
gXuMTRAGxObNMOyU/gut3dXYojnvSikGM0gPxQhVGnsXiCbovz6XHfqTQWvH+FiZA2rIc7RxqoaJ
ggLSIbCpZQrctvPTVGnBFqOEVlzKUyreVjeVi8wAewz1LlfIFlNInOtePiLafB4/HO/1HMUQvDrB
qvvoJd83NjybCnO/xXz/cigfchUmCfXLH7vU7ro1H6TfIPE6hk2ON3Vy/qnp/tWIM91jyAbeR1b+
uPcfs4PThT3x17l37cWIgjr/MU3j5fSubBSkfO8ckEQX79GxmlcuwOQl+bQtXk120dN7f2W4jVmV
G9HFe6BeGaYNE6XnaEqen1tP6TLI6ywLX+Y3/aeRYYTOa4IItkGFZ9n2TTkG/Ezre12i4LvQfu3u
fx8Er96fw2Pj2pflKh+aL980Xli+qjvGQI/i6ifTvNJMT1Xu33SHnOBBNd9wEmqntpSO/NYyfikT
4lQFlv0nN/dVPToHwg7aHjmbXH2ry+ECriRqymdD3wvaBLsk8nhpkSlnoGmnOh5hDAsAQbsHKyNi
Q5KCfsUx/y6mIoUowYxYvepg1UDNgR7oxhTPr5pxfZoEl+ruWdGd2dKCh2QXsGvpIofwifIB8jEk
CPUkZOtjWC38c6ClNkEp7Jb/t0txOjDLfwJv592CThUBpcltdU1QKtHQpb6k+/NIH+DcAFQJTc4j
exOVboERcCxFyqsYO+JWMjStbp94AY+oDqlYjpJVn6vBJRn3ismzBl6F8Cn6MjQnAl88156TnxbD
WoIXJOrM5E/ika5sTjXoBMtcgWy0IJpl/lOD36ZNfyZ00S4Ky+Id6JStXwV2bERzMJzyVGZXuPhH
dK5miMqrbd1BiexDxqH82gps27oKaK8cJsWiIXZvKE/UaPJm6fAzGsieD05ILSsTyc/Sa3wbr9cB
3r2luutMA6Mx6+TXP1fXnZrXU1N7QqFDG2sKGVgvKxNwIbhjM8yvygveXZNfYIPD++FpqBXVllDC
Y2Vi6idWdzburnUnsBjoW8E9LyFnKeo7J3eNZ7KGkRZrgUiSh6o/3DrRyd2tetEdSPAHzJPoQTG2
pMILAWbOFNVsomiSohIcUyofzZA4JV6Kz2m6H+8z75NSBkqrX69OOirZV2y3MIdMPIfD1O0mBZkT
P1JF9F9LPJ4ciO+AEzU0DyBtE3kpuF2tqz0YO5asMSpsVgFUO8cY40QVpjZ3ik2orVQl+rfE7yU5
q6Qe2mr8RqrwqYuZaMjjrTRRAt24AgQI7XWvXqJqYGuogwj1BJKe4gXQI71MHiv5+TCGyWry0fmB
HZwYJ5atU2KUQJbMSpx6sqESCaZUXTnsnkKsYK0xtqnuvnXe1ZqEhEWtS/S9hx2cq5uoPL/oZWig
QhRPlR7BaYlVyJtPsBAVbWZScaMPGKfBQS3ontzpJAnTSeOCJamYF58bFAUWXJzHPs4LV6vyPl9S
UoFIMRAHWnRQmVhLVhabRTPvbnvW55UtI6tlJY1GA46EjqHqf0oDMI+iMsjzNV4gzd4DrJoa7z+8
sQWz/ljrRwYUSrYU2P0gquM0d2qCXW+r6jZVsxgOj8ZK624GwpXzbz/meOTgn9NRiheQbzcaLqpP
kETG6HjX1Mznn01I/sOZN9Ajpb7cW9PQ5IRQv2/M4TQ3u79Nivv0qHouN7UgyTh1/EASqqv5QWwm
KluR0bUnB2X7pqOe0T4IUAA1cGqMLOn2pT1LDnfMVngkWg4yeWdIQbbV3aG3C3hlMZ+SEwU68tza
enbDI5wlJ63E4uv8pAMUpoZ2nyqZVJeT4Lyg3E+8i0oaKt73dSx5NCutnZkNsjx3Yoh++tPJj/sT
c7+ePTZfDosDDZ+ynkCmKeVJp/XQ3OymdY5QOUr3JD75S9ViFqzOu9k5XdnGq/He4fN2rN9I0C/r
rk0Xzua2aNC8K5NvIShadPQRrruGkJU96u8BYirSH19QREuH/VvT7xA8pdnn8rmxuFRFABr+z/pR
C9hF6Lk4iOPu1q4215k1rv7qhma5EmleuP3u2mCMF9GSIDwAXViUJOQpMgopemFvB/2NqOgtD/nG
QiT9MqagrKUSIf0h29yUQmrxb/8037JDUTI7zH5tXAnpd5jIszt/fOVWEHEi8wlZwbJntUDco0XT
JktcjC/rZEowBeuVIRAnU7wK7MNMyD6YE5YcQiQ52zZouKwfeV8SQC4F1aHYVCiY1ZSbrskZ8K8X
Aiyy5e30Rz+zaO5i1cy1HFtqmlVtSYs1ky2nl73lonKKKYz7YWMqj8NmKF7GODnqimfJRv4f5LIj
bBBA82Yv/y/6pYlg8dnK60UFfu6y41/qJSJgZ3GlrC/BnGVZ0gfLnOOa9cX1vpHFbdS5ngVz1liT
Vq2YJpEzJ073jMk7LON47kDqj/sG/Cs1TtMr/ZiBdoLpukNt/ZdkjS40YNooVUuKgrezRVtOI4i1
83XFRjtHkHy46GEH1PNj/50GAKUgUSufS98+vZ7598wXjf3brn3ydTRAYt1TO1RL5yYzkIp7e6kc
wSc4RL+sJvHQwtyklAa1T9udPsW1PNu/Qw3Kir0RYqUyKEATgqiZ7cLu7UaBIcxbTlCx3g+/Z3Js
scr2I2LM50j9QFezKBBtsxg+Zw5mJk8TpTeq/98ntmExNS43MEJtH8vfVPM1zUu+KqufNQ2C0wdj
nGaWLch9/ILnWbqJ8mVKcAgcb4ncKpSDiEzWjQsTPOMCaKJTntxUjF/ect+q6DwTpFTr0L10k6Ot
GSxzUGQgjVvPqwrDCXhkUcYl2ngX2G/rUvGA3vbAYWIZsUA2VTZd5Jk0X3kDl9/pLVWoK7fW5dW6
SJ7n5c744uemtkIliInon3VDCzNfmC7etViVNQajg6dW6VLTrCkdKoThKukSroUZopOBTzUlqN/4
X33d2QGAyHwHaUiuhbhLQS+V4phO9fkP/doJStPna03MdX0vsRfAMGoJY/lWOIL2JQ0pc1qmUJEN
PDMhwwT4l6MrVXf+BxDVDIZbOY411brVye9+uv3wg9B/fNtX5578TlN0W+iBmYwTNVVqjSAlLUXU
5FeKd5KpAuPYIC88laQXBsfiur2Z/oxPneKmUK8naqsKt4traY5R8Tv/zY0X2Lc4lTdDaqgHo9wo
qEMhLmc+n9LRv7ueT+CZfYUh4VNILSgMKVJJKLJdzNewttkBhqJl26G7qVI+Gjb+fBrIeFt+Cwv4
3hqePxR9qmql5ciL8/lGyB02heOfSaSfCcxF4af6QfapKqGlq+keVMHvZW2aoucph2DSQDbSICBR
4Gz7awGlnISwIAGCe8AgV85U5BQ11y3oruh71s5f5yGVDAKcpnAedalrjyVdjZS+r6hGbslpjOU+
Sgdy1eB68rDpdvOIbDh+VgX1lyWHnd5+EJzVax2YcYw39bdiJJAIWunbpCnF4qdc1/pBplnbEbW9
18DSIgWGdUGclm27fJ7iXmH6YvYSCGb7P6dmrJIdJrlRLg3S7jhp0FaUhCHawojiz8KVYIwH/rYv
Osa1IwrJ4bm6pqn1pgP7T05iuu5th+mV0e74O2VD1EY2gugmPD0PqIeg0cJFr+hN5UO/dW5u5V5I
50p0cF68TTY8gfPG7035B2H+Cfjn5+6h8N9Dd0Y/f1miZG7JefgBkEK8VyQlnpUVz5prNZ7XxgpA
BYL0KtMPHAy7AuRg3MahMCnHDm1lhf8HJSR+pJG3z/0IQcDqP7RFKIjoT+5raTBtBHKdfME5/pHQ
kOU29lQ7+3VAn8nWHHZnlI3G+p9+1etTRaRikXgnO9Awp83nKVfNR9VAghT9zo1Yqsy7+rmsq3iY
NMlDfhQgaiKVSt9ADUUCbu0muNJk8k7DpRRKoCjDRYPMjD7AYK8MO9FUnjQOMwH3nx4PmgkUXHHR
QkMhKcuPAQJaDhq/6k3yCjZqJepSvq7TvWBrCW8N/IKcYbjlLFVGcW8dkAUpm3Y3A9x44vFBjG1Z
fkj5GpfuqzYNOjCtoJ3gvVr50r7GheUjvOe9IU2xgpAAiLGEE2D1Husba/yAmFWy1cQAU8qJgB1T
P34HRbE7E4zTLOIbWNr/3SzsZesCvfxMf2FDLEduyB49zWBgwFF2P08w4r2qwNBuzLxrIh9wP5Jt
e03sCmdvP/l17y0cyhm8scJa4qLgAelTnnyWMjPpsCRHU8o7kjn+1m6AX6JryBgCEAmpRGTyyu1U
X1PREwLdvISBco8HsBO7Zp4oyoVhx0h3PlfWtzFS5DQh3Ggy392fm0Yu+aMDmvyMSbpGAuUDWf+b
jm3LR6RmyIHqq+XfNl9K55vbjxyeePc29iUSM9NF/3pUK5ZBA1w4rXHYQLySmt0yxWeqrphS88lx
ZZS6/+trZb5vZGajXRrrsvi8GqdM/GuZedkSso2CAIAPs+up7gu7TkUQlffnpo6JLN93vI0n6Uag
cn1JHXVHYNr6PSFByPblLTovmlAr7Mb+fQpCj1roMZ5Huj3/MDUVD+QufoLllXFGgVgiPIzNFDly
fZmvwvapn2ejG2HouDr5CDKdXk5QNrwzxCm4Wn661pIEbN4Ap8c0XN33XOueLD+P5ReiKtqfpfOe
fDV3pAwG61shX/2GlJbm74ses3F/LagtuchfG4T/bS/+h1w1kC2tBvwo+1BNik+lrf7Ijv6HhN8Y
LRjRN3DjVBEe57+O6r3m7L4L1Dt13K3iyNMY71I2qw6fddDLW9T1FdZTBcvZdNb54/yRMrJ2FatW
s1SLGGITPT0o4RDADLifFNnRR+SgQ7PaTPgZTaMt55muiFdNrzzQrv3HIALKStyxXXNGEt4IRCtw
7yPmGGLConTGqh6JYsaKiheywyZqDi0g3kgUxioHXsy/TyRwxfJ/zSNwx+1TvILEXB1qe6MZcNJr
49lDMQRYplDM703ZP56iIJ+IV3RSNWvkAXy/7eJnoW3UHIdXwv5NloZ5ONgcP373BhehQcb721zk
s2Kewt5UP5xbuIPShPwSvhDoErJltWps0UxQO4hXpNiZbk7xA2cbPN7c+z3Db3+ntmnfKCv1Exed
m9C6KyBpur2qR4iiFfiKFZapmgLTGpGamEqhamSRJobOvyg8OdRXHIp5oqwLaSw03kHyOc2hqwD9
RFdv+V9Bhmti4HW8QJeJxXq3f0hv4v2SraWJXdTUd1esn1QAATA7JKmHe+H2+DzFRIOk2SK1BT6U
qIbAdC0jM+i/ui6VKY6di8jYgFNEmDO/zPd814Amo6axOwIv0t54/DhTwFJSCqBpApHlUV6vGjf7
W2aiWtGk9L2jMpaqLrBopqM+Sw1OP0RVVcZz7Ps62AhzSEd5uilveruqBmntqFMFfCUgiP2GcqKN
5pYCUqsN6o4Njwupe6e3TDivLVvXaK5viNCSxnh1dTPx45C5GsY01Zx/yVK8dCjuqo+2KTZTGGQ+
ZeUUgXbkmJi18a6JKhGBtglV/udfGNqIxQyHr78VW0GgzIC0nhrU65sQdNAxkeKkKtHn38aENYaC
Hy6G5Itm7iGfdjQK4P8HYl5txTE7FCLIOcpMdX8IUXUF11tUF8yMNo+i1naaGuO6BJWeoEuaN26J
Bf9NmykW4H2LEe6iYgV75IZZoi6nDA0iAIB87PewrljtHmB+tmivU/VQk+kLwpCVGofyepqAGwzW
H+JBKrADQtzVpn6MY7LIMDD4d+KlHa80XHWEpBWmhkUDzyDjXQveMT8LzKOOKG/dXKXMMBfKGwRj
nLLTlDDZmBeP9SPm94pa2A6E39g1DvPi7VE8ZFxEKcmyb29S39DGfhrY2WIImMtxHgw7QM2HSgwd
SzOrvGFjTWpeIVPLfz7/grPDfdONWX9f0asFaz9UkgSOjjD0ZPeyhZRfgslsapr/uH/JsW6TAhEO
7SagX9KgXXLtHCBJQBCQJNGxuvcgcoVEjUng8esVBJtv9YShGwgvkr8hNSlYVIrvqhBlcSooWf6F
qYd7ST6VWbUOufqdFtaE+hpVcwX/YtWC0u1j3PKkjjK1OWdrkl04iwRYfL9ftXW66U/O5Ysm6uMN
PIsy7HyFr8EpMXUV+Ggl8a/Tz+UnCeIJT+/TK+66RYvQVuGVdtx19ITyNehAVQN/0ZbYKszq2moq
kR5IwQAOBHUIF5GdgdK20+3U3pt/TFBewXS4HcBUkFfzFqurzF//2s9x+SZZnuUbK/XJuXj4uvXO
CCfl+y7ICSTXxaQCgGaJNX6T7+gVyHFMfHywzK3QHU6bhmDYMHgNVj942asxqv4b0D30LF0sKLYI
hn6LfxgHUoNlxrINIIF9cK8lp0QLtLuhf6fP109218QQYF5E+4ZJZDmeLTwGE6qBb6wU2BEv3lPM
dcnHzY5UYtImdSoJuvin0EFVVti5KtMWlEB2JdrTZzCIYwzMZnyffNTgBH7t3x/DfPcx3v3sPg2k
vQVpocP7lrKiCsg3lIi6Ikc+ZTDMxo3TYv1t+pMSJaa0EtYRlyAB+XP6ua9q13Tl8h9JZ7XkyrUE
0S/qiGZ4FTONYKSXjtFAM3N/vdc+jnvs67AHpNbeBVmZWd+sT6cX4H79QAkAodTwOZgw2cre49N7
gGXC60u2xO8+28N1BrmFUEVVQjUFL7N+UtNJ3VLrNpa7ErL1YJs7niAJOerBo/gRVABtDQRJSB0/
wPBKtm2fST5cQ14OhSE9rurMCmZL2Cq+NYpJ2FwSTnng7Q5C9GIBmIScmywC8SqFLUcspoIUvKJL
A6zVIEwEUAXS6aH9dNtyD4194B+oZHgzCAK29suacLYwbDpRdcGPoRBHUpKCG66ANaUTuQyYHp7B
+BRDPBSYQH0rlHpzQWaDLTTn5CLBGqAelbj7uWfAAZrYaGWtDKFQQx+lo3Gh0ZIoR6jIDLH7/aH3
k2v4jH8oI9DG4YR3hKuC6vvJgAnwAmnRwFoQyDgLpu2i+xT0YDEclN64Qv4ycOLMsC0WYjMFDcJY
tuqh/mNebZ/tPfYGcHIo8wwxN7CuPj1jiZy5uoj9WmQXBNvYqIBCsJpujSIeSBoF+K+ZLXiVyqq5
hQzFf2mdiYY0is6ix46FceQVtek/xwnWtp2xdmGADQlVDLJqnD4Q7mYnxswMoRLGnZ8QYu2snEbs
WgfVCzeh8seMneNHF08WGr91cyZEOdgkD2tKGvWQ/2OrFAtQUmY10NpJ713ONslNhK4I/WFJDzmn
PTCcC4XrCLmjXyBg4OtBWAEogc2tXcUHi7aKUyk4hsR4j33d4cRWV6Z2pA4Q7MUNlgLuFy+H32tg
tEARIV88tK14vLNPUZClOEvZVqMo+hnO5gtuO1hpbkyraE89T6QKlyNkxGfw4NQiAeQnMDbiCpDC
qJesAMQflVOzoY6TD22w5eWpB9Z17grB0TZOwP24iJ01zKkp6E94EYWzxTpck+adnXmgWsmtXYYd
N0ee4oXcjYUAOKSge8pop0AH813c8zQnUT1twNegiwgEuPwO7oxbcozy6iWhQ31t22ZlQqKHOcgV
FXw0QFTtCnopuMcelROONTi9gLtJDPPnvDTGRDDhfqj2aEXSduWwOxfDWcTcYggQKqL94uuJvvFv
NIN3yIlBaf45zPAnM/dYai7JIkQSmAViDZV1tdaY8WCGEOsTSdl61iYQc/ypAde8n9ZYTEY/zUxl
a662GecISCln7Hl3JiowL9hy306wfdEjMXSjq8J6pkNeRQ265YXa6Br6pXyRtqJxZyyV3FM0ApBN
mGjCm0+2nTmjb0IoRM8DyNNYgjewNCmaFkq2Q4zluszZVmgDAlqYFcWsCFtkYX1mlC8fgTgkarh4
9G4oq34jpkZM8WYY30Bp26ZnINBoBpTmQLfOhBmQaNkwnKEYRrEiOCyqwVx34TYLjk1FKSqo0JxQ
Kk9Z0CsJOR5bJemyihdnliAIL7T+pvgGP/9ghwd2KNmbTOMEB7Pbwbrnv2Nr8mmgecF7BnCJIvsq
eIc7ntGYLZwnKmYbYPuDF8Wf6KPeh1t5h2vMUpRl0AKZl9GmU7bK9NU0zvq6Dpfgw89+WPb5LpBn
xbF/qbv80APVJ9Nx7s+bLa8zpNOin2TusoiuCq4MF9vgjE4tQJ+fcGthtL7GyArHKyTBfGuNwUGG
5tmeg3lzTg6UzhOS01w7+wf229+NZb9pZv0c3fXRRW5IG4yX0NLCRxp0RjhHSDPznWGJBNh/V4mG
Z2W6kdbOyViTrL5xuK5QKXc3dPSn47vAU9KgyhZ+cP9c6PwfWoJFAMgVYbhtTgMPahBLfGjnyLNg
VZgXH0kYmHL7ZwpZ+GzDhkl4C50C9JK1kNf2yo5UsekGEwGIi0g+KneqPYsVagwStzLzP+sUBBRH
xU2Czp6dkwzlR/pbTDY/mHWAeOJlx0DySONHjCH4Ypr4sDAZWVbnmA3E5bt9B940eVX78GhDtD7I
HMGDvZOZAD1b8OcZt8xCx72xpsE+AsFjRwOQ3C815Jcw+SfjWCsoHD7pG92BM3XYxdk2G9zteLeA
dQV43VfxBVHON+bQihpy1RH4LDviOUEzSVvJgitWpVAhJ1sfRTnNq8XzxnCj2dCIR29omf+K3ZHe
7RuYiwFBgOUO74jSM16Iaa9YB0Zr7AVT/yoc25AZXAXRjYEso4TruCt/Mm/iUM6yGMxD7tJPuh7b
6KNNVrkAI4ZXiBHfdD9Qj1o2X2GohAy13+FHwTKS4wDx9+wAYvEJLqKF+cbf6UmeZu6YwdEFZyW5
sdgAxwAh4kHsc0j3GABfzIt+8SE91jPiu74H+B9ZeMwn7CAingUoUy507fwWMMyYpfIoe/jghEMf
wzuAsmqZYWCZ3UJexEh276cdmrdFuRqO4igTnPfFiEZUwSXvlaLYYwIxqd811b45xS8zwPATKzsZ
PQVrijDFdDDy4wdu8mNChbkrLvJd+mz0c+FMIw9im/StqLMeMMfsvnSONIU5z5Mh+rhmORNTE/p6
gEAxpu/+mbT2SLyLKdQt6kXmfPhJokGk7Me/gjSMOzdlpHL2vL1J8P5E9yEgBsH9GkEk7SVJ2Rvm
tOWU2Cqwp70EWjPLC+u0aZ883mq/4EbqIUdqAkufpsT+ddliW22wkWlV6Oh02ZqQz6xIZfZe44i4
N2vH83aNMwEZPBViNJuJaOFgX5BOzOTUc8DhO7xABYM3TRr4EH93f9UD89jkcUdvErzVF9/G0JNm
OP0cBkQm6LG2zk/4yzgO4ikJSfnBSd2bs+fnKRLbg/HhA35jBlUsRuNVQroP0hU5ejR3fnsm30Gg
5vuIIVj7AR7AsCb5e9Ge18WoELBhKKfuF/BkxjJoooZF7iSs99adQWH8Sd6nsb7csxURv16AVfLt
Dg55yBQ/amkpoKseP2LQTIgqUFe22lWwMZ+kYu3ERA7A9v1HxukmKlGHWgLLOhL1pSLV1k8yBJho
vPTn9aXbqQSnGv+pcC7NfqjvkC0ANL/gFd2imYOYz8RJDRRveZNe6eQDOPxPvgD9TdEOosoG3YRH
XtPzYHht0/YMZ/qKnsKVip9kydfVkHkZYwd/ghdxAdmlBDNv3hu1g8X0vtn6S/IolJyejzbZ0vYg
r8DutV7AgSDs4I4wB8okgyWgBRTRQEAhRg5oIcttf+JjhaMj7WCld1ucAptdtQOGmmBhf5F2P2x1
n8rrg79RkX/futlNWhOIsJdinLmg7MN0g71RM1YFHepPAgRCHSq86Z3EzKoS+W5tKRiRXuChfajp
E1H9cTAOsCp4qhJLWxCtQFT/Efnlh+MPhpEv8XffuhN2eMCIFJMEyIpvGga2OQBh+pNziHQXwyIU
LOoqx6CR7VEbsWdBP/+Ek7PQigi1zleH+tD7Eu7uI+tUqd2/2VKpMgPHlpk9XFhYfdbYjdvMsQ54
FCLOD+4IxZZMdmYlWp2PaBbPxznV14s1OlQ/uEkliz9ki8FkXy33kKRUjN9JQEjKdkw/cX1nghfN
9T9v288q0S7M5Pnbn8E7XWvnJV4vsIqlb0c4V8OKZo2RMfnArsakHXR240fBNhW4obRQ8KHRn8qr
PzB0iEsYfaFNXP1kc/bl4JYIuwop7rL9RorDp01B5uzUPVwI6wMv6m6GfTjYKV5DDH/ndxkLfaai
4KTTNSN8++Vd3t4G5Pqv+Qp/mC+ex+27YsrM0Ghe8RIjVgiIvS7JATyKVtxce4xCogtE2WjVr51t
dwsXI49kDuVYuNCCsV3E7xixKhb/Y5PWqogmKfjDiunliAVG8ivI1rD5r9FB/bdhKrgwhYJ5ByOS
qSDjUqZIToAEQEBr0NLwennBtQB7Xaz4WZ8gng7dMw1zh3EYs4ACHWbP+qYJSCDfM1KUMW+sNtpV
e3oIGL/ap38T83DOt3RN96APqBV2nDyQAe+IbHJdL0AtV+4GyBnqOgKeG2NN6nvIzeEeVirqYqoU
OhvWWTDFZbEwOfnT3r+SDRn0lO+244LaoZwpOGBulHm5hKk5IxuDWMLnWONJjtUsi+fwtKMRu9zh
uiDR4m5Hdyi/LEGl9OXJ29jsitZR/vOA2ulGEHZzJdBChEBZmIbMmPvjDI/iUtwnvgc3A+aed3yz
znDYdGSj8TyiWLII0nMiXoPNGFWvPQXO3gev/jECTe+AFeyXtCi2Ln6jBm8JRsSqBgGP2OXSL+i8
jj0XpppzNphl+2sVrzgXbzsP7w7vLvTm9dVHMRpPcKc2Z9Yet1qss9FuLN72H13/vHy4z2CTQ4+3
N/+MrRCxIvfQdtQZi4JLAJ39G+oLmzbGxQsy7ZMNTIxiFpwulCAfuKIRDeVN/GTShu+IswCpMx4D
mBAI1CTg0Qcr/4T+aLdXBIrHKGzH4WZlvT6LjyAtVxvzcQq5b1YVU3aMMBNwRsUTlmbtms7oq5AS
bN1F9/T2/araWw8m2sQD+/W6ejeXsuKF59QyecsXwBqWUxcMCUxoFPTkU/Ok5hP9qcLWe1Twt9Aq
3lwg+A/jXR59di9YU9ecSMbcFId8ir3Op5i422u4o8WXwAvNyau5C4NxdCPc2G8igdiPilPuQbB9
YK+IyIB9SPQFLJtZM+07YO0rQwuKQRSdZAgUJYK+hj7+s//00AWyHNh/QoYEUzVRd0sLlkOwn48R
LaUBw1FYpND7GMpgdw/jQYh+5YtYaBRhDUyagbfNJBvTjxkaMsYP1YYQ0+Mih4MvRxdV5OZMqhDO
UuSkdTGnb8NEkk8vn8IGIwmwHZI5+rds88UwHy44X2I5rZ7NJbYsMKFtTP3Z0THHfkxDoIhMEuFL
zU9jLrNipdZ0ex4enFadHQ3auhRq94FlFMzByC8VuifC4hLp4vwHoxfIXNVG5a+C2+jdlbV6lu+O
CEUzoAwaheGsHBHLwwBa/OTLdHmvP/E3vDTAOAblDyUpO6pACsHGPWSTn2LzQo8K3J6SUPfalern
3whSZVCAGZeCWBOxFfG8O7BEgaVHSLOE3wJ2q1RF5lz7sdbMVIB4YA0tzRshKniQgpd8gtGfq+2Z
MaIK09Z4ZAPQYnuCeuaGT+GMAoq4J2yDUKSLGl85iYEtSC0KsPEJBw/VJOglgizEmMAu1o72kEYY
s44TSZ92EWzA2aXfUKvCJb9HgXq0l7a06Pk83jdIc1HdPlgBJEBAfk7O60C8Kdi0q+KtH6hk8cnn
XT50MQ5PmGMA4GLci8j+XX9CutgLNaNxAoqjjMBG8bfFYuQx/rAmDMU9Cz5+kUZSPiFYfCBZZdJ0
8X+7R7y0rpKQhmIFuWT+hMOCgoTMuMJ25WHwshXBcKRL8KkOA5HrUkiUPLsUfg82JyT4S7EllI9P
oE+Yk7BAiG+AgIKeASvmQgzn7gnx/pFfSyNfrKiCUeQC0FB7IiZn5WY+83+DI1XYAfvxRY5rk2wx
b6lvuk8FAV9uyzYSemFOGZXP7Ckth7W+DTfNymKBEAmAYQ5WX9AkmWlT8UDkYcSDRUAwoU+x2UeM
IRqLVWkgWRf6gYJpQTD9pjPwT8Ud6Rv5459fEwRYVgV7N7aj2WfMfeKFtzlh5/bVszuPFTJHMijW
tdkN7HtdnzwUAWIVEbze3+wMq2plkZvAKRou/AvwiaV1xqO59Vumz8thn01/AY6n1tSZBptsSZ+D
d5w1CW4jIOIlfpsnKPRVRhszjVV0AZPq5vKIu0lfTSV2brHmKWSAEcAsQZc4zS7ptVyHaLocYUHW
fLnWLGJA4wq9FOx39pg1d4oM3DuOaYx9VGYs/HXyAEchGxQbttdecQOBgIwcBkVK4RyARmhec2tV
/CXCBt75wNcYUmMrghgRh8QJKZ2MBWUTk1uannoB451QQ0gZVlhVEBZAVkrUqCFgO3u9/lcQM+AQ
WS17I49GBQiuS1mzzR6U9k9OUs72QHMP/1skRnClp3f3d/IL7q6zA6VRD1Sl+IxaE7alMyGCwQmZ
dhv8uXCe95/wV8U9VgBvaSjGo3qBc/tBY0E9kmA/ikUAfYyYvhDxkgf9Dd2pxaQXJxFhCQBFDJRX
6Cfh7cJGoGDhoBNy13+AREwMVvk3UMAKh4gnBqjHkqxLJiDGmTPwS7xU8VWI3vRdFPBcZ2GCcOHf
MC0dn+Cl6oWgjSzXwo0SP48rM2kmpMhSjX92rLRU1ds6hWzo1o5UpUj+orcJLZMuX56m/QJGLaxt
h7XNqMaJDqEkKGv8wekAIJWpLTArN58wxB8QIOSBDPeggowfsDVpOriKv/ac/TvS2r4QngD5AdjK
RXe2IBlgvWwv4bj+29e4xCiWdRHl94z/hNAU9NCA7IPenVLHZgrh77GbB2EUfhb+smGN5JpOMnjb
c/sCOn+Trivo6hcLgqeFjzaWfYQDQBnmLdimr6IIbTF46TrdizjBHAHCP3EjsM7IJIcUZ8IZWlng
Zu2HIGRS1WG7Q/9I30dwHE/SCjn7jzglDMjp9CCeMYh4UjKm7oVzQQuFbBncm95d8PP1bmcfGiFy
RlzN7PDfCaNhHLbSSRJmqvgPMVPldzJKsQ8VQ5Mf4ruxhndxAOAjFhEJebyUrbAcmfAZ15qJyA8T
f+nHPbgHsHIBfK4hO3H8TmDOwZt/x2o6T7x+LDkY+PM6+TQht+DHUTw0cI81MPC+etMEKoRz46rw
LKq3vGWj4gLv5gV94Fb7qw/uZNzYcJmShXNiKwD4IWcd362jOuvWWCtvP2Qoo5A357fghG3Sb7zp
qDNELQC4+2W/nA9c4tn1IOMXLiZciBCmyiPCpJ/Il58yofeJVlQ5x2ipP4PJJ10L+Q6+FJYyYHDs
smexIqgVK+Qw08JoNT/2bJMzp2Ao2sJYITgglMUUI+DJB2FzxOrXA5XkTSwQS9fJIT9R1y2w+2Jp
BmRP7RF+pEdY6HN6lWUPIf6pXKqZRjm1TnbVIsBZ03kzDO5rup9gy8IyBX6DL/YyUMHIfwyWeD0M
UYjS7Krm77il/hv3MaEDT8PsVNhZiP2AdL9fmOBhAAj0YpyQujOdm+c3OGIMDzhy7O0B5TsxuWXU
kwD1uRSwAHQQ8+bNb7JXDtnU2DroaWZsT4diCZeyZ7oVCAc9ipj8m/6O4oKmeTxBBzBMkG2b7msh
2mLqVEIVR++bbQWCGSwYsMKez+LBxPx+fxIDT8gXVs59satDrFIyyE/RpbgLAjI8gQVeYJMUeO3r
C8aS+JUMz8h01pqTq7MptbIwz8bNwJhSkEBagCxBj0L3BEErXZkX4iK5mhNOL68fEBIB1rMgFhAA
olYJh0DMLBjiZDwkjru0o2gB8THhYIEGdMyvNU0Mh+AMcK6JxXCL+DoxzsBN9gSHYAdSk+79FxXv
U3syKp4nWAanN2ELbVBMguwTkyAlaD8ZVGs1wizCWRkEOkTO8LUgxaCm7zleADolM8GEDHEU0ykw
2QccLMbd8KXhMMWbftldh11FdT6x2F5LIny2L+tLpTogASLtKnfOsJAcsaFdNEv6hXUdYkORX89Z
GPihfXJ0SIEzkabdJfs81Fl2IJuCuY+YyI47sGCGwSvv7BxyqrQJKP8q2UcbOputfB8hWEJR4bfT
rAuzkfqzgjACBssiXESfcCaCSfE3g0Dp70DIehGOiYBUWERxNjdiGZb8MeUiqKnDDMURMZ0hPYYc
RkBXaGJlcOLDIS8aJ/fCioIDCBJJD1vtg45n0Fo9UM+JAVO4hTlX9TueEk+MP2hhKMN6mlT9wUCM
4KacaBcIwQ3GcJiv4Kd34aMNeeqnKN5jJMMnCkQHZgfeyBlgaGYIxh7cJQhtNleGryYBEGShkkgM
nMM5y1gwu8DeYlu3DKnmOFdO833Kaq2VxTI2xGZ8mbxglI0OoNdnnX3F2UIK7vwQJDkUwCq7hrMd
tSHHxRBKAmx5CIThDdNxJn1XMf6BUUfcveQN1ASIiSEkGYgK/HeyPFYuzQI/HOgwfoIBgnvjVqgv
akpXO0KbIgbzHLRne9bTdUlBSBeQ9XerK6hQdrLdbqh5UJJ8cKIscE63+YvkaO4OLqIW/1PHHrCx
J2RpKUgPgLW+c1FiHK1lmY423ptaD2Vs3xc1hb+gb/0mwCm281A0qvTY/IqkEbcKLkjZztUUmz6z
B+3MbGVp6gQkTdfmcZKdXIfiuSwxm23jtWthaRENwaGP+nUUORMj6aeOLReTttK3uiEPMEEgJVlY
8LfmovWTTShXN90e51LcHEv2WTLUdvtuHXB0xurXV7dBGUxDOVxU47hP6X7UdLhUncmQO5HORnCr
qu/E1JnZHxQrWktVemiBYyLZZtOCM49bJtlyOK/YGlGajDt/G8lmpwUn3aq3JtB8OyJ6Q67d80Fk
OdLWmi2VXouEszS+nTy6+pDmqjD69tUaYaEOlOYklySKlq5RUJga5Tlz5F0j9XSXSqVsuJNCpoRF
nXRwEpZYjUdNoyZVvF9laP5qb9i2iK7gRnpu/4jVah0mVFjhMXAtuJCls80tE9jK2LtasZOzVy5l
mzIA8MDfo8xtJpcIZrZJwwIoGo9gPKeVONMJXpTYhPcsonU16KSJ8ihCqmlVhYGFUWNF8tDxvR3k
s5mdAha+1kzZMnsiB83FbJNdUO/skfSkBdxkh4tUpzRcfjQtpK1pQM9QwOlg0/hRC9etmg3mOOtZ
fpgAm2GTq6buOiA+WuTR4Klk4ZaHrnag94YhzCrcFn0+QEE39lPP9ZBWsGgAFoNrT9oUky4NO1Rn
FgTJvinNhfjdYcoqmm4RSr+ZTBVeM19xF5kLpSdHSvmws5OP//l31Ykd6j5m+ngqw0DyAjCGzLs5
ZrjSm3ifSM5cMqAUjItOBXC7uyjNQSfwZ4irR6ngxGk1L1mGyKahtnOogYpiknndvuMu1zFK1e7m
RPanuDMdXkB98FUW0iqtVs6QzoMASog2zuyaLbVpfIitYVJ/+mN5iSVW4XTeLKuAdTrsmisAuAAT
sn44SiqyGLv97tlOFzk5zjJj4QHiNC0D7A8tSXWm0dJULZatqS4sHcDHZhd4Qyvlz7qOdWwNY0Az
X4TcFHEG4nanDwSqCodks515IRvORn0VxM2zd02+vWoPTSjt6tpmiuWsVCWIl3KNtbYVHn0ctpRI
e2ulgixF6Xe+qwMDVh5zDcWb6gZHx4vfXYk/RmmWhyBjUUYjFVQK/spNYubgZDrfbLql7fCu9ZJl
E5KzDLrgamjBb5lY0yFXz3aNVXZiBpfaZxRYVie7ZEzBEoE0TI46S0uctHtZJmbnqgehPMITs93W
wiizeLs0h2HVz1JK0RDLDfpiPZl1XNsqZwi6feYqXFrrV9cdntlTbpmjjx9tAuFNPxv2NooWdj6D
CRSwa3pY+9FOMWmWh4NKrexmlBbpxqmAikL9G62bh11bcGSOZI/4k52wM4NpzQ/w64Wt/1jmNrpG
ziqFkRYz2dZBMGP2A/zlxndAgUvxZNWfbb2x2dpk3zAgCQEwrS8AZc299N4Ph1pq94gqddz1g5/e
X0vJZtQ2Fmsi2EzBYeSfsuHD7NH10f1044M3YESsmjrk/S2TD/xq3pXUrd1kYbCOmmzAGHicG3+d
yf4oXeg3YUhkybnQbr5HQgfWam9JvDYh9jD2y8JVq5pTBzQEhwssHnNhpTm3dBYajR1l4rLFeG44
VNG6aN4+01HSiDn3tYNWfqbhjZCrqnsM+k1lM4BmFDtFXaQYNtnHDnTLgQtuFOtBvRrqjotuOLfB
+vSx8QL50eeGcs8rdp2NNLhUqvIbYgIxr9K+GtFON7MWKgjhzT53wdNkO1SyqDKEfjuInvVWzzZ8
/ZB/jKfMevqgKDJupUDN5meS/fDQ+chCm3n6Ps5vOrbY1vVMgx9u9OiDj7zRUK7ZOI3xU05JsVD1
6xCvq/LLbL5F+jBrCuaIkbRwe9Kp2EumRHizlAyP2kdp/3ke6uItJU6UY1KK/yzUx20n+sSAgXi/
SaO7bu1L7AkYWNFd22sn/wkxlPKpcHD8i6HU8C20UOm4bNW/lkkok0M+BJWQLUI0lDp+lNx+S/Yv
t4ifWQXz0TtzJlz2eSkbJdvy8/0OA4qPFMipOSXYRYVLCoFAwZhCPfJBcAZa78PiBakfbhdS9pKB
N0xWi+E1Vqu4XDeg0v0vpzCq3ykEUjP4jdx7ZZ5wAlBuafer+c+2WobsSR6WuXcP/V3QPfl7lCFZ
WGDP2no6KfFoNncHFZutyeJRqVg4GjPodyR1zqPg2SCS0bfi7XXug6cdSFBeD8Fwbet96h/C6Bh0
q9R6jhmrehddDwvmKVe/BWSnsIPiUdBl4uVK5WuP+wqGx7Ay3Z2s0m4vW2ee5GtDO5TuhZAZgPb6
xy7rhVlJ4BxsPme2+rhbPi3uzEhOi9VrXl8KvNkLNp9jMorHKb33uTdPUcnIWF7wJjipqroI8q3c
zSR4/KAEOicjUFeZ97CytW/unegW5k9fuzTZt6qeo4C22IjovHUZiCg+c0oRViM3R5RE46qppxLu
oDduSMBGtgpNm588MbNdH33p2tVV66Wj4mHg16vS5rYn5lVUWIkyQk2Bmlxbj6KJvmtio/I16Ou0
fjn5JS6gNG11jEUKMvucIDeGy6B8qNqNm0L0AT3TxgX3l+DH1Jv3xu1XsqcIgVZ+Vs1tCj4IxQp6
fjEjDMrjEqmDeHzlga1Rw5f+B1kdYQ+dF7KSOjwY+kntUhFVynRhbSXEAtFXAPnWkZxpoiYYEjMy
9NjpI3+22kLiNakftbrDPxeFNAEj9tiBpbOBDG8Bfd2aO1gJabGnJSazu+OKAkcPTyVwIwgEkErI
YuF1E59aFKqFh99It8w6Da66xlCd69Ksg3tDW+3nT3O8KaG5GZxfnwDTQ+OTO32bFME2NuJb33n4
YlLhIQ0TYU3truSXtGtnIbRF8VejoLFOLfkpp8nLseOfqGExyuCOuzyXwd5wMQ6UfZ125MewPKWl
hmlTHh88yaNA9T97OyZsR2gtmtbaSwTfwEznaUALBfnbdIe3GiCIbNHuwxGwQOhL56VRnJkIKtWu
xdzC5PSgQnYNhMfNrCRHRu6fASLRu7OsqYFxQrbtlcZnF4PnsDLAGSMaTEOa5lU6Upc2GP3gdRBF
1yEtNrLWftWFvUxKrqkKpQ6WeWmwiFvqJ5KDn1j/o0TYvI9oSHy8V9rfojmJktFQqV17hckRkynX
JJGRHySat8GeBMZLI2lzYjzFRRjTotJSLi0lssH7iJtullFGjrgp2Jz4xgHJs5GW+SC4oBRlPXfG
YOf07cFmb1GNieyws6JfKaRcMiG6Fx2iJFqVQpsXFtmOlk1v+f98Tk092nuL51fg3IUtOA+mkiCZ
m1BoxojZBr9PTpWlocTPjGOtdScM0DRz5C3iMJgkICxhIOGIUKM7R62HpJuFl3Vyr5gU23YCKn1I
RyjC3m9d30wgtfyzQQIVZ0/xnuStzuiOyVfe6pOOOWjYHNIA3VNGssjYUBFa4oKIxxBY3wGoeNdB
1GhxHuUuZIBtSvBDVTRXZPzTFVR3bnwQF0cKuqMt3R20JmXhbzwIxJGOx3DC75QQNkNqrBwqUo+o
+FHEFz7rCV8fkNASuZgrVj9RJcpU9kjw4bU9iHW+lD3C6E9hyBzOcdsW14JXrVSgAMHZaUNm4kiz
oPrERD5X23gh0B/PVsoebeOtJSugfi52ITqcXIhKmIQ2CI4gOnHj1ypAcuYw9rOExQp7TvxsHXvl
QfcZXcgVccpntZUfbQfCj6hLgoEJdksfmePsmjgHP+pXabtxQcpEQ9MrJOYoXJn+OG0CQVDi1SBP
Sgq2sismZSnPWasLiMvSOYmlV+u5mOVhRkCINfr+o1DVP41i0YoZ9nn5TPyeAk5xQcBsbzlORn0R
Lgh5dfGZyGfHDVgfUkH9YsyrSlNfonMx5YU/gG6EmQ6NXXq0A1VAN+Zb07U3qZavcKmvsvjiVurN
yBklOwmoj/oREWjFlfJSKNCIxmQeMtm8jKBVmQzie5sKonZvvdMDS6h4WZ21DHJo6q3MutoPbGmi
XsaTAgM4X2MHk7zTmgLUDnxaCfCIcxAP24gaZevZSj7g70gk8PJJpsePZFSPOTR2l7uoy9reCxgb
BirH2ksAQlwNjzxDfpf7wX/lKsbACVtTkoscMBWzGM9keKvwkDXfJCak0ENKZ1F5NlEtn1rqbGSY
ZfJC3KY2OSb6V+uwDDVqD1YJxUHDP7/mkrG6EdCgdvEgrMpZqlpLmTdV07U4deJM0EkFWX1Aj9/m
AzRLAFPVNTGcRGYTdleZysVw22NbhR6ExhQ/Kp1FRV74dsICxpBfzlVpuGs9zZJmSB+OzMXtfGyJ
sFQR8pbxJhn5SuYKpCzloCEKoPPmoACxjmeSAaDkoJHGxwFwAiJGEc0yb+qgRqD6Z38AtxVpZISF
TokBvt3fxpRJQ6QqW7XP9yUBvDXZmVaO01fs+0efd2v/itaxs7nHWbVIGR/V9WfKQSJz6qO3VLx7
ltmU6AzQEZe1lMWR9eno/aIGznYFHd794JUSRpALUHrEeA7W6V+PSDOwimWXM5G1+81QxRGuMu01
adBR8dGq3CdlsCkSK9AqgbA0VkRTWFU/uTkgIuhh/5BMliCbpevhrZbZN0elcW80lY6nRn8zJPgj
2O/RsdcepAuzRPrQnWMJyCZBQw/6kPqsSwvUH1vFlnrZdXe9WOotiTNU9n7mfFkaHJxEpmildmhj
TCTUrWEAUPfWo/dpWQec3tl7AILmdmwcQ3HQuszjQFoUF6caXePszLsM84tOftOqDQiR9CJ9lMW0
YVu2ifnX2g61reJXZ5df3FXJOSLegL5cnERnOwTuZt2nwipql5cthRjISnRIDmmRpWkF/64bv+MI
Al4KFwNGUAI4aA7vIIAbkTdzIjHvU+LWKgHHpuT4KtWtBFWghG+sZNEZ48bvbTztcPFhOqyP2mdg
0UPlB805SMMxyo5BdnSHQy7v1XDX1BuJuamxkNWTC1PQQmpGtmzUft/GOBHm3co1oZ/lUF3/7BjC
XE3VxDqNZvxuLDZHo0bx85llsQ+d8E5KHKqPCDEBhaoAxgKDKEs68hDusS9RTTZudcdFsLfXSVvS
RIyYxtsLRTprvjRvasqI8ayQlUgCSqBsVAMZPZpX0jWxSXPLa6m5H2HuLqvWgRcZfjY1PTaHpG8S
LgfrbOsK9cG6Y7dhTqM1BtLcklgt9pdWGxppo2Xhx9Zt1t5ZwWtjPKK6if+AgLB7Wkn9Ia28aReT
LPVgqdAjhBk7rSyusGsAILN0j4GwSRHkJA3S7ZOv3MEj/XFcBwbuThFrsViQgaiQNX25fa4Vd1qo
6aLhWbrKsIzBeQJqBTVEfaadG7XbDZT+ivEzuOxzYTtDHb3k+jbqIg5te4Z21cAoo433Ftm2DfSL
mSlrg5TRtAclOEc9/F5127tMTAw6mv4la8uc2EEqddVrjW+rFKbwyUhUOrxyEpVsqwvqUX2ADa7Q
gxfrku80N0SHlltedtAmTqHL0gUgLZGnTRZsJeGJy9H5FoIF5iqWtUvlatn5eI1U0qVU4bqhrYkL
9cN/2uDcdREsYfDuglEUlDRCTlQBJpn7gcstPoYAoYyJ+uZSdj0dHjZ9UTMzWODYIphq8EzSanmP
1V2kM8GnUpGaZJWBliWaxJqGRKtOjgIrG3SpoMZoI96fmi+rIZppNGjwYjMFFwk6gCoKv0MDsvC5
dmc9VSzVrBayQzctj3WNGOiuVd01zJgOVy7LHzwkKmV6TRUZDXKnbh1Pmvd6uQFi1yT/V7HHS246
i6yx71FVb8a+nQ6S+ZtY9TUMVNZ84J+k5mcrr1a6Zmx8X4B1tZpOlepY1SN0MgwA/BGgf0j1J1r4
qnbKvdbUv3V899Rp0iKljVdSEUycoZlRNKqsk+n0XeKApxoPv3zJzV9cw4P6j67zWmpda9r1FalK
OZw6SA5gG2yCOVEBE5Rz1tXvR/L6Fvyz1j4xDsKWhkbo0f0GAu8O6mAIpno6Sxkbm1EV7qecXdUZ
jwH5dZmLxgrJVQcbsrHbMdUzKqfIvhb0vSaWa5OVRGyoaUX3Zicv0KITC5ywaoR22MhbCPY144Ck
9ssQvYwJIWP1FRlgwS1WgOFYx+KuFdtVPOx1OpQkHswgWPGn0YGnGzpB367s+/W8IgYtnOGl2QKm
kium1s85bAZHPt3zUsVFvs+Xoaytpq1Z0SGa1EPGV3ZR4971ClN3iAxHn6LJ70OKKZtNmUmfULcU
AR5imwJijg8uRRgQHG3E2gjPDt2PFhdTyE5zroRTVITCVgauSgx35lTKod5sFoTVWrabogyZMChV
/bXUbog9pg02TTLNJqULpBlylS/1mxD2bIJHN/mX2ijJiqx9hEnC/sOX5fcxjLeJ+GZ5OEhW5oa9
wNrX4j/TfiUyPPpBudOnAEkcxNdclQN0Zkk/uf5Wadji6qSR1exTKvudnDFeSKV4HelojwK4wArM
GLMV6yNy1QWZKqEJH/MW/mwgOa3puNXjAJtxEKUj5DZQoEfVgNtJ4lE28qc81u6miEdHna+RXLI9
FuKD8ONCdzhJenFqVYlttTKv9mL7IRrPAnaxpdJusta6UxOg9jEIVu5pQYLfRPGr6SjcqN6jHABy
ITAbEe9WK5Yy7l6mtk5ofJusbIJRHqPOXXmPKjuYqooePtSv+Fom0VslGACU2+ZDaYWXWI96VMgE
JBvCYlGQWbWilDp17l8GCS6oJ4wgAYMBHmehPdRhl63ZKbuLPKci1KPaykioOon8JzNVmF3jSjtk
svWR9Ej2GC6oDFHQ4FBqzdZ302JFTJt4E1bgISigLXrmWqmEpVGTaPLgZoFAYQbOcqCdZD1HuE55
BteExUhl8xJSrhw/ZeOpIIxjm7syu2of6PJj2EF91wX0dNDUVdX7suDsKhfyMHcqHDPM7PviUonU
In1h36jvWn+hk01tpb0IYkxBZHjtmmFjieVDFYwfWV4uS51tQhoT7ZFbMzEIrdelC/0a1/UBHfjq
swi/1ShxBrpqyrbYN1oM3fG9dGNnmip96RACxJiSUjHrmpSmjqXjex8ZD5pffWWVelbYhpuwguRA
/i5VCvBjsMkKESB642/K0gPo1QvQROBgRBE9X472VUL9QTHStda9JhFoKM0an2V5/EyVymdKFveC
IEeLTPFhk4MCloKnGsvR6hBYBDBmiYdK+uKNUbQUQh0ITIDVsoZHtLwKOmw/wvYuopQTyP6l8qVt
I2UI93jYt8M1EfQ/kRiGE0cqHWS0jmPOVKxM2xoCR1biy+h3T5qbhXaThGdF18+u791J2XDw2wpe
VQlON5NCfJNQIqjKN90Ii1Ueo54mkxdUg2RVdZ2t+biGd1p4zYL7sTUQ7W7FcyEpxbI28kkUW0kM
O28xKEo75g+tohBeIgDVn8YW5Q/SrEpQbTwBAxeKhG1D8j7yi13R+fqy7HNcKwZzUyZvkmjmGx10
ToXbVZ+jEE0lbqmUY7mDW++R8pc8Yes2UFlyf695/lkU8rvaG0FF+KygRTzYQ6AAG8DhqA7Txqa4
sC0tvXTyoD21qWIuhtZ6aFNs1uIK6kABuaTqU2I3kjh9m+49aRTPllq/VdqwD6z60VPMziaIOqpp
feeGwrjCM9ZLhS9ZEC7ja2huTQpk/EnrnURdDH6+cB6iHe+I/3vkZcb+hLfyeheb2+kFEgFWGgKM
VxmlmgcY3ELQV95JiabtNKmVz4Ybk73Pm0MWThXSlu16WX/2CTsvMQUnLAR4cYZJ4yJZm92J2j4K
KRZ7OWGVUmpEzqQ/1Fx/JIpTlwlkO310vDZzxqrQ8RDS+kUPLUtW310ZPG8TvsIPCtBpi9MnARCs
TwrQ3KQSrrVY2WW9uOpyfirpth1FRw3sSSaChTQRdgjY2PeDbcbxveYiZzFodtQNw6LVXHVZ5mDU
OuvUgN0rEvSFdQZF2r34YYSejgs/0ieNFBBOpqJw7ynypXORKVCK9JuJ3TYUdvJWAdKrYmOSRe9s
c5pIfxQ865DLMT+uXZJ8uJh91q8kEz5FIaNGELDvzL66kpSh6KsbU7fuuwrdkNytVPaocETBKzJJ
Hw0cCfkOmRQyW9hEzHf5iBRzJ8bbXHNPgyxupZx4KO+LQ6aOFbq6PjhUfakG7EUz6ofTRKK0z3ks
U3tSEZ5mu1JF4lcbi2srIZpsImbunMhwKK6d0F9jq/gUFJS7RkSmU+LyrOL7q+xNz6r7oBgyuHbZ
n64O1tmIaoUFYlOA3KyxwoYxk9BIbcrV5JVumie1SN7iGIxg9SpY0mEMkS7sgYXlFOWbvL6zxPTi
qxFinNXKQjUr50IbQK1JshVkwPIKUm064N0gt6iq4TgQGxs1CrSVHuanKm/3uq7fCb20TMFx1JKt
BtV+aFliytBEmLGkfOG/ypn4JQ5vQw63o6PoLLSbImDguj3xh2KrPXsmTmBZd9kuMStQA8KTlbr7
2KAq76LXkcKpSuStqOR2U2VOaTYPWReROW/PRl5GW8SOFW5tXxK/aT3ObB1trFG41fPovR6Dl0Rg
jWp8RMK8/GFUvHM3TQNtUL2rKeuRoN+5+XM4KiQevXtXn7bopCDoGtk1NT60NDypHfLJtEprSR/u
SO68J34WrSn4NNZVGz/mVWsuZHGgMBkfqgCujUmevbWOutB7i65sLhL1wCAaHgMdPY7m3ix1J3FF
W22h5eoxTNVAYqsjqSe6t5Hj/DtEyOWF5IDCB3/UP0QTz0DJMcK3sKwJ5FKKBqILDUYphKOAZGXh
1w/0c4C6fuKQzd7SK9SK7J+qsC3Owsc2S0gteth4sidOJr1EQ/joI9nWuu4iMC9bmrlOTChDDEZP
sj51rtoVs6fGyrZtUIhLSyIBH4goYQ3pqekY1N5wbWL1c2ofVqVDAvIgCjvisOKzzhoS0QkgWnN0
Ci8/Ubi+i1PEd6T00R+Q8PNFB/FDUu9G8CDCn6qSu1px97pVOGWAUFzuujDQ8PSt2QF6sUwagxYw
8+ROREe2sjCTjPIHBU3INMl20Uj9wqgewlz9doGgyRFi5VWsPSQiOB9ZCxTCKvdOVYaLhtSrRH4K
NFruihcz6CMnj97k0mXnFkvALHDjGQwAGI1wNI1ma0YBQWgJMY1hm5T08Ol/w7Lbmop0RPax17LX
uig/xg52jRVSSqj9fh/RNU2rRcTPfK1Ma1PmMgiIQHmtXOFSRaC4mGPSEJ1M0zuW5DgiMV/lvrV2
C+vBy7o3xbIuhoqohKeaJ3lElkaQmPXCJ88dD1NPVkuKg5KwcHsdpW9miTicMmwWarb9pk1qadH3
5lfU5ABUco0OyPysrRszOKq5cchi78kXCPmbYWrcFKhnml372PiIi34XcHPNhhuad9+mvldMmP+x
qK9TNbkXgB56mg9rl92Yqdqa+mH57Fq0D8HMIF76MMlk8xwa02RGfk7Q66VHa2SlJi+LaLhaMZDb
BDw5ycFHFGWoE0ylovDKmraTJPT3Lfa6QJQyDK3H+6C0jo2bobm2NuXsoavB/mkd+5Q8Pwdt/WT0
MqpfrbKrLewKsL8OBBKVblH0y7ZVyBGSjNeRKDHaN1w22gK2NNL55rehIL5D1t6w2PYDOakkEiNC
QTXELLECEJVDoE8dMMJmNyUFLVcYU6l3EqFkG1ho7MXWkwrumoB2PaasBMII8pMBF4vFlVveLrMg
eiZd8tYo4rZUgchLqi1rE3KgPUYeSSev3wtG+5wMBArMQbqc35HL1ACKiXJwNK3oZfBaYF7YvBnC
fV+zxHlqu/FTD/GXQT5FrFVBKK0H18LpoEOspJQQXgVBL6sqFh0R8jLFW6IVL11QnMoB0I8nFChf
on/HUpUucj11OqOzU8sFFqmv2fciq8RGs4wz9jNrL0IWJQPALDFme58Fqf8umEBT/7OQrbNWDO9W
LYHYkC4YbYMTVJzELCYWLMn/QehRREqMF8UiQZhGwVc7iEe5kTA1RK+oXbtyxXjz2F+zcDNDA5xu
h+ySU0BwGxkKfT3g+9pvKzBqZoqcXKVqJ0CKMjWWsYmOEWLSUcQuFoM+mTqY2FDbxceAotBjJAH7
rRE9bIN7tdBXfSu4BEXmY9GP8KOjZdRDa6lSlbyf9ZWXFPxG0CaIFVem9j76NThHDaqBxxa046b6
gKk6y3/r0H3KB+QUM4OqQkDdHWsfs26eyaOl1IfPkUeBzfLkd7VSAUTCjyv8g0y5cpEmsoxM/tpQ
hsZpAf9FlEjbYTx5HnDy+cTF/GBlBWk6QIVYLoUJrOMBW21d37TiF6CTIaKgKcjAMgqYL1IV4ORB
1BUwvtqiWAmZ9FJW5t1YiY6QgNEs1ZUUVE6tRI6Qh5iFaP1m0OVlLsuvbWWctbFk86URRbJt89JX
RZBAi1LRq0bFqS15q1iPnU9FX155fXDWQ+vBdQGR1pxAh5iBFSFiHqOLpcrfaX3t0DmgtrMJUYli
QSKg7ralH35rY3INRBX5dkjr2p9RkOxEGT6s0nzMuuaTXcBSgs4RewwjXye5VJjnXmpOQwS82U2a
r4xbmAixo1jyHy+kVpLB/wSh+JlZ/bNvIfGYu5s4JIs78TpHIu8oiJFSaXfFIK5iSWejKm2twl+X
DblKdj4grMKPUUQQs7qLS2OXyTraH+MnVY0ntyCMiCuwfqIP8go0d11CxMA3lL3dUo4oXiW5+d3X
KMDQ/dhIr9gu3rWNdrUihoSrwDzf6zLhToY2BIHnKBIXs6vGRFleC9GUPXazTQ9QrplyKeHZc8mu
1AE9RyUDxza0vprKfevHK1nXlomObxCGY6z1yIwUzIABuYeRQGcChppfDXvoEMcNiQpj4x86Idta
mYtIHDA0qb0C5gFK05iUtoSd++CF3GwTRqKccVHUz3OEGJUpnesta2QdkdibvtAgDdcwMSoxIkMA
8+u2wPXiHRCTl/6huuWENVldPsgypFnllAwxqZTkqzC9ZVRgBINIWggSnWDWlRCmRQNXeAilcSWF
1WrkPlEdRKwWE3ngB4qhIh+LUfcoLcfyVQ03eSM7e0YWwgQBDHzEDUOIfSRVpSEie9asuybcWvI3
ivAKddimfuIHvY7juRSLCdvsEMqW6keikoPuVXsvnVaOBmUnwJNECUNCwP6ai9Dhs8/KfImkcgmW
7TiAVBVgUJbU0UOgmBX1ViG5xubR6k9s3RcR/0iISl5RXXgvCul9ATX7UJ5K5b2dJMEiK6iI3Oke
KUOuvqq+x5DV8csrP2oLvgCMzaqWsVmDAYDFusRhrKV69lX6kCRBGAaEiAVrskv+bWp2GYAW+ZwV
y21HWi6YzJL5oumuNMTmKUD4rAUUB2kp4+cLFp8c5qcAgHAchXtS595432mvvkndJaWkgBJEg8R2
LtdrM+woZItLJZK3050haIDK46sQp+ovj9OM4CCnSbXKpYokJAxvtnxDUp0JBN2IINMqm7Of9Jsu
wI+LhYWMsdko6/CieNYanWcyDlZVHWNttLMKj46p54YB2jCgd6hJuBrFiWFMN8Ezd2bV5wN6gE2P
QgXMo2nEFk15lqdyhZa43ECdQLTuEMyFqdjgDaWDJssFqqdt9FKzRUMtI4P0ivlSmioQHGWc0uUk
PScVVR8UvCz/iYTwVlANp+CgzBAuZRHe9xIXWz8rQbPzRhTocvc1T8W9BnvDUFH8UAaonOyMDANw
VV6Lz6X/GHvxjsr6wUXvXbdax/W6t8KMNgI3Vq+sj15rHzWpccKROC5K2rVUXVMEnWq/3KrsGMpM
/Sal6SSp43bejnjUK8jFCaLKiIukl1TWto0mnr1pV9Z7Z5NNYofuxmCQiGHwF/5oFxHxW9aT1wQ/
BfTkoYQXgFkTU2vXmy9SNAHjmnd5MvtDuVOVsmdViLrFNKVLlKRrGd8pjMJFZ7TUuzqVIQ2OImI5
ELEbAiUkrvLw1JcY2yky5EUXuoNi7eIo2ssZ7jQGSQQriT8xYwDnzDw+pPdBS69OYOZPTk7ppUv1
x+lLRoV2TAm0EdTpOJ9pyRMJ2y0FJ7a0oYpA0gSLWajnEYKng+gfoqLe6f1IoIYuiiAqyxxNKE2O
P9wm2MTkBrIsxXFItLZNBdLEz8E5QSMoQZQabhDMlzLQYhNkQdVPRZ/vGgygcrXyNu2r5VOUnlqK
aOezSMtz58LD5gwGFWp9Gl4RX/MNKlEu4BgPwbpEgqzsiefKGM91/mCOiLhbI+I4FVNLJCS22Q57
plp3AhqSnNz0UvukysxQ3IasCfZKUdi5CVTaLwXgOCyPQiPdjXF2TGTNdtFUTEhRmFYFiaMEga4V
a5TAMqOWnSlPmovtSaAFTL0CLdWxyws6p/JZDw2VCh0CpcZ4KOqOW6Qh/kZkmxjZIU7iMxK3chl+
VEWwluAWukH5WqPpLdWIhSeKexBIqY8+Hr2REYlOpmpLosjSTHEsz9k0amH53FPSyz2nz8YtKTQs
9MbiSlrmXqqYhTr5KLFjmUL61KBeRi/3c/HKjC/iqaEAoUnHcVFpykshZQ8DSQQrvXo9FkkumuZB
8+678inr4XjFFLRcM7mDJVZFz162D2NscIP4IPskueGFkqW9gEF6zpUvo2t2StdKSz8Cx01WOU6G
QwbOWGY+qRoyXp5ZXxJ+zZUhsSb0maJBrM9qkLkNUW2sta9gTO6oNpHfSjTHaNn9x4O0fA2t5KWr
kDaVauPY+i40qXNZx1fZ91HjlJhf26cS0mo31E9N07JHwiN+Gg8TMcVC6wpbnyjO90ZSvQcdwhWi
eKk6OIwSeT2TbVDhFS0w+XbFDY6t8qK1RH5NYqJGxn5flRGI8suTHjJI6lFMlwnpAwPhR4Hy/7JR
PFR3pJZcHXjKPOLGDS3dwO+K+5jd9xiwj+m0dUAyX2/z9zKdqkAtKcIsyJ8mlR3w8KQJ1PuA0vs4
apsO3WerbihAjlBzWj3+GGL/FPoG2iag75lTxa8Jh6HuYqEFV+ixzlQeJRf2eaVKQUuOh2cZ3Hxt
PPlyhsNOhF4geqRya31qEfDCasxfrIGJvRi3cs7CkWjyNY1raOQjGU1XGBAWIiRIzcc+w7dFACci
jVTTJlMJEWmnogrSHSyEZOcloB9Nact6ku48keRXjL1WkaKo2CvCug6mLHKj5rt2oLAiGwjXRFld
74YGG0Kc/RSrg/lkei9JQuJDK2tUJWQ5tGO/QxE8SXeGGuA1OD+NKQR4AmZnXn7uxbHemoGb3E6j
CETCgPmMfj2dPw/YfxTBINlNlFz0IYT1PGQ+zShI2U4owz7dGA06N3Ji7quxZPvMZc0XmBQ6a87P
6/nZz8ufX5/fG9vyf6fwc8zPv8zPyBBUdjFgzyb1UCz/ffBz/fdLSUAtqQmOumJSPqlqc6VNCem5
jecHSaft4PwW6a5SYmst9d1z4MnCJkNQbz7i54fnSwkDCRaG1gFhVNME1NJ8afNHfux/dm4ED266
8EAyuYqcpEJmMXPcjhsNvMjGnohkOmR+GJUBmzwJmpTmq8W6HJM/t/fnVmA7iTA4NS4y9lOr/PSX
n5O7tdf8ev44zSXFCdhI/jqPNlSMlV4A/JUblCzBdH/PrS5mLWKFQ0+CKWxh081nbqoNnM2pH/78
yO1yhDyLHSk1drfLUaZ+RdoOAGABEnj+7/lh/meTIANNP5Dy83uDZtFLV/NHEQ5nrLBYvs2tVLsF
Jr+gYf9tlfko12xGO/AKxOI5yxE4z06aHuZn83sZ4cSiaHFa0JspjzcdV+vSQEKxTVZqIry6Ya7d
Bk/XI2SsV/2tWQo/SiGdxmeFgbUd3FfRDPLd/DAEagq6xSPHY2mhXZTj5a8T+3XTb0/nz73CoPQ+
P/3VhW9P/+ri8+X9Ol40lWutGeKt68yf/vzk3984v/7rmL9e/nVIEmhnq7cSW9fjk94SYvnlAPBW
znnAOrAF83FrFpUspT1UxZ1MfcoJJW07TxhdLTNMFNUgTO464qefISoEgCwKiEe3uxxPQ4nET5JV
xjaVBlD07Ix/zmfuUbcr/+lcP2ffSnW6iqOEDOncmpHaAzsrjfb27T8HVvHUGczUmd/yY7WzA21Z
ysfO9U8/rf3zD3+9F7ekllo9VaBA/a+jz+feu8Qlof9Pe8wnniVpsg2q74YpTzdK99ZU89GtVQhr
PVOebvPCP4eL1fh7EpA1Umoi0+P88a3Lz09/HT6faJZPuiRjC2BUSWOoypV0jSNUYZRcwPLRTctd
NT10o4pueGJsbveh0HTXESB5/uf3//3m7X+sxj+nXQEteBpztyufnhXy0QUdvb0dZSjmVPaotvNR
88N8omRx0EkTEAP6r5s4v/fT8qNu3idah87LiHosmG3EKv9d9j6iaU0TAM1iPSIFrl0n4f08n7tV
ELCxnKZ2P8h5+HdqF3zCs6Lxhl9dbj63VAWXFWqwLOZppUpbjHH8w22MztcomkVm15r4OB9/O8zU
kAq1YiLYgoz1BGYsdmPa3+cAbmD40Z/TpLOYez3hf2tFxOZup3X9CCVrOmB+PT9rTAnMlVHlb2SM
1fU4JH+GAC3LJAKwspmv2zCDf2dyoy//6SpgYPPwOJ/Wr6e3USDD70SWUCZroqmcyTwmfz2dX88P
83x+mxp9/DBHwJlzx/fVhiTh/CnFQrfcz1O3RhL4n2/TOlMo9/OxElvqZDM/LcK+TzZDrqOBa5Vv
Q5Lmu2Ra7rXBpb41PfvrPWP64OdTS5O8RQ5y9bae9D/XO1/p/HDrDH99Mr/p5oabv96OnD+/9Uoz
Ymn5/OlDuaxAJouyjdCM47ieL62ZZ6y5TZqwH/659tvT+V2Qydyo2wXPy9i0dvw0ZJ226FD9tOn8
7NebP0fOP/fzMokozbUB6bD5g/kH4gFKR1xQSf0ZGr/WkNvS/qst5mXwr/V+GCNhrfTa09/HzaN2
Gk+/lqKftrk13r/H/Lz8r6+RBb93RNbJ/zrMqoADnHqrQYZrPsH/+6XzKpz0HQL9VmA5Ch6Ct7v1
1w/9uu7//wl3ZSFuyDtm2asYC/8EWT+TlGiQsK9lNn3zl/9aSH8u/NeP335HSN3QSdmX38bf7fM4
j48Grr1guGw/AZh7W79v/dQK3afIw4qgF3pX/fy5ELgAGmRD4eW/GuLXBfqtqTtdJdm/zpBcEZIl
bvD0d3j9c+rzt84dB8pFtklIXvo64yitwaWG0rliKP78clB4FVv2+tddSSr5OIbeYM/feZt65n+4
nYcGVX6lthYVxnke/lnM59fQLaSNgGzq7Qw7KMhL0thEqb3QrXOyweIc91cqkt1ZnFBSqCZnzNii
jDy/OT9YpTJ9Mh3Ue+6UH5ye3t5tNAp7weBR/v+/oV1rxVR6BJI4Wg24STMOQvOsk7vDgQ+j2Ifi
zoPh7YAK09YpRg+Lfi9WuwbNPHKD4R0SSkBL9WcF1C2ob1KzT71xSaNXKh3kGDHPzZ6YSgknBnJC
iNWgipCtoBvglyqua3lDKpT9IFg28hv92q1WLhSyU6vjf8MSDrr8XEnn4WqsA/ZMjxoOJxaXsCCy
lFYeFskj8JiVhWfJrsABKz9QaMWvzd2OWG5il1ttIosE74ME/Wibr5W9+S1+E0HgRdYgmOI64yVy
zKPggDdSdtjCRBOE1SPbuQd6LyJf6e38M9ZnFqYRZKYz5LuXrv+cfvuH3FoaGLY1D+NjWT0GWx1M
BcmlzYD0yJROW6CmbzAZZ4gwrNEGxgMpWHmISoEWhwYKIGc1nAjtkWKFGVPgZUE2U7rk+pbkA/ly
lXqisVTaZes6uXLCMxtkvTk5CHikm48VCOYRnj+Vo90oU3ZFTTXzSTshkbDMrXX5FAAJtKUvBck1
2/eOpL+FfsOj4pSqMxqX0LvSISIMTXpkN9GYkN5K6aA+szGw2BihXIsm7hGQvhJdkh23eK2i//JA
fnJcRAfv0F8HnG5SW33DgggZmQgmzIJzy/I7rpu7XVIUEnYj7WpuIXMo5NwBFlKOBo2xaDegwKzJ
yepBgOCkkoF34GmXw9IAlQD++k5ai74jqJTTyS+tFBg8B3aVaoCV3qLYKvFLlYDmXfRL4Y1+ZeQv
6kXFaQYwycr/gGiJJj2dznrM0Pzo79z6mqIagnUPjowQCFPGil0h7kkRAr32AAjNktOJoAi0G719
AP1O/y3I1iagdNZ4rPSU+5cliw3OBt6qeFX28bVxgLSSkuFaphzsKnqoX1TkkzbmN+js7gG4JkA0
K5yk3dU3BM6umD8QCccSjpYN13ato51+bD6p2pOYflP/RI63E6+QdCir5Rjl4Gkm27ReipUJ1uco
4T+BckxMbOvvLWGdA6nobN1dZh9U9KQr5fIUOmEHTms9SZbKG5SMow8D0RyqQ5vuLNs5I5keygTH
r7gwJ81nfTtBaBCsbmxBXAftJerBoNiSbxftRRhWAEI5oONGCo7e7VIkyJ3mM8SwMl5VtvRIOmXT
l5PvpmaPF84WsD4xo/huYbeGJzojD3QWbGBQjZSMmwXjFVwjRb4FRo/eZrxM4wXFL9Q7aD2yNpSR
6IBXMPV0QJig6jsNLWBLpWw5ByV3FKCpAOfLPYlott+Ad1DVR6JEObqp7QZrDSjLOf1OBjuNwAjv
ICeC5QMA7O87kbT1atQXyo4R6/5JJ19DUqVSYkO6pnWGK2m/DjGXHQzPoXug4NTvQ3c1+rbXXoLm
Sv8GoyTLe2Wf/iEvSr6WukqDKBsV3XClI6W26xzvYYJThPskXPXBtgUUBiPtTnV36tA60VqMpvlG
104eauXZKjftJmP7vQlb+IO28UHVGXEYTCguhvBqhVhhPrf5OVEey/xsWMvC3XhOXB0K/cmlqESB
Bfe8N8k4lNaJgoaVnLzhZBrHyhb7AxIUVPNzakFcGb1tEnZaaQUGpfQBXnUnQAVGvDYNdHiWavag
8A8rzwKTufLUdSk+JMMpRvJWeKDAAwRgMSiPXvfSKY+CcRbbM4+5y+Bclc1TZx7rnSwB7rvLjCe3
fcmz51C6QPNJ8vtxx/CF+NQIdt48cRLDcexWzXgYfLADay98igRbFDB/pvAY4YCKFhOm0hgUGouM
cvv0ywvG+cCQX3fqKYJph2hO/6grKwXDLf2B9Gc+rBeT2sMOfQ8j3JYYkuyCbOlh2rFrv6E1tkuU
p1G2Xyf3yWMLT99zXAcGmNU8B9lT0L8W/atvXFMR+QTmExNdJGBPzZ8U5DKYBhk69UlEFIgfRB8O
Sea1eWZsatU+W5P1VqfRDHc1YBO/z/ydmdmTTI30JPg2KH0LxpFjyNsGkSRrJYfT0aAn3C0DE62T
P4pdASRBIlTaKntwsQ56CmtU2mztdeuQNB0lB+oj2+mFIZxc91i+gxdTdpVdfjCw+aYIA262p4Uj
hnvWcZqr71bD8Qtse5lta/o4KU2smtVdneOZ6PT7yttW9xJkecRBm5WEn0i0wi9BXdQSisxCTsRD
5fpDjpBn6++ox0XFaybAofDAwrzFlNeFaZb1zOdaencqaBfQtLdj9wfsUDQ6cFIHwHdo+X6llt1u
+E3GM2zmyPFNWw3X/oR4QCNp57/o7MlfKUyUmwIgFIpm1ip+IYnrop6F3yysSbxRSHgs9IspgERc
KMiCpbZ3j6LTsPqkNo9tTbjqTslrU27b7zQB/77wsRctl5m7MVHW3FGAI1/t6M9URKIv85IgrJ/f
E3eExgrkdjmsEUAG8LMhyAD5jx4a+nAYdERLf1l+4NKZHqVLR0GFhPdCGm1vQ9gR4PrD3EVpv960
9T5vbVlCZ+PexMiH/pe+uxc/ekhfXHnJCQEfF+BBHRDLfCFt6rsrYQJOYlO2DExHeKane801cDT1
rU03mfXt6w9T3TLbjaqDUADz60V5gFkhIjiKeFFFucWGDST/ATNj/hm8HbFKvfFfuDaGZoSJ0H2P
4dO6QkqPEFnYxtnUsMOGpuxMR3yl6M2aW4O6WVLwXfePPup0FC2eKrSUAdUjpRgv1QvFDTAtUOkf
YtM2pHUz3UWBkaTQJ5Xma5Te+a9RXOL+7GGVYd1TNiV1C4suGg6cQL3TxB2YKAUJmu/+ux83Olx1
CqNeBh61TxfCcNfvQXexSrL4xRYzxSHGIwS4w74IP3v1yCdmu6mhROJ0Iq2Zj6PwOfqStRPqFK52
ylGbzXB47HqsnZew+6IH5o/4m4UstGzvLcHMzcTbi2DmHk4haIX7NliFr6AA06txRGgSMc+7BLWZ
eskJTcLPE/p2Q3SY4mjSa8cCi2tvYZ5MYSMyZoZdmKFDsRM+0j+4Kh3LnoFqi4TR2qHbo6d+qLfw
aMUnvVnp0TPyBdQRg2gfo9tg2ZDTNGRjsjvBJAOyTE3q0faAeWuzYlU0pX1zb4gUX2yD7cmwIzaF
k01o2pzqDetSQu0V3R0PisbSpKhjpx+u+dxuYvGjVzYjlV6wKIHtmdguryRlO0Dpo4lfoFMz7oBn
gl/EeVzfluNjKjH9T2Fu/lHjVmMsmEIM5MmAtfd3FH6sdc60glzaPeT7hGV/r6ePEoItxpqmZ92P
9R2kKN9uuo1GzXvv/iEEhs9MZI4vnr9mO3OtbIK8od6JyBP/Yf6rmmPMfdshnoddIOFDtlG5umW7
xYGJVAxQIUClsF6WCdLxcDUxCWrBZGeOXD2A7dBFlP2X5fvVP6Soc6M5V22M8pIRetYM8//H0nkt
N450SfiJEAFvbkUPCqQoiVSLNwhNN1nw3j/9fqX9IzZ2Z2fULRKoOiZPnkzkknqcYP5ImqJF5Fih
5rBu2FmPmUCuQp3dRK7jrirWnnqYPzE5tDfgY3Cjtyg1AA6uSNveORc7cgYjsdxCRD6I2i15DPIV
FdBRVQOFe6Tn68bdR+5e6/zaXcNWfHHqb3yw2KNGpRxW9wvMdvmOMDTd0yEsy3qM9gMXfz2gyT3X
H9a/luKDyTz2JToaxiVsSzTgntl3GyB+EnOMTnZ5XXABi33BEOul+OIx7vKf1lmjiv5dB+6/6Z0v
lr/yGhef5oeI+R8DfApXuSvA8gelg2NuieJoY0476luBDwz55Wh+qy7tjWWco2UtsKprV46xZ33T
YdmKXe5jZOyNu/4t/OowhSCFLyq7OHvM7ukAmLDnfqRDA9504Senq4rPOTXNsCGSlfMfdvr4hwQH
dGTRoWPO71wh0Z219I+l/QBxmv0hRWeU8FFYfnWM5z/CXHsYwjovGrDgl32O/2k+OySJuaOqIouE
9kZ5UCqb+wUhBn0vDjSWRc6O5gufl7KQFE0PQMyrWRE89cW11z5U9TY4rJdSY6+IUCwIrAdnO467
4gsWSOj8DOOrcQ/FVbMuro0n15raay6u8JOizzA60tsU/83jbiygfVInEdx0ROC3JCsHI/qZF4zd
3CX812LyEN9sF2fZ0udBm+l/GQtsAp7quutOnvbTOJcBoh87UpgzDZukPfIvR+OrE98hrorvaXxj
9ZfJcnEgM0ZH7muqHZkwU8cpAKHUNADwzfQ+8Ma4tJu0/HS1L4dmyl4bDh0TCmt79NKi7qf96xhB
2Gyin+xGbwZT3UBEuvsxq0DJ2Hba2OF2cnjlr327ccNzeZALl9Xn6Bxy6F140t+qYJykjK60c8GB
xfIHKvjyOmw7HsAATNJQKzrbNMb9zuj/hIoDEaPvtuyMdcvfgekgu9V2h3pgdZ+6kyluPVsMM3Ko
xVNT3swW/Z9nhjKC7h5qL5htd8UfKnuufqCV97q5RigHKtrFi4MWQqSifubNBTES7BR37fqrYR0G
ITbqlcm+R8JdmbbsScc1f8sMkptm88bDhixH5QHRMwSGZi4Q/+R0vifeezrxCkPW+FQaD6W4pXO9
irP7InKEahJ/pMJPQXCF+9Qjnz9SINPx+3+uMD05SsgmGhbEIW8V1RvAo19JGXRo0J8c3Qsa1rAB
NoNC44y5BmIZjYaYlH1lQ0836deGdN/08bsOWjA7q7K4891KpG0jHxUbQ2WPj1vds62TIxzqXore
PCgLl3re4Sz4+9uRE+12qoWyLh1Qh5KF8sameA4FI1zLDc7KQj4pfRQ9+zvFZ9VGKGjdXf2+JN/U
chhKqDe2U/hKjXEN45vSswT9nSfxqiAveA2OmvZVVd/+Ou7XEH7ymD3Ietk7uWxCyQK9Sb6U090S
VLwnI5iyyyKJBGyi8bf2NABDN714DpX4xAbvR4/tXIEHUHOZ62eHiKUmQohqF15BY18SfFkFfqWl
XDxGsmWYsFrTvANEUcSwYPjXcN4jSp+kekIaQAFpKFHwdrUAeYRd31lUtg7rYXC3IsqOcje18UpF
0qFAPfagJnczZ9c8ZlRw9frn5IqtNXhHd2AxsZ7XWnh8HwmVUURwXKq91XqHiIY8Hn2dy6O23jVL
zH2v0kQ28a64TVi0VEhaGTCXIAMxLScgoj9TaVfbcolYV5PzoSHBuy9AywTc0GZijcx9puyHk1u8
fEPpObgjRDDWpMy9Sm3C4Sh9fmdoPGz7oRaXeYIDHZjKucptcAigD2UzjHfbgstNApgRW3fgq6sZ
WCHNLn2hadEbesbv12cr77rY2VFDa0X+J3bLeLlOsesN1hAq30RCNLF8JGZcmD8j4qZTCL2Jta/a
18BhJsqxfpJiMZybmkJXPyO3RoK+uLR26s8sng71r+Nc0AmQJSKvgpcVMNNaSQEbkd3mlF4ulAdU
D4OKZ9bfeQNKi3dDYt2gHq8XJ2d/ktsDU5DvXUCEKiok5+xrZ8SrbKFOr+Tx6usW1T3fsRAHQ/QJ
JdqwudQKu8bM+uXCzlRshqed3Qu1wI/dhfk1wi2h71gmqohvmz3SsoPgg/pl41ICKJcx9ScjoSLG
CABv2CncDh5OdyiR22pDyvHYLDQPEAI3nfcc2ETxFFbuGPZOf8doeReYp1f6QDWm4dpr+7mNwaBD
pKZS7Urzwkq+KWX8jIUKxi0CYeEsksRbr3kkLP5OGj4PCA8MTv9RjahYj06AJKtfL+rftKGsEzoM
+cgFnu4/DMM8m3r2sjTlSZWyXn4cb+S3ayLSEHVf9SiX1HfH8eEWGJWo8atJQKwVIgs7sEbxHJ36
qCopHCM2IPI/zgLDbeAdTQBkfbrrVPS+E9bNYZ1jmcgq/rgZTMDTFJGWKolBsUT9Z2mSnzGBliJc
NjgQGx5nWqFJ475Dy+E3Xe2ufmvj5ouVri+UbI4ig/Kk5JjbO38EosK+U4fQz2H0aFAwKSeQBiG+
NezOaiu7wzUYiSGoRRNTWGGmFG4G1q9sm1AFh9C6h1Wql+sFvYGYe2YgG9ujMem6OHhY2tZz/BA/
h7icNlrnHgZa7QEJpvmz6Anq+rJJrLtjCBa36ZFigmnZbK1EsMd/vVc9PuUAJVmVwHzs35Zuwjcd
1UQ99NXhMorlpC8V8mANBKQh9Zt0/LF1K5gVD57tunDudqEezN/0M+GBlYoJviprAa55dnpSQY4/
ptYCzAzhxYsQ8ykf7jCckiS+FAndspuqGBqE7AnEKcfAZrMj3nilOOtV+5aRZAtxVwVAt6CBFMl2
sN2tDDaiLFhloL5RL0lZnFHI0DmFo/6I23YFJwxY9ECutbnK7AEh+4vvBttbnXPIwnpdXPXwO7WJ
X20GwEE2rgCjy8ykFWtOxKA4qU/ybVQF3SRevCmC1iE70GFxb7jvgkYttcpVzr/KETZsrzG5Zgw4
n82UfyQI3KiRAKeuEDlrHnBLX03FCBqsD7s8yCx1P1MCC2c+oFMwK/Wry08sPBheDmXQogHT8slL
tfB1rm4Xw0sdkyt6t3hYYu76UZQ/XXSrGsS6dvK8KxZ+T2y+xPHEmGFc25jolSTOrgn/1Yr4r+H/
z2ntbBNvwPTT4HB1Nsg74Zv9FfvpqAjEAhmW42bSpk3jxsGgaQeLx9DYGc4vQMEtph61eLDcuW4U
/SxPVm6q4FFkAq/d5VSEMb697UeFG0PyF5EUs+eODk+3XF4VM6C0YaSKrRDUyRRqNugfnzTSKXkH
Sm7svTXU2sPK2GnpzKjoaU/frXKzYFTI+iYD5h+6QJ/hbToNHHo9WGKDSbpOl8FWGxPwxfvMLfjv
DN1mE0VUUIKk2OcqX8q9WHhjuA6ET5pF8zzgaCF/xpi8XTbdp1zb6EmF8sO1gKXC++P8VIjPG7qB
uvm9YM1ZTN0xmgLPS3606TKCrs/XGN0bUqR3QOSlw02G6mA91I8RXMHkirklB8FrgBz2HvqN5oKk
cx0jE4ok2nRRPSStQszJ2Q9brvwxGZcKHPAIcXyK0r56KZmoAvBq0Gq8U/hQqimGdjf0y2hQEFnF
URdX/ms4FSc+u4VeK+pucY7AZoFfhDCDhctjQfdzieywKnH+Y+yX4giM3RrwaW/tLCX81GsWJHvn
kHoDQmnZxKZiieiHh1oLEsQz18uaUv4lsnFLUl7NnhgE5/WtN//TjHljWW/1SPwyvkbQqipGVUC5
ZUxRPMBwhcXyFnrqNPxEtvsZLyiuDpKtxQoEeibGBn4hYlvKO/tNgyOokiX3eAxY/dwWmfdi9nOw
pAj0VOjnz2I9ptvUBj0hrY9Mw5DhpfJRY51iSKz6Rt0JNBOVMPwxkDhvVPTlJjzLWzV/85Bp0Fkj
mkoWHrRlF8/6he1+IfJrtGTrWIbxaLPYX/E8oofJ6NYrt1l2szjAef80cw2/GnyHmdiZaHGgYpH3
1r1WGI0t19ZA+dxho0J5hCyj56P62hFc3AzVSzNvtux8vcQtWhrDss0X9n8LwITl1Zr4YoOfdN2q
oSqtOXMmjCUbzX4H8E3kCEfC14n+dMl3y6oTu7pHK6xfG6zKcFynoHbV9nVsCRcKNzfVPGir+UfX
TkAfWYN6vOojcY5AHHDy8phIS4OUhBxFUOsVy0OccXSKbZKzXr1PmMxrxbhOikCmGcU6pO4EbM5Z
Q9k1N6mWpAt6l/5TALkXNjAm9BeHJNtX1vjqRJASHPVtSpfNAiRWsZqtJ/OmsCaqGcQ7xN9hSj64
LoLJTau9dcB2rfVAgWow7LWywMMFgYjuGqo8jdJCL7kTVcXySFSYlLW1Hef2Dh8EFDcm2yT6W+U0
J1oOJqLh4uvhp6mRhqy02+VDhKl8+Vjyyu94bnY5kjrbdmO1V3V5sABIMJzubFSzV0Pmk6WrNZcf
HWBbsqDuey0wNcMaZmRik/kub892UL1JnfZKpVswVYDxBoeGP6YXd30o/pWRe5zj51zoNEfpIRrZ
C2RHji26zxorFrcdsAMzLznMfkW7Cue2ZDy3hGfGWrLGiqJsxjynIrkpm4Tatkv7M22d7LgyZgaC
rmtKqXzpfpI6C8TnwCurtItaz69RsUlobbUEJaZ2x0MFONesYFpo6OSoSzkW+ndF575U8TZhe0fT
KBlhgHjMnJKUWhyMIV5OiWptxGeoJYGwDb/RwBZzVnYXex3b498mxslM/ZlGXEPQIaFLZjXVhVPd
Tdre0RhfWLXHgLo6LuJPM3bfhtl8ZJby4jT/kvknTwrBz4fos9YKulJsQTbu2zii24IajQxlRPL4
XyzYQoA8L2sgGIKvNVGhGalfR/UdwjbIcJM93NnBkmZ4z1v7aHY9+2rFLlZfq1Y5WkZ/Hk0Hpxyh
7Q0PHNZV9+og4HhRHHnTXovtoFKStaJRo3eYrYjpv7xq33sESarOxdhJ4jMsVob6XZ8IekYbnnIT
YTKUJ5YM/ZeoPkZgDDHLdbWfTh4KG11903NyFWmY3eVjkyoKIUL7qVoUcxY9OxsuTsC5W53UFgfp
Yj2q0IU691q5G9GiTc4VzqnR2oqpA5ru5yhTkxdVDc9RNL5SmR0swkcnIiq67GTP/zxE7Qo9OxQg
rlFbnfqejc18vBrTfA4X5dDZZKBJ+cq7w2j2JwTjth5dhjbmf9J4PbAHZzCei2P75Hjea7vEvjFA
b+PAr0YeBJqX+CD1WCfwOL3Y2ObEX0iBK9zn64m5jwP3jk389F8LREmWypJ578x/BjPVX8SMIxDI
xAyrHEIzfkdipQwafNlHWPumWrwZOl7OorvEyDVx5ZfR+rGRQqLkZmdVisIqOwq40ZqAX9IN65No
U+xzo/ijJh2niza86s7sAxzi2cMAHlHwxfQnUno18JQprPtqs0RgmzHmmhNp2cSt2VQopvBcWbxn
L7F/nfWEEDi4Y9Q0res8+YdeTLPclOrR1uFRyz0IXZRFeOOq5YRQROrLljljwNEl6DyEWIrEqILE
ZpBzghP1I8vEziIwyJIcYVSG0uLopODDtHIDVdhCx0KT16/zadqWNX4FxvTgf4aJpb1WDeaJSQ79
g05XNOfiYvBghRave8882jhSJ5jnWLZ663J1PyE8M1bLpqDMaDBkESVjamI9O9WbQX2vDahIOhud
WY0qtHmcOps1XTSkxvxDTVCFyhDcmyr1s56/RVL+l6Jap2Ee3eko+6nVthG3Wh83MgI66IYvoxos
NucTLm0/X6uJvsWw77mZHIwBvnQ1kDqWsxVaf9WOEY9+nPauiRdB1H5bjf0vS1jS4GIoKCDlpvUu
wSvbg4zLjK4g8JnZbxZiBdmzb9RWrN7+V7kPJcOGkVMu/+ijF8ZfIC3HKXhjDUQAHhidZrUsR41B
f9PCOrDvvX6ql36TULZIGU7I9xlCt2mjvSvFwrL79F7E5nZRqMdL0V5sMX81mJtElVuBEOqsjg3b
se6+nDlVD3rbMEdihoG/gA5FRWoVYTySbhXD26VedG4tHFrUxtjbXokYUQYzBCF5Bgc9QxWlyxmV
U4U6WndKucfdBJuZAXMxYq2W3ytajmRPrEayAbleDk5ZjteezK/o8wYgyxnwVdZZnUX+nPheJtbO
Du8YO0zqhdWZVYQNKz9zkMWkzLNQT18sipm0YRTAX5cN1iVyYfeybKxgbnDv2c4dp0cZIbnPo52k
w2aB1hjmcWibWGSG0tFZBarQxOZhASqo6sfEPtCmyStWUnHmYlTFLLAJqIbTL5QJdyOsn8gx3pCt
9GXQHkpAenoEGbD0Zdm5Xf7WRAjfstidGRAzDl093SZqlQUtKH18zAXTEo0lpxQXQLML38quv6fu
yIYQWF58adAxWlUVu24knMoQSKPsMm5Yo6goubwbZvg61P273YigzOkVFu3otdVrPucoKC+fueI8
NKdfj2V8SOJuM+SIhPFgE4qbqkkR5gFe1Smmi/a9y3B6BiYfqstg0UKFAxBmWRcBijGveZaAZqfQ
uXKAmmpmgJNme9TKwnabjQhIiDdjrt4SrdrmVXyI3ZrNLLyFG1zcwcDwOQeSMjqwj2pmFVB7HcX8
wUbD2kYqT41+ytnEUwRjgBLyMrxsZO78obx1EisbWMdGO7Pq/7MY8mZ28Te30Jhlpwc6dOj127Zl
8NxX+NRqGEfgjm43h9Kpdo4SI7PHFAUChh6a+CN07JJG3NZn3yKWj6IAy8lNi2WRwdoGQ1LXqtF8
1r8UttdtudekI1MCz6RLUMRmuFFik+cOiGp3FwmWUbdGEmlsqc9NUhX8LBMI2hHVvmUCZap3B/hE
Mx+A56gcb3rVz7XqdSkAmZDby/RnlL/ThlKty14Hgd703GKEjdyMV7gIIIFuZtMPojLbpi7ZVp+w
4c6+tCw+WBHOVdYAyOJSpiRoOxud0UGK46Yx6YBK+JN2W88oECagBjftOyC7MWS+jRIebjcb+clG
oLSMIZ2iywfYvI1L99pOCGq7zb+mFDvCopNIMZ9TVWFblubpheWtP6OEadICbxQqelDfltITJbJP
T0Ode3LZaVCQ1qq2lOy70UjfQoCXqPQ20awFsYayefvPGpBUAApwe8D/5DgXxkcYS3QRlUejP5Zs
yFe69x0BHizYjYquPNit2I3xWxZZT2d0tlRoJ4kP5Gg+xO1H3kRXgLUgdmK2FN1txCQiNhMcaruD
Ovc/kGqxMZg/PNcMdIE260iFNNH08C6WoTybNgo7Cwp2jS8FV6h8PV5w1kP7adJzz2Sydd/YSX0J
/VFQ+SxX2vpYR7SHlcGmaf9EcmrpmieBQLUg7qBp9eLMXx0ySzVCQAv4HgMk9Z+OTUDTT2u9Em+y
laODkht0U9b76RhDDORmAgfIDq8gmeu0rmFYBJ4+vGZL9DVb+TaznlrzuYQptl1mMFlJwA7Zf0uY
r5kzvNgW9121dzEBcrI5x/aHLaovMUE84C8vwOgLZpbF6BFBmm0WCwqoahvrDvw8pgbtQ/4p+SMZ
fEqnyoh9nylJTj4A9AlIGApeSGw64XuyjZT+r+VlP1FtIyXW/TcSnmNG3Iu4lXivTXq9NjiPc89G
fHWoZoQExvCYA+HJhJ3i1dAk8woJfToULf+MR2OXIKs9VeGXZYi9NY1nDvcHM+ZQt9ledKG2rTUH
TzorPS8eunxTYe2GrkQ7hJ/J/LpI0Fi8pEaAyOHaFfVnXCl+FqurGlg8oiQdEKGZsI7kzlWQatoo
xD81HysezV20yLbMDFOyDa1gM4RnHWwbqyVkSbCeJ/UD1AL7GF8x0pPoJoW8ze5CYxR5n4idruSP
xvRGCY1emh1Q0rnF3fgRR9pDlhli6KB3vIUZtawXsvBn7+MFAxR+51hB4dPLndWEx4VVfGJGqF0B
jWotkJeWOVlLVaLY4R6lXGCQ45JjRRv54JlGbr2gQiuV/uIRWKp9hKgy8w3U5MakU82OZmpsOphs
nFqQfAvwqQVMjhE6tgBeuS37toYlrLRbL/6Z6+5NKsoPgdleZXySn8sro++WaNpYOFEtDbSQ+pg3
5soetZ2yyAnPbYA9Vi6uj0iuLWy2zyWE99NBXh44pOh5rxvCFntBe1NX7uo034iNsoZir4CdZpK3
lEyqWaNlWVcjHirXjvkzD7gFYxx9jaUSBosiQoTYfbqD9uq21r6PH6U2s7JZia2rxkekiuwJpyHF
C9QiencVpHzmLZGR8z7sGzLogqmVXv/TcxOvDb/Jtp0r+KXmHnnTFSsxmOyk+2pMLmOHAR6VlpTI
/M8kozCkDbFjXX6Ust0VY3efFLz9SJT5EszzHXI7oknFiRHCMgRxESzJDdybPBG2d0C832eJxILQ
A+5ZPAXMIVbLf+y9tA1BRyb2GSrXDDSEgAOG3+Eo0+5LBBhaTiXUrdsSfoMpymGrRAHZgkRtPWbQ
jaHHgrQYpUVMYT4J1WchX4bYfirf8KWQ45qmVD/lUeJg6PQ3TgKvMLdWXj28susM6DFUFNfcfnMK
Eh1HP15ihDui4x6jmcXyctnMOpJvAEAynvUViOmMDnXCoChXXiNshJZzge5MaqM5Qe2CTiKqNOOp
cH668LHE/+nT9JpQHMnxSQdRd0h3E4xcCWnZ6F3wbfF+2A+medZqIoEJAYlviH2Nk0AoHq6MENPq
OTBZzpkd8Vw5aqSlF54m2Zb/2rhXOUaVp0eqtU9Mhvm0IyK0zn2wEYYwT3KAFCG/bUanWCkuE14Z
1h8LX0SGxb/PXVwlSvqLDAETm3owMR2O+kvHGL+sWYsBMSiwuCiDWCrfLqsMrRMp1dwbl6YXv7FT
Q6MDsh93LBTuWkaETJzi4c45kONhgdsqUAuuWi+Tk+/K9s5L7XKFvnidGtC6CP3eEjCurpnrDmwI
mW9V9YWJiQmSAPTnTHcI6pTDzM7yEP8LlFe6dNro5kMWNbb2WDxc3rp/dooOZn/pYZlZkLo8Apa2
gDkawFHROq7aPSPSSs8/JTNTnjM5V28AIQTgkYWucTc+WUjnUXOQS2yH+J5ae+FZyezVmDCRI7qx
btc1OyuO5fbcqu5+5CtKkp8G7rWEpZOlO4ncC5jXWnOz3VjGrgBYFDe9L36RGKe5xfAW5ayBv0uM
fAak0LkBZoRjrR4wh/M7pkV9+QydYSUDZjdlm/Utdj7VJ59pBPTUu7tFczWXxm6ZKHyTY0RgxHnv
zLOWU5OkLfd98YvKj8rfqccbNSovcFfjGs6m90TCbte61yzGlu9Bv8VLSZTqtByVHimZ51hfbJRO
Ua0sQAFdzEPAccadUlBOyTjy3oEuu+zFVjYTPWRgSeJCxMpKAvty1vp7pXlswGC8Q35H5ZiUS4EE
3g3TPsnq1U7dQA5GzViSVOSUDKGK+thplc8nMgCt9JWKrEQ5Xvg7JoS6IX4ytoWD4CSgAP2ToGG7
jAGMPwpaUl0gR/M8wlqxtg0ZTF7btn7UDUwVk9q82UziSbriK0hnlXldpzcqWub7U7INaS6Wq8wT
KddWUa5JiTY+4yrBHEKSHeASOCozKsVlBYK5kk02HjFbyz5cGOyRunZhljGQo3qQYw95IBQ6XpXh
VMiePRl863n6OZUNMR8fPZ1dyv5wjox6fUVgkOY1YeIkZylACNRJGh3LsOJlMRMA8YNOwp1Kh/Lo
jrhzseRNI1xQUwAKbE14fsP4pg3P32pumdAw8RtB3clecrPTKJlCwb+AJ3JnGs+zgmzCiNIkJ7k0
n+kGSfuLGH2vexVkuRc1rzeCh7EgFTLuhuH3VOkMDr2QltOMGT/43njFEGAon9xeUf24YGooddga
BIR9hxs0w6DdMssZlXw5Zf7k3cggz5A+KX3JzaBFHUHxDMV6WVQJA0f6JUZcA7JKz4w5SXwkJNdy
qGqDUCfDnVms9yhGnFJef4oI4ESFyDn6pf2vzq9TS0lZrSQEhtA2J35cd/aloRY3YbYTSordrNzB
1w6SOBAB/ZjZvYt9OV2oA0kfKAecSozppZMkmhy9IvYyV3N+5gAzQ5LPCzpxyMaPUNCdTwjHvcpx
uilMc3TRbjoSZBqXG/ktidQ8Iy4Jw6s21w6IzMkSOEJ/vNx1reTejEZAJB/ik2beNMQeCgUZwBmN
ixvjrDp6jqy4z0gg+ZDzqAsqZhtAJbMv38FDE9/Qezo4gAaSV/oVNoIGNY6fstKLhWJ0M5wLrqJX
7Rb4nkOvBhqzdsFVtSStBvKyzAgUaCDd/JoCoWHFd6EgLC6vwsN5CY3tpxaPa23k17IxAWBv0vgO
hGBFYTymnQfqVFmP1rBG7PZZQOirPvT8JHPBjN1446sAdhSbOW0VkA9AH6GGwowvxT22Rvm/U/PC
P2BM4DHEBaZ7GbCPjZ5dR8+OwVzm9/lmKn6osLjCiA3+DnxToDb+Dbl8qaQvh7PmP0ofDp15b4pp
GJks5HfaFwkZ1sudR66qfGjEM7onFV/NRFVjhqsBmvGxJOh00vMJ6R48vBD3iyES0/tl4AKMo2E8
JZN5cFQkBqVWh+puYup6+T0Hwd5Vpb2rKVxbUBgPwqnrrSXxrsJUBB19fh6hdQkW0UrFG3k4R0Y0
3B9JxbISJvGBrCr5QTmUFe6Bn59TInri4+ZC4v8ZG9CYEZkPRBO4aLsCqTr+oImmRaMx4OjgPPP0
6H29iRvH67Npd/M/hSdDJkv7JsZCL4lktCD3L515n5LDFnG1EufijQ+FAbWs5XN35lrIewT4kxQ7
Gc0Lzhv1d81GXhefZPgkBIs7enqoyuMfdqLY1mG/lfeE11kV4L2QLGYeEbNcnjYXhymAnHXOLLAI
JG5YXoN6nt5N8h9UOI3SlbSDhNpah29kQ/ZrUJosxY+j7fQagdLsgKQqKuxvlgXD+VhwbGeNpp67
Lr8UX0B3AyTeqWZ+MiH5YJxdpwhIEa31psMby2BICDgHbtKhUTMfeyYdfN8Y1tvoxgdpIKPmPl/T
JUd1Emes1hKbdVP2vr5IZNysarlD9FtKjil9gD/tUTymkJW+sLJOXDp3BbshprAYefrLTw+4Jt+2
/IgOHsFTTpzgC1LO4Di2sdikgigm+HmiIX2Px+xSlrLq1BxnWBuJ/ejR/lvSV0KnrNNkmVeJH22A
PjJ8yD/v4B0gbPSrmY3OGetMobMS8bOtTQnetOiDtA3SQpQRg5j+Okqy5yvK106m7yAWEEu+EuJC
iRgglQqcJIK93RQ7zq8+b0vFl6nbRGZdnm+OJkGMoGW4zyaSJWO0PDoDLZ3iEErwtLvP1qWlSXHT
46D02CtJpj2jJrR/cqSu23vU/mZ/IvP/4ill4jpjsCjjNjfGsOR/oOzkV0QI03N2yseUPWU1S4yD
lUiG5Vd6Aq1XdL5ztJVIH9Qw0iTAkhwrQwSK8InskMMW1vn09qpPF7IfMZ0GS6Hp7bU7lVPSX2Tb
y8slLJAX0VlTogt0KyA6x1vLR0TwbS9at/Jwy3aZtrHcx50l1jhY1nc+tn6aGK4GqLp8E79vhD1L
qmDer1cyo226r9T5ki2P7PKoQ6goZZ6gZKGG7ygc6F+o7iXOprJhZWgCCXpJhoIzQNIv41quaNq5
cnG8bltijTxK4pKSrR2M88aWrREKHqyrwLchvPXzSkMpDZHkQDYHxjivhtw5cmvlFLryDZ1Bsn1r
bDpQoBiGGrF6t81LOF6Zns/N377dcu6a2NnqWUiftu1qUsr8p9LPDr+0PXfRQS1vxXICnRS0liVE
Xm4TX0haWsaUmUzxOYkKgAKvX6+ns/W7QEJ0gUTZsOYWtcBpWXdELEtvnE2BBr36lGVRU6WHSeg7
m96ugu2v4KqQDFIInyCuDdQSEq8IJ1jTxCWNWWk1rWwaDYlyzsNF9ojyoFpEwIIVChhmWvORgpeX
CEHHV2d8SPptThWWCuWztJoTb58zKbq785f37MCCzjfYLxUaCiLOo2Fx87OKXkkRPQNK7gc0DCIX
hRX1Fw0DR1EW+UyQxZ2pLHUVIMkUQSSAcWRYDID7py7W9keR5QcCiA2mT3QgZCqDP7JUk90pEsiH
QBgExSZcN05A0nN0+KQ7fozaCTUJBsLMjdurli1nmZDkiyNJGka+U6xA9nFLvrzLwkNmuN6ns+XP
8hdS5nvUa7kkQ+L+ZSKAwuflZljANDN+yAmmVALLTVgBmD5zxSh14tDeUtdILqwsWLNU3yc0HFzP
jEVqHkIn2NxiqW26cN9E5MvyJUZY2vEJgFp7sOz3dnx3tjNu5oQLJJYkO1C1IWtyWJh+WNhPl/mF
nqDlMvTqvKaso7MguuGt2+swSfnSNc4J+knW0Co8hoLrbdkPwnoEd4FfBNeK5y17WSv8lhHcAm4l
Yyt2jMfNnUAx9qUsm8GMmvm51PobH3q6eO5XjaMOYZv3hmfDCgaQzEGGz1IEqQ+LOL6jDB1avUtH
kNBxnUPpieBPzxyF+EV+FLTPV/JCw/+NmrPdJ98yLxYBBBHCEcnoF3Y3JogPJFBBM03114cPgBpg
dIWijY0XvPGElm8QAN4Sr2WLT1Ct82zPicgkYZJUiTJECR1Jl5ZwbH107Ivka/mjmZw3ItgJ0QcI
Fz4ZTyJlJCqTeKL/dOwRmsYXZZ5sXyliSUlhj2eSfeXrpSDwhn5FCpFnGPInnKgG5t4lpbYHdZIt
cp788pzpQbJnFr4ZmsEwNmPDcU3HxH23Kwbdjmz9MQaEJNPdZAUWCsHG0Q9tNB+e4g6GnCT9yUmB
DpOcATYK5Tmu1F2+BX1zwOVycofjZaeYPqaSXRNL3+rFgbgsa1XZI/DpCd38NVNMp93d/x9J4PA1
OgEAwxPSJlRC2WpRF1nKG0e/yi9kyoaCvietmbsp9aH1chw4GHRrpCAIFDIfF5Lg0Oob09hxUqdu
ZyEdWoPYFhvV+o7QkoWOmdn5jtKC7qVT/4sZgDrtbw3VIczcWYDhEL2FRLHxnlxUvHQ3kl41ictQ
g9FA5oMX3I2SrBLwig0oIBmkuvZOwvMqttKaP232nv+enWm4QuKkLWUREMc6CWVxwKmc24xCBkYS
3QAZHahmgWJgYEsLdZNfYYK28IjIzFS7tiV3GWRwRhQZsKHbyv5Y9pRCXl3Ogu5clVTKTAeUgyUZ
qhz3pflBdWaHB3kfmuWeUoLDzSVIyrrXSHn76d+ambRMg8DQJDU+Rh8BWOoB7/V/NY3s8bAOgzMo
IzILJ6AbhhUYWDhMgXyufPco/JYh9YDu6k4+hCUg+RrZrcveMEJhZIprFjS6cofPi43cX2Qwfqqv
OJZhsictsyQVi4NMHObO8+uLggwjGw342O1dZxGfp79kpBoLRuz/sXReW6piWxh+IsYgh1uCOVYZ
Sm8YalmABFEkPv351u7T9q4sIqwwwx+Gvag+ANeJFYmaSh58mFdVerYMcrqEXiwdSJH4Pbl/jB+J
C4eJikeFCdfzGHkpdlIZ3LxAaXO6mkl9sM09rdgKfzGRI/HWBB+BmIDanWF0vkZ4XlqfeVEg+ADf
0LqTEpvaNpQoEFC1101tGlORMcs/QhFRkORaEp8poHRFjMBQSciZX9sqcXA7/RMdBv6CCiADmpCG
HYS9QyQRQPRFLlIiZegIpCEhEBOA0olYGkQe+gjexjKu9xkxAwumn3aWL9Jgdic4Dgx2xo3c7Tmu
KAGR0tqM6EEdCyhjS1mwegFrJgSTWNb6av02Jsz/vrV9wiPmkoDuferOh09BjAjpgysvAv4nXRhw
Ox8cGfJlTVuPaxATVYu1T9wqOBfsV2/zSy83cUkIS4UpPOucmEKbMtdhi9p7CVZW/biL4ctlok1Q
RJdncTBZGkjs/h9WIUCEiBh7h1hSqEPrS6sS9uEiw5ZOIuJ9w67NtyyfFCS4JHq5ZeQzcTTSZiQB
WFGKxAIhyyp8EReT1Vps6+m+hL78pByRxgIAHJd3TAi588ikvoqvGAYLICImP1tKhqEYGciT1dRl
7LcAEDqMZgjravPYw4wu9KkCC4YFiK2TMIAMi7vFq9MuhFEFFwxqbFNM7W7WSPPKXpQ55dKlahN+
R2cCe0e09F8dyXQRvKMf9UPVs0FBGmvlBmcZxYlmaVWOY2djYO4NRQCXdQFLgvIS5BDM4wwm7Ad+
2z63NpaZrGD3RjKZtmV74ZtYnj2v2Ka8AVCZ0Qt/egRkLX3yedd+mShXfFceWRvUyG1gn2jSnGVc
gxmvxhEtDtglFlgbrEjYnk+K/PWIUHcEt8OG2KnWrkyOA0MZCdEljpJN9PQb2IMJ+bYR68uisgPL
mklsTK3ClKq2urol6n4p2zc1B224Syr+pWkMGhjJqIQUi2Zt5zvolip0ktpXNMqTHrj6skSIKxby
hyyaDoanPZQDSWt8y9mDerBdq+3GdvIeFxZS2G+qUS1IWGLZEMJgUiPl9vwvgJNA7EW4Wkflolbn
Ct1ZC5wGhlH7FNCeZd7R+Qo6k3oYEVj7NEYlYqmU2nQBTopkETZ+PvhnQelwVH3HshSzLGqlBZuB
NAKuFwOrpJJVVxwOjF8LWiqNkjXp8As8k/o4x/nUisnds3OEU8UHQx2uE1JRL5Y0ICC8dXXfO9B7
NfpL6BFoq7BYDMAIo0ZH058CK3h+Xf7LShi70E4AvWDUCmoR/FvMgqIJ88CouTMPZYykavIoDTLK
kAC2FWyGM9V89klxgW1Iti2OVr2OWkR1TgrjS5IpmQB3qY273CO8jdxF1JRg8Ag40r3JClLrNzPy
K7H/DM287r/rovdo3k6qAg8rxi4jlEqsiqRyghQ7DK0UfPS5AyOWgmMG5zkuKUGKKkoGli61qLpA
35DkrzxLvj/vzo8++QRxxiBT9InVflaZjayEUe4YBzQ/KZOPSeaUp03eu1QU4I9yDcJr2r5t1H6Z
CjLoYfI8IJ0vhzeP2DlOHxZrENWDHD8+nYrwQCTfJPnSKkAl2VS/Sh0Qr4zKDtEqfjQSaypi/xsb
epD+DfOnjxa2VBBNzd54ylqCXG9Wu+iJm8Br076aUQ9PQbRIHBw5S/vHZhV30r8H8fWzgi/KDUwl
uNLYzjxVHaTNX/qhYoX1myajcrKVZSpF4ZNWMIuzUu0Ql6La5WCqA5oTOBU4cSA8lMYMCqjAdfVq
59BM0/Ie6RALEVgybiueyPYZ9LjLeiFw3oOB6gArW2zQJI6mL4zDKTEAjS3ICbKzQFemGWR+dsk3
OyAAkaTDlfmxENDU+D2P9VP96Gdl3s4/Cd3GmoIRG073rkdtZa8fVos2SuiVunEzBdehSydQDtZZ
5Cwi4U+RbcFnW7EdYGEGnxmBoBdg1nQr2n81gHeVnM00nEClZGKzRlXxE2glaHBgfJmxiszP/CHo
dNw7SZSGhgStZJD78h3/+bGkhCek2OmwlMb7mivpRGPXfqFrYQLgAu0xyYg9H9UfM4rYiLvvpPqo
0gk9iMTfqKbrK92qvx8jzBlRKUYpocz0745l7IUwNhQycZ4vjOg/RFxPCowMK1acTxyiDr59F9Xy
w8pZQNqxds/EmuvMMwpKuNqn7+Ozv2tFvzaG7bvSdsqL2FGFxNugoUdC/VZwTaXmB5CzeN9TB+oA
RrzqSe2HiaKdEgpSlXyoGl63JbeVxp+sXXHlWvr9Yk1KoPHUUjoVnr3KkBMXFsFHB074iTyzey6G
Px16RKsm40p/IkKT5ZT4bF8jm8BTgRYqAjzAlsLTgBcu7ZrsrHVLlU5s1que1a3fOZxVSGpsn0Ol
f8Wib0bKSaSaRQU2ol2Qx8n6+W6mhKzjgRnHgtC16sjUrRFeDwFHHBoDTAGQEu5wrgOdetMVBHHc
aaP30MxqlgW8rfyI9ZkMwHo57ktDvwn+m03+EKoOAGuOrGptIEBNHXCpKB+CtnA2AjgwqlErsZhE
WttNnKpHPmWcygKEl42fMWHm+zET8VsPC5k4s0R5gSawp8HCBgA//hB+kFrEzePkUK5KWOHDd+tL
ajiy8Q8LGwydMpAbrxlRQ1GRZb7iHVkzK2kzGhCmbCi9Jw8gL4jddO0JEmcEP8Es5SCX1oT8GBZs
6gh2E0I2jWHcVZzPKXypoMHFqoOB3YSBswKbhabWmd0K2NNznKDmojAdYoDhlQjww+kL3bE3Ctx1
BSXLdBnQMgI08HFStaUcTbs4S6RdGaLgYcvcj20ZlYFYOGkQFmC5C8DgEpaW4nDZcEI1G7EFhRKy
OYLn2FWeRJExjhE1JtMq7wKJKGUzUkeb7AsLURIGWMnRX6M9AtmsMGQBGfucFPJ1APf0aXt3AEPY
Ibz4tmK23i3hoUAIJzQOMTRHC3UrUrUQSZdZbzJjWTIEEOD5oiGZrUngxF7H0EoLi7o6WTw4SOPF
KdghTWl9CbsJjAujn9o48p7g3t8UXMln2A1YAP9t1r00LYDl2004Y7rrb3BQuS/Do6+aY5k5niEp
44ji8MvKZ0h+w6thar/yqfgserAVALGYcksruk4yC2xSCJEZWX4s1Y+KffwjQA8EPj2Zj2GNnvQE
FcKnfiD350zCfBwrULNrem0wLCB7hSy4pt5jbgp1grhB9NRZPDSMhVF/eBIuCAYg4NGmpp66FGhy
vH/wW/2RlG9VRmjtk+z05mzmV+UY2eo0H4j4gWkL8E/MTqGG9EUF5qsJR2zrqYGgF1PJaFGWB4ws
DDvZWcc1hgWJZs56ih7q2v4Uu3yQg2phDHjPwwpGYnlaMKyeVODiKr0koXEcBCEEi0FMX8YpsYrT
ozpkBy1NPDOy5rmKNhyGXd4TOCWCZcRpkcllo4hSOEhBUy3MqNyIlLJ8/CuNfuiDSP09wu7vZVAp
ImHqwKww5331g/HRAzv3uvNU03AFsUMCnVFW4SHpzWWSUWynpixGDI13nRWM0FQunZFG4ctAlf4J
1IBQI4tTxL1FPm5glELa8KKr8AbL3r229WtcydiIxukhfGjLTOXU+oSSLi1LMMtPJVzkQk2GqTE4
D+i42TR6v6Y5r4nCOxofZ2cop8NQ+Hl4wWnwQ/Kvs/c3D3v0ostIuNT1GlgJVxdOA0SmDamnBmXD
lF77tykDoAV/2uGbzFSpymgX6SRodKgpFpWmOqnMx3h0JbQIjFvxgNyNaxuxv40hawMNfWCChBp+
Jvpdp437lGgqAGVutHAaa/T1+rWGPY7AXCQstikyvgKTHkVIEHaE5udE/jNrNAcY4BYhZARFeBsx
c5yNNfwICHJuwiN7GmMgyIiQQAkh9Kdc8MIiQKxETHQApRhz/X5CGe8qtiR+AbmuNEYZUWSIzTl0
kJd2b/PTk6oPCCbcpQWKH9QyPu+UPlkO5VeFKQaQJ3J0Lvvr8rJ7X8BSXvFWBvPv9HmQEFuzW3cd
xeCOYgfXsYVBnhJkbd9Bz6h5Ei+LgBzMSEHgK05Xh5EoNmoc0gDuSqOnNooZGRjeCOBzO6qAKeVU
uw2LeBZZjOd66MqAktbbhlqMrhJ7B1dKkIyaEjAsITXZrrg5Am4n1g1y0JRIu1Vpv3cO2hT3nvUN
JDmeQaIlGVLMt/OVLd5wcXjoiEoQZnLpOW2GD0XkB1pRWsS+jiMiqlta7HiKjWxX8H58I38UOl8i
fHwIMEF91tKWNr48Fmj6zHrjeATZVUSMVnrXlM6jlfgclClU9U6HrPVsPandi/puy2gBchbK2IMT
c7AwUNqWwP7WFbc7/ZMybnBbHHuTYIH+879rTO0lRCRSR+AJhhdF0nZElYvdattSuW1oc9XA4mPl
2A7YdzyvRj8inWxb9AdrV0Y0SrQVxeqtOTHDzQkKrp4IK5NwFzkUgahRI5OG4Nvnw814UvIIg9aA
+E/VG0etpzw1lKl4e5phXPPewl6VQi+rUthiZNftxf01UH5rOUU5R9FML+aVwCVVD2UdJo95AlE6
p0sYOoDlZ8+4QbZDh/qAKTS3nLzzjQKhXGG+h9EhoDeZXEh6nLJwmxF4peVes771j+ZbL6CkONBG
Aoj1PlflKH5wnPQs20t5YN0nYOmheYigwtYECpPXRXPQJsilbk5e1oiCZmIAKDoLEExs7ExuaY3T
GfmRatys99fz/RnpaD8+40PbbKVQnQmeeOiAtFbpElu0hWTuNPD0AcolMXEn77H1vOFkTv3e8QCI
LwjaIrP3UtgOkFoag4W8m1O7FeSb7+eH9bMlnrt3bE5lgYxQNwr7yUc+UJZPGopaBgUbSNLARLLk
UCBZCZs4JFoK2Zyr9lcNGZzLmFCR58jq3gDSJjd/jTlRXv4rbCZ4OlPZGYCQCDxH+Yzps6RwY9Op
/IIRk8e+GPXplnqbmNVmuS1oy2WXmrxT1VQX91vhQkRkj6HRQoMkFZGlYcMuRFFY580HBUB9Kaa/
OFeWCAIspzJH73yvtmT/hE0d7BaBHdIkZE/RZzXMCAmHiTM03+8n/bL8RwEiIGYEhWXQyr6CwRqn
JdINwYoRUaX43HSkHlict8sBl+EX3t+IHTXVHhEstdybaFPxPrju3FKRbacAdjK2apHBEPzhUo8J
TGmDPKKZWeYT5AX8wfnuuj0JIxAXXQI5RePt+Q7yjLNGLO6nVSl30odK6KA1Zb341DV+c0CbeZmw
6BcI0K8NbCVhV/dKO4VxWdODEqxXx3ytB9lYWjScW/Q7SXVeA3GgwYv1xGDwr8cZMyi2m0Wb7arU
o2XLLQrfJpUmog1sb4H2hNfigcgQl5cCHy5RiFVBKCBi1OyfNETG8RwXfxWFgljNJoUFPPTjR5Tz
xAQwBmVTmsladb6Q+kG3odNmqaoHbSPvqxK4QIf3ES59OWwZIWdhgS6VHt8pS2uv4OuL5NwTqVP2
kwyWTYNSWAJ4wcSlitAN2AGKGb7AvQrgJrm5D9KkXPctYmXYlisT1IkO9cX+qy/vnfSTf5W75yVa
YWjjuO0MsPUinlazakaFevoM6iAcJxN7Fo7f02hieoqruC9vOuYr3xlZk3SiLJRFCdbK1Rbi7s+q
ZbYuvvNtvS++03P2/QRxeuVxbNaSsHoaNd/SUd47R+lIXrmnfrt//ACKbjblyT7wxbDrdvBSNu1K
Qo1r1fIIqXiukFkcNRv0Q2ExeYS/42ESgQUaeGTfryUm9mtMTufxmku1pX27RPvtuX2sw000gy81
h123pLSFad3amqPBMgNCNkJVNFDGaKnMwkk4wiAIlaZsXkxwch4n02oUjdPxnb7akrrhJoJaBCIB
R3dPWllBPUqm7agepVNigoXLZPA5VjR+Tz5zlJJ5ko0WVUCN1EPkaf7wo+BmjMmRljzLR+n4UhxQ
U/AkL1rGo6eXuD8sX54zqT3UmXx91gfaSA0MxAiz36s/HWX+Ax22dGwFAydMlymaDuNijigUHkIu
XZypswKtf6X6CXPmcw1P3bU7xt/dETHB5/61H47J+fGtHNkxt68llqbFOp3B1JTdbATnfYJn4kQP
orkzSrmz0aQN0BWcJBMkohafBSyo58qePd0+kDkrQqtpM+2m9aqbij/Xg3ySc4h+qc3TGSEUYwVh
Dq45vaN1u6yX+TafGRP9Lv5umA5T+y7z03ING2RerDvbpQ+eYxDpMlyXOZITbj6Rl+JmUZBHHq1d
PpDknBCrjOkVzYDHchcfa3sKLmA8zF/LhBvNKIDI7NpT3Ban3Ig5II1pyk1JuDVCq2PKw4eh5ilj
xK0CZhL3UBsjrjZTZo8Vhs1xUKycGf7LPKppsUpgObnZSptpM7SDZ/JtQH40X+CRtyDAn0J8Slxl
jBPeT+q4w5jJSLlkUnHQdkQoAP5/Gk01RhmuqnT8ElDM/jtIOVQ+5eOYF+Z+Zn8Jf4YAHN+Jo5Wc
XDeLV69Fjcjc6DnFwHH8nGqz14L0g3MRP3lNZRhkT/c1dWayH+euEgwXLWBPPuE3NX5N8XP2DE/1
VV/zWA7cfoQEwr+HNq4g3k4/fzQp40v7g/qQyzv2853BoXMOrs3KjCcMM/R4/52YOOn2lkwhEaGL
89dyLKqEMDRBd555X+mURVIo1M1S3u+/q5Iu0kXH5UJAdBTGXB3Y0Gf1u0T+tPuK6PQjRG4EyhdK
mMpXv5E377k+vVGbjVz3cbV9x7tJXjr+gqOz0jd3c8re5X11k25ibxC2H+fL6bVy133w449+SLlc
1RMPiXWKae/mXupRZ5iSRjHPECpydeYZSot+7DsrBJA8ot9pMUeTzSUzWvKdmy7g9zChRLfXpdnn
2X4xb0/OpeGXtQ84mT/FjpPPJnOe4q9b8JX4CSsOl8Dkc+sDy/dRsfKLFZrELhQiHvDRPWVG5jcl
8R2V7sl2g5m3QgiVC59ueh8AgmtOcEj1VA5Ss05EG7QuPCzdPVq6K4xqOQzVE3Gd2QsRfz10gTMG
iCceB1Jtn7/kAb0jkPgnjsQA4J/MEOAEgpzXoXG+or/kkz94CscG+bfsp+hwueK51LL4HEFY9jGh
8UpvD+XTzUfUKP32iMuuH7v2iHqfF8/QduZBA9KlvrXovMq/0fL4Opoub+t0QZbBBT7i1fPIpww5
jfyM7wp2VbptfNxf9jlH+qvd1P3lhWRXvDRiuxwUqQgv8lEm8eR5P+9dx285I/FcXvjfX9C64nTF
cWC1+OU49anvcfQ/8Wtx2Z9TxVP+3pfQRWCUWUItnmslvl4tCs7YmEFUc8WEuYi7SLL+7/WB8vEa
VAD4k/flseq8wr0dbb4P/52VOlE5n//OQv0nx86rQfDw8LjkD8Q1JdBNXPFS2LBxkZEj4XZ1AWJG
fssjXIfr2q99e20zptgUtrDjeTVxW8VYAtc51jkjSi3TW/5jLuh5TY/HF8NPHLKahrzsYwKkiXGB
XeOkCFB/xkhttJ/p7IqMXooFjHdlsh5d52DPvO0WEe/JfHkWKpZXannOSPfev6j7IWw/qtzwYB+G
Xeytd9Ov6fi4yBdNQGFhFK6lrTYTywNCazzEYNZHF3VxuSgBV7Z0F4uvYYJwuQtNlT0K33H/5WVo
sNIe88XXlVez0iOezWeUR4LH6LEWHzM+ArHhJy+vXGcj/DS/xRGyET9dw4P3K6/wxQ5BjzagesrH
JBD/hgmvIP7Kx62GVwEgz/PEsyCNj2L2WvZKlgpAUkwWh1kMFduD7UF1LkiZ9XDwfCR6A6AyY/Eg
mgioQo26I7sp4qToyks8C40BFgkUuv595/xbJj4cgg17zOWdDMjo4ww/qniP7RckNbfgLMThXvsE
6XHF/e8d8K54BusW84hXi0fxqMH+9xutcd/5IhLkZJK9WO/0jcl6I2/ak4nmfVCd+l9k7zasgKHv
sizdCbW+8P5dftwj3aYtq/dKjKCQ0QaqyX+sWlYZ8UAUYIHyCqOs9cWWYbuwM3jE7j73V5Nxsbp8
vP2+mO0/XhZcxCImVnBxp5kf3NzYbd3fzCOH4BH5zKrLc8oAWP83EGZiav+27vfsgrQV4/K1gBLu
PhdYts46lkjzm71xuvka3B09LNpZ03PCKLkbwQZdXh4n/j9uNhvez4YfneTR5e2yZpiTmBkt1on2
v1No/y0Xs7dYVAr3mLk3Ap5pLuJAbirZ0l58zaU5jsfudHrf6P6NdehGTsRkGpi+4sRXC/Ed+DTe
I2IP4w/fscUBsvPCienGB3UdLCpfrOtiDt7EOtu4HEes9ezMzMycJU4cVFpKS7YJT+wJnecs0S+h
lvJvdRarC7WeHUZ23svP2Cy0JW7vQeVbSzZD78lVArLIgxNsXHN6XHUB7xs47bd1L4Jm3Iwfrj3/
71aJhVBfPOaGN3CVLzq7hjEr3P+2WCyxZ+y7MKnZs2hbcILDTMSWpP7fKLNDmFqI8/wE7Q+Ee1Ib
rl4THBeZO+bdiecAl2ZgyCNnLLao5HcILiKUUAJuhDPmg1jz9B8x+cUikLJz/Xd1wCKvqRvq7q0a
mQsjMGOXrZoIDpnmDsle2sJ3ZgYzfLRe+tv5VvL/viV/64UBQGpubRgQzU1/1eVhbq1/Doct/x3o
xLvmsgq6n2IBfR7NXiSR/rSRPaa/wdfxpg8YS4Mv8ynkh2fJXaJlwS/P2mits7TBEncJwVwwXC7W
Feto1fgUJ//qQKQ52o2+N78HSVwFrQce1P/wgK7AR23d3QD6z8R38ixcikPInuNijO1202RydUZY
XLpXUAOzq+ImM8VFnZilS2RFMAzdYpTP6j2R75yf8reJK8J+MUZzliIruOv+5nhcnMR+KTaby4kQ
gJvFtiQW0vKLxdwP56d/w0+e3l4+IwTIzpcY6OKlWFm4ws2EAAYbBfFTBv+YxufmnjASkUgKUINO
xzmoHldBJlZlsDj5HMl2fY6jgPVYYhBDTSv4THLPdVZIn7k3I2A0iGlQsb9QEGNY83H28nNGSuU7
SzHMxdwpJur3h6/o8uwkXrq7iihL7DSP0eg6XUJI36Dmy7Zdz0M2/drN+O45MVzzTJVv/+FOoE/m
c/1JcNBNn3AZxbv4tzYvRXgH9IPpjE5VkJ5pCXDlzXGEPQlFYZ9mhY+HAv9ar+bhTErf3FczaW57
li8DB/MeY0qngR1IC+Dn/nMybAACeHaA7snK8G0vn1czZ/Kc8DMPIfpluMr+hQ9iRCLpz+0W8eOV
9jEPcbuNieK+13z333ZKYGnM1+tzzylIk4//ZujIs7cfL+JFyXfxwly2XunT2vEB2Y3sLWMvaPxw
2/nvhTg2m++VGNTlbTImiEz31rL62VA4YVP6EtvNl2v6kftcPkbJ7EVm080hPM/ZARr36+O6J5iC
7mU1WxWuMTaJEruZzlKUeN2XvoOgjxg0934lBk7ERu92PgRi2CluvBNzALxKUCzKhTwT7wEySyAW
eHuV7bMxlj6T15WFdyyCqsSPZ/0EQ4mTs+E37uEZVLPSh6fEvEFHwTfHYna8p0w+yb3ihhyIq1Zx
jdoxjK3ZSwwMX+zVCXNI4hn4pq/jjT0mh/Q6Lof4h7+h3wcZM3vgMxdo9d9n6LoME9mr/81NCigX
5ua/WVtxQXuvXLBO3Ozl54fY8Xf7N5nN9qfVfh95f78oSbNv0URwjW/NlSaIiPrORJporjNRvpHf
8NJV/JttKIjyqqiFAaMj+6XZa3r5RCJNUBbdlI++fUjnSCLstMUwbb+6qemRuV66X9Oj2uKKiATE
Pvu+M8eSydUm9VKseeJnIl4RcZCIaID6/fuZiHeIlIJq+fIUrks9vmp+v1qvd2xfX/cNmw1oC/aJ
ZCqdre1x9QlcC5QcwaNljEQkiS4x4Xw/jec07J4nEXH+F9vnJ9QVAvGX2ZfmgbbZiD81vOdGJuoX
aSDJYVB+KdB53YZUAd7o6PEFd8RPNiJxELmKOmoCrL55tIvuIKIKkUFyuKebboSU/L/wM988VukO
g6c1XRGi2mTXBET7pbsKivIXx+jwkoPsuDnbJlBlQBNjDcjH63mK1dOjulb22P4WC0qyiP9QWx/3
62iq618qFVg58+zv+CCdKxb7A5tb/WOuES+q6Xxa0BYBKbsOI49lA9ojTUEh6OKiqFlYIrXGyecB
m7KGoenzqxhZfdN77a0rzQnkvg7q7XHQtt1fupN/ur/mkGwMkgdqGk+AoXT88Tp2OyhcSdBX/mv0
wvUq8yLDS38k3X3yovtK8tFCqo+liaAKWr3Ak2TqCllRospBD4WSexkVk9Iwph1Qt9ypsLoadWo2
zqgh28MImqA9bDHDJEqKhk0PnvDxyOdZvvrY5qF/vnem8DevqYSXjjU36DzFCHh35ip1jJWcvlDs
SZYWZXNHRp6uxVVEB41bM10afGzeVMapRGtAHD7QOdpQW0IQWlSN6OLeU4D8ol3To6lefS4wSwTo
KJUaX0LaJUzTadQMB6ukHJkJUe73B2VwupJDtio7GiYNpWSHTYdSqkC7iLelhd087djrdJgf+ddz
+LNyVJitc/xAsfRxUKCGmTQ0P6C87bw+247KHUKCtcKGp0O9alia0Y/1iLB2PySNMI+K4cpvE8A/
JggBoJ7Vi8wGV+qwHHNcu4ICQecApJEPFzvDNs13snyivq7PhrYsKtQZvZlO9IMowdMztpKDSY9F
Sk1EcZbWp9yY71PfsF1S2hVoBHoWJQxGgMKi9yRgEWjRCMDD1KTuTnVZoumQxvRX+6+3qQaajH0P
tIsJivC18ldlvV/GW/DM5rs8hVa5zejegbqMki2wRUNX3UolyoozQWajOsyNBZn9OIB4QUNYfVjY
jCv7DLYu6qaIIsLNbXsWYBtsrvHFfYtp3BacA50gKHP98QGnHBZvAxkc6aLsp3mOFKPyMzNEXoqb
5CB2JZ5TaeTL6ctvPrZP76p/40yJfIguo/UnP9HiJ014PqZxNAQfjToAUysD59vjjpbEtVtVy6e+
yJVvTT+Aj0SwCIjSWuKlRWPlX1OZ7l6WMP7L3OtNJNFCJn6KkCJM1hLLqyc0kYfiPXh9oBewMS3l
atbrsos90YrPtP965Q9hvlTjHqDRUfgk+necl8jOdxOrJMwGLwExD39PJAIBFplG59vh+YMoh4B0
KNAKB/w0sgdAbO09Ej2QShv8oXuM0+49aVIl4L0Pb5CtFWRBHasKzxLvUiKHhomeLPFSDuiwQARh
diLGNxIEDQHdGzIuCJR8R+Utga2gfp9WnV9FAwKJ0ORzoWQvvU6dcXjF0lxgIUrQmdHzoJkGaAvW
WKRfwL3Z0PjoCAqQjwZuLQTwldewUpYKU4tecSzO7oXvF5U6ddvbRCLstD+hPabtU9ADElil16va
1OD/VQvO9XtZ9NnYtr5ks5wI0jmXvkJfEdFmjykyUi28aIuDajPiorM+ZGtwPJl5FyT9WP7rWmMC
KFiJvgEuTdD6j4F0Gzk136cB5pEQPm8mYUYkW0Zf8rNfmJ/HiFYeMrwDiBbEA13V+lXt1yqV7qLH
i+APDCgHjB2cqjet/+wigJeirapopFvJ12BDrSsNUGAwMmGHtAhTPv1wCipuAqEQsUn8uIi5YW+F
TTfRABOZOeEqOHPlpf9a9WOlYLDEyQ8SQgg0p+Sz8Wy22Uat2pEyMnGZcNhDaLoZjP0PV0qie0dc
mKqIWBUHtJfaIPxcAfVKQEgULVzWxWMPSNkZtkJwDBjCKGklP+npfbMwA1XdYPyOOPsfBHrMlu5C
ofghAVJeGMaPaDhCIRWaCIa+r1CREw21ztgLEWeQViPRC4ubDRQcj3YcIos+rERH2UrGe1rRD7Fj
3c/AWQsYkNbb8yzeYhDthjBqwYZszIROd3GTW3TsHwTz3dICyVSwUtNqqqALlCVILEgmCjG0QZkQ
oKAYSxo8o/cjQPwSXPkyiSc9rmtVhOWQcMABGoEXplsciyNGMsNXfHDOj0N8SSm9Xezb46Le4sPj
jy329VP+qTf8+H7efy9YGd+fPyQQPhfMPHnRG7SW3+Q0HOQTauA/DFPS6T8y4cQI1FvKjcPp+i+7
YCOE5oJ5+/wxbIsLCEX1pv684fD8ZLx0f+tvmI/d5VN5zI7R/XMtj+2GY2UHFjLz2951VKvcx7G8
Ur2J+RsAr/qvdECvXj4J/BbTXwaCBrLRVa6Pn+pLOrb75xld2vpsHV9MydJ/3YX0ivs6d3S9Hr+v
cwJPAoL1OKVVBwDGc47VuftW//RLfU/uOXfY/VyNa/Or7oddva3OvMxrX9FKSIlpNWTlyFqoxHVA
ar22RxsrMNsJwMoCEZByJKtznFOycvJ+j3nmO9/G5jjvpmo5ylBMrQHrzxBgwqLrXU7UNEgHpsWo
A8cbz+D28Cylge6FLv1IGvywn4kFjf8ZU2rwzG7dvCkhRfom5ot+gl48BeSGprJfWQtc7uC6qEDU
veyQNpPqxqzCNubVgGZjFPn2TbN8nJPR9HmDD4J7cRNDuMevBJELD6Iyq250U4nDqdSv+qcvUx9/
/tQwjtgw93xAyazh0ktjaHRgatipXs186PzyA+o8sFCck72WpMSkr+nhMpaS8KvgL6bKc2XQMiNN
+I0c9CQDgxnBBH/OOUM9Flp36Ub/IeAUAGWBI/D3Gpg9t7u/NgY72kKjoJv+Pn+jU9n5w4FtKTph
I6kcUkbjI3L7XcSg5MfGn/OX/4IReLjPa3mud8pXeTV3+blfxxf5R7/ZN4YzA5EOS1t74Y3wFp+W
GzUhYEvyqd3UP+1P9Fuc62t8R4IrCG+vBLSvH1/MGyEjJ6n9DaK+jMZowLH4P/ql8Ms1Tn6fn4BQ
6vD6bajcSFueFt60Q/VdnLMf7bv0yUqukFe7Nde7/27u3d3ZaQf7Vu3Ke7dWvh/n/DjctFt0GLC5
QjB8//6yxfugqnCod/U6PDb79huRbGp6DPLz55xRFMmZmf0tvCmH8q6d+u3nHnEG7E+81K2hTsWb
/SNvQhNrW14+f9qhvX5urz9jB7rxDvr+cf9s++8SFvqJ76RfDi9ZgXOScAGjvJ278V1G9vGvWTvH
JwgdTODU2ofwd/788Czp9L6DGgHPYh6He3GXOeUCZfBrcbavKZc3+pXXXKUdIXm1HXbGMfwFN7xF
LBvswqH+wviqAHS6Lo4DbXawlW5/MnfxhYUJzYWbxl3lEhdH7HogH/Y3Fip8N6/hL/frFl/6m3pS
rv2m3RVn4jrYN9TxLindjCNA63O7s3+0v+T0uTBqjukRMbHirmJnAcaaqxWelaWs+p/tsDeP1mk4
adTh7rhxckO6GxWMn+jApfv8KKd+113qnXpjAWZUVKx7v7xKfbV+02t65HkRfSC+AvFzMh5uhvHN
r31r/tp1dn7cH/f6W7/hk0geIu0F/XT9YGHljmzr735H2Lkxrxn7DVQbV71C2MKN5qgeOVI1GUCx
HZF667/h2GVn7v7jXN45r/Q4UOKSouB/JJ3XbuPYEkW/iABzeFUOlm05tvVCyLbEnDO/flZ5gIu5
PdPdskSdULVrB77o8cn7lZ974yMm3ymO6svmeeZj19dWlv8bkatsgvqFn/etEMzEMrrxV7748yOI
Kz6+r8En0qf5lU0+G4vxy3hzkSWz4T587jh2VfWNo+z4nHxG3415Kj5ZMN13nKxjlhG/5JZheXxD
Pmm+h7PxOj4X38YXz6W8lbdJ/nvKg5BJE39ChXHJ3w5v1d3+UN/1q/GjvYbDMv2HnCS5+1fni6XI
C5KEkSz97+Y5Yw6VLYyvdliU/yagDC4gfRGznV5YyUA5dHsMSMcbJ1R461R4FIvs23hNowUujL8N
u/XuvLGiWdfwydFOLJy3lGc7yVb5ct74e4m7SNq/D5x8Om/Zp1fykJPP8cm8GL98D9pXJt8woHWw
sNjnv6w5qkDydj67ZzmTjLvNQeP/0zgLop/ylqPr+dJ5xM/jPySqmbOyL8YrpvApDtNceEAg8b6l
1r7yQWDfWD/8C4yPmpBNLl9yIiOxjVR+XGoG/u3fgC/I9/RS3flipnuAqwUfmTsX0jdnIHqAf9MV
xqVSoBpY04d7P8O1ubv2kVcUxhWl2YJyzOMXGAzNC/2DOEX3HkcrsSeFcARS9qP8C3/UK6+pXrXP
AveGlsJ0EX453PHWerjyMtpXfEs++YViIuddqB9luIXMuPLvqGQiBkz3Rop1ef/8ky8KGrrzg5aX
98RPin+JNPt7z5iQRdw/kLWRUz2b6aoNV9MVn3seF//s7oa3CK7BNefzQuUE5eYpBIRmknK1Dq7j
D/LX6B5yDPtYCq0bYZji74JrMAYEW/wYzIsFZ+8dSQM386r4cH6cH++HxxfXK+3Hv0RXfh2STwHV
ix/J+33la5/jh+qeN+uZw9K/9D9hs3aYnPzTXp23/ouFWq/URy38sXxe6KSbF98/TjgXuVhshQf8
TIe7rr5YAEbJsSLs0yf/VzkGAF7aBgCjtkhrAKxNzyE/wfrEuRwN0WjsJ+9lGLApeu758qlRvVW9
y7+DW/5df1PAld/5t/41fMWfHJbjJ0ei/Vo7K2y47szmOZnMH+43l9G4nFR055T/fA9AJxN2GHjg
QinEloIgmiVFF26q1IEcZvydZvzkZqaQMwlsmZc6C+Q0lCvWKRuIf3pki3RLo1s4/A9cFFU/T5V9
yG8jSsSkDtPkc+FAE5MdBljxt1V+NQ7u74oBYQhfWL7R4m68Zp/Vd/Otf2vv7qdiL9tz9tU9T680
6PVBId7x3J/HS6UtjFunrLCx75jxjl86ML5UNQuqULDibNlCMAb1oDfrVJwVxQPrWVIhiJ7oec5Z
DHHCRlBOLL1B0avpD3Z60sTBmbOhwFSVwwuMoDWnXVCtFboJMaFr8+Y5V/hcxxCRTNvhYCPf8K1R
b2UFFy3U3wL0w7BYwWBLZEn6tPIq7yyKjcGhbKekaNN1Vtg4z8+rgno9B5hKLCLAiVQm8Ud/UGsT
uLyIVpN+M+nFShGQ1GfogyJTKqkF/97Jj6uVD6GHhIFeNBqbTWXvPZUDIUvnsz4/1jiUqGStZM9R
Q+ias62pUtDRtPmrH3SLHlKOSniqmX61OCb1cCXKLXFS7x7wWl2Rps3hZ0wLk2EyQQ7PVs1Mw9J+
wC0UQvUQUeONMSp7E6MjYBUs8hE9QO9EC6p67Q5WXNJdexBpHGaj16maN6EKlhw7tLUYXpEHuPdQ
V87OczudCmQI05yu9fEZPu9Uwzbnq4aUafJFWxhPbLV4XtXZPe7rraiqxsg4VUa7r5i8JaMItcbg
hPZpAfSAD5W2iro3hYJO9GOiW4Poa9EEedNuyIN1Sy4rQmEEIWIYEjBJU16BE3AyXcXqvFNg4JsM
q3HvIAhteK8RN+KrKQ8EBfcMqmDhuptbD1P/gIc+eMZWA+IQWj76zlpZTlGww3xs3eLvLAxLSNoE
UdAQv5slnCssNaO6XfjKA7Jbb7Q3Gislay1zKeoowxRzRDIITpU54tGv/Zpav654mVFHj4WEHCwL
M6eoOf1J/CqsrMx6zzsruHTHEjw5P6cW5pv1tuZuIgAGv/i1dJcKigxHpS+GUgUZNhTznZp4eToW
bJ/FYCT/NIvXqqoxvoh3GKf16iENIWhr7sYnuEoxgo1BTrqphE/66xBdlIo0YvzALOjeE0M1OPDj
iGU314NuP1FLCN0eNd1UasyC9M1AIQ9akFPi6xbppsALFm78XVwCHL2kCpgblH17RK4uuMIUfkPA
VY2LIF9wk8nba+aLiRYtRP8BlH0In0SE2hz8GpMkJk2IWy39lPBQR01M7UGdyhq/CG/LqsTeaFg7
aBdVxGMd8otcLw+oWpTa3I3eswVIA0sMCUmKZ8yEDdaUckf0LNl0K5FcYvePbdgekdccT3u1u2Ui
BkJ+/miW5BUzn5+DGzskrH9s/9TMj+IUaIHogCZ1c7fpM3XVfCZ2glteuhtxAVcccZ5F3w3WEahU
XjXdLb2Q+jZolMWTjgnFDZFh6014nflHCN45YHDocnOGbXk1DeTxza9D5m+BPelMY0QyFEg1TSOY
inDhwRAMvJoDws3scnxpdOjPZHim7QsB1yKFDaxmOzXmQcQVLpBngBumGr/081cZvroK47Wmf/Q/
PaPHMnPGmSw4+rwAcNM2mKwHvsqKxVl3bxVWA45jHr0SVypAPdIRg3HZEvDcK0zc2ORDiMQ3e40g
8adFtvYNb4k06jqYq7ZirKUlXzyEdW8gOByT7z6rdkW9mya4nrZ3EHTDNR5DA4/9jjkaavkQqqql
rEVuMCXzQxQB7CYu4O66sInpTXZ6c1X4a7NRoAY3XwqdXOrwUHdQrcr0UyQKYQvadfaAVZRyfq+n
6M3v1WWI/4Y7Xe1xlWMy0YHoECHH5uuja8Wpr6MJzrWDMv4W1qPhPtr6vyIhYyA+4AKa8v1GmJFM
3LlxPT12U7kqod6pfN2mjdTTWAxycSISySbgWGrs2mESp5zbpiJ9Rv0Nk2VH4BQGUltB0HIU/2nD
TMRnDebgyiJfjlcv2DyonEYJ6uiqY3vDdh2pbg8w1iMPNLsN/oE46sVLPP1q00VkT3XcYMPJqczp
52x9ro7Cao+DDRHF9R+stMe1HQByzteFeKIS/SNHqOuPjzp64jI5aNnWDH68KF9W+Og6pbowAncJ
47iItliTgVlm83OJKZoTnPzGXfKp6amJGYgYEbUnPDYQAjY+bHBsaHGh8JleWVh6mGa1MwG1zdHC
KHfRhvNTlWCATm63l7EJL1qK0cdViNPaSAyTgng2v4o4xsZpMjIdYvIOSr0d51+9cwAvgXOGF9Go
yeKwkKpGVvPQmQNyhuoFQ3+8YeofAUUdndlpBcUAQRdbES0H8gxcW+o23waYxRfGenQqSc3IdMho
NP+AyDErDRG+Dod+amQtALWzvgN5vfwUY0FTm+PWZrg2cbVz5CSMb2zHOSo1ODbr2yh2ZZlgMkTt
U/oi9y6QVqYtk+sUOO4nbQC6OzyoGE5EaH1YJBo6j5aM8s59CZufMKCoS/ealu2wTCiUk1Y+1zUr
7xfr00OvlpBzKlofRBRJ7+FWvqrwflRN9YAfCy4DqKWYrxTgonkBdGlmqBv58BxBCh5NyGl9sPBZ
x9wmPzmQthp7q+soppEVU93g1sjCwyUQDn3aHgoLCpKzG+wj6h1F2U0uKuFbxRWKkDLcuPmL2sFh
IkOmGRa57aA82ovWP9emVVe867P2oafWiwhPdVoFvcAE762kZo7cfcTMyJ/FuG/teY8pxTthBSiu
6QUJMvAQqOB5pN4cg2+G+xP/yJy8upoYZEzNwx/yBHr3HOa/Cb2ljAnwxWmzc+C/Rp67CCtWfrrh
PuWI1qutEV6HZFzjqNGYzKHNvRcAs6OlGs+s3mh8Lz5R61bYADAXY+ySoQDlskAJutQrDDBMLkAS
U4G+ceTghAuSQ4zWGV2YVw57Dzc0Hd9nep1Y0x788jfWxputfLLO5voUz1w1fDk5AZb5xEVoMLfs
pkukH/qg3xRJuTXIY+kHXOnMX54XlH7wZhBKE/6P+Vmp5ZPXI6DCkiPwiD9vVj2qD0ICROtvc4GO
2cV3zF8Zbok6WAYqohiX067Bq4T4nK6DxYFyQJtRdzTpqdUyxnlQ1NR74rsHY4INx9CKT1+wkmPt
w4Jd1GP4JDI5Xl7sPPH/8i4t+DW29irWrPYxTR709sHER9U5etAYUpTPU8TXukv1lY0/iGZqq758
UiMqwIT0FKouA5cE/A5tq/2wTMDbbOKO9Sz70IXxUwjaOfYKUjBUsCwim8Iw4OQKRNFexW9uTgUw
1TvD3avtBZP0nDDsApfl8Uxkru6EiDQWymroiCW6Fg1xYO41VB2EiY+N/1o30Vsthh5oUxhGMjFI
cmhtsy9muZb1lTJ05TLg+085HeNx22QnWoCZOatVXwKi3HI0R1w2WVKuHAuvBsZcblqJNISTz6EB
mmbGx5cM4wqM4zfSCNQJg50AO8f41GUusoX2WSRxTvU80NpS32X1jXOW2jAviXb54kBMGCa1Ff1V
5353JlRejwsDxpmWonvFbYT8mqYi8+dczISolDi/nFT00xGi6XwW/fjFDVjlSPBiHEIqDjBDoxhE
J1pFynPjzchLPrtwHT+qmv3aKCSUaMUqCOOzFRtv7TxtHHPAObPZivZYZOLjYG/6fFiLf4DI2WTw
IUUQVknw6dljomzJNZvmJmfAcxvsi41YrGpeo6exeBG1G7ZjwKZhxLA1PMtglmEdvQV/eAaN1a09
E1anbx8iEEdsYmRMKtM5deixcErLRyPJtiKCKyacbyzuJwSujQaOMJ7HQsNIztvG3XtLKxhBGcSF
rmBC4bCR0AdJjY4ATWbxWfrQa9EmCo5dd+iY86mNtmI3NQaDycw6lCSIReAGumustqR0q1h+BlW3
rufyJ+yummaKA8VynhAVkZdrPpLYk8mZUlKJQGLGE0TKD8kQCBJ3jWVk1vuPIunxQyh5Gq4zgNyo
3STXk8Ul1ybWiM2rEz9hA8VT8p3qMecMy1+wtFgk9s1isNGBFOEfx5Pm2+WMA1jm16T7TYwr1LUL
FANrLd/E6ttIMlbADbCpkBXghuDiCJzhZIYFNwftnOFziDN7Sd31TgmOPbtf/uvwU/XyccU7EPGe
WV1ilawaroSu2fl+utHuzMj04pxyo/ZGuUczK3NX+RNVX7562lNegDp0E25pcLPTrTxrFx96AsI9
7pQS9xqTWoEBt7TsA0NqUY7jA5Ey0pV4ycD9rX5l93Ep23i0cvX45brx6WlMmEyAaP2lRno/xa7I
OS3EcWp01aj2gEtM+OozfzI5cAmD4L+LHUlLqCetHuVFhsWfAkQlA8sJn6LU4r/SiFDEhPhHc7Vj
B9oHXPbz1VLN37J4lFUf0KaHDkTiljxgfKUYbzjT12y8DVNySo29jqOMaozcO9ukwBR7/pdQ5ori
Dbt+nAGvOpNUxuIDWKUW0vU14YNcv2wA6e7FQ0auG6rRCNUXPWvtS2X4TpQ4D6LX7gE1GAdVn2BP
A7iD3QIu5o756GiknbqHeIAp+Jj5T4TCYdXjuni1IveISIOUkqGJwDLad5cYNlptKV54Pmy5nBiX
iI9Wz6dwvIBBoKXWtFtWVLuBgBOasBBEQnxVLHpa/DYH0z4YTbwQuEMifbFFEcljrSsi3dQ8c5U4
a74TaimCv12kcqLq1FL2J86/I8e3d0/4QhoPlC5hzuypwUejOGiyYQ52pKY9aPW3HiH7GRhIxdNa
o4QUYxPevk/0kpLhjwWQpHL6TQO07L7dtQ5OLQUrq4dzC7AqLmyujmkGLqX6uzLYLSeM9x5IgVpO
O0lFGu1FCazgU5e6CZninLro0n0bQ/WJNaog+F9nZbHpeMuluM/R3Vu05SAPW0ODjTCLXJwDj0q8
N8gILY0UK0cE4oRV6lW3YjPpjfEYAJ4UnrURmbT+DgbjQ1qyeOJ6dGZQv+L/BGdyL2bmPFIjJBwW
Hbnn6byx9qLoZ84LSIU+2B6xQbG+4N5M2FDwY0XTXbffaUNhvw44iUG91fz855MRLGtwqM6+6EC3
+E0aBv2XzX/F1CWhEUJTXM3j2rXmR5/tCL7FKpMiQJ62+EP4083rTl6lrAqjOHkgAwXQAt00ngQk
W4nfcXmeqYlYItlzaICWhHdOpR4jj2HOZcV2x8pgXtr4K5g8FNVNDV2JNhKj+yiHgloA8mBPhTx8
14K4cebLa0nbCd2OUeGMXtqnYI2JihqYn07YMWFFjBqDIkkHALulyjPHy6CgMt4Ky2O03W2YJNvK
DF/FPGM+TKrxNMfaJvfhpuJV02YTBAN5zbtIOildZwTOnYG4hGPYxaCN+o+bOoaNRJKZq7Ojp3ed
UGbpcRvjPeJ0DYKD0DIUYE+KADTqPbZUuF7SCXv4vnHTyGnt1wAu1KK/DX82s8qt/MByaHdOjeIw
cb4lQlBVjm3GcldwYsu3AwzsoHiaQniMoAYD0WIWx2mc3IVzpoT+qq+9p7w0N9jkrwKTkPh3SCkd
dHZSdwmFwWUAS3fZlw52pwSeiDEPltUKVDVryP8R5bSI8ESIEu1J+qyE0AuoNRouGHhw/RHNZgT+
OAtkbfzmkDakaPsQfb6n7kwLv1prGRbHPq+3LqwJRr9z5S1DdHp6jDin6Ta4n3iopZkTlI69Vk0U
i0W2b0DlpG9yvXgla18bu2371CX+WorXIOdqby8SQcSHCTNnDzlHroG/LGkKHA1ejWMHh6An7P1Z
x7mncvYs2YS2IcJpS/6LsFM691dqHl3XIQL564gWdwwAzEhxNTCFC5xvS0fXNe5n6+q/9UYtT0lc
O23MZ+IDp08OeyW1OGPSlRgK1B0+eHhWYwKFWLimrpF7nSpLpPylb3x4hQNPI1+NTbThJJTrNcQv
oAxhnmnnMoFiwrP0w1+skTeVo+4g0LS9GDZwtnXqe8r1yweJqY+MVt/jFSBFHW0Ox9bUcntmNUKh
6lwZ7xjEVrp7hPkzJ+dugmMaucuU0DKxrsPBznFhgIS7P3+R6YZJYRq44g0Pf8ZwKbbIWKC9UdVi
K45TfZ3StfA5nmHQSDinTcZDjLVb04PaWmDvYuXQr80qBMQFZZ0qkhcxHMLDYiLrXorB4r0tO+KM
HGJM2KHOqiMPKM/OUpnxLNsYW9U/xFJaaCHr4OnYPtkqSr3av9a2uZHenDf1v4dGj3chUQQunbc2
YIsVEq58nUGThdnE9oL/53ThA+bAWkaqIqvM9JVj702k36S7JLkFyWNLwjKHA4BoNzobxYwPShg/
1FSM7QPtKIwaq73rHUdUu8ojn6qEER9eMwCe8J04XoBc2XVLvd82EwMFqwa1dF249LIYHpSeJwHB
dO6wLKMQs8gGYqf3YqrJBavUztmTud4QrL10Q5/0B0wAZv8l1VdHCEQtqLdGkJHTZ0/YRYIzYtrm
1mdIdSshjmE4hpa8MctDsCtAmFL2JZJ7YlHE80XqbQu/A2Z4Mw+0ZDtX04ENDj4AhCgBGpVKagCp
W9y8RXiuPZlYu7LRayGMGdBNsFXiJPKZl2YSkrWU9hBH08Ts8JHCbeIovS3Xx4Gf22BZw9GN4V9E
D0zzZ7Iu3PJeFkwD5kc4ZgbwpNDc8qB5E1cf+bKl+RS3krY9Y1TJVSDMOOli6Gbh3vlwYDhtgC5c
1iirvQC2SGOc++BycnpWmkqcnrORTwtqAp1KatHgjjmKeKyIDXTEq7PGYkXdBOFK5gUuPJu8WeXV
wXH3iUWun9FzhdBeCdzOo9Ci+j1JP6srm4WG3VKx+GAgxhyaqbBSXKyeOK8SSSQ1WHYlnEzebQPM
JciHHuACWMHwwAlppumUDHqx7BHDgNp4waWcbsGD4Irnnn2j6JT3HsFM64Z6h3GTqPNrL8zghmG0
yDPEHv8R1AemzHHycaAexBJ3UrIdizDDo1QzxBWDQBuydt1nUsuXAT51ktrm+v0DDh4+FFHNazhx
ubQK7LX1pet/FtxJHphcV+mgIAzfcggM1YlPEvfzDpOywW0xblCqQ89xrhsQ2swdWzATlA37KXNf
UtUXP5Wk/AT9wxyVe8dszsXobOm+/mzwtJDhzRbfMkW1aF82cp+NoEgmMxeBFtWMEAT4llLemhO2
HswGxcBEOhwqC3uqNpg9JKilE+uh5wHXQCoc7Ar2Wy4kVtcIWbqruaPqZ5ETVLHBFUYMdsWUsIrC
pUcuLBw4OyIOtgrExZePIMZqLOM609dyypnml24cxhkhXnbppcfIDg24rvh0sfl2YHYKgesMfSe6
czfV8PpV1/58cvkOpQqrcRrtlTM+hyMzgsLIdz0ZjW2NcJBcAoioQVBLtAnfGyuxj5EbZ+3dhfAo
riacXZXOea93ZyxqjuIrFK1tia0Y8C4bDmIRUbGACC/aiBuZeIxEJYCq/S4lUEkSHOa7AJHUZ2L2
Na+pFIswOmHqH3ASeCDQpg+YhAvDpH5E+Kf3Rr7vw/XAh3cS9Ynw7RWtEo4YAedhFrQ738Y7n0Sp
8eLP7kZ+3wTlyzV9ayZE5LDB07DfdLTmMbeqk9CW1CkoBZ7Qxi4GQ/07GjlzRtxjEtr+LufDTslN
UbKT5tB9KguP9irPVDzxFBDGs8Ip7y3MHAmSfsmybCuIXT9Oy79QDUA+Uy+2fDIxsyt7nDgxNwqt
casxw+JsIrngLGXFDABbFHD3LY6iQ6Rv5BiSMWbCREQv38oWcLekQWH5W3xaqW3M6CY7Hz/idQKl
qg08HNbw93+x+YPcqQrkXYxxSHQ5gz+NrrWpvAuFJn6o79zJTuOlFK8hhsW4tIHBd9h3CjXzb7pk
03zozqbxb1HDbWIQswcxv0jz778lbtUHHcCsNYODGOM1mJz6qbrjUPuu6fVND4pcyeRg48OeSDwi
zjc10Ys2iK24Ap/E8cSuLmmzBNjMezzhrgPYb09tx9BR3NI0poc9AVk6tmw54YeJANAzxD/tVFvt
Ogatxj5WH1vqdg57Gt4B3jN4Pj5P8DtDgLbM1N9zRgMTtogTOeoFmWRFMTzCoo+7dsN9mzD0Mzzk
zNZL2oFkeE/lbAnGb4pfcXvw4Iu0Np6pFqeOgSuxn60rjkIagFWnHoT67g5E/Iy0zoh2iQbPhw7+
P+ZhCmUFjRBu4IxrN3Z0sxIZvtvWyiJBoqvedZtOJbdXKsG8FU084DodeWM1m6TeJ+QyYL+3lYs7
J3iF+UP8qYw4ttAvTAW6SCqLIXXOlc6eoAKlkw4VODD+W9G+zWS5aqa70nBNs7r3psKVOkcAjLlo
dfLYbgGVI35EArZo0JxjLd9BLGDeIaEx7GPhzft0CTq1rAE8g0ra3WOsh/25gxt/TGQ5u6aCmeB3
w8KAnE4/SI6O9G+Bj49EGr3/zaXBpCr3q9Crr0r7YNqycwvvkYdJNTqatBChsw0CZ1347qpiafca
z4TZX2IWZMhPixlndqQT9fzSzf8G0fxN+SrISGOVUSZcaj6sNhVrGNdUuh5nfKU9y8igo7jhDrDL
m/hVVVQGrLu5vxf1HQNBrmjw9dTgKG+5IJ9yytqm6Ffs52jwZFuPAzVS+VgivcksIgC5weQE9Ufr
KB1byriqdveGqxCaaO8NdlqCWlLbG96+MeItjnm9ygkD0XU0uEwMf5Hx2C1kOhHIRNgepapQyQhu
KQFnWjGqQkXTdy0nh9gGBrbCXAUOBSzvyaa4BH4chjfFhNdMxcOxh75D3pXcGqHOoIDZGh/RpoxP
GBiJ91SIfRQtHiujD4lQM/eDka0GJz/DQFKQBmTjiwOFQYjfrYp90EG+7ZpuKU/Tk8uElKG6XLVB
iFHYXmX013ZcT/jWl3Bw+VxQjqGG++PesRvkKek+o5NGOrAZ9GyrX5rWwoXxg8OPGkmRES5DIPZW
SGljttbVStT1wKmkl+2za32ZzBEzpq3aTh6dz11ZoXEhguyv3RkuUz/vpcOU+TixQIZJN8WUR0Jf
JA9F8fHxwBVSJAvye7EZnUzFlNxF0uRjFNuKu82tf5OPZq4x975Bot184tEYrCcTliemqxk4eMXM
zC1Z6JjGFKdewYNiZnxhQXcH08xPg+ICe43bPkCJyR4R+7aUELhBjktM5BrChQMa3C5A1jm7S7y6
dkmAvwuGyzoTVZa9QaiG0zZPxGozxgTET1wCZ/RHB3yOCtZxjK2plq/+vz54igYLy8X2uaN0ldOA
Ktirb0P8ngJH9pBkQyq83LGWbqZuPZrqEtIMzycosJfS660k6mr99MClKKON9kOFuaaUIFqBd3Fo
iHoAr4Ka48nIwnUDAmb42dmB05O+dkVzlNu5ZFrY9gCAA5O1gtvHuElEDUeL3NB2hdiQqAEUYh5U
CRFJtMCLko1E4WJhaYBjHtWirW6pTCPr0rnxysRRT0zFRqBTNbG+QyjqOsIWmQVH/m/j4brDIdWZ
X1rdf3q9yuCqx8oP5z7hl6bOs2lUR6t10a8A1TuamMnR7+TNMq3SU+G460TFr0KJzim3chC895y3
tjN8e5TA02TBQC9OgoRQIaBiKiZvKTbKLli3US3ErZbbMqAWSHvcnzw4HybyPusMIlo749KFiwI0
E5i3KUUCGBUbmLkKjDzSfQeQTcnyc0toq0iDJ49ocOIcoF7wxcg4oYPn24clM2K4W7XZvsJ3UTUy
pPRPtf3qck5pmrI5Q47ItEkUFbVHzOks1VNIc1gh8NOYCdTxTHhbiK3dSbOeYMtFa3H3kyQDpSFU
UYcD8j1O2dJlhBvQk3jwa8ikRkvJaI4sJepJ3tKYk/6gXkqmtxJiOxt32aO16u5lgQhVy8Ryj0FF
Jq7/jFdA4dogOQfe19ivrXoESgLTRS/Dtyk9UiatO8M5qakCaE/8NjbWMERuIGjMnCU5BAGckNnq
7hLk752376ghsNCnjqC6HiHLR7wDLG+xMw4/OnorQ73zOrWIEas/2Dg9Gyw/sB1OucFfqSpySuUC
LWGA5jSNvB32Wpg0W4++mwlAhlqRACw+tskBYNFlkQ82ENEB92crVYSSQWikWazIeERFJKeu6A8H
DC7yB0e7KY36RwFxuHArriiZ23hMKksOKvHOdGTlgOTa1YcKzBiat94rVgaUh9GluaRlMPynckBT
L4BO9YG1MvgSTtFU/FJdANGgUSRoFiQRS+0FQ8fm4gzOgWudEMWxN2hbP1QzBt2FtkcjGlBiRdOW
m33s36cGrTMcZ5VI8KwBVyCesyTL889gmXOFyz/ScOmw70mA7/q9g96rhPcAtmCNJX2TY4k/3yCA
yEbAiRy0khlEj7FdXVubeNi3bfQwml9e/TOH6Narc1sCE2V3gaXxStyR5r0y03JbQ2XNqQxp6hwa
YIBtEZuBZwqmpd0Ep6yqYlOOcC246CsG6INsJbWhqaXI5EKyneOQMfsByK9wh89IfBGmBd8Gcxwa
bpKlFiC6zFR4dWCyFL60WF9HwU+Es1yAxBYkR74gn3MLvLbBlBWQQ8RqLukQ0w6N2BaEu8ZuuezR
wxivwgJJXeMU2jjmjm67EdaCQUMeVRZKreXU7ufm1+AA6K/sNNnImAOvk/aj/R1VJugQGc10xxjM
EMNOWlnbACrkSPO4oOhhhX/W4pLdjSSP0FiPFTMZ/j/pwe8V/4UgBD1lkDyMu4jt4tEmQ8wzbWz1
mbUA1IldNJy4GD4DL1eE+wTfBhzFIC1pDqvaWUt8lAHxzRaYnalBijCNIbeEvhDLInW6+Ifa8EG3
CgMFmw4+pr0t/eFZ7bRDC39qhNoxtfqDTNdNGFeCIbI5IhI6+koGWo5t/uOpS+IIWRsd1ppqvCVv
g+S2qQf8QlY+XUotoqJ57xihywWu1iri5mzHVi3JgZZ9KHOTWu0WI4E5MxjRiEVR2+wCkUG7wWeM
XC4Kc3JWrpriUM5FXAmYJKpM9eWMcOkifeBrWRMas6e2DX/YtKNKhh5ZPYcQ77hSiaHacC/Z3Up3
dy4uILCxpVcf/k3w1vWYKnqk/Ookylf6LYGa44tYJDcd/rIwOMtwZyvJVpglUirJJFigNDnlnL0B
H2r6IRgmmimWzLs8dpsZxgjgwLCieDDVU9E7d4SqkNgBjKzopEgbGB01520Ks4MJdg/zOZXGC9oe
G8GdydxL3lPhOjBv0f3ycbDee59tjuI543dlul0gyjBK4xvA/2XqGRX6C0WfdmlyY5uLealkRTGW
k69c9NBxORxEuRooqBztXw/4IgA6o5ITJsgcfWh8OHlR2Io58qsB57yqIpsnWEecALp2B7iVFtT2
ONnYKQM8Gj74XzwVxGsbEjjqxGb6s3QkDWtmiAPqnQJ/CTgUY+BOOURJIMsOR+e1vJjan6o0uxDe
HU9YHtJSIhpfhtWpKD+ABCUXB15MboUHGUAAAg7IvGx7JY2v7Bw+IEkrknPStD2sWSzz9/Cz4JLk
CJhLrH58FIPl+J723heECjJJsnWmqduQmAS9nFYmQIDhDCsZgdIwpFjTS+Ii/txA9cAedGbw5hCf
kQmD/fXeaw+u8tn6RNWtLva4a8ZT1z/ZxhFqZg+HYDxn3tHKT6kLg3OXomHLkaHtNPXEAa1Ml6o6
QVQlrta0d0F9amxGgBuLM1UYhQfVuDUdUTXJg2swofhXG19GeRweMDijoCqTdThtfYBYl3tYLhsX
2tPkp7ha8+spObpOdqwzda96BgPfR9PSuPeMf7KOUw/diJ48N4j1NT5wZ5gblayRGDFMyi0fmcih
+2zhqcNaTU/DqLxUU78ywLx8mMF6dwc2kIaRElg4HRo6KR4cLO/2OfiNOfkHlcUDExSDtxK69Bw8
dMb0Yoiv354auGfIWHfF0ctjvAJ6eAjaU9fC7A30N8cnzlixEc4EZK5yg2gT/EG97Tap8L/cR2V6
DgptDQ/iyW/tl5EOIY7C12IRmzZOFa21k96DSCHfsJ7k+hnN5KmhbrJia6+ANRko94Wbq8boN5Tq
ojCrGK1wNw4FqcHG1kvwNJxXGFpvufnaIjmWHulclWSI5BB23GlvMyXsjmGOXyQJh3GTQPLLMXKl
oTMovW3zqYVrU+MY3hEFr6b4pHXNR65P69GP9hYUvtqCKzDeiviprLu1QZzB/5Md7pUoesri7GTT
fg5Qm+WQY94IUuFBgy7aiEEoXljhtMtMLrqhusooEqaJMMMR8U/oXjJ/2GVDvhW7hNGj1kQdXgbG
Hl67XO1pgcjIxEuDszzQz53jrqKYntfbztD44fHR5uSH1n1uauIw961NPgnCCHydJQYGdXeCQ5//
0YNlZm21N5ITOL1vf0gsRd1ZRyFZAnsqJfj69CscwZjnDBIoORsCndrBVr5vBv5secK9lkNeX+XO
lgpjVqaTzAA4LMJyMYzRC8wkoaPNevE2wu4RX13KBxnLC1gF6pfxA5E7s5eYTMEVEOxKpopedNIa
bOWDu0pMcafsZDbJX9XSeHGwHQtr7mnJu4BLysCTJZEM6wQsYCQS5S+LCZCJTWhBq2ka7EIaEYtw
U6tQo9SpYJ4pcol8KoXR4VhfCVhkFBrUSlSDKOzo9SBk2doa4bvo7kNMgaejUDKkbuSCEXp2W8wH
kXTE6LwhREeseWocnrL0hxQXEqDbFH8NvEzYeranZrCC7COTCewQ8kPZbuDG+yYu+2xRIjkYqwiB
DSn6jB0EBtTCLsphUFsAATKCYhjcF9PHRMnp1Run+eZ8m61/rZ5sUmk5QX89Un8c7WcgRXWiwfFp
cQd9RxsnR6F0/ZzO3Tyta/uMSNgy3icYLGBDtgeRYITHerZg5OO3vzA2nvnBTE+YxBOgI9ViTZlI
yFZgf/dGD/ZzbQGAWbEgvylFcIxm5yBXHDyLTlcPMkeP2Q/11BzsodyN6RkOLSzAUL1g3e8V+iJy
shWNhRChD//xdF5NjavLGv5FqlIOt9hyNmDAMPhGxTBGOWf9+vM0a9e52bPXDMGWv9D9ppYmblkO
BSE9YKxQpSr8XBH/yLwCXO4OaDBLyhImJYsvCZUZVVTZddtSwV3MfYmAp1cZ54QYG0vNVs6ovP9p
CYFoCAWA6GfEn3tllCh1MWVM7JAsjly2hiu8ee2tzd+a8UNj4MJ/faG0kKLbsCkTDUDNYL4PxIag
zqQBMsFwJ1pFs1qlHLq84zjtn23nPDg2EQqe35m/oR5SYwk3KCIMNJ19CnDg/dLavAK5BRRUGHVF
JcTySkEhFLwGrGcaiIKog+IiFhp5sfG2AN8UgUiPtiRA1wBTW9fehiGsGwIo5EZHg6jqHwH536G6
c+0/yJsLzP2IEOLhkXMSOKRA9TjMDg+LQYP5wLHxHjb14Ze+tKaDMsa7orc2M2VxzmTBnhTE8aIV
jFpcBxQhAomCe64FsGdz5vynjJKQfJgiZKyRKpMNK4uZV9HfRdspVbCZENUZXEcs5ezAxpi5ezhU
iC9AySArhZMvsx8RiKlsJ9krhfFWkCzTceaZLvVTXG6JXHWJUaT8MUAhHD57Gp2crjBT3SOfHfQb
P7PotB1/sNpFYyujK0Gf6nTLbpB1KG3LgLR0RD9KfM0DvIhVU/fsCyfbsvlUZBcyPCxkrPPY0FzS
Nyvp/JJmGrO8vO47MP1GtXwkv+uWaRS8H/gqfrVk5Iue0alm4B5aSF4Dp4CJq0QMQFLnSBgHafzU
EHZAoWUYEJvFDooqqpjAF3F7wheMFkLg1zz+F1rAjvA8ydnDmWUvL4uBzZ8cbpn+U3l8aV8YKzP/
FP2yzDkJQF8Ei9kEJhIr8bdwgxpn+h5UfEcZnkgjyUktTa47v9YGnyuMvPLM+Rth9be2GjPDHeWT
ei50f5Ap0gshwLIJ45GfJeUaf4lqHzhohpmn9BReogS0C73kKEKIlN6mpc2XVcYpnoEzeyBuiHYV
i9q4Cg8stnTmBZNDhr3KoZqLQzLFlNe8RaJR1uCA8jYPLp8e3+aiDCrw/QvYwEHEruN/UeUKoyCf
Ff/lMECvpPlz+p3WoUJs7tL6sgZreyA7v0NowzA87zxGA1bCS+kFq9g0PuhtnbF+Im2WHoNrU3Lp
f7uh2f1VG0nqOiDar84mHTFPVdVpiIDpQFv0/I1naXtXgcBDw1fS7772a8PPjD8m05Sk3wwwnkiH
36AWoUH79Z9pxiFZrj2sagXqiX8oms5yERpo1eDiEA8B9MpFaQO1JdYn/yx7CdLEJM0xd7nDxvJZ
W+JVMWPu1K+CzfBGOtLFk3f07+L9KtlixQ6ddbs1iMYvkKzxJUzHQLjF1Sy4SEYDLds3oA9KbUhR
9SaOg4FuQF465c2IQ57zymh73yRZy2r9hkpqnozfo8vj+0sTAe0EmJEfkJ09yufKIalzeUlbL8BR
M6cyt+slYGQ987/S4i2CDifPLL0KWQGj/S3QIxNNl8TYiO+OvpTruNRowyHDdNKCp6swrDLrCC+2
W0y4m6ZzDOhcgnGh2FIYHm954ZmHpfBGpZoKg7/BPDHIpD0m6aXDWMqCZoQQzS1XPrMzBJixl+eF
LpJPseq9J3hsz66OnY5J9D8lZsfZMewm4wmoIzcx3HL4iQShxqdge+mNraE54SlM/lUdlg7CBWSX
VxOqb/4UYZ4YG8sK2wDfDZq5StB7S3nl6e3JzKkS26OqOTeMWi4a+oKTX+RYKTgIic5s5BKEq5ac
sX3CTxfhIMelyLVZgO7ifQ7jmUKnHopnGseg40M4dPqh0g99d2i7A0GLC7Hn3cEojh9NQjig+UR7
HFTFCzqPkcu8SXn2REESw4IvT/QygzvsEbkxwpDNhXlfB75AX9mW2hPzSVM04qb3ns+vM0hu0fw0
9MCUIyMimAU1p0E81vxoKt+Qny7IEuZdMmp80fSj6IK/6b9lQm9wZTjhMOZC6EtST3wxFtgrNBrg
tNqsbziSOTwr802riXaY9vZf5KeISWPjBPECN7wBgdZqohSpryXYJkMVJB9mY6EOYjQ1ApoMYYmj
kjnp4jVFhzPjI2VbuXDkjKBi9BzQ/rBaGOkCxsOoCQBnikcU1zIKM2A0ws4D+Nf3FZea2ZJDmsSM
MtoRmeIg4bDqo0MBBxjxyZVVyQajUir8ovs7Agza9l3QiS47VNA+AqODvjBdu4kx5ROFHu/zeacG
qyZEF8pA7wfY0Hd+Xu/sPzREmN6eYC70OoavJvaJTljypUQR0BEEVbYoBr3WVxp4PuhEw2MwUIM0
w9y2OTHbI7mk3IUGU1XIKHHD55ZyQzRn47U3l43dJng53yW0yUowd/L60uoo+AJlv6CpjPpC4pt0
4XblBY+5c9erPzXNTBOcFN6hvYkKHL/rzDr2br2e7DXThieh+jWmE5/GGaULpAL1CNe8JBiJeIzC
eAVGOVQKwzi2nJkC+yfQthSBWGaFZJwW75vCueQsD4Kz8h4HuxpzZBptoQQEeOy7M2qUh7ryR26s
4StwlkeKuTRyvgNr77XGDkUEgo6HEXrNgOkdr+BHGQHATIjRKD45Ub1s3CRI1pEtCfKDzGNsqBXH
msd2l0JMfhEzpjkr7eal1z5FrTngQNvU7b6u18nNRlpqT6cqg1sp3eepBGyKiWkYAHDNrdozwD6+
K15L9pij3zpwi5J1ZebGEW/ZSxLZf5hNfpmS+lALA/BBAzhjXgpJHqgyWm8Pu0LpttScXOfdqkhx
3JCzJVRvYLSMlEOXTRVTPDTMpvOmgzNsu/A9MU9K+IXTccfHNnoJ4oCfJnsxsR31+3E8t7A69vJn
gUkgr2kT9+qGwgAeOFO0J9pkaec6nMwUY4x94sThDFpZHmc8i84gh2W+jU99mT3pdfkE3Dp1Pxyp
rdrvrYQRIY/Wn/FRbx7dDOHfGxlgzFHbiVxdWphlVM8z4+EZju1HgDJZPG0cNJ6RegDvsNI3kTCa
1BQjLdUZB1oPfK+gkPItUHdifoC+BZ6KSReRzS4/hyYCHLXlmunx3seckh2HprQ2HYlAEF30shNe
deQ4ez3cJcnbhKWuO3sP+nRlkjlykLeWSqwwnplaB12ysiA/l/zUJuSKLOm6SJ4aADXJ0YK3xxhE
5GEybjIzBuP/jx1bGD5TK4hR0m7X4JZLo3zTqo8NcTEB0awdyPKDaVN3H9EDMgvuArvUxBvHvtXA
2eGOnQNVh4qF07tX0LquE8T14FjD1uYwUanlHkIyRt09tRhHFP9ptCsXl2d9qMqz4eIV5IghAVL3
G52IpJuFl5C1Ia7xjnt+iadVmj3CyD5MEGftfmIO4kAJnoGGqBMiasZkutn4N+9Hf7zZ82fdnwZ7
2XSY2YPpswfRj7pHRRswC52ZBKEwizneERmoTF82O5oDqOrQNKx1mhJw+DnZFu0RUw6w+wVBbNcy
9e0zKaF2o+c++EM7EdBvCxxozdWr8L0mBCIb4sEyfXMy1yQMhrDgCwGsnwpIU5u+2p2+Kkh7qVpa
ILT6TNNBW5ivh9TzAzt9BJx0xuKPC7+iu81BZDWB660ZIOwFn7pC6nEVv1C1CvJYMfgI/LOxt1zN
lXqaXbSSBOHxeghAbYCGM/3Akyu8r19mjYpVC+/WQF7mU47xvDlWiN61jgMYaqtAWDy5xpMy1KQa
iCMyf5RSXDMI94E4FGo+HXcFmK7KVdghPKrRFzIeJwMqpsEXgZ0J+Faow1oz+52s8LGZ9mV7C1w2
Scg1mhVYdREG9+QJAwFp4btgAC6MQduYx4g8lbR4NZPqaIEwSYvDr0itzyQ1bwIjdEJ4mDPljrJa
XFRqxMKMFGfBTfkXY9GeOzS3QvW6V12fN57DMK2VGuCrnB+X/rPDrVTlzQGRTWOcjNDelTJJHPG8
eO7ARxCiWSM+OAQNFlGl7Tk3hQgny6tJUdt57CAwCiIVB8A0h0tNpopZzGXGt0aUAfz5BYSWi6ii
pTI1DY4x/XILOMf2pwYABJRYmLrXpxiikr2gDAiUHpSC2tCINhKAqArqAMpRagh1l/Ejwo0ghUqF
gG1KP7hXeXStOIymmxUFfsV8MH64bgBVPofaGlHorzEX1Y7q4XfQzzaQvSD9ePU0F6aUbCTsREm9
lxWSMgYMI4mNBQhRnUgilKtLsVf0yv6vGHDdSD05UD7C2HM12cRA6tQgCprXGFOW/A6UUpyedUmE
uDW+KkrtTznZ9p4tGQ+FASIDyig8KEJ+yFaxqyOyfFBsLkFyAxSCAjKLBPDszVQf6u7S1tZeLwYJ
n3At5vhhQ/5NJM0ZCMVn73ix31jYxjQmn1EWa4F4jAgYqK0OJPW2JOkpp2+XQevIiWIaThkxGmON
V5CJqIhoPK2HPeSTt7ECu4/oR0F+dGKcbUSoXYLnPjsL89uyBeqIZ4wHmOhE9PHUfqaO5o/Ym5SM
DVLHFOYtZ0W962muQTNhK5DW1BRG1aUymCp5ovayvN3SHVOPcp54TDwL7Teb/KENBonZtIOXUim4
UFB8AAir8U8R3pbpDiM49e9KRTaneiUTIq8DxqYxKS/yFQPV0dRD9uw8RV2bpt85f0yTyFdedUq2
uvlYSyFpzbQiO5xP8LfPSkIfS1gw78hGOYJmg7KUFamWNxeFVutsRumgr+h4lvae1QAsEMItASkT
rh0ya8KtcpFWBS7Hxs6mIxjhaw2b+J8xkTK+UbH7Frfc/FIRx3nl61wUq4Gc0XQTzh/8C4r6iFPh
FxCFngnUmviEhLyeO90iE+5j7yqSEkGpQthKk4NxCkHTaCcpQgUsMBAOURZqKEh/p5WpMdVQuqbU
MuILX0NJ8iAzQ0vYR+RvpFAIG0BkMBUrox21Yn7ibHrwQKZEm1JynSo4tSghNb0EMICCJQmMXS3r
ZQrDdxv7HfvRTJGrmW/MxmRw/cUuEZhZbyHAztJ+acTkUqG5k75xgKICkSnyBX2+UcASnUTn7mOW
+vji1u0q14tjA+kWQH/Ie5SfQQ8NwWUS4TOhm4ntExogjYs8Se8JwhL5UldcawrSKmRPAXRmrTzL
XweduypUYyOOCyrdnCaynWiyXB4PCDG3yRA5a6k3RNcp4kvRACj5pXDvIrDNgu6YY5RyEdSE1udg
vUe87wCYg28V+gkRB5LDugTF56G0s+Pjlo2R/hPhsRPFeUokxMhwLZXoc1avRk3m8evwyBgjURmc
iwHLmCvcJaQl/MidP4mBFLm9i0hstjB6Q/E8AbLZiAdz7TzBwdcTweS0z2Haf6vGdsphKzLEbtxs
6OpmopUn5770B5tXjYbQ50pUiht1v7N8uLgS5mtUcUbNH0uu7jpyQzTMXng4qmJGGHKxq0fcJEKl
QYxy5mXho2ibveaScw4JEmOr3Wm0CT8CtoWCS6+94awc1ktODWo5h4xtjZ0+BHw3UC6ZwftErny5
L6Ar+6NF7uJQbEI4GOsHo6CYO5qLmFKZA98Wi68NW/G9K58ZJ2tuXvLoAnNeMFoo9t1Th3g8eNZx
KjdHa6CBoWhvBC3mKldhE7Jf9t5saMknjUrsb25sEbsjZscY3TX4EEisYFYPugLP2HKJjWT6UIe7
xjFfPoMA7dp5LL5FXC9k/Awag4gSwyVJb+Y+LmlSi+tA2k4JTnpigi7jtBL9ceC4pcRnREK9+DIO
t6uYZXhsg3mj5BueZh1TZKvMBBqAbO0Jrld++A/3ToLcjemEtYKypnnl2TforwNEGAsZ433xI1rw
Eggml8l/nbb14nHfTvap1mBrwc1zzuaontZ6iGm2nNeJYrxrCbxUurLN5xcTRE4tpyergoHmLYfJ
rneJWiDfApy/VblhGUunSWhr9FKZZ+ne6dxlUQBowdlttZHEJBpgrklnWGXJW5T9QdKA4QPZZSQS
qeZC64LbJkI3k+UtPk3Bo9i1gcnJc3US9YF9sjSz7yHfAqRmK6K9+nTR7I8Hzcy3qOmd9EdnyYSI
wy9BecoLWEQJRIaGAMMwxz1W5pA+o0B0Xb0J9sX1tBL7vZaoOBIYcnsHZZDWnpYB02uF0Tz7G9EM
Xcv0WR9feJ0uUg6TNwGXzKHK1yHJLpoPu2EsrEEeSFeSYLzxepwvVroB3zMPUb02wSZmxGg65H7J
ytWBzRT9WSEtmenHBvp7ZjpzJqDXAKKsU8wHhuUTarCLVAbmMNEQbjRReLcvKlW0TbdckTNZssAm
916Ex7HqMT6qIsqq6PaNexTiSkHA1Z0DiA6HZUp0b4pXrez+WYh+OSKwNUlsMWXR/38YyPYa75xn
gtmqsfA+4ZotDIBO1DrCUbAwnR3Z6CencWXP6ygteuMMiAhvwkek9R9mh/KV28orNioT8oB30+on
BSvQKFKwyRhcO44kjXBkEuksmsE4ip7w14rAsOK6aOAoGVzLok8Gij5wOoo/ZGvs4qk/iLIeR2t3
Rqs61+7D0LCeyoeG5T8iQAcmJT2B1yRHon4OWzzeXnMYMQ4Lyp+TZmsozN2AQGk1n03PCerS25ct
SS14rfLmpUDuoDTWKjAjJEqbwH2Fy86bLaZHXFTMAWsgpBBRsY5cJtU6bzbhhC6mJp2Ku4LC7Rie
sYwroUhm9dLr1CSJj4pdUYvnngmBk3WXR5Mw85rxOst8mImF5Ahq1HfBf1Hbic9ZeHg+z5Y5xIhw
+VjlL/k0wMCkGeip3xnGCAwQWohSWgJ0KVQvFpOdwaQKjekPSEKnldEDrsE0jkdTyfcBc7ErlMet
jsMPupWXmEFxa/FfvY83Ii6IiG2yzyFJ1ZUjERR01G32wp6bgJ557HxmU8pgKeWOFEQcUSGMC/IU
KIq7JRHPz5ibZNg08QbA0Bby2AXJfY+z+RosX2x5wFgi6Q6SEBBAWC+ld0lc7OUZ0WMk1qCERNsC
GCBYlFS4EIh4B1u6Xztns/Y9OXDpCOVIGCNjMt0+3WXiCUe7oPJQ24gxneM/Xp3mXPE778yEYKLy
RzomjgmWED3HKs1pegkwaNT1hHsUHEcod3i9iBpMBN+stoE1hXB86HH0ElZTbWOuJUr8sqnWZf6T
FvMevRPNxcpViHmgBGgkFeC9h0h3ly89uZhT9BCYycoB1Pb0tRUcKgV7xXvFmGoYLNBtApXjvyYS
rtZFL0doU34KC9qA8BrPJ7UsXlkUHR8jiAH5kCyvmwkbKC1oJBLR75l2Yka7U5EUbjEChu3CP+Zl
ck1KbUefntB8uwZDctldZceMbvKvJmySHLj2p7T/NsNisdzUCuYrRIrl+GVTJ43avHVJGgZ7W0ws
eGBdnKKF8uxyQNnFvgXqZZ005gmciY4+vEgX7GIy4D2Eql9BaAC71Au0OmkbRvAZWNQ9yXsFh2gL
4ptit9zYmKOQucMXcyKGoqG4mhHgDn+9dMvfqsxJ0UBIyTWdj8m5RgmPbgAXLtVCTHybijydayJj
g4fo/3L5RWme+xzVXvxYVFwc1EudcQXJQ7ImWsAF3d7YJr8SZ5LG1gJKxwxPXdpTgx+8VkdsXcdc
TZ9sCesnIaTaRvCIESCMTQ69mbZb1wCGUm8M64ZdsvNHk2NulmYs1XfZt7MAVPNSBKluVIb4tidW
k3w8qjb64vY07yK3LUblxHaiow2AeUXoC8KMGiTX9wk9o85oOw5pooX8MOw3+BdETyxICNtwcvLt
aDaP8kWybWT5hVgS8/T+P6dQSEmkMLFDbanMYc8YZ9yFzL3yMIfC9DCFwxu5nUBdZ6aBmKRpZ0Qq
TqSR4ggtSepu0fob9VZzm9NIngDeYtSKaIclm4IyZMW/lZn3obfVaZ7ouRnV0zPi28k3XsrwHyof
y9la7Lo42ut9BjxSoz/5yUdrLW0q0hpkQ49WhDhW+4qDjiizbZj6REAt8z8Dhx0SP6ch+fWzHYBt
z22JIzGSEff9uiK6dIZgGc8D8y00K2PeO4N+daIPZ6Z/FfMLIhcyugjpbMoPRacioNQCy4JAlf74
t7WmGAJeplWryRgBdMspmnTQdhKzdg3zcFBChh63dZhuPKAOZOOqfe4iEUQzpbyuvnNqnQm4slcZ
YGhLyd6vtV4/JuGlIz8hhAUWJZ3C9jW6tcK562CWRj05wLQ67xH1JnpBBnMg8qqbrfkxWa/QFxZV
s6P5IqvP0+eq8AR6f0pQMOO8gsRtuFkheWjfNYkDQemo1PGbBHMIJdl1xJovfBpQGKIK4+pbp3ay
U134RDcmPCZG0oxg7q2ouMQNcNpo42rFM1M/UMBjdSDcNH92S4abPBfbBR5itHpaquE4Vd7Gxe07
kWRtf6LCWAyD81bfltpILo4BdYGffU7IRs0vpilGLcT2xrZD/Vrawc6y5p2R62ied6XyFzvGbPwT
TMaNiPsKbwNjIIrY2ATsbIsMqgJtQZPjt2AQxVBaB5OIQdAOSoU0/0o4BtWULJLsRo0UUKzTahe6
xyi3GvE2FwUefK4O+eRY6xkKVpE9p3hGuVXnFFwkvRsj1Jm3sdNdD/8DXTCTjhboD+KoQCsyMf3K
uCwmMklrJJUJghkiH6ibc7VpzlV1fi/QjrjJ6ItvQNhXrCQNkhHYTtonkWfDQmLrA5WXamCifCzC
J+gdVJ9OUB0Bx+FaJlZ0hiQgYAQ39ZWcdnDieKm14SuPvooFvxJjZrYoP/dzluwG7P+iCihL5yKN
Ku9ctnQNPBXx3PCYHeuU1LbEb0hqAXPE4HRlVrcS3cvBO055/6AYiG7S9WiRK0XtnqpwkWCTQNtE
zt0wdRnikmA5CdGopZQZFR3I1M74iYy1cOaBjG5pj1VUgIJB+sMkoHfHdONhhfuZ0sW3Ovo+ul3q
8FHZB3hv88+g85GPF4R3z6/Q16xhR3+VUofHHZNEEOaOT7mvKKeA+nVOJ9KorprxahOTSbRQx0nd
JXeFolZXlqNE2Eg6Ky85dZgUSEZpf8lK5uBcwUhCfY9+NFOha2GvAl9/lXMbBtmC9JM0AFwtS0C+
xHCWGDzOs9a9xgRjSFE8QXqmaJYjTgGafyQjOYGGDhJMSXCxgxsEq4kOTE6TKfsRBkMxzyA+Sv8D
5MAXuJn64sBso+ISB4JjA8RTLrv/JhafguRFqCzBR+RHzDoojPD4YKIiFUqQf0OpyyZ2xCkNFA0m
AgwkEJoE70BQC/XdIU/B6kLVNNk3sYvkNSfCGbFLTKwLkgC+JR2MnfRZCbdUZ92M8KxzFPfDZkAI
YlvfkeJTb8iHLQdYynCh7KJsJudd5vUseNMkPUNeHNzZoG0HkYvw43joYEIhM0iLmweVqhmf0GUD
As5zBEuPX2qAeIQk6g8pl/DcH7z0Uvc34RpQ1MmN7BabTEHlTAVBlYF7G807tUFLNVOgtKFc6PA4
Dz8g30eHerEAZXOhNLCxpN3juHw6gPaIrxrKWWw6CvAf1UJclhuBdR0czRNsiyFOmZZfeHe4PCfr
OWaGU4F1sK3jjaZrq2Wj0Ptzhf5i9eIdzLtvU0XBqv0IvNJzzI40IbhQImJdRLdvvWUsB5TICnFD
5GVsZ/zMquIexM8uJG9D3U0apklX65FZ7cDjNnzbWi/1vc0AjhBDUOatNeB4Vl0CkV7HgHO4lQuq
T5HdzJ6BwxuXIFiuQFAGcUXYy0XXOqG9ML1rZRDNFPyAy9qJ54MrioYwprIdFxHaM6SFTs945azB
knDBd6uWxkO6MO58VJ+pga6eHaydQD/D2fSpujMoMzLcLRJmNuJ7RRevNp/AbiRHYUkkTDkqwEtC
eJn4uys3KsBt3AKhJt7ZtgzgHwRL9LnDcJGyM+6/cAr/r2+EiUhiFbcmN1bxTmMPI0AHUnC8LC6Y
W7Cnx+SvEfXJXkuvuW0QpMWouwo+q9V2NPuDmxP7BCGs+8IpSRiBbFUt1jHuQWZG3ZPDKVUn6Tkd
gFvT4J8j4LxzVoEjshQ2hVN5pK6hdJ1rop6A3XI6Ba+mgU2hIb8EipdmcQnEX8Ccjzy/y4AxJ0Mq
bI9H+b1itqq6eePGJ5sqnIIOmZO4eTFdw1qr801q4QbCjoiKEfoJlFBsF1n14ZCTiIzG5LTOAVPb
EU0KLcOyyuUsoFimtBuJlRJYQ7+W7CrsIOhpZBmMQJaMBO3PS44hx2NUE4cfyR6Fkmy0xtuoTXcY
OgRhrbLLCjpjVDnWgqQR1ZuuDKeCFjUGe5ugynMlfkp6b61TDHjGt2N8x13+guZnUvHNn01qXbpn
4V3JlaC3b2IGcHL5qaQbhSYJgkQqROZGDDEIYfdd4m6aHnKG0jDwGKCF9V+h1ZSbW5nI7jbughLJ
yK1RRWtVvQn3hC585YVblewQpeCgTrTTUu6dDjl9WpyWzDpIkpGAeXSRwslR51cqBlu2ZEQr1lbv
k2VuJMQlC1+CqNhr1eeNcQNK8Pv04CmW4m5y1aXlRjw1oraRENzfM42t8rg0z6QHsPbqqXolXlUi
rsTGT8A36h9DQauBewWVrwjiMMWKUlLJfxa4R6p2NYuJt0dqg6aT2TOm9RJjKza5QKQWo3G2vKue
kSHNDDjWCZaTBFHpkiF8WqpdgrFZiGlIBYSSh9m+odX7FUbK+KepgQWn25nAYxVOmoqz/vcE5P8P
9fxEfQCakxNNDEAApIgKYbEeA9XE6YjsX73NWrhDxzYlZLQhMZGzzT2HKiU90kVail/ZG3XqQv4n
NjW00/RxPpib+CJFte1xDCEaix175YK6yQPPobO91A/h0L1pZ2ZP1FcSzeip0A3El6KPidkzk4zc
waxEc4nCGQiEnyplmCxW8AGOI+mnxEkrNQVyl6byE4R0owu/iaQ7551FvNJePtjoc2iPZnU/U5sY
RJJJ1vB9go0yGOH6Gqbfuhtt9PKdos6mWqW542nk01buPQ5eABNXv0kEEdEwtAvCygNUyWqiVQKa
kpcHcq8kJBQNP6FNxcM9wakx5QgJ3XKNnoHqS+ikhqStyhpPvyUdu5cLEBH6zAhD0XcHs3qVrTZ2
x7Ii+pbRkzSPTXEg3ozfyIiMCP6W5wxkLvSZQYvI9WhyTfc0b0HSky4sDUmtj7vU+4PTINKHjbjy
cK3YELzYIVHESPwaf3h3uSdA5DAPBp1zDiBbi2RroH0qrBhvPdNsp+nUB/gAePahN22EcObdNJQq
EXCgIXInrp8+QL0EwYZ2mKQ30FCO+O7H5a1MHxlhLTSmIIQWN1P6FUC864gVwuJkoDGXr5fyhCLc
gSuVetyW2ql/F6bJHgo0QUjkpc/M3Oeo/pr5fDBlimtZthsLo4hrknEkdADrEfhR+kN1HKHgzYmV
WSbnEMVHFR8D9i4qzNA4gTHXFmN1Aqt5tLVqR0ThbyNghXAxqUKDcm+85NQSLpkr+I9RRhCGLpWD
1ykPaDcTL96TVvUZwmCnzImp8GsQQD8hReE+wVnBowmJ1V3FA2o51edGioNiQ680GL8oaFKuWwu/
O7E+qCi0OdsPC6oI66qCn4hUPDuADBvOOiwT3wVIkGtZGAF0gCKlFn0sKpZHTGWEL2SMxzPo1Tkj
USsWIgxk9eXNOVAzX44XDMqbujgj1tp4SILULzWKiUP4hhofsls40yUaUD9ImxeeDCgUFYgHUsw7
Dl0GMpPvI1P1RAArIL4FPcnJKRUlVL0AgfViS5xOT5pDIr1xftCg+pVS3YrKzrB/9C+P6k8EhiN6
9l9xjgZNbxhb6UJ44GplrmM4E/n5jXHVSBOsM6RUTXRKjUcnhAdACDTAAerXzOnWMTGBrG87bZ5C
kj/gE4/G8qgNcivG52B4qfTnPEJZRgLJjMOiy/0+iZ9Suj9JdcDt6uL+YCBo88ew5gMmbVYoJuaa
gs4iwMDWL6BghfpiVjNSj2hT1YcAgq+tW5Qmh8Jpb2PYEmZOql9+Q8nnUprAj8rnGRLg4SIoFQmE
1Z5N1iV3sJJY2yJnpCxXWMVWI+oUAXiDd8+td174EsW+mMsoBLgwI5Mxq97VIb9b6LXfwEQUwJiO
5OKPyQTAeCZ8YYCEqNQ33JSFg5mNcUhxeVe7F+xkxtTtao1l6QOzhwe6FhVZj7sW3hBPB5cAC3rh
RP8nTnsJISVvSJpIsjp9zaz5aJpTHgz7Bt8TNgRKAQp4DjJSThlAElpPtXZB3DYWwdENb9Sg0kki
T0ekUDdXD56hUT8D+1mDiS5bPEEPWOQWuk9N/YqrmMw1FQD/4Naw0NG5p6gayEMoiuD3apG7Slze
I45bABOmOYrJToE45oc7VLvLQoGZZFuxZ/QS1RwcSykubQDul8K+cZegw2LiBOH/CPkhiLmXO8Z/
qaaxTjCS2t3K6668YGmBJtX8i6Qhh3gRtUmb6Ls8I3bMwWD+RV8m0n5AAzmc1JbENSxNFHsJwyHc
6E1CfdlyWXMfGrIv8F4nBynnYPDZyrr6j4fPhnYpFovwS/PugqUu7Gd4D1kTc2N9RaW6s+j5oBJy
7I2jZ6z+xlq1gZz2JZ5DCFmpAV1iaFJpyNE00+Dz0mAX4ayApVWn9dUlQL/H5xlzZI1XNBS5ZT7x
j1n8Xi7aPqVMTEusJSORpOHXQE5jnb+zI2nscpRKfDno0Nz7AdJl9gRvkiaqsknwqA8cP6xPEA25
CMgMjqjJZT0n6M1GbQsGLhGFcoOHuMUwBLnnptL3ZnsF9K4Z7sp5Ibxe4aJ0q3AgcD8HqXIMNLKp
iPJK8q8SEYhNOoAAy60zEaMC/xL1dAomHkdfLhU2q8B/OMehQvnlHn1K9oLJ7uAgzbXUdFM1xkPH
IWtWl1BjMJX0xnNPXcBdwk0jkKf7u8lNJjTJ1OT6EXW91J7STdX4ErqKkAWjX5tMBE1ZK3kX0w34
zXwVsz/3qEGRNhJrSpnSWncX1hcQRKzQLtVrBKNBfbUk6EXsvdAuIec/ewdmyRg4BFkLy5nCUXQD
CdefNTGmkAuPy1t+PhqSbLpFqrafNJInABJc8TAxWLZMi0+DxGyhNmokeSjauPDEmWQyyRmxm8R+
8ouIo9yoof+bFqeeldQk0R0hpKzCuT5XPOTfmTQk9IghMPchFRkTwn1ac10gmw4v3sL4MwQ1gwY8
RhbMWS3cZ0GzO4wYeVLsAuLQwCmo4CCcqKt0wE11x3pEOiaJDw/CBYvIdpYQ54S/5N8Ew25seE4k
NcIv6iEJjRUCFO4vQPYqTB7xAQfc94PJkf/Jue1ShEHBBhgAkFtceK4B2LE2XcbuB6kpu46kcrJ1
cioJnp2GsVdMU/Fgryp4GgBxX3R6bQuTH79LHS56JpwmEh4neGhGD8JDlC2ttheDvlVJNTJJmKaE
wpoyeRoe0qeSEokDgp3c4Gpxw+/xs7CJHuPMFjIAa8paAlgEignoRWSF8rZZmKysjHAArTO2Fgrf
Af2d9Jzs2ol16G0ENEa8RJ03oq3MhjPsxzop9mP1NzTheIKfibKX39t5vgfg1uDaIfx2jPaKMzKX
5jkmJJRDZ2QOYR6u861qPdNPrz4H10NCjom/wilNBhKXgx59ySGtwJqxDwDpWGkLSyxEJSmTgZnB
QlEi63pQ4F1ASM32LE6H0d5SV9ce2d8PFsQxGkLi6tUNQz3yca8G7/CtQGjGA+Uec3347Ak7PamS
3n/xspcY+6qyU0vfqMJn8QgrI8PdEJUJe+dLye6Aue/cbx4to3r8SYwV1Dw2rXut9T8p11I/7uPD
GMT4E5/n5LlrCI1nbhUR2gD95spICZhao6OYOJpo1TTw1pp0YNd7iMrQR0csa9uwmeQNashNOjXz
l2zNMnvB7yzdDMcP9AUq2bPoCHQUu1Q+cY3T9ihTuPN/oFsPMwLpkmFxWIqCCQZwC3ShIecDDCvD
tdUbu2E4G8TUiCctBOVimwtYLJlhWtb8xqN41JQJ48MUBJMwpOE0ruW84xRXkqvpHFv7TdfwoZAd
iqaAMk347hzTBhS/B1YWvqAovzqUHBOapQ5vQZa/lU1O3SyK0ho58jT3e7nMJ7A2ceun/ATdDc4N
0trSYc4CbbPmi2xKhih2TFlaF/qa+pbp7m29C8LHttEJz4H0YsQKXUaIBmMQf1BN8JYwbjZul+hd
agcl3qqpQaQEMSbwBII+U/KLEC66sAc4yqSuZ4IXvv4CKOF7fCZ6IujXtb4xmZpRcctSPiwUDIPO
Qf2L1TMFZi81t9S6YwX4AvAitovgccL5TbPI8UYBh6y8AnERvwFohfToXLp9OK1EsSJBYAaKZ06v
aO1g2ppUPvptxGzOyvu9QIQ6AyMR0FzLfxIbzRw4UE0dKVCg+CfLmfsXeNFWA583I9Ucf8hN0swo
tNI74LQLqMuxmnPnZqCrqnV2SFqS16Wjj2FgC3chH6TJvawNwDndudKgO/dDcpd1J31Tc6ETo92O
si0Mk9wcOaInaarjkDwhXIez/5v5CwAdMtHcVNdhsImjh2Y+VNN8npXqGFcHkw9HOHnT/ekY6KLG
ZBJFyn6sLbKEOkIA2q1NDTzrhI+jaARbgDajymTkGaiCm/gFwz8SnRYi/0HuMILv/h9L57XcOHpE
4SdCFXK4ZSZFUqRG+QalROSc8fT+musLl+3d0YgE/tB9+gSfqY5FGW3DdSOIOA+BQZQX8Fd5ZTFz
ZAtOK9c+wUmCADdteZRr57mFmAJP6X6JA+u7AK1AIoBwXtofvcZehjQQFiuwKClr3ZuGpqTC7USc
BoKAso1lVMOqsQVDTwl4CAXUyjR9C6lyL4MUTHAFvuUF9DrTLrrKn3BUPmMgq6DIHgyKX5nZc69I
d6oYWHZiUZqhPmjhv3cvOX9li03NrEaAMuGyg65e4jRiQYgSnwObb32fYNBwiNuXAKegZxltsygp
IHfwpHPG0RWignjctjCQeIWyJULXAKQ9xin+PAXeBTMHJ8Nc8IUQ1zCWJnUBKCWdPIsJVAF2u9xM
+CXwT3FN6vjsCrzKEudaJu7LOmzXL/6qZiioGjiMuJcSwBm8ASbqxI4xx6t81ZoaC+aOcGIsF5cQ
qtkJZrLyOVMBCSoZRZhcw/DinK36f3hQoTV2iDleKV5KEgUpCTC/AVqBpfmQMVdvIep5eGLcazJP
5D8YJS8FFmSj1dG8FoCAy2ROOMRxf6eS1NGXKOyqGrtRCEtCKadyVFUcceBL037zRsBYQBI8Hp4Y
tI3AdJRXJgB11UcbnkENuUzgDqA1mQQ57H6g0pPUZvFwEEMCjTurB2YC05OaaWjpqYr71tcm8mNK
rPk4xJnvWPG0g8YlcJTAAk1NMgBfTAYnlG6ILkF+Io6m0ME2raxP8s1hUblxuTZgwk2e8sb2VPl+
McgrBg3rvHpy2lfaJZtTFalQY5bEQ71Os/fufxgEchhsLNuI1kZFWISSX2l03egOe0EC2Dusq6Cr
ttLRJ3CeRmctYiOXLS5LUFrw3I+OtE6eO+xk0sH7xG16aacTzG3cFoqdlLR3UpR1lVrQMx7T9F24
wOaUH2voYnYgJ2QCpUB/EXWJDoahMJXk5QmISNpFRRBl3ARA8eWmq67SZg0ItZqeaS5TePqXfCI1
axW1a34IgENvn0HPIDAhRBAhiO88glG6FFgilbGwYeq2ur3nCqU0L7kFtXd7+GVBcOap9h+lsgyl
NP4sE7hKRY8DMSxWm2MyAUTzhUZ1zyyYTcCLFLiIkV4AOQaiOqDIiKwI60oym05yL7CMpGpxaLTD
JDxhZuxqB0pCub0J10VTSANt1dpZOubW5KihdlUH7i6yRuAXthFvmHVaPyZ0F3xCma7L1oY7CBIj
xpBiSRYgg5eJhJ1ayCb+MqXYCHosxv7N3wCHQoQZlaXd35xsEnVWX4w6faCUVzGQSHjcHEzViN80
JbCuM7D4wDHGcUk8gclX07lgg2jSzbVHt9N2/AOxJ2qjQ62PSylQ2JZGeO6raNuFmNCD34Z49Rpu
9cAppKsjl5FxMNXjoJ8VXqvT/Obtg8IEw8BiCqInqeJ59dy1+0T9VQYmzBFMtq9huvjoG8Py28kf
vfBhIk04Tx4r78gKwob1swwJcNfPJnaX2W9p3xzvsauPYJ4+h2ib4QjA+sosDETrbD9V1kEjSIiO
r+goe1mSCVRqcJktLGPcnm30KMuBjiUrgkfYCLQQWMcSJoNwezsNESKHa0wBTHOZYM84nsMJN1YM
gO5jVOplObo7dFegzwowGzkdMvBVt/fTdoToidvifJKbZ+yahVCuBu+1IMW4zPaB8yrLnwcphYuo
r106ZJTVzJY5f0V4xXcRwwQKgBCuNKBADfd8sl8G/kJ+Jagz54vC9YRejZOKX5xDImQ+nh80olTS
AzNUH8/4rkWKgruGIHkeY0awPzF0UzIw6B6GSH1lotzB4OBXOPGXg3ybe1QgUC63FrYJ5ATpajlR
hY0jUzDZ5hgJkOyTXWjh6MZsVDXwfjRcTL2XHPqGwFLZfIoTmK2c+XJINykor3LJoLsnHCqKd5Tb
yvDwO53+JAlR9qEGshUAuwnkwYQZ8hQzTpZ51X4JW0/I1mb3JYI68dDlrc3wRmpwqyZVOUi3kNhA
krmAOQtlDqG1nwHjnzl+BbpRYJXRd9IFCstPHgqrQ0CxmWqQ6gPzKZQzzEaEvSjzQdFvyAEoGDX4
gfIBw/juJi79ks7QPEDV0atcow5UH6gvDe6ZaM3Guw0jvUtIGcfkQunjf2qU7+VbBT5YDSMuIE2Q
fE2KyYJBLkotVgIksAaZjfD7fHQu3LtG9CeriDpGN787D3dIdZUrjPVnIXfoVJfuu3BbRxgaT8Zz
i8G6tU3BxoaH0uDw1R7d8Gpiuj+gj12zP/H+qOaDUkCfQgEBfgMZuI8+MAsasERhPzDiC2iMkrJb
KhMMhIhwyy2/osSKhAmasPo0OKjlvPUJKxJeCUIdvkPDVQ+1r/ZoXsetSlKTkuyz4NOEiMh3YXg4
tv+85JGPOsR/qguGALRkYjWd+gVlCjOkSH9skN0xZBKLI0YMQKMdF4Jf609StrHSsCeC6nka0HZz
7qCmhhjLH5QxUJMRXdmbB83nclP+pCmXOtiOsdItGenHa+HjytSfPRIq4cnmjoUAEFFdsnUrICV5
2SilJlNbl6q/Ca2NPHkNdrocu1yNQQLGxx8EkpBJAWNlzkWHEpgsHEp+2Sgl0ya9fu49dyncnta7
pVhtsxmAqU/Sf4UZcAPQfuxv52FY9L63qVyswHgXPhWCMOOYb/HVS2iQMtbJOfbh5+CjK9fFxIq3
MSNIGK948bNZYHYLV8jvcY+kRwPKgSVKWzR43WKgdPFJ1TNXGIGq6fM9bqKCjMx9OXGBylklIldx
iMR0ArZ0a+mL4In3XKpML+Drzx93mqxy5a3guHGyeGhcZGLgMDDEFNMDVD3cn5wfLH4DDlWia3u/
iMkMURdcSj6DPq7QrmU5CmKKvz2Ui/ZUUzqNmNXIsNj0px2vESt3tb9l3XTt1EPYaxDC9VUshy1k
5sS8Mwcjyn4TEwQXEQD2xPWVBjMRUiEjt7uLhQmSL5M6FISIDw6g47LhBIox0Jb013ulQoqDgE4z
k1rmfyEMNElIEnvc3Ak3NcsCj7CKReyyy+p/bIFseDmNfGN5HKLl62t9f2eIMqNgIzPB58yJR6j4
XMrodpwVqd8OhmmwqxrtQqbE3qaxoUvVAIdppGTvM6vL65WLP8IASbFur7Av56FemxRYlJWOTobX
6wyC1CIVkeIOC9CgOTfMxOR3ByaiGcdE8w8FQcGu9FFojE7+wNRifHJ9YDuV5pENCRv7tU3oh00N
02nYV5SU0bybcM+EX2P+BmSRJHvtZVK/S07l4kZZp2FOw7SIDeGUb5lWQoYl5vlAOyjrnLVPt8CZ
a2VfBFJxG8FLciccT3ka1c0t2oVOQ8VdRbFGY6B7p7nP1h+z1+9sB9GpTu2XPCcwoKPxGdG+VnLq
4dM/fZjlRe++YfTDeoJ8BOQu25A1JGtWE4t97IMwaJj+8esV+xXQXwhQPDDiG9g8Sxv+qA6QCr+O
61FWuSi+0i23nSgnxget/hlhS9z3cCyMBJldsCaRYEhbWVGwW9AfO2xy7hIM7h3F2jPbkgQjm/ZL
m+t/PUeTalqLir0gJKb/t+Ei7JLarnF9upgj57+QFinQQvQaboIp329l4dMUEbVINQXZFg4lyIRb
Axjqp/ABXw8+KI1G6xDVC1xsQszn6gwAcaRxFEsFIz4BeWqG2NpikQMONGhP4mkHDofWIMdBmAaO
0+5ajTglQM0h6JEcbkaoXLJU2/AJ9tSMzCeUt9RxFwhow2od9KRFP3bRGThS0mNlgmbr7SbsgBnL
XYfgpttm/o8Ny9NA7HyYNBrpK2E1Gge4Hy4bMnsThEyM+LHzJRY+ekgtuGkZt6k4PorxgoPHLQZp
yXyJ++8uBnDRz1AxiHVi4jKiy5jP3kuEEgTuq4xVxUt8WPI7vNHaleK6gP0AmkfAuoqLyloR8coa
o/QPFG5TCamSXv2/0x6PvkUAdEUFJBUa5/Ow4X4HuL80rbuoccqIZCg9z1ihf8fDSHxJfSYZm7EO
VJCewL0/hxF7JTNVWgSDBk7mbwzaZaZWYydzXwPswulOt1oq1TvWBCPnf8AcZuZodZg7YrmhDz9N
/ejG3ymfFreKPZwgn4K0zpns6XsdavdzG5Iqshw4//D2AV5bjJeUkDR5Eyt4/F3UM5WbRUYh7vki
JqhJdStRp8qmAEmkXsqZvvVc8pAHVbykKy97EFJnw6agxoSidpqnZj8PnciwNFmbxEBpJXxcPiYW
0oIa4YiEp0kGwZvLC1IHdDyZELfmp07tJDzyYFta5FfCVa/w3q7WpXaS9SokVSXuLgP7kwtTaCJc
xlhJI4qiP/gFI/SmbYWYZm4/KRtS5Ux7qWRPboKZPKgq0BjiiQaEy2OsXxUEFy3Cb81/jkNlBes8
Nnd5fw7HV0RGnPJgjZHFr9RO0y/zmFlFX06xNOzikKsYYfYm63ZquPZDROevhAAa3Y1Thr1uZv8M
K1qgvYnw0LSR+a7V4R/GMUG27Bx4YDjLcd2HEwG/1Up/VkYpjQkD3bNR4GNEpr6jE8yzmPeDO1f8
0/W0QtgyZM3ZBPxLqme/3mVUBpiSRG8pIVkofunDCsYcXGqOjN+Si8/xNGbf8fRRBKQ6eg88SXGN
IngGX0CpLQmxF5KnfBpONLYm1xP/n4f6oIGGini7P2U0b3kPv4sKVEbywYvFTBpOK7c1ywXcPADs
4H9xjlKlww7n9wg0hxcGBTOHrKzn2Dq1ATwUjJmgBHFkAkgmUG7h6rO/UuZYttLRMhPLbMPcX5pQ
tvHr07ZBtGhnpKBLlgcyGZV+d2ZEJmdvZMNZRnNn7xv8Jym/OSjpTpiYwPQQ6hkXpzA/+W18CsKu
N8zJSCsCcKeBZtDH+do0++4YXB3sBIRBOmDK4QgXR6wIOP5FXGyAznAp6UjYTIote8HFxM0MADYj
ojGtT9/4dOKt5j1BBNcgIeefPrbmeYnuXmtXmMtU8b8crb0D2B9mDxVxlFHfMcfNT311JT9LKEuN
/1bW+cIxX2TmCPI9kISb47nC9wbIgn0s2W3g3mLiBWLTJAdDp1qjFIT4mRFjRBEuFOR2zhjlYvS5
Lfw3NgJUzJJhfaS/q+l55AJXIfMn6wE+Al+QuqCuuoXtvHMlaT82gm5334ZAfFsMg9JmayLeyNb4
ASOHn3BlC1pE9OghIaGOvQJV7hKGgeg0pOH5v96MNnNQKmywtgnkt/BQ/vQNxR3S7aPFO498ckiQ
aXRbvosB1kZtJkULzb/Yk5mIgig1AYtZLXxEeQJSg28c1rbcp/QFYf+Z9P5mgCRDNSHnaOAED+Ah
kOPzEKIkOBsbJAxa7MOoJhGXRMixOV/i0iIXDHduxprUFEQ6sIJzwGlh3sr0MnfcpYnkXEOtgWsw
gb28HOoiWJgRcm8U88x/8dP6wfRbSkQEjijjqBbCxGXNHzumQlF6wQeFBkv4YHr7qMHDaDuipbfh
/M8fpFjgxBFMmOM+hYCtl85CJqXclohZbbwtWaKFgARq2ZxUJlfRXWq09ZnYgZxI58OWs6jeqT+F
N0Wv0NjXfjxgSqaqX1KRJ4zNlF9695TOwuemQoQLlyS6NfkZ1xDqIN4sUxu1/7EBim3S0gB3zRyz
vaMBs4ospbP2a4W0j58R2ix0CpgPPnivMGiw5NPARB0+JJueQwE7lSFgvBOiGABtCm81XyknUoB+
V25aCiWGm1oE0hnrqxRChmcemLj3w6fMTyOm/iqO04zhBb+0ISXfR79DApefVi567eCGqg5JR3Dw
aKt8+wlhrXAjgDwBfsEffBAWIavLQG1ssq1w83i5UjO15XdDznmEB7vyNpqvAWKwS0z+sRhg8WQl
zEiGVbzJprjRLsBYo6FQY2UV6u8aM3Cx+Q7nYSUcJ8LoiG0onGNJQ1+3b/RUdDHSZMmHnKabjTVe
bhVYgsEw+aBOGV0Gs+x7k0FNG6mMhvMTfZdogzVj3ArSVtjZppp/0CFs2sGg1QsxfwI1xs5HF1e+
8YU2g08G9MchI+xbKSSQC3bUJC052S7PjS6cYyCPzkpPOsV+9B/b4Af6WWHdpLa2wneterijyNZL
o6owKYA68MlpLnmg4d8zLErM4uW79v1VVcvjrEyXMnAXhZ/tyf/bCyZWYoNcWXA/Neh/3/bYLVt3
l0Gb6JVtdZtquF8stqSYHoPZeojdQ2M+JAYQOZQSxzq58JL7p5p6a3RxWLSJpzkmjQ7rc+upYglL
MTlvXS1kQooh5eAuPCfY02jqb+Q/r/I8AsCgIR1ey5gmmoND3nDfTt9FrG+ttrlwdNh4Nwx4YHAr
6kZwLBGnQ4jd2FxVhffm0+Nb+Hyi//UxKTMtdeloztahCHxvij/GfY1VnEo4OOwXhLJi5OKWb41m
bLB52IVIRyP6Cyj6hdZv0ATmKkRbpIHQJj1ePQU/sqi6uJbUDB5G7C42yxCkjxCtEfTgvlUyFLZ4
IQwwYV+gT1tIAClndTc+kQa6KRTkvbN4hnVFvSJkFk+nYms3JANwayHziF+Alu3rYDb08CqGB+qz
8Jayxj1YJcMv9mtCm86lu69aPAI6B+yG28Hfx21xmAOX3A90h9ba0qILToNrKDHoCWvyQeZ9k/xz
pLmPASiZb6TV+KiP3yXuEuAVZ4Ovj1VrzqCz6PRli5TwNKW3sOwWToPAp3j14LXmerzpu/cJS4W2
hSpwKSfO8Xlf0dfy4QQTk3Ii4WWiJfOI4aDSRvuO/Yu5BsEEJFsYgZhKwbn1XhNgINv8TGqG+/58
dqsLZM+lBWARdOOmA4eVgX/C0aTpMBX6KxTzuLIXjkN0TiFmYdAdWLwj5Qc+wwQ/erQCOSy34mFO
b2aJaSsurC742VxeYCBTmXoqD87bqfpLph0An3zMruE9W9q8EUttIreLMXpjkMax2SSkvw/UUyYj
iTF/4neAYcYcw3SzsDvkVtddPAYg9Myn4t6HpZP5gIn2jnIMNFRhzMosGY4xLBwpk5nzUG2wCqyM
njewKEKvIfN5wDC6C0bIjN4JdbPIzzFf8A+M0dWL3r+sf2jrYfdiiocqVbjchb6a9QONBHHB87kQ
16qzahImBcXRQUGJ4SymKBWrVaZcKr4d0pBimYb51l8c/wbU+y6gf6E729n0EUp/KbSVKSeCVZXb
jn6Tb5W4LbT/z8mhA46gHrk76i6LKDGegkXobjh9aNCc6varcoZlEfnCbmGzCeSdAlNabAExFILG
kDS0QpQGDqhXU+QfOZn3rk+0K5+bA5PHhYvQi0m6E+ZyW5uD0iGn+l7/eGhqx3013HRMTr1Mxb2L
6E+T/pK8sfK3mhq59Oim8Z+HtOmSeDdu8aoWBG8Y1bPtu9s0djYAPGKZO/YnJYrxXD10hOX0R6Ha
DBv9ULkGJE19i/JlarGXiY+ZrcsOxlBqnIwNkxxvgPjLvRfiBk3Ib3kVuEHhFkiPQwtnYgW67nNc
CmFPch+z+Elv9jxxniN3sBzDMwKmohtJaIje9JrmoHlXR2JfAH88YE4XAxzcrMksAVtdKfmrOTmP
FViNZDNJBq5ucUniJyBSjqzKF+aYLdWR4Mg7q1z+CpYiSit4nhFl99z18G03jIbwb19kzwRGQs0D
fuUpSC5q+jU5+ADlhLdhHkZunyTs6FGw1op327S2tflZ5q91WT2O+nDUsmEzG59AJXJt5Hh8DnJU
4GbYmc7aitKHO9KDtSnMm5gf91VkKpshaxYSSihyBdlS7LwUx6XO9S++Bo/jCvkFQhumaDL+pfCZ
sSiD6wYsMSffoBwwDjrrjzGHq73ETCdtAK7RVfZq/K8MAKs9Cd1RGd56pkeTAPeieHUw01c740i5
JF6t83iFT565/lICRaycqxKagcWlqL24fKaBYySaledS0zdN3q+tGKCILLmAL2bTudXz8KTC4hhw
qBqAfaGQAlizOfh4VYyk049ecyzg9fIYCwe/AsWkjHApRIvmxw20I9KnBZzjTaN9a/rNHcRyMdjO
mU9F+2IlkGAmR8KVCUuCJHUYQbli79kzrUuJ1Z49Us5b7iajbVSBFeBXx7q5q0L1tcLTcAi/OjDi
2eRiDVF5M3AoQuqKcs37GiZgHhOumqFs7pb25Cy6+g3RsRplS2dqF8J8m/pT6ZJ3p32obCx3MlZl
F61n7JKTRsNVlEoW21an0inkPq02f2xQJOKNLmkwBrVhDLHBUuxt5h57amgb4p8GwqqP+lFIqzr8
Ew2cr23xJahE7BIcU/vg1xYQ3aOYdYP7SBbAEnNXfcivUwbveD4J/ZF/Ila6Q/itxtZakmQi5uAD
ILAhg85mGUjlgcU4EtNVnsEaudrKHyXpcGyrC5QeH5NYqI31cCvBPDBjDvCGYypHkwhS2DKc5XjP
oaPThyCN5If18CxHVgh7aGLqw/nU4OwgcZHSYEc6Qg6WJ3fc2XLeQ1IerEdf/SZKfT9xDCOPBqGy
nqYY8lGJOalRcNQmj7rRH5968zH28MJwGFio+XefGJjPUe1TRv73qZHYzWX63A5cFqb4dd99wzm9
+mKfsKsy7ehTbyRJgPwTYRmjlRIvSCMJ/mHusMjwh4QgopSkQHA+wYvzmRDDwHL59C5/wO2A3K69
l8FrqXdwW4CZuvpTLqGwVo6qDRIGkhAEa8b/ZsIpwFTNtVdB3ZEf26+G7OJN84v8dWkfHYy0uLlj
95baxmrKfirnjWxoeslrnzMdD6ioAfRKHCUsHeofw1UalWmSdwvxX1NPXOw6UtMKXEr3imeVTl2c
vEZ+UhKCNWZjqdyJZCdKjEFMb87rkEMQfCDNf5L+MLh488D0z2xnZbqvf3bnkjqgLRScwHo92poV
kRHKGUv9FtJdT5tXjkfnfL9JOcVANip6jdZptx3mr8SG0OmQ1pFcueXkD/nioclwQMegG4svOQ+H
apd1+5iVzmqTmXl1okhBBYuUIaR+FZHPwOKS9HiWxTqyEU3GW8g3kcIt2BKw42w8TJH1lkEp2Tk3
7E0wPcC5Da8Yh7qHuRtQCg5UagC3W+Nlw8JT3IvLzcK/MCZ2JNK4DINyt/kEf4H1HCaoJ7sPMZtX
CLmd4FxKMhUvWGomScIFe2CtY8iyYmHNOeJVK5AHALHGtrcToSp9ku+k4qa3pk6ezOASpo9BCUvd
+eJb0p610FQr09zhLGYDAvKl3fHizw9UWW2GlQG4HKXm3XGA+Zd+48IwJ+WX1wWbURI2ZO1LMCUW
3AHhx1eJBgbkpHpwokvNtWZXbDbclJeeuvGoJBqASxhMxF0I64aWyEqyXaKaC7mIyA8oxhwo6XHC
d6kP3/za3jnCswpvkidn2dqFQ1V2LIvdZs4MRVyWVcE1pdHLetBjeBoygHJ0Xl3G0v2KiLzHRyo2
qLxAWVixxIiJRSUfnGoz0C/cXHIsCc6Grt6DygP70o512Bgny292id+/9slOLO/xLbJM5plrRshr
qiwiID4RZ6KUKVt7O0SIU6dyRzFYAAoNRr9WQVo4g+6DdRAOXqCKfI8KNKgQKgef5B3jPId9DFW2
LsIzKomTCY/LoPbwkmjlNvq+R9rPupDfaXnN1YPqGzi/ku6UBzgGzbSHdq0T634L5OyF2uzNTwr0
SltoRhAqB88i33E48pdkCIjr9mXszb0yzjvDSXcVA1aDpd1FUQ+iczGrp1Bt3rCegPt6UkgXrMCJ
8CWBRJV71wplQGniTpHPK2O42Z6+MTDmQYB+bMffkuaePycrQ4OdD9MKApgEc4BcWdz3IiPI4P+j
gh0BJFhIfChD8dbNADOWZOJUrS4uZ5qbvvV2jOMni91EuCs5pmIdAgQHPrpmCMl2E7hoggXLjC5i
C7NgEPkw5qf0L7sLzCwqOSQwfejSSCIMKC4mezop8w81sV89Fkptpl85qsC271dF/KCR36ODSKbM
YFPgPJtabRJ+KyWwPHPVwdb2IGcIa1hYYIJyEAgqi0OXM7W6TvGr2Pzovc5ABydJkjgTUlHtTTnR
gVM9sF1ktYosiFrImzAw1n4FMkvuFOfPzvAR3t6SuD/eDy0QeW0eL67uLSSq0aJLa0KpMcsdFDYV
wwdwkIIuqzXKvYm9bTW2W8k9bVuw62TYE+VxI/P0P0PhMqOheqr8lpDp4cegv6IAisD26vqEkPi+
pTnOuGqt7oViQkRTGNgy3cyWIf1gGaNgL0/Si4jfv81YkpVChEwJaay8Rs1nXfn7METz3LXLpvup
bWyD+34TFG8W2gNxcwOmYWJtQ2pQcawSp0EJurbN5qA8poq79uIYD5GcaabziK5LrlV+ROK+p8bB
lm5a9agcfJ55zDOfNIhuPeRDB3l8vi4g1fgwNIVykPQ2DvUecF5LaXzKwMtlDYmeRQzmjJ3dYnP5
HBY7GVwIaDvj09fUnHDxoaECreGzQrUTTiIgODduHNL6+39Fr+0MGRwNnngZATDwAzKIQQkKuQsg
ERdFvMwNdKLY8s/jXd0hhEICGwxxQRw/GX1E3tZlLpQGSwNLo5hGlyO8xUJHNNZcq4yLKIy+Rk53
wHOovPhxhOA1efutEA1UKc8SFWcDozqcFYMuQoITGgungtV387RYZrjY665qG/aTOcIZ/gM/ZsjK
TITQP1FOAJNwDfXg+6LV44Ti/sFAkTw400GcBmZMVMv4zlRZ6Go+R6lzpXjiqfTJm9rCV3ruzebM
p4VEK2C9xtyiTnxUDwgGlYsQqIV2RLhZsM1JZ1ngoPThvwYchGCNd2IUlLpmM6mXvniAK4Un1czt
wngHg748hSQCEa35ELkCJ7R0wi2yIu4awyH6VcVU7VXEOEbLdDt+Ff4AUKBQRCbCNbHQZ84hTaRG
lxK33O/lgThaIaQH8TP+8hG4SYdzxxQPT33DkVDDBDxPWBjPND6zuhP3CNfBTZdyDGCuNg+tCl5P
v0sMhHj7SYHAVkYzdeK/8lp/ENBDAwSdcpiEjf5Unkf10Yd6IQh4Ca2/ZoxnJ8o3DYgzh8eh+pMC
XERPnV2cm3WbESzZQ2n0BS2QCLsXyauoNbE6qAEz1JpxKNCN3AYNYKRTzjBTGIBDxC5RAQQRUuZT
kzyG/WMK8p+4A9ED5RpY9SADhlbZyfehx6zr6ZXB/zZEMeHT0wpYOuaSnMVIjahfoQPG0evIp8hx
mJ1BRrKcoTsW3dTrxG0ibc36zcAI2scMAGbcRHcfpR3VzluvG+cKHah49NwnOXjBStz2PQswghHL
aoYjtqiebdXD8ffDhuicOvaeTgUllCS4+VWPgae9wlMUsq2ybkVWMY6Y4uTLyHhjmMBkdeWEGlOM
6ZKx/YuwAKiEaRaWHLXsQ+4dEN6qPA4pTe5AcYFHG/tnbDYxbnWSSDZhPOBTPUnBZ1Y+HnQVZk4w
eONLVJAHollL08HnnH5S0dT1CMFPnp8ILrMWi1AqiK6JVw58a661wMVX5qrA85kC/ymrmmt2n75c
c8PYd9rNo0mR1IQZdk2MpTQj+gKulnb1iqM3D5sEKpovcPNEPqoXbssKPnZ6rCPtyO1a4+htp9Cz
LgxVwXd+2GHO8OzqxzF3zinGQ5gZUjh5oJCmSnJxYWz1djp0DqPXXFgbkG7Vda8wYbl7srrYPlbj
uHEZh7WAjr1lrFJmDV53i4grE/FtuOqmNxGWyTKUYfREPuxsW1cnjFcuAjpjlhr6t2H3NPzexn1n
WEITIyiK1GyyUJkJ3rmBTIukBwAoBmnMN2Il7QW3ubjhVLFmdIcySKqdhA7Xgy7kwz5sJnU9jAe9
weGXjrffd32AmSP0fQvRZvCjVdCH1GzTjNW/rur20LMstoMFHUPNiKC04PmHmyg6zDxKv+nyxd37
EYQM5rQXVFfKfvJcGZRE3NF9h00yytfUaM4OKepxHDxoeFgAn2wmLCSk9kaSZxuvcbKf4I0mqDnl
lJs1TNqnowSrKW28V7BrHECJIbR7pIuy7mqrfTSJu6OIpDQIQeno7IrY3jHh7sATQ2cD6EWBCxB+
kLKYCsMXS6IS83gWGaByrpDmxAU7cpXGMHlKMFhuHG4gR+ZrxqXDcJOBXhK/qJyZc+s9VirWXca4
7BJmq1lxo7O6ToW94uKCLNdbuM+o99TpwshyGF2IcArc1jwoKzQUyp8dQKIxPtDewv2p8JeeCvWt
zmeKHggY+gL+BMGnayPCM5Skizuiyc5uFCz54G+BgI8jUQwg3eGkP3ek+FosJR2H414hyZDbru+P
RMycKRsRA620UVklUb0V9+GsKs8BoxZRa3oA+tgX7zxIpwS3Lqwf1yCLJXRpysqdkfYXI46XBHNu
cLBYjiAmuv3pz3CeQOH/oc1bZZRTBS795cGJz9aEda4PYYxomJa0tF9MTllpL6iI9JQscZlE3jq9
WBDxYEHKwRVD5fsAOoqGVTiOYOPIsxwWKrA+d+HNmrCOQ0cg5ACpbGRKw3krUBYsF+eqGc52sGI8
fdKNI8RfVlXWQAV8gnM6YGdjFf+S9l/ZPw3mU+pFK17mTMUDqj5mv2iVtjqVkToxFTVtlNnevaN1
JD/mLxYC4HwCzmqRncevxowSDJ15aW6kkmw6f0mTN4Zvc45MXKXX8mhgtU2i+DjAnNU4wzihg2v+
KWrGvMR/rnyZADmy1nqLRq5TRuGxvhlzBsztItK+WkIKuGxxjIHn6w9H0Lil0ZKby1CtRYFjIpDu
e2NDVzNRldP4tBWaW4AMgSkcv39PcEqEFog/xFZzzkm6tKGMMDE2zRer/wxUQLj6r772cU3EW3FM
HQI0sVvWoRZWNPctlhszHvA1njNSpAPCUfNPhH6Sc6Ez5AwKOHOFsheGwIi7CUF/sCOLF7jAch0m
k7vKDWgafQEhJmFmQi2mX9PS+q2xWlaige9SrDqijTq1hXo9CbcMMFXkMkaLWId1PEjqQf1hmvqa
0jjXWGlQpcJkNbdQqJ1ulbOM2WDyMy0pxMPVpeXAQHYZ0d0grVHR1egEEKNVwNdSrf50I122oc9M
H0s73wc3vmK6xXHkrRT9l2EnuyRkN7XO1mX6XdjxUkxWTf3KgJB/h11oGR0tdGtAFDHiHJY2qqJc
RR7JAvTr38Q9e2iZTLalnsNiyL6E510xPLHwzrGwK2vzaNUjtiQQgEqz5YLngPfSh0DVlx2ihnGA
XdVtY1Ndg9QH8bR3mAsVoG1ETWC/3wXFCuJu6D7lIQKraduMiHFyGD0vuUwW4q/cH3Zpz8IBAGIr
GI21aefnmIOjK8xNgKcwvEmp/DHbroYHsXrwgHCaLN3VSvCgsp1HJIzV0OwThla58gVxHHv4nbC2
GGBYBeSIKNhRy9awoWJePRYvRD0X60B9YOYXW0/oIH9m8Ab6UxKrehKQm79wxEGDjjj0B0Jh2TSd
HPjUxT4LitHFweXOcdzHuXqZiXGrG9hQ04EB+lZNixUDCh0qZYTwHhZc90Wr6jJrjCGfdKYnrw1r
EHdTKiX5DtAJ5/aQYZUaYXDrYOzrgrq0X3LMGNq8AmQX841ygLleH7rC3YSSfZ55hzA7udQ6Jqyf
LKBcDiqHJ3HqnC3cfRx03cK7YwpF/eKA2GVzvA+hzdS4KwioLsTtvnosmaEMOaSkP5mclrwX8VHP
wAQzzOqlLRt1+CIqdHe63RhGBy7lOdSIIg0wxfwboAiNhbJNxnFl4pHfqTKKGwu2TbmVXisD648P
AveM9B8uBUW07kXlqp/Y4uKyoEU3NT15fJ66cZfsXuoSeQm+GJ4B2hYgWxUy3YYzqYww2p2WtT8i
SjpAQ5bGuzIxaUKglY0oDdNrGeBR6sDJZR5AuaDUV3YJ3W2GSa2KG36QAlRe+5ZK+gaUgJdkxAl4
TKtP1LfHFnAh5FHIXwxdIrRQPWPR4I0rzjk5RFT4KY4xUQ4c6lRfhTUjcnBMwD19iDcxqaRT9lk5
xSqxmbTyvaEXKfpD1k/HnKrA524RcbaUiVNYv/lN9tSGyYPgF+zyosPY2aHvlT55Kh5ck2z7wblG
oQbY3+GXw5yUq0Vy7MTwt0ynMzitySdOjfzdQxeaO5+9/TwWyRK9OdcByA0rnpASlKqHEaJWFDKi
bxZYmTQawYVfClciVmepsXB1GG20Q3X0pOGK1ZSvYK2m3GZhvrSrV04W6XUC/ohNpEvBYARIbVxL
e6Wqp7bnd7Ls+Bc5+gEMvkr0ahxAMkCELADSxYbO6KnTDtoJDwOWpwPlr24hTTZ3JpGAOzrsWJvo
x+hJdkNEhkaHs4Zt4QMzYLKMl7OXW8d+ZNwPfOFFGw5EGT1Mzu84vRi0FUZADYHtA0KL2kOfB1DD
8u3S+jPBrTSa2r2A8SQoSDooh7XaRxcv/JuR1rDVjEpoZGH2VRL/eqe0EZNdnRQyC7hVOfwJpD+2
IF2tODqWr3wvLoVO4NThX1eeZm8E6AKmwR+H8AaghYKzUgdq9WBYwoVlbYcoyefpeXwBpNua1m87
EPNifoXuu6Ypi56NnnC3Zo6Hy6mF7hxSbIZfaZmd6F8AHNsq2CClEhayNV8LSkCtIb4K0DUKMcIz
yBcK0buBYqZkiWSo6dXPksiLoYdKdKqowHXnr0O+LlZOoxi2nwr3O+QH2GoG6ZCWn21D61OACvfX
+B9L57XcOHaE4SdCFXK4FUkwU5EaSTcoKiHnjKffr2Vfuexdz0gkcE73H9t+r5c9vWwEDPe1P2ot
VT32LiqjBwnQ4kOQFbws1J0KgaUEAzF++WMKw8JiY/UsX4qCIgLROpVHrkWWPSHYjvXQdYiSobfM
/GiRTLBUHUIq86NOyQShf20f2tJaWu6Jq2EQkkHRgD8fEWA2VFFRbTLiCMxxIBkzuKr9QzMw+dEz
IOaHNs/HgDlRxcckOwMk11g/Kozhgh00OFubonsH1DY4QvkPt1FomqWabDS/qqTaC8LdltaLGROK
C2ddux5Bveeq32RUJKvdRw4r2DALq+7rYuxV3v4+GdcSmTGa3QbMAhCEsDWR77j4qJz0p7c/eMf7
Ba8JwBs3lKmRUCj/3KZ4gJkgBKsZghmVO149OGJJ2BTkX2PhGq0rp5vi3BZJgBvpSY9LUvqXU2wi
Lmg3i85LSNYXaHhBNNeQjass+9Ft86+KueSgt0f3ae6RxHgPGcZw1eMWomBMphO0u0vgYBIgp5rp
mNAM3ilbENAc0oMFmkOcB8Mk4dYiG5dNDCy81uu9g2dwUPdcFC2Bb+mDTfB/yf3cw1VZuR9/lNYl
BDeDxQZN5OaNeFHLxvXl8kqcc8JYCaIHZH2rCDjie07423jwEC7I01aRp1T1Hy5mq8Ftye9DisEk
VKjaIaUeMk1Z+YIW4PWn8Ij4sNntCbMX/oyXvit/Oxhcm3+xSZKTHtxC3rTgoY9vUfc9zr8V4o5I
Z9uvor07g1jY3zzH6wHdmWRYCI8rOG2DuttBZuBa7kXa6BvGobp7KSvZcDrzPk2+UoNaqPneBTju
3eQy42iHW4iZqUwuMuv97/VAQFUziFgkWMb0RKF3oLSLP52hAcVAGmv+iMRG/GkzLWeNwmTHBeki
FfdMRhDEZOnVAHjRlgSKC2cdOmvRSjbQI62qb4kMghAlUtBqnyBi+M5GsjuaufNVvX0Oba42fqCl
WU5adrOoIEDlMKsSP955H3EToD9EuFNdpCWrbz5Th2qB8Q7FN4R8lCfQsdEZfXGSXOShdewHx3Ru
XQLr05SHkfagkrJIaTgmC1B99fRfUViOaGOCyk8iZ6cDI+RGswEpkY/F806y4ao8GyljoF0y0rT0
+s6Yw1h79bzjvCU3dzwMbniSF19p6ALCO57dO5O986z+OUaaEWvdhULdVZcQoj5z5oQeAiKNeD8e
rEJzHrQZD83VydCLYLPgg3OQAtn01JQJXn0gGcf7YXIJKZjTkgdHoeyjOQbxYxh5uDEeXPuYz9nF
dqyVzmU0sYiKGKKvvhI1oayz3S5Vex8sBslFaE3tzZg8tvxS5ISyCQuggdNPH2nocEIWryXaOnN0
5MRfy7aogLBny8VieSX13SJ+zxnhPBHUl62xIfjJF1UD54atzsfK1neDFp30rDpKIseiklgREXio
tDv5u+SfywQnNziXKrOSimFaJv0k+lyU/DzTxjGmiOr5METJ0Vj6NnO+l/5gafSlysH4vCxUjLk4
aysTohFhTa+seiRdjeb9vbbyehG/JJkhNTKrKTr16VEPn9mAGw+1sWDFZCPF/hK7eNhRqrUffTq8
8lg4dJoHyfiB6A2fX74ZHIMsBeUewAMwVaZ76sAlJX9irVHxXApmkCOOwRqKUTS3ryRBY6PfVPhL
cQfi1Q/o0DQJn/g3aSjHoPA0fB78CQrdrAZ2aZIVpmU+O7m+ctrhYsY5ggMM5SzmZFTW8Iiq8cFE
2AT16s2yE9SQIDsI2lQd8JvvOfCGLWkpdotzzK228GwOAAlzAkQaw/2EXUD+979SlPpQ8CAiEEZD
bbEZRWwizV433WM3GY+wKnIOgDoExBuOLeExzaMzPWjPFrUKKlH1Ewofni5mxmJ4hUGu5mqjdAVz
3pPFSQkmLvM//NE6tD9BfAZYAVIEYtrkSjXggrwl6H9zWEwFPE5ZyrVBpi3dFHcG0o8ugKiOH13s
IWWtgwsu21Hr/dbjbF1LIJhJgpUkO+c6/q7uIJoEOgIaQM6Z2AePeR6LTFqp6LiE8ZAFCeJvBUIk
jJnTHpv05Y8SSpl/+QiZGcMJewMRnA9ELnBt0PqMnyKBBtTZISWuUlRqwpXzZFB9lDBKKgLRcUdj
KnLp6+zNR1SrW6VmeXWhONDn2/Th8JAb1xQzqfBDMZ8pe8hqCG99S5xEeGPuWwhHYplIcpwbSNGy
mqmJ303pV0tKsQ/8Qq8Tw4ZWAr8a8kgSOEkCqLy3DsI0wo4i4oWClNqUh0TicJXpLO8M15aE99Mm
4HCKJwaEA5I1W/2guFpsvrOBPsm+agG50fzb5LYcAwbAnrqc8YaqkZmNo1mkdQ7Xbwlt4y4ebEbz
LEo5jyck6xNSzdKHgtpzT3a2v12Kn1HW+wg1was0bBcUmjY46q11UL5yIf7hUz2lojjQk1niTk8k
f0oNsygf+FsXI9sn2msFayVZ8dxswiKLJEYYwGFoDqUUfhQfQicKcLvgmhMhQcxDF3NE/4mSNf4v
oDgQbP/kW4DCsK33GUOjIKPIbefiIscCi6dFFKHWHNrppYx2HDGcsVDKKaldVOYO1pUjR+TXIGPT
BB/RANQy7Bj5TTbMqLx6yWvRmBvH5FGGN6BaS0V/xrU4hOD/3aFybl5dPBRECrSJedfbKfn7SGoY
ZtgTmJBl3YeZUg12uftMH4jkF/OyJFp7/E2SQMqaoKYUDS5b8TygHIe4qHnrmOiDkCIT3EJpTvGD
R5pq4awlP5kHRWKgLYCRZXkzchNfj4ZNDMmi9S44t6E4SO8K5IGEM6j+QEKWAx/h5pAIZITIdGEb
B9ygitE9xyXhK/FFD7boB5AdvQgx4JB9JdzCkno0XSK2IUVD5TtOfe7fdn4EncBJKNFYC8Kp3Aj8
Cb+Imx8DheTsgfREnkos/YINCwgs0/94LoJLAncABrodCWYSvl3Och4SEZTJ/6RLShWH8aRmDzIq
OktwmggZxiE80v9T7ei4vBd8E5SDjyGtXznopCwkafdjeaR0hb1T5cGSlVDCMxrT2wyjTVLXTwIH
w0OIUBYccLKxqFk/IcaAmEjBKSFzgO2afD8HQWsY/yoljxgzdWcZe2Y5Zk8Wi4RabWMQI5muAo13
EM8aid8j2RLzUdFfCXm5DyFfcUsxnPN4yY0iam/OdxtGpO1uSB2RBCjUu5jFLye47IhVMvic2QrK
SVFCksbh9GelPeRxf8/tjeag4q7LyT/m3CKNxgk/oEZ4jtEWSd8WD30HgRqBWPUDOxnWJvn9U+0Q
Q5p2DvqUJV435kxPbUvbIOag8tWNSrRAyJB6F5S6lu2UVMuQSjcGBSAN+Tr4oXhK+upApBjOXEL3
zA/otoZ7QL4PAhQZC8T+ws/Ff8sWJEbWtLJb0hU9PG7Rr0KeIqLbBEDEg1yJoptX3gKJpkWDkDtf
3oACHS5mxGm6FN2DyOXKsNp4TkdIgusXpIL8ij6/ya9sfjuGQQmLYXRtEutEMx/X4aL3W1Bzh09i
QZjEpzPzM1U5ThMeUI3XysAmGMw/jCQyYgwOMnI+O2uL8x2C7i++pT3DTPORZlgkK+1LmV8Rc69c
hCq0aHHU2uHO6h947nkP2IOsa8hZgGxTIKSlnwi75d7tfnm0PNxKqJFA3fmLPMBdCY/OcKXp5kuB
4oJlmKwWSdHg/8JxKLYI5kJ42l2Qc1IQhAh7rT87NQLlMaPsxMLsiSODC5JdWKc5qD/FcBqNSCYf
FvYHYpvuTFiULr2K0is6I7bcVMYANXEzm0BiuXnyAxPDD/nq+hUAAJXU0FhHsj5QZtS0BNFoYMYc
PSTZWZQz8K70v6K2qDpWASEd2GzRK6MRyrQUHIb0H0Kk+XAZnCDWeE4XNlidlFwejb+WIhZ1NyF4
CTc/VQeynxISQJwRSasQMvWVS19UmPxkBbIyTWFYlBIx8grSx4aHli/ZJLt/sdV9aRnM4RBuVxK0
EJRs4jjyNdwuje6t+Ao1XkchTmBjLM0j3+wRgblB1iYla83wUyfHKrgflX8h0urhHYROphkhJWTD
lQmAdVJ+Q3ZE1MxleJMDYUQShVCIh13O8W6pbn9yPJAbGwec9QFoxX3IjFGyRfCSthoF7e1GyKG2
OcNU/Q2GcrM1rE5QNEju2FBEEz/h4TNT504o9AGgGoJOVhqeJ6xJZexry5tclGS48UNFqJ5Rcwpo
klAdsxBz2GUPCv9B10SmHToSBSEvOGMNN4SmaHdqdrGqR/C2AE5zzFcNEX/4bW2FRptXRJgrF7y7
mal6EMnMGZE1TWiXxH2L7X9FB83MDsyHsCCnyDGqLtNLDnfBtwiVLtcOSRjB+DJpfCdHJd57n81E
aKxE2HLAWS/ybeiDwrhqkGUI77KEfiaB33HGT37XXisGekO+IjwOGnncJJ4LUANtpKG/JttBMPJ4
fC6K74qkfXFJkFBTNiEH5CA3CYKAoALoyB5RzSLkawnfWxI6BwVmm6XbziIXee6EhpKmPDFAaKQv
iIgb4FFeWon8FegWEydvfm8zX/akGhnojOBU+m6jZZqP/mRQky9BZJ1e3QtDP6vU7nQPY4+cOb8R
lbg1jOEPYcmW7MVAowRjFBERXJBpHPtK+E/O4oio0ja/lr29Sjks6xI3i5YQ/P+zhISWfgg/CY4X
DwnpgtcsejGaX9VANsRXwIeE/kJeKfnH/URXqN3jQLjK4coxvRlD5V1EGOITmQ5lQ3eXqGLT+n3A
iYAuZXJIcWjghYnEzfltgs1s8O92RKYgQgMIWoIIywRFV5WFpqD/k90zwZYhgz5MZqR3H5MSIWzh
/rSn5xIZjV4dknTLHcODDuT1d9ZOg+P3ExDrviJNzJ6A9OPLaMTnLDQ2mQjOezAr3v4RHBjmHP0F
0juJ/ak+VObmoYmxW1V7Tnnbc5AZ8/3ZlNQieiWeYxnYYCrcGui9nwDnuVesaadau4w3aVpQnI0V
NgeboYKt2L5WjFlNb62S0b1zMqQFeDDl913sz1LnbHdeZizvGO5Q8rY88XNwgRZcmwPi7p6Yfkl2
JtPIRHAEDzcO2grqTxwcqftkdztZVOryMUjTfTfG2BpODWp86jy8tHhvkAYmBvMB13tQdJgNxruy
0SBRMQgjmnJK+1VH6h07mJCYybonxVJ8c/lqcxWuEuqy/c0AHjUMlBgF2qZA/x6vVd4skH+n+1CJ
5k36jy5RPxgMuvmcTsPaimC3y/0wDBIvaj+CoOfmuay7jR7XD0upDzi7GUz4YJgvPUqNKo9ndz4H
xAWnQOYupWLh8uHRJl09VOXA4QyubTw2mJhd9T7rUY8o6L84n5dD2U4ME08KNiI30FfkazXR21Aj
24mntYrZg/QgD04xzk5zADKyXJjbN1psPpqeuYumx6Bj5jBi5UUxHhhDCCr23sOpeAu7Y131925g
HKp02+qUnWJiCmMqBkgqSAtsb8SesYWbfGtFZqw69YebOaRCxUMiKbTWPMRPEcqH0dhlYXbMxtzn
k2haMFYkA1ZHSR1ZUILhy6QRmglFU5em+gQjSE31lhNrpi6LP2BqAWL0e4voMZtgLa63QRgViCAu
AajGrYMav7cK7A+stXQepHBwZntMqeGQxyUOrfVCOHELT1F62n4MjXtKLpcOCQhfLof/VmyIcVu8
acOeUpODTYue6DFZHR10hWH45hTEw7MC1Uvvd81waTItJ6EzIInZ8SuYVpXfvhyccwxi2pDdErP7
StKOQWoHR6Wn3PWteYqZQGcY3UUbgOXpnKrs8V1SPDgQ/Dowd0n4nbaIu+rePE3mc8bU66HlUnGM
1Flzr8IguFGbQ/Vk94BlesHKXHpEntmU7SFRYAXI7Wrf1+pZDapvb3YOzLTHrsdEs6bLjni4bBWe
5oSWq6OXjHexiyBQD64ucbsFhkxt8WAUB79z1ZOu6/94YdyIbT9ZnvNuuIRueA5LVPjzYF/6DJOM
xXikrQz+RJ1AI5VYHDWcXvMBQkRdD4nyZVo6rlTtdWmGl4kjJet/ZesSoyxXe5cav2av+nz9ofcb
AOBopvJkZ+OD1eEn5jVaWncDfEN+UfgwmouxbmrFj4E6GOp+cmIIHP0GWozVZuieGvtNW3Z0FAfN
L7n2dyLldfv0ScCLNlDvSzApa/pF6Ux9kXlfF8Ou77K9w6rhQcky4Ki4kBaL2B8gt5x521Z25aDy
hyxvQ/+qW3zG0FZwNfakg0jwpGEpSX6FHJ24q2RSaF3KWoxLuwyrstRInpZ2l4/GPi+cnZn9MWq/
kLTNxMOMOZHLcBKiPwd9fDWkOItHR1fKQ1R1nID4sUiaaZ4d1LDah5f/9TB3/zq+ZCU42pItBaKr
2uN14CAxC1h2Dr2ROOA/HGokcRtEgWRelZWRZVyftmMW+wn/K5fnBF5qu+iRTkWufFpB/YSqUdiD
TUo8mJaUe3FIl9FB59GZQKH1+pSZN7dCSWrcesNftK/BPCs8JSOgX/Rug/2RH2PNwWZcvJNFiO5c
3hjPOU9TglyjKTmGZG4zyQgJUxvZqfa+UaEDL4csqc0KUVTv6bxpmGSQ6MpIAOeF6j7mVfq/xL0G
+zM459M5WJVpuCnMmdeBXpmGv2e2LJoTKdxGo4hnSGZLHRIJRfKhHMmzgOBQ0b+RRE0wr/a01MYa
3ijwmMun9pRV08UDzBmxIDkeTer7mNfcq1qSNZ2EEQyoYWkxj5HNhrGTzJc113OojYdw0Pae+zMl
rxSFlShcrMI8ybQ50ggXh/8Y+grnKwKRS7BrBamOh3VGUo2uh8oAXp4+rtYeb7XI0rUmuC+4T2ae
ZbFeyYqcZw7TBRfL8IhxAUDUJT9RM18MLquETYZhC3oqgAgfxpGq5lCashFnRaQjQ+vijs8vWveU
IeQmW9wmrMUSbe8U++FjPZya6Zhzy0bWL+UNKmHdORUS7GLGPFGWyjFPeYwyIXTp6u2oGNgA+QQg
rS0GX+1Ye36UHfHkeQhk2fqNnTV9iag4K4ng29c1eq7eIxDoxg2PBZVPkKPValkyWXkV55cfrsK1
HHMxMIGDLaIjhQiUCh1i3VZZ+JjPD6GCJMtQHhTGxybS7wtsFuLwWwAT8MqKrXcEGRJH/KKeBW+w
uvA+qfuTgaSj56onqorOrwkkP+KPatvsWfVw+lQpYdG/+BInDyltGIOmUPIApfWr/4Ld1wOLFDIV
7mfjIet9xjhg6kn5NSdtLzCxyY9eQjzgGmIkZg3FmLmUW+Kz+LaAPL1YhDIJ0pNxZyfIscViNJUo
NsBnOhZ9MjX4RoUUEtILfNOlB+NeZLltn8DdSjA05p4tCHIOkoTJiIOjJ6BbpFf0ezOIyvqdAVR2
/Ji2Or2Ifp1j0dSLPStGxmEWWdkeL1i0TKfJfhfG3O77QzNWV5nD//Dff0XBmNkY6sZGcstq1UMF
OwzvjMjgcgD5hDqItKRQurPgqwBqOgFnDroHnBF0NIqji5e4ZjnhR7TzGyitPE7I2whDzB0IMVpy
kC9msedPMAwNsiCVeoBq0GQjIYHDjed/hWnjRezXguMA53T5C9OkxMai8lhrVPugJkGPlJbcw2iU
6u/BAUIFn0UcIdlIrXF1MSmDxGDsUQyTzkkQJu5wS7p3BEohaWuKmVvDR9V9rT4HQCowd74XubhH
dEUZmLEoVwUiA2x0iZlhVeMOF+ePROmw/UXaY0RDPC6kKCS1CegK5xejncBv7RSxvzDx1QePHcsg
Um1Sf2zWY0sBkVsenyf3hIKhzY8J/KkIClDhBcZzlCR+zh42K7Egin94lPFE4jsbptCyiDz4KxzC
8tBzkmlIOnkEYef9FikFbLRah2dDQRc1vAP2q6MFbcjPFyebsHqWZybriEL6losJ1dPMB+lp14yg
JblEy19+MJSsQPrR+LfBS9KgyHAk2yS8yJcd0L4KIkS6jKwS/5PcgcNy1rS+Cs0VJ5QuaZy5+iNL
b2P+ImJZON1m5w3ZTUH/ApK9XW8pEJBXAyAFAMGoxiN5vCuTk1DQZ+sJYX26PDr2U8/AAZXGK5Vi
F6EDVMGjbUKTzBal1+RMVNeyebJq7J9e5dc8AALCCak5brEOEVvRgSN1Jx2NWKiz15ZkowmFww+D
DLcuyRiAetb1fldpn9KkObP01QtQ5nKnScIe8k62N4EYwBvEmSLSM6VJdqCF367yNpeQVnAlirdL
Uh8Bjt2pd6RabezE/HMvxexnaJpilFIuskgHSTGpA5AoYl1KOrEAncXTWMuN1BlPJXZGphE5/bTs
LCMBCaz+aID5N1dMAHpIJivAkVZjJDKas6lgdErZXi0xgspkDlPGEehCAIrXl5UU0j+EjMIam0Ov
AJP1yHfn2W/SnUd0oojznXTcsduD0ou1idUKZGgZv2PrK6cPbwa5pGHBbf+ZpGCINMaBTljMdaJ/
L8aTSKRUUAO0gMAmBUo57OqE58xJg/i85WUBz61pl+CzTBHhMZW7NC3b7hqPQRb+Gws+XzFsicJI
WHLWTP4gVmoQp5JAXm3fgYSpdBLnffE1md26Jkgq3YjilcQvq3tiKA2Nm5l9jCbcPwugFCdm1wru
qUGmYe/1nCq9eN3ZLzn+O90a+BC+0sTBEsfIl9cEMR0IOlmPVeLX0WZOyC1ZfGeI0UfiTm+mS28U
exFzLETe5A4/oULTEIhnJOZMDme2qFUuo4zyg8VJgHIYyb+cIhYXSpM4R1iDTMel1OtLgotSccnA
+liddjavdoXTiny7Oq1RQZFKmJJ0eehRnS/1eUamsxQ6dn9wsiDYqXgqxCop+o3CoKmE9l1ODSJp
+MQwgb014GGLTjYkjhwDuRoNbER/48kRODZzSFF5qRuuyuZB+shLxISidLwEjnFqXqJO2cPdjVzV
7mjt5J20q6vObbLkBgUC+3I+jBebKKecOEgUfd3iYA6AFeGL1cA3/so+cVfY089U/6CJiFsSbeCi
mI3kTzUaeivxQRTMO+Nwy+r3lhZsREBIXGwGC530NBdCjfhQYOHWkTC+g3BVASJCni2VWk+xADMM
JnTp2emwLhJIY9ICovzJIcYiF9Gz8qBN/9y24iFzYO8OMntg31pDg0zRurVfhMrsXjuIRpfgGtPz
iBhnhuqIAbLEB0dwmIhT3GxtEwkgcileJQFmJWRBvmE+pWhSthWiJwZO1Hp3MvfEGFtPzLhzXZ4m
+q5ajgTeJwdp5RxcmdRamJHRUUmxQvVLJoGXtk9LyFDEcQSLj2hV8E8b1EjvLdpxDiEP8RxjWACo
VfgNSlY9IYH6bW/1Rw6nCMNsFf2MJS7b7uDxzqYgOEwj5ZwdeSwSDEfCwtnZzXBvJi+lfHAc48Ir
dRlrX+ueoH0FYdRG7W7S7wjPGkikoTq6IQZqsZ6YlVH6TfwYpJUm/bluy3ctekISEgXDNZ3vM8Ky
wrk7IUEu063VB0cj4MVa53rBXMEZ4PFk7xVPPTBdpFTA8DSLeQx7vboyRh5MT9wFjzFFwkHT+cHY
vg5Nwy5EZ0p1ULE4QBKZznxJ+u4wFeNRuGH9ugTZDosQdwsvv8gccT7nZOGIpCmkJUmJP1KIF8kA
XYzhoOdUc43oVKv5Z7YGQsapu04M31NCGvhIfWCLj7pgY6t+j3wosjSyXDHtEAVgB/SgphmzWHuZ
M3WP4gvyn5A5NLvI6GoyjfmF9A4LmIpX68OYza0H3C09fZHVnlrDRbmGyQCcAEEtBrlVXdZ+7hLJ
Aqhpa6c8Bng09hVWHC+ldECFt0AL5OHHsD+WZV6J3pOjr4Sbhg7RzPJlmgA1Q8jy0YZ+7FYI0ihe
ogBDQbtvOY/W0Gw5FkwGkVGlF9499tGbKGLiJD9G4esUvJRGtUslOTL4sbigJMiBKMuiI9pddtmI
Aw7nUzllp0W7h/8c3JUHJOpoFJmGnKbhSnyS9YTmcnxNq09bG9cGmiMdu4u8K2ZYbxak8osVbVMv
oCMSioy3MScrpCE+KQjpIwJA0Stfybkker+wMSmtdYKDY5/zFQh65EasrafwNM17bkatvyyEk2S+
7gJvuLSOUn2BmxwQtZQxtPcHDDpe1m9TbkJMBJswGR+Eq84JjJGGhmLqfd7aMoFwRtvWvc7EpUlD
U0akSKlvQr68hX49KcEhX0ZrUCW2uAmgcCE4yleLVcTLgg31I8XMEljhzKpWGikZwEvaeOxlRbHS
VR2h3mBdn0wdlT3LsvPIeMR4ykFDQ40D4pwAI7ZfPcHzIx89+HxDyQn9Z5zgepuC8EBAL5yi5VH8
pVziuPPPIVaOxGK8M4yD4uy82f9TacDo9WQOU4+XUTnhTCtycVZp+pok9bqNjf28OL5O0mHAMyXf
WobMz21+dGXTl8GdzEB9Gm+o0SUyi1xXRSH3DGcxpx5xKPX4MlDRwMXrAGpa6glB2y1vgqN4VNul
+NUy2qDJhg3CpzBFjpV1R35TFF96STSnuha4xGAWD6ubh7jNIeoIo18oO5r7qJjQtEQmEWSEYx8d
mhDJV0Pr3/rRRBdCSiBK28x+Gft2tejlRasxQ3CYOYa2yd+m+nPKtU1GntDQOU/MqhJjtRSDr4VX
cRsszg8rSedS2+d6AO07UbW3NuS71V4kCAnKwmWLRuEkIxIJams17g+89as8oQWVGGpCBwFs9Bix
DL+JxsaTURwhn+XM/lAp1iEBypAYHyv9XcarStxy2X83g/vQcF2R79e1CuApfVbFsxN6J/nOPC6L
gRwqCYawmv5brC0m3Sv9XqFpzrkMCTNndoicF+3CRZKkaFY4Q2E9g5aWnSv0+IQ7GnWb6Mv/5IHN
ekr+2fMbCacw7H8rEI5dGdpZXxuaYOU05MjSiYWAMXVoLUHQmKn2uTDGU62XH03IfXz+S+0M66eC
kNg2xUUtAl+9jB+7BAqdk63RtkwfhCtyuYP83HfTawssmtqUHGCJdpGQREhG5FvystEXUzm0FbN7
wecnNwbW80jTNrDQxMejaI5O1njgwCWoLPC9wfTVJfmcmgkFoEHACoxtTP8RFvTiaAbWKjVeKuxQ
tjXvMjbukXh+CYEywldud27vmOw1Ig3H+mpLAj3LmYYeVGGSznXwJnVnM9kilDYJMvpt0UJ6ICjR
LnFpYNavhoLMgleu5GvdZuG5qF6LCF6CzQnJm0HEkzQfcwGz6hj6gwPCzxMm7d7uFD6pen8EoUSz
I3MFO/iNqx3MR14QAenww4y8dxCDHc7bXjUP8kJGYeIbJG51TEkJair40RyMrbc0ovh+dPTXBei4
u6ONMk07qmK/puHBVnyvtDlbRqJfVkXkK+2Lp/c+bA9GV3zcQ3L1R9DPvwwgRgfEHhJQQIKooYQn
MykJN8/2IqLuCE/kaItsrN08ToStbLUxO0bk0zbp/K/szjMtZCZHFNLpjCdd7fLdXzAa+E4JLC4x
2QEESgfJmvcbuYpV5VdqesQK6xBVJPhqP5BDA/1OHrOkRKRkSkXTg8PCI60YuG6QeR9FFGL/JFRJ
0yBFmlz1K6e7C9ojGAeZK05UAfig2KuJ9hxXDTdwl8X31GkAvznpllKcj53rvaCeqLrvjKq7ioWU
fSYu+ExsSRoLPIpIWkqTGC8QpalK+NkGCOd8792hhb6Gq+Wp4uhBycsV2fRri49ijL2PZoGQ6Y2N
aXxH6Y4bhOLSQ1K/ioNkJBdYVaM9W1Vr4wcGc6hbHLrVvVglZcsZIG2hsrta+xKHtcFyieJD3CBL
ivqIUslvDcEcUXJxYmDM6H3JcRO2Eghghu8adrGrbBQcTMWymdQZNppmD0QoLkkbR2V275mk/qLr
l9R4HrOzQcabCOzoRey6dat6zHo6QoaBtIAoWy881VkXgQRrRCrJb/Mh1nRgVWY99nP1txCxoIjj
QQUX9BlziVYV5ELifqKJlxIRY5I+8XKZhXtuq8kXSbfW1jDLfOVc5HM0feqLu7e9awMGznUWkZVP
hVmqKadwXaVfwCIVs2e/WbhQO4Qj5X62sp1VebeCClD1IP4lJfis+y9ZoVWyngsiG4wrJXqWfpyJ
UG91hp8cxUXFqE9AXgEcBGdbZ+NGm6b7WE8PVgbWPn/rY3DfeOe+MHeN2Z+xWyftikBTIoWt7dgE
31hBwkR7DnkfPcfFdem8ZCcDzadm18fO8uiP/KS9N7aVoz4C/QfIUbDE2yQmZSgrVEbBLo4eBxY4
EN6/5LgI6q9nK0NdRtRlJBuWBhZTrNNhOAolpuw6uPkRNB/QaNB65MZgXSNnMdWVlEEUvF8zLoXm
lsXfptHvIzIMFmvTKfee8tMGwNcWeySjKxORBPgm5qb7yvkQFCJy0a02NrJVIMmwvm+r+l20auOA
kn7ouNmRz3rvIvhAwjWM1hHt0i4CjIyZSMervMxRZJy5TFQTUp/JK2Kw7AE/0FaIZNcAjFC1FQl3
wz+cPuBF16iRmKgJV6XWVb4TeLeBXVGUAHUxbzoTWp/eccYh7tHXKniWUoeuo19F5ItXbYZ6653X
Hi7LhY8Gd0yRsVlTeoXnP8ckLSF8qNKRVIcnnThpgI5GKc6dl+Ihj9fMH9woS0HuFhOHBZ6uWtpW
qdS1WdfbOnvS2W9QPmp5sSOorlOUI9HaBEd1IndkgCJ6QsSUYEl2HtIBQwDp1mVyCItzVTdUG8Nu
dJ99A0Uc3Slka4bYFEL+wCHetcRmzToF7PX0Ghrls2DfI/+407WDCqZY0ZXWDPsOGpBg1OwFg/g/
hmWPE8TkQJBDSbYF9l8xVDJ3A6ZOKIkKTQeppEBEll3sbVZxypH4AKJQ6ZGgZRwLb6dEM+IPIIzq
zSkDAiCgECQId3hKevr0xqunv5nE5tB6ZtPT2Rb7xrPWfUK2mUQsjZsCmZ2mFXhN7EPCFMRhyjPQ
LHhbwbIrAmycIT0XS8hH+VFHbPzIAZr6a6wGRm5eUyBHF101Qg8tsldqSVYc42YEBgofWsYHN2Dd
0VndXenOEu9xKMVlHpcvFEcdL5DZTxDt24kna6neu4ZI7WVTWMbdaGUPYgysFctny0GpgEoFa00C
VvUmy0XTjhcVr9U0UvZIPoBh7cf2W25Y7hruCyIzObpE5cM8P6fEO85QFUwkwMajh2g34ujiNNGJ
xJyUO6PCnl6Sn0+dpmOHvmfs7fird051fGtudvCYB59ur5O1Vd+pQ0+aYuR7aIX9JhNFKhepUZ2H
kB6YmrLA7ygqCHhGANb+OIymSZRs5EersqvHZ9IaiAbDHn0CdSmwJz10HccM+Ll4zUp+OKLIBAaZ
Futi4ZzQ8D1Q6MnMgwxF0hNoaRLJIkCowZs7jzfwAr0WHSQfPteaxfEqyjP4e7UjH905YEKqFVqC
ySui4Sy6pcmFe5c2uZDkoatq6/7waSLEZPypdyc07TmSJF6umBmlbrYaP82MbmPi4uPHiPqblxX+
qCh+0gwbRs0cZe8wX6viWaseIufI+EExoHD54LthSWgVd38EaddRP7aMFdZrZZciHATXFMxdwNJZ
nEpk+ubH0OODBDrvSXyiciFEcMbfIe4pFoOdaz+7EHA9MKt6bl8SlBGuBuxrUqEQPdqA9TmNdhO/
SIq8gveJsaDUFTSD34B3FMWYfbGVpJI/samyJm6JfCi1E5vno+te++hLhnX2IMxuqAyJshW3BJmF
iA6HdLyfx+8i0IDE/pnDKqCwkUXIDAzOaJT/xEDBHBUgz4gKUaDPMW6x16ypEKrnlEchSVU1yQ4I
U67p3ONCk5wPsnYp0uTWJFQcix0fXOcMdwpJ7E35I6nbo+v6FYEcCAUjwpTRFqJGMmxuQQeqjEd8
M+XEgnJlg1uks7cTEYfUZoFUOr2z1kjdAjUlhxAsjWkNCnJmFEnDTzcmKRl3mXlehAWnMby1MCO0
T2JPI2mcNMolgsTwRZyOvlFQZMTgAEVBtRXs3oiKu9Ktjmr3KJkQ/EF/6AyboMJtJopsYR4i/I/W
C/kXexnv+HSld7WzHyELAAJnxFMNijIoZF5ck7AB3mKx33J46zRYaO1PMdl+iHkaw1pP0pvHEdo2
J8lfyLYzMiW0dOjBX1FSEyuqpO4+RcWE4j7UdzyzCPTBmaB6hrm/UDXKOlh75xmZhgBvZPQxa8mz
YyVcgKTwjDYEfLiBE6TDpQXEl2/WeowRHv1H0nktN45lWfSLEAFvXkmC3oiUS+kFIWVJ8N7j63ud
7IjpqZzpyiolCdx7zN5rD1Tt2sODANlZ6lX4SNp8+nc9Eorh4evMql+R641ErXrIx2wijECra+yr
W16gGdgz4Sy8IiVVYsAnJtjCClafbQ8oQv7PFV64TIgEq76y4EVhedjWEeflpXFedEOTRkSQOJb6
rWWsUSXxmIk2EXe1/SImhrSztgMJgLwFW0Z2clYFFGlkgKAPQLlowGjBJbWV1s1y1HOTw+fmGbUb
Fcdgv+kwM8puwsW7rSxfIw1smCNgthjIIedHhMFPYGvZrjN4T7kay9dUQf5tgEQqfrM8eockoTrO
Jm5nnxaXBQdFg/5bVehd+vbfWoUF5wQoJY+O/ExkVUdsyzyGs2ZeC1lC1xM2Q/9i9Dy7WHVesm2t
lGSDGeEKPoNc4+O3ngl641F+8I8QpEbjbkyawpwoE0p2qUJEhwiJK7Y42ooLnXbIB04B0jEEw3uZ
dRb0mfKpGCMcdoiqogxaGllFwbjN0FNyedWIgCEYZgi7Q4rDTtSSqbKd+uImy9/I0U6Ks1wXyPB5
2a7L5TmJJt+aYfxunSngJ1Wusz1txKu5qMFjxiRadOXHMrGmwYHKdlUgLoLGcYqRj1v5lL/mPF/x
1P+khgoKKvjSyu63ARNec/0ObkU5wEoG+gWnBxpjez6EFTUX7DFxLrlx9WRCYKwX72CBALKH9HVu
q60ZDGRpqQ9bt/7IXMnEES5UVsQVqIw7pb+7w1udJfe8udnDPwGiY/R/EmBbvQ1gtoOe7qwyc/C7
ihySqj15sXvS0SqYzblmHo7Kj4yQYN10gManeBfZRFCaH4M5ck/+quG1VhirzD5HEqvNQ5P8huar
Pv8No/puFD1ODbLX2VOPnuHrgFo5RPkGs5y1UB3tcDaxfR7pnPKKVXNL2keP7qEDYm/2RL8GDHvw
YgaoVQiuJOXtyEPmsD0vrL0yZdtiYcHRWnt4AS2Cu54GWjC4ReJtqn7a2FQGsfZmGel7Z80nruNN
2jL9CS4lX5fODCT/HKf5qS1ZBoOCH1ZsJpxlY1VMRAMMLyBsuGuSXYMvOX2f9XO5XNH4rfLkM52e
oXVyU6GNPuvtfmr/o+FiokFLrpsRGdf8p/7odbZ4jUixrqVFSHOuL3uNA6pqTboy2Akk1TKGw8bN
9s87FWzaWeXP+YuYR9GPeGsVKli3taEKbJY+3MsbLq25y2ZUMz6mbty6CxsAm4AzarNA8Zv8VWAA
mr3jToMiM/mpbj+3yKVDyKkVl66L+9Tbcy6r7q31yMdkmIKM1oWv+LvENzT8ChIfqk4GfgZjw3Xa
kg8EvXRA6AT2qDnMIKg0hg5hAjKUgyuKkbyo0WfI+hEux8kgU6jT4xVYD8c81tm2k0oIk6rOl7QH
TFcke205kC+eKgjmKTC0vRNc0/DESRFwSMlbWYfccmuvg7O1dvm4cEoUtFEJl7YYud9clDKBxydx
iKkxtfKBTo0kErbaw1Zlom1Wy1Yt901y0On7UbipdCV1ADZ1YyErXMbktbCtC8Xziqd+o8xoi6vM
h/rCdEvZj9NzU6KV1nvMAdnzZEA1nNQYHEl4sPLw3GE6aBusiwXKhuZv4w5MtWu/gaFSMaMUL5lA
DiQSeOZzrfcNMDBrW1UfDgMyFQcucp+HgmxBVbnVuA0t19dtVEnbmOQ7d/BnjiAi02vVN4cLqgcq
jddM9U7uaB5H7VOn7qoZyQ29uYWP1CvnmgADqXlNvEkGE3IKjI1jFaDNntwJWrSS3hVcZUumkvjn
rcIvommQ0TWlfhLEW7K0ONkQR5BzNR4adIooN1Fu3KrsYDN0W8I/zrFqwR8MmMJdNpOEUrGFCb2B
QZ6wbhR4aUy3UIXA6mO+cHHDl7h/RCbFSnc2zZcatNJ3l5/5kw/lWes4RpR9nmEnRtVA2nzw7sWP
noEfVUYQAUJLXzPyoPQcsBxD5jXTvyD8dYHo4FJAyadua5s//K7T2TMj2WDNMbvQsqzdteeGWYp3
jXVv+BNk5Jfa2qYPXtycK3/cG+B8e543SydknqV46NfMQr3lnmHYLQvGipSqBcsgW6n92Q7FYROk
1mmZPJ/lcAQBU0DQKeUqJQrbUFWNP3OzJsLoa4wBk4mlaz9UGO1QAND4Azj31JPePsG7JdxNwo8Q
09IjmoFyMjqFZFrqwIgHPfrsMyRim9pcxyHLIFpKy08UVeQmO49ZOEMbF+JrmKGRZWEBGngaiXXs
YdaUIwgwyGPKOlRN5FMz07Fyr5q4Ww+me2ko3Z1zFfMYUrTEq6IFBhK8DbC3RKEyJgzDh36bl1/S
5YxVDh7ko05PWfuuI4mYkalUzwg6t+w/c4SvAooqGTipo7auNBTg9NcpvpeEByPeW1A/TJp42VtM
0UdivOg94waUIpIF14POyBg0BAgVYyzWYklN0QKnUKIq76SXqDO4HLmmgQaO2P138RPtH90lBomZ
oIeMWOk9SqSq1PcgUMTaXczvjXHGeBGx48Gfplm71F7nrxMTlaB76aozVszO2KKtozhk8gjF6rke
3vtCXecEylCOK/07UOKcWkDabpltYKdH1lnUT6penOP4gwP3FhX2A+cc7y4gX4Jst2RlgDQzV/ng
HMZxYcfTbLQs26sEZjkooqSGNmIk/62xy2QkvWUi2Rl/PQcYj3fzynlL9MVRtT9h79gtO4/iN6/r
t4XEZjNMnu3qr1U/oIPRSzLrnq+ayTJlknTLre0gmVSfOF27+Kd3csapx5YuYtzVwYC2iDMy5l8S
bybLPisUG/8oc+5/bZXsTWyXGdcPJKELvqo4P18n68NuN3G0SYktnJ6NhGEtWjj0KjxOc/Sr8cU8
WQ/zxoYOgWxrPJn92rApa9i2P+d0uTWCRAQNl4h5AU+KIB7ll4PCleQb/bKSgbk5IDxXAY3Q5NDo
DPINYrI1L8bgMqu14Jm/hYDrMOBZ/BxHzbg59cIAAQsfVaLjB//ezh+NlUQOxCYz3/6ZCHkoPK4Q
fam2Ngdwg3d1qlywXEzSXD/W9iJZzVRzh+ypJQuirPjR8QN0zws+f6s+CWoM1tKExGVWHNpv+Eo0
ZGHEOzcY9W5Qsbo34c2mErEHXGb4TeTrtXMqNDPYseCGC0lWOxOJ5roYng9Qx8WsnVAXosB+77vo
1OYs84X8qmX9U6idcu/QsgEipdHClypoGVPWcEiM8mr5CT0HDOC+aXaNvVOXe23ce0vnkAFb5nz2
dXegAVL5N+EK6hY2Q/Y9mD8aEAGe6uKSZefabxzc34p5oUd3zHTPn1qx+HnMnz7rcRNx4XKYILVy
lCf5rsPyPac0kbf8n/6VT4BGSVppkfa3SJCFjuQ6wl+BvRd9WjWb/qp/kQVKkrmQmrEB1gUjvIuY
4MZ6eAGWtUVzchiJBBSPttbec1PdGODlOlJSGo+THu/bleladseO55EFXTscAKt+eatZcVtUQwCY
U0ozBlzS+TMGFLcK+jYQ4Q1yhIF2I/uwcAoTJOY+FdkBvAWlX26RqzQyF3b4b9hrIC9L5EhDuYH8
H/USUVPLX7FzEjdF08aPlZFBs3WybsMgojCZdE8uPli6V3wxylUHsIPguyU7EEUfUq6p/54UWj4E
UeF0m8xNh5zIMMR8BaWywg9opJ85e06VQa+FhbXYzVzviOxFL4FLsyutt1b9xOyQZWSl4Pai9uVn
YoHN2VgJuF9XQQj8mP01aUEdEvcQP6r20BR/R50Kxmfe0SyHzgvBil7ob3P74WY5TQgU3J0LkAAt
ThPuyamvpo9ZfQzBW9O8AjScyz37mNm7TsN7hn6YFSB7bUB6PWVYMJwVnlBJ8yVIqa42Gp8B4AqE
CWjnG9atDa4PR8dCsSUCWJzrampc/gmrqAUC1kinFHGtR8ooRxV7pyV6Y2vXyexz1d3Dlybw89Yf
jaextBjq65uR4oOludV/AUqTOixjfU/3XlTXSnmymwPd2DIjVQI7UbKodBWYng0irO5qMedU4SJR
dKT/IcFwk/BuJH+87qGHzSaGMkKKY4gSHdjEfiJxU3En3E84P0bgqzu50iShRZ5w2f3Im+00V3vc
tuwbshNoIofBo7cJ0G9Rb7B6qbvxhY5h3SSSJY7tgDRe7wkokzV0R1k+2077Ns8G/zYquk570Aio
fxhtIvArx3YT1Bwm2mPS0icnX35q746+7f7PiN6mB9HDhkRaR21MA9sczei84NodmHWU6SXVPytS
Nnl1mUPq0UX1BrQaFyeBfhTvOekibzfC7Tfg7KxndoZzbNzSPwspIjg1/G4m9QNUwY5cIyuBVnbE
tcHMneUPohSIUxq8GTnfGmMnw2SZboqzvrzHHbli9SnBpMfclZOQicdE67bwDspMnNWVMJAijmA7
0LYtLHFZ2zU74mGK+SUx2n1Vg6hs2L+yFGeyYqAxZAuGO5V3M6fqS7feZ/oCOCVpBeXmL0yndDKn
Is1hvk2wkX2NrQn6UHDTM4kA6v0uZzZUaDcumbXtVn7nRt6qi5iSeVsN+N6Q7QOSuQ3OJ8uCMYmH
ON0V7OZUM2ADpcyHdoQip7Iph34ES0z23tQYov2Pw4DBO75u1Sf06zOy3+z0EFIApqgxGlf1CT5W
0KGQEvLH7S1un+Rgg67Uw/yRmL9p99NyNRn5Xsq/KlS+esu+FQwj8xlBYPmHNzFQeO4NxIwqoYW7
lKWPfajL9FBc2uTWdTedCX8u0+361sEjBiqnGP2pZmw84gKsmB7IhoexcD2s7GHYS02Upr8GXVbD
rZlUtOIJJHjdbrZ6A8+SjoPSzyGaKYfcjy+q5+bs5r8mZyIp5lbB4Kk8M56EbhGj/aKpWptp8K3O
7aVqnC08OjtGfvecExd8yIqvdLbh2r+LCGkmf/rfXcq13jnYS8cvN+IibpkSQTankx1L/UBmSwe/
I9z9g9AOnxpix9HCzKd8kJCLjE/whEcFhB6kWJRtjxrZh4atfByaTZDWgOJhptDqR0xQ3Dn5Jt3h
FlOJTXAGwZgSywlWSNwlAkusSkpR2fkkkOXt6uRhOA6fiS7IztZTkMCYQs6BcBNm1YsCXiD4Cebv
1L670dnhvqIXBrzVuPVNaVRia7XdEbS6M+Gk6FTQESp73u4kMLCMFaKiVDeLMCRdX6HIbHEmhx9s
DMrsng7EQKBIqD6r/FZYf+f2PMDlM/JH2p6M8rxQeSOmgGvFQ/md/5YlMLBn629puyubeTAN2mry
I1zzOryQD5QvqeXnCrRG3+5XFkksHpSOPSPBRGUZHf4clvY0Dy8ZazXBpGntl1gAKsXYKpHJeOHq
okWMefJc7qxstBCO47DgxT7/dwlRSYVstZqbwx+49zAj32k2UD2yRiCiGPSuHT9y2/TNnJcvWeuD
5Yfcc1nqFx7axFqEUhG66YsWv1ecKiyOl97bsudATcz35+uDTQ8g+iMlfYsHQuuOJQHsTXyNLOYE
LY8thxUWNcLGHvzu2r40Q8c3euZXTr2PnEPMXfmpifQnJ5UZsAF0+FXcnfiFkSgkk930LTjJcTvI
djCoXjRtpaNCRJguQX+2fazD3dQ9zIAaofN8h0taqp0i3QVUJUzxhTMtHyDtF2tFyhrRAsS2uedQ
1gUhlPz+g7incOXScdM4D6g7433sCENqfRWgAGMTChU7/8ROsYkD7HT4nStmKYzmFdTEOR63Dk2z
M+zL/8KeCCGG9SHQnBofFeYGGMFDSMevBPu2nfzRJj2BOWY1kDOa4ZmWfQ+kdMsfGQZN880xTzXD
jm0bE2Hg9+54isx2P3bsVeu9pbxHDTa98Uhbtw8diP3hDB9dPQYR6czAuyvLd63vmWFJI0IsBgIj
e0Rv9kkdcZYdI12u83vaHabuv24ZeEi2ijGs6+WsADfp4h7GdL+1Mg+PTXHMFYKZjOIEVUe8KuAz
YSbtJXZIsPiVTr3UvaIc2hmVdjOB0jDrOXDcth28mn5n05Ow7O3arxIc56puw1tArxB9yYBcCn8G
4zh5C7rROp0PQKjPS3gy2mE9pvrKcZGsX+2iuhvjtNfqS1Jyj6PVCSjaO2ztct1XTBx4Zv85CYbt
nHJK58Y1DU4IsGmvQf/uymIVkdXCZq4G/an5ijwIA5/Pt0ld1EwQd/s/bn02Ceqsn4zuT/xdNrdU
fXOLelMWnzw4ciPGstpksVvbf4y4xEKR+0x0DJQwaGiQeae4WvjTkSV+wiKhp/RNBGiNtYfg5H3S
AUyh9OnWYaDdBiunV6soWz+TKt3OyxM2QQSjhMR76ocx92shk6l4Rr1QZ+xN7SIBka88j+7yrDM+
R2kFO/EOiLSd8eSQjcVqhbWMrPxYkxDAWJZfafc5h7IyaTkb4MPjGf8CL3lYlGhbM4JV7lX7lwwc
Wn/iumtwRx5ujhzn9zXkp9OrZ1XFLXDrqoiaOyRuqttYGsEbyNlEpx3SHwoQTMoarX2dLfWYRHcx
CWnT66ABY0GfQVUl6jckaOAUqCwpp6yR3uNquDkEELEiiGee2n0Ybii6luLb5bDFDg6it0ehabwM
+ioP/4zgz78xa3k6Oq63sN0/AsVe17wYgYWTyzzp2pV1PC2OSj47PkmWUmiuEtU6FZDFkpLC+01t
Ex5fEUGN3KrOxhlQkzoccDdD41MIjoGbbhnOJuj3AhuFfz//iT0CIGfvxnqY0beOvkg2U8AY0FlX
LLCYFopjjbVeEhCsCXuCwVzVIHEdCTNhSiQAs7pr7ywuixxaEXgTDJdtexRnK7ofLKyBvhN8nkTt
gZWwAW7BABAcLG3oEP4qzSsLSrFu5XWCy5ssB96iUuX4gTQYMjtWq+aPRS8Ab52G9pTrx5g+uWca
01ga8ZRofi3trHjGDWEeAQIJmU2SEWrwQTflPQqAV9f/Re1BcZpHMWMlyufoAf3RbNHwoi4nPXm0
0EiVvs2mCqBeDyiPHL2hHbb6TIqEPVwMHj38HARbhzHwbYCPLZVZiBzR452uh/5gmAnUsnxd6fXm
Wx8e/H3rvCIYxUJEf7eKk1Y+icacuaE4ofJTyioz/LKsxo86viAH5YHd/+0aZAwOLJ7ShZ9TYJVi
YsxahNK4sJ9aXEoR5ZPCtlQJHzFsflqpTs5Xg36or/DM1Hu3drcKdSVGkdtAfajS2gUc9qpOCg7B
pzACTNK/p3p8JORjR6UGsE6BAwWgiVzXxtX3lolpJMq2cb0FwrA8xRDFNYc1VmituSfWkztAl7o2
qsXNAZId0F7R+q73Qen7qlYSxNy/FZO1nwOisXVsZzHaMr63nLCHmE63qrFPrjLtlwqLw3Abdwnw
OvR47c8AwNHS3jyZ6BmnZeH6nM1jVj6QeU78JcKxklOMgeXbaB5z0eauy3qqJiibVjEHhyNCDYhS
6PfE9EcldGROJbIg7nTstvDHYmZenhXutby9pTUqcRKQcoRYsYUKMqzWZv2Ws9+daBoUddloNfKl
hLOIn4163MEwxG9oJ7J+0Eyo6DHK7pvV5N7ofXpnRp1+S7HN+KVzj4mhvoW8OcLGnitAODQVorEI
yi8AOOPk50wRKu8Ig4FuAsQ7guKx2YB92JSgVPh7WIiKwwIFcZuXfm0SsGS+Agr3Qu8/IE78HRyS
AiXCIK8gT8fLEUpF2+KClU06/zc73KZsNxPSt3SZ1m0fAjQGRg04ReafY236qoscDDirR02rMqeQ
5X8yfHXhRcvDVwuKaAFvtDOYCHjEUQB/YbgjKo4l/k0yMPCIXi1+iFy2DWrpF6CyKw0Mud9Z3GvV
5M9NsqFGKsKHXrsEnFebkl16Fl8KsBQDK3YM1j3zLub4eOcXoJMqX7AE/4kJhuiSBMveaLjbLqa3
40dkMSXEPTTgMfLpUXCWXLmuS/trTux3kUZG75mxIIRhnQkxTg5dDzU220TGHOpC7tjLxHYJ/ceA
t08D2M4Qe6/y6QmjTGjViGe5kBrWX3WPTQ9AETL+irn33xAelVYTTTPmK8GRYoQRvB0PQIEDBnXB
1N5a4ybKFlxBM7mjqAf6uPfN4KOM3z1CZ4bmk6xCor1wdqifoI9MAARIsZQ6J5aJjQk9e4ZFKqPO
7d5limXXqCHCdmWAZpfGwWawRUxDT+1jcHbYz+KOmsO7Ne063mQO2AKzHmWqEf5W4S2O0Uok/xSk
CW/tQKsbDi1SfZxpQ/iXIleaTE4m07kIegeDdsJkmjY7KN7olm5Oi4ABonmLZTrBucRENwbDj3m3
M3LWOiw00qPr/NuMB26Lybje4tYMae1ACoyut2kTKJd8AzGjEtGM5EF36g1zyxMlZCE12nHUld0L
AwyFfVZvhnuVcY/CbMrI+Z4GiXAhTS/kPp/OlRI9JyxAFtwkWF0j700uLNHec17o7dUAxqBUGoAk
niaX6ycYGb0ReMBozUKtHzk92gJCoBgsI0USPhF/hhRFtkkVwDEmwHuLpX+oo8MCQ6siySnz6Yom
Py09kRV5LsVkz90KwzCbj1+RXe8RBMxDuHIQ0VTDC9/7QF828o/h4tIWYiquWTgwZSC2vroPgHl6
xvwQnoj4LrR7xhk7K1+afidDIFOfIwWNGFrXfqcHlzo6RfrBGX6HBTP1tEqd/jmyDb9P26OWwGl7
/BsqT0xh+CQqPsa8nMl7Q+iDPSwfC/CSRzr6Jem3klQl4w62DOygSvAgOTsNmz89TFPeOLz45LOB
MOhNEl5E2KhrmIKXWxY+AK9AQmIvYdfwJBUPmA/qvOQNK34eFveMK1/OXJOECF44oIQYbro3T/Sk
3ZfnL4vHQbKJGGmN9chg9IMfq8JkmDiIZmb1TcR4JHcfVWURTlLDiFqjIdS8P55Jg6OQbGExtKPU
CBC5zJMFSTt77xtGPvNLYcE+AI4RD3AdmMljzf+XJMyQutM4srun2o25rUtxMh6RTgKYx44eSwHC
8VN180Zg1rV9b0DAO8vKExMiqXAZDa/doNFjtZTl//HHLxYUogiRiFVW7GNczzvtZJmHvL+U3mu2
fCqEDAYfc2QTKGRvmv7d88ZtTHWbOT+Z81lNT0zlIC72zKfT9D/rNG3yAAbTRQGNmrLN4HZrgatZ
JJh4Jn7aiPEq/qQ3q/kj3NeUNbI67skcRJPIRcCBpQ4XHfF005RQuCAM29YTWoCBHUkVFrgDRihV
LXHq75Kkzn8TEUYZTdretB+eGqFYebWcC/sxyhfM9CR7mj8etRKhwJuxbd87MlVionjmtt2FANAL
QFcWVQ3Z6S/yVvdFsKs9DhkTkx/g6+Bb0bY6LD48Sfp5Vu21A/fRRIEroq4R3TQhBxQhl6q1d33w
kN+LKg952lwUvscL7/GMduwh+OOVzQ8vBT9ULxjdiEpSvbM4yADZ9iiL1wxU76X3ARNiYS9LAhcD
8wbbfsxDrc0yNSTwooCetjCopQyR41V7Y9ohqFiZ8GASD5gmkHNA12O369HMoDtQ4Nd3Gm9Xus8T
x2VjfVjdFw45nq0KEVtEGIygX1Hybkvd5LX8lB7CmwmQIos0udKdrDvlkssgG+8gTvvI+7aD8Ny0
mIb4IvhTABQTVUHO3sztsyNyFOYO6M/YctpUGnIig/IXgCyZgsgZFN4efo9NOYGCC7cpg9odzqg6
L4Gki1iH9nk6zR7SI6abzOp1FI8kk9cUhgqTUZQXFWWsCHubYpfGsJgghreo4qEOIZpBHDA6D7fe
zAyOXDveeE/8+7wv2/zmBxEeInCrOf624DsBMuSbsamTxDGCXV1wnvylA1/qMqpS53xPraAwssUc
kTXOhr2uKslGW7vyR1RoI0N5ZSqeF715jtmatlm9hVRC/friKVhbe5b5/ZtkCElSiMv8g86RxaOH
hyMn0kbk8NRFPQpnvXPWgdc8mv6TAkP2fCz/qvxXwlEsdScPvsbv4E3Mvzhd5N7X9X1eTfhQaVl5
mmUyahG7vBSs+LO77qXsFtTmJP0y96n+SJqMQo4banpt9GfTvsd2jotvi2Bo19sV/nGalZwNfQam
E81aRjLdkdU9I0S6H5kSCwJOJtsyVscZgGiDQonpJGnBTfCOCCJni8pUbdKPPbNdGSAYiHlmC/qT
ol9GND6ALjsDJgY7g3FCEqE5CHCUi5boqIHe6QEoW/A/wUqWcwK9SeFUG72pbtJNJz8TbRp9201u
VEndKM8AatBqjjxxITEHQVMyAYoOJbRgeVBwbJWYYgVKjb69r/MdBlOBIVAV8f3z/2M96zJrUqhV
ONNVA2O1sxFJQ9wyP2E1w6WJo8Pj/pV1k0xae5VGioexhIwX8DHQ+vth/aB+2wH9ATYBiGsB6X7n
FbTNc9jdiUaQ5poM43XBJJevX3wHaQY7g3Hff91X/6K9lfEGjNTX8mW8hR/hf8NX/p/3u3yh7dbe
nLf5ZX4Z7ssrHsbv5Sf+Mz4H78G7+768js/6X/el+tY/mFNc1sPbV3+bXvn87W86fvWb3iGOVsTi
fQfvxmvF8pHpH3Nscks+aQVQ0buc5t9CrfgYPtwH6qkXIm7+jr/Lc/FTfXZAajbBe/h3eqVGfGXn
lKzkR1RQz9+pxfg38UkGG/tb3zQX4Ka7cc+07OIcMv7T7/u9xf+eT+Y3MUnhqvm0vghg2LrfC3Pt
SP7HfWqNjeI5bAj/1CmDiPrBx4pM4qj4jk9f58c7skd23XN/ybaA3n6mE4qVi3NRPqX4BhhGR/U3
OCOnXKd+7icb7EVrIE57+7CKd96DwuucHZiLnKeteTT25aXa04qvxi0hdDci567lWX+2n4B0bsud
s5vP5BRecaidrL2zHQ7pI71ikbzG23aP72WHtmVN6vwpv4RH51Gemz2N0Cc2zPVHu3l6PJ17foJ3
e0UUCqA8rqJ1u0mu4Gmv2RVoz648WEdlh/kGc+rK2zlHkJi7/hyd1M18aNb6qnxqdsjhtvV58K0j
oofNvAE6cFDPKJYe8VN9SFawkknVQ3ZaXOeNvkk35Van2d13a6XdWixhFgrvFHQD9h5Grjp7qSzr
aCmRDfMmt+q7Gn1P4s6ZNk6tIjoKVrWcPNHJ5SUgRNQCCmCYua8HL4F9MUzmMoqyqmnJ54Dv0l1j
s0HRs3AV1ZXPaGQhNteJ5/0wM/hkTztiaVviwu88nkSKBojPrvLTo5YIYkZ/PIwLtzzEwyD8cOK/
DKn4NXchjIteJXCUi8M71PMPo19ut4xTPsL7Jx7TBamh0rPIdXzBT1ASKTnQYEKJgXxC1vutDbRN
nJkrl21VaRZPU+1EmzLM/iNXsy4YS3Y56oVJo3KPv5lErDIgQ4aIuWz7Wmj0xKx7cVKtxExQBt2t
csYDSnn0B4zxGPkGHrZp9NPTcsHfyFjmpHJSQGn3h07lHGXTpv4nzS3/TBvyBL4+tPNFz+Id4A/q
GJ0DPcZHQVBRHVOe+Jn+x7NH+n5bVv8JloipPwbanUplZSOusiBIZ/pTa95LQiwaTDsk5LTcVxEh
la35KRMX7nqYYBvJd88fHnVuCSmdKQA6x0FlfNnkmBeobCbcYt3OwFTFYq4fFBbquGJ68B32vxPO
wKfAdcuh1rpweC0AXVgTBjN84dE62tnaZTZXItBffqwfwyCqKjs286uYKhl1WqA/+DbrjLE4Xvd+
rSZvJi81wV18RiEjuLC13xvdfTbzgpjPhzsgxCAnjGHdSjUQHjV3E8J4Vxa3WNUxoGV+iP+4dP62
bOPq9KoZXx1DM9VjWxm9Bi1xphE6+/yXrbLYFdppeuEcx0a7UWhTiGlehREgj79pzyx6PLJgBqP4
D3aSoR0tUf/SHNnmr+O6DB2eC4Lz7O3MoB481zC8MuyHKWZS1TIqLSgvKxDG8lO2l1athRH+nDBJ
whFCR2kwPLEYSOgiLKICI7JEQRC7GMDVkbBHkLVnc1OVJx7v1yn4o1EpyWhA2p/AOnj0VsyoC9J9
+/a5DPeLBjZeIZfT+6V+VNFNh3CsK0xcsVkc0EhRaSrqN5eY4lpACL4w1fMyOGunU5jMgbfqr0M2
PXrQj9Ic5/eCUMEO4EMSHsV2gjdC1+GwpoyVi+TMn4IbsibPq0pRkETzntwqBmBHRxxhzhsfLH/0
UOqA7hNbQMSu3fxJ2qcqVijoUNJRTkX8TjDkhQkYkVWu+msyjihC5QKjS3KCh3ZaG2V5ZW+llW/i
hxXXsEZQ87xzsNG07tPC6gqDRGdfTK3a9nQhcvkqmoE1mKxpxpxwcMltUvK75APS9Dhh+slsRLMu
HhMxE7AF8ZOwn6dN5TKwXSHMwhGKpztluqNMBvGD7dZrrKPbrhU6YqN9iIPMpU/Aruc7JtSQe2p+
B/2uYbJsvjpclBhkrM+pMPApJPtSvXYdELFi18Drga0ltGaYWCPeEdoJR9uZGjqm7M6rpHIWVUxP
JhiKfIBlypax3xe4sS1pjcE4uiYz3PDXG6h7e4K2MU1lEGZt38KSU3GIH7UKZTffjItqOmjfFjxR
eVivXc4H06TsdPMjXice1wDHFGTQE1ptRtTE4EmOC5kBnBc1s5aZlevYHXla82YfKtuWJz1867M/
MnUzMwYvFTF4iE4W5HKkPlR8UHKWyN4X/QU7Pr5SRFHy6Nk85tTwnNGJJBhQT8smBnYSKCtfV/bL
fK2cCJ8s2UXgwnVTecWBDKVJOczIKfT8KaJVVJC+0aFEg34gIPUcTrC5S59PI4P13lVYPft7mqf3
JmRj4GgsNUlL7U0O2ENFXVYg3ZthVuyXbPpTBP2q9hYq8Cy9T27xiVKAYSjWSFX9WzTNjb4aMCbO
oNpE0kH0LaMhyO4hzCfBIkRK9YZ+plp6aLcIGVloIZYtnIaUt4znAE/2lzb8TpmyDXi/ENGgTzu2
FCK6fncgfqgMhwbosEvbsKp1ecM8ADz2jzOR9PCuJRU6fG29JNhCCeW2c+xCiGo6LT0OJmddNm3E
+DJRTLak54z2U4EGaXQLYmT5AKP27hVvcgSLnbDUJ79LqMcgEKXMg+hGF+xWNl7Fnl7SGqvTgNl6
YF0Gnqad6rUxFZ98lKzc2nc8Qdn4Ku8Bv+pnB83fUVamGdGAXfc0aCyjNKlTqm82brsqsh8RmuRq
zj5dWjuB/fYqIxrEiBwvOXMkxF2hBXOLhavWI5RzD5rREKyFPIhJl8XfGcwF/Guf9iiBPzkSkAyk
WGdZwNGk812CfZ6nH1pMfKc7eddzi2UtAp1o0XZ5WKWI2Xg9axxFWc1iAKFjJETxEs1e5gC/a3d6
mvmDDPRpw1icqgwFli9+FJOhibTso0PgFWv+indJIHklsnDIM8qmSX+GFkoO6py0MGGAZi9lbGBG
ZPRfyPVls6I2+SfUY3lNnGzvFozNOLnHvJJ7bkHDihiQf2aNj4s7FBj0dnI/ZKiIPBqyAzmgtc/B
oG7hYoM4uDTalwDKUhS/Y0dZlfgcfpb3ChXJAJqfK//xIiysurGUZeIbRd2pq/qZF1H+tIUoJHkh
O7yCWvbftNw9ZDAVnrPc5ljhA6jzc5B+hRzxCVGHmcW863UZ2VvNoOiCcjX21koPUfLGb7OhbG2G
WVxsMSy/2P6RW5yrXT40CTyoFNxv3S2VgiRufYNZPw1ipCq+8fSvfsryo81mecJ6ZfB9iwNroosb
OGG1O+0+sWUqbhJ+laUNHRnuahmwmugQX9NmPFjzzVzaTbiL+N1T9ndIN2p7jz3Xb1uKJJxEglt3
NwNyHIUQalCu+dGjEyga4o07lGROsJcvkxvPARwmrjGHYBSiktv49D+ezmupcWwLw0+kKuVwi7ON
jQ3YhBsVDVg5Zz39+RZTdW5mpqe7sSVt7b3Wn9YcY18xCDAv0FCQVwhL1zIdMd5kfn1nrqAZET1l
QV4SWl/Z1rKe28eULATpuSmpVPXVipmtN10zGytxZNAHpzuI9XXTuseM3m6i1VPtXWhgaJ/YS43e
R7UHShhNsumHareS1aIm3aouyw1dm3coGeYSUyMGMqcZo64oViFEOhS43Bfn5o0MTORlk5s18xfl
3wkL2cHgGnnoJ2/85DqnU5egkds4C/y3jyDM1I7b1io4Kbg/xZczegDiaFcm3lpihzAv1tXSwMcD
6utb34G71YzoUNMTDAO2fiBRjZ4AtFuWEepBDFg9yjd8kow0riBF/OALzAok2tRJwfTztcdp1IzT
Ql5bqMitvEgzqqkMEW2AuDInajAw4tdU6V8c23+U8Lo8+AIHuFY64jJCE0DkeFqa/VhMf0k6q5i9
SkM97adPGdJc3ufAQ91foIK7hWD6BLTAby5nFVSQykh2n4VrsXLJLRmuUqjE+FPApmQRKEy7uXJY
OwywwmyhQKr59a6AVYGhrjjuZeioeWXLOY+kBWjOrYRGZoDTOoTCmFOiTaHac2OEeWTTA1zQ6gsw
SQIy2s3PJUlowuAo+qOPh6ILGJhW1U9ZIOo95VJbTJkBVn5PzWypAGyRTIEtkgGM4P6cFvg5v8ie
kzNdMZiHvuuZbpoxUdCEiXOtV8ffMJZtzWSUOU3WdVccnLp9wrPmbNLdpDMUUn/CL+/pJ1ReUYBw
Kx2fEMN6fCvaPrZV6Q1RHSOwWxG6ScBW7bfHjpTbNOQ6Bio4Oion7g5Nh+f4mcF4t4yRn033o09P
jOMr8hdvJEaIXY4rYa7RNpu3+ryTvL+/mbjgQqQ7V7SWiOAG7ADY3UwZ/tFFD3xiQVWIqgBKIqpu
tkTMgKuO3WpyaHINYFKp8dJnteRCycQHSawQvU8Kib9D/lwTxFi681MwvA/em582R8RQaUBzGTyZ
6YbRJ8wbx48PmpBhCfaAEb/wmcQ9px6CEZlzhf9JNBA0XjkSegsIsAKIsqEASJGTeDUpwDQQMX+B
LkYON9AhiJWQvgLziRHxGeaxhZ8QtQBMn80INZbwnxIDuYSbvhmo5kThoGbkCkcOHhy/+pdiuspz
dT0adw9ypfdb+XLS1tqobIwK+77nbnlxK+2Lf/LBOlp7lzBgnhEHOYOTGYbiwK0gUyb5SgzdXHxn
OMRZYAPkB8VqSu4P3hfatxl/rPYxIsRn0knMbGyZRBi0wDNV9F4caDHJ/v6xHVJ7nMeIJKQxVEgn
A+3i5iCp8FkbgPllc8xJpOVOqOoX7SskZea9KUa06fCgaIiPvJvg0tK1JJzz1bzsI4upSJySGAA8
b9xEwXTBQrDDotCEHx05ZXaNLYapY9jekvlH/uqMysUkJgQcqEb2VgfD44ToHDDVCSYmdFmHSrvW
8cHLjZdsUjatd8+YN5AgPjco+MnddOL84I4rQ+vXPnzSUGs7X4+gYFHwkkgO7wgQqrB5ZuuBLLPx
Uau7h/SqG1tuLKIRMPQWt26DCMgeeqSUwUoPlEcja270M2F8kxBYPy6xMRgU7GqJkumlrq8qtasX
zafCU3+iKUHUjqgMOSrTzw+V4r2wbHDBfsgxGvQM0YpPznBhDyyVx5hqLasRZn7mLWjPScNpRY76
Imb+t9a8d1NxZD2WlPWoZizLh+ZjpD2Z6XT05vyvtvHmkZpv9MbWBIIb7sP4XTXkgZKJkscH40kW
d12/qyWDoVt94XpvKdrxIrnLAmnKYNUinixHdIP5V6ddyX9YNzPPem+7/rH+xkWWmBeD/XMa4fvI
AtXCrxiK2uwnBOtEUuZfpe0tA0958JgrSXj+OcHECkyUWN6mbfqNzdSEis1nRg2WwC9o4oD0lXWu
t7vG7A+Omp/wjMjPVjuSnjxm9vacbibBEHgI4q8CuqI0724fYTUGO0A5SGiW5etY8ypke926gLMK
7fDQej/D38mwlPDHrDA3msZDFiQZRQQK3lSituHak9hDZ7Mn0KEM9nL+xF6wayxmkzXNwSnvknOn
JhW5/YLYBghUHMZTnOfBZTWBLXpQUq2PRsRltk20cBEcFc+wWunTX9EO1YhEFMeRoEELtwbRJiBc
rb11Oz1lkBxm8ugmCLFU3N1YARVCFLBvqjpSXCqhFFe3jXm0Y/m7tocVCeV/eOqtj95D/dLr+HdC
nAnFinrK9X02tFOHflwdVGhSOsBmXGsZG587b0wSpJ15ZxSngWNkAp/rIuOiR2zNekOrQW8Zz8jr
upVn0F03IQmLeAGQBCn6xulwOpNPQPSUXeH+6oZFPjJpgVLTqojPS3RMxNpD7IJzgjUXKft9vKgZ
/iX0J3WtK2VgwRgfGgH9aiGqICE4Va9pmuwj49keEM+rSEp/s8Zlrnu1Ck3r7FUvVkyVkqpL5iq5
/evk6GuP7icJ0/e060j9uVX0IwqniXylBHF5oWPxf2trzOuhnm0GD/cBQXua/dHqFZHDI241bEbL
xAwPETupGpKtMptPpv8r6U9Z0qwS1BpeBupCGFpiLMe5fZhsZUc8eY+vbwh/Rv7VQoE3DNLN0ccj
ykypiRCQwXaHGrPEQobTvAf6j8NtrS0Os57gqbGjgya0saaiNaYFKRdMIzc46BwEx9LI2kgFgSgy
PHQBtrGBIX8kscBeqI670vRXogTi+V8UXhF6otsr1lNX7QL8zxk2p7mkzzPmbfjWV4yJt5PtlD9N
HcT/ZAOLeseEDMOe7Ku5X2YZlbYfvE9liGg9Pg351edUQ9+2HPPb3JFEV7PxJgXYgNh16mcRPKde
w3jJcg37baP068xxWfvawXAZG90nq3lor02OdKSJoYDvRHoUJvR3A27AMsl1azET46TH9mlohRLk
6rA4969N8D371ipK0ci0ZI2yxDLznY01q7QH2pv+Kx6VRVKurWA8xSMRIWZ+GfufmfHqMHglRBPz
WCQxXXIM6LLSEjGZTrzfhOXTirYqaszJeM4J0S67B9v7NaZ/ghgQ/SDfogr1BWmc32Z5CalbwDJq
Mj/VBgGXd0JmODcaoQWfJCdJBseEANSmmxtrpKMh0DOylYZ1ZNCrzjNZBT2Kb2XTRZhOYTfYfms0
ZNaeojsynB3hg0Y3PX2EzrsD/pFFPwhhcknhGnQybmHoqG/9JFjOfnEF4SN/BRnnigGHCghvl6gH
etu+ag5S0IacIZ4RrM1zWnO8omWS7k2+fSY1it5hhNCeSRBiCEiOWX3PtZW9cVJ4iFBSBjt3bzQr
suftKzX5zkHFpZHvmlRUiXa70Nx8LRCIF5lPeW+vJFRSYNQI+sqVrCOiyZEjimTRo0R2qH9zyMdg
IPxrI50jffEySvJjThdVtT2ENVR45e9IXhiZxmGdI9hXJkE0YA3NTGKbPy5bw/kKmrUPsNqC5xTx
csofrRoeEj0fZddfPgmAJo9sRVUB3MQgV+508SXb64xAiwbfAcNyjD2PFEx/EdALyfOcoCcKsLqA
x6uTv6vu8uoGPmbyHK0wWSb5Uzvjt0CDp1KGN7ALU+0+6oT6x+lrwqhjdLEMvwvD9Kd2cyaTAIca
zSPwDwliWs4/sy170kQsa8uHVCgHB2jRkrIgfJrJ8Bl0sXvQHEQnj+6VoQEZaJAHIU4+YjYdqon0
barakQEC0JW1Co5A91fIsY+YI3OKz4TIZLpcwWrd0IngXrV0obEmzZVFlmWPYcRJYm7up9TMP063
A5atnG0Wg2a3JCA17UYBsTaUZqkj+NMC1C/cmMYjFCbstxYTfsBlBTBptHaHobfST3757pEGiOrZ
hiO1AUMskhBDjGoFjgzGki6kL5MqUKdHTHG98BUjOP28R88HGsLbA3BqgBBpyFLVowVYkbqS2b7A
ZM5Y2GevhUOO9iKm9laqPW4lWriCpQNvpnODCsEN2+1ixCK0ZIFNiwR0XBOqrJOmr9g3yj9mpByU
mB9k29FLhD6y8vRnvcNBTAEPwIy5+Fk6euiTVaOOZNWpgGCYPXwI/8HZuk6O43SVdaRmJLyHpJ0A
kiJ9qFeFU72RhQlvFK7Eo5x42caah3WlA8pDYqQuQ1i4fMCGCkLUiY4y9UKSC7oAvI93U+p2KczJ
C1KQdpQFuCQbSWY/ISRr61/DHx6b1NogRl9LGWwhT0s5ipAscXQtGpOG3m1+uixep7W7mUkw6Ad3
Iw+jZDczcw1gDQMoxYYPzxFV2ip+7N3qVnkn1z/7UEITAgNC3SBkdgWRM6U/b+wAJZV7y60CCSoQ
7ZyvsuBbxxyDHMSl4KEnlXDyLtBwGB3J7osc0nz7bW9NhMMR4dsCTPKRwcqFxi7bL9IN6U2wSq3D
zcCwplLRlj05V15CqHV/H9A6UIS3UXMxPX8ZGeEet7aqMCxL99F/PqUKCjVQVE3XD0HE1BASVTT9
oNdUJoQfzQHYJYoG5j2mFXROuM15TKN7AZL3bInSRZvAS9/gxaQwyrqNtPkmWJN97Tpy/P6aXzIW
VplBIHRxkgUmGrYKoYkCai/cQ32MK+yUzshgLIIaKF7mWsX1dtSnD3K0q8jlyLvbHkUC6l6dmV6W
sRzwV/tULw0yDZoPn5k02rEO0QQVoiDjh2J9zPp20cwzl0S23pxsZXUIYQYrpQUUsFmxTJNfMBzx
B0Q+em7tUxY5sszGuGbaB6Kcv/Yu3gu89Fclgk8NOkEHRbweYmMXzcVbaW4TwhE12gBmcmQIIa8N
EBY9Px0gBW87fvnvguPZtKZ/73AdvaSmsfbd6WyplHAqawC6A6qnnD9x66KR3HAJXW/g5Ob803RC
XrRFjr/pJfLNz4AgPh2yOGVwHc5Oi2faHz1maei4uTRsz4l+B52qh7vAzYiIkUKpoYt5GXIKnBhV
Dz3S9OERdjzA5Pv5wKBAbxkhgMyYtTO91O0FmADgeMN8FYqtACFW679kQ7gaMUMr/fhVgZ2WQ7iW
iEihZQVVaQvKWaNkqyDxiedMCslOSjyD3KizTV5mMRRPAdil24EsI5PKObgd6gdmXkAn8ZGNpP1H
5PtQeWLuRLEB+pqQYmxEyGpNBZCLuQlvfoujtD0Ku1kCESJyAT+XmEgQabdSVhwQsta4nXbI2AAU
ahlTa43daHcPwUyYPzJ9/TOd0tXsBy+lET42JY7Z4u5y/X6sPlbtvFCm7DxmcAboIvXyrLvQvnvD
8D6kgJt09wlJ/bHHS8q+vpF9feTcsKhsu/iXjFuGW3/aONPrPl9L6QJ4vujwpNrEuGr1Vkf/PIDW
uUO1GZ3fEnyGdd7GRFuX9hZxc+SsgqAjB/eTSCj2IU7SAIjJ1hfwJevI/+oi8yGK47Pg+152L7tr
pdFFl0yJtz5c1E+MFouqLWmsiBmJXK4I8sRn2liPLaoBZ1+hsieSCd31vESnt23pI8I2g1h8beJv
qrs5d9cNYItGnI+F5ARodyyxt0o93sjZLzofi8ShjoEmRVUcO0xBFGcYLUnEKNzpUrEhOeyWLqgf
J7DN4vMT1g+HotNXojLlDJ3K7GzF36B4jnsL4P7QviorpD0/fEo+NAc9uHIESvKpQ/bzJUeh1LE1
6feKSIVB+SS1nicTevkOnwo4/kzAPnMVnQFZU0ZKJeyZy6dWTIYKLbxglPF+0r3Zrnl22QtB2+iV
+AkjHTRx95NLGuiu1e4CcPEmyDQBeTTMPDBOLq7dvpm2FSocWKdyDtljiDAjGcF2t0FW7kbX39hY
U/CJOPlRUHO6+YpmNqVinMdD7/xqA7xhwURArl5UCiFl3dBzYXedF22IIRjmB4El/Wpe0ehKuSV/
ppXARyYx8G1o1RFhuf+nIZvpym2g2JmC4Mg4+jMVrRS3UkSwI/Kw4vlq8yLV7WGKnI+AlQBhKz1j
z3kjhXwP9lIFHaXLu1AJaTE/AGaR7vPntxj2af3rItf29FeT1M4GUDtKrpxCpt6AKSVLyjtJ3DSs
W8hQmQHlmHvxQvUYc/boPiczzJnU9RwVEKBeam4dksrUVwX2qsfqLbVu/W+k2qB8s7INDCcOTNgc
6slhxPgF+TEzJjjhyzWA7Ymfb9NK2fpqB1KCMLj/B00uNV8LH/HXrt+CkgqF8liqdPm7tC6a3mLA
dDdC/nQscuY1SB1vwNN4iGN+H/vyLNWCtFREX9D5/eVn+vojI9e+A+oXTSdbAfXVEDf8FnOD2GrG
LlpT9tOJgL/LToZSf4godoF8eg6ev+hp42hQ9yv9HsMBvT+5FNXVcC/AO4xxQaSTWGfXf5ZdrbMa
nBf1UmSgsoS4Z0b5q9rDtjEeZwgyhD0jDCp7noe0TovITJMORug80uzaDqsZz4LLFTYhTojNqy+t
AbBE6UbBHZn2zqDkmxKd+4MBndcWNoIMOfBY5JqgwoV2STgjKP0pI+MXQ/SrADQfGuM/oPlx3MwD
0nxlE+eMgqVFCq4KR6qU8DoXBC3d4qAZrr0bLxHCiHyB9GB5GGwtfJWGtiajvEsZbcvbaQ/ls5+f
RvDZCU0/t09umV3ec+J4ctoOj/leSABI1/tExcpHjIQWBWqxT7nYofG2GrrVZIrWMoAquKvONTMO
Q/otpHCh1iIFmsdfWYxKQbVsIjnEJEicKo8MOSJk8TWDwUtY4kzhYw6GNFVHC7NYNHBjeAgcTDmk
hN8PuO0Y85BdNIJHOP8KKti2ksnJmyomX1EJOaSeXd42bbg1RMMydGxAdOUp13IGNyfLZTUCYTD0
ib4uQbRRyXHxKAUVqFuW/MbtnuqBZTRDwo1Hz0+/Ap+2kdOFy0vRl7I3kh/LkTXFlF4F3CvDv/FR
lxnZNzIkXjtw/DnMZStGWj7obQu71FztnA5RQIAhriEZkv0lgaSfOhZK9DXlOAGazyZySeEHvQWZ
ERLZDE82x8kUJQ/PCiiSS2/Bd+TabIQRYAhfJaBgycMnCZAjiRHg6kVWsUA1yGdCSBRj+G2KZ3nF
Jdm7bzF7wTfLLCl82bKhKRSelmuddaKqGRMo+d3yLun+UrIPcwyihprs2XIB31kVvGtDHCwLGG/v
NVA/OYCCYxOMDx73RutQy+iwRt6GRNgKLT5bUSsMR7lkRoeJBYkaipJhCmJCivObpZw7Dymcw277
JFw5AOlSgTCceTB+cEgogXP310nMh/gszDkmrhkcO2AWBeF1wc3DoKX0NyakwngxchGTrZRNuEiU
tl8FdO4M56FdaHTm5oIUmT4xi5tm2EBkcAoaMbFe3G/cJeSHBUDxEFfcRH6rFObOffKmbzK3q3sa
PosdCJJaqKkqJ9DkLUC6OwXTWrRQLiIe3blJg6Ex6NlSzd1o8L7Td0vqOqmnrpMs7ExdeUHyOOo7
0oPQWAXkPc49wkwKFfTQMdbXLozXHVpldx6YYX9hB5LHCfOo0WmJBijE8e847+Tdwc9zxgZEjpaz
82wxDnBwFuTIxye5L5Ohn8pEJWXmQpAw/5QI1nbwmYmjrTB5u4QBqKN9bj2gNrjb0ULJybGlszFX
LPTus/W0R7YXHiJvWG7l26acRAzFE2zbfOFI54zBG9Utf0r16HW5Io1XHhid5j2J1DOsvZQyts3k
RSNeqhY0Td2yjRD1BFUPgBH9agSaTjGcFLUNM1dL5Lb3sDlJhdkEu7x5w3bVZeg7zYsU+vzIoBQl
M4kUnzkiA2fvG4+sd3EvDD0nIDPdMV3hKnBk18nuRoSDGTW4d/fMdOGMPGo+nOMznShAqmZtNNcu
MI9di6tgwwKqmdajkIRlzyyZ/IvICLk6k8NUdc6yo4SoYVF0mbyd0KOlYiDQx6NH+hGKdYuEhJAd
jjxqI3c2yiTaBRGGcEsw5EQ1xyxfruQwGmnwAbaTMUOftCmVpc1QO1BdNGh7T42f5XXv740VbcoM
fJohISi/kUeh8PcpAmezP6mMhNWtUf6vhUyVPZrRT8hjnlGS+flq4FQJ4PoR5YPrRIydxMJb422s
QArl+EHygx6kh1ejWJGai0+hpVQRaPUc1fyKDZcxewgRb+jAqBJGEixFhcdjgd2jgOOT0EFKlRME
LRM9CNHlTBAG1q+6R2nMaJUzpBIi3BDYZTR3O1J5Ch1qYf8npBVc0SYeBobUHJOtSdxAdeR7SaYy
F+iGzb5D6cMN7s2NYIDcXNnNZms/oQ/gmfXoB1KTGgPcRE4bqma334WQs3kyr7mL5o7ZHNsZNl/Q
wQ72K4zqV2kNmildlgYvBwAEiAealPmkQOOJjoAGt7UvnRKx75lLwW6wqpKSJlNJUzRVDVtvyJOl
BJ4ttnH9U6rjNtMWtKb2mFEFAsi2i9k30gVvBGEHTPHliDVA+AiJdBhhWTCpNgAXR7NQE08fmPqi
Ge62pm8EQEKPMOJQdHxzlSLFlxUvekxI/YGcijlE7Kl+tli7pw0CFh1fpqhhTIwnGW8LnhkOqwS+
l/aIbVzDHS7oHf/pIBd/hP9NxV3Au9xjHi/nDfPYhvQ+AD12gB3N1mduOxHoGel/1CbyfueoZ3L9
hl5QBbRsLj59iOwc7KtxRbctmE5FrgazuTlNrc499pRkVZYSfbtC2SMqMJ3E4NlYiJVPkXh2TB6o
iV1OkSC/zkg92vibe8/mKWUc+GGXwAbqmEKeZUPBJyQAGdBBPKBEASZDpOJ8prC5sew1fHrSufRa
X30GTQMTA5ospL3JPHXhfOURCANqmC9woLmFs1iGTLDJMQ1eCpOFR30gJjKg4uJshGuFCbuyZacA
5YCy5N7ObAoKd0ijmgC6EAxLDlc/feNxyOc6vNcdGlMUI6ICa9pLWV/TEm0RWtUYC6v8zU75yArJ
Hv0sCN9FOMaPqgknEMGzCFEUxlngvSV7zkXbkqjqsrZRUgBZhHtSIpuAixmw0+Or5BRxrGrpQP2N
mvds5txxp1jDvNJ9MfcXFF7qA717xFy6jFz1RLieFuySZKcE4rVjGAsxZmyKmbk2ub+DXSwarzyI
oZa4tw2OaZCB/7gALR+w4f4GylYjXlPmz8S8vZE0f5BEKXqqLsn29NEmcmzulu7hyZQ9HbyIc9g1
XiayYzr3n6a8cXTS/trUcAZJDcW4rtTxjUiHDBxMi7aTwhb/M7Bjhax8VhxXLw08weFU4tIvm961
oR5VsvAI1iZMSXLrUL4QR8dygJAbc6a+2EhM/zHjaQHM/CfESkS2YP4K6p7xqlFVDxNhLiQAoMJQ
tCpjR0OiA7+IaS0o1ywxxMqiULEca8OaQ5Ugy7gcjlKQ8qsepYTS7zA6o3xGgWPm5N1nmOwW1JY5
cbw5PC6FEIkUhJrKW++24a6DGtJhBZhlmN0Tij7MnRnNNjCqyJ44IJ7RSucC2dNjYRHV1WyrxdBq
uRgIoJz2jvI7u8nfC9WAzKdUUhPx8SwSSF7w/wdLeW4BaAcSarE94PWKyK1BAqTg5+8xL4iinnVr
ccIM+SkfmQCTPdvs2CnlOZ/zFwKS/DJTfilSeoPuy2eqyVtFrt0ck0tBuxTf6FY74lwg4Vd8dNAc
C8qmQlla3GLRbspeB+GCJF1urXz2MINIoj2aYbqGY0G0FITKjugSfKGpxITh0OG4LkGbRPiGov+B
Uoc30aQtE8yeasQ9VzHlNHlINqaJ/MX2PBnHztmGUCxxjiVWA7WF0eOrAcFzJFE10g9xjprRSuTg
sYzTQZrodt8pLz5VjiipEE/R3dEJcNzRPFNwCRVEkwX8IeCSE7+WWbJRan8nB77vbul1tGF89M/t
RF8e1F+O3uwKGq3ce01ia6WQEjR3DmPnnIcSEJeulPpKapas74k0VOHnzS1cT8gfaOvoHOXoC4jA
7WSpDvxJMpzdbe0l/2bYZnAASvZ5dBjuNkGjItjlgF37TADtE2gHj/CTQu1pmmh68Czq6OB9K6N/
btatx+tgXqeh3wfYL3uF+TZM2FnOvMYlJAS6qbbpdo1Rn4QX60Dm4W71q7T46sAGKeI3NorEpQ4e
3ou4Yg6d+ogefBxIkZtzeO9gWyf22l3jRzt2dnYnJuVXVo4cTYE6HGOb9qtyDc7HNF+Mcf9PVcOt
lzgbA6iJVUluGKVNTncMeZpJ42j7gAOhKm1WrWBK1r/YAxhmsgSF0DPC8eajBf4a8KBEpqcWM5lv
MRHTJ1EVekBigoEYaKFTwp1MBV7DbQ4C18n7QwW5KZ2PeUi3QfhdlUgBqln6BmmLsd8Q44STkUfL
Rm2zpqU4V0vTRL0GBZzuk+CzG8noxlQegSahcX+yhvZrCBIAzZEpYVfOKFpVzgBKe3ShSjd+ZPTZ
eUtByRYrh+fIAe21LkNNwKIAoZDTs45ZjMygA+4e07tWtKceISBrFK3LOxsNB73DFhYjwKlYHB3F
0eBpa7kVrhhsI3Np9KuCCsScXIxoEAld0K7b0L4EFS6FxJRpymvL6l9NRnJZeXcmaGRHTSwAUmO1
YJfIc+OU+aVnG818a1IXsMtLY8mzkIIDbNBMozeq7xo9Ip/iefEy0vqf2AqWnWsTiBA/tC5jyZBH
ENrh+4ylpt/nwEufRZyc9eYjDtkDLx0Gj8nqTu0AI8JPGRTnILW2ALG24e9zG8NLy2qYOGa7U5ID
b8IJQW2A2kF9fSfaM2A73DRIdLht22ORENuBqF/jvvZX8RAMeCPylAjgOn3viJQiqhoNMKOKRncV
5tPZ8z9cTg97+hA8qPc6IFaDcEwm8HUhgDqSSkLdGybnvFLhx+6LNm21AzNxtH5T+MYu6BSi19R/
YxWvMvgxh6ZvGIhc57enPVndWRE/5g5vU380mcPksYwYrFZgt84ufxAFRjrsOGAaKjMOwPBMc59Q
DTkuoplgYRj1RqiGjCWTdVyL6qNR+0qCiwjlIGZIpa2fiPzX6k+DnYG2laG4BHS4GmZegtOS+KEb
qC3FJFN8+dkdkToHA7+UwsSgVMggyEIIqLE+BB2HX1LQxqAMjLsP4c18pYoRFH5pKkO5zHvBOI1q
WCcBfr72v56ioJChblYZNcbB2BUwHeFBkMa/zY8zbdQWVDGCEtBcC24JRiXdHv0nArxuTjHWVhRL
jDmLfYZoBozIYV4mAIigvgRtk3KCkz0ag4fCOcvmKUyTXjJjh4dm+s1moJ4QtMlW4q1dDA8+zFsq
Ivf6lSajruC+mVlvw2GQklupFjps4srwJFOsmCiiGrDDRsfpdvzbA4zLSOiMQ58AhKbAW6PiBXFu
2UB4UqXzGXELwI/CDqYG0lslDcwV8MeMd/60NuyEKaVnM2xPFqQG8EYcfyVTdohS5MIuaXXNMXQQ
edFSx7CWQGOcyLDLHEHgKBVOumK4mNb3IA7l6kpn05N44OItiMtwzwtAzdxAqQMfCbDWpM9CBUjX
zaGFHt2yXIRKG3lbktQliZuYFBn4wzgyUPJi7Tn5xSLsBP2x2mxaUGIPd7mRi1T+qxOx0h8u6nPc
sIQdrDmIK6ThaakwKJ1y8BsOymkI+BXu/uyZVkmNga/1Hg0ow5LjC5aN5x6go2CbLIv+n/ybd156
WoGfTFwHUiwknJ0NZyAvK3RZHV47CXAgT4YjKRutZ6FEuiTZClPF3mvH6bItDSI7uA+BeaNWunma
v2qdPbeM7VOd0HHCCM7mftKZ0AsCMf0KISm98cjggpFkX9fqFrr2VUQfom4OG9xJEMopTm7trJdY
2cBUeBZRBeyCsRafP92nFJK8tGHrrVkLLFwl/KbGD+NnKXcL5iQ1Hpld6k9vYsTPyFVk9CTzN/Jl
wL75hz94S1q6AH2INAfip+Z04TsTIwbJTrA0zagJpOOyScnKtNxkNZnJWiB8h4qRwkM4wV6qKZAn
w5qepC/jgdCBLALtLJ1vU7RLlwjEwb0V6NmBIZZQEAuRN4QUQcANA/Mc5O9rMdPA2VfK4k1jFHwP
ATVTWo2px4lqPPQqTHozLHW8gFxOA0hmfZbV3ldx9ANnLww/uJkAuB3Jo7aSXxVXhzcmFArHHV9T
0wCoCnVH+dNXpHCpu6Z3CNTSkUGR9cogdLLQn2UPRORsg2tIETpRq9lpt2nmcKOLjsy5CQ5opCru
AaBg1m9Ey6Mi0JBON7hNPE54nw6UbKyO6LDpOoNcpif764nrjtA8NtBwPZZO6l3BnkH/rPmq8BrE
SBw4ep0rkyW9/kNAB6kp2uhkEWksRLyrfzL4dZFPICbcKllaauOuBZEdmqeOeH8aRHgk4VhJy4D2
Zed3sSWBnPRgDAUxVT7nz0g6nt9NF6ONHgX9FACY+jZuC+lpRY3NPGKR2FG5I6DisEW8X+IelFqB
1zBT5kdR4/jNZw6DIkFL9JgZtTNbU0DvjtpIm+W8iz5QfdOj/vHrlCrpuAEclxpGG/ong3Qgj1pB
ZcYr2KnOvQ2ae8r/qQcdJuy7Dqu1vP405joPkDJa2slYy9EpMjYUBd2EH5YGwUbfGFHmydXIUaIn
3Tahp1YQMuiBtzPGH5uDC8sv8DnlW2Yz3qT8SeJeCmhB2OQ7tehPBXbviZ1WnT0TOp8YBUVR4Cdb
owAhiAg0Tx6nunmfHLrznvyV0h0Pg3oBzp8INOd+t9n4XvBGmcOwKqxTxCK22O4BE1Nl01Pulha4
Luw54KVYQzssHnfpFHkbxTXhmBfaOowm0ch0PlY318i9OM0oWAFPuvSpzcktB0D14CoEEDOuIvkY
m4kTiFQFypF4vAtLR8noDxcnOMmdHVCG83hi1nauXEXXHwM8AuogMZI+RxY42UO+drEQpFng6iFH
fsCR/5dXpfZLIksE55A15VGM+qe2H/AyEHzO4MNKD9G71MaLUJvcYQ2bLutDgEAqSCY8b2zjx8ZR
XLIIZQ9haI4AWK1DwUcuj9RHZIYI/90zg5lNjXcHigo80ByYHBl8Org0c2tHQ8Cblg6/KJwBevH1
9yT646+lzx00MvCdaPfHNXBgWlN70oN0UabRhXOrYX9FwMZmqiYFQmn9qWTTH1mwTuI9SP3IMS0r
rJ6iU45PXzoeaAMByXitIn4npRzMg09sTQsWkzRnhtT7KhPDwCn5igmVk7wNXIBQuUGqM3XXeaU0
rzBX+K7xIDK0GUONZo9IEdxzQnVZuQq020nHX1NQmwcATCLhcYheBkn5/XMk0+7UHp0Nz7j3r2yd
DbFhuC9aFdmqQb6nGb/lvYGBkD4RfIECzWc95RSCLMKrOECNKN/NCMVWwhP4MS1x+JuHDM6Cmoh+
BWIQc5F8YPflVmhuYNsplTH60PbW3D3d8PEL4f2g8q/jfwI90XULTkCCSNjXx5GcaKJieSYiDhFo
1/iVxrXsb4V5jyf+pN6v6cTLwFqFtB8Z7zSEQu9hc7WKZ4s1l5hfvuTfX9rw2G7TbF7LWZsfx+lT
PNKkUX/GVBiMDCuRA84RURScx1jHja74EgSRN0Kab/TaNqgc+XrKVaDlaGB4GNYPr147vAW+NwLJ
zs52rudnlhSmRvDh2d71XB/RKLK8VNVZ0utYPTqg5DKAkKSJz8xAnx9+E1TUQGCRecOGRY2otMQ9
K7QSrTD1CLFsPfD1f8Q00akmM3S6k4Axcnq4qC0FWCsU7YyORVRN1N7CP4ImDYb/IMQ1HLZV3R0i
xUpK6fQw1DfmQ4BOBiDwkiYESBD/y2FKQFrELEtzriKYQ/zByAeSqldgKjUZvnyCb1+V+VOPaAw5
e4QiKsCHahSYYqlv3OjI/srxG0Zg45rk0+2l3kFuEHHowMUVdIy6jvl7fIjZk2IOM2ESWwgN6Q4s
/h9rM8cfBv/j2NkGVMHihOVm/v14wZlKY+OGm/i/0BgaPGiqQwo2UJEw0RHkRZnk+vqS153ugMjQ
PO2QOmpHjBxNlDwaRX3wJ2LIh2OC5VbJdo6+S8XZ0GwnShz3V/aRDKSYObhLHyOQ0JQelp4KdRDr
IiRVn1qIKZ2M5lGWon00sFQpTbYT/DErQevJF82AHDwKVvDGmi2PVcMBL8Bbm7lbOUkwHPzxi1wp
VbNYERiWzQQIHlnMHCTF35CnI1QYV6KPwQvl7kCVY4/z3uEPCXrpgcyE/8GvFQcw5q0pr/f0Qmml
rptO/1QNmBZ2gmkk6wmQRQo0XdVOSidJBaUOvULz2BNZrRM0WAQHTtmVYN3URWz/or5ph7vTnssk
2RQEOnHQCFEi68Hl2zLorfQD2WhGMgKiz4hQjNZvkQZHQI5IEgE74n3bVxveLWpOCmYVMWNv4JON
dgxD2gljbk/6mraGQGgxI8OCAKMJHspXE9hMNMtTvWWCACK3V0YNYKHAuNYhGW0gHP8OPNzcGVks
gKsAjTqvffMkiB8w2IRMQAydEHDSC4kgO2YQCDcFCS5Mmzn+j6XzWG4c28HwE7GKOWytLFnJtpw2
LLcDc858+vtBc5fT0+1AHR4Af0KzbEPrrfOuFSoFtzvQLskDJsENhJmGLWH7X8JtwVss4LKDDbjO
8x/ijllrvzEpbwCdzYjak3aBDVrICZn8GHhI++UNzmDt5pACzLfkj6IuuNCpVGQiZbyIfrwJSApp
Xm2+JXAQ4zoO204WqUoWq68OKyfSiIS5TpjNwZG9cN6aoB+UxJLgEfmIakvdqERh8Az50AYDYRRr
6eSperyppNiktBW3D8y4TDZZz1NN/qSpT7kKjdr8EEUKkGxhIbp3jV+ha/jw0j+MtCF/nzUDPEn7
F+ob/AcFMCAypICIZO6QjP+B95lvfnPH7p5eXMuzgFaTrpsC7skl19wsdibSp1pIYGv/kkSvVfiX
gYGAaQInmkDPtGlWQexa9OcS6zjWr2NbHxV6UE//FOokGS8CnE+TyUbx11hjDwa4HytOQk5KdxfB
svYcNuAX3tmtf0VrksxHVw22ZhsfKvAZPnNOlsJgT+7G2uUdJQdlTC5+o6yVwH7EoMcqeFY53Pq5
/M78P8enW4Q0g1Gz8s3c/A7gsYr3WIg1NPwTDA65VIuhtKldVm5++LO1FT5CY/tpjO6SqEuLmEb4
J3npNQyUPWCAqJeXmUh4AcfrMdzei4L258SniS4tafhAb1Iu76Oeuee/eMiLwEEvjIdITKlkyB5U
5GEVekBxxw5AjvOH7UB2LUSRkv7J12ywI/QjqjKC5TShJ6W4cJoSOrSNYV3lgfaWvsg6a0uA3pVl
hURYHml1JlBr6ejGWF1gQSVVkMxLlnARI1ZisuPfuJzfKswWPqbQ1HiMx3uSBcCjZnWrJCXIkrLd
Ewsi83vFLiXyZT3ardHBGrCaWAArZUSabaVk8Yl3k3eVG8AS2sZMz1TbdVNvDPWzAN5xXiV2RC1e
9Yl0XgAGuicU5jrll9u9Vl5CS/li7qshBBQoSoNoW5JcH5A35xiITGOjNKuSesXHgblVT0kJ5T6l
3qrNk/AO3lBv0SQL45tq0VJTNIjE5zRWn0UhBLoe3GTS/y9HBlrDPsOLVkij4rkVxz5EpGKGqIjQ
xmsIHto9AKdHm6OAkdCQCyorVVn+yOsCDhNzkL4J23TZVST7od+xPjsooax/lbEto1FM/TPBk0iz
icbH+Psl85cov8XeT//W67BFVFghZQz6bRvk30ZSGkm1FtpB3vbeCYR7CDz2N0/kTwIIg+aX1C65
5ogCsbkHkHKMIR465jkCmjdSioRqF24nPmnKoWSLSFMVb33pSwqIjVDRooAnKt6qfF3r2aHs9/L5
0bexwAxMx4TrESxrVke27FxRmgrMwtteu8M61nCVA7WIA8Qc8FslmCc5Vhla6E4Dw9TJvXKwuLXr
nhwSYd/GPDj4II89XEzXf8m9IDNhjXzeaTua1QemxPDHithubAKOP1b+mgcqXR+FpaueXeclDdUd
i5+IqWSo418wCTBVSQ5Wncwb6fCEnCMFtKTTRvSYReVZPnPStsRLUfPMhIXla7r1lacsM7RSsrFn
CJ8UQoedmquOmjOhB09+aW85vkFrPhEOiaWiXnNp66b3UpATS+iJAFEyXqqA+Fz96DA054L6zYKA
u4uTFBAC+2iM/c5LPjwWXhT8wmhCRDUhOkd4QEXFfdMsAYsyUJeKMcNi2wm9TuLysgSATOROgoZ7
/owqEWCLI58GnwMPEdl01F0jLjfqsZRqEQBKfUzhBOAdbK5cWnOpv6BcWEvJF7vLCbhHteCtJxXe
NTUymiayJfUlAJ0aTxe6j968kpQnTLPbPxYUVRtQLDMR9uvtl0CjQYNY4Uu4bAniFQ16OT/yUCWs
gCULg1G9GSQ3SONNkwx9SevYCCZLHAA3xVgTaZvxOLyy/SVdmwvhG8eWS3ZcHr8a+lHeHng8EUME
HGKtNA8gmo3/wv2npMMFCQcogRb0N2kSmLMEdRmIwsJusJaGgkaws431/KMoqLsrSH/rSz54oQQF
wdBIqSiKN15xHTKgoFlkypGBmP9n+9F7yBwk1ExXgL4oRwXuFi5VdLKclG3IJuAGeXrXghvxQ5Ok
Q2S3Qe+UB9WmhuOqIShtbmgbQEKINjxFiFLjlZBeuPtCFsfFQDZWBQveh2dRA1qq88SN2NMWCd7D
Txann1RVxHrF5J9lBNO4e517fJUHH9en+qoy2JVwjNp5NePtE0OIYKSSd+W21QUiRYiv6O6K1g6e
Nd5hvQqwGveGAxILZiu3EbJUrte7DDjO9mOdrSPErIPaXg2T2C9vILMDzLHedJAHVU24/9Xm2LnE
R/T+kzw0AQpyoavSmU7IX/rA7k3LdkcPrpPGKSQUIcuGJe4zHN/o9QFvUGchcFWWBoVQbjP6M7H0
EFUgHbzB1aMWlJf8D8RUbooBwZA4vLGSLRVAcqvocS4HeCY3yCeDwJRXFQEE96zgJ5HzQr9BMBrg
KDMn4ddMtZVDHDjNr9w6Rs4dzXxQ0/Sb41a3i8fCzg7yrnDPSm8uM0CaNB8Vc4c3kB+CDztCSVTF
7B6lhOe3DnUXuy7XoCgCPEkKCzdBBLPCJQvIgsqM35uun/QBT81WosQggUKpOCPp+/8JPP6xxe6C
GCAR0pJOmPAlrh4EhAACIl5yzf48Kt3SO87gkXIp3017gc3Wxvggl9gMEEa3E0Ts4zEswBb0Q8HK
AEMUAQJIcQBfX2fJmscgzQ757DsvKNCxAOoQq6fesV+lUPaNmh9FHxw8VKyt9TSyCxR3l7XmNQAy
7fP3NHgsWRNgl0/VuK0+q4al4fD4kaYuwaKXhpaiH79qFOS84TCq1OCuVNcCVwkcoo71diBcv7Bf
1Ca4RPTc7fhPLimN266M/9XDUbcIbmEjerOR+KNARzsljh4xsXD9wWDqaFUh1St2b6pBvDRGwNYb
jYNSnW0kXk356gbVWt3qFQrIdl9oaNm3nCTqwITXlB4lQmTBvGUHRAk13apV2P1dz8mxEN8Tt0kw
mCfXjZgNqTxsC1yqHPi4ar4tXQa2Kntxwv5UE6s76sHJZjeTXYNU/Vo4zPMUC9uk8aeJhKUjV1+T
7dA7W9NCMaCHV2k1Kdh1Wz8nGEsqctJM/SGHnWSZ2XSTCmnS5o02BzwL13W1o28YOejkU+lXaPqF
rXsPDrC1U5a/gV4d+AGWyOxYBfbkgrDdj0Sx4ve8lzvzVubIfxmyRVHBTM5SHsoj3OWMGC4nUz36
x3TAE3Un8zQwykpDKgrzOuBqYYF4nOfnxBmXyYcaoY3zCYfY5dDEJR1i3AzM5zTK43fYQunUxUJm
VDmigp4pbcdGvHQrpC3fxPfKnRTqFg8KzJXJ8xL9XAbHUHCBaClYj3bllXBrAgnp0ie8MFS0wv0d
uvwwU4qi+V3r8uhB/VET86Aal4pV93Vur1TP3YkqXWP7gEBOmirGOSzJ916YJRnxp/S/cgsj/2Gy
p9ORjBL0RqC4XxhDo5Q2gi1NIo9qLII/MX7wKKgBaEUQvcHJBcG9e5XrPWn7TefpKyPC8AQ1kWXK
gzoRR1WggiqBk7rt4N8YPYTeIPSH/d5f/Rj9Py+R4MUWoINZJUjqLQ0ow59R0diEJz44AYh8gDm1
Z80TjVy5EeGaGhMTVywb+9gWv3j6HL5AZRH2Zo/5jbyRuyYAEJXlPBJJMhfpplQ7wCQYLlWE33dK
xrg6CulozVVnp4XqKc9yPSkT0GfZe8+V6fYPkRWvREeDKiiUER94zQEpYbgntYHQdWhcvZbHA3eq
NfonKjbROAJ/ijHC8j9TOmhiyDlzvdsjINLdH7kIm8Z7FDBGkCputxHcPdAJf6entjFYkNrPjGmX
9ZkrjFNZsJ6rDciF4InqKA9o70SwYsQenhZ2c+fYblHQvPIjJmQnBH/b0SQd3OovDOBwYgPmjTy8
yhs1Y8JO0QYyeUSg8S73u2TSWNpP4K+ixHyJAV3Glo0eOqyytnBstIAIXaZP1Uz3cJpi/DJ5LJXQ
IAR8xa9EJrzG+p+m6es+S15KR18lbyDOwOCG9wx86ZOrwEgid59FpvWDx7GKsm6VAneD4RjomiRI
moIsbwcyEpowG0EiIVS7tGpYXPNu2dHGIQ8seaH+SsM4MPPdtTmb2Ak5pMqTByoVAud66XSUyFOT
Eb0BQahZIMqhG9xyVxFzSX3NbDwe7ylejJyhPh9lIQH76Sk6Re6sOlnnUMRvUI4HTUlOcaGhbOp9
+j/n0g19LiZdtL4cCZSlE2RTHj1KXIUI4yh7MqzAz+bYN2SSkNueOmYGJQlGxkIUw7TkFMXAj/aq
sg254mRYrkOb1dwUDZgz/wYrxbqNX7YLCzEZ1ERNTDfcF51Vbjl9d3on8JBMzrcau6fYOB0YKvlC
Gr2ca+FiUDfDVG2BDlBYzflTAU6GnE0HCxaMtSIyXODHxtFoyAsSY9yrgGF5mD0bfL4mUaCiaSSh
n3aPnH2arUrBYCV9DRoQmbjKP270ihBDAIzBtTZ0bsCsQuwltneRwqVcCpJBVHyNvKyanFluHQZB
RfDP5kSH+WiUxlZaa2m4ZJIWwhERmjxGwbc6E5wZMCiZe0gn2WrQftGpZZa/YJE7wwxjF33sHB2C
Ab+PtrfsX2H8JDZwRrciJ9xBd0rWkPRVEddHM7DPhBs2m6q9CN1MWMkOI6YYDWh/5edn6JGITfA+
+WRDun2HZKC7W5MLnTMkg5Sg20SuLiB/yKCCdD2n5A/NfncclV81JnOFy63utFfUN2txfLtjsg7o
cqUcQYKx8fItSWwiOgCPR4xbvUe6RPUCzSlIlZDNtGKiPFgFHeG/f7ZpvyPpE7ybHwEsgTwoD5J5
6MmRmN7VbkTo8ynEtjCbqv8Ssh2EXicCkRaJ/0g0hAf9SUPCSvKTV/FR8rSBRNnEGayYiEJBJIqN
ztSLYoF7RrDWrqPZt8+jzToS6whz3DgQv+xUgiOkrCQAKKjCBdJDXaOA2sDPSvPE+IxBTzU0MHhf
5P0u+/+c7Jk5Wi2wFYpyXz3aTPwduaHiXFDMPxwKs7XvIH1FPQWsL4SkjH/4lJCJspAY8b7NZiUQ
Zh+7Us+uu6OY2f6Tz7vsu4On5U3qeKIe3ALLH3LrnFlvIuzjxmKykj4KLmSklR6GWsZDlsweIFcY
LY3G3wk/puFXjfpq1+Ex4sPoNDRzgOUwlayUn4HcZ+4RKBV+XSQGkhan6uWHvBmdYy4xvXJbUFhD
fjsFDSq+j9JKvy17umJhF/TZVH/YfkowCfoZqjTnAQ6zDojK5pH7Fsb5TTP1O4Fd5LBXabir5mSt
6g5RmcNG4ZoV28rIYp2QoZ31GdsoSFdJ1m0VXnUDdLY+BmZOYsaqDTXkU7x9PWwtls6d0iXS6f2z
av3TbdJz1dgaWAWzNN4tfjfjKC5JekXeABfVk2KM23ocIAeZrngjTVGv2POGIARDYwu4zP9teXZ7
PPBkcZWx9TbZ4VLgbfnsOzyill3e4nxekw9+kLue5dnCJzTGVTIFJlXfc31IJ9XyWwdJ8ISGSsHg
vlSQNAjYh0VEZI4h5ickf9WI0E6lBkhZQSUsJLBPbgxgiNDYMb5Fk04FksmnJMrnEvnGykRFD+oj
YaziiSwng1BSwk1t7UNjEnVKkkrQT9slmK/9Kh0aDhzplMTbWMcz65eUZ4ohRg1pfRwTWx8kguKd
oGgjjMwx3W6peQRaG0v5d4KZeD64+QyZUiz8/KlBEtvb9XKKL3V7hTRxRvelw7etosVFRftaA2Do
if7c85wbh7yuZEtgNpbRCZIKfSW7Unr9pPsn9CQiRZa3USSmCeRgRgJOsbXyZJV4V7YJPnCwXHtJ
99+grbMpXAaFt+4oW35xYouW2qGJI3gX7cLktARCokO3JlaCc1XGLERkNkeTvy/gU0fzOYigapns
heOVzpl8qAzhyI3HEXORih1dLq/Mo9fJdG6paQB1ctdCsnnwrlMYXwLXRTe0cthqpDjkYDemf7A1
Bg+BqKifRna1/uVGjRj6KUchS1MjbUEbxShc2UwK3hh5GHaAb/Rbx1cSgqmrahIgjsLvhzUKP8Rh
yZ+e/FP6dt+TRlcr1g/XEZ4Z1C2BMRM6TfMVPBjfno/Mt7qbghVeK8lZzflJBVx3EhZ1UQyEkHZ3
FQEOgvKaiCHUCVKCxZ0wo2DxraY/lrAOKLvu9Apdmo2jugetmSKNKb9Z4UmIDXyqLv4ovDLAOlIP
jfpXg7gp0vxzAssbAJdl4G8xXznQnDooK1k1JEccYu85KI9BNpIndhQNr5S4oBZttICPCW2iyyjg
QYkXrJoPkdewA1q/FQXZwXDtKK2RoaB8QL96tiRG1RzfSkPZxh5rWL1qY/MJGdTTJonX/HSJOe2Y
NexQtJLBmdqTE/7HSkNwWOuBLEUCFRwcMiClXXbAvKBZ/KAkf2XaBvTKTa4TIXKVx3KlBYiPDOxd
ys5qAkWZRUtrW5ufDixyTjmuU2/vwcloIBGEGLFMGaOd5j9WzFjSoDX4NHR9NwTmcXLbpcO4MUXW
W6FP0IAOHEVi7ESq4aITYB8vs3yFPKCxr+xghkcPF0FakPD9O2xEk9AaeB6dtbA77qA/zRmxyc63
ZbrEVdGgD8naTbeM7j5oSSeaP+56WPIlzUAYf7W6T9RHA1iGz4AZ3lZxmPCMaDakqEvuXAr6ZZr2
qR7e7e5bNFJA3ACgqAPFBz9gD05BrzmKAn8bDeiDe46a9s2Oxtdo2heL1m22iaCdXPuyX9ZoLvGk
0xEZp1B9Cv0PYDqPmi10TM0RxeLJBy73gg8hIwWjNMk6sPvoWLnN0XJ/1Uw8kPiijPFGMNU26nBK
8FC85kwvVTTjzkGxt85byjAAno4goLce7eY7Y3+LEQAJsdCgjEFw+AYtyoKJt9fapYrp4o+BInLp
+U33VSAhoJMzYSAigJicvwTxWwIFzU29NCtrxyQqDyqY/sbpBcRWIDMBWUtcRgYQBIH8bEbfMBbM
GVvFeHWayvgUPLdW/2UxLUJEWiK3OKNIaWGUny/9WP+JrE8rnhiYa1CYYj7EwVn4K7PMHx3oOWnm
hK2aGWJq4luGnlS9fOtXJKmQYWjzaqo7T/8wlXXZvZfs9O3XjmWsTQQPwq+Z2KJpiARsMALs12a1
KxkaiU2fQ4Z7QC/B0QQCj1CxSM+fk0Q7pmherDObKIvWPvUqZk4omYpbIwueum5CJgW/qLMrYvrt
LCxmCAs4TSAcdycIwWfcs0LWa6/QedJqyHeQghejacXcVJCJg+xDbHGCWwKZzsEAOV1y/RvLGfQJ
c6ddTYxQKFBJ7MACTAaQHqjXyQUMj6422na8RfRFMQII1BQPBjZAB1Hr1CD9qMXapuEopw+Qyal+
EnmVBalOpy6jOBMTnAdyHzQNDihpcNZBtfGIxi1O9j/cV0fNVhe+S1oLqAvYO3yjG784RbIUMygb
5iGBJewAQpUeHLCC6dlPoUI4CYDqjBAq4o8FXO1oI1CoTxDfZX6iE8XO8RCr7FDt/7WKkG0Snck3
om2xHRzI6iImdCOulX3EQlSfPHqv6w9amT0CnKwtHJ9RccvrYSFwkgg36OJn880SVAmSzqEUiK9N
DZMNv3sT1I81QOlkDovZCk9u9XL/cgzgmc10WC1j4mnJ0way4KFJNfNt2fT3JxlKrT89atVnTyvj
izuQF1ImBBnHfTk9tIl6rpODospWBovgEKYkx/8r0wmdBYWKsaEaqq0PW551f6IFkD4dbRL2H4CL
VZb9IJSW6sbh8yWsG7Aitdwn8sj2uL/vTUzss/JbXwaMxi1+KdoEB4IlQBYQT+2mZ+1lpbwYyJci
HWk5/l3WKHLT2fwlMR4LqAF0sVDWlnL3YoaY+rLsChMiEMMIRlWTXySpxcLxdvTXKlF0sZs8+qWO
4froQczKORZkjTPJh+pi+vEsdfufXxLbYlF+R8NSJeQTsAnlzj1sISZ/wIEIj+9Zu+DY/NaSf2yi
J6MTp4OvQg9xLP1RzFgxHRLkx166d4f3RhLx+uLQQ8BpOstfjXs5XPicj5RpIuvI1BQrGUIsW6Hp
VX+1BhQTWCGx40Wb/4uQlbPEj2Mh3ILstWwU9VGaHQHhBXBEZaGjwRdOIbbLLbLgK1mmJ7fQnm3z
a3SapU1bmcxsRLS7ZTb510EZOkjdbBmb3cEkGG3CrmCFP1VFuxaQT6tLD4WU6MmWOtce76sz8PiJ
ENXvrXZRG84B4PvmjfUKnm1PEifFp49oVMiA5RDoVU+mxp+8xzWeFgh+i+iB0mm2bvApBJYjPM+M
JR7XkLjo/A65b0Kx8J97NhpI31CN8zaKqxMBIXvlEjfaPuY2ZU0AUrxjw5Hw3Yw9DdrZKb/I7HsZ
Rp9R66zH56JKWZvR2j9OThMoso+WTWGFam68/mhgtVAuMON7BzZHRmORkOoYauSukQ+URkuka6FH
XhaTiJ24m15vXxQ273BuhHAbWKYw1PZhYp1qyZwbzT89GMSgsMLdgDuq6Z6GK8wULIj8pCh6HV4J
knHB1nr6q2iSrK9D84+/IxgYz1G5i887ZBdXeY3n7F9OlN/dkBmwPInrvJ+SLdJ8Fvc5m7iTUCF3
ZQYfnZpthAmsR/tbaOwYh1NaWiedyNLS9kFBlmkVikFj3asVmxBbYpfSrTWhWcJNMfX9wY0pqSk+
E14Ip37v7eBXSPi0Qr9G/ytRzCW66JG1vEH+XM3lU/sNG6mwqqbrS1aq5BfcA+ckJMsKFyTdPCAl
UUhusFGnM5jV2tfLJ1oHvSFdqV/0I5vTWxycXAZgOP+P70nmUxURZ+ex3JJDLlMmVFRR/4kcVKIJ
OmXloB/Ca3Foxuhlor5rcPKTn1za76z3dm3xco/UzmbZwEdsiJVwb8KyqcQzJ2QjPzc8+DEOVjPW
GHQNd/G5eQ5vBAtBjXXHnpFbDd4jex1yDbtjuClHbSngFB8eocRznAFdGXtp2DrDXsqsh2WJmlmv
JXSMtXaqTadAzQez4GDA+vkMqLFKosTQ3gQH0oOjZcXvEylyfYvE1yw27Ww/ibrBIqloZi8Y7QM+
x5gqgZ+PDSLEYzIGwEwoqJo1Op7QEa+Bt7QLSKWPhFfEZBsyxIwcScOYVmIhGPAW0yk4+a608azq
nwlSSmbmjaOlp5SkaLdAqJDQ7n/ElbvKp5Jtbh5UCbWTvgHWRDoLBjiNadKjIR1FqYA5C7wDc4pF
6Ezh8YuqbD0geZzUGrKj3JSQbf8rV7VtCEJSBeh12AvEV/GAChr1FYKB0H8kOLxqFRtGmFKqf07N
Zh6KLwxS226i5N9I224VpxwZv5am22rODzkJKiaR/yD68XBT5/HYYAC1SFLzcxUN+U5nJMl8AYoE
7px1AwTTPqjxfHXgxjBmopBgbomwFOU9/m9rIe1K7yg3Nyq3I0GAo62++wqgsEE2kGHmvN0hK0ND
bHE+LVfz4r6HCuaz2XmVLwUykAV4qwgj9uG5CcpB4mJOw7diDM02lLRPqnLrLqEEkebB3ZJyQSFD
7ieP1Af7FNi41XHtkHXB23d3Lw7gWuEuBcaySxYmK89mG364KYaB8piMqLt3HlNPrK1UK9xZXfbo
+u6pCfILedpL6YZUDbA5IqPZ630iOQnd6TFPEHo8/04sVGuo/rY5H9Suus1V/kEKX0ug50DXK9ZB
ww9/uql5r6p93WXPRIJlOEm1Dki+jOwFCRz6UHIVuqLq6DE41naExc/IfyTcUUOIrt97+W0wK49S
EWw+NLFdJFrx7OUYdlutW6YpF0e8twbtvgcj5CpwXeWoA0/xEBMk7THMVBtGW+mP+qRB1p0sU1m7
4m11LF9OEGKcirfyEzhMh3pGMh6jcAgWzqV7TvAv0DTvHCNHVI4iypj2EicZhgby3osv9JTNJAYd
Bk6AVd3cym8vq9KmMbtUEzZ8UehI5AEEyeAHywAYR8tGYtuWGYUDxiGY/AeKz4pektxIDIMufpm8
+ybyGnYD+HCavos8R67kPuDi5XuSdLrwnC830NZJfLcbSaPXoAaLjI+AfC1gbC9hxeLadwjqDPDd
1GzrCJ6ITFs34RG1nk9YJ0VKdi76DGiS0EcLA9jq+2yph1ibWhJGtYa2zdlaKllsthq/93X5FhBn
BxB2cG3EA/KO8PqtXeZ5EdqmFEiNI6kgobBJ1Sl1BCJvQcdaBpecv9DZa/m1moOnCTlQIZI7hDtu
0G8L0ZEDMtXsAtOuPl+u99XTVD5FofvsTKRMYHKUe0OuxVKIp8rVv+VfCHLQmeFWoWhAC4c83yJS
XlPs+uw8jaXFpxFOhwfTVbfy89gsLQqjD6V+FrW1g6eLC3JivVzv4cG9B1KVkfZT0OqEivtCHMlo
pfcsTSHoh5Gmlf60MdOdZgePeHqbXlkmmAbFwNcZx8h21q5mmIRTDw+VDQOj8CUiAwZ7WtUOPcMv
IpC3UnOO8fyTuiwtzMwvVe2WdQKIbAO5wZFkdKOBf0z17yHaaq3KXqto5Y1sMS3zRa8cRo19QM1K
yXcpW/kgEny2IQVkdASbRHOeE7RtTmCu6y7Zz5lfMroEPKrw0OARiYdftW+2ANXIXsuwukoCW5d/
6IL2zebOZlDVKmUNcqRq7lOVETGJQckpf2Wvj2wXIUmKEL/6JnsywsF7Tsv5YPfWOimmbZxXawMa
b1Lum2glck0FvM3icimLxR04eIsPSbeUHecspnUR/SyRhguTJVa6QbKKaiYYwJ1lH4hfO9saDsH5
IftVC1dfo1O6TczceVhdAjQ+fo/d2BeKicnFeMo0LBmEexclunLnldVc+7ZsX0cL4J/gyyqYTlVB
K43iDLdW9a035LPb5fgrYA3lMeZytVMilUGyqI6SPRrrx7YiH3R4V91xOUKh6tGX+LBN6wYJX5LK
183ofnk4Wp8u1KxlhxdCafw/XEmjOnkLEsQXkUNtsYhuaiv3oqvsc7bSA0ziPQjEIU2lqoIzreJT
X0omjbHuMO3a5DIr+AtqJdzG5CGyUqB6VaaefC2UFDBbA70pSwN2LSdQqoGT28tUwJze+gw0rHUA
zYV5435dK0w3k9q2RE9jjAxz/WX08980tHdqdjQm+9UPS3ih2diSRrfDvBa0B0zDi25Yu/woRXIO
1eRUmV+5wp4q+yL7fqaYtb+GzkWesRp91slUAzuWKhJxRqbOPxgpw4d1qLhXTDX/Es5DQj+5oftR
24haT4BIMZWXrU5210Nfxps4BWVoJ6igatoOqIxT+2M2NrH9Eta/9jptqRagUaV5BtccxnyTl9PO
cdxDbxjr0Rsey7H7CZvXXmND93TFCDP5GrdNIMSQwhRauhOQSLqVbqDLnUu5bb7d5+glfAp+PKgj
ruA3NvJWh4bbQXy4rWV+yxa7WveunfPT0GDLTa0TEYhGS55Inr82JgQckkYWgPkV21ScQ8cwF6Pz
061H3zbXE/pVS13jwluO9bD26otPmITVPaqO+ipzN3mypYt2wdsNWbQrTxoJf+ra1v+aklSxh756
FDyqH16GOWbfvbluuxNbytv4TDyXAScu/mExDZXMPqPukTVBKFXxVnf2BrJ/LHB3SwIpTSBiBghN
4xGklAJdWH96efbtJ1EMBKVxyVjOpNjGR8KHhWaPUkpKwaOjv+tldUKEfZf7cFeVfyJKG2PeE2IK
JWvIMcAQYz4G52T2LI3iI+2Yr61JUkhBdokOO2vZtPVAYSaNhVGR9pwrW8tmH6CcqaEuN89+d2GN
CnxhFwIqzMpJtR7nONmL4ZpMAJIfQkSMHqI+jktezy90pKRqP6qRs+9UHgPeHbSHle6fB49CWCwK
K2f7CraAsSLL0dI3kuDG0C1SuHzoWApJg12Pp2b4TRCIoX7DIg7NRDI5iYG1fhia/DEbOX1oB6XE
Dleht2FvpHmuk5Wqj49xzrILGD6fKcFun0loWWGYlO8kJ50OnAhxF7CrAffOG9LKPsc0PqMXXZeR
/4/nXObZfvBfyPNfhy7WWzwCIza3pmUNCNd4dpXog1Hh5bcjAvFH9rlk25KoG/CCwqDVb0jG5udl
l202xpDfSDhw2qREvSAZ0KL4nGAt9MfuOpMzIPqguS2+1f65dObfuXiV5xsZySFJ443mMn8AkpT1
sc4loIcnziDF0CuxwM1UEvJCm8Brws1ipx5RM+EHgZoqtgwJkfU8Qknr7Mg+jpH9IjEwZGB45GgT
NJS2O4oLZtn404HgrVkDvXXjYR9TbVhpMuOl8OgZUeyekpGqM5Kv5a/HMH5vmxf0EeDogx0sKh9/
mm2/2wAXUvt12hNZqUbTLBRY1q4KltmMbRtBUv8zk3o/1e3SsLsNBpBCWi6+uZgUZGGk73HRBoQB
msbLaLEhLeIBMDYOCCsmxLCeO2yF6OXqj8HfqBaEdayM0SIp0D3xn7NSQPVenNxEHg2NVzG10Pgg
qGi5L4zm1MM7q3p3UjGGSOaGgeop61giuZtJ5HlpWwRAzAakDBD+jBMGVc/Vrl/L8SK5GSYdRUrM
m1dHX8DyzK3Rj+/9ZO/la/1VV5dKx/g8rSdytHiywaFHp8GiRnzHJpue5vBJYqzu8BBrN8ckQH9z
X0Eg9uPOE+n0gAuWD4mmltrMVVlXprweBZeZkvI2jVcneY/zt5Z6JmsAELeaPxjXyFH4dYfpNca+
VLh0vwT7t3R8ioqgjlQb7Y7e4t6QQ5jlnx5LrUNKoQR2jtZNYvjI6qS9jG3YK7aM0mqua0ItUwQX
GjJd3Epopgzx/oBiy61Ls4oRft1Zr6Od7EuYd2ErCkDoHhw4Ytvc7B78Cgyh+RUz8jzOHxEQFDqB
xjQP0bA140tC42zbRIQnlzzRlp3vPeCUog29SnaN0USXMUiefQOkFpGPGzFrT09WWK/cpuB8kigB
gV1Sg8TYXVfEXTVI+50Lq/NAXokxyOuDSz/mlwmGIIToxT8Cqokj41NyV93g8mkjoibKDFGLm3YL
Hwl/AzOteyuNoKIuxNk1D6uJMBHePjPCgQ5WO2NsVIZ2mSjJYS7IaiU72MDXxRm1nVWfHSeWHj44
Q/Kt0iqb2KqJqB6tFovlQO8zPtaISCQXpUE9DChNxIPOG00wxHZIPk02Ivlhc+vBl0IOjsRTAgYD
6nFu4w3hjZIQYWZPkhaO2ECh0Rz96stmPyhZExIKSDziIy9Yz+J0vcghXNwNFjrXx6+HFrbQCA3v
36PMOGI62PtM5UGM8Izd3Wn1BmJ9c7Tqpg/m1WeoJFvnPDo4XCO2fss0mvQ3VXuvBo08uqB8yTvz
sQl/dTAN1aoeDKXcNQ4p9iJ9rdoV6v5/Tdu+eZSAKY3O0YjpwEq4S3X2YgUIsJNXMjnZf9ddx4Zj
0414kpvXIay2o8fFQB45k24W12tFwXdgveVddtHxF7KttHz0W4IkWLnK8qVHg+AmFoM/6CNSR95O
niqPsqz2qOOXUGZ1uSW8fUztwxiDL6o5iv1Kv/KB5A8GBBh0h0UWdQWTKZZCEVepsb7PyosgxmO3
11hzgZFv4HQVmNcEVo8C8xJk/u+ADNBuTSR+opJSWh4bawemmxdYrHdAS1lvTNZ4Qp0QD+Jg2E3W
XYROJW+T5wZFt6SbS45i4pvsENy1w4dPVGtwEzwpA0uVLD7XYv8Qq9NTIKusRAIVGw/2RNJCR4Is
WKdSFsvAbVB3NyyK6P1n3SuNhaHNByOsDjikb2Z3LqZix7tujK+a++mWN2ccKOguNoS99S9KTxn9
aFc33yU75/R4qWfVKhmOEiOXEo870I8qvQbt6YXYEgkeN3YE0tBYGevc47Oya297N1gDpmuWCdQD
MZQGS7Ny41UIWRuu9YitaNxezrKbx2+jqc+awr7HihrhmfM+HIlfNx3g1SjZiK4OEiSo3pUo2lkA
+ZCh6A9vPuFaJVty/QAplDW/oJY6T1FxGFNeZKveI6Nu8dEycyxM7a1orVPXj0/iJ7SsH3JjD3M5
PTdpftfUIg2a6eNLJVvOk7VjUdG/VCGpIlKhovRZWXR1e/Fy+pSOhYc96mDCLGAQYVPAAkZt+qKn
XUEuXgMVB679Pv2PpPPabR3JougXEWAqhlflbEu25PBC2H1t5lTM/PpZ5QEauD09uLJFVjhnnx2A
2qoRUBzrD7uj9qkA/eZVWE27UBXvIsRZs1myF3b8bFefDBwzmmNOg4bvo1X5HHDI97G9UeJUmoBN
AGNSqQNLDDln8zmXFxdpG4Qm4Br/R8YoONP8mk/Wf11I70PdMwfkUcEGiYkMUNzTJvmGIn1Rwknb
8m+KXYNl/tKDC9UgAZgziHVrPZj3tj8eBSNaK23vM/F0f+CYGh8yhQ3CuVgY5UWd5LJ8U/ooD8gF
rdwID3qCWxaY4WHeNJb/NNS/fMQGoX/EQIFLGwryFOSU295hpq9zTXJX3SfPoGwNKJks8OwhZz6q
NVu0bBjs6O1ng5FzW1s0C2I16OQV6f9VFXFP40VWCWubYsym+YxvgfLQViygMs5PLR4UpZtuCnn+
c9xAkKQJKh09Og2DdWrpj3BwQl+CNU93oSC6TvjSU+wta9RxuColyptFM04pRI0ogasDnSILDdwz
FUUh3FYUtgtXhNgb+vsa/8I2H4kAm5YiD94m090UY7SHntNL60SWWjAYYBAMLMsvMqRmY6HEdiVk
Awggsqj2JA2nNOams+2zeN2HHBabMrklHAbj4OFdb/4xlWpDef9pT16im6grCwBXB2i7f1ZyqTGh
rWoC7H4zxBfea0+/gYnsiEM/tk7K3KFDDpjFEenWCk/j1XGtt4DOcNtWue9fmz4B8oLmYPzpbGjT
fdTCDKDxF7exoPN0+W6gKwWYcHAejSmvFBfNNIKjQvKZjCTMs033XyG8bTN4VM1Mp4V2xd1h7RBG
G5TdQfGZ/hxfWRM5NAmI8BagMye9ll59ONA14WE2TvSZgyw+jklwgBusVhAXGrYnqsqg7FFbxQUv
ZNf0kHCaPyeqS4AbRyKKDb5+/kmp8/I2uChPcyOYHyFopJrb5diJoXGfHHhuXKvuQDogWK4yzcCW
bsN4RQHoAkb9VJUXpwgPsYEsJwdLozcTurGsIdOqLRbgONNGyPcSyCjo8gxGnrWJnJ6PHBghpZID
kNWshDCDgHfjZ2cfpoNASeIZ1aKnBHNHk9CS8gURFwRbpReG4R5jOa0emABhU+V01opjEb4rm4EC
SjhDrABuZ6JQjjTE2cUtViXhvolh3gqIXWGNSzIRJ23/T77ZTI1z46fwnV0p6qNVAI4bYHKS80fH
woDBcelWu4rzOGQSJunpOgigBDxinBnuJ7Q9GmXakAenEJdZPyewnstP5neP4VPqHRV3IAccog1V
Z08KdhCJca0Sujp3GwNhtQCjM+u4GOKbxfxSm160LIdOCzpQXlO8dsiuacL1CNOpmUDkbxETz4nw
+UxlohqrMPqC0m91IN6obtzaXHYCt6ZuQm+XPjukmfcW6XNrPYoXiTx301n3kCK3Z2SxvfhrNFjg
f+jlRPR8Yy8b+RYPEPSczxT1Vq21m/cMAKlnHUUU1y1hjwwBt9rwG5KCxevQtKdWR/vo7+3YfPJA
3kZEDkJyivABtmPvHKwAUtjquXHQWU9WFS61yVqlpY8oES+jIVqO+WcaursJY48m2UqQ/L7DZRNB
EqewW8e7urAeBZ73tM8+Y3z831aeWx2MdFg3FGYL0dnrcSqfhAUh2KS4GYgCcp+qALTlk3myMeab
1nsoVh/mfPQpuj2dx7ZZgYUTPcCJBLhZdahfoG7Z4aoCU4U07s/Z0THBSzWyNlVt2loroZXPk+1u
1KtoWyoejJq66ux+5sUTxN3ZSDcW+6LWtpLwYDe/4N7DfK2OK2JvqOXL3xpmQU1hLZGguJCcBlBn
o8f8zkGExSgCgLzJP5NolZuvhqT0x8ogfeUzZHzLdz3hVuzgdL6Xs/+UJcTQgjbKn8KzcUNjYcXk
NJAGldBflX3GwkZGW28nP1gbVbgXKHptwp51eCKavqVvYzTzVnPqq1j7GEeHg2iQBRwSyIkkgY0c
hI28zDjbz5skIpBvBl388Sh4lPidlexOMbl//zlq/GOgGwFgSxWngamUKJ74vq3+U8RfNUlVAnSB
wkeD0kwwq8dEVf2tPtjHVKGYqM0GsmbMF7dOdh3GX2h9exf0d2iOaBHTDq0uY2uyMCqGXOHn3FzL
oX6aYEPMIDIeLyxhkM9lkvVqBGzv9XHeGtAX0/DRoMiugJZgyiih6KSfS5iFOFkpHY4JH9GEOYfY
b5hfB+c9dqFoQQM1tH+G1Z9y3M0Rofb4hinIBg9gdSIr0mY4kN5Mk68IYiN9rhz9A4xQQFP9lEAH
DuvnZFBCUG45M2l3lfWjBzWhiAh8I3ZmVE8XbgTd/NBims+w7161pAVOnYCZDfYRdp0tdwijC9V8
63696ryH8qcuQa6VakEDuaET6nKyr50fZTQRMP8omdqFjJCVkjqqsCulo4J/5rzGyOHGhIzkpDrg
zfY1zjezupMn2sNktxYuFNBgvJdhumwi49nCgFupJ7yeC8GZ/yv9W2vdyVtXZF+P0AeBxr6LGDGi
yZ1bMlKDTY/DVTf733qV/CMI4xDma/5RbDmPHrmuBriQF7UZw/FFVSfJVz3wpPFyUl5qo06cMe7n
wQgHFl8AeD2QQMC3thKuIYNozqSlqvgKbKmw0mgdhJz0Mcq8wIU7FcJl/lDCKosbOQ+/xuw6gR3k
eL7DyouhZbH745ZjlMOc920SrVxbeIFy5zpusko0yjQ4ribTW45z5Ufk0xeAzq1hKUj9WStc9gER
VFybs4BCjA8h1pzqZ2O7+eUI3kDhHAkkO+ld2q96Wt64j1ZuN9OTUiaOA+YZhlhjM3ER0LhaEniE
DQ95/hw4C6WF4+dsb+vyGlL/BPizpNDeIu+YaCwKKte89JBdyZ2HN72EOZqX9aYctCt/Ax63G2Oq
FX/jw+TiPWWOt25aZexJCeCp4ZltcYyPHqOrFno3MzHn3Mh7At4sIUWo7Rgq8cznyCx6Iq5Udugv
8zUVFaobzG+VyqL7jSbo3+FBcvED1iSms9egO8wzMtTU34oOoi715OQSlztPOJFDe17EZXdxq+bi
Cf/ixxjfwaozIOl0vB6pxp/WE2lj9JLSOYcRFVZNU88EpTe+3USsoFxtEDmYONw2U7rVA2cdOzrH
FDLUqcteQjM6xWZyg5GADi/vT1lHZCBWr7zAlIgIZFoe7Sd5pYUeLrPi5qlvnz788AADIhfAQ7s4
aDYTTMCY5GyECw6yEHj+DFLQSvj9Q3bUMoSZBncT7zBO7lGdPOuhvhZu+8jtBEjNes0HzICyAtwf
DL9qbuWHbWMX2CW7Iur+K8jaCwz2p0tJQcKaWExDh5Ma0l+zOAye/0H1NuW4pvTxIxHe0ZZzjhG6
d4ya5pjExsawnD0BIyYgL8BAuyjGGHNEjPfQcQ5aufIZ7LgYU/tNdpj7XwsstdHfDcxxdGMfUlK6
n9qUQrTISf55YkQuMy6gCGkGFCZB+impWftggNEBc415RJeoUAAKDuzLYaNtIsVwwp4GMm01oGW5
ZJQQPqprb4T4icu4JG1EQ9kRFPcMr2gZHbo5QIe6o2R0AG5wBehttGEoB0XAXN+FS8f4GutfTOyB
iIkTU7NqRl1RzSlATtk9xFw9BxYlbzHRt2oTMBhQfbW6gVMOSFZ8CM2mDA8e0JI3YE0z20sDXRbk
lWU6Ndg4fmktOjDn0x8/I/fqsbsNrIkSf5VmIT47V6eK4Apar/1QET8HE0Iiq3az6Fq67hYou83t
ZUaCtceFK7v2znUGODn6+y6MD1ybrfkInfRoYNUHCXCO083fm2YGSkwRrlYGVP23uYXP5x96Om64
UWPySADQGoDIBCu5HvtajCAofFRN0ADP+/b570HzIWWwm4wXDxIOfI1VaaHqzFXG9p/fv9osE06u
CcmxnAOdjO8586t0bJnEHqyqfRZTs3YELMPy0A7bSEtfaCMT1g0OuDAg1j2HWIqzJ4x1+yyyDX5m
eEACyrjbClM5N/z0o+xEFJHm7Obe7VXYmEr+UssyhG3S4IGVUPnSgXvZTZecdFpuHvABeZnhmGYJ
8ECQ+RfSh204qc2kXTU26GhNrw0s0qGzrlNm2AubYlcvmCfQ9Q6MdKdtRdsQBWckplQALMzZ2cW4
tOBkOUVb2LR1/IbbvwMmqza6ccip4HMG3ZLk2zVbuWRDlrQTcGIwFnSP1jGa1uITA+42jexFGKjK
nkT5RP6NyeHbO3gBGF776LtTThzPSrYMT5OU+7Eo8m2upEDm3HYY7ljwQTHaceAB21RWOps3ibiz
KRgGcZ+nxF9I1jP2+XkZA2ySpgtt4+FYWA27Bvc0M0qbCmWEmJjiMzA4H02pHR2aG538rGx8Qzez
jDRcxcoAl+pLPnzx+qTcAtyFFRxW+ANWtkWumqMoGUn68nu0Np+MFxXvs7yos38qcYk5682N3RrX
bxM4XG4qgQ/ChyonGPNuO9t2CzMBjc+vBXJh4lr9zFN19ZC3igPreI7Ge+VgDItlGWEGIdZnc/SG
yXCvH6TErsKZV0P1oQLUFa7uxI8oIWp05LClQr+Vc/EMix8Qj5g7rjoGTvzO/JYD5YLPjTaOWJ34
lMGgYEhgeObFazpX/9GJb9BIgM2bMMx5i7Ayy0PMM+PXy+IzTEQbizl7KBbCvtMvYyjA+X9Tee94
n8BraLF3pcBZSP1hDdee8Xk3b4YKLyxg1OjBIlKzqEBnmqZ0GPCwUd6As/OHhyENj8mnWmNt+WX7
St1KidRT/uguXVmOhSc9ih/91s5V3Z7sXQ9qsWqATKNZD5h2uda8atvkNfJ2YxWt+SDC3Q+YrSzN
hjQqzULHOR1yeBoFqYLTLE+8ENivuseimsUdKgwE2mmB9VfDsmecD/g1yZMeQX/tfnmYIgk3hv3e
wkV06bq4uwwNJ6HQ+VuItf+Jm0fHawKZ8wHwbKwlCkpvuu9MPw2c736LlO2dg0PWIRz9D6XcdCQj
xGY5Q2S1Q9LXM4aqoPjR6wwezzHa0RPmwTVBe9FRjzHXIlV3X1NmJDzOvmqxaHM36kGEBkcebXQz
nOeRnEVUsgjSM4hGFHBpS2y98uNFc3BoQhs756VD75KBGE7f1XAEzFuqVw26RkHr2+9uNKKt3qv9
psUN5y6ZKJ24tCM+6jz6iJqqnH50VJWNvekybdNLKmkDm7nwrgbkYaVt0o5smJlRE4rcCoYx36dk
ZtdzJ03cQQmB7iI5SHPrY+trP4UMSnmwud9s6blbMHw57HpclFj/jvajFnMFvszdR+/KlxpwEmM9
DQMEyfUIncn3uP7sc9t/WT1VmwJQoWexgYLyizPe09B2IYzTszUhBqHq12hJ+YnUQhRqOH4Ifcuu
E9UtoT3lBTM5wQ/IB7Opk38j5M6afzVochKKRdpf/IRjpuzndvwdmZHq7z6icMgJqdrM1pYsmCq6
dg6s2uhs5mJvOhcQUQqX3dw0W0d8kJRzgMZKfXsWxTnJBVcabyNTfD4OhcmudiakNOxWVoX8sdkv
nkqM6qB8DeOqHn4nrAtq1coX7auEPpPN8W6GwAn0wHypDnGVQetN/eRXqDyQSvrik2XBeggxaort
Jd9S/bScnkefgf+NraRBEMwuFPAiRzwngIV4A018gXewUeVsx2SGo4euU6Xr1cjOq+aIQPGYAseM
LpJ9mGq2UvDyeiy9W0PCVjsBUhX8gtw6eIo3Hf7GfbLyGS+qrxmJYO1Q9KhfRuLxBrkKspa6t8vR
viiGXl4SQes4e0NHxZQ+Agoitf5paRvHWhMaWJIZBZV0nfB4+I4DoJSZilMH08kYSDYX2PrzsO46
9qpGcgntexJfRxQrw74bX/kngDOJm8c6gaRZdKdGQz7MxZODxyI4X+XZtIZ3pWwQKkoF6GOqnjMC
sama5xFMyaYHpalH/zCxe8cAI/oIdhe57O0AzbPEAqffJdl4DDzGpvPVFtWXZv0LhbuOIO7nisqr
/6BtNLHYMXoktP2AHyvDSKe5JD3kozB0jVXSTY8uPDoxZwtZTlILbiKf3xRuopIMazqpTje+iwoX
tNmkQLL681hEN8HF76YES1XoAIqO8ZFzcjBuEE57yWP/C9HgBDXBTOA/ZxrCLEGXgz5phKStTe3O
DzNoJTjoJbO2TVFbqVvKToiPk/mjkfU5UOBWoeWfFlKArH7RpPmZQD6qsWK2KnOXKMrEiKEW3Kri
2gev5uw8cuYgZnOXUPjpTFT8q01cR8A0b8gfFdA/ALDCBHHI2yisxAUX7hLiHGPEUe9Wy5Baa89s
ckiTV41DNw33EX3iVLcvE3ncOT5mqaM8Adcw36BYehuYtrhzbsgcxM6tpSwbG5fgCYHD959MUa02
kC9yUOnvtXyLSkiVDwprw3x7jVGuWyCl4ess1NupYZFZkbXKTGy/436f2gVhfdGn+d7XvJ8yBwkD
OOi8fy2wpDrQhuaqwwSnzXNKOEwVMTHkK6DuKtwvjtRk7C+d/jOP15grwozfZNwfDJyZU2TXM+wQ
c/6xsIVLtu2EPQrX6t9hqNapbf5Rs6jtaFVT8BU8NLH+pjtH5/VbZ7e6i09s07ULEZAWQmVMJb9E
SSp5I5EowC54yJNBqlikdEh4KAa7iN5UoasFBB3iyqI/AshVAWSFdiqQ5CPOKjHSO1jThcWPYwb3
Chd7HhJCpTLqi4v9XnF0Wgo7wJhRQjqcr40GyVz759cvs4U/OX21XKprAiRt0TMVgm1V9c5DxI86
9mlJkBJ07p4DSzIroSyPa3J8ua3z0tl1pDxbProrpPMzTvzMLXLu/BE6AGeyOVB5engwLxoz+Kg0
ReFgh2VrlPpErMcBbds07zI+qCjR1nRHhEZLXbrvHeZUYBAGEzem3RZ3BoFX0C8Pnl7Ar6PVwbQ9
rPL/WlIySM3RLZJy02E3MpyOuXwskZFlra1b+CqEch8rglJi/yonW+WRfEh5nptdld5Vm6K6EQZh
DgxULnkMx8a1x+k4d8hPNX0/+jWuA8neVa1b+elYxXtlkbzExRfa/SrAvm9Kuq1ffqHB3mbMrmyv
WQo8FajdPWPazFOJnT/XsQfiyFmPzSsHopHCQSn3lfusgqOZLlddutPCnaXIK9jNQulhUMUmds7a
kCrmk2refQhdobGFTqzDlzI4r7rukZtX8uXUTZOpEoF204H+zEle9tRSQbZr2ccRnACkhhD+L1wB
qidl0U+4Ejc62ZrBsztZy6Ohb4SxqYXzXoe3Et+rTEEL1VYvGCdyOsngXSCQd4AHPGCohOtqYqyf
+kz0ALPH5lNUuG/TBqakvehciCHTGRMWRZ4cKp7UX+sXX0Z80rrwNtNwCP7Vn06axO6OkV/0lFQw
zSrysUCnRNSedKbsUfc1onHsiQdicEIubLPVRHksoOrnPgE0W2CbEW52GGN9HB/hkoTZw2zhKkHg
05BrmGb324JwFPzWntsuTDluMq95ptJQ2HdFvjGnIM4vB86llxQRC7MHTLb2I51p2dTM2JEbME4y
iQTAlBdBSMk93ZIIHXrWgWHHUkP8DkJFR+Kwz8k2p+zC7nVKL5TN5sisiymwlX+hYFBEgcWABBDv
vwYFdupy6wsOe0ux86856bqeZ+0ZIkDdxFThCo5X+MGZplbLsxV/BHjTA7/rjEvGLAOWnI99aD6X
MNHAsIfS38qck667qlm8a0631Ng4lcDpL2AwnW/wENta0CCAYpXnIdUXAWxVPL4kcNECg0Ar8VN2
EZcB5Gu9KT7icly7eQB9ddFw1yukfzjrRMqVwNGqPUZR50Pkk1tMSrh47bdAebKYbbws6p8SnCaH
HqczkQzJhVA/N3f7NzuvWW3tRYhprfXVfohXpvzwZxdDJnZ1Ftswzad5r+oRsmfsaRfgW0sTrW6k
CFsiZgN6SdGW/sC1pzPM3YBJhHPDEHfBaR01QoUxOVTR/KEWhDQIuGYGLf/xHhW3r8lwBULukNnT
uko8SvGvJO83NJPgFwOsMlVyZzDTMzUAKyxWKUgbqegSogcuu2ibs8nFiZ8Xe1Z7UP32NDicBzFG
FwEPgWSIDOdFSCXRuqcdKCdDlcA285x+4mHRyljcc5Z4JURm+8LBG1YX2M3kfypRUE+tkOc468mt
oqeoLZQqmuIPD4F+A9iu/NSrr5xOitINPxd+WlIeVFHIre9O09JGnav+asDdAgoDUlPE3T7gl42Y
rJpd8tLCuVd/QYEoDl4aCx0yfI15oupWuGdUtdez4cF5mCmY1G/eVQL8ZKrY4dRcRAm7j1yhLCOn
baEOCHXoWIhA8PcMXH4HiCsAF7P+VXh0VBhgeH62URJKCtRYY4HTjnru8FdEGONvi7+vNWNcRENB
5oi/KOWd4XyPmDYrCsIJklXRRiteEo7UGJow8Y6vUc0oztyqOncOMcNhs2TD1UQUXZrBxoAaPUJQ
VY2Qul2a+DBGGsojaoz8QqwjjGgm3A/aagWg+cZ9cNEZ6Lym6jBn6ZE206BIUm3m3/8ErJRokmoY
3c3eUnxaKi1oVfdBQ/0MjBT53zXKw6kkSKy1trwoCzFXO0wndZ1pQ72iihU2Ni+NEkDBXuqc8AXX
5kvPANvRi1uXVjv4nJ+u6R1Dz39EA/TSefYgtlbwQPuj2vrYLSGxNNZFRahHG69cB0WWVXLBjDYV
h3POPEw8fKbBptnfsWK7NxlQJzML4IRcSU6cIJuXNDDHYmLqly995MIV5w8tKwHMg4lmcwC5sPCS
8tdmYaworS8Y9CgjsmTM91ZlozUr5dqJkmtAQb72TaDvCRyrzzDhj3JJQT++TD6UyUl+6P9pnfuq
akAdQbPVt/c4TV6N2cJLFDh0anFKS/lAur2vTk3ONJOKrNVvZRX/5vVTxeTP8vlvMyKDxJKbUx6V
nLzCuFi1e8+DFJfiYFER6V1OPKPs2RyaH9iva5Rqr2WN81C8MTmJEnu4hbI4KTFRWj9i8I6wuYe+
AQCVnFwG/1BCNrHCqdxv04UbwMS35umoFjR0u73yjqE466AHZMRWRQW+mfU1vGjSIgiXuUkpVxzo
C+p28kGz8BnaNjR21nwBc4rFRkMHLVQbvAPafD/fxhUxJFy7nrMf+46qLHz2APYVDDUTQmy56bM6
yFxiLJwMIn1JPt1WyQ86/00gI4HGBkfo3JUYBxQ/Oj1H+RbCcWeJ+9iFctRD4+xIitYPgp6oh8Bi
T0yFaV+ExcEJexe2xojufbwOyvQK04neD3dz8n/htzoT+xwotU22uM2BHumKVjL9wpSEUbSmrA4c
HTvz7swEwmOO09na0lXW+HxCiWqCwh7evIpO8vg6vENJ2sL00IqHwdlCTUW++mJi681cF+gfrnmD
zRCZwxCuSjeETmVeeeowu11jb3Cu1BTPyrkqAHDEAijtIhyShrOai2C/ZDD4JU8h3prNxdorKGEw
Tcio5oqznt26G2hMZy5EDzNk+lTaFAzaEQycA1rgoCHpaOxf1LWtRlj8v2VocpleVQhRBa5iASQY
pnkB09frc2Ne/Cw84s+zoj1AA7BUTfM4vsbkYMZMBsyHQvGzwECU+Uv9ge1qTEmh050F2rjg0Pvp
xlXiGKtZnF3gGslpJcw1KSCUQRPcvMKCM4gpdUzQsAbyLdHMVQChMzuaw4rjX+PX+osvLr9c+9YD
WaEB6OxHkGOk4oIbqAVMwERO3dlMA1wYUl1abQXs66Ma7gnQHD65MQ1Ozpgir45vds7LG94yFybn
zPuT6KYgiyMGbOIvrq7YhXYF8YIkt/BloAcfIFxV+m60XqPixw4yzFbWW9AZaXAnHZx4wLbjqY2C
VVfF8EH2ChEcxUERxJ+yInipUF7FFoHQ5r2K31rEFC2DdM6yynyZO05+1u6Y/UH73hTu0efKlufR
cVL96EOy0SNWl+gxsyu+Qo742AMSVQ0hk+Qp8dhA9adnnznvqZhi/RPPDHYFUZqzX+xarPpRxEFD
ZCJ1dgkA5mOQBgJn9spH7ENSiQY93SjTl9Z+MVCgdUzuVA+VGQdzJKZPwV00b3SuIT6RrQctnHJH
0dcCDpuapsX3X+uUC778BUOXtbOr7fEPBHVZuXJ8uDZy+XLB5a4qGHVtaVDVUsMilwgG3wAXBOmY
CDZijk5hxB30XjGMxBkLH6R4ZFR6xL2U8RzQNFtKaNYbo5X/RKy3myY8eg2SkoDvUvkmKK97EkYK
67jYx+2ua7R9NhfmomZsaDR37tm+GPaKTOlT6vcRZS13rlY+GcETI7dledNMdFXR11RcXCqJQLrP
GGGfC+u1c4K1hJ5ePqMg5HiVh5HMspJ5Lcc8ZvaeUkq7kDUCRwBXm3ugmJYOvE9zUiIwA2qeAcKq
elV1u4xMJivd1BDhp8FZm9hg4AObM1LTKDUzquasdwht1K7J5LKeXCrq3mLSQSfqx+xOOhf7bGTi
lOMyAAmS+L4z0xIoUUsX9acZbgs4OLyknt+aykeAexPIAAsF2LaHzpvXBGDal36unrmM9iFlroVK
x6imp8GoYgU7w4V3bQyHk3Mt8udwig9VN5HUJv913KfTeJWjuNZhdxRQDYhPwgsQ27IEwlRL4EBp
bvtcylVa47Yi9dee1hZ1k5+Ev6lFhEAptmQpYOHwg+n706S9esl48EBGUwsBSGrNMClJHxGECU8o
DDr5lOox9o1ilwbRmz/EL8GknSoHbS2C+coigRKHC8RoUDSeczKIgjJ6yvyBhKn6pa974jPqzdTS
/2tDjHOhtxqzf57o/1lJ9TU4xUHoxUcR17vOGQ8DT82e40fblI/M15GlmSokST1FdO5u6kDK1s6h
p/3TKlyIGP06CKjVSDTjKEEGn1B5laS6qGIjAOiag4HmUkVpWNtacpHY3/rAWmTwCxtPNRXqnf5O
pvOEP/wx+rRSExe0maRkTCtQzs2w2PlbWBDRCQe5hnW93r5a/YxSqBHbnJ6YCt0KzuomLD5KK1PT
OEHPp0O2suEBaSfZX8ey3yaSNh0/KItaOi+ItnqG/KgWryrfm669lM5BIwgYIBS+/Q0tIGiHCWXS
go2kzd06aRFxe55+cIpxU7vaf3NppKvIitfaqHPMlrTlmE1ucnmYYXYxTM6wsUD/w+ULwmZGLFBW
zGjlTzxN1TeG2dOkQ8aX0QutJ1PQissoD4mQpXxN0hKLzXBl+OssFE84eL6bDQZNvs1lh8EKCmyG
zb65bZwUZg2JC5p74LVMZs9EFsGi1ZIEOTD1KNOvOTZGLKy+B0k8R0Gz5OWfdmAgjfUS0qHoVcWH
bv/9UcBFSgk7g8tMDfc8DfHB6KYb5szneRBflQ4HULrMFTABcQ33FVcTwIajF8/EhJbbZnwBMRMJ
5h0csPoXInkE3a98ohb9ptjTyrS5JlCEeiHuCWdNIVw8DRRZ/qyjd5ctfPwx3U42hOPxA1+xYfrn
pdZKj1Co1s6rkTgnGvsfP0KUPoo/WtdoFuuQkQVtZ2/EKEwKWg6rWtnTfcQ1Pg7p5aBCFkW/MSf7
ZS6t94DYDQJannJyipYjTkD/gvq/6drEBEiK74CkysJkmEBk5xHlaMh1tKgXSL24yhcN09GjhN/u
O+mq9oIbPA1KOtLbFVEIuAwklXmAWewNmGDUHrRydpSv9BSbahu8cPKwv7Avk7U3rOqzpWnMbQfJ
usoZdmAI2x0OpuZ6xsrMwpW1d1KO3qr6CGmRGuQihsY0MXklzRnUGkE1KEyGtwSm1Jor9lA1wUjw
z8DxLe6AImxCsynUIY+bTJjKQaxnwdvCVw8AqpdwUXO5DuHA5fRKRoEhl9w1Gd/C8L7Col8rHzBn
hO4POIKIjt3hdBhoj/8sYJ7MCbaTGrl8oahTRbNK/2Wiq4AIiiU485+9gdN3j9DcgLKe/1IoNjnv
3l5p2qNB14PNO4wciD9CaQXXHudCwH9uNeLXoBpQnZB4YxPztByn7UATWE6PMLExLgd0irnVXD19
hnvBqPAUc2bZIzIWdgAGLMisYeHE9cpnbWAdS87KpR6ijeEgTwGx5k6rtASVDdNz1j8CzqUnfgN5
RWmI64Vsho0LJkDeejYD+3TYkrqfHp85zst6Hg8M6peWR2uMODChsY+pGmrtOrZ4Lqn/qxXPdtPD
x2xR3XMAGlsdvRTHNQOcTE2JbfhLqRkcA+QFOZabevRl4FQ3Ae0THqxi5+GicmVziSXFZUqiI7/T
pZeYUJl9vmus/OHwRVLSL21xK2r9x4XfOIQwRtL5WxcSD+fwxYSYiHffLk2JjiOJQoNQbIQU4D45
Y/uEBRSSwCp0Cwpkv64hcWswVCL8y3BrYkY4Q4Nf+xjMaJGxVWpl6bU3b4Chn6p3C/e+lCjeVlYW
PSNbvBFojLCAtEleWFLBdxjovqGWWe23z49nUUHEYU5vIJBJ30K8QKRd3WZ72ko8QigZ1UirpfPC
EnPV9/95MOEpP9MQDcs2obfVCISdDPLpeJIKuFGDRWdUDN0X34jgJPjIgrpt2Yi98ohLYg6Tk6qc
pSs3EIm/bdcgzRcoAJGZIOWB0WAMJTGjujMKsNPsgn8dJcYuhYEGU78scYdievAHW9JFsa13to23
a7xNUYUMpNpEjAKaEUQtYRJOlzMjYrKDgzBqgkJUy6tvMv3LHBMsn0xEiTe8HqEkgCnwAjNGwsOM
jN+jK8K2PWt3aTu/RcU9nw589cDGb50Q3rwUJ+XKHZl0RWtTb++9+ZDEqbRyWMj31vIp2cKlnQ5X
4V6NAg1zhc+VkyGgbPhSQFMzVTGE40MU5AT0Rie3xpJNmMl2dqq3OLuZgVwPDoYT6cAEwVkT9MGi
T11tE5aYA0bWyxTc9cBDwFyqWZdesZGY1ZeOt5wiB6z8E0Cy9svPpmuwK3AAEAcxfBeacxLdTJfr
Vij7CSspAGFmcA5AEfhilEFM+4piM8+Ab1qrPtzfJ838z54RNUMQ3Ta9vS6VCTRLG+vq0ievBPc4
Pwgu6s+xBfClkfD84jcNileXX8wiwdfP26ufgH5o0ud6T8adkfi0lBTL+bdtsmEq3i18kqZZdWF2
6lvvUOHxYVHKa+V/aWGuY0VTnEftYDbx79xZ2Ds423Sw19bM1jbbtTyOEN8xXn4aLMx68vhhcCI5
TGD8KHkRptNxeolpZ4gkQmznfvcMVzsxQ5iDr5NWK16ySCe4vuBQfkB5UOKDNE0XFWGZ2Ng5JmDg
dk7jXAyfblF+BPE9mmgwkd1iWxIF/9SglTsO39n0ZmceCID4DDQGzViehn16MXhnRBSgDwMReaow
gVaYW80FnHbalunMt8vJpmD2VAOuJAGwAC2renNloO1iiUbvHB7YnVJ4mMxEaTCHUJxrTKmJT3zP
Z0WelDFSXNS+SAqDOiOLqlL5OmPWcCz/zgEsQ6xAsgp74uBHemCr+PREaXIAKytAalHBHFULYlNN
QRIyWDtgVM+TBZY4vcAslGsOpaFcwILGKhmnlPLoIWPqRzzwkVaU8Gl9Ma9sONzlGK5J4nUFs2sE
V6Vovgt0pzqHM0AoXZGdD2vFYe2sAW/KbN8IrCa/5+qLllYr4TA17j2L51eYPyZnxkz9aiXjNeTf
jX6gnjQYEl9kjYihWdC9j2bzP5bOa7d17ArDT0SAvdxKpKhuFduyfUO4svfOp8+3zwQIgiSTOWNL
5N5r/RVjIA5yZu2cQUHnq5QAyfCkyvu5GneZ+IElP86IF+NB5Ka0Bezx7+zHeCqs6pqGn50MF3za
HWC7/A1+ta0Q/1DsuR1mboiBDyyCd7mH9U8fzEANxBZio/luoRokNSGFENsxWS5DmfpODZIYBQwJ
OjJ7+W6zE8KPoLDpBsQtWrAhkeY/IrdbrpN0LkVSmjQiGWmr+VxK5mVp5/dF0i84wSFC6g62C6FL
wQUZIzRln5yqjU2NrGVIz5Vd3EFJErm4B0awy5ebCEjD/MGoSvqQgRmmyIZzyFkoD/AJlM0kLKix
+uyg4+kyOjA0/BZh9JJN0b3V8WRFrqayoyZGAKxHZhZpeyxgCmnXPtSfyyhR8DlOiJ7y9IXkymU4
zcl2kUtXtFoAi8VZuf23AnNA5A8+5PUAdw3ogpMVpigFe+c1Q/QFKC2hDqB8BghcgilZoK94RWl7
tL5E3pCO4KLAIo0LY2uKvXtRDtmEkRV1edudRUTrzPaZq8ajqwJvzGd0J4TEYB4djb0aLn7HrV8D
00KIiC1NUeFY1WkjlKmDaryJa28AiZ3HfGfjzWLVZY21rc8gIfQbyFnXlEdf2ruqx/c6Tb9LEF61
EGjKzLR1CC098FHje/FVU/miFoViXc9QQQj11FiHZfRVmYRb8imJ/cPpHxORY5nakxTz/Sm2kw4j
yoJT2lL2wse0zHgWp4slXYwq9cIidM2ZVipu1CH9NED5iRxfWdlzPhPnxIyZpBXPU3507PQRcddj
IEI+LrtxAAZG4Ek5NEcWA6Tw9HVCxQBCSWAsdaBgAArPPQxhe9a/F8UXUjKVeZj0QyxuDAQzkDiQ
JSOla2gDj1N4UOXxC8pd0OfE6ZXxg/+iaMTqM76BMWjOb9rc4XIQ8zFWNbln1OneSc2ruI5HXked
01nvZVIfXqnCBZ+Cd7WYJoTrsU+xlMBDcMtO/dkZIW2mQIjTDYPxHi+0waYoTCtzO3pmgNJ4KI76
bB3swXntJpHuQoC7uMnCzPongOEJ9kLuBJlkzBJpg0nMqbwjtegfp9HUrkW6kzHdzNBv+vDZLpst
TuR1i1SJnq+Cv8X5tQdKPYltUk+oZzvdZzio1K/+paQvM6ojlzkoX1f2rxaNGlP4b2QIKWFA0Gy3
s0oEZCHTZFu9TzphCg1LYUfuFgjiipHsRc+xFKHWjOQB/f5RacubXbF5KD0oLQdOujZ62Z+sow3/
WcUlL4tU04NHBlVAiRWCHXPUAdbDTTmR9od6a9X1wymwuMvimtn+M5G7dTx/QYg3kYIR2fHFU6YO
AUCadJ/kmvg2XbQF964QCqiLQbMM4YSM5kqY7ETSQSihhYJDN6eAnoq4g218LEHiziyiBnt9GROM
iTuFK6xPS4KCR2RTHYXq453+51M7W15KbJjDMQNZgPj6nw+nJaY82BlAb6n2J3K4R73Zg/Ga83hW
Rsp05jvVMw0DpBopJ1BjT/zg8mQcJa1/Nsv8XeSM5CK/i71UhkjvYMj4MSH9rbIifxmlMWA8RiW6
4tJb0scXTegcc1anYGTUgO2oDOUjD639XAwXWfqE+SOENBl91kx+ZjSvPfpCMPcAJrNVjG2BPU02
dwWFt4AEtuzrdVihdJ8uc5huNTk59hril2F6CpAf2FwTSw7bG8TqOVChVIfWz4kWB7UOfuRigs7N
l4uW1c/19BpptzwI8I6TcYYZjgCKo90aB+j4MCMFrrnX4OtRk5MRkPtjuylwNwfNxLZ+y5O7pB56
yjUh8NAoI50IUpuj4k+O1E1oU7k0md7YtmQK2MOLBWLZkXKnhxq3HwduOrFt9wFxV5ApzOaaqT9i
56aSnZLhsi5lfCI8XlOTUoNa8QhbZMbN47VE5RRF87c+mHhQ+0GkGYsPQ9fCn0YhIT80N+RUbmaK
KSY0zKXWvYWLs4mrAltt7hYse+L7SDHiFC3UVscIEBHemMaoYLwiAQYs+AFw2z+1LHPJdGMKV0eq
UlWBPRtwmbIsxGTTMWWX6LXPiIQUjaLvCL5IqVRRTMJE1bH3GZz4aV/SiNCf8fNypXAkWgmhxkAl
C2q1yIZPq1SKHyX7Mqi1J9XJMbGcnVBrpCHxKfG2HO1TsEhPMWAmwlvhGiQ2qhrGcy6fW5WV15wD
mgr1bTWV33XVPrdkbij9MTKcp4RFrOiKu6QZb4qjhBuJe2I2h4xMLAjWaciZuZduF1rlRzjPb0M6
XZ1CZ43OWDCk7qt2Uj+t0WZ21GvY80w/Uow9a2qxA/VJVWyCIQf9sljvw5ooCKNh+5WZPU2LLB4x
jFT8oy0J4nZelIfy1zOrk5BVBpvGzJ+MyuRSlKoja/szmnlJGJtSXI4sGiHZla3ywUz+G0TWRYsr
yhrApp32S8LHlTTJMQidDwTj8W5RmVamRD7OlUG1o32qk9kLAgyNdoQjp23Ue0eMiq9PB6eDvwxM
DuDEwVAyNUVwxGvLxhk35GDjYh3L8SLxu1fji6RT/DvU2bmtFbKvZNAMDnu6uICzLGBR1T5GGggs
BGdCKxEeZLedKPm1wcC4QOUl+QhC6zvpLfAh44ye7gzJOjY7rvtGZ/pOtc5TZx7MZkn2ZUeMCed1
q1Nczz9smgiZp14t1n6tVvqQ4ooBLM62qawgxFkHnUN4MDVf5Aj1rJeq8lrY1bFHE89V5hFv6VlO
9WzBpeoTSS2otgcl32dzvDH5E2y5Prd2wC07MU6o83NHG66IEujgS/DcUvA3EIHX7MtsQXgQR4fS
GhS3WKgk6mY7cktiEA0SS+Y38clMCM4VY9oRCnKpW/kgFc5V/HY0zPuD9plymlM1iYmCHUi0tqbR
6AWKs0kqqiytnsfhhJffkKyA4xVr86J8AREt9MsmZbVJpfrSzaly6tE/qMyrEk4DWY+vmQ7WQgBA
MEBuzAYzXWEc4qXxBnb7EN5JDOCUqTYO4yk7MDl6/kiSAIv+DMcirzWcj2VifU1juAuiktkgODaE
TVJKq7pDmH8A1bgz/0c9bn6ktKOOWCLOpLNcXNlneSyeldK5RnpOl55DYIrW+90Uum2Yw7miblJR
h7cF0cZhGX7PVUJcKKJlObMP5HV+Loy0WSe8knH3TgAbSV+pujHMErZVQ15blT9ztAgf/3DPGwy8
Nau1Qf67M8zbWpqvTZXnt3nmTk1Yv4iKuJlVnEHZcgW81Notc2hbIvQoMqx3Qnl493Arp9o6izh9
7aG7l731RDBl6QZ2RxoMZ16r/Y7VsrMilOZ1Yw+eImQ9Y0YDE4PFMpvonhXf5rMKrGxT6vl1Mcli
meMEMRCwRbCg+xApL01hbsYm8rpcTokvDvgr2Lr6DNmokqFKm+1jH1UjVTGwD9pMXHu8BdjMsWhs
m7L+M4aWGMNUctvgY9QFGKYT/FD3blElOyMxroPM2GnUzJIV03FFyG7+TvwqPv/Iy4b8SNfkT7zg
fVNqFWS4fI+Xi52wZi4oHR3IMH0Ny/QY7OwjDSYvTKVtDZYddcLtIhO2jlWoeK/mZkPp1dYY4wo/
q8BxD10K7yeNSbrW+KFHfje75b0f97VmFyKH7Eqe4IC9mw0t+61sQn9sPizbQoLFF2BB6Mdt+WYO
Lc4RRM7u1FfPmK1cneu21mdEh+Y2MkXF1fw5Ymkq6UIDaU5Kc6PpsAIaaU4G8cLommz803JHxYY9
mPtFlg4DvQdT/tshcF5VMlu81mB6nelws2oq6qrEawzwCBxAojSa1ajuLTcuS07QVw0R2nIPCF9D
3WsmAJc029hFB/0b7YoS/BiF43Av3/SEXBSHlMDU3sj6rdKgCavZ+K2T5LnJtY1IQY5HfaOOFTO0
/UiDdJ9UOH9oCryXCvZbAGcmDuTgZ66769DkMstC/uwoSMarpbs5Xe4pI1F/Ml1LMBpHhLmIsoea
5DT22b41tkNkoKhm6g/KZ5M1eOXILenOL6bZX1XcGfOTZtPOqmTgkKi1uzF/CvQU6RmWQpGRO6N4
SHGxcYDRg0KvNZGUCOwiMhhiIno4sRJmyEgh6yygHRAjoXIiptwFhpSDDv5njTPT4rKeJo4obp+z
CoZztsObymRzdnCPcOFa9kxDqhOvGhtuplrKc1ARGZ7PrtPmhyZz1ZKyoAI+fEDPTvyNIp1aDvSS
LuZlYkx3dSQGFSL9KdzhwcIDFCHAIldqnNWtRclMBfGWqDMSWmgmcJ4RHqDGgJaghavbD/GX0FyW
rD06u3x3auFJp1eDAcbSGrpWjoYT+iQq64Zf/TogbhHy0NggSsxaDgaS6vjPoICWeAnSMQSGqpB8
lsMoCJ22uI5sCUMRh+SRkXzX2kfitdAKAMmZC/FyqKEG/anrL4phuHXqasZTE4DbMFYtyHR4Y2bY
Hb5Gu/yMZvNQsLuVDu0/0V5WHuKkJhvf0xWw95J832FFiyr5p8cpjXBncxM6p1H6s4AtCubZpa9u
6OTWsvEZhx8VY1WrOStxR7H3DKqyWhTFZVevwEtlLmQNI18fbNFjeeX4F9R7EfacCX+cMaLKwbUw
vk5xifb6prQ7M7/PKgG575JyGEYym9YBQtHG7RY3gUlCoGZ9NcNLxARtg5BTWRRKCDdkXG/aq5kh
vDGeyVsjXJEbLzYc3JZ/SE+y6Flr/hJFPAzIkMtxXfgqKltyfN2BytOq2OV4B8hvctt28sDcCXtd
sfUKl0urQoIqV7p36AbF/hbeqhwyQXL5v7Vauwt4DKLk3BMc1CJzKDKvaV8SnhNKgde46/TmMX/J
DqFp9b2vHkFDnTkDel9wNkc38caTnTHGB5Vf9dbTWEgF22Bfcz6jtCb/casD1CFRsWXtuGADcipP
Rfc3YwQHtq94mw1PigzsIQlRTcRv8LQ4ClGRe6mgNkN5wMSYXBrREHrijk7snYkPqCuOY7Hrxx92
SbENEJuHUSmGVvRL8puSL9Y6rynO4FIiH4z9X0fVjZiMT+BDSGzk2j+MCCrt9Ffr6Z9qaLDsfVw/
YVF6BSoe0A1nJqu5/ajMfZAAhgAUJpIYKOTsBbFs2J7ESiduBbFOaF32rDufdfhtYm5wgI9TmlHQ
govQSAisajyl+PkrkZTQnUSLTI6oOOYB6EcZ1/NVNk3McvwKJpQgYxd6fGQkOfmotDBkGTrj8SS0
mZyVw+vMzyui4KvqIEsMapzkwFm2qrqnTAYzPhJgWb3X1AJ8pMaBvCWb+E2O5ZHnetwit8xMUEME
gDsNntNCmFiTnjv96PmbSW8wU0cCpQhMyomQO+qmltr9YDMK18wHjnQ0MzcdP3NmtoxwRAhO4hKK
4H05jIhqzGWv/+bVhkcrGdbi14THsHcGdkfO1exFD6BkNNa/3i+wOwXh4xkPaoM7s2dzb187i1qx
bE/LWs2mgYyP52ZZjgR7tSQGcpQNHzA9a1PXUEHdcigHfVtjGma0Gp+KAhSOD964T/RBM+LYarsG
UIG7Bcfn1UuU/bsI7OlHbuPqKkB8SYVhaT1QXELTzcJeK9OTwu0wE0dyLLpPTKWrCj+cvlLNb102
9zXP6VPAa7+yyFZewhhDMMp0+ccUSALf2aj9CeIQZTXa/XoLBzYTIR9X99z4cEg9zsGokXqsI/05
pvUiQKkLqCDorEKk5Wje3K2L6rBgVZWybQTMZmIf1hDwg1MMy76VngnwNyiCS+A8iaP01R5VVh/z
b93bxLiurlKhJ0peuLRajMVN3dDKritPi9g4rJeROLi6cV4mK7zKHVK4GfWdKSOR1RH1cOsbeb5T
te6AXC7So9OcTtssyYluN97E7Ck1MaAnhTdjd8v4sg1+x4An0qr++OVlZdkI2bAeHSS8vuOLzo9R
kKc5M0hFaNXErVDa5GiNn5lEB4P9KXQzoVbD+zInIrIHeWsQEyVA3tawEWJ48U7TYgHFflbRNquD
Lw4RzqCEnFqSauTpaqifE7+6BvyvjNJq0SDDu0MlxVvLyB4cq6lIYsEiwt/FfQR9xUC/yr5mnvgc
T9mAMe1gJVwEOpGqI4gZ4zvEOPkk03YYfwfiCtKXSApODYKEKqtfHK3855iIiISNPXN+a8gUCqxj
kV2h6bl79Hj2s2x4EuUN6es84j0a3qONxMLchSHRJCaJM4CfYFztqap6P5iCtcB6NPVTQNuADEJP
VwnnjEhIQigzjkRm/7b1p3AHtRo6lhoDg/2DBumf8RBVnBAw5nB38NJS7I7ktLXzFaAT4S+vndBd
i2qeGKyktYGAeNhhIVKxnLY3k3Ej7bWPwdG2HTdKUT4gT1Yq+d2TRyCBnot2CZVlOR53qWUQN0vi
jv4dqOf5kjzsasW/OhpHco5Luu4sDe2qhjso5+g6Ex4+cNNUguFA1YeiqrtiJGUFqkgTirTdCDbd
Iulvp0To48eK+tB62cj9ScVx1Vn7ktCYwOK5QDmbTu9grXyVjr4BBeDpKjWipEBsovo1ymGd6OKC
x+TXpYEFyF53DZ5mZflA5w3+qujLsbVfA5JV1dAb53OhjlfTKrzCZuaTSpJsV3N2G+LHrL0iCcDf
YzQOSS/NJTO2tKGa1qWxe6+FA5R1rwtPDDeYZzkS//u0deeFwDoflSAqUNIDp3FEep3AQmse32dk
YbAfP5VAEKBbqt25MOEwHnn1U+eoPa6CkxOvwi4SE3ZzSQ/1La4PFZGRnbbmKBxT6uDlLyvD0+Fl
SLbyk3CIiuuztSOPoMS+KshMOohn3Cmdg840kxK110xf4fCsd6pOUxEsKSJR9NEyWTMYouOm3ljC
MD5/sVql5MOLDV5ENf73z/MNaHidc7GMLkP9pA/qWkbYGNXkFUfbllqZuh4RcgVXBMl1SYai+Vta
DmFkunaZbNtyx4GyU4zMebeTvrAadk1M4O9yqKjgmtlbJovJXB79yqw/c0V5VfXpi1CrVS+3blO9
2s1VwJziSh/LExmepAuSjRPfhMFCg3lTkwcjHL4zKZEvatE9cRYZ9esEWPwPisWLxHQQTQ5jDjm8
2HLLsQGu/J6MzwQuJBJdA9FMpiUo91wSU1a3P0VavVshdZ8pPKtMB5pl8oxxGCHTJobuMBN+15gj
1uNNp0y3MGieR5VNab5jhx86G+JBdGG/BfEPiL5tIahp7LB3a0yqMYGK9TI8waHurC7ctOYuwcCW
pk9l9qxyczk5Gww4NOEnSiw9Fxz2yfLeDR+ZBS7/q0Rbo37k6j0doYwbArqKZ1xVFoUwBQ+DIGCY
pwQc1I3loSNfJXBrYPPpFwytmOkf4m4R5KsV/vTkHeLdfI27iO2dZjvtYSeosiMmz9y9dvNb6ozn
BGPXGc9+h6+e8zk5GcS5lvmhnRG/+3Zz64nC5S8ZRzKCjuXBdIgb5lgtzuMMF0HxLmHChXaTVWyM
wzblJ9VIlgSbc7A4UJNwSsmazgCgxe7b8+rHBmkNpKBMr0FWHoyBv718CCxJXEEVXH9mqnunsbYi
kUXZ82YvJT2tJS1uviBD+N+yad6JQa4bEMkhtRpbbMhxRzYDolOixGd9l6ff+DVUDAVN8Dw47U7v
ye3A9cf7y7HC/IZ3aGN1s+hPpup3p7Bw2ZV0IPDfbD962znqrMmIcuqKHLNXE6YWOWemeWF+6RZ8
T8u9lqQd99YeRESgDRupX7Yd+inZxlkyqQ97DOkdwd84X2P4nnnkbePCTonMwt5jo2EK69c5TF4d
OT/ERbrFbI9spwXlStcWFY4Ttb1KjwwX5caC1zYAQmxaYpNUBEslTcURCVT04TAvCsmVbX1Qz+M0
XhB+Er4DW9PaurAwki1KjPahKImzQ7jH6sDSQ2cQFa2BjL0PPhUrimJ2WLjttWduHRxfLIa6/gIn
J5T10ScNv425V6gO1M4lNxzRp1Rc9e0hdHbGXt9VYgcCHete+HhH8pBYg4SRsyUQ19aOgbTnT8vG
z4Q9rsdDBtNXEMff3wxb5nTsN2Fyw5KzBRt4DXmNcmjwxsHKCfeSAI5TQQSiqJ8i4khEpec0EqrU
VfewJXBFINALC1qVnXL9rEOCLU6JGiQE5fELQlx4vZF8eEPzijZAr9iny8dC25+2bdqBJ67nqiYp
G72M2DNrejlQBpj9sE6WglzQLznnVKZFwY5fmvxu1Mdx+SLVOOz8gDUww5zPOUgCBXYuQheRcUVi
uObQR7vcSA+D27RX6NEZKWogpEttp31jbSwzvFKXhvhd8zuk/CyyaFxZ8FTlIQAcO0ajDKdCsxVW
orQcNrlMdt+47EyHHvLw0GXbMcvfQ/lB/mRCfRQ/dUluHem2FfHu4yK8a08z0HyJApaphbU3vZGp
4cMyPxqLFqBY9618PzW5rzrFLjQpZaDOwrqJwguCyYhDnDtjZ6znJjroqPjXMEKbCrHO6EYhLXMB
dSPcw5EzPxd8fUpCZp8sTxstI1TYL4l7yJ3p35M75BO5pMVdoyqS8D/Hz6IChJ4wD4IozTg8pZEH
f7UrU05FRx+2VmTs59ptv5OKYnmuV/Lo1MbL0G2kzskYXMrjUAypNFumT4NHFZicfirE4cnAaYzI
kxJsTKI/zLq5lP1bx6hNkoxa40o3q1DMR2+JksP9T+4QUIfQhBtNe0bdWmfAqjySCsELsXLJg/ps
yZ2vQnrE8yHpby165tlw7Xy5LqV8tP7aocfPw5JIPn/nwX+tw8aABapetFdBgvPU8a7D34BWE8Ld
v0UDG5miMnQQHlphWcerNwZk0JYqYZWwhBzizr9DXNNuBnmdDNqEFm+a5EyUsInJ4aTyv+Baiz6w
nmtVfFSpt5ugw0fWGUhUdhUMRlxRjC9TixViiN3ZpWnFCe4Ex4ZI12LT16Z2XQV0IGKfAx8k52Dg
cmZ6Qf2stucmUdcqeou+uM0UfAoMAmm4H4fEEq6z/pwgzG0nxivw4+F9IWaAtAFhvOg1TJl+xTwl
xnVLdjYYDWcQgJioiQLXTHfFlbYVgoSY19V2GXUHJ/YCBwGFnThbtO5654rU2IrrDFAqHljkkPfM
0p+AQUjk2SS2309HdMb8gQaMweAFkeFlrNgMMSSBoFtfelLq6QYFq8EazrCjAfc1CzIIBuXa+E1p
F0h4B0bIzhiLLCoB6itQyzm1trUJbsTUT7QK3hN3tIq1zEKQquyzAiGz89cQmSJ4/iq/yPYHmCph
PF6gZ9eulJmOCBJafgUmA5cBhaIg3SeXUp03VovOeSBVCgix68jodGZXJHSpCb5KEoZT5xWwDE3M
6BxyjCasSzJqXlRyawsSSAaPEE8VdwdM9muYfvA5c6pL0DCVl3OaRT1KvLLzwjG/9ZZ1nOsBtQCx
bFiOimjbYM8iC1lcf6IIXPykDQM4bVyeY9P9Y9FdSHeCtS1mnSy86ORwGre6L+CzkB8LuVYB2hOy
0JZocXmcRvy8HPwh8oB8oqVTIT9+oH49WkG+twgExcIQgCMYCNb+IZasSSWCY7ngxGtGjyMv1V7J
cgd6mhAh6PikbXkjlscWwIWkAVfqLkT30/VnpM6WGEph5FtXn011GKFTZSDuhioKCV8crfFYCLVd
qD0F7Xw0xJ3DxsFwPSB2pbuEPLmT0uHPz8Armd+77jRqJ52XEGstn4RGMLxmpBtVwYyr/HUgRUpU
wUcTbiR90KzcqdeCMgQgGH4ertgYVQ0upoB9wlibiuSKP4EPRK3BkVdIgNgzFOOvlncWkShikQOj
gtZhcJ9uQCANZQ/1NPhRBKPCqwLPt8pbZ5VmMBUozSxEM/mvyjbLkO+gB+0o6UR3FhwJKrax5bYN
cY29vol78gFBMv7/mVZKuc7hi2K2aE1UY6yOUftVlZdWzV8daNRV137rytGecDnqUgjn7QBJvUKH
EPjwVDhcXJgxpCY4ttgcEeb/KcWBXFIyeQxSGS6msoK1s9QZVYyPUB1AajP/OORHqbxyPCdN9KY6
zMz9VnJG1nMb41i47wNrpxrzRe2oUwQYL6k+AgaHzslC6Yx7JlP95k9Cegag9tQ6wF3n0FK34gJA
v5Gyi5oAuexkEqFf47UFrevjznWshVTwD3OfTp+x86gcjIAQes09tho/D9TdUJyTjIfAKa8zTCyL
Rx8R0k2se4XAnfWQyDOECi45GSwMCDIV/Iys4hWEHYn984ytnk0HM1x7SelYwUkV0A3XbAOYWQ6g
kpdvDPwFvoPeN/Ci4Ac6iShFruSADLRoDSypkssQadVBYYYG43A4UsnIWHcFVLTz4sQPQbCpKDYr
SCkoP96GmCzljr0AzWL43ZFyDMYu9k2j27fKNtD25DasylMdvNb20Yrqi0Bt0YHJIU5ZnmsgRg1D
R9A9pzThWNXGYVQPJ3KjNuG8R1PCJlXWPdtJjc6YuxsEhd4bCuHG7At4UxzqfOWeHP/EmD1luIqM
8cAbdgjDzs2O7FwX2M5DLuHW/DBQTJ60Cg98gSuQRm/ZgQDu8GPuNVfbEs7vSismXRwZNsfKanhS
X4gumIb1Znjm2Qvzff+p/vEAtaQnnblDZl+5ZCflBxXuJryhY9xmu+DEF+OTOu93m8CP1sujPmGG
uJLnejC27Sn38fH/NuQF8hYByO6mnXFsP6RH/QHjT87Cqt0NJzwbayjPZ/vduM1P5l29928o4mOH
FwK9n09Lxaxf6DcoZronUdS4GpjeL/CHHhNcgg3OxRvSVWspPySK346HID6Wi0l0TMCFzvhcPKnj
XaQ3miHINEsIF5HEdGqxZckmY7B9ZuPhmny3wLLm8jkc7/x5QfaOZYDqrDRy6YLO8t9a+dOam85a
mUCsrFAj5G9ElPdv5iX1axf6hmDQlXbVn7AUuciDXXLUXcgBt31DXPJjeeYu2qCT8KB0XdQuK2Rh
Hk23J/tSPRaBx19rbMxa9B6OBE1uyoiUmQ0lHkblgqNDnD8nFaa+FVqVZVjrr9l7e64u+stgegq5
6vOhzFFebyMaqQrk4S6gmKGim3DxhmLIGn2D1u/XMDgq44b4bbREBboIt1x91evILVyc7Cuy7FeE
ua1CWghZRtm6VvyHqSXs2+0J5OKzQ7AGbr/hSTFibjS/vPGA7btLfZ5fs+fk4nzTbheSfqiu+k8U
nNrOPEPDwYTkT+ph8Jl+qg9+URTrloTNhc0XwUbyIn8V++pq/FYf6lfu8mZ/RVfzzFuHhE5gnuSt
kWglNIOowUio4Z1wnXJnlDun3FrkflI3FUK9M02ttbPuhjvNb4+wADXhPZswPFThFaHqQl1LToQs
IqpdYm7afFOUfqxhuWClcgk+arNjG56H6jDIT4F0qvWj3KIJ3imqX1Glmx1t5memTerGIr9Qdm23
ncXJJxBwYmL+GFVNx5/zNQ7NjXICz8ZCIzHgdGui8+E6wSNrdE8LJV6r+Ac5C6uy/iYfy9DtrmR+
//YP8+xsmZ+WJ/lDvllH60eA+k/6V7xsooW0ELTdLFoNvBmIatTsRnQ4qNk16h+NjC9+NRz6F+sr
/mAfgpt8wwfJQE9dFakwH9QnXdQL7n13PjBYjdvZRejcbhAueq1LUyMGnR3u0IHgX85nUkw/6+lA
q/OO5gzvZd48PhnS3TfiIYFQPOzV8sECm0Jy65MLGa/sFSoWbU0G65kHU341/5oXFIE3U/oM3upd
cUPTi84Gp4enXetrhaW3JWbsiMDkdTyFr/X7wKK+wc+I8+1iMRklq2ib+tYfqkRXA/V59H61M2iE
8cptuycu7G8h95tRVQv0j/IcnQLH0z8CLwXY8hix+uEP1nttexFVKlFyMSOUFAojOQY7hGqiQE/Y
rwpOYVpTN6AwGcyOAQHb4zRIJ4x+0GuYE1YF5wdwUxtGOxy6MzdUNhICuBKmjxHDqvOKMphkQwE5
iVuoHr6zmKmGdPS6DsWkbxlMDzPb532cd45xCxZfj2DZjHux3NvkaZieMwrKW4LMgowRbDzP7baB
Faw2Q3dhySaJlUUVb7LAqNtDT1p7eRk5+XkYkDQyUhUHzXoXG1ALJD3+pa2+DybnmNLozTymJe2u
6G4WzkpwY4HkFJ8AgUyx0URu6fMse7ZV3yJGErkoXe5pojBUI/LnAU3nVxA/GvWhqp8d7moEMsAD
qwgsifT7jYxhT6T1OSYVVXC+oOuTHpP8/CsLUSv1aIyZsrOPO9+MKvLeyTywfbhyfLoqii2GcKlP
XQQ84Oz8U9taPokRWcQ6M172TLKDRg8F/TotJDL7WFuTvvvB3AlqcmAdi/urcLNzVIiLu3I+e5SJ
3RGds3Ox+P2NC+WzRPCQBwvHiDFm1QBP9byQPUFhVXKt8f9W4CCaq9L3lP+IJcFqIMouQfIteAQx
K+bpTw87hbdaAunWaMUL7h0XETkV7c6J41N+mXDqCkVjVIHvRD+KtIVyAc70hlalrukvwzsBhK2A
lpNbuR6Ij9LC9UwtKZ8SRKjUQ2UBUHBcTtjmwpS4U74wIkvmHo1L5ttsMmI1QUDJ0FbPpNwj1810
l5fNpqeJUh4YAuwMyUG3e3pEePczDFzEEBKCyWAro/CKa4mnF7U+uQAOkikwnSli0IlvZicksCcY
6UicuBJtGLhAYSBQUau1fKEUTrVJpTT3gs5wKV1qoB0sQ/Q5pDs6JqyOWOGTE77pyKpD9VQtZxPD
RjrRKCy9KLKyE41j4NvUAZuuZSYbFVl7UJ5Vauv1da/ugDuWYeGzBa19WPiPB9PZOt0/s2SN8Z0m
EH6VsUVVkP4C4I2tSwDKCphOrT6XDmqTCLXkqT6JjyrUH90X2xyaAA0atKugZoioMcnWkf4CGBo2
QhbMhnqKFzBqh3CrdIAFN9fmQOQ/2zIPBwJiFgq6Bjk9OtbfW8eWYgRwZgQ7JWiOeDN4PwCgEvz6
oNts74L9mebb1IZbkNfB+uMWHVW8uQN/q/6d8BX2OXUg8qprnqsh9stzCVphJJ+q8obFk7Br3LiU
cEvGU89HbOrXluRNYXuiH2TG0eI45CKy3DE/0+y+Va32HsJjoB6fv0Nw2zx5cwQRiODYy7XriIo9
vIeIeMHom9eR66fKerqvz5Xh29n3PydPWHg6Udw4WFFlgKaFYYKlFWQ6+2opzhijnT4/xfmP8qw0
aNZ2Gu286UkCoJZn2ye5pjUvWX/PwLnRKotsN4MmCoZWbU2QjGr167FZlTeT74mch1UK7DmUPOrD
BNN0SEb2ThXol4o/jqeEt5ltdGAQnlEY5NOOaIiMVUu8j2Ka1ng0db9EcmWU8IgNCiXyn+Ny3/TN
nRqzw4zX11qkA+JNV1gA8z7x/kfSeS23jSZR+IlQhRxuGcAkkkqkLN2gRI+FnDOefr/WVu3UzHo8
Mgn8ofv0CfL/DTF1/Zoaf2YHeIN1dWHqN+UPZi5ZUlA8gWUjQ7ojCwPTexDzsIoAImqKVKaFCzFf
yWkuYobJmP8Vn23wgZYoCK+liZNL/Rg1RLxVt9YU5RlCH/5nKiy45Wm2wMigzcZbTET6GkIBWhZw
pyjlwIywUMhfByQS04ntJfAomv6VEKgY42BZdNCbYzwzIlThrUwv0Mb5uBwDDeB+YX0VLK6MIIj0
MCdPg3fpsKXujZ+YOW+gEtpuPlIQCE2Jd7hGD73f0WoZOD+beGwYFfaCieM3prUG7ufUIWmP6XB4
ge+ylTQhFw1PWZKwwssQZAHHKbI/zejSFTQUTMeWlGaremtTlY+ssE4vsAGYPGKbW5wmrlVyqwCX
lpTXBvDP1lxYkQF/122cT8JXWj6GnXbDoD+bnqBhcHio9ANyMFkY5Ul83G9kov6tuNCE7Ojg8mPH
GYIYVjDtYmwWnAjrhu9qLb6uAqDU1YqP64Uvakf47WHsFUSlwN9a9a3bzO55XTHD13gfxYD85q3q
VZ+0wx1UFZnLyzkbgZsPCLm5mWwaMID52f1mmqEDmWvxS0yEV/QtL5AhlQtQZcHJJLt2xi9Yj66d
074uvG8KphayddEumyJ+FTsh0sjdv+nCxXNOCKwiA7Q3HAkbJdZYObYJXLtuxJqVsLgfYj3TFt/j
1j1ZfbltB9rd+SvHcN/TSWXRt+7Yb9y03dkGUQHhr0GuMT8avoW0r0Xkhy0DbcvgBYPLccMLUB6M
l5BCLYNHMjbFSWRD1lLsR5fphLazGAlmzFtCz+HVJKcl/hFvRusv1nj4qtJLAhA5EYZXOqUfVVTV
a/g8hLsaO4cXx7DWI4nnuTYxZ/wcu/+0pcCgD4KyB9QEMkv9hTvWqmVwbVCSKCTANHq9zxfljKl6
UuMXxzHdHcFTfplB/XTUyMTjGuGzay44896e/iyNfbV1wrPYbUSNhKuQ8rF0pn2D1EtQvNFl6lr5
bZGTCPFtctZkDJGxnJ541bGNS3FH+AkZ4Ggx4N1dlctY3XAr437FwsM4WnD9dEI5g9JaF4n561xX
UVwLFbVKP+TP7vkKCcClOnzoC8koxlpHmQmBTK1TAlUIdO7dfVXRJYLrjDqtTBnB637rEILiyWZS
O0YeVMj0zdq6ebhZenPjQPFKXRQQ0L2zZPSNNiWgO996RfQeP3c1nr94cOAGXrl3hydaTvexj0gT
wl8OXhJMQKB8cSERD60sRWGhmogzvj3N1yEc1yMLlRQtcwZjgOpqxfqKH8onjFcLnGgHJnBukpoV
QeGdb/zJ52Tu0Zx8B80/MIw+tG+KTfxGWWA4Fu6q8EvVI+YHJDci5cinBgvf6qhrVOoYxowhtf+l
U/9lzlft3kfrQUgJ6pBuY3u3CoMmxY4u8L08ok493kvP9JRwDdyAfUxsAsYwnapyEEe+HTzq/O9C
yWPmb7p4YDX/5gmvLb5izElaAKIgsNuFDCdJKUBkStU0V8+ZCTgV8Ugx473Jqq9TgOD5rExYtlXE
eiXpP21mJIthaTBT2PHYSEFcQRZNMXiHdNciTUGn21eYTIARaUD10uqC0EWLuQ3NF1f9GuYfkuZ9
tStIwqBrwnZO1jhIJCxWg8h6o8oQ+L92GMzayt9GU24JrW2FDxF6iuNCi0hAzlj9x7bB71GHZBVy
TN5Nt/ZBabmSPQvsAhv+sdbRnzM3L19yku4s56wX7svAHWLl+nNM6aIVZzeilLVvumTvilgHQVWq
lwcbpi7rjr2KeUNA7Wl5vooDA85nG8Vp93VEEwtRxwWAmJzriBLWbv45Y4PSDnPVoPjbbMkZQbQP
xdmw97DwLzL5q+PX3ko3Drm1Zslgys62sTuy1wi9DLFHEGgn3U1xQ3iRMHrwH+iSDmtECvPpYNYG
HQx0ew1/vC+xZmKE43k6yB9GR6ij++qYUnVD+yQRgAtrXe/y6jVDMcsDWEDDa7gvwteg3NKIKFcI
Q4cpE3qv8WIcVaRcWddz2gX7hcCnJPgqEGFPSAoHMRODLpWisFa1/q1hsKqZfxJkBzx7gtY4eqaB
iW5oX7HHyLnQ6TUwS4F3fkRlzN5zeItMbbnV7QTEExRQN2xIfxq+UFQIIYwMCAi4hBeYHcHLkfSS
MnqZYOtT+QYaMar6se3H5zZXCIYh/dw657zqluFG/m2DIcRQhpJlfOo4zKJAhQflMQgZOOyoAqFo
yPiKoHMk6zH2GPyCnEjeMSPITb662pJASuf9nabfLqpL/OtGw2Jozk3EVhkcmAjDnq+lRq8xlHWj
8/kIachROU0IxjGrSh7EeFO74FHkGBu4YBb1Mp2kHEQmYXjLVPHuwyODtrUz3BNOaYT1bmnvNIPD
EataO9p7Jpii61d48ttq+qelo2uaRwuiAk2vJVZk+XG4n4fhO1CrXet9M1+lYhrDAln8g0TSHNph
7HzN1n+xEoF7wfKZie8CFJoKkqaogMy1Oo+rGLis771N1VUYB/LrDIedBLz8Z8COvoW4NTO+6Dn5
EQEqkzBP+71RZHunnveFPsHnz3YpjAqniv5hfDM4L477FfevaQcBethYRn2Wa4INyKtTa3TnfEsN
NUUAwRMy2Vx9Wyq2hxajRrDzemgxty7XclGVbJyCZOdpzk4KIAMP0RNWLOnxzGfcAc/Ye4JFFNC3
V36gYasJBSupLeTgYklq5vg85/0mTx4x1x2830bDXAoeYNt+hh0noNdepxzwJznOLYFS6T2MX4RT
KttEDZmd888hIzBOJod1wrvqTRUt6NkAv6DgSC3G18GNFPAdHk1bwulSVE1W6+DeT9OXNUe9IvSs
KKB641tAr2ujQdLRASWz/oS3Gmcfv9buRMLFDEvOgKK337j4R8hnV6dBvKE2F9uwdo3rG0100QPl
wByogaQtdHsJaB/vLoOxuf4JQDa7GHORRjsE8P8cRvWJ7mtLT2wSrTz8WUbcWy196NXFnF4lnxEP
RNUwd5y40Oru8KPSZt3E86YaWt8gRVhPuCst/SBUH4IliTwjpxqfoT94NFx0aFGq8q8gaLyJXwF4
xGULyjevOuQHyr7oTYx0idI2g5+RbrDLo69MxZeUiSG8+CmP/IHDjevLZaCkYm03oIzCGgyvXOZ6
kzMgG9KBWHAUaNFm8O8o1aAvknK1HVztGnGEAYVXzMsckEHuywAhJXb+9AZB5VLLbvH1xBWMmYwZ
Pc20CmmfbiuGFA1DMmtiYAHWVdgPUMokX0+cjEWOr07x2tkf5kfCaadTzIegvGpKPugYHErUqKz5
R8YQp9WtNf7a9Fi/X9kc8WGwadeqBE8QqtiUmASrOEZMRTPjbgRYkhH+Idkq5CsO0bHARyVC/YoM
RNWphVHcsJiXmpk4mG6juqc4t7AIU+JrBJ4fYIYHT1y/9aXzQueXE9eGig8T8mnhTFmsq5coWEYl
f4cs/Hgqu+Q1LsCHx0n9VGmip6CA4AX7vUxPdq4esSar2Ga/l0wYMjEA2diEVL6oXjkXmLgZIibA
IrjvXwvMKElF+90WskUiwBIK2ITdH+nHBu6mEPSkXhFyaaMepTnosoj6ws1OY/MHTQI01P/0Fh/X
hg4RG5GnwCE5TkNO3dq0kvkxHJVtVkOdsLekOOM+UNI6t2fotJNOqJ2BpQo8GnxCXByW4cNgbr1r
K2b9ymADaTUAS5E1vJE/cOpzIKiq0NkuZvWeWn9HhaFy1nTU28myUeYDJcqn2dTnMCS+HZttIwGs
CHFJpTDQX6TO4hHLhWEECprrj8hxD0H9Yrs/OZ1wT04Ik+pxRkClP6fOV05ZxcZDp0VoX13tJnIT
OvO9hqxgl+Uzd2wLLM3q1bxujzT9IOzbafmsU8JeCoxqU9bXlQlrgrwVnv8Thb3b7ErnDPxYoT3k
EuCkH8wBqIv2TEEJhDEbNVcwdQJwuL2+EytSfuzi9EQlk5XiMIDESjYfTYSYzG5sEspJzC6zl9y+
hYyGDLA56jQcm54CPBBi6DZySFZq7EsUn4Hb0FBNz1Z8lu+FFcUhrcyDOY77MC8hgl6ykHsPWnUO
j4u4iu1E2WyHZHIyEglh8TIxJkpYJo8GqGh6z+lOKEhbJyJ5BXi7oXfA/gpC/dg4a+RbYC+EBbq0
EVR0KWSrwlSIMaen4dACJKjyU07J13rJH4vhnNCNI3G5w9dgYoO7efKsUpRiPqVldzXZE2MYI8jp
hCnCnq3yq8I1UXmkr2MEQ1eOXS1kioRZOWHk+0H7EhonKVl4NTD7m5gnKsjtoBfC99K+QhyVYKUe
5Nknoi1ECFN737EOHKx1ayh1FqsGackRlmhPnkg4XcG9W7M6xZ36N8sHiKN3E0NlzkoOgY3ex4R9
YLj+m/JJLiKxqEz5vBE/1hKubXFsO5ehwLD2iqujS5K7/nt8cZhgfLMu8uBUtYdS3Q/O0bSfh6rB
PehfWg0brFVAlm1sgP1sZqrWhfsMMwyxkKLRU9pn/ucNwWbsi1MDisR5KbzXEMU75rApEjBWf0yL
YOMbQyMFUr4a7nIIJ8CqOBe19LRBzQmMJIDcCTXmcjM4YBLKVgSYE/Qou/qbYtumoJlDWtG/2RD7
Zs6P0GFbI6OuvuvyhaUuncgCER9XowNSlYr84YGkUGd+krAJaAkDA73a2mhJtK5ybVc1AyLBljP4
knMEUx+ILc5cIjBgqJDjBR4QEkPyOf+FQ8nzMywPiGOAM54fjgacKUK1wRlZ/BlftLCZkmBGMjiE
3tAwVO6LxyBwqqGzSU4LtjoRSHHEWGjXKQSZmt7KHu5ZBkbHoHvAifhJaxKeMfFf8Evg1Ojxz6TS
mPO4bGmOTJjkpEQojGVlobJoUuG0oFUCNdQZE8CclLNTSlnGJCqABh9MQVEUt4fPDC5BFLxnV+w3
xuau2EcRJEDIkdvNcpl+wT8tl93g4NSKI2E13ZEA+JTOghHyUb0JIjaOGJAe2IAKy+9Vt+HawUTK
FtabbmKiCDEhISuRgQ4Xc5EwvnDjzYIBENhuMGzJSKLcCxYqjujVy1+wr2JrrhKrwXsK8gckb0Mv
X7rmFO4oZ0yCuUATeyZ745+kRallENdNeE7M0ws4Erxdn8O6Zq/qKMtFBNfV+S4JYPAUeNbHv6o0
LCjIzMV0sFp24hOT2B2xd7QD7A4vDjbSILUomzyxZSRuDyS66hR/HIq1gd9ZBiLRlT/oCeVxMro5
lzZHAYBPQ2Xtgl4W6zjtTipudQsQFMAdB4egKvax77E3n7FUbEzsjxlXAsOpXXuV21GOyYwaMZtu
BWVLAubqUNzwPnV72XbToxp/RP4Fs8cB7BMHqSjXRNu10VG3L7q5ncDNaL6RMizul46ZjUfFGPTu
rlmGA+ik+8E5sY/mB1Vup9BUWDBjoK6KV4Z5XtyHMiHIKwh/sTJONB/QoDO+xe+Jy3bjhLrkPPgl
p2WCHcT0wz7ivYWG+9SA6rVVc0xpYguOro4vFLSGj9RzBCow9XNMJRe9coHfWPQtmxnMU76jPAYp
4HrYtNSzArOkFRwzeCqyranehP6eWe12mOtrqJkcINATwMOaxi9YzA7HYwTOQCQI5woV8RzgiE5L
P4CpN/90kx0EsR9dJJij9A196CcamBGvPC7/lYuCQZeCcx4T46Gk+regJ1uSVwemBr6ESki2nY5n
Jg+wbs7RgKAe3sFExMlpAAFKvQ/Ck6CvLH43uTtlgOemyJ/mUYbyN5fudakZSwe4Z08XdNmbVCd6
YPJOKbLeWm8uGcWoy80nGaC0TTwidWxRaD0oR6MCER8LRVN75tHzCVxDHlqIWIomfiP1eh2Nr0lU
nc3wEQXxCfcvnr71ZJGE/ouu0PoG2rPuwI6VsVqLBw2pc8xRAz6aFXwL7yeM3/tY9en1RWo0AAdR
tYw86Lbez5jUBRKz+hkGaMq8ZKc4I35I4UqJPyQ0F9PdLBo5iBVMWxEZcr0yzBRWfJklvxcZfbp8
OVG1TsrylkuEQ88UCt9Jg9Z/OixopWcYwFo3kgmTr+YFjXD+JnezdGTeN3xTBEhvMXiizkXAQSvW
EXSXqLHOC9EsNgIFeVCIfEfI1zlVX5gXhOWCSk7VmzhZqaSdORg4qDuXfoYfOnAOdV+V9S19ntxZ
iWXsmJwuTP1d2Ex59c/BbaLrLaTU015tjq6458TnaGYmmLu+l9mXWWTEHAYGcqWEngZl7pw7tyoZ
4UyIzSim/bRCDHJHfQ+Mm3X1waoxRHFxNO5YaG34lOmfS41vEOS7iYI972BO1zjkC71KS/aAkeiI
CrJ4vBX4pm+X8KGI9FteDE9ism91/yUfX3q5gMJ5ypGG0mKNMcGmpYEQ9tXxKOLi0Z8ndSc710JV
7546CniMAd/gW6A6hFNclE+6MW7L7NLRN484naq5eIqiAswmbHza7jZnBa0ddikEe03ovPAYSpZb
on8VGlx2cJmsdBGmDqgdqc8g6ETPcSQqrE9pw3+rXfMVp4tdDhxk98a6qoDN1ZkrTtlwUsbeXY5/
D/AsqryVNvNX8YJnNOfAt7EYB0Ml87bZGHW9V5X4pmfu2Rqz0zxPHMJgKvp9npeNDfnJBi0XdxEM
5xkFppuypO0AeLZKIs1hLhj6emZej602XkVPDaQ5geKS2nsReSxHZWfiWaHfme7ain7UXfprKnAH
oHwYORNtGasbTHJ7ooxb9v28AqvV89eAF4h/iJSxTfBp9uXvJeLU5jvPHznOfYw8Ln8yhpm1UJRx
PtpI8K3i75K8d8VBz6Zr3M1bYV+6+a1BaCPOP+pg3UvYNKlvMVpNMGwd6XNLrikSMyYQazatKCaw
ooo4t6XbTJzsaUbb3TLItVhmckW1tlTZ+SZJf9inlY7N40CxfqerkPqCq6oG3rBMckrRPVsOk2vC
GZElUgXqZXCJqczkGSiOVE/EKGDAp3igZCuze0yDviXvVqohC2bAqHDPOv0ubGCgwRm34EyoXzom
F5Wh/OvC7hhEI2h5/FhiXJsZtjrqVfZNX9Q+E7dExzPGJnKUibx8OLnahSQslz6LZYA6LWb7gsEt
s4d2NwWYvQY6s85REtkweAJ6XTzCFoE/QSptcD3NYmbWg3S6Hy02LnXtngET6V58AouFlCga/XLn
4OvX6+ikiafiFGrsfuugjg4Dlb6OmT/Z494sRVzLbuAcQ13V8dsjOMO2ureRB0yskshKD8z5Fz5l
NdIOEyc0DM89HBkvOVc8wsLDun4qDwhdRY+F6pNP6Ax70yD4la0mbITuqUCfd8Z/5GTAivWwJhcv
AhzAd6A2Uq+KRrtVubh5imhvk6zDJvQ7T3uyevivqb64WkazZgbzD4PjDAxXw1kpTdBOAT613EtM
X2jEe3S+SzlS28IKrf/iHHJJsaRziZ41QOczmqlx1MHvg6Mbas8D7AbVg37puLFvAJgqCdcJB7G3
NjVJeeQW7L7SbDqG3WdER+ZV41rO7qH+J2x1MCu5KeKaujtr4r2dsCXwG3wLFeJhND8LgA0j4U+m
P6IOio0CywNiTc4pVHlsQyhvSUeLftouAQLn4ESZKjdbrDx55VkKBKVJGRzfwfkofaTCNYz9gJ4E
hxfT2avwRVjcVdIig2Gjzsz7u29uLAzwFaU8e1b6GrpEmJEjaYnMQWoHroSNjAR6ijWXL8TwJFCJ
rUsh2FKmRUp5UCHKS/WSD+2eXcjoh+MuCzfeNg3/swfAHrV6IYjdRKDXhJgNa8SbUnhCjxiLCWu0
r7LUgPcwCj6bWrIx+08hm8sdANEqqvY2hkglPZ98ahfgMMJUoMXIJuIMZrVw075GVbGxBpy1cGxF
V8ASFHzGww9Lk4uXvxKywOLE4u2Rc9cVH3nxRTOFjIGL62KDpcqEfVw+ZRqvcfb1i7cxOyhdI+0A
Xqh0TIoB76oLoAlD+6aBLWHUW1jOwzTug+XKbSOBgcZE/BQiidamd5wDlLzRXu9RM2FsYCrTQafQ
UaMa+nO5Y5YN+u1UywkfyZcuz7FMGKGWOMFHqRpfbeD9OE5Xbco/MSc8RYB0RBZn5PKnQUKKnh8r
+30YKGAwPNLRVfwmBWgeTk1JcwWPJn+dTjVFlhACPBBurXPuCt/UAvbzEKqtGsU8pihgzWh8LLjN
ZEzAQTH7tWbgKuU9Qo24pqHeTKH6JiIueejwF5PoZ4iIKiUQNdHajVZStgBeRBq6ezTk2OBl0Kum
54L+iatww2Hz9jta8pLfZiFM6GkTXOqppMGMYKPIgdf3wc41PGxvHQQxSC+arQCYZcm8l+tM/llU
eY3Li8eGErMBMwGz8v6L3vox20QOnkDtAxHrCw9qCdWt/GwnZnhLnFYIoKgHZ7aGC9rYTJgc2GeR
IIIBq0ACS/3ghIPzyM3rpeg/GlhGDgDLfay6p/+fGXmL50fSI9VB0Y/lgoVndnFbWEUO5Dkp6Ljh
PINYhWkvsw2PAnOMzM0C/YOppluYm7HrNpay+BNBPA4zKRXf3Yp/NwYgEsNfHPpgcuBiTCZnhvZ2
poRdKuSSLo3D19i5eyTNETCzR5yFRConXXhsymATQReVNy+ocIBBtlFjIsU9KTNaV8dnCXvTQdfX
cXRpkKQ63PoxbRSj95Fo3KbDD4JLCTbGsdB9XHNhFfdHs3dRfSQnp3kzicTWmT9mZrSTuivkX/Wo
nWUcJLYbCk04ZEaIRx5Gi/MGaGk1WI++xbpI7QGjXP3ApE0u9NDwToCRbeScsNEY627dkUIpEJyM
l2iX6LoSUItRiY+oi4xU2SLIpYf+XRBc7FI/Cm4kdpFu3x8jfVdYHFpt9zLqw7bVaLWN7ihG9jL2
AwAcR3jsdXVgPDOZ/7/RJzgzivnDtaIjgLYw0QmR7EnMGBrFHFgzHp3V4gakosj+N06m5v2RPrm3
HpzpdstbofigHEFFcyfNtxZKkz+huwxQi8Q/BPqNGdyx9oav2TJ9MJhRF5B2fmzhsGRIy/PnINqO
PPfWcYh9Ay75LySodIhWDYOMYvyjk+Ri1dcotxFDYUpA955a4B9LtudEqvk6GnCEATs4n6Yvuy43
7iPPwnXB5HlxiF4E/yzL22jYNBiV9uWgllsmZHEjVRGL3PDNXuMawa2GE22EnxyP+dEMzS0NwNw9
S2Pf5SBf7j6G/+JWDoA69Im69SM1vjCOcln09IajMW5MYhVaH3KOWn67CepivOlbzkc2A7y6oiAx
sJzQdK47Wn6csNZRYJ9oD7aT+zWl/UkzEIriP4D7MBZoUMN/LFj2aQSLzMAEon5Y1AjQDiND38iX
tKE81grbiH59ZjTHgaeA0ZTLsGrxUCB1eFUO2Slq3UMPLkjIUUEaX+Hm7/Bdi17bj6jBCyZ9XkvM
0sZqIUUHuxwSDJ65yCkIzWAFdbhMOOV0iiwYLu3N4RIP5iO7cGJqGUKF5UWUqvZEYYlZZZlkIK1M
ZZkMCWarozxgMg6duFbsjQEyoTMgKJM3QtewGZ9+7wlOw4XeOkSNGrEgVBuzjPmSJvMBZqqfO2Qg
c1xxElUMXlpPfc4WbBRNiPEWrJBuVyEWzPw4zGCA0m1DJsBEg3Gdw17CxBT0h8mzAuLTAL3ARxzm
10qUry7VFZe8o+gb2xieOtM6pYjleiixLmGJYWCt+8HxKyY2AxK0yeuvLZO9WFW2E0mfHfMmR9Pf
B+1TgIO+SnybYUjvaYiDvuS2YIlzVqKhfQlyY8MKurHd+vRDqf4AUrQ2jN+6+q81XlyKGSUhuctp
KES4NZEnUqbDjZJeHvWVVBuyRGvOft6z3Gf8DUt8BnEnA6uwcEDVgaiNxxGFxSZOD8WM8AcAqaks
VpsG20xcRiysasuKSpqsERstgs3Ii14igRTtcC8scBpKjKGDod5pXoPbC398R5yOW/huPt9chrCs
0RyYzSPygZuXNIak/3aMa4LXCCLNTMX3zI+dv0qJJsZ7DqG7/sbs8OkFqXSZvf9OQ3kvcr6yfPoR
VciCImJ+Vixtr4VPAZW71F9N+uWh98JwffyYzAUlIszm3jtENI/lZYRMjsP/gi2IBTzX4qofYHmb
OdWp8z6xLdi3VUrHHgFr1Iv+UQoip6mXMMNewC5Ye1+BsfeqiwWAnYDzuh22PnRQ6ogxkr7BaRaj
o/Qoaj9enCh8uTPnAOuiGPWpcZczibG3HymA/lKB0y1UH/xTM/1Le4wjPbyQre4ywa+wVBd5zvCi
9P9ZExZJGpQVCamBDpWYHwakEbP4T422Fia21AM2hkEmmfLVDwhmV5WHFNgrJqSixJk5C74WRiYp
We0O7ocKCmnRe5LOeG6rQ+zZp5KhuaAqGRpMMdnBQH07MFthKSqIRSryeCRcM9DoTYJPTdN3Sn0c
jcEfx20zXKY6OJkABM1AqSkO11COkzcptxstWv1u43TfeTeoFX7EgD9xBPujuPc1eFi/9W3anrSa
IwR4PqeZ1Nvu2kTLlXmtTXFDBaJCOc6JFagZjR0VzcAyhMmMU5wrqOjz4nDG5OBsRwoNhq0yAmI4
MuB6kmCvZxlbsZ4THALmxkWFlYBB2EIXouQoVPXwKC647Bt2PRTliGtXUdEa20fIWvw6F28Zlm+a
3nJrdzuAQ5pQk28TG98yoeHA9lLYadp3TxMEsx2yREkTl/+OgUYo6DVxSMyuWcW6N21Nm/S0eBtT
/Ofa/JanIfnRdwgBw0SKC4rr+CWRNxqd5G1oYLkdnPqghxGYP0l1y8xzUHpSEO4dsLQstdajb35O
5Lylq1PLf+ErBHfxaCEV/EqrOYUYLww7jd0zxE/08tsGyLUbcVRDsY1Y1b5N+BSCzWXZbVwwACKH
u5v9gMvBZYOpJ3On4+2KbxJ13Mhg5gWe4pZozhUubuWPxceS0mVk8CBhBYJAB8nykZM7y1Gja7/a
ytpxt3HxFBDWXBjDIWrqo6pRFidco55fjpP0UhbYLa03JTyFq9TZ8jDqArOCxt3Lzw6hnGnVh1TB
qtFsZc6hUP3t4OWK0blB7xdF2bZDAju9hh3yYDybfu9s65ayCyUgp3lwJLqaeRD/6wnEgGfUJJ0P
7R8ULTEuI8TYZbB8wfQnjsJ+q9BXSUHC78Q0Pzg54bUNH6kKdIfW23pvSvkoycN08Iih4moHC7EZ
H2u5iQReZkPA3nan7TCJAeCRqZCU6YZFZklYwWZ5mIjyuR5OQg2RyzOtrRMGZT3GxbI4bQCOftcv
O44T8eUwmMrMTPcSAFv3bjV3C3BQOude/a/3YE4lAYUR87byndvB44ey0KPyn238xe0qVx/NZK5A
u2Q7yBUs04Z2WfZ0rpDPuUODTmHF9idBAlg9BSNDOeQnw9prwqfhssOtRqzNTHW4BCVzMMBYDdZ5
FHzL7g/Bo4SzTlU3M3SJjdnPVcBBh6FUnv8pa+tJAOAwDXDDnPYM+vvRfZrpk1bYLVrJNShfiIYq
Jxt/2fqQxa9DUz5BYd0sdLu9peyUnPMY8gMQKxdpPWCbw4Exp/ERZxskhianebDyaLZ71TgMiFJl
/tBatANVSUtNqjZMn7Bn2jSscfwDbOGJLwNU1hCrHIpSFSwb+fKGoTSA/3vAiLrAsIXFObn52lGx
fYZLnDB9tPi2mtML1zAKwx0eOQIwpVyXfECETQI8TD3k//xkWrBaTAapoMya7jzbi7OfSn+p/6hY
CTN5QFOQ40OX88hj2DEeTgiKMaL2yYAsoZmgoZE5jIcq25gYn5Flf4z/2D4pGCgLt6Lw2RbIJd7K
p/RAMsMzcqVhxQGE/+xDeWdiR94Y0x4Mv5Q35HLv7h8Pxdne9F+SdXvi9M7OELNu5mO45afp2n06
b7V3od5X3XXy2Vjb/DsJzguabB9VlYfyf30l5ZxwowgmMVQjjG/sU58e8dICNjaODDsMvOXJQipP
7bKHsLlkGNxxGaKVXFkov1g5yGtWS0c03Um9q4g14PzfyRZqyysmWNN3dqEg767a/JdnA+8gq/YZ
nOw9FMf8izkcdYPnYSkOCIp2lESTo7mFdcAYX40OzgPh9nt97l+0fXdaoOzt9fRZo4LiXcDbN/cu
ox/zra6e6uKx6HQbzwabFCAOUu6bQZ1dTuciREJwYdHSeURYDXprfXnpoic+0NhfMwrZOyCfpLat
XoeTsSNjjTNzDe8CKxSiofIzrGLwAp9fyce1QRHNqbmukx3ypwp7isynqZ2JMVgFFRnwRyXdxJOv
oS1X/dHAfwRjoy08O7t5d+Zt2RNLf3Jus0XVsK0eMbLCxIESgohQ8yHkFNimEuWGP2aysTZg17T4
EO/sz7o4lHvzi1YrRFKJbw2erHdX3bdAH8OKBNxzFpwsFT+WSx2QzIAVwsU34Hsw7Ene62HcOObV
NQFtifnYkIBa3rrlrzkfS46RBnZkzPayruYtelPovcRuZ025OodraEsJQdLb6T9Vc9/aD6IgSxzI
NiZBQUfCee54NrTFFgsc5t3MxZAx16TLMfDaZFdAo88kgHqCY/CQfeGnjEON/s3HsZuDrRFVCj6B
nKhnxsGcIp2YeTe+C2610oxDOZx5yfLP1Gf/wQaiPZ8BZu9gOeXZPaB0TpF0ruonDVfsdb9jVhTu
nK8e0WoEG8ndhNHW9YMPov1Knwu93HcvWKWy8cREEkbOXjti7mCku6z+r7jUIACtrzgbbdnnPW/l
O86Rke/goDbMaCESO6dw+dAZMdBSRfx47QIhciQFAIA7+LbdmaElKQgZMN1HOdDp/y0R4KcHSihI
GbRr4JMa8vwNfjT9Ez90JHvlEkwnNzjT7JP62u4xack9TtHTjCBK61jS1l873DRw6Hs4sv1T9tr+
h3iW0AKkOZiaoK1bq2zWi0YgAyXlunhEnOKHKt/P7I9N+Icelqpr1+6N9/60vOcXMv/+M8xNcsxw
ygcPxkexJGTzHCvHRNkm6Z7ZXr8bnlNRtujzDqlKn/tUzvafGvt1qGmd/plx4ebrlMNqpcG5PzLw
6fgADEV5pgv9ydFObtFP9oMPlPcz7ZJjD+tlFb9ZmKcyN94WNnxKnA/wDTgw5F3aJwzyiMNmeHVR
/3RIZn3vsobKqeCJSVLUbnynjuZWUAH6StyffXXhCn0qtRXFztpT9+PygUqr9IszE0ByIYC1l38T
xGLe9WF8NTbQ66uNFvIbORCoD8SswS4hUuIs2+efLgkTLmkeFfOTuuzB6yc0XxchHyhWfFJDV1D4
5j48IrpnWxg/xas0hDTxAlqEKAuwZVBBU/hbjLOowQoWOEwz/43BZS6IZ7CxxwfUTvkBTB5K5oIN
WIvSvLrecapCHMrKLeMKjCq2iDLRZz6HUKhmVzlAZnng8bLDSq5SPwQ1anvvLAU3osEqFYLTRJqC
NIdmP19DEgym8VBnmIlhbqtmeyXGESBE+ucgLm8VcaCRSltAZClFCCLAfQ+pO9WT2IRW3esEFy6r
n+PktUrNHbibVLGzU7/gwHAw8hFS+wRnhdZKAzqxQMUNjKbDob2St7uVHyYlesh1CSJnSmtYnFUb
2lE0YG+6K3J8JdOdqn0k2VEGYvoU+dJNSqHc5dibp3/kt/EraFy3QIUe44mcS0DM01XVutiM2Dz1
MFHhd4jDoJeVdE1Dre+lCsvi4ku+Da/JHB7tnL1jqRCc7V0VbQvvhsIXX/6EO/AKCsRz5M8JKhDx
e/RcUxkCMXItqnsQoJrFeninrcgG7LpX6Yko5NCvoA9tPc7ZagUHF5uRjLEcVXj14mob1rTRPBXN
64LhC4KllXP0bjigA952ZEL62inexWfqdyiIk5jcrpej6/G73Ed7aO7JpT1o1OAjsbtN/224F8xe
ewdGzDYLaNzfctqPFBurf7MoisKb035P3c0Ob+YmgEhuP43EmOJHTe9ET/k/ms5ruXFlyaJfhAgQ
Hq8kYWkkUZb9gqAM4b3n18+qMzNx4x7X3ZJIFqqyMvdem1P3RJBgsP4w99A/oL0OE7KQQPJybPj5
EWEG5Dl9g2CHFUvckLugsCwf58VkMvrZIQ2kx3ZICZeit7mdDnnm6Q6dnbPBLT8PiJhLQQcSAvDK
iIZYmcTnIcyvTA2re2/4XeRASC1YuW+CLPPYp9yMM96hHdCUwZ9hZnhpSFavOHQfYUkBT3NOAb60
H4bLnB1h1i/EZCLP0l1FJxfFi59VQAVgvuiwIuA6J357ZLxi4yomqqgzEPb4EZIlzXugDDpAE3lW
aTLe0WVZQU0YH5fEzuVdhRGVGQce9PmdwsqgdXSPnjadi3SZF4JBTCn/te0TPXoTQPPK1oMp7GW+
smDJxMgJF8RgQZW8X9FIu+pHfkWQRlplHGDXM7ZkraUBUxVjPlQKUfXk5Uo3oPtQ+GT8029QWsVy
r31cQ5+IR+nRElyBnUp21+xSj6HycBuiwWiF4L9DD7XuohTuF0LjYWcrP3mm+SvMNgCbGp+8ZGEH
g8Onn9HeQwAh6jw/lvbLVPiP5gO/DaaHaqDNTULaNL4kZIzIXUAPk+qVazevEmVCgQ0SabI3xItr
iaSpVT9gxzcniRile5Z0eyYebHk29YcNyYZ6gEFtj9fYkjBTiSE+czzuqNzrANRaa9iobPkcEjKI
/4gy+PGyyYe9kOdwvVu6CvoOqA0uHBkyDd0nLvxX5loAIWC3dNOH6GBbM2gu493QOUAmKKeUXfkH
qm5olWFGXWkgCUVaooEcMI3xAK4B+7g7wzBqh698rjzhlaj5HsK8YBkgaFKQcedZTYiaJRYB18wU
NUejXJAhqAdbLVhmWaB1YJGf5QxZFH3YHrOqSQ/BQp2dXIQCYE2qHbL+lJ1upZsTz5sg015nEgJp
xaA6QFkEhWeGkcF0vBZ9PiobmryjRWPoVhL9YAjng6CSR8eGMq7p0n3E3il0LfQZJWDOVna0aZIJ
yGa+AEstlV+6bx8T45xe/tNAaTyYYqAwf5/N4VNe+xcIitFQ/YtWmsuZhMWdYcMQ2nwBvdQCySxu
QhdQgIAQeiE6GNm6gGqXAubmgTBecVkTUhy+vF5uLhrXh67jqdnUw6m2oxB3t2FdiiZ7zdE+xLJJ
+iFHSzkBSxcWiQWyKsPPS1tW3lwic1aYtyqDV6j1/hGvKN0UWLTmUSjiNTM9kJ69L9lUHjiH0pyr
lqy5fNjFYxPkeU5V8tTSAkZT1c/lh67Xp1jZ/EhV68da75pwmAgd9QWIPWpr5udIOFPiLiGK6HHn
qyA7hURdw4LB4ZrXN4XClQg6OTVdEmf/05qICehsCx+Ayc+/oX/3TzX2S1aeW4MbRrlBQlL6tEk+
qpSA0LxnyxpbVJwbpEiaNxRfVWqHaoNpGb+OXE9nVTg1eeLEIFnKWkyLrmjmAi0tjXvdDG+Z3hxW
Nn1eTQ0NQ0UlgS4cxMBoMkn5jRJvRv1fM/BBg2NY5iHBXwm+EfZlXWau6ExC0zNpPR2kT+NjoR2j
eCpaP3ITX3H0P4Ooq997kNRbjY37v2okLF5VMkIJ5nKkz1wnb4+m2r3AzDUHKtmClbg/nbgBaY3L
HyFZbnwa+sN6VTKURQ47HhgSxoeueP2gMGaSCvYjNTmgGZxhjUvklMZYBgMmY2J+ipl7urJrC6fH
v+rp6FGvD1LGXVjnzHMnKOUHIEXUXHIfisoLkxeGQR9huySFqT/IewtaB6pWeln/sHaTbh+/kP9e
Fac2d1ay4X+K63K0myd2BCr/pQ019ZANPCn+pjzNxY+KTMA1muNQfTHHoTzul93yuhriAG+gF6K+
IclhWyg+tz4Fh1F+AOuLp68MFj4ukhuCGV2hOd0SiVg+QuL1Zd4rJRf/niKlZlBdOSBwGCA9Te3x
UTLHfKZ1vzU2r0Td71IBt0qGndGhIgQu2bRf6eNiQoPdjC66KGQvdQHlB2F2XzFxheSigJ4gDpnO
w26Skm1jn0aWhW6yC9LnI7I2sPEXPgtpuAba25TeBmiDEqWRJvYEkH0dwWjzT9K+bLDNKeVvXbN0
ltcNlyJhFXEHuPn0cLly7jvT08A++/nqd/KesdnjLeF+j5/1jca7CkbJIWyLuUpRvo/zRdt1NgAr
I3ZpFOjcG3yJeab5hBG0m77YDUFZsX3Ji0edza2YouDx1OFn74NSPonG2fCNNqkvXo36GSAiHecS
XnaFETLBguEqzGE5lG6LTiGm5a/pGUBS6uchmmRRXFAVO2wJJFVYJMkDMTS207Nx44qfAuF7Ympf
njus7BfTsZ43Pq8uXv2AKoh3h3Vpq8Fj+kMrGmde8o3ScKyPj+FTn5+tGmP1b/Okf6InOlSu6puf
bGL+Zk88r6/c8oPmjNN+IMvcpkTeTmy776SOB8gdw9GfwyaIPCgJ0XPvWyeNc5LiZB/7C0qNZC+5
5XcRoDogVOpoqlA2HetEnEsZvyS9b0QOwdP0fBNnURkxbS3iPWmF41yBjpBs51BVdxgoeWt59Vw9
fOC+R/WNRHOwzS5Cc9KmQtnedRlWCbRku+xX1yjiyYHeEwtPj+UEQIYtQoaxs5sHJFtbw34lIBMt
IG8w5B9mEALEmb3zSzSFahL2fvFD70mXovTdxOc5/urMH145XDi5vY3lOUvAHI9fMUbX7bw5WVw8
I3gYXqZui18BtVhQ/tH6Yfb7nXyuVwlN952GS+dXD38+qidCjFLbmd+JoopQsEKw3BqmN25crd1T
woP8gmFGig1D7HZbclbi8FGPxKYm2nFRxCtjJ+ebd9eWligFT2jy/lROdIqZCG0LKeSf4hMN8gJ4
B8X2M28hrU9e9AP330HPHHDoVb3TJfi6/IqfAgBTg34+8teHuFxt9T8Dr6wfxc8FDpO/4itjWAOf
I2QB2JYXK9h04R17XEa0W4ERgSAtmpZBYQdgTJTCI7EN3zL0N9zsmM0SJ/IMvM/QxgRvCRf4NV8Y
Vl7JD1QqIZfP6XdhpaYU91PMMYER9nyydPB+ZVCY0KRpJ6U7MHIQkw8KNSaCIZSny/tso8n3EtXR
wFFRqOx4r9vVI+w+4o20T9HX5MHrA8JCi0piZIF2axuxvOjuhfS02KEoe+tAcWmutNvqO/JpXZWE
k21xEIY5GnLuDFC0wIMJUCSls0VPHCwPP8M+icQ9BoESThIb7hUatIrjYUfUeCjLAR/TckRVidhe
Y/0zVAltF6npz3I3PfWF6SZeVpokpWCgJL9dkAAD8iaf2X1YHItafGjccuVwTNwWTfeVz3GtAtnD
qdT59o/kG0wiT9IPYAQoTxA2Pb5llBKY46QhAPiMCFSa4bU42xb6oPQsaYnMpIsEvLk0pULVfmIf
SvF5o7WB8UqTYSs2o7sWEmyGfEGK95IPIIgCg39n6dGLqbms7niosECQ/VUdk1/WA/fv5sj8I7nS
aOTGxosajizMkQglc1+BPMVXu53VK6uYTj3dLe0+cv3gTqNyd9i3zMVJvd/CCsL8IlnfY/xVdx8b
hZYlDx8pp+8oMzPb4+2CO6e6GyZPNrXKlkJ1RVTBddanzCQalIsjwekh54hlnyvpRO+16ffVlR8x
ppF+p/Bhz3kk2CHZlUAxPg2/OnLK0mWNxs2BHwG/qMwEyKMdXNcHQTkZjmxV43DkQJnJeyQM9sbX
lXQH8RhyejksH0gmDnX7az3+dVLIqu+GAGdTClcSUf9N5R2hWxQofLYNS4k1j//kyjOylO58G7pT
cUys7xq6G7Kd4hUJCUtAcsXzy9OFUfyqSixuSlI6OS9Wc0YXHp/FDpY4yn1tPvid7KhrqEF7a3dG
yIeGAma8yTeWhXJjdWW/MapAmqz/ctaOgyak+o0Xqs0dMH/aRhtkMpAbZx6vIayOGYLX8m5yCVvN
BmvwyXhp2pcZy9jgVM98EE134jXHyUlRwuQt1vkQZFDEJ6X7Bbg2fdG/rfChaNA3tt34pffBYn9r
43feog20aRHTqfXNB2iWNzV1LeUgndsvTG9yc7SYTzkqkxm6q//geSZ3ShZu0ZnJ5bZUXGYedoXQ
0R9dhWVK2MRblVw3NOO8DdkQO9RSuXZEFvODKEO6dRFjrwANzHF0YeZET8mlf6uBwoQIlNl1Tg2A
0JqQS587yzddXUqqp+FQfBpvPVTrS3UgnIM+NoGJXNpg2xuEbXBePQLkVz/T4VLSZdmWPhdEBjwn
Wp7IORC9aBWDOqo2H2NbO7/WlleheHeyLMCdgOgAxYqT5KHVBqiw8ZXFJyx8Czrra42UnIHfdMM5
lWhu/CfnHkZ2En5Y18G8wfmzKyuIMmiG4UyaO/XFxnzG1JcnrT3pbGP5UeeZwJI9giv0DShL2Cpe
oRVTXmmOnLvJnZwaDGOjxHzJpV5GRkP7DquKs4TkNoRttqdd0J5yb1oZlXAx3h0f3AG87sa++bhz
6aSg6Q5qKKASPlvkEO0jf7jRBoWlqIbSh9I7dIvSDaD0reHKV3QxUDLK9iihVsNZb9Ph2mWlw9uc
exE6TZ/kKfbs6Kf+iX8ljxFF/nimk83LXEJbbMbIc4HZ8LcEdpRx6KnxegflLa8MXztRmfxgBC/j
K253DA2/Y/HTR6PfZcT9OSyOjGPUJAwuXAhzxUi62/xD4k9RX2Mt3ylX2kH80qrs6UtIL7I4LDYX
UeOjyNknn2mQB1AdP5TYWzkloPz+aO50h24TqI6C+6/aP6jhp2P6244hba1G3sXXJtS453F44Vpm
qJFejusXvdb0ypeZik+ZWRdZVf9KJPghI7MmbE4tOp2Z6RJvR35MPaujl3suGR/RXX2LwCiynVEW
nsgtQdBVZwGRvpwo3NltTDGDN1wn11i5oHkogeQ7pnGOkPq7+WlC9pLaZ2Nh/+BPS7/NX+tTMPHr
hkfIADvCaQNjf5t/FxnQXWSH+w3rlYolTDcBhzhjD/HHaRqxAgsQfDvhjSaj8rGnbADIi1LqQy1C
w6fayP4UdObZLgvRHFth/Kv/qe/8NhTegDORAX8Wdz7wKyFvmraHKxDMb9oBtofhSkERClULI0SO
cfvDcONf5a27tfhBMZT674BKAvXaPrHoOD4cWjYHyG/mzvQYF/Cusu55y1Q56JjzhRFcq3+pR97g
Bw/s5LOoe76D/Ca/0RBMg+kfA3DuMJ8P7pXPBSIJ4mq86K4+SwHtjuZkBxuc3qiXfd4rQGC0vlml
1uQ5fCBI+h639CtGr84FB52Dv3r6dbo9wuSzDOJfDUrObgr/2yyMOIzFPXLbG27Vn5J0z5HyF/1m
MAK8nB/BQwABB9CRqtcseWGaj4Vw4ynKsX6jY4D9LP1jgpMwvN7RVhPtH5odexET8Ip8RNJd22vz
I4gbMlU7RlZBeVzEtcJDjsKs5zr5D2+598HkcVMJlOtE8gNlKU9vywJHKRf5mHXrH5at0Kj6zR9z
AOWQ4sfnKiwDGdiJlhtuK25blLObcHOn8Qfs87E6mzs79ezSP2xtmkRsEzxmynJ43OvCxYo2U/XP
rwyJp9xHeIRHBuQnDzAc8U3jaLO/OfDupH8A7PVDHMrXHJ44UbVEA4YP9lpyMPfsOYufehMafkEV
TsPBlyJEyAhHoSwdJ3BwfnfL4a5zLI7ikTcUUfVGP6wC9q+xfgKupdlksuIP+RoYev1N2FD9Klyo
K2iewKjerqXLO0JxQOG67Mcj70n0Y6cB6fN5sCT/NXCl+t7cUHGrjv1BuKJOBO6uo77rg/n66LYj
gq/VZU9IAxrOj/t0Q7rEMDIhS5eNgynHI6QPzMATHgghRYy/scvRNsegtKDtgC3Ho8KGAymbgSSN
O3Y65DahEu0tXOcohU1HhZkdO5RS5Tm52sIf7FE066+kczP8Yao+RgDeWMwU62wP8Xf7bZ2oRiAA
4uW0t/rTynnqUHTI0Jbv6f0rp4pwhpPmGr58mH0yCRTkDU5HXcfX1IHEbeEUvW2+luuCHuMfF7+x
Y0VuaeJO73ybMQ8oAWNGwjKx0XsarlYF9AH0HKQRg5bCfrG+7R+2LK4y6S394JFalDuFzbJv8R6E
IBmY1lyAsPxwPJ7Y7DqUYjQSXX5MvsHME8NdkFsUvhlSyLk+FGjvH9vimvyK+8+vQUf+rWA93Pku
NouAYsFH6xXqH8s/hpJwqRh5HFosJ7gB/gPxpr+c7DMv9b7wiXDq3Am00XveBWt0mWTVKKbCB6SM
xh3yQwV7q+X6uuvchei4knp5YwQj8G3Ws89wcz8ncLfQRu2ER5klIHnyW34sPqWPOEDEaKPJoLmx
Hd9GRkLDYWZV40XB8xbv4n5vuR12d09hGwLg/csyABqAawOFcWh66VW/U5Hod9H4hDa9X3yOP59o
LipX7uuhyVVAiPND20HWQtg4n6nwE245TgmMpUP1UV6XPHjcgA+bEubrgLGBiv2meUqvHSL9UMfn
je/h551ZSlvuzlPlce73P+u1PFo/0GB73bEJUUIPfFXpXxM/gpOA6iH1+sHhCWIuzNqO8CfsKSto
Mq3R+xS77eZZfqtOBIglnBaMPMU6duiVnpdwYI5znrYqunJD2aN7WTGvPtmqh4CBjbN+X0iId5Cz
w9z+b7bCdGcLlE6VuLS9nbR83xwSImMf+7X4TC/Gi0KoJlMLSn8GtP0Ohb60iMvcgCb32n7x9Xt3
zI7eJT9pzwZAKkZgLM+Nl6N/WUXXXvvRuqBRvBHbN3BssIRvcLv+UY8MdAjezigfMq6jT2xRleyL
UxrqGJUaDGX5GRdtMbn0s3ijmIsy0Ng9LmQHNAlUqq15tm98nY7r0n4T2i8mjQ7JwZyMAJoB29f6
hlK3DlDaobG3KOi4l4cMj2cS50mXnXflHgUlp/UosJBONHyx+y8gYDA4MBbcUSFPFKVI68TwjtCR
PBVzJOhj+kycI1yEnfbVx6JutnfNioR/V+Fq4I1nRs3YVNRPjPNNJD139YMKB7q4Y2EODBLn8dfC
NWgcfDsGoY6SoJQSAdLx041ONH4+kLvr859sMS+gUWtp9V5iBLxZ3+VvnZCSkRC60yb/ixrEt3+Z
eqXetdE2Sw76gKTUYNA2kEE4757k9cB8e8OI9bm6lVTyAL1P6LdDYN0s/RtDLqd2Nw5vlv2Cs/U4
H8u3fk8ffSs50Z7cvN3stsHoNk5KT2VbcziWRwjzxU7+0j3lKT8yTQzwjyIa3Hw/PmMn2H5OvFYw
SU88+clLugdmuh8c8TXP7932kwOS/12er8hK9tGW9s9O3VLW8vc7vpitwW8D38N/HP3xIKHNkBjl
ZRfNxTHhle7DaQNgzd7i9IEUls8oM4L1yBVy60kn5PtPkftMLbcv/Xj7/Gnw4PtAIHerS3niIed2
qFqQ8tD82P1cNzvLZ6tzj8X2edj+9yMl4fIHd8A6zDziQp/5MadbG2PyFzqlnbG9vfdB8/Hz/Hmu
dmHkIBLn/3hbD9y6WULdjnnGU/pV/yK/oEm73Dbc3WbrRzuugfpufcvfIJLNeTs+Lgt+3HSLSrby
1J/ZwZNxN7827uhQYvEJUDNymYuQcR9fNDKA7eB9B93iSlbljo/u/bqwFS7OZjcGtkel512xqK4u
zto9SSkH4EH4oIijzZ4gpO6MHVr07duy/fn53OwobBlBggvz0EX46ydTlope1mn1oZGgkdiFL9WO
/Wkrb28cPVRGzD/P697ano/bS5WSdLhn7hU7jLx/1jMUFIdImO2yu7KaTpbP1dmpSNlCZbjFisdf
OabZzhju6xvm/KR+wVsLBggsKuloW8xw+NbBm44Hw7GPG3Wvg+LC7LCdafY63N6M182MhZTgIpdP
Q+YKEtIm3K1bYmjgZYM1sJNjfiC8pespIPBP7xiZPdBMMbG86U/Nl/pq+80epdqufu3eKQcIDSOz
CYF58pb/Y7ADfNABhXzQA8NRTpKPTRfMBOXan/G+Xoz3joQI0i4mMBCHZT8dpyNXB5eJqZsEhCIc
JBf5CII9745xJdp+MxLgaEI7SHTBjljI1xkNZX2+x675h+OZgVR9Vy4xiWuUB4Z9BqS75auAb5m3
+tX6HE4tTTJE0xSAvOR/DBPs39zcKx7pCT/rK/TR+J5Rxx7JW2ebrijfEWwp268EYyy1xin6IWBk
3v12yut9upeMll+V/gD+8LLB/80FflvdV7QNhJKwVeHSd/XS4c7dSrgWt3D58+nL/Ct6l8uD1gdM
mhWXvD6KVlHF8pk76fTJRbSlFXbJLSeXRTeCpkLVevUfUM/hE3U5vTMA0l/UsXo4YhdwBOuPwQ0R
rC5iGIt0LhRYdCy3zRY1zq65rzjLNcGsUnO/7faYfot7ekyojrgyUF7Rce8d+zQBoe35Wg6DdGIB
sAMzeeV2K71YlpcMx0b6nDp3nF7T6pqdqeEBmuRsDSeaIc/6abizNXJWpSzcbkeLckBqQBt5eVPM
vfVBzMZJuBsa8bMIjj9HBKTk96Q/y2Jm4JILQ4gO/nLDLF4RmjpCjWh+kuhQnuND7c1sXf16SJ8Y
a7vowFwRaE2FyhgKARSnBgDq2KF7zc9EF5QuiU0GCm+9zzTA4d8caC8BUBsAiM+Iyprv6mAEDO4x
G/Fvh+Zg/G7Om7PyJv/WJ+lsPFuB/PxjPy6p2CO5PR37J6Xa6u9kKz3XefHDLU//p9Ldrp9EB+A3
/mryPTZA6pw8xsEGesbB7WS/0AOqkdAAxwh0ez+60RPPrwF4xWOaxSlKI6HEhlHu4aAw0boQDkgW
CH0+w51/cng9NDcQ3HEFFykfZHhSPt14s9SInmCYnRN+0VZesDyI4DOqPcxIuH1I43ngaCOowt4W
t56ODio4lYYwIuotBnYnw7jL7sGoeEvS9EjfAUaVRmfCwzBNqUaEX6WG4PBbO0Cxh4QpOeeVy6lo
E806eor1jnKj1hxGriv9FYCcG17DjqGYOiIfdTR2Bzbg3EntF8v+p3ZnS/rufzn8s9pDmK3ZngZV
XwGf+zoRlWrfLII1g5m+BsNKeF5fuP1p6+E81V1nNhz0d8TBHGNKXu4k1E3bxNj+8Ip1cLYwlfH4
7TknLB7Fj+rDDKfLetSMcD3Q0eW5gaY0kcy351KG5JehNPML1HhYsy/8TOsbEmmZkOa9OTw1DaJ3
GhDw0fsLFSU9PoaToiib90LjgiNT6F4PU8YlA8CZ9aqQZYOUpq8YDW64gNoq6F9Yxsy51+c0mklC
3bi2nft4sm3sRsIqirE5HAH6CEePADuNebFv8BdvJtWtzC89id8lm+gJxgx2FAf2Ugglw0zlqJCQ
Whsj0MaV3Fv8s7NOQFrEEJYTB00DPjrqbkq6Jf9PrK8xfUywdxEFQLlPgm7mqnUP+xekTQvnAYn8
MB/X8fowThs+6Gw8CmGYUY7bnMk3/n9M1Mi0KWIQaVpytVPo3bc93UPNy9HrKygXG6TjOlNjUClR
QVIpFWMXCEZdyn9U4wc2oH3bJEGlKe7HRuIUjWwXklqK+tYm2aMH8tGnJZ1GfMeDX2YYjCi57U52
+jl/r5sfQa8pWvU12RC+hXQGSEmyJoCCEeBhdVezQHBDIS4GykY9jBmNQNJxo0DYeCU6RtmDzh0F
GyWWVITCzaAuAbkGui1MvUfdZtxuiMzfPru3lKCCkdtmrGflhplMWGuttXlVU85WHSGoeRDyV3IY
YW4CnpXO1kKOMJtBAf92fSc3b20+J+XjQf45DpwEosICaVOTDj1bY0SXnFfeY7zSs28oae7csLJR
sEj5x8jlY65/eCtB40h8cvzh//ChMJd9YcKstM9YCxa0DDYfotEw/KENp01wZOCKPVibuCmQQAhq
oD0QqYqbZ3jGgXcTyo2apEvk1UWC7IgBEyMACeU3IiDi9uyciLmFhi7lPqjKoXeUEvoKLQOwhGlB
nlHmxBC44LPseLeQHQnQjKnbfhW1XjypvxIvKbPTvYr/KFeFmuV7QmBAmzud3wSzZcHAIoGst83x
qePCuxKLlPbd0yaeX6Bkzgv6NtmzAcdRtgNtrBAksdOyNvPvmhlEnmioXAz8Yhd8+BvU32DdMF3g
D471e8UpWsuKs9C6kzPyVbr8OHfKk27XVPPAENoq9aQF+AX95pKszZuloBON6b3YcLCx967JRQAJ
BygNtGoqnAxzR+qaOW019QLqCLCZINLCUehTD1PVQF3Fz61wvKHA4k2HXVH0aIl1fpIYXPtyE0IW
AddFVkNght/jAxEoQkFjrpjuWMUBMX4nNJYcXyoNJ7ECaun5UUIXRRWfY1LPsaNlmGh5Ih80FHNE
WgXW9gxNGc+90r/DRYlYe0XBsQkmQtBOCsv6kCeMgOI5ZB11nNOAfQT9C8r0ClrGRniSK9ZlyiQk
BvSo4waxNEY1pkCgHWaJLtDms3/u8SlBgY3X7xYIkRT9mdkPZwRkwBUfkkwApzRoO+Sl9WwhVTT3
o/4uxK0wD1lSzLodqT0t9AQAoRSvpX7k3pupQbKap5gmSy7vHobXtZIrkSfIU4q+TNVM5zHdTP4D
CKKGWgl/4BwzIgW7Ons1DKm4jBxNFD8aVjAcGQQfp/Z+6kONiA452WEnxEq85SMUXpaeQQ6ebdPO
MWS/gP4WfqmqMlzDbNFEsajV71ntjyr8vooix5CeEza+uo6O/DEFy8TAFKpODPg2sS9xwvHSO6KS
uOjaXOW4uc4ZLVADYKtOtApZqjElkxxvIaGlMPYfMXsOU2oEcAA9Yo0rvfLBi83ZyobhPcYGu1Lj
re0XrDkMQgYImRjpBimQaAHYETAgDSCpjArmI8ty8w+GroFFRHDpWgS4OMRgEqAQHJr0PRkyWLSv
7VycGgLHl8foV9U/IEgRt1f+MEUvmlClQRJMG0u2YYPFyGkisXGY8MX4mEiwolXWmoEARY0ouBGr
GVhl48na5aP8Diih4eOpJ5kFfCt5j5uGlQDyDlYCe0PD9moyqe7ha8ZY+5digFFz4lXDlhDa7KXB
lk70qEmZrppw164pHX/ktOUyIWzJtohahAVZ1+pLrGm7UrgrVjb8qfOASArXv0nTrlSofdY0UPhS
QqrDe2fhfenql0fLhUjJnsbosnRC9KQKjp4pHjwQQHxS/3HCNqidNDqzmruR5XCoGD4hOt0Qequy
MqsWWYoBOYbDsUMGb2OUnxSTKHv4m/Vva1yqkhYMbi4BvqNhs1r/Kq35EvRpRPV0q7OCRMDuBSHn
IFHEUEpogBv+73CRNfrE9BtBowANZ1JEMSDJkMUVhKk6rjO7dWPUH91ReDaXDH1LmVz0BVNMRrow
Vn3MMzW7ORAYXNcaTnqsT3wWSgaZ3d4OM4Jn0PcN6gzya/qar/hgNkqHhcOgjy/dgkyLdk8zCeVk
vFcZ//Hm9hh5YhBEgjEnVu5/f19eBkQx+D8hv2WI20pGmrUgw5gc8xrXcdBOqxh8At8ShCW5eId7
KdA77HNF80XIlYOksyDKj2BZ5vpkOvRcsUooEmxSQkXeZbErtJID5s8qLThUPfEhCRmrID0pVuEO
PcF1AP4ldMToZEVCFod8V8NiF1ND42kjHtbcJMJEDP0QIqf+RlqfOY4ttkcJO5ngVVQowxQBVIGc
wh9baY0okatgvETVqRTlTdlwMkJG3wv1ZAsPWMeWV0nvc8SEZKC1ttI310noNliy4AzGFcaJNO7s
WHvvGQxsmG9yjGL9mzqmoiSAeUyg3WIke3nc27J67LmQbhSGQ3qANvQ/DEb3B6cHR6bISejS0Kzs
W5HXWP/IskAswAZBq5sLVMwEsyDBU4FnplOrCdqChQteAERJDtWEVfBTRiQ6NUpgZ9+gpLHvuzYs
lJbfKqCyC2z6Clth9oD3TAqZtJGPiZl4+P+GHvrFgQOrebDJEaInSsISiXK8sHDGJ24EtXRiksmp
IMBunKXCcAGVd6FuUuybDiRR8K3gDFozbdTzAxW1+a+wv3N0hxNMUqEjZpMQNSb4n2Pb1QGTzwIv
V0z/u7VVtL5cFYpTsqRiiXEmkHWCPRNFjtAzM4O1XijNbI7FyEbDxKibN3GYy+MUDy9w98RBByJI
cK/+U3vmRTjS27E4iokFmCzpYCJUgPjhFcPjNOvfsXLM0HbHCGmmQwOqSlUvkBx6muKCxGdX3xkS
TNX+kBpYTtkt32CluwBkaWBX4SS1uQx99Afpl3wwqk8qrZ58AVShM6G6lFIrVhWNURO7WP5cYsvI
8kOJVE7CYxDxkQwivjfhnd6MuLeGsF45rcePtdmalNsZRVdbi7E2/U62vjmOkOM2/7EkxBEw2tSl
WH71iiAKm9FtFEwfgiALXbM2SVNM0dqpzyU5FSLeoo4e4YAOOpcpyGtKOoaHE7Neuj3TJ+8u8Q0i
vKJfKQcgjBKOjE750c4Ec4E4eyAeRYvTWH8WsB6Qo4zJkuEZUr4gXGaEy8KIEq5f6meQPFs4kb3+
J2Cjkma+FUsXzEXvZ6wBCV3MSORYD2gMWfyscsllgS71+6o+1RwoSHhyC6Afkkbhpu7EXQ9lB5Om
kQ4fKU8FwgWxdfI9BOSEuSTtbYrBh9G58/5hYp6j5CIrDfwiM4j3x+MnhTbIglryxJNLfl4uwk2m
8M9h1nzB9R74CbIqsNDk/VdRCUajeZvl8WXlEJOoj2sgIjJWYT4xDbmw1DPFIrX3MVhA3ezsZZI7
no/vnA3HTI8pGTbqvLn2WgelXEKfkQe2di4oO1Z8sP3T3C7wJEAdEKTcYYqKiU35irDK1A0Dq05D
XM3tpk/9EuY92KmSmrLPjYOeDp5IoFCM2Vs00zXFWZIu8CA3adBQjGPBjrFFC6iLLaHhask41Tjs
0wMlAN7qVwWR6DShGyD/I9JUTuz4aZV8E7Mwjk6t7L/ndvRpG3GusCZ5xAtoLG21BIK8rs7zQdSa
jaWEdWJes2XhBe5KE/IhnnOBAvzfE0Do1WduykUsC9YG+vANw0MGsTyzVmBhZ0OaWu7hT7i8P5PV
eqR3//+5xDioxfI/RKW79BeTaSoJ1xZO/WHFC7RiEs3OsSa/wW0riPzS+pOB2kbOEsIKex56gwfj
X5VGR8EuxNb+3BVJDVGjP7fq4NCV0wGtZMoaQt96lhP7lGMv1vv0wv6Cosek8BFBCGKfLti2lfbF
VJDLcejJhCtIVhy2s84TAf/Xbu99QpuiJitbJnlHWUhC5tI5IWXqpuSc5YLeeasX08u5+8sMjAV2
KWGBaF1DE40AZ0FAFGiYimMd3oIgo88TnR6EI+yugmoyjXTrmLMYKB02tW/X6kFUPzApNZATm7p/
Krs/qBTsmyJ9xoJUPgN2bBP6TdR3S+tFk3EGrEB4WUWbJLnkEKdFY2KpydK0Z4xBoCzxXYxLmJXs
AWZ0sBk/YSBhyLaco6LZ835NIrBaAZKw0pGCU0Da0Q7S3X4qs0AeD1Ns7C2x6wMWrV4WGaMOU8Bx
oOU8vHActHPpQjvCORbB24Dj7INKFGA1Sku0TERe89VI/UHTbiusm+6vy+5x/D496JwiukM1U2Nz
rCUGP7y7JpxPKh6+he8Q9N5DjQcP6vfr+yMeD7V2omqgOLe201skVLrcjevsZJacq5SNZX3Lxndl
OQvLRkUVq4PyFxxFqUVD0fSeiC16ALYVyEzcdFQmPA+YkFSTnSXB7QeJODoNxJYXHPjJTnxRAVDf
SOlLP5ofEXFlbIc2yH7xZIpDa419ttq+ir5sFBc96L8HNVCK/HBAdZPKLVzTknd2feYinS3Fi2Ku
LwaS757mpOprwjNtVy9Zy303MrCVRsxRaRDB4vIVbXIVwuAV2gvqI3I6Umm1SKei6/caEVSG5Imc
Cb1uHEpTwYLmzBpoogkyoQUdfxHdNtyaHahhI5Ou8kLfkt+taH6n0b5nZ5ItiXeznL86ujWJpJwG
hP32CgspUNToKeerZLV62tABEouAYU47NEjIntIV9RgtkBUhGQxOGMaQOVXE3jEqQh7+CamFgnVw
WSpOjHsRrc/05eE3b4GmpcN7vl4SueHeBHfpf0g6r924tSSKfhEB5vBqdY7qVrCuXghJlpgzeRi+
flZpgMHAuLClbvKEql07UFu6V6dj0ibdI/VBGYPdAE+gFJ2wA6wHPK3Wi44snrxvSdrEo7Ru/3kI
FBUK3uX/nbwLPMC3o1wbbHfvZdYZS4M5hc9Cyxm0GURx9N/4dUapv0to5IOyuYpBlR2jqsuL/2T4
aBsmdBKGPgAYdsOWSp9ScYYj1yQacB6jo/aq6Lk28AVnfjm/JpTts/vNp3ZYmIJU5dPz3HNuQ1+C
wzNbJxsJRJ6BprbYHNwquNkNg+YIFyM/PfbQL7Nmec+RBYTdQaBGsV5IsVYvEvua1MVtxG/FqZt3
CBxh8EUztXVgj4ZkBZmFfu9QV7IOnqUcx4JoIjEn4zMhRT0NI0yz9Di1GspScq3VPWAoFA57l91a
Oc2lmRn+aMBTnjZvJwt51qRdG2XfG+jdrcs4WB1k46o+PA2atulgxomzYo83bwytetOFjMC2xkJQ
uzhlubtkxH4/IPqF+U1CLdIg4kaQOB8ETpjh3sLwratjT1mKhQeXryA9VF3tUK5GtDNLPV1ykgka
HCun5aT51HJUmIJgY56theFK0CxqFjoPYmtdBytwynQd1fdogk5535lGKJJ5Dn7xmF18jQGPf0su
9SXe2+I5wq0AfKStgxTRDGNuaEn+pa9epd5piUAylLsfYbWqEexDtgKJnXIxTkJkcme8h9bhgrzs
rIjSDsLylXNEzFpjvN/CeNU7uO1TMyFv5ZRgtIHCDQufDYdLikVxBAoPKO1jFRak8zGH5cPNIMYY
C5kdGjy3zErf5XLKWrRAKJgpNUGoSUZAEjszBlvUf412jERKO5b/Ta6NPKnfc3lOoCJui70x7uOM
1xtuWmswOCmk0rSJ39bWce/ssRx41RqoRLN9d/ro2mQB6OtNDHxCHEKY4z/1Fc4DyNSTciIUxHoM
gSvE2IW9bFTviesd5nF47huiaCmJ5cjqxoEJFbO91IgOdbZLtZxsWxZ7B/rg68alH0G9s3I+1Q0x
GphQipcjlwgFBJcE3ZLycSFo6FcAk0UpDqBMJhkTH5Sa19Cj+8X9ag77fQg50WlRFIO/1HQVCsQf
U6ly6QF51WtETE2FD9Sc+9u5vYYxMfIZvtBFyE4eh2BjONT/1IuHckTzRRkGiyYv/wbUd1ZBFjF6
NE6iwJ+xPIbl0P2pkWz2DEewwztoFqaLgO6mda/0eocqg5U9uuVp0brLYH3g2loSyEHuMLhRXL5W
CbaB3fMIhCpuoRThivmbqLmxASqE+lWeqwM9G7bnfTpuT/wtMiDNCUfQ5T+MGIEBn2prfNboXPNq
O3GpM1D2CRmiM2Ha4VP5SyxQSnKPQ3yV/6rANAP6ZgeOCO53WYFauVX3sCup874lEFX+DeGy+O4E
ynh2a3ZyChkKrb3mJtcmXPSHHOu5WC+YJKAUTTOF/wjQIEWnXzHphdPYxlCOcs3uiFgzbgXpMp2i
i7HhOFr2HkiXvGHk4S9j//mbqDAuoorl7E75PEoqdzykXMyGJ5N7w613rVC12Sudhvn450yiOkZO
umGuh8Q8D8lhMnCA9r7HmoSf6Urmng50XhB3B+oBvi3+Q9glVeyp3kFWwBCg0okSrNpHU5/fKlM/
m3b5bpN4uMTTHns0KMtkf31lUI98uJfiyGY7NIED8nJCjTAJTmaOsRAHk4VnXbgpRgj+W+5oYFSQ
Rein+8bA1IEhu6djMjegJHqbsoLN/VuMAQAMkX1uQ3/lMlBZYCnamQyL4HMFrz2qiBzhAI4B+BgR
+vlrJIDXV8HRTg5zHJx8VIvizN0fjI4JFu/iYpPgWZM2Q3vYMt9okg/Luw0heFnvEHGR7+g6j6lN
TE6Ol3kJDM9pBNri8AFCMitio96YrXPCRL6ZXoG+PfanVSJt1cnvoxUb6ktHgcZSdrAwrhmkZ9br
NJBSJZ6zzm6ZOizWXtz2b5Xc7eAeM7ozPgHd/6NXAR8MyQ3uA4zLib9Lh1tdCvEhOHAv2xAKI9J0
HUVxhUNd3KHixkPApiCTfjMbYQBibjAwodPoxsVUVR/zPViAdjMLeAFm/8boRrZjx5x0MLOjoVEN
8QI8XIlE6VlE6AKTAtp8C6Db1vit7RjKmEzN65pf7SK9FGNa92kG5U/WGZTzEuhMzM0aiPLyQiwX
6ASxPDYwtt+VDIDrB6lHgKNkoy3LQRs6Ys0CLMsIeee0C7ZJOojI+b3i67pJto4MMWVQdE35TfeL
Yy/g0mSehtDdhn63G+no00ltanLkYixectiHoLsdFXVgs5nRc7LMPPZqTy4Hdu5YrHqoqXim9YZ/
GxPzg2tU5zCGgxtz88YPlMtyVw4+/tzmw5RSVv1mUgzkEcaHHpCrA3deTH2XgjqPJkUKOAs4rp64
Ow1QEbOYuXJgpKGmiJe9pzG5qREHF0t81VpYDpwTgjr2fbayYJQ2Be4TCxp2Gds53B40zusCLL0C
E5yp3FxaitxDflt5D3LIOHrxLIaCg2Z9jIl64iqZ9EtYf8t1WdMSq9r/yajdhudQr1ZYpT79HgqU
dfL8XDB6k0Ldq19akgMYXTHASYvPADIKl2vib+su3Kn0X5oG2PtipwQN08/fYj6aeKLFIaLHYpSe
n7uO+GGeAgzKFEeEGt3alUgM9qJpvFrNKxA/cyI2MP8loPCvcaRyOE3UWqt2i3rsquSMM/ZDMnxV
Q7+jOtlov37zD5Y4OM2fAVIWH3sEuhoB32Sdhzy7JPSunp8/G5N/GBoMllF69z6qFLCClFim1Gfy
H6tHH1ZKknvinA9migAPEHLAXIRQhYRyC/fhuWqea/17nr21eJWIlaxJxlWCdSHt3FFsNUd8t1PX
WCusWMPQv0jAN7pcgNFH+VzybGcTkxEOM8dM9nHCvRrR3C8D5jpoGYN7UtWPObIQTFai8UuAndZ/
5DgSrBRc2KKzHnCZRwrHhc2VGEbhJlYbsrf/LJStNKaVhWyLzUXOlWTx1QbZvaS5ZWgcllddfOEp
BE1n2krfWILKUCwO6DxjsnHkhnBKVAga3XK3XkxYdPXHTPSbzpRr4tLtA8g4yS12sTQdMDomtVwc
FMQrBhM3tz8ScrQX/4GmZKLLp9dxXuT07NHvLIJJ87FjnETxAuiYNzCywT9FC3rcrJCgslRTKEFM
ttZm5xyLaryYdALjQr6SEe8rTXt32Zjy2HU9WuOdJqp8BtufKiGIpR8Oyp63LRMDrdZe+8D+E6WD
JCINXfloo/8CSUg6mAPiUkx4gHmzQxPe650iQl6K504bzmHix/4oL3uxBQnN9cekOxgculKSVu1P
qNZ6sGx5G3VSXHJVrucQssRMLIyLe5HxKF9h7uE300+J6bCBdz42y0PQbiLmr8zMHQ0DdXos2CnZ
byP/IW+t1/NtnrVsPXwBPszgWs/vHr3JGHPmaxuq3dH7xjOjzixCaqCkfPPJkyUiago4jvUjJxhH
UGDceKgugtXIZ7bQ+ntAeKIXOtO+mjwMfC7lP4IiEPJ4CqEH9e5CuYg4N99hR/rHy75nbx8wFJDl
Zkc7lP1xQPd+ZzLAJcZ+npmiQhSpIpLfGi6El7z9BvtiMdWMLHUi6pUkrb+3E+w75kuck8Q/9dTi
vQmtCcaaDQNDEVhQY3QFI6n7XmZzX0HjxdqSOiTtp7UdDSuFtR4kgf00fBAGT/pC+NJpzZ3EZw0Z
oiZxDjyiyEoYB8/pIWQc7PTuvfWNqwZqO8OPmtyLhLfXzKXd/K1GLK/xmcPiNvBd05QArvqvSbMZ
e9HaCt1NbRLay2zQj1hCCWEj8T4iP1hOlMkzD9SQbLA/nZed2EpgQfHOCop9BiqVtRDNmVTTszeO
9ulaKPRwhtar9wgxaaNIYrd3RH/t2mgnH8eLPmLs2yiEmD3a636AlGOzSgc0WvgF0LzIJk1YdwqN
pT0eJBydn5Zxt3+BpzgKsmL6G1uTTf4D4SGI0lajhaTB8yEeMWYhX0RjWbBTjeBkM9QwUMuSL408
KL2mIYA6JAEuW+4z2rTJqveqvLgttgWafsxa4yBuz2S4rJ24SxmZQigEMYwppsFv2ntiHeck4ZrU
N5QmGdBC18AR6F8znLQEzPHpFCCDMn0hm4saSrbOYnjPft9AkWtpd5/tuPtO+vQ5HMu7hq0OFoD5
yOwOooljPnAELqrYZKTGedbMKUyMKmu9j9qNfHQcydZwXU4LPuwJwtbWJmLVIx8Aw6klRlZk4tGR
fDBwwZlEKsiUyb4Rf0lhYUAnnMfm99NJhW0FahctwcozU7mGdHQu5s7DwoQF7wOYGzg6FVoMRN4D
RaDdKW56+DrBfool3dEmxM848z7Gy1DhRlu5B58nUNrvs82RDXspt3usx6s3ANd4OdgMBISdZBs5
YkP9UWWcCFTShk8plugnS6tP2CVnuJ/z8eODuAaPc3PA7n3vGAdWCE25sj6URNE9Tk/yFZgTsn+o
w/+YGI3ZiaJtec8W95Lo1d7hBISkVnI9+g10M03BeyOxQtNwvpg5pG3yRRe9Kf4oDqgyulXev8T9
kZPRaMaVlAS+127noNjqIXbm2LQYnCOwI5uxxa0x4iD5cXkhs0EBDkH9nAR/cQmomEYVBNKw0t1v
IRhFDrmQerlL0nbNtPK7QTebcHrAjDjIKSKfCuyVm0kzoaCGXPt+d53Mw5jnW1MHNfb4hhO9a/Jk
uBSmI54+FB1Ww5jCeSug9+TmO1JdRJCz9YiVMXr8hTH5udfOU1PzD3xo7sRAP5d4l4YYYirvuy93
OkkkgyQiFAetgt0KNQOYGxogZSETeQcEC7mm5r654Hxa027sntdBIhOla4XLurFTwW2EilmGI0p5
SJV4/ht7zW+ZSF44sZ3wlQnfrdf9U0PbrbDtGmPweerOdpLQFd6nNJpt0n364AHMQ3NFCI5jbsSW
u+eRtzW0HKRZfVbj0Rfr66pcYP1ggMa6bt+mIXn4z8+1tVs42GjtbBeLCXrL0A13NSwQoQm1ohJI
XoHfuy492ciNrCjZ40oLfebFIORrIanmEBXWo8VPIGanmKla6184RmovqD/MHdzgb8qGB6/D1AR5
NTHB8uJNE/fbUnuEOhOm8X92Fp2Ned6x5m2soRZPoXBn/1jRkWR0+kni2cadmMta1AUhxXcFxzIz
32UjEUWki6gKDWLasbEHHjF0nhjXnLbFUYBGBGyKs0ujRIhy46RgJtpdvPfBf7qYmXAAuCVvx+YI
y2xrk0fvTYwWqCYgGqtLebNa3xyY1yU+FFSDaYPhYsY5kJ+tk0bLBZl0V80XXeI/3qaOZCxiFAa6
QkIQcHL3OhAuUAK9F1R8QULmYco+IVxkneKw2IT+uorG10HDtt4793jz0Uc0Y0YpTLWJPW0U3wZo
Kly6CS++tr3f5c86kE5OFsdMIA2BmYuFP1WR0j0dmNSt7GxmkgYyVV216nGexKYeleicTLgc1kwd
GkqvAFtbiWCPvmhLYfww8UAZa86XnOOsx6xdW0p4Oc6fXtP/kyvIYbgTMGFsXCQq2k+ri+HE9L0M
xtoN9h7IbohHXwL4XTEaargpS5utFINCtysXO/+iwUkloqeQ3hBV/8wcqmEeQt6WETV7jppVJz+7
kSPvT8vRZUIeiTkbnCo5hMDaXPgOaTCf1YxKF4taaDzTfBlJXKdHr3BIrn/Ixchn51DYP1MA9YPg
r9lx8R1Hzo3jtfT5Jpi8QJ2DD3BSzwcd9aQBx98LdnmDlavvIWyG6gd6petrW9XSdBsRFvfNq0UU
iba8S0UlHXSHwxgjiF6F6wDES3z/WtsBq3nXGBIuUXRIunNiXVSjnWRwKlw5hwDy8GjiPyVcJDtN
dtR0DZEdGmkP+tlh6Jn21zTCmKlb217wwFfQCVFlenvPoNUnOCLYPx1+EUp8chwSOmVtYLhhXmzw
EQH/5hxrGZREFEt9KpUjlFp+vaT+CWNHOI4gKxvJT03ovGx/WQtXTTHOsGjeSUndpDAOwSstq4cU
VKP+pn50j2528LDEYsQIGv6Ytg6uVWt8FyPKMSkavfc+TTf1/BsZANEHo+WZGeLWx8MfolzHGBS3
K0PbA1nPd1W9oMTtp4OiGUm2Fj4iwbAnzmBYPpPh0Sz2MzZJ2h7Uy3cOMAE898RfzdpjAxc/ARm4
Vyl2H8SBEd7ygj9cHiERf2zUhhBSWkibAV5BqDP6gMccjXv/OOu45J8iVL3zhVKfvKquO8/P0DZo
wMEnKEO66KXFJn3mVRwBfJxp15RCtmparuUr0G7avpZyLYRPTBz5IQqbDAQRzV7fh/M2QnrKep/X
MBmcBhXYudau4lBR/6dypKcHt8e+49xHJ8PZ8f/tuKWxZIgX2YfBF75p6F4MCoJV4Fw9EmuGS0GZ
bW/xLnBYXx2Nq/W3sDENPNIvhPqmhd4+bAr31HokAhz5fvo+Rc7JvHPCsySF4uEQmxdqPbfw6L30
M46ElncOum5vnzyO1wWoPILEoTFmSaBqM57W6tWQMCRot0mwyaojeScPkT8+ycnQovPgRhCkjFM2
hNnltfcMXlYYOXRrv4zipKPpm84FV7oZ4YAkEzCJcXWWm2Ri9NZNQ0Y/OLAjk7NrvmbZJWFHm1gX
xKS2aVLHZcPJSm9jXsJXKs+BX6ynvxY5CZaOUe2lLUYZ3glLlE63GbUHg9unWYqdrPHU93ALbvbF
9Gyrd6uEqh17H4ubXDpm7S1pxzYQAhvWqOKN2F57FMwSUj632UYvy/9qj/OCgXviBEctpo3Fdj9O
8l3OHxmpPdpC3TNxa+mfMn7cTExQQiHql9E2x8i+IIG6mLlxagcvxRR6HaVSRNHs9u5OQelBdCRO
23BDhGfgoA4aG/stGwhO5BDM0MXLaZExXOS4FLf+Nt6pioExnfKCuZVNI9HpJDPwc3yL0avg0RY3
Pm+afyjmdvjF9YTvBUy54/SeEK81gT85EChHjEMkLykqsJy1JORD4Tv4mjNuyzSYWcxUJYHLOVOZ
moAYIGI6DBAXTawBITfzHlNL2ygQWqaC19r8S4Im0wbGcEyuTKNA7wMRm00gxCXf/BLbVhtpsM3Z
KzznLv/kE+U4jsnhEsT5KTCmbYjMGMxF1oywY1TV+n9Onjcfw6HamNn0z+v8Q20kWD5PL1agry0e
Qje4B1hi8MA195MaeNf090XXHvT27vFshP4c8V60qjm1QkZPGfaZ/7L5kKOpIWkYrILyTTGcHjEr
DUhEmByWPeJH/8nBPRWGiKRi2wkABNIEn5/X4X2WV4ffH4etYG4PhLLoDzLMjpq3QnK6zHsNQRY2
L/bsBqZM4oOXZT+jn24TxjA5bpCvciRXbB7fQMsLMACTqgsBYRgX2EjVs9q6wn8fQaYYU9ukQUv8
sdHdAgLgtYh9Mr+CxHjk8owfHsGFS0jdMdxDtBtM0hawBJyorajeRjp2VihtALoN1+eww54wdqBl
1YdmJu2evZY75lcC8YSZgLx8z3LfAid9MkuYxnytX9KX/08+Hr1aW7/GIAUtNU7QpeR0zVDw7H8Q
gbXZ+IK4GA89IlvGReKPnUOwFjKVTySrpd6F40Y6aYs7m2JZVQAqCde8g+GNzQ/qAMPG7AmPOBp/
MiZc5jTTTSOzff7MLUFk4D1N42eBlNRxcDaqymOosC9A1gd5ivABm2/tsI0AJPSMIpEbsmQeU03a
bxKjUOldMT6e8ruuNZsSFlDqJEcGtmq+w9PcpNzsVtsew7g9JjALGg/hRUmjEX6A5GjwcBYXgJpi
kqwQhKcptC3uvoVLmnlVM/615k88RKMSOyVgNmHVeQx5xl9bO3NTDaSVj39lXqpghhga3k36ox9k
p46PWS73lrEWdzoE/RS959VhXCgYk5szKgT9HonZ6nBIiuyVlT51EZRgwoRAwmvN+CmY7jtlvYEZ
caqJNhiiccVmEdI0J2+ejU+/zz+wkDxChx6CZyavQwNIhOpeX2wMNivcM9wrCUQPNewNKnZ3wp/B
af0XnZa1wUWtaU4d5FXSVtpg/pKkJs0gZUrDA6NocNAxFiGcYjkCis1k8YTywsfBgLZ69l/nsNj5
0bIHPfvSu+rZ5NAWx9YK4EWKd/c56kK0Xj9t/zIO/gVawx+v+Guh77c6kuiWeW/UHqv0RXL9PCoe
NaebCH8gVH9wwoSpSisnNHR5RDZH7jgyQ6umN8wjBQo39DMthqTL/3W04Vum9yFO/r7G5BMSuVRC
CXIomOhXRyJ98dEw8xZ6igdBYuu32j5EOdNCW6LQq7BRC+uEewaLOy/Y0jPSeody8lQXuYhM+INy
rtbUl0R2DEv2uoCbOAEmaVgxJC5/BkyMTGedo9FhTKOo/hP2c4Xfn5m0e81lvjqfAwu2gkLzOx8a
w9w5oQ9n6Mv6pTocFyTTB6FjLQHXala5uOHH74UfbIXdqnD97BeGDVn9k0Dk1uzLUCIIVN9y+7ks
zrq3gWCMtY6vA5jyWETPHTvUSuEBqoM5dhsDzsQwHSSLy6LfMoQak5DKoYFviTpFM94GWLBGsePd
UTkRRJxwmnb8NP6XhdOus9qzp5bdkEBYMU3CFdFkku9cJNFbX3w3S7s2m2U/WyDPjtm/UGTRSGJ8
jljeE/yda0/P4WWNdKPcaxRnwqmJqNBjgeq94cHD8GQRKOSOHkVepM6Dsr9Yj3mDJW8AMCWDogB3
YR4ydzMg7rfN/fvrS6kVp4XV1oIreQNGTRBahuRYMbGTBerl+inx4b4btXObRu+10ebbFBJKl3/I
gtbIl0D8w089S1PNUWfMuAapejdHr3UDT43TtxQK/0MfdNtRrl/WRmCRIj+hDsakeizuhneReUD/
k3J2CYel6NAPgwaReuNN/PMfloL9X2LWO/5qMk9M/TG2sOAW+bDEYYCBtfwWX1wYSeJC+U5XIUHQ
3fCl9KfwtS+2LeLAhnMC04Cp8Akfw82byjxj6BrTAekZmmPSXqd9maKA5LwbK301ZfV6VPvwGR9p
CGbR/XeGFz5yaJMyC/Hcay6zJQZ61cEL4nPrlTtj9hCUesd57H/80sg3ox/yUwJtYxsD8y8iWCZ/
/gKrXAfT8Mwjm+FC51axrjOMHfTk0QFz6/1/zHpUnz/KE2fOP7sE6/DgjcVn2ggtlCI8oKfmui06
gh0G1931vlrFzVsyXFK4L50VXU0o+JT3FkY1DXkbiuqkjQlcqZjjBuuh/Fg8n7XvQ4gF2dyy5s/N
b8gFyh3cbOPkaoxwn8pj7GJiwjuCNC3jjIKqldZ0uUSoClza30H/9qe/bmuuo+4suWPGgEOL7f0p
0W5aZK3sTF4HpFJr+qnsat322GzMN7oxXBcx+xn0FzZ2B2Medqe5tDifktJS5U8ddh9mdzOdkJyL
v2b+mqmnnP3fUhdIwSREGTIG/xtMk4h1ndd2NQDyjAoPBWc4M4oT8YgBxu1AAvJWRuh8ckHpzBYD
uagwULVjsPedRI3SUUrIU9AcZqisPpTIgtKHWtrgQtXC7AzhrmY0gcjNA3ry25vMRnIbE/f5zhFA
x+RBqWAprIIwewdaljQ5qyAonUm+HM9GwWwZINT8mpfmaCUmcWlP1VJhMEodUGL9QWITQur+5JnT
uUUhKvSrDjqtuls89Qm5RtjhTg2RCcTTBARh7BXg4CQCmsb8S4EkX2G8F7id0AtzMLekoFGiBvW/
WvJm4D05V7fBPzX+13gVMhFIoVBw5m8ZS9g0pAsQZhZMK0y6z42+wAgr1kb5j9xjQHYKr6b9zM35
JvWvE2T7BoaIVumQ+9ChgEHXCiIVV+lIjWm7CX4SbvQfOQ1fS/JTp9MvhTJTrwkYUTtmd7M86hgJ
gTwlGsBG8WEoPAlCApCacS3vMm6aa7Sg865T7hrPUhzAhF5mGE1OfYORDBrHxd3rFUYFllnvnSl5
6v36EdCZ+0hI25Lu5AJJmD2lSwZr2Eip4+Q2s6J4Ww04itBR9W4J3XB5qKaJfBZs14ah/FEuLWLg
PwUAIV49QqnyVXuaBlIlcbcyy81AiZPPWJ6EKB31a0D/g1hDCkjTQHWTDDTl5rEYy2NtJUeGfthH
msEzzNJDouHNukQbn1w2gdjciKyfPsxubZpSRslxPyL4UwjyOkz+W42QcS94hdhyG7HA0zWcgNqh
f5HBUDKm97IzfnS/ghM6fWlzsM9iRSCyRjaOYxxBvT/xfif9AaCpsUYI1nziQoOlzvjaRi9D8CCV
ayGCbZZcjn/OMh2GWuMyVtRczkm5PgU9tw+CFhloJ0WPuQKtZKk+0x5WZF9tMi+9iu314E2nWGx/
yJx2cCMowdmdWzSGR7m9Fx51NThEMoQfQpyBWELnLoSzuDHP0ZuOXEunYiDdCyaegyV8WX7H6hIU
w8pGTAnRRq/Nlc6IcEyNfTHmlxYEpJFA8iQQVlXlMjEZsbKRUw85uRldpNriABkU2STMklgQI1BY
S23gU59ZBtTH4C/yeEzLmVEbp1+qFYrsZekudiSi0/LYZYCZOnq2CDCq6RIsRCqcxoh9e178al2b
2PpUarD/KPrWhnZ7UtY2mZt/hW8+DbW+8wqMNJC+I2lCqqh2jT1sLOwoOz6kJFUZOYSjYrxUmjir
wmcIBTKYbCSZzy4pWLIvY/g9Wp+zdl4mSMVscW9opVSP6yc/xoKGM3GqHzudU6bRVyHHEfm+nrsc
OnVEhNoStlem6Vdu63t08GGsbjMxhLNjwIZKvZ1XWq+Kung0X8ph3BfwiQ26BodelyAzhsMKG8zZ
Ra6MhwTIApKWGVS+hiysT9d61VtPYYTRF+XHMgIuoPmbbtHa0Zyb0uxVg08tB65kJApLSsq+EfsY
A4s3ToxpqPcDfqWSrKgQKXseDBwjgATbZ/cuwSpE5n9cZHZE0vd4b/EnT3xYtChXScsdM1yhzTHH
0xTbGIQJVRyfbYghTv00h/Y7Zz53naInlVF97S/ADy6uV+6BkhpD1fo2piA23SdjIQQLZMUk5BWI
FIcSq0MykM44t444VTEvRb8/fgCzulZAgnyGwA8DYSYhxJXU+ZZYBhuNuYiGUqZAkjxIKKcUSHF7
MXBe5E+i4rXDi8apYAA7NpLUE/PZN1PNVzo4OKqI/sXNXpnk8xJTfCvGejO7OuSbG0pWKeLMBO+l
7I9gKnn6JrSlCO1CHVKJVd5vVks8ImWrLgGgJnio5oOy5cNGSB8zd49/raCr1tizSVpoQ+UlGbcZ
nerSj3CXv8PmIHhAj0eH413zGHmJ8SdXeJDqGP+/drBnMR1R82lreuk6tz883lHXv1gpKutg64P5
lAAyAY7mQsBqwvbJ7P5o2ifZEFDaZ/VXyKnLgJXucQJ08Fv9mNcmkjQ+QxFqsOeCoxNXrzqqSsSi
IZB8N21icbGCJsdTdWn2soHusjlN2W3izrQDWL344JXCERWWBsOnciWr5VdJhQBBImkL3rKOAMXx
S47RZmO3cKFyd1V4FpAjmNmLMt5bCIXE3j0scICNDrYmk0nTVSeZOzTzzTJfZtSd88QYqVcfRFJg
Mv3d4qyTqPcwLHcBjbpjv4hkLYiuLjTHxqZqdJAkBQ3h2EWbUoVEELL35Lif6Gxl/iOaJLYJk1d5
KwvUOBP4rc18wloRoloTHJVOYg7ODo+MxpxiO6LU0KS8KW/AhEbDtJ9HEfikBNBYNVyF/ZGPEOvl
n9F/aecb0emeOf6BQFVk1SpHKNud4eZih/gFCLiSJ0ew8cGMvxADrpwIU0V+mDDzOpxQPby5zeAe
+v7a/EIbf5g0SGmgoL88Sjd5s4TSw9f8ZfKj5bWqeWdFGMqy44FWeR5QugxoJ6h4049qBGEGX0sd
JAdYElJPzNZLfdal3EWnjCO+y5U+7XS2Ul13eP6TGEHhnAfbAUxfE+JH+1m03q3W0pWCFT+7CxO4
dCeZRMI3KsOaLlLfMfLmBivxDyAlJMdsOflZRJxHc+vg/rZgq/EcN9vGWxt0R7MC6m93kZ3tsZcw
QilteSX5vI9R+XeT+teH5smGVq8tyanWg1PIWLEyXGzVzhnv0aXLnbrhnuO4SSURd09JUZx0KLuk
PUohHDbJp4VYcGAGKIIonQGzxbxOhDsO82jfhk9NIGQZGNxyTDtGKMTjeA4a62S6vObCXmWS4njs
Rh9QKT2KvkHz/c++ablH0Zi0sHOKYOc2Lrg5lTxnuEQai7kHDTxjJAhsPkCtniMfWXC7cZCZgwVX
vqzIQU33sCCcMaj3LqwS9lzlLP/Fi7fu63KX6ervyF0R1zB10wDDSONIj7nmbir1T1mEI2c5e91q
Pwdov+33DEoBqGztNRByztAQ2RRJJOCDXTFsBo7ZIqRuN6bp0k2gQQ5GTmxyYVBVgKV7G3Jfp2u7
nsG60pH4eu57XfDb49s43QI0aEVan5F7tBHQcv7PTwgYoqQaqn5jpSNOMQvx8Txmd1jXCqktZVAO
XlHp/xpcr4jMCEpcRfPizOKnobv5UDTkXFVoLTwiZ1HoiyCh18gZwfTNsuxr6gEkqWfBX93cPTYu
yZQ4eqkwXZspfw2tHNE57Gi+r2BqIkPM1MZICO6FuFUhh6qJnrPE5AjGlAlA3uFhlUHKVTAF7eEu
XFO58yPsKEmjnEv1MFrhcSpLFHYuAzBaB4AXeYchZ7gMbVU/w48C39ERDinKdOsaDAgBjf3QWj+R
367mMNn5TkboRku0KNgkYwEsBQr0wJXXrtq2PQ/8etFxx4ivqulb2AUxQ8TKUiuHY21qsWlWR4b0
AJFds8dcprQ3BhgnATNOcxQ8MEXSDtoIJYPhZwv9eYICugxM0jOEEPnGs54LD/ilQtpG1aaP7IAE
b54FM4fi7kXmo0eRMaVPOFms9bJ5gnQFJYETiStGyhBZ1TUBDFXSrNR8Noxy4wAE8etl6iW1JZ7l
+HiuZu2haeOXGu9IR8JwCc9IMOKP7G4lH3SgSp5pX4VzCpVxr4ZHLAjJJkLgAl8NvYNRttshxyA+
hHo3Z+l6nv6GeOTw7OCUpm75Ppn0LWB1MCseUogFywD5wTdPqo1uitJ51I2NOcLpwtUmZ7nomKr4
fm+u2sZ5GFE1pXVP6jczfrBr+kiUSFj2kq7iS8IQiMvo4I4uKBBJPCo7m9AVEVxu49bDBklntk+G
Slg92hhIG/EGwSMwEs7Q5gAXdFQnE8cWL8P2CfpsmREZ5LHzW238r7LGTZoy5nyfB9gqw6VFIACu
gawX9uYAFhhNF8FxaDvLrv5SPqzIONc+Mn/cy66JIKwoPJArf3gJPHMTxLhtD+dEudcZPmVYkrfh
bGCRXkzSk/XmbYGwQE1C9dHG6U6rq10GWRcEJNkEyd9CH3YVQHQHEyKhAHWgtyWBLRZpnYbBKGcf
hzZsAdMqjjo+pPQe+vCIE2965Fgb+zeTuMKoeZAVEmRf07AiGPk0URcXsbkLNaRFSfIcBt0O8tHB
HhDZ4SZe9qQGWObGQkxmebAqckZVEXR3RpS4JBUOumxRUmolGyz9gp0j1RcD1r6ozgEGScJvniPo
pGzb6ceMXnB+ac1t0eGDWVcMS8gl41FLK8XV3bv53oIe7Egyw/ItKyQGgag56St7r3oH8MOCc+Oe
8ubk5V+cnwgj5XcIyYHlnQ4XI3F2WHq0oSkdNoXCsxofeyhuNftBStiE0bWfT3spGUPHQVTpmafe
rM+Rap7yvOcmK8E6MaU00tXjot+agUTK6maziaBCx+o9yp5zY/pyKwgpGDm3f8GWov+RdF67kSNJ
FP0iAkmXJF9V3huZkvRCyLTovefX78lZYLCz02iVJDJNxI1rIJCK1Hwmo4pF1jfpa8UezKEEmFjN
QonAPTTBvBLwiH5FZsZ1rrtVXeuvfo4gEM02/HgUSG5oLbVq3k7DLVCkMg4G23wvZgntzrlNeMXi
lsDsC7jm2MT3jqQ1HVcDHFkVYtiP5iqzSBmTH1Z+9ck4nRjEW86pN1lsrJsKqNycBxz59GVH4IDR
9C/qTM7ARDvxDUcO7dXfr+c37+WICtUHfMPVi7EYFfps9K8oS878uhbMoLKstk38arbheyVhLjKh
Mm6jhUF+FOwtTpAaCFeD0FjY3hVIGq4TSDTdDvAMt+1c2Z9Q6LDeC7vsqralglpl23/EFqZVPFlE
rSbGJQLEnm6rnvtNIsW5AxfRdQHjcI19mhmXm0x+Iwp+ou0LaRwgP6Cbi0cBFRzga4+Q5f+HrSxZ
7IBPGMzQcFMa+/TqkbXMcaFpgGIdHAY4clF2F3cl73QDaHMVSFOIA4k6yUpoMnOrzFNdnM5HDH6i
Q+13hxTemLrcqD8FB1xZeevS/zX1zVAic2JyKuRrLm6+a+8QOryIqd/QdWd5wazmHYTcA7ROPOcC
wIcQ92Rg7db44jEHkgqWdMbqMbgWScfuUmVpW7W7cgrrENoMSCBDDicfqfpT3D93LuRr+w6rQjTq
blXXndoUUYJNx29CCIiJ1kOdkYya/t8BxjP8Omwhtf4jsb4YgagH6cdv9dyec9p6guD0HPJti1gQ
z1AfnbBbVxsINlS++HpQW45sETVkEliVqOWloH9IVJjlaJAPoZmYD4hHcAnefBoA4RQvlN6KiaMH
PdEc27D2diUG52DWAcPOrFqrIqCcoe3QfFfYLaWCzGyu80HgnspANyKEVubYURb3wYqWU6MrsxEa
IturNnWAcaUL7hQ3Ep8b86Rq34oV7OAxYvHJfHclCMmhgqqyFN8gVa1h76BYtb+aM25n9JhhXKwU
ITQDSC2brecbO33WyMegNvDnu21Z28rRHuoqTCA0qfY8JYOoHg5+DdoWYsjHxLj0lkM6LgwdZnD6
TRnJgv8P49c/505ulZg16lJURMFbSjigUmhy6fHCPWpMcO2izZa2xgSJdZ1xztp4F9QReQ3NsSt+
kgk4Xh2QTjsuuiY7c9LDeguRJKriWf2MRIUfa2ondY7UeGjSzDRNTwutMQSk7gcEUw2uB2fpv8M3
wxykBdNJdBoEmKPqCC5sog14c2ioBOenyKEaAIKa3BGVIFMspT/QMDB+G/nZedsY+v2FPbEdfN/I
hH8oxwUpgCjOyAOCG95o9l4yZUuhLXmSvizQPwMTXxvob2qbOTUkmvGs4b5ZBMRUqtlN9WW54hzI
zykfDuoezicHabPSqjA4nUi+yDalOmYMwiLyz5bWlFMqRtWpR+OKchDkmgZPlRvNq+mgUwckUTdC
Tw4eK6KCIKwYKT7KSgWCu0ym9z0VfU23gQB3w/zLHhlMnmHXe2S3eg50TIrwJCWX291S76hZXVu3
B5SUsMaqZnjDjsSYHsb4Evjds2UTWtFmV6f1DjjU+Y9BuagAOMQm/FqXrVGTpwZU86ou5Sohp5RE
UCwlGzpj5novgO4VBD7lQaam+4E4cM+qfYT4rjDjp9px1o20yRsZF3zMSjP8W+ZbT25IEkyIywFf
GMCFTqAAe41HjADkSts9AiJybbYDvcMg7/z2MReaLP8MqIRiJjHC3ajBUgzKpac1dSrO8QBUHdZB
qQ/a5GgLpUovEeZRDc2Uzv5WDmfV/yIUKEhhT14MSNMtHzK1j7Y6Yow+YKg2vik/txqcxYNg49c/
ZnQnYMyBs95Ar86Id8GUzrsP/hshcsuYjaL4mvqgnfKRyDzVOjJl9JkYFITrpXhieMwx+9JRXc16
BpyJivTd4nfODe+sJDkm42N19DeiuJN8yOVm7dS2CFJx4EdMwc9DtFADhgYGV0xdMDSiB5T+3U65
uCbsP8RGZ6T0ZOTGs54E6y4rsCoMz4oJ7sJKozlEd8D7a17Ufa97SFjLYT3K/pSH9SbXtdcGXHkg
BskI4cPd1IoVGqNTJGh9T+4731edKqpU9sdxbzCWheh0U1UOUiC1srnMN1MyEu3+SEoCzlW+NXEd
fnnXRus5mQlKhIHrwnoIpvpVueUMLmQ7vlLYBGVDiELmGM7piw0eN9gSV/gYa18E/4CxOu5w9P5B
zaShCScS/pJbWptHUiSE155Mc3KfulAsawO8Ggk2VGPVGUJBnWu5rrE0V29+TniS/aeqSwwzVwZH
yDqU9Ect4ST7Zn/HzcabxzWWT8hgAjTcDZiOup/V6axY9tGYqsQPOK9sOAighCVRss1QQ5LiaLk5
Km3ryHZUwkCF4QHtL2ymIGX514vPKrZPqV5SZX/AL1eoRo1QkwKBLmVYmDSP8fDlw+yGvhtgz9J+
mw1+a39Syb+g7OSKBogpSgbhVHk8JgQ7IKZBgtCB/9ugtXXE5pp3JFqDPEY9Ew4ne+lBU0QdXuby
YWhwDxDkqn7IFukz+yrUdTTB1Iz0Kgr3dHkiKao9stizwVhVubcyg/dae46VyImiPg2zTUs2h/vc
zg8tPsbmUUQ+JQJVILMlDD+WuRIJzfpJxymCcGENobVbsJ83XZb/diLAuGSGWWq65c+UMlEMnfcO
Z0Jqd7al+1T57Ms2H5aaT0aGA3NnqLWzMyl1Hv5GOFUNXJpRcoUaem1IIa4Li2vYQIhlocnrmaqE
nGEVHqHUBu3dcftVEGEdAeXXYiBXOc8po019RtzHMQH78GWIJN5XM+zJUwNu2bhXJCJLagjsLu6T
Lj4sopl87Kwizhe1spjbq7/owteBusK/scRz6U7TGEMjTBwcRjnckHL6UAN9vTKflL+m4+9akqN9
An25poKGKSkvp6f6cylOjV5jZPpmTohaGbUnjHolFlK8M5NmxK31W0BD7Y9qdQDCeMid7Xg9IiiJ
+UW1+WB1EMaBKzMOjYmMZJt03ErsoDWv2mh48+By5Rmu3Q/YoIidYswKGFehkZA72WFFDxMXREdx
2uskZvWL6CNtOlLgMD0D5F+knGVOJbb4HSyU3JzByqLU7I+QMzvi7DZyUlvcYQUxHsldCl+BdCf6
28I4mkWxFWXzK+NhZ0B4qplkevlfBjJVdfYyrsNT6Jpn0Ga2bmO8yTC8TMj07DL85IjYQWFSx1EY
i3N0jXqSxZg39KsWtSEbWrcI46JUn8KvSnduYVBsK7oteJ0Ynpd0k13ictkW5EA07/9ZF/Tvdgqn
oSd8oBFEcXcSKd67qm1VIe9ZK7M69Y1+HmhfcvefwekfsrqZWK2Q2cjzfxCJNy70iCk4HAcwPR6q
Udco6p6ADxzzrQS7TeEaIWxBDb7ASKrzNNIaxqchd5nU++8yf8wUXyayXombLYyxKvXB9i0AXL2H
yqyt/ZIDbbg1OORGxZ3BKKVG8CUaZhpmUd3skNjZeuNP+AkdGNBn3rjTXcLQOYsj2tYYVUGH6IdQ
rW6TTRvTZgHpYmNMzZtb9BaBzgwgqpoNQ6uIjwsaoaIYtlkPzyaCijfPbxkKV6X8Um9YgeXwSWft
I7Pj18SFVw4ZX1UvXnCVEOGqvz44w8/G94Jg2JHkFQsZhE0EbNDAo0vvCmIy7kAXsZCPeYL+76T3
wRgYq4OOia36yduuv2ZklXZVTVCJeRzwChry+WWiVIey8nCGddNPl0pDU+pi44fQNEi3ZTO9u7Nc
6ka1lsCbtvUvxFuyeauIi7eLi9qveYGskyNUwxLOmLKdLqv1xAXqwHhkcw6hv22qazf1QC7ORtUo
bWQcJ2zKfOKHHQZBtUsJCTfDa3lAM3Vmeu9wlHF85JPacwCBevR2PdGVRKxv+b9aQ7o7AVYu/I2j
zh1SEiLa6Z9cMjmBwLnA7bnkIGFOiKBgxJVR4hMwgelMqIiT4lH0P40O45W0e3b6VIWfQ/WnNcMd
giqDxAV0fvgqUGMqEtnxReZDJyJBuDyDbhX2OA3IeONTW9IJ/aad/PHjPxdxvGjL8xxClvSIffGd
P7PF+7HxkCKaDmpRwFQRvuc5qcmj8wNaa2Og2IfJWcmHYl5oxNCmByk3ThZHv8cDHYG+fWZbaT9u
yqzEivpSOho2Tu1EcwOUR3+DrhYDqfucBQxPHY9ijRWbc+l2s3swk+bLDoYLcOKGk7jrQUpkfIGJ
xAGJCxuTF3n08B6iqKT0gShKDV/r+Xto7yS0GcsTF3xaj0qrqjU1AkcK9a7Fzd2J34s2XLsemGb9
KyaM8Wa758Cwsi+GnrIHBKiK6RSG3r6D+oDEUNjjc1RC86idZVNO763w7xiVEmdEV0Ck8HgJGY5M
zA986MUz0/lyTk+jOa3rMnwXBtd//DemDYJr+BSIBd9L3PBiJuYxZ5rMi+ORkf6+7NN7IOVPjGSl
0NEy+I5776biMg3KVeISRrm/CCvrubMNqj+I2anxXDBiaTLK8JKl1ZD6kct/SoWXcNM5kGHLpHoI
SXddZNMqzB7+lG8UGQg8Gz5iQuJ9vUMghFil/plazL/IW9BRDmE/ndjxi3IuKc1pU2AxH2C2UsXD
XYlXbGMiRxruG9hpOdBvFdmOnCwWg5JN1zkZuoAFtUN7iY0Sc12QhBSunGPCXaXtkpl/EL29rIKv
fvxRceyp884/o5T3KVOuCdNe1v2dgpNWxn3XYW3qOjaoWNQj6AHijJi4T4jETfjgAKaky3erfnap
FMhO1UgfDeRi7JtD7B7K1j+VJtZwuLGZjKUEduQxFop9lv5VPEvlJNcxSRqgJdBg+t92Rn+F75Sb
TCtRYdGZkWGYkNWeGBfZ4PA66O42xyauoruzqYdrglDMIF/oQfCWp9nBsEhPpVPsybPHEj6cCDTW
5ToRDYVZ8j2i5WBIQcKzFgtcJ4PgaJXadjbJ2NIZZkYpzbp2LgaPZn0ZzviDKVuldFy1jrWv+/qT
IgYiT7h0IuNipsafRXgFMsV1TSGo/t5/5niy3an8eCehYMTxoa3hjxA4BZ+7yA1mivCNqLGtTnJC
GAitpMVIz9viZ79oJOUqT2FooVvl5U3v5pNfjet5wtOEtAqHSR5td0OdQABTbN+Kjyq335xJ3zpN
9aLomkbm/XNR5urVVXAk6P1nmLT3viewS5hrgFX2rmSCjacoeVhGBK2l3wUSc1wE+csUwVozEYIH
D7/mCA/8z0mgihGcnnA/Iq86tLpPUmQHAddP++MiEOM6YFEbkb932I8MVyUIelTmr+opZFr72TnW
CZuBpr0mguAdu12kpU75Z8ujnLy1n5rvjq09DXp+hlPMXBxuW+PcWn5j1wgxhhoWUTl9VvVpDplA
xtM5p+T2e/grFt44kOPLLr16zrQV04joZ1jAjdqHs/YZGvHOwhANBvqLR4RB0/s03DUiiNR7Vi9o
/qoxTZl72KzBZFOscpMhBESDQ3Kg3h98Eb9oYfmLGQS2r+ZNKjaAAO0df3P3vSakwrDiT79Pn8uq
PbZSHjOSKmME2bh30VOTo4e/ffFRM5fD4+XsdORo6O63UTd/1owYyXUfBWxjiuif7pgyOhSki0Wj
sYkK+Wg6ZI8eop16rv58o77XNWgcYzLgvggYvobwNWjyEI2HdOT0nmvm8sJ6wm7wICl8zAqgrK3f
42K85Y5LfdJu+mrtaBXIL99dEpELhLOeGrz28ug4SudqFXsQlmXXo40L5viQhN02oFFYxvKjMOq9
19K+wRxordmEmo/LEhTgkGQOuLQBjl7KZogDYeNphK5oA07xNwNyVn+tk+DGbBjkODYPUdesi8rZ
1FG8aRtxbcJ8Uxfu0iQnbkj3lmiVZ60GZU6tVI83YGQOSjKIKZqOj5zyP2kwTRgCh8aJR4zTddoR
txqOax07Gs7wvzbCaCo+Gn7wOSteUgjFLXHwCZcQ0WQVneGYxlpbPk2Ntduix0RTFJAWCvaO4hJv
RWYcSXvxLEZuLrDQAGegTzYeVVwWIUiwhwbenvNBp45NKQJiR2T4rjGzBbDjHYw7JpYYKuFKV2FV
SXh9bJnbCNJ4b7UPJovLoKm+CZ/z5XhM/YxQ1anAEjtNVzr6ks08qIC69pAz0OkyRqgT4V+tDh8A
3/10EjezOvpadu88PIE0Bs9TRI5K48D2lOHGCEtCzpXvuT25m9QMNi3S62RiRBU0G1HCgyJgMKjq
c268R3H6UUL4htl+iSsWmPX/vWbl8ppbBR7K3RmX2XFedD4X40jLnYxHWE8Q1pMLXiIOyYaRcVUH
ECDApcKt3ujkzWCOT9PSbmz94uAVam68dOugmtK3fCzevW8gz4gQm2XvoVvAuV2ri1XcCkC7GsRa
ZwavrWe8MJyIuVG4m/qyWjLkBq2cmY60T3WdLKdWHEbUDV7g/llOskkxmhMaFpQuLFtzwsvWr3Yz
ashFUFPSlbDdIMectawmjNrAXiT1Fk4Ff352h3WFS3lGGGEjcAfO6/LhFsYOcX2fkKojlznmm3rQ
3IifOOCBvxY1GlsUaTmS4BTeMl00w48NbZTGrHyg68kja2PUgHEoBuv5NurFRwR7zYJGMyc4ZKcb
ge2KkkO53q2oMAkx7WVUNw9tKteZDSYh4oVlsdkeeaBTy+vBJm+TdcAGLmq54t4f5dHukeYM1K7u
VrLoghIImhhah3s9npZKBqbIVuqALsNbTnAhbHib1sYAmdcAQcYOzhqJiz5G33WeHtQ3bqfXCZaW
w/pB6gbfi4YCoMy3GQSyJ3ocLTv71WNckIGYj1VzVW+KyZLi56h8ErR8iItymlfXcHaltA5uCVnZ
wwt+4WKLimwIwvCfdGfECmKne5BvsnbGLZ74FDu4JkG/6AnG5Yts3hWUI0CjkaWmQatSl07v1Ycw
0+4xUYl6Jc6YT/7wt4bJeglnk5iA/DaA4IgUq5XyBLl8Jfmxilo/xmH1z2rE1u7KW62bpNxOR9z4
IyZreIwoJXl0V3+uZen2POlQHQz7zWfnDKwp9fDiDuIok9SIaX5kqMztiQaXY4kbVvXujLDpMI1P
FghdcEDDzA82wV+fHe597i9TO5e4k3S3IAlJx0pW6j5Kqn2l3fLQJForvlTiX0o4ryoOTbFTv3jQ
p3u7DU8al5kJzw5OFlh7QF+iqqsemNfncBsEyVQFJN15rT40HVMOKK5HD0hQYHieZukpLnYjoJqy
Rq+BTG2dHEOIdKo8CadOeRhBi3nTgf4EQtGqyKlwaPfs3sIVXCbHuONdEzBxlPqbBQEAjmWp2Aa4
mmSAACPHlr3IZziFACyKUxza7atBC+CFGBoTVJMyWZrnE9Ezx7xnEF4zCpi4vwPKL4tISr0D0sBr
sIJijxpGy+afcKynVWORfhb167z9rtjsYkp/BhMDS2n/gBbuPDLhOvHWFSjyjOkwoQfm4T4Qoy/L
tj/ETXq3huKzQWEcmPoyroZNZUEGFqbYqx/zqCTbCkIXbCOjsN+akowrSBxYDK6zSNsmNQ0jqs+Y
6ZPPfSGB/aKXzAXa8vRz0jsMn1w4uP16bhveZvBVeJ89CitJLJjmsIwxLLJGKtUsex/K4iIGhhk2
+22qXppc22W8wRbvS3FwBrw0O+2gj5wVEYKfkpmMrIGc8KXqu/KqzGShqlX6uUlz+l/AVSxGyCwt
seVQD0oUIBwWIHj1m2KCp8yqbZMYI93wj0QrYfN8UiYI6sLCA7hqpnOsSqt3z8CXVJWRkkHsk19k
H9SboQZntcwzATynnVpw0KrV4N03a6a6z522j0ME16W3mfPyWqXFEUJ9puHFeVbmt7I30NLpmzZ5
5I65YVNwZ8dVecjM8OiF2qLDfeFJHHV8likFj3mKhrCYP8OaKl52Wzfc1KaZLFUBEicRTxrP6LjS
n8ys2bV2DF05UgasnOfzNQE4DMHtDMNFUI+9a1UxSKGuxBE7nXcynK/5myJ49soBkf2+afpDZ8Xr
ioeW0VKmjlCnPv4XV3QoPg11GJ+63xzLE1W3BYnKrXAwFCbzjuQp/Nd3Zejv8HGoS3fd5d4S7gU+
2eBH5AeP+YfRdhh5pN9TXW9F26/T+Usdiupvxon9HbbiRguieOTSNw+2uPjR8DFyVdrkIlfFSsPq
DM+KLSpA9QOYEIj0Ul8Lqmnq/J/QhJu+sYuNVX+EzpqHxf8OOeR+6b2KxHnOhnmXOtllDAPKAaBL
hUqnxU8+Xqa2eMCe4k4t76GnH0zI6xkOk6wDC3tLvS3I6kIEDmdjKMCnxpSsPuUHxlLh7wGb4nSC
hdLYOGQCVTdpOz9aly7ULnaZaOsBqSJ8NyPKT8z8YyM66mXxr2GMOxjyK8tnZyEc+1mLyEEbvfo8
Rn7zVPB09LlVyQwXI6z/mTUxGpxQw0xYoS82kfWlZkwakhmvDvZxGsGqCjk3o+tQEO2n6wjFNAvG
ewGw5UT2r10DoGsAfVOKnNK2Gf37GEtJgsbwGbbMfdKiKcCHShv8ozCytyLUtmlsP/eMiYU14SjC
kC+mrCmwJKdlCKtm7wlxG9AQmr62si1m21NJSQl/U2Ry71QxrG3Aikz663j8CC1smNrqVVksxDbC
sqYuP2WFzFr3GfwBVNc4YFQuiRkmNqpmAzUJ9zcshyMbwhMgtDekGzVdxfFD/fZwojy+hhDtKvgM
fGdCUmNfhamIYgz6GSdURQqiCufNsrf41YNOmESd6d/9eKMYjp+Unxi61WUmf3n6rT9zULQ3AdSD
jrYzUJ1BVKqSP3bXxcsy0jehFW5JiKq4qO00Aq7kE/qgx5yxOQ7I481Qp55qup1jEQVOmnug/5Vd
f2bKsMi18NnKnNOsa6sk8f6inGhy51Lx689+tCt898XStePcgPfVcI2i5qZ7EKL5ZfQs/4mcTpmk
aOTHQKxgAhzhNNPF2SMwKhUnXr57iY1VI7YercWL78OH+sOsaE9+/5dPGkYhfHVe4lWtJVBCHJz+
0NBSdVF/38LU+UhzC/bkBLaRNmFJTUrH4spmFxHn0evQqP3MhB2qfY2SqOfE+3K7eev25FfpQ7wL
kc1w1ScOwI34jkQq9l3o/Q1DGlMH90c23l/hFLhr+spcaLSo3qbiq3E5gOfkij/wbyDnQ5fOl9ly
ykU61zsrxkM0q7EHlPKrkPqwMMoaR7y/EPsR6NSpqg+RoGR8nctQwBpwVK+zT0/oWzMMjl3YHeC8
ZNO20PpnE9XJdO5vJHMlcXyzAgeoG4hiOA7Gj4iNFW8fD0iXPrd62NObnDCBHat4yWp++LiTy+Er
Pza4vAX9Jz6U/+l5cEHisRGR+oqKJGIDYfUiKQKr2H/VOb+nhtksNMOxfvMIlamL/yIzw1uAhq0s
qCqSf0UqPtRf48fUIg8HnIzSvbn6LhgbQ+R05Vpo1Ntg49PgthExVz0cThCXjTqGMAjdhI2zsvR8
mVc2WtN0w0vem4iHc8ZCicCO0yVwsAWU5LLARQdD7Tnko6BTOwbphbRe9pBiD9qsEnyzI1985jo8
Cic/9wNdDAngc2SRe2shUPuIHW9vRq+JuFmIbZY1wZJKtC9akH0dx+Hg6s8VE0DyP0rQZI/BKFEX
OQ16juELwvFiNhm7ExPTgqzzdBFzCkNDz1AiW2/uHjwmrcetCHY3hRHDWeVf2tCYhA02x8NngF8x
rqyBQN+v/Ripu7OwhjK1VVm29OqYdjP7RuhWUX0XjCOd3y7AEL9Jn7BYbpy9DwuXpF9l3E/uQPvn
OcwZEJUGZ5uEayhxpABD0w8OUf0Chs3sMWHshfiIHdcUAfypfDNiwjIxzCd5iSSVvt45DaNUhCgp
JGs3JCXppoQBU3iiOqasfJQWPTp9uT0cPMv5giHhMXshyqab+5MelthDkdQ9Pk+zIOnsMPEfcJrH
ZwrcJba4nIPjAOzR7zSP7kLzN3mP2A9x6Jji3OwjUwJDiDO8KbFHqUNvp+fsY0KY6eUHZmU+tZR7
hNcjHCWi/kPTRqMHO9wN11Ea7gwGlD6ZBsuocF4ajkGw1y7Ptr1oVLCVU7DGQ4oGYJjAzpBLNAu1
gYYI1GFYYWmNPUtjPejP5fhsVWhXscjgvoKvctBTDLC4lmDq+ogXeVvr2rzlyvACAYUbkHHAyTFh
eS8hGbtMzzjni7BZmM23jWOcRhk17cfinmJzVP5DDUX3RTMjoQmW7dYd+pvdaRuZIBiiw7Lp5gNB
8AUNwSuYHcx33Bqq8j2XJMUnJZk+7fPMRCmXL2j2MBcOkc8Fe11/L4ZraiSnoZ9xXCQ9Yx6PzJdS
RCel1bwGbnCkc0YfUa46s/swB/kWB9M2HHs6yYMb8TZyb1vZ8wG+ZlGopCwcU3tOEcJwmfOtVZzL
5Fxm5imMS3G0Tkz5FSVABaP90BpGnaQBPeFuxA2LS3lVB4eAZdL5oAQmDs+lvGF4uyg6XeCi7l6Y
qQF5Oscpj95JhhnC4cvI03VqAhWk87pqD2NJOZy0p96nKeOjlFQp1ahOvFsqgVmkCW86k+vOfZn8
EpbfRxGiNGhKPuA9zL7j7DmGMULjtgjDmjg6uG9tsq3N4kVIKN20g9CNIQOM/+CJBRSm8FIb+BOd
1aHvR20UniXcQ+gKdn0Y2CHKaVV7Q9BoI6LnaGlxDJXhk/enN68RU3VDM0BJ2wsNIuTDdNsY/sqU
YlVBjckac8GBHjODqYiQjxqs60ncsCTpNskqJO/GHeHE5C/xbfL0lTKxlWpQ/xva1GZ4BJ5K53lk
STeEV2DduogF/A18LGgmFC1AF91KONE9Cix8VSDh898g7alj3xWZ7z+yu3fFYJLTsJiPyj4MgAGz
ppYST9vEHN1KbThYZyti5SxVwc6V54425mo0fPNR6O5KMD5yDdgRNmkaA44NAfbfmvvrggaUoXxF
9ARZYDx2Qccsmd5eOFsWUa6dY4ZHhbNCq97E4jMuf6Tenk3EdmV4snOVBdYBcJGjkTy3408TwuH2
Q4eC8HVMi+VQR8emfq/VH6cYsrHEyg7hZaZjMUbCxDYrYzARszuwc/757MMKqG4YraMxYMs2N0e7
CiBh4RoekqIyuriqGCdziFYa+3gcoGvg54KjtYBTl1Tvtn11+bYhtmcjpncu97c6oTzmF6EfQGj8
TM89duAzowlSht0M0euT8ejqTUvskAqMbCv0kd7J9B4lk+CuzJBqCDxch41tf/T5tDYNnMnkv9LA
BzyG/VvcoqHVl0MEJIulZsRicEjHzRg0x5fWFNtgWEv7glJ6qe1dTp2+equ1dq07pJnHd1t/F+zx
tL+0g7sRPfUfozSbSQEy8JMldRzXIS+k0NXaZeKdMrM/IifW8+hDsmztnNw/R3/Oemen9co+sbqn
pDG3nrvr+9HlQPdv+uDhXdzvg5KLG0Kb2eD04H1MUfXtRGKHxR53OFKs+cMhDIfnEg2Hmok0ZFoF
WiBB4OTPZXLCJnSv6lr2IrKCcaUH8Vpr5m3L7jMZlTHWuqPEBWSkoMgGEDr9jbCHRTA+Wq/8x9Xo
zNwHiOxiLM7/jNHamYZ3dDquuq7FSyG5oIB7swkO0xR7e3rvMSoV/Suuo0aNG1j2mtvOc9LyPseG
+t7UYWJHHP8QhlqlLBTkh5fZqSrlQSDV+a8IJ0zeHHYiPVUIJsHv3vSh+RgJ74IZtebSX+gtHZrB
z51gWm0x/liAYu3GjGUclB+q2RnJcI7wW/MKxJrD8KW2XVEWJ5fX3NdvjBD3LTtymM4TX1WmzjOh
JogKVPBcbN0U6FfjWK6+oeXA41dp3+OXVT+mHuF6X31j81+ewc4jpPfhBV9YI791JBWLQl7JUnth
WKGZ2l6I8TMj+wjOL6OR98naDTqEr+HA4B9KOLmDOO2AGDPBxo9i4v1DjRopH3PCcvMtTk02E0pU
7UpO2ZABGQY7gipa+OLFfigxHXmq5B5MH/bVGvHJ2WSGCvvFZJ8hK5QBipK95rE6gLqblpFtr2aT
8hbbXP5Df9FyHBcpaGLlgc90/mng8vOSg+Hsx2nvBPvBRB0Akd/5HpCQKE6iy16bvGGTa3DX4nE1
IGXwH5jcPZlkb+U8wQ4ZjSHEZUBChmWpstFpXItZYnocbZ92vXZvDVrz6N675S4OzoZJSJB31hmv
Mq1IdwZYU559jCZUpkZ7k3F3a/ABq6b5ENg4G+WJv0w7c5MK6+Cx1g2DpB/VVDFS7P1wKyz55Uii
vJM4eQYDwg+3HDjouNVkbeF23ZFWsM5maOiwBOOCl1kTRIQ7kapOGI6SH6LM3iIIKTZPl6WCP2fF
jJXrBC9yVdwtY6ckkCc+gOtStVT7lJRmHykiH4P4Lnoz3I/JNEtsv+AbKQcByiqnS+GSyxKwCv5V
WyCOG3qElnj7lPqzW3abkDes3NTVsR17mgaZNscZP90AIfXhi0fp+OTxAUg1xQCiRH5yXHvvflVd
Qfr4ffYBGkmbshgzT9Bqf+tiVxTnznYgxrvF7BW9IFhpfK/Cq0YSpT8fWL4xBKCJXAF4bUqfYtH5
McG8uKoaMbwNiqKOcjcOjRPniyqqw87f0a44KoxwtJAUgO332HXM/1R30gYRnqQE+smlDZzghceU
g3aSKXGVPuMf87tMCbywQAJAx3k9vadRZXnEMAjIcZcy0k6Fgy0msWE5FQLHakK2bg7JjgFllH1b
7qZykWYoVV//BvOPm1nTBVM/ZIwFqrCy3nlyxjVSDvtqDLYRx2BaU4E7KL4H11mYnPr8iGpnSKqC
IpJwo/9zamq1rzg21mNs/pgD40fmBQHPI0otZLEZVtWfiQUjocIjOsRTNLLWSVKvpfxW783gzIoa
+OVoWDeipXWt+A7hfKtQCSl6Xpqskf2ohaLD4dTt8LmYlH84mIUMYAKuWs36xKJ8ZhpaHZK4eHbn
uz186VGxbCZ8/4u7kUKInhrMaPcKX0DL+9Q2yTXiM7l8TiKEm5HHvH3Wrd++EADAR6R0BWD/i5iq
GYIVXha4IEafAkg/mLp14EmcOJq1S1U+J4c2HGh/9n30Zob4HPOHuubuDIAWdZ+qAguWkeiYCAL3
5Kxl8mfJNLBwupyqg3RIP7Tee4jIGZw5RlWIlcTwE6rr0aaN4CftxT+NBrWILlqCb0/hXjzeGUAW
FvzM191/Y/A7+Sgq7BIv8mrTBs0i1u6YJ0BrMVF1PDhja9azK7Mdv+j/ODqP5cZxLQw/EauYQBJb
K2dbkuOG5dBmzplP3x+8mzs1fa22SOCcP1I0sCL4ZOkwqYVIv7I+fxShvfNl/BarvhcSv/v5HRCy
x0RhFaooF0GpPtxnu2bz7z9FW+50DLo92/L43o/ZyqQ8s7Ax9Dc4xiykkD9B5JCfAJXJcRSUtIjp
Z8KEdhlfg0GKEMdmpIgrAjmqVOLKax6V+cjBYt5URMKb7ZEM4NKrQBc5YzL0Vwqpgj/jZRVyn0Xk
64n+OsKv6eJXpva2iKxHXtu7LpEZRdRh98HNMQP08cQzmIw86iLkFFm0zRnr5akb9XsbYKSUB/Ud
pdP3FJ9SLdloiLm6zjx5enhVajmV36RX03LUy+8uSIhuYfFEqeLpxMsBEdfJTXrVVgwJzdGQJ/oc
HiNdRywLcDrbx7T1HmW4TxKKrM15h3mC2T5PDiUxFoKvEc7iGC1TGeDrQxvJCGBxmS+SIXz1A4/W
4AgTa3d0PPvUtdoRt+Z6KhtMsqT09AgKQ8E2U+E0mlet4XL4IZDreyyb3U3jrGel2mJ6we24ILFj
rUpzWiSdMU1XKJps/y/dYpel1VNvv1ZYVeY54nOfPDYkF3IvTf6FDUo4AjSV07E9hWTtk2BHeSIP
/BeBOjQh5eWG62AyqDJjbqNReVDiUuZ3zZlojIRbDpiGlrPcdvrKGZcILTWx6CHWNqXGSSRwjblY
AsYaw1aE3EI8pHWwFvOHkdONhw4MiNDb0mN5FNwaLIBQDc0qt/YdcZNIcIrh4VfOydVhrZk0OMX2
NDj1xkOUbJfuTgSY9g9u+TnnPPHTvCbhG+cq/xK15TcqNiNeuPPSYq4M9oED3MX1H/26jasu7HPZ
fWQYs+P0rGFzpuUB5dBNRQpIOzlFM+H3mY5YFIuJPR16iZTLDk8yhHwL6bLBrljjCkfbAOX4EfK9
SZcwIYey6NFAyQRBXTVvCc8/yd1XGXz0gXXwuomDvtn7/KdJ8RsSdmPmKM8gRvGbBAyyiYGMCxyP
FtsS09I4iaXpM39pt64g9ARMPzbNHd81V9eF3haWS+Cg0gPr2A2IOlSIhMcNjzDWZlBkywkoVofj
gD614YGyj4KOM0d7dvR5l+RsFiy83LQHnWguE2qqjwoElnLrmcOOsMql2bIf98cGthLKl9hQxC3x
dJ1LFIOB/BQcdqWubXDl49DkAk7jX2I8rJxD1SFDL0YWrn45uuHuHM2ggM5e6fWm0BCFdtzvBe3l
cbceYlpjs/1co9OPlLEWgw7c42Jh4C8OPftS4ygYcajlc8p5w56OoqI36tOE1z/o6ksveBAjCsry
PZskonNAcOZJ2z6O0l1pAHxzfzVWth8z4kDR5fZGQ+KkqnPBbIn8TLjNsYKwOWcpqb5YYeRscu+T
Cl/LlRsH98E3ttKlRTnrL+pFsyHIu4r5XgFZB/s1ob86qefL5HnPrQu7kBLgDtRj0bnIuL8g+gDZ
C567jsSk60Qhjw1iJlncTGvbcTlV3o8FIpBhxxlGczXM1dpDkZrx/OidCVoBG/fcT/0hTXOka/F6
Vix51h+pcgV6a8jk1audDJ8yd6RLi82MvwVrFOjro4c81wUDnGMc/d0Y0GHADmaEVznG7136EYXY
bzLcYzjkoU+9gAcNUELgIh4mh7TBcxIEiIzz7s484j/EKCPqLlqH6WvmupSMkvBdxD4O71y1HyeI
dVzwiBjzA2mPqci3eVUlKxP5nFEF4Ki4SLtx7ftUDyuNt7Yq/H7pijfhuSty3pYZ9TW5HewS26Vq
BtZz/K0kBbN6fhimpCMiV2PnwJeekJpD3KWe01HCpmcI/5xWxaIWBCpwLGiPQ/lo6qdA3ybhSW/x
0j9kXyDOvmTrW5rdhnXHGhfAADr+UjSbbGu0cC35A06zbo2bO7FqsJb3K2YJVRoQM4H6NcaEa9C+
2fzYnC+VP40wk4tvP3VXq7rDfcYYY8id+3E/eeJaDrf52TT4n+ZHYrYHjsaDvrOz5OSzQVrMxxbF
GypYvmPKyxtn5VTU9pCIANZkbKLhGJs+BcBHo3JWdnpoan+NtLowkFFwAvtPkSSWy1WhhgjogBCA
2TRoyz495FjljPHuo3fDzE6wEJrf5KVLqV/CNovGtl7r+IJF+I/keMEb1SMv99HQkGapT+9V+E90
Z7dc1RptnbhVH/x/FjF6/NImMmOjM+IlUCYNncSwii9GYdzSWh50NvtJo/BE9p9AnZi9iefhTNIL
6ItRO5jWAWUxW0pMNRGx7LZAFCpx/xNV5ZAq+ahV1tUc9d+KNWu4aAAAoo6uDL6pZax7lkevYmes
KAkwerRVbjtvtYpYp+gjsu2LEdsr2djHhBMIEdRH2HS0kNhoJvZhSccbtdPqH9JyL6CJ/EfsFhy3
/TIlyVrhIhFeWtvfc8buRo/+grQ15aIt4rVXUj9mp4vMtve99UVk63MWzP2y95ARdSWx9qN2FgyL
Zmz89hjROARThceTHFxeIa/5o1b0D4bnQYvosSQd20HmFLqPNEY5nAwxTWl7ROe1nxwDpOOhkjcF
ycKl8QFzA6afHD+ldsTXRj14jK8fN4/SWfOxbTu8BSKlKo6MNM2wsdbExmVMPkeiYGKkRHra0r7B
NGZjSEeIGJC7JOkkaP6F2fASoCnQbaJDslCV3sVAELSy4qF177mwCEmNSG9yn2oPY3pXbPMMEBXl
djlrMHTd20Ckjw/ZgZDsn0yaQ8nzlI3nIE+2KGFeg8hfm32xq0g/pvD0jmmcTFunpPu7eUOPlvP5
spb3pqDvm0gb/ifTLkmq3Q7xOiW3VKCDsC5agyYldIBk4ncAKqT2y5uOAHRqX1IqhyXim5pYkBbB
+mLW5CMq9evstOiTbhY4gKkjmIgQC6JzAJ0tZ1h8697MxXuCeMYrNrxIWr/JrE0tftIg+1Z5w3SY
zESOhGHzinYnKaP3ohseC+iDKI7wOvqPLem36JCRXgXQXKRUo0DlLpsE/5qzuUmHu9uWd28u1llI
3QP7RjwU2374deXB6fQNoMXWQ2Y9emtzlYg3J1qL4HdC44P/AbaNAlhqTJu42PtRuU2UBQxzSOcW
H1NEVnxmnCf6j+qg2rZYMBpSDJp5hoZg3254rQQbDGY/IhDmd7ujMKQad2mUkRzZUUCCdMbm4Q8Q
NpXHVvhHECxHxiQa+9OpbfU/8sSNaUcjvceZfv3Cv+vAvKPv33MuXk+/FgEfGw8SlVQG8dIQwZTb
QFxXH+X0ZCJiHqYD69rK9qJlFMfLsR5BGRCOR2LYKeF6MNtAjAyYBWJEydCHEeKQJISJgi4U+js4
gz/6SOh89IoxBoLBrg4jUts0cY+FE2/z3FhV0AaMuE9hVawvMfI24Z5QvWI+X2U0h1U9gXR9tHGn
6TmptW3e8gsKAQV4YX40RE1N6+18HYYmsl561Oi4BH8rpZqjvNGQxPP7+PMoiE+y77okmtURiNiM
5jF0E6LHMBMNFjbFJ5KerOyH5l84sLdOpCdCrcg7g8NPGD24/qTuQKkQ70Ryr5feUqAQpBJLSQxD
Tbxx2vpL4aLGDXt4zIGywv7ZQCDW5YzRjqYoyoowkYn4qrXM4os5+Zs0yk0YWdde2IMGkPop2A/a
nlauKMFBMsVffujfPUpdyinA+4JCpggRDRhPKBw4D1rL2eHNWMophFuNfIRnGOYYV3rjFz6aCYOb
OkL9QR6u4AkKAQWQ5uBTTSWxY6puG9aMHD/VUAgqv69B8aKraq3WDBffoEs+EKKVNHjx6qeASwoD
PTFVBFpV8LZzLPa67b5NtUAyOXP94owR0yL2EVlWOhoEZbfzHhOkjJRUb4VOukqOhpumTzRLLDnk
DfJjDzj3tpJRqEY61Y3GmtRmVGT10fX9x9ixWDQR1Ac2mA1eE/ZgZlswgpj6iK7hlEDAbobZocna
zZ+7D1+ozSUy2sY6KrKb4PYxM/9sgI/iKawyl8oU/qa2kdwRuf3FlvmDten8FyOiFQx4HSyWg3ga
+BS42xk+iJkowkdnAAMvNDIgUauXVUItdUekDkc+UqGdLu7RuB1YxvXpiQi6o9eLR6Qhq7zD35zR
qVufiez/DFIeODveRV0J0zxdqNrdOCzZfYIDB0UY3+UEoxGQ9xRWgvCO1w4kRRLqQBy8my5cLX0h
fWUB9QokoT5dzCHEXC9bHhRO9iQ+pJNNsC/8M6xS2qdrJ863Fh8l0uigmIxTyptkNs1BdtqTrb3K
OSaADEIteY4C1hZzvsSS9wYJVZHybFPs7a9MpkSiWY9klr9nI/5Ko33LyfSjMTl3NdIu8MYStapQ
YhxZHHH7eIg2wsemr1ysJMKWGib93nioBjaNwKY4cfoeqk+L5jNyDGkTsdZCjaS7KYNx3iH8rdEq
2vZa489b1aokZ6UiDWNw3sf53yTsfRYQv3aVNnxGQDiLS0h3NOw0bNqda23xB2alhc5oeMJovazl
R+MbLy5OpzxMto1F1P53JduXnK2+z+EuhPZnpq/GXPVhwP2xnpMHoVJiHai2cG/bgniEiEgicic8
09lwK/wroMU67ebAd6r7xEX24nLYC7KgJs9f+0N5dCjm1TMavdXXzK+w+LB6mPXJevab5Nx5gK72
wA+zp0ubgMLbj15Vc2F+V6H9mJg/JAtihGWEzzewF85+xNs4VuEhnTlE2fKtFlGRgtsTdhtIgqBs
3klo3EyIIl0XDaSX7SEjkPzk5hdGSEJDjQwBMkbtbGSGVipcQguRtq345UqonJIi3aj9oc1U44OR
ItFEe62+Ae6Q+abSXwbSk+vnGTxec96rSjww7n5VCg60+nU78Y6x5Vc2oZa2rCgELO4BIF7bY6l0
06dZ79YA4hjXLURTkkfUTkuC8ttXqxu2xeCcfWVXcszmisq3RlMotUc30NAD+cP7bMwAfj6BxzMf
PNVeNDd99gfmuzncV4X3OGj+s/pb1GBOeoZY5+4U65YpqBHOLxWIWPNSa1eKFwN2UUWf8yO++bAr
lRvUUWnaT7+RsN4ngqKtmvJrmNcywuCGk7gOvGOmOTspqrUWgYRhxzJB6ETzajOThm13gTDsfMro
yjMp3xNEIjJhcNd/enkmO6UM9unwbqGEEgA4AnZJ+WhdGx2U5+B95cBOXmQSbzPYRQV8GYjxBdur
qyPZ4zvkdovNLQm8oGhDt1M/BhFfDAczeE8h7XZ/SHiFCnfrlJAvvOonne3zteooobWpOXgXJvXh
lA7YFKgLuXXYnrSc+BFSt2TuXksvvtVDg51wXsx5uOvQAW20dtiq3WcMw1/EacA7+pLl+hTW9PRR
RWSXwaNl5JdUBz5jbOJbAJ9wht1cAKtYxHZWUCGaIzdThP6yhjFiuUGFY0Aid/78ZycuonYx+jwx
vjW94EJcOYQgqGM94ph3y+nW9MZ+BBKnEnIZlJR4JsNePbt/CCGsuQ8kZejUkrW44eVadP1K6l/k
W4Xookmen6U8qbvSYfIBCu4NB3LEo/dGIvd9aiSqEFd3rljO1lpnUJSZjHRZhu8+mFbW3F3LRI6H
/7VjAZjaTFlqmF++q1R1U+L3nSt+h+YIdoZ1NAKl0RPy5NyalTBN3jrdAqBon6YIp2yEegxNf9CN
NGews55M/7PXvX2XTrdImp/IOP95lPTqwHkKDpIJxZVV8TNJ9PIzFVq0qJH0vJEefU2N9gomduuN
Btsg26Ej4QF1ztAZfaNt2dd2znZVkj8FhP4PDJ5RZ94mFxlrxRV3sZjTDTY+UGejdxcFUhwXOVbh
V0eVP1IYnMJUyTFcKcJOCc1rnmuDPdHnPzEQsPVIJSMD8Sl6H44ozrgI+y15hwQcdwk6JZRdKiXG
4YGn8a8gOuFcjilJi0gn9LVTe2er6M8zO4miwonc33kRAFwFmz9rWOMQFVka0gftEYxoqQnqN3As
WOKOfFCkxqE3da5m1TcnFYdBFVmEwhX2DIUDfTKuu5UmZkZRXJ2x2RVTeWroMh5t/iuJ6KJ0noXl
nkqMR83J1/iPn6VjPE5GujOafz5kbFbFnxZptdjQ++kVoSbxXWjEmsJbq+iIzEi2SUWtLiSN8VZF
wZ23n/oppe1nrCqosHHpeqcdbh4JJ69fkpkWg7A7sq0XgbGN4azqcJ0frbogAxCbvB7t9KiipPjV
S9GQw9vLh5l9PwbZFklxz5PPoHluSv9cYJ5C/oyGLHO2BiHaJsFCzZRe9BFXgbN0x+zkzeKaI1pw
J1KYcN8gWV8MFjl9LQxFZjyhWlpZQFyQbBYZBj3M1N8yhAa1Jq5HkU+WhjCYxHKBBJs1nU7Uqv4G
wl16vXdwqBAMCE/uDDYxODWl+FPcuW0MqF7qpU/j+0iqGBxC0PIxTEhS/j+HylgqVC0c4x0Kl6Vl
kxLZAzng/beEv/K0K/RADWtCAp7nyHtQv+az2MzckA7pt1XbsZw5W0lTUtNVL8iM147PBYbiGEpA
IbWD9uKZqPhbxKEaIln8CuGlQ63vcU/HvNCRIXbqgUpdluTW2yQuQrbfcMhJaekQsKLy4/a30LYH
wTNetK3iFTSlD7hlEeRVQpaa6jLXIpyQkIQed4Oaziv67Dvuw6F5r52/tMUdSdJE0Jwy70m2lxFq
tsh8WuPrTYzNKCaNuNsRm/8QJvqjYIrNJ5InzfAjZKqdk05peh9geMSETiRbSqiRAuQtYfnynQEB
GkzIVicN3n+pJ3OFUAC+MhIvksyUjmptTX/gX9T2W8F6MwCwKzGCPXbPv1lFh6WZ4Aai6eEBbdiv
5PYFDky2vp5tCo/RIkJuoaVyNxbGVaG7BZMtqbMcsilMbHQWsHB/fwFjUQfFSWkAYl6IpoyXyJ6X
0MAZ1w/52HTC7xyMKSydoQYoghYPWQG4snpV3PTT0CeUDtlZ11lxW+x0ypQf7YnAUgJAFFtL2V+I
XucX2dYvKllFSQELDjwUWbjwYG1JkQLQULpl9riQbjHn9Bffk3bUKZp72yNQtvrtGJ68Qj85QXuq
m+bogwLMlr+PynljRS89Kwz5EetiIuZ2urYpS709IQfRtnH/3urx74QaYNhWUb7SdVQteekuZpSp
HebAgI22MkIQrFkiY55518cjuLPunox0unte/qEqqVH27pqA5Bm4Ccv8EB5lVhk47JCijdjG4R7o
f1HEvL+p3E/mfPdBIow4A4XDlcvf1WiQrfpvxB0uXc7X3vVRd3HJ0hPjhoveyfYqt08x/sSQ7+aY
QDVUwAHjqQkyVce/2lCfIrfd9xx1pDgabOjK/5VUwSFPz46vLSL5zYOyJBFyPTCEgDcuSJQgWp9p
FNowDeKHZrogDFFbiw/eOlVErCL7sd3TOH4OTrlRV4Zn3JRshLeB89Cjm7UfhrWnnt0OBZS7Gs27
+vShH661CuLO3AYTrYFt9jqykKnXT2mIBioWudt8tu9Uw++K+HWaUrDKKn7QxgKlfYDiwuo+CqY/
G4IMik1JqzWWLFtbTiQ12AQZVCdnrLdt4y/JxOS+wD24ngxsfjA0Y+OcqxGfBseYa3U3Lg7Ck+xL
oGd3G1qk7LvLTSTaXSnHRIw3gORopFwBK7BntiToMAly8a6V8zEyXXa3AZmg/yKYQpKq5LYxlm3s
/5PaldtLH/INzGHIqdvIb00NjOycjX+RnINlrB0khdkrAtTxe5hrQhIWMNiz+vfxMsXQV3BFdiRj
uc131G7tkUMVp7a6kBMVcg4Q6mj6seSVjuJ9URjoT/U1L5MB6B5G7rbxfrgAHpSQRyCPx/nDyCwx
6CB4iu13u3fW49geVOhHfVC/Va/QfnDmbqoYKXhE7mCUg58CwbYE9WqoWh4I69p5vkrA2urdTxzK
bU/ipmibn9YAyMiM6ES5/CYx5C1y6H2BaSCDJiOLGjt0r4/f+EEf8Yze1T+PExbk2cRrw/jrIPMF
q8bUbKPgbKr+qyWGJajHt9yguIASNZ2/ywzUzcfmAz4HOZIJaJy3yflo5owgnOirSJNdl2UnOYIC
Y1LehwixVG6mXpkzyXdE7iKMwLsSskYC0kfVrgirk0ceWsCgbmMOi1iK7NT5ctXVbeFpxntInWPX
z8vZxJyfkX2JW6o0cLs03avQwpOJ0ynB41oTa1bzRKPwPKr0P2bGEBB2q1L753f6lCicUyNvrG/V
odYl4YsOND70yKUIN3X6Xxb7mxM530kxLegW3Ih8upuStvB/gtOgUTFDo0Yxp4zOpUjPgVqg6/EJ
toZizPG11xAIWd5jmjXn2hA0mENNEdfzVPlgFXN7dHDwmm39GPbiYJp9T2+5syDbNC7aJS4lSFrK
LXLtRp0JgfBDy9DoL2MyKh/6sMefZynBLFUlWfmY6xViFupE8+FMpGVnn3LkTXRMLUyMfm1XLFpE
CVVHSho2LhUknEnOkeEL6NyhDq91xYWCiNXcWKsRIXlpiqd2tL66n4i8jQAIL+My7iIJkaXpG7aQ
kyvTQ1nOi1CfqN7BsEH2WdXUuyQx72l0b+k7CauF0hFMo2lj8iDQIzH7jc0aZ6J0m3CtxJNGfk+1
ifroqCMFQT/6PabtogzCux8P5BXhsiEzgIP6U6s+60aiYsRQ7kdPKKBJ0P2X6Gdp7h0os8kFDxVI
jZsG0p44nFy3lwX5AnOlfUV0vAgnWcmFplunsMmWadUdu+EpTO6V968ISijldplLdh7azWuhE16b
rzpE2ggwhPsuiW/CN+SewJ00Ej5BqsbqW2+eGB00W5CFrK3VBQNbsyGNhnMB0DhyDgNnvGZ/eoK4
SLCLbHobhmLXGtVVM06+Qc1pWW90iWjlYBLcaWNn0ebwxwzc5QAZQhziVulfzZ6OGzKoYiCbQofU
9La+IEqI3/2IjgjxllLIkvi1xqYTwQX70lJLydpg355ICostigK8LDoHwV/sKjKo+eCyGyrlTeY8
W1FP9QJpURWilZD04ID3u0/0pa2bhx6JkkMGIdoZ5PFFFb5OKWYIdFPcZKIQn0pRNlTeQ1b75zC5
uHG1MdShzJqMfa0oyy3jNrFf9lESItb1gDQQIuqiIxGr5ulg41uGzJRFZn8IYoMf4owVSzKekfmh
a+OhCoYjSd7k7z0hZMTeACHHTNt19tas0G5JkADmAwMdUwxul9H1FrdEuDD45Hguxrl/9j8UZI7O
MtQkc4eF6N5aiPo1zckMCxCJd08xYgmDrMiZAiwjuPbK/JHvga0nHErg75ThLPqShzvIsXIIAgmT
rWQzz9PiPiNLmCZnVyZHiTCmQbHo6l/eTzWlx4YUShOuq4ympfr4E5FqXnFN6hTsD4k0lQkZMmpB
jColUDt0TAFhlYmbH9x8IhmEK/lvVoAFG8jkFteoU9ZMQvsuY0r4NccBjKNJ+D55JY8pGj97FCd+
vAOfEbKOdI21y7sMGQzjrpMYlwx+cvpAecgKzbPeju9zRMBfTZa9QmAdTmqWbmrcwk1nomUjQMD0
9ScWzphQYEzYe4U3NpqzTZmO1EbjlqRBjxRJ4PNvAnpMBGoElBG9XQE2T88eD1sTGIwh820kZevU
2O7v3PPD8kBfFywnLgN+40W7BM++NiA0R4oxGcXnjB52NLWjAtqwxSGNRrtlfGhNc2kJROMzobhQ
UR5QxHq4V69nn/94YKVZlKN5KveM/9jU2a5JF5jI6/T2ggdDL9NVimQjl9oBnTFZKDRUkvoP7tfC
0cLBKkxCybG8kbZH0MGAPKm6e9QJz48g4rSAqa1fxMSt90/Pwai0adZe3SotfkFIcRR2uBXyoV8n
nI4eJ7cycNhQws1YrdWZUfMgqxaAClGXus34bvV2mSKPSBlxDKj2wA3eSDzbt5jMfCKbI6JGWoe+
gGE6dpKDtYTh5O2N5mceZkezN4pVmYjvQ6y68ooUkSbnUi9pgbWXpbc10o9g1v9+q7IksRAexoC0
kbCJGvnH0XRzC8EDOOyYeqIyXYdRspoRppjiFzL4oBYFheaonai1SFzm8CyD7mnqT0RKbZFrrR0P
4xlyUAoKHR4X5NdCWw12Cs8tlGBDUW1eV256kAPHISLFz9f9DG4V89h5+1YN+AUJRtBQLjqcwuy2
LZKxeR4X5diRqaYvVCKLX/QLGtUuQG9hrt2zmFFMX3fMw13KeJR3qrQN74jj1Zuwym5zS56CIFY+
Lo8yO47Gzah4Y2ymcoT5g56+KOsPuxuA/xIJ/GKsf3JieUIzu7QkDY7yHGYC/cSLV2H6BfPxCSsg
XquJOHzL54qqP91otqHmLUdS7PjnrxogsfOpTGbuyziJKhqskuRgJOSW6Abq+fhQzhhznf1sk4ZJ
c4LTUIdLdq25JslJ6uZK1bwaXBFTw2zNJfKnW2cbAPpZlIJBh5/GTO3E33omWXNw2IvrCKxPFs8u
LwG+sKWoiLZW40kYE+c2IGayovTbEL8de15caTeNW8+MsR6Mp9oR2OEpRYJxCOpu0U6vitVSAGrq
1iuF4rsz0QTsFGMKhgMlQrL8S1KAZaZMVfxCdGCaEa+VaUOwwHcWuViVlvUwOu9GGG7UHZ8W+pdU
swwgroSnzMyP1Ome1QWaIb1F5bgqs+lxcsEEq4cg8VgpVUgLNsbEybdTeZ5jdnjFoSjOvqzDQ0W/
d1P3Nxtbi+IZ2inZOGg4o4mfA7/jYlZi3O5jogWQufdYthRbYBU6AmBBlgIR8yMhskZ/yWb5qQdr
K3hUf82yC3dVEZ0oHXTC9KAomHREZwPIkXP8q5FGOARMKpf5vlZaS3/YGLF2asxmi4zywfBqBFf2
SaXRqdBjvwbWZVXK8I0P4ZOWimcrSI9e8TuI8FxGCBYIKFcfNqV3i/NafdY6p+CG+byMUUk0xOjJ
J0tYzymZQ25ov7jw1W6JrF/t+eh2jPkfRb9/zFiKQ3zs3Sd17iocLqizN5USPOHNcRSWC2EQo1pR
Sgi0eTaUe31oOKqUrEJ9EwrR5r2g3BbJYrhkjDEbc+P27TL0WdnbEfGAbZ5b5GBlQFwGAgRdf+Qw
1RD02ERior4rjL3azNKcAY404UlrD8ySCywJgefscYapHU+MGQfEizbWN3ejHngikh/spDv58E8e
d2SdVy89dAoTYds+q3NoZOZtXOqscHNAGIdkVdAlvKr4GlKYKY2PH3A/DPyhCUM0i9BSp1BN5F+d
jdeP/GgydFGKp8FXyZE2m+cwxbrgEgAMYlTpPtwAQWLBWsryszYrhPfVOTU/VDltFCLn14v1CA8T
oljBV+RhKVRobgZuo4IAJF916JdvlTA2SoqszjwbCFfn4a2B48Lc5uYDiiN1ESq8y7ttn/ewkM2+
mwkarnE+Jq8Eub4qd5ORE02WE5iU/FOTsLqrBNP8xJdKOM0lL2v+z9la+C/Kb3UFKnE6xIhe6htW
8DLi5v/utE/L1VZhZpEhos4e41L12rrF4IKK/OCZ4tWjkMVvD9LzFkWmfXUJ3itOEKTAp4KrJK4j
5tHXoR0P85jCwIIdgUTMGS8r/LrPx0j6H+aYNCaSLFz2Ap4doETR3g0WNT5+Nf85JvYKwcnrdOvb
IAjXzqE02uO7duSPBiwYpzc8Q6nPrzniGZUDUN674tljBqSAw1CYGKY7+QZws8td9H9I+GeUgp3N
yIXsq/Sikxp6XFssL202HoLYWqncXNEjRfEo1uTHBg1pZOwEUf1OdA4keru3qDQiolURU7o+UUr8
5Tab1n7t/NfEMvZYVaQmucrT5ySfHnTbOrfUmVM6gwpnphhrPA4j3hVWSMQUJABMG4H6aAzbk1RJ
6uFPBccSYyWzOXUynBYXuG1Fo5MuiaPkOU9gHlPzrPM5zWk1YqYv2p5TSFsPTnBUVX/dNFwCH5gZ
IL9F+t51K11FSlGuUoacHOCjdZStrRnEIf6cy3yHrjaKNUAa+4Rn/YRe/UGZjvKmA8n3fjHcjnO4
VDVjE5B2Z01PZeGtPN/bwQ/uLQx4bHYdfESVZHscFavKopwCTaj0lN4MAaa/zKcUBNg982bxTH8G
FT0j99zXEZYNV0hrH3uOMzkvMDOkuGq0nwF2uTnwrLlW+1fBq06VBACvYqQE63nP5NPDRs28vWri
kUR5ZUxCjGRU8SarJMQpCl/jsxja6NuRWs/JXs2b6k+SU3QqiEhhJ0SUld0r6OmZd8/INOj2lwRv
HTWQHVj0RLA14oOOCzx0EH+E24SNMTXfSkQ8Q5NtDHwU+AFWSvUQ195PcLBFsSLKYFES70BSI24B
EtPALJTePuQpisLsZqqoNQs+2+DLacfwHc3Hm1HVVzWDd715SMNw7bDYqZsQBo4lnMeTCrDmns+H
arYRaAGj8edzRKcXncQ43nolBFMKBfVluUgUxDVAEapms4ADOs/KdUgLozRs9PrG2kYWrn7xiWNx
hPxtsGOEvGmy9/wCHQbuKoIWzdJj6P6QVbf2RUt2GwJkT1sMjF5ZRl8UG3bZ71FJNFgv2pi9Z7R3
nLmkLc/bUuFj0bRVH0y9mGmAUT1wacJTKXQMkPPG9jzmjxmXSyxQw8Qkk3Hr/7XYk2GO9CUj+ln9
pUAiZJ+vEf8nM6xSTN10Z//LRmtr6PPLWI3nrJq2BvCimnZM2EHFKVvJZ/uj1AMZvKQeQ8ATxLWc
mfspvt8XoLxdwV03ksXWqwMFXHhwsIpXe82hiueUMe8qppjsr61SJhpTvmee6WrkFC2Vumlo7UPB
mcSeMiHvqnCQqu9FzWQ2I5a6+OmDUj/tIStyQn0orwjMjbI0d7DO81R8cyW2fGSd/XmEhCt4ULWl
71ondZIDVicdGd7oLgydy6jfE520gg7sjegwTgFu5S93ZMjI7G0dXXJ2pES7ci+r2JIM/RSkRSLx
GgTHHtJDzOnFrsAlhDIv/kYoRfzx5e+crsQV7m9tFg5l5M+Anas2xcsUbU0Xbn7GFI9QX/nTOHxB
kQi5gRi2P7vRRYVLAa1iXNOjAsmjBqUMJRNaMDwma/YvGFqEPjmDjh96ny5mEfR7PnY3dGgjKnnF
VinEeeL/PWVwk0RzTs82umJqGOqkJYd3EbU5UdwtEGCwUJ9GYeid6J4lCLNpTkeJS7T2lIAf2ylX
E1WaeCAshmdFU2SathYTZDj3TYapEYYkhfHmpq/kh05PGfFWO7DvZWzQ/valXNqueB0tqoBUbI7F
V6/+XY1ojdtTd6EclAKox/zIN2Tpbyn9Eny8TYpkcSKFI2pPk/svFQWPj1z48GSZWrvIQiEnByAp
gC7lywuZlmr3lwofJMPQFkQzu7VYCWaPkM1fmbHVsilRe6u1VNlXJ81Y1zV4iRM9jhM9DbO/+WOo
HR7P2Ho3yZOeOZHSULxFDHR2/RSWVCDgflnH4haiKroNRFQjoycS9RKQZmQUeGN4QiUXpmKf/5N0
Zk2KKlsU/kVGiKDiK4ggKooUWvpCaJXFoCLz9OvPl30i7j3dXeUASeYe114LkRo9qn+UMdjvyYyo
BpYw2JCqnIfPBhZDTDLAHjh59Raws8jgPtCDiWoUQA8szkligEuli9Sms2M+BZKAJnr4eprzcUPj
xaoZH2wkxRV13QUVyX9D2q0lIxMgiq0CViETB8XQYuYvZf/6AC94u+xUJkLxgGsRFXUfyplifP/T
PG0ReEXDnFEbtLXrx/hjy9QORWYdgqIMmPAVxUrwGSt0kM2wCitipOVIjf7hP4uy+Zbpwopmo9jt
3Yw2CvGIKLURsEzfd+bt0BiI1rBM6fJzvG5BQNfFbPUJc2ecoIGVR04Sin4GbDDM3WcR0bX8VYTf
EYFGXAReg+BcDnxqSK8VtWUAckrgSZA5DGz6ComRbmg3AiUoTP98XCE6fP8HZAk9iCWXTHQBUa21
f88AI5P0qlMUYGYLJkUkOlIB9zpB65mwIf5t5tkf0J9l3ZFfR5mubrPRt0gduhZBKSheokljV+8B
YqN7E/Qgt8o/xBiJydBGxi/KH6pcIP+EeaeW8uaMiRw+oP2Ljt5OxkaoKgE09bHpuLMR7totKgvC
QVF6EgIPImloetUqp0/jTdGVEVpDWHLAe/c3Uc6I/BDEWF/3dlUSfbzbhzRs1UVkzYkZ1errDbC5
R6olZvyih5KH/VS2DAYWhZsnVJuxDbXyAzMI6WP8YDrj38ArSqy0qbTpOADXdEtLhxE5gTAlm4vn
zlQFhkozXbq9wNW9gtHxM59g/JU1wg4t75P7xBAxwGyeMKLnj9XQETcywG70NqbUX8X5LQFyC2hh
94JIpU8hySyBWkIvO6r/CB4KgKEoE6RQKCmcUnkEw4HezsHr4S7ErFIqTcwF1uZT/NHiM+oKwAyF
pA9tNToecAqiGA4zCLXnm0irK0xVQOqV0n0CF7NS1c1nbNQTCIsV5V+gIWIgAaoWRboI3cECLIYA
SYkkTczwiYJnwNrLaFhJoy/yTxpX8Sap1X/Rnni76CBSXOjRR4b3GgIEQioS2b78mSzg5AZjGyU9
haO3kWVMs1Y0RKn/ArJ3nnQ2gmgwgfZbQdm5EVXpJ5VWEahNItifx0UU6ypVn7cCkpORK2bYF5PB
jFT8aPpJT6+2PogkVMRMMKdPk9oaz5JTn6qHHPaHuTz45dMMxHwBs8vDXP4WCDxl8MlYha9T1XX+
urKiq7phzIhoRnkl5vw8aUnP4CcKw0td3RMgnQLxKQbp/21QagbgSeBSX70TsRiuWCaJuBgyHfpT
abkSkd+TJzSjuVuFjGxQKRHF5I+k2gGgh0nQnf8B29OasZgPZwtK26LevWuEafFog6qihThG8Sqh
tTfbfIjtxDPCOQ9p60GOf/805U1Ks3X0pDQsXO6YrFvm78OAlBDM7/S/p2BI1SjU51BHCadeKZec
xnY4UaAU/2xRXDzM33ZegghMACvIQBR6XEsRf5wU0ica7eMRYoD9v9SLYa8eZbBmTBttWRzrBheR
wIyDtQJSO7AoDdgrUX0UbieaxwwL5V4CTlQmJ2nw9W/USUZVzAxSBlPDnA8m6BRdMasgs4Xcro1B
zAm5cTQg18/J5Ldv5MN8mnpJ9LFG8+C7+bR6NxHVwgsc5Nv2NbjZgnGi8Vt21eJJXsp0BBoALZyO
Gu4k+mQ2/AirF4gzZNfsXk43faLu+1dkFDNvETNyINCpiCOipU3nIJ6agigkjbjtKFhm2aOVBnjp
mBMjkBQ3JtDM6Yv55G/wHluRU8+LR4PwtURVqOp/xKELZwoNfNUJ8o9blbkTT1JjVmfbLiUnqo/j
iajdN2zZJ2TJbxvJEULUkEF2UQ2BuuUfBDluTlDYLoXkbJxN9qLKJ1hfkB2nepK2jO8rbohZx4q9
Kd9NaGf0MUxbH0BYTzCMiOwxtbF9gTibKak5qAlExyPAuWs5y0zyVi2AoGsx4TB+RnQkWwAayOsS
/Y4qENAJGBzaKTVzFU9G8sivoWxJMkNAcYSI+aLcqVgSlbJTStNnTjpaZuqPsMECzprTXKP+y6Ca
BFUW3CwpmeaittN0QL4pWmUjqAuQDFBgnoEUoaoGU3p/vwAvim/LEOkbXcVqKON82X+Yr5xU6xe1
DtpxRooAzuhQAlhNFxFEVYUJ1dS5wOSIaHDGyqqLq/KcWL1K/XOeHwXopX2jdCsVTgarckYISW0n
fGZmuZBMAQ/ICwpCETqvCMtPnssXpS7xI8H+UAYDESfzIdQJ8uc+E3wxlOzmHTl+Gb1dgDFVyrMY
wxxRyJ/jYnHqUYxMcRCxiO2zmSEFmGak2M2K4neez34/ydSaQiDyVEa3D6NgcLQwt43NKpg4F7Pu
08D+SIHVU0VmDvhLYFEw+b9Bkq8V8KUdvMBVBJodA4GexRpRjlUHRVUKDHfSgaJlRKXFoarnJJsa
YTYXRVTVUPISEsRpahfqZyU3+45WcF22GybUqCWuspwuUN+9n3r77gDCwNVEubqLLZkxCXJC0Wdr
aBS3WFGYvg1ARTBLAvoZwacPbsaeY9vCEQPJdcsTQy0wDdGaHm0FeCGmgZbO4nXbVACf6fB16aEe
wWOYDCIKWYuMGSoR0Xid5C9bUBSJoRAVSIuMg5nOhO8kUYwLRkL6yPbeQcXoS9yiBBTBcg0RTg/O
gPAEphooUV6OwD7l6QiCU+WQPn/e0wxwTGM/R5N9nIM0RIruOJEpvQNrSuhPqMDJIriWaDupPO9M
pLOqyvmWfxn/tt/BADtJg/pyHR7ei/FvEYXopDH9hEjC17xSC+3F4H3AhNTxFdBSpfxQJaHdLGAK
ET2KN7Dc6ZgRxhctFbAR+oh/EgpBSBPH9DxrlN5LVSb9k6XHrPhXXUeoplwNKGO+WnYibFx1KnPm
OQmIkRmD+rLTEAakqNnRIe2HttKncrwuuoVR441euLSy/0tJRaNu8YZCtFxNskqvW4nn0HwpIXFA
OPMh7jGTFtUmiicAYYgIlYuMS5ThIhEDVMRCb+q4yZN69HRufwpY/Tj0BLtLQoZVz5TSG4YSdryq
0seVCgoyFII/NR6zec7JulI7HBa4kwn8tdmanroUTq9hWX6HTNBDurGLpDkVSmrq3NeWWZGe0zIo
tfd5PmG2ZN89qWA+WdDYaHLIjpTJXuSbEzGl164nKTKUI1haaKALEIloWM84fFEPIQ14Asb4GdVC
0lJiCK7w8/Lj9QLB0WcKOEOEdj5C2zJOjCgLVjCpIeapYDjS9klng2mtCf3q8ftrIdEkmS7K4/MT
+UnvytET9HuxfoPnILnrqD9NKJZrkBDA5iCDaR0LjZ9mXca1K42giGf4VFwnRAx/IWnJIuqWkpgC
KKjB0Jkvk/rA7BSkecCpm5TeFeXeab3pPo0liqpDEx6zcQ4c+wV6vbEoj5ldXjGF1ZtRvccBLCX6
cnO6eBTPIvpk2WekJezqCdCZuRKv67ilxowCBNRrU76xnra7ZzDZtOXM7ZlyTKeZ9a42A7XuAgYl
yFFhxZ8D3ZQ2wWdidS2y6NEDOQ+2/rw+xR0NxE5JlgVq6lrOOjCeWybU7Rdr7BgaA28a10SRSrIv
GXnIh+ZcUO4T+Rm9oj6aWunTCRnwbrLJjnaIEYW9WeTBNewXmzQNXVUuvYZJ+QiJ5lEGiqENLkVc
mQN1qjJ53d8vBvhBf8YNWXU3ILbymbii4d2Fr2v+lLY5/dUpBZawq3aJKv8GMq3d6nlqXiR+8BIA
k4Onq/HKYeKKZLCU0BzuZpE1k6jtJL3FaKqwpaNEWVrK+P0n4WqFU2hZJ4BWbpGhnNu0+CbAEMjx
qeO7yOOjD5b3VXypSe4+w6lVk9E3M2qKoKICksAZmJHnKoaZgAJgMW8ARYAiTuYLQQImDaoL1Gga
UUzHRMyzMV/Dn4gGzoFFtG/grsCl9ZmkT6scgc6eGbyB2Y8UPt1CGZtvpsRzOFc65CqGYD2dRmyg
aJ3hm4M50/isIADMTM2sLh+8N9dWl7TgGQUaIImZfRb/EmOiiANcLVv66b0UX4d08JpsVfkxaIlC
nmzDeryrZCqVTCSPpJlD/0/SPqSlc2zgvPuaK16XPN2J6qKv4E0545Pm0EWfUxo/EirMoykMr+1f
05tglzfzutzOQzAPZqWil7mqu9OcmkBuQ6guLZjOcgLVnkEuB3Y6txdfQ76kS84nhqn7BBUCPIv8
UTGZxsa6Tmcrpd9Owi3rTYWWWX8lI7cHAbSuP3b+vLxom2jOp9HSG3iSaPOky6+Hy9atrrC20GwG
v/wrCWEhNFf202yL3i0TqlpbQyNogBhqbghN9Cin4jRQdGcSFLWNwiCUyk/y10JZvhnd31H/rAES
Tx254daYlD9iv2CBo1mMFu1iulQDBnT08Pvz1FEXb2nRAlmjkniY3CFUIw0mSco5vQBVsiX3hq7i
O6BAoFfI0QAYmmzUfF/SqvtDKoQhJbgX0ZyCbGS4QpIpTx3CVTt9Hp7SUQ73z4QaEF1LcwGHOjVc
cD/MGdLxn5nU2It6Kdh223/Lz+haAFkzla7MFjAGvE5KqDC80FyDXuppdr2Lyipju4Igku0KV6s0
+ntxBqQZmrmoNA5bZbqnz5fEtlJURtz+MfoMfkUG9EnFn7tpZ1COrFOQ2cRIkEmee2wnsBJLgKvB
xzLSR538LnIK2l+YTxZYdK2ZS+O6tHiPljmkZ+Ov6JrRI2h1RtYk9G9/pmjbz6B8ANqDIIOW+jNY
F0Fmbd6/nwsJB4nRhFIwXo/wNltKj/oM9QBvqSOKjnpxbSukxzXRQTSDe7jQQAQoqcZuAARAMoYa
fBCv+M5Fho4ujXbeAs0iLPD4qfgHh5LRcCShOxUoDpgEc+vUbs/SL9hJnGRTL6HpYBelDE1d0weC
AITqNZVFqB0QZ8zsGOazI+WJOF71shXR0MAQgXbRRiMRpyAf5ApaK9gFNjKF+D3gx+b4Btr+1FHI
Jor7GHW2RGsRNTpBOhNq5b17BOfPhduDiJIaMisO/Rh3pNK3NBZ0RKA7RkAhWAYOqJEKxRiILEjf
OHEAsp46XXtICUMPCTs38wmKVpD8uukOop5VvC92gaFsamvpRFaqv3zlzHvL/RjR+bVilVbqElOs
P3RPPIRxr+MzVf5Q1hiWeV5KVv0P4ZB1Zpdb2Xj5aAP5ncMa5oAv/H9gDW1yHx0SP9AHI3Nf7sdq
rUWr9/c5T8aawIZ+DwDncsFLHlz81CGI4wJkjskBZC0/4zWcGzJudBUYFA0RpUdwGzVKSSwBCKcz
hOvdg1yn2Ym75RnyfEGmkOVAYUQJBhYdC0LlvXp8e0yH7qZ26iSP4M74p75YQnCunFnr4MhjKR6c
B/jymiM8Qs2DG8RCMb9HhfkLGgw2OQIE59J+e+lRvXNpwXk4vNz5X+TCtL1m5+Z3aEeU++TME2f9
s0eBPJUGe6h0SFx2avroN6xOcG52CIIegzsng61OS4Cv89r9+M4mn3HPXLVX7ysfOKHVmJ/9bMME
/CYwPqvnPrUZpjNIeo18Jf7P+qz5BHL9R7YbLXlqvEDZPFeLNTTk6271Kxn1huHMFWXQNYKXBo1Z
uzMLtgAjJsTAiwNHGTToWZCm7MfbiaZsxxZc5vZiGRkkmjakYHsAmwaFBwMNMZtyr4XJX0FreOjM
5FhvxsvMTq/jFcEqRza30OMxCjNyUjhmEqM3ewtKJf4cbaaH6kHt8/heUoJd5mvKfqvGbHYfNiRY
g0O9fjm83uS8XNPd5Kz85Jt8RW63BuuzjFzZ6M/BMdBnRmZ2O2XLXIdV7BQrNRUrOhZmuI/31U7Z
cHgRRScB9OFKIbMCZXfAp1jq/mVTYnDbTWqEe0LIY75P9d/psthxK+wabMh+fij3fNVhzlD+rtlh
zw6Zz8S4256VM/4DpgyGhPzMXSRaao6tyh/fh112ZRhwo2xeLm/R+vPk/PSya+jR9uEk1Qd22uI0
22DgGEtlyuTe3EovMwM9MXGBlmyU3GPDx738zGS9LXQI9eiIROuehqjNel7bc7npzdxCfNmENmFV
bzMns0PeFeyp5NqKy7DI5bX7bBbbySb1VWd0eHsjtgKnRWzP7BG5Xa5lOzxDAzpe47Qna+lS7zld
7Tnfc/+vx+xMYV5sVTbjA84D/vVRKRbrFdYb0NpDMshgMSj0ouzZBoU6K9wDXuY2J5vJuT/PzjAS
buC73nfma9evQeCun6sIy4zSxpgtlzM6wqlVztN1wVMGjGewLzb1HdV1f7xhkGVfPFjkf+dTNGAe
6HiuKh4FrJJ8ORuGQU+fa5N26qZxaHfr6mpkDvaCrVPsoq3kpdveVe+4UwNtuOMIa47GmZ3jnqbU
DK6tx7TPWG92L3dsoRDEZhePIzM/5/jMAJnDJBBzIrg//ottEW2k01ibXjC2uMwTAcf4TEkHSw0C
JIGDl2ooNd1b2OiRX1yHh3z5eLAZnjAGGL7gjLbsVPt8SY/KB902OYJL3VRCgkuDx4igH5uiZ9fE
zvcIHV+mOM3N7Li4YKaesMiIBwIoFSkp9A3zimoCfRwwHtg66HM1+QJ12ik/o6Ljf47YREIRrGTF
BDSxu1YfUHWa+m+vM9Vjs1MtDFbm1/Ttkt3bk/aEJkqis/8QzLtKf821cWm/vu/MHL91HorN7p2c
G7d6PPFZgBohwsuWD6IgfDIs79d+PT1hRltwVojacegiTVK05Eo5CNud2B2xCpri5Mub3Gse7ALK
/fzzNXBUEqhQBdVaCc7aRJwLu559v4+4s/BM/IjBz1f1Xr6wg6GQA9k/vWU3dmXX4c8WJ4aTwX9C
kX2cfbGBpUfq9iDbhLuUL505PBitR6M+AagDL40zAbzv0GqEgG7MTzn0+xGP75vJpdMT6F6iu9TO
uQZWnhNxoV89u0tTrElkB+fZz/zEuf/sZbwSRrc/jxdLvhW2vKmiEWSwhFhxokU8FxsUcBjOg52B
VlLrQSLNdpL97Nh7rxtsKbgMQHs4WZaC8Pr89vLf/iteSpf55fn9Fru8u4U/JGmutPvsk12LqG2n
wUzFpxYPFCw5CUQBJHTVTmUkgHveL375Jc4SRCy9IGIQOEognXVZstJjbgnfqo+SJYvO9/NpE8Lq
K4at8vNfthk6dCxX7Uk7Hifp/2hb3jGAPnsvuLPXUNzmxcWVb1BRFnMrn73Lc/p4/GZuw1deL1+2
6hDI2sy3Qvs/t8db1BuNQiO7vyycOc4EOJzd7Ei+yVD2pxcO4r3qNxi4TWWqOoMVS7SRjemamGUd
+YsDazm+MyAGrfianREdsm1qJBzsfD+BMJ9fvrGyxSP+YZuwyMm1eih3rB1x3sxKMCofjzCj/7fQ
vIRQFJFDW7XadbkPv1/Yd4bUXOG9WYI3093tOXIp2VlPr1+L4q2wQzjjTe9lO8S5iT+vJWFUZES7
7MGXw/JNQZXSs9gZeHceK8+BUOJZaak7OSebiqFdXT0S1mTX5lg8uqeRXXl56xGxKFgUi5hFbBBC
mAeR6afi+Te+es8ebLHsSlATrz6rDMsx2URXrO2ucvDmD+pBKqvHi6aPkFjkgtFpdjKBqq5s8xFh
lyi2eJjx0uOZcfssPPhQvhYTRXw60mVfuo0OzMKtzy9LxaIXfC7W7WVH7utrupTX6W/o9V6qwzlI
OPBymfA9U7glbIgKjpTqQCpx6a7RNfzhhCgwjDHAmRL7EZGVHkee7TH7fu/V+/he+emDdZ5euGE8
C6w+PI/mOLuX3uzc3htX7DCbqOahEDzUXmQXj5eVPgh2MAecz+HBTgRlfx6fh1Pj8AEkBPUB45Bd
CbpALB6zIxNuHF7+hU64RgbW8GUwAXKseT33THjcqMZrsUXHBUVbdS/Zsblwi+MAUymxJcah4Wtb
FpA4ET5fbie9VbtwjxASD9VPndFlvE1Ik3bDAwGjh7KbezmUyVriNsfKwUw8IAiDoU8fMS3HLCYt
7xNXwmap75BKEQ13DNkD3RMHlTyEiLPcc8jF8+FlwMw9mPlIcDDYDJlqUOjMTQhMij9GzhzlPL4y
xOWDNn7psNTsxl/xXjnPLEboqWTWX/IBdq9t5eARhlO+fTmV2OGSP/pq1+1vQjsm1vIzORjXyAlj
bcUZJr/jUd2zjgRND1BeWojVmz5wJvDWdtfpbwGVU84AsSb/QUY6/WqQ6KAv9iCvAUL5epCzjb/4
W4VGLg1NclOSLYONP/7ikJDIjiuRgU8vY4tH8eQYzbB93S7ZfLzQY2rlCsXpud/25wysLBZ7l7ry
NbKYMPdbwjpl1W4pEe4p/5HP0Odaji5A+gzIyIzYW1w+G/idV52prMJ9tW03kZGaL53RZwtfsKKI
5L637xVUo4+WKG041F7hc14zlzHDxm1sTPO90OPlbBXyCZ89CcTjvZ9eQJ+Y9V1koZQS8LWNT7xO
oMiiFt8j6F3JImCXvg+37Fi58b6/wwrt47ixC4QMPJbKJ5Mrz/CbEVT8kL11/uzO6nPssQTyo/7F
X/PoOQ/YkJ7+GSwWudYToteA3uEBdGkhof6ynpI8T8FeiIxHbFEcDKkzbWjO/hXvgxgGTHwQLIqB
XsQ66XOyAIDiG+35gxek/POv4SjMDQMQlHj4FPWce2y9q/SYstDqmS3fiWwsgN4CDJtwV2wFUX3I
NW6oO7FTCCaIYrqHss1cbu753e1wlBZ7rnP68/Dgw7n98Lu4kms0V6wP9w6tESlX+A12AnjuFzT+
Pt8EuQ73/Uvs14oVR9zhyk+56+fP+AuTi5oCAiER3wZo1sW8ku3CN8IQHBr3QnWU1jnVOfr9VGBQ
9CZphIkQeVhS84K5KI3WJT9RVT4fazrHbXYoNYhgYEqXTdLUb36QIBzIGP4ygLe00AOKLNBYAAVh
kfZo3gyqsQAakVlAX2S4xso1lIZvptgz6i4Gz2G4ck30XZkcpvv2dIINz+sLz4Y0ooZxEF9B3DjT
UCOlnBR/869sYKCD1K+CDEEjBBfeyOy/ult1Ui3l/vR4K74k995f7UaxXmQErYcb2gNq3Mmn2T3m
aewhxuM8BWeGKuVLwutkH+HRM4vKg1HP8X64csxZSOwMxDVMAZW/vEE8hufPgPlINqhhrKUHypvb
qTvcsG/34vjZpw91w9QNEeCLJLi0aj4737wsIpINxZWQ4s7ze0woP9Ew/vMdih+bel+y3x2gLcQI
BDAPkrLLSARU8mOEO/4Q2GEHz/mqccDVEqBi00kebHYYlog5tBldBGwirv8Yn+a/2eN1De7SDk6Y
xgFbQYjKzrxTRRK28qweX4QpWF6/cZoH2C97/FVcc49joQLEhcxu+fSKG2nuvXOKKz/b4FjxUtSo
DlTP+HbJ59CVd+XcfuF+/MidHee32eYl9iY5nYUZgy1d64iU8CO9V13H2/eFsbXXAyAhWRUxNucX
p0vePjyaa9mIaxTSkL8LeMJ8kiq+kZPevQDAaO0vtuJB3AKYWJheafdkkecXcaQJFXKjX0++1f1g
dCbxp1N/tVbiFw4jAb66iqgMfJZg1A6LLwTaXSKBXfRYHNRNsSPkJsvnUvm28TbatF+IoxxgyFxJ
F/nAgViNrcQOPWHcqtV8T7D7l/rkVJwrP3vIXmQxD+HgkYA9R9p828BjTjD1r0Tz/GHDo02JXRCe
kxGAn8VJeLFtd2UxOQTBncSAKiimh1YOfnd6ii+AAm4D+eDn0u4bBzYVvyK/np1LMtjsyFd1jvh1
vhdbkOF8ixjCq6hYjb74RGO2IywjyagI+uL1ixtGKfbKsIjf7LAh77/XF6KjI6Z1KERDoHXLzgPh
2xu2uu/hygX8UE/zSE9ZtveygnNMCxz0NKycuiKTaiIsIiHOPem3P7OJx/gakdGP743/2ROLuOqR
pWjY0FQ7qFF55Ph7FozIWhg1thkHi7/wXHnA/J0KFwmdKB2Qc22IXjweC+Vtv163m3bPX/GPHDj1
nnuDz4biw9g/Yg0bc3Ivrnwp1pffEaPxasy1emaDcqi/C8KFa3blu3jI4lSSP+QeMRWOpHuwmOw5
/EYqTBFljGt9xwynblzzI3YXbpUAk8d0Z9dhjv+/d2hb8W2cN1YjbGE8EWcP44GTk3Zc3+giNjj6
I15z5KvAnJFt/XMETDaDdgwYynvQgMDLgE+cNns2MUZ0wPxg8ji7eIt/+wmc22TbfuU4fvzDD4Gp
tBOmvLUY1oLZ6gDj+emJGqrNHpOnS+4kLAwSvne2fI+EUUCq7ozjef9QXrnIDzFFwZbjGlmf8AfT
uaEdg9nEPN6Ce/kbbLhUuOav/Z134wnJqZEmLT2cDJ+I65ufwh+Ws7mKU1PDyE57RZ/DzvaEa2qF
i+YB97zswr10DjEvTgXqGzxK44jrY/jP4WpralyKeAYUAXgkKo9bnG0opK4cFom2M5EmuwcaAWrT
v4WLw1DO/ZrtfAVe41ICxTPjs/hLl614anzo4EvEGqlND4l9QN7A/vujEMG+AFi3eIQMbeF5yfsp
5FOWuk596SH72HDofTCfQgaKnz7FgQyCpShhdJqqQklCmNtdx3d+wkWNsyVZXfE0qWd33ZrtINfA
WhjTw2QTkuOXEftkxx9JKPGmlLhLGKdFuMgZJ+OfwuJ2J9RVYf0GG1ouZb6cIBasAvdRGDQN1X99
IVpTiC8JIbtk9YwOPOIAshn6HQsj6yz+2ctMaq9gx2hHS2YdeLBcClfPqWU3svvnD4Ij6EeIawj9
AYqBxmBB4yUUxu17xYRg2+gl5YqfD36bEAR//e/Bhnwg+EAoskMQXfqEpKrS5WxFsEDEO+PRsTkx
eZATJjwHcZAg8yLyALPcR8JnTh/xP4fJS2i/KHQWPvTKwVoYZBFsX8IRhUthMRHbYuU4U1w2BgEj
iu8XFVfCsGGJnXe4fIojPGXAeDjxf26P6WvQ96TRUgcTFw8Q5m+x3FhdnhkfTcpECUZsIZJFRfNY
BgCt89OcnTlQ3Ub3ZDml8glyRE9xyfDYLLkL7Wb7W/NmOObWcXRz62092zAvlu7apmEZum04lmHb
uidS9YCkxR90v9V8e2v82ZFmXxzzMtb8m6/bieb7N5s/Cs02brptGYbjODdHtx3PNXTfNjzN9hze
ZW1tfRtpZ9tuNePmnfVCu209zaHxoHl/pmO7N89xXH37Z7m2Y3v2HwGoZ+mGZ/3phu4ZkeZatqp5
us5LuR9NN8TF3CyfC/tzLN1yb65hW5T1l+ES6TGN0qPuGLXmQyWoGXzGxfPhjtMuv2wDjTe7XDX/
neq+22uWbbsG36nrN30NIEWz/rxW4wfPpZdqNv9jG/DjiXYD37V02YCat7F78U/X8Szb+rPrpXiL
5xjehovnm2w7XomrdP4sO1x6/p9te4bvOo7veX9eonk+zkZz9D/Pt29icU0W2v71bb/QffC+ms9C
k6QuPV7AInJ5hmOju+yMufU/ZDG0l+714jXcYqT98VvLNnQWaWnzH31ru7qv3awTa+qz9Lb1XHHN
jm6JK7SdQMv039+39vuX8DuyHspLuGGXjaqQilH5FTWe1nvvpccYQ2NiYAsX+/h/O4T8FNHTjv3W
MfjFzlxid2fUvIl2JiBfviUosgTPzSzqsM1ILxmKvEcUZFp+qxMa4tD0SVAugmKawFgK/+SYozan
SxiV39lnCrINJ1WCZy9OsBJZgHi04XNFEClgDGf6WcLpH7xOHavIl0gVOcEO+aAinMBQBFcLFe/R
YvkeSqt8f4x0MWwG4eExD3XermLpY44Bux2DHtL3kGkXUDgQXqzE4FyeQdNX/PaMxY8ZPwCeXZf1
TozoLxTmcId6VU/jXdSWFqDTJPsaZS0Q7LdB4pEGDPOgGzgLFvo89fqee4hbe8FAh9wUzG9F+qif
ovvYMH9gxjKilJWZLTK9kV0orZ1sM5gJB/lp1VtOseb1KHGDG4fQA+fC1F4JyVcD/RhXteJZYKam
GFgViqyJUeHGJyEo6q7y3hEdw5mdS8hRp0Zffy3AE3bB4fHzuFxMPKTuXG6Of3Fsx9edszPRLr6q
w+TOb8h4CGDRHmUAFO1GfZhvEPSlZR5MGApYzd/Uug1CQAYVSm1+I2eGJ59WnKjYxKTA7Kx0CbKv
RHPy8Dr2APO17gZvH9HfDew2Etn8qv0uGCwaEFRVvseiVDH/Kxn0RlV7or2OlBloNhYMiTKBNDO4
bcK4aS5SpUyfMbCvgf7g5mY8LglmQB1PsuiWxCwkbK1orzKICL+BwgxnDGLSANuivEWqmPQ63mxc
At4EaqKPqHiRdn3RoXfIvyAwvS1O721jEIXa7T7fIgRlV6f3ivYEzYr4oKzGqMH155IsmWokhAQB
9CgimVNhPOPuEFuwpn8M6r206i++gItmSi02Efg2KXD3P3P00sH8wuHwhpGOBsIyX2gQJCEioikX
yRmhguTIHJzfyVfxN3KZsqoh7WESDsQIBRvOp6rhPHDglBpYH64f3/ASsRh3QBjwckl9g0arTp09
78mTGSg8fg7SKT9wyUoDJJd5WjQWPqBTYdNSdN4Hfo8pi4ixOT4RomTQnZSFT1MTEOoxtPPd20c5
6Ab436RaviV6NcLD/FiTRx6ifXeW7YrY6TSYc2NyqH089ho+mkN0HP8gRQcRPHaDwHzwXxYjovoa
VRL7CbZTkyEdwsBa1Y2UqFxOdxB/SLt4z7tH2tSl7bkdUxOOTu06dVAzsytn/FUdg282T8qoJgtz
rVzpRMaJz+uMeDne2J1PC8kvDx0JQL4iaV4BV1gNRr9EysEo/H5dHuIv2U6P8ZeyJABb9evC+Cyz
nWzAXMk8auIoK2jvTGAXJt1fKkwgCVeQeq5vwHD12dJ/r/1yvbBlo12TKW5GR2XNoO93dlSt4jqy
6WT+ZEcqIjdoKpVLvJ4tg1XsR/toD55Yj2m9jNb9Vvla0IOiI4TQ+Xd3yo7K9onI9Xe8bb/DQw5L
owaRXAD7KY3HzkRIbpsd8wPF7C+G4fbprd+CqDnI5IPvr4CZa0aYRCwK/M+BrJA7JYuJ+QCBavxt
7xSIaB8VJxIARC4q+/2kN0poeUW/d4fm7n5kwAcOl1BlNfbcGOm3SovN3I/Xc1NkXtGKuZdj/BMe
mMMzYG63J1bjKJt+PVsRCPEhE0rqYG7NcD2yU34TOJQHPl+R3+0ykw6wnm8VMtrwEll8vR9e1a0o
G6gHmMN4DMomMSm97UYOtMYXwAv21KhXwH+XL292KP25nq/gw9zIJuoPduKIUhsADC+iIl7T60Tf
fMdRpZVX+aQu1S7eZqeR+dnOVuPtYve8KIfZvtyG2xr0AU7eTc8LJ94+16PdbKlu25Vsj66frWgN
RMbChhxwR43ZLM6ZBUUVBfjE+SxHbmjCIUM7fLKk2LEcTuPvnKbr+HuxU7FUDlCmZeGMXK5yPTiA
6Za83BivpsaMSAysgjHaMRlDD+PxNllwvd6OuP3POl4hTMSGwWaaM4vjyx6lWU2kyJ685ciTUo5p
hOEZdctc0ZHexaB2M5SEgBqZzN3BWK4D9VeZzuQ0M+lNT38izBQRJtaB0YhRJMwpr6HYTJaPZBfj
FKDmBh1ClmgssEai0HZrv94XjDvygdgILGgSrhqhKLccBm38875Aqv8fSefVpSoWROFfxFqKJF/J
QQRzeHG1tlcEMaAkf/18p2fNzJ2+tiLhnAq79q4qTphYYH4wPDenS4ip/+MLiHvteyRvxyWxu8kY
Sj6P+e3udvnb/TD5gwI48MmJxmPXZQZmDLb+MF90yfo3pviTmxi9xrDfqJwqp6I3Dqb9bdOp5cGk
FMw186IAmc4NNK7SxXJRCgVC4xCYyT4gcrls8UTq2tjcVzkYAzaPfaSebzgFWIPpjzChaNQIvAFj
BAjIixyNIVPfH2VDFw8B0maoz6xCYkAqbftFaQ0xwEsHg6TllGnQQ80sl+SAQOjlVTyQbH77p4Z6
eFkO5wy5XZCLjeiwuj2caOSjrocApO+lcqJoz7BbdE/o2kRtTj1rR+AG/P7Nh8jSOaK+/jmOV/fo
O/1SZR+G1byKGSX1y7XzMdxNs9bsflLNb3jg3izwtL/chsES1PSvqoOdH0yG6+afPDG2xgLeS1Qv
eTMZjJ/5z/VwjU4S0HvPUhPTxMD2Hgkt6qfkp9c7aXfH2BDruX5O8c0qHWy2Zdqt1XWbQPSvptV6
SJ65FTXDOXUGJkzsi125HP37/Bxgm3xJx9hNC+30Tovti1Ln6F8hsIn2+EoFY3PN+65M8UUwNx3G
Ft/4SF4ju6frFvfDwlNiBgzIDa+joA69N984I2IVuI/qMUwtVlwgtqDwhtFj1Vk3Xw9bu1/ep1n0
mbPtQxAU8dRIqG+zanY5jdLb+eMhGPgFsoQx0E7G3oP9BoU3AQLxGi8nZX7YPYW0iETtlSrcvkda
R1Qg1o33CnI/2z/SbA/qQ7eM5QPkTQoGR7idEya3OeMZArTZbQri5CJsWbSTD2QEGmyain1xGPtk
63M5+FJYGFvjGSiF3VMY1YIPpVDcjqXb1A+WUkDrIYxoEdC6wh5sMEqzlYzB6KyDP3AhArnaNJu9
EwBIlk86DoYOWN+8D8Bvbj5rQ540eH363icvFyYFPBieMIY+/wfm5I+DiiywxrXQZ99FTJ826/tq
PDv41fTu0EjWPfiMaeL14RQd6Yywx//OH7/QM33JuztgkM5rwrcl+SqfjpnlkYCIsR6mja8lj5Rq
alIuOYMv8JvhvnavgDkSIZUrZpVs5VM/YRuCoa9gGEA1gCME/HGU/nHHh6tsfw/Hs5I7b4CzFqeL
CiQDtEF3638yfR9Qrq7xZI+dxgMbyMBuzZQIlPRkyf+wbGTXrP63bAEfAB4TEn+hIdI67Gnj8miM
MqCAAuhOj+7ehOh3ZWDU2JQYu/Gb/0gqwV8RKFs9Piy6f3TaeC07hx68BHAoXuvkevpQt+VRAKox
Jh32+5fGafZnrq8JNwEGgOrUn+GKHQGSXgMUrLi908GEXXKhjAMuyKQocMG/sB1KCKgQhbcvverw
KrhOIm/Gv77NEb7ZxbT+NU4zv+cBNTGSKAoFSG1alE5xQ+favwrMd0UVE8wV6OSXAgTlDBawqDFs
chgor6/NKYMUkaAR4WFxQR5eL0dn8m3rYxMrQToFn8MwgBfFr6V8xNwDaI3QbgPbQfqWLGVD5AZk
BioC6Dc0Py3dvZ0GIlpho9uSEfJCyjtRxmQ9w9CDy0pJDG4nnyZ02OJJiFYJX0BnoNNgYHj/pxIg
yXMvoLgTt4b0EPiQuyM27vSwgXHDqwcB1T0W+hpErtlTLhLY5pRaKdyZDYAT5Fue7f9gESCJ4Nsy
LEN0f3CoRgLygECTEHayS9RMRgJJAboWUBNcLPA1nguxPCOmaMxtOGXrkh5k0P90p+AmUcFhvvXV
aloHQqmkmWQj1QoYDSwGVJAv/rYOWBg1WtEVCJ0cxhWe61DUpJihJZYfTw0KBYVZ7gV3OiJLAP9R
jm0i+8BiXAme5wBEaNDoG80MnaQZAigQHhpKAUBCAGZZcAaE+dzHAlwQ+HjPShMoIFwBaoOaSAng
pvJXAHpSIWBKCBnVXv3Hd7EABAUIAiuVcFEeBC4oE2YTppQ9RZmFAJoiF8wVgWWK3bnk/TBL/uH7
PpogDw2ejsYqK5lRJmpn9Htll2FS7jfKKXAr3fv0/aufWTbgXFXrfH9As/5IteBqHOUKMoYrpaty
2C4kJA6K+Dt+WBesBsph7F4W6ROk8fezfiy4RKo4rNSEXsorZQ4cgZIDKbmo8nPprGP4lADZPAsg
PB4E3wdfZ7TGYxcnfsFJg+RxQ/AB49zhY4QWVOMzM58zXxeWJMJrMHmGIe05bW4Ta5On9t0bFG0I
GinKxNxGZdPs4QzxOdT/3PCYxy1Kc1nE9pZSqu+YqiIZUOKVqct00we9IUHhOaaokPJmVr3gykJg
UAWfjrjnQ/mGl0narieI8OCDPFVAV0pDx5zaJ+fKWuXiEAywrbk4grEhhV+r2bOJatkS56raTHrl
MDccwoPBoHbDLFTW0UvAiN8zu0jdjdckdxTewflJ90C0WVk6ZmBD9g12AMGHX6O2A7N//pQPn9G4
BVRK0XLLgkJxkQQn6wBN/U57TAur+Ua5Wlv0W8E48vzJjheEWtqRGAro4QN+KUpifAvXXKdA/CLl
4wEJG0KpAWYZoDSwO9fMOgQ4YucCm2K1+JOCNGgnxuhJT2MKwofja8fax9cA7rJiBGWDllp2493P
1EH09XPNVFxB3RLcHJhxaNz4E9NzLhYqGwF/sIdtiSpBP5e0AsM8Ui6GU21El62gLxIrUZEoTiyS
ZnY48j0UEg1XBPZwuT1hY5RNN9V/DP6vsRhZrVwZ0wO4lTYRuajYsK1o7LNGZHcGar8iC6JDAiS1
s75mE8I+F3cGs8a4YkpSijiAKPazRtnXexYs96xd8H/o6s+9InD41ZdYD0znnVCQxDMKP7F6pSOA
CawF0G+dVCFmlGWrn7ltbAMcULfiiGAwPGdhgvbqmU3GF4Lpee8NBEBCVB6IzYFC7qvBYhP+gnle
hin9PmPGFRBbkUKf+wWWk4Px9FgjMMkmRZozsdMikfQvWwAnSiQJMdvzfNlKqv05c5JG1AbNuQ8O
G4zD58xVX7eDJeEf92c6DrmGZwixglB35LCPKNwVC/YK34G5gWxDjeNDncyfvpZEmsykjHiG33MF
JC9WFgnt6IfHthfFJTbmwzZ8bVGk3E4lomS04g6K1JgaBreXVflaNh7kUFJS6pykwdwMilZ7SiJH
lpdYAMKnCE/aTMdnvqs6f+aqIAfl4SF67oFIuElEHfQhSQvCVLz8nucxWn1FdecqKkXo0VtRjCD1
KE+YZ0IQvpzal1jglFh3PBysK++8bLkGtjbPlXRqYWx43/uXy1Q5/FBkILyPf/GqOAz96V5lh4Fn
8hOtlvWEfAXABSFu7DIkhCcjhBAsKEiYMGuejBpAvS4cAfNaRIHl4X+RqfUeg29aZnXQD5Y5K4b9
meLyS7pYYB1BrlRUUgyRF9W+cbdExlAhXalClYbmVfqh8dwr+uSxfg2Z3P3tfMYGZ72PL3uDhFx4
hc6cbo0cr4yhW1DmafYclQVWbLNOOCAqXyh4kLZRS6LM9BkzU40WEHZ5YmLssLPBn5jCAHJF3QUs
kQsC2lMNB7/5Hti4kk/MIqdYgySw298cUY9Em8MO4D6pNrMHW4RbNxHUkY5iK3MawOQu7l9QXv6K
MLh6/CgOGidPZ2cUKXzRrbHfOb2zmNZJVxZRt6I6RbhYuMOa8Qii8sb67y6uQNC4p2PhHqn06Mw4
UG28H95GFGhUj30GbxqrZaDBQL0jM0HVEb5oCsUGk0lVJr+JSg6PlUoegiGEUiJKkB1QGAPL1zqM
ZIMtixYJLgP3geBg7A47+IbR6+BSX8Vq5B2dbh1W+riI1K9nkPHeYY56RjHp6sntZjd0+2zdt+ah
C7kDgFVOn7sEAnwKmwQ0LypbqIaYxNfZgKIXJtAbJndb6E0oL1GOEpQzToubx2lRxW1RYGOWqcd1
Dh9tOd6FKeqQXmzy/e/VInsWbBiiP1VlEqJH53QibaYjsqjLE8ual2X2yRZ/ZOBP0FMiVOIAVJgx
MkQlNAyjhRhPEfkA4wDE4uPxhLCzuQZx075eb4TcH55/xuLxb53PDRN/IjpDEEIBDCkQ6xDHDZ72
9qDz6uyVvzPBADX9koIiVTRIQeM2xtTwrEUMw96K2KIHFhqlAKriI7pDuJjRwwYfzWulEbY8gJFT
jhx1hfcZFZ5UoEi2+4VxpN53/3pSExBxS6jh+vAydmsc6i0uoLs/naJOa2N5UGhkHzSdh2z5bbjq
faJfI21s04LtfvFhsgoGNAMx1FQ7RBfVk4BZyifNQO1OmfZKkp+LagPigFh4/HDbKyJwGqQJgY70
SQYKXMvLyymp5S7aPMngQJlPY1L3Eyn3ns/JSPK5RwSdUnBDjdF7T9IuLaV8/i5jXHSm0lcpQQNC
GF4ypgOBymqYwrwfiEo8jz6VfaKSC05xWYkaPxCbe6in12Z6E7RSwhPiutGZN0CehbA9k4/3Mzgi
2dEKB4g3FdYS2uFfTkKrdc6Po0CLr/agKQT4sLqqPZ8nZSE/yiGpwS64QZJA9PvHoMCIwCLoYkiI
RCJXYs3vilO/nF6bDM4q0inp/3hD+yP+yMcWzZRxlHJnKAgheI7/mUHvxZc6JcZ5o7cE34CQOzwE
Sp30todTvULXMTAfnD4ZBnEkBy4X7ea2VwQLRBpBXFBXiOY4nSeByBFvxxv5W0Y/Sew91LtNFvZH
fCiLoLAKyAebRyIYf/6fguG+wvqDjsK6oqac5EhdhdaNSyc1xG/wW67zBuOF7JAAm2QB4hmeoRA/
QyXPny65Aake0Rw5gyIuX5wCQ4oQBixgFWJPOHMOz80k2+LD0u59FJ6SrIHrIQN+0U42oJoM7Y2n
LYr45F5PkZfQf0Z6uO8rbWcdQYpThdOFVMy1If5esbRp05kZCGzZ2GHNAPbXalBuP8XppbGWgzcK
gSLi6Hg11An5HtoUM0o0SOYi4h2uHotb/OaH8zvh/LhKvHW1Eh0CMBbE7NQSGbwlotaG5I1e1eCl
pJUQG5jAQLxD5EcMizHnY8QjH4pwNsR6jkKo+lpQKeS9rCi8P3cLZ4lbZ701M9KHI7xa4mfsMw8Z
OeYw84c4Ltau7EKfOeIH4Rwf4UrjtchfRFMBESnyjCCJMESEqBpqIck5iQIZL7qAr43eUZYdsrqb
ICrj76BDEOJwdz8rnEHTe7jxD4qnAJhD2yNvhJnUkPqMKfabl38D740AAcCutxFp06MaFz6mqz8P
9EzcTZeBx9U1UDz+/aZGECJmRYiB8t+WwiIOyqqZpPUrcEgwAaSwAwiIpkzXS4XJFzaYpwQBUMvc
a+PaeTsrmSM47MIBDGn74MC/ren2SYmvubBH0+wpmZqBEx39aNp+gD76hhT9rdOY7vFl3ZEi07ry
PtjW+l43mP99OkhMTAoaKjtjakP0c4PuObIbxhNF7Fayh+vY5U90JTXDvB72iD2Z27KYOW4xLflx
INMNmzyt1bjoJ13utfLKyJeX5t8l22ESy3eU0UeXdrmRUtOtjknqU21KjzaFGRDd5FC74zuyBDYn
rTErTPE94H2DUVDpE7oV9DRpYtXUxu41CobNrNBn3JDXy/te1+/vcaykuhQcStogzccITfp5S2rS
zIa6o1GuJDhitD09HmjmZ8PZvguq5IVc6GtiHoFi2HViEhPric4rFUOtkZV27YwN9c2dnPpaZr3X
Y9BBVHwpM4RDOT7A1WK9Qoik/4PS2yXKTEwt94pOSxB5c4ehTRxXydx25DeSD1lcBhi8hPiIr5i5
FFUXX+cEdb7E42EPc08e+XpOjIfO3nozs4lOaXSAyKNivOxuR3TDLzXucgRLbslw8tbB6CBDxIG0
hB4kgiBMLCxMNVabjdmsWOzjHTtHA2yUAi26JGiZ5oMN3rKKX4kykVL0dqDF/KY5c/bcq39/8T97
gG3IvhObmb3m1+kgas6EL8TZeNVXwu9k0imyLUwBDPoHZQYybMh0M2JoMeZAxfPT+0Rk4sRhzTUc
rx8JsR3KvQkxy2dFpnyh21VFcxSHCIbgiyCg3+COKAHyCdJNPBEMJ76ApHrDV4ojAkoRJMNuIrlE
5bMSliLHtjgtTbdKKiN2btCzjBorBDQLq471Gp3HZ1wXORY1dtDL8VkG29nxrZRLCF+uW30tJMi6
iNB4tbwz1EHQdLBR9VMQrEQQSVVcE/aI/JbrhtqJBySg95DgAjsLeOz/pJNVwcsgTnshyvNpoSfs
BygWJaoZjwBtNPFwTTseTI+DTSXJkJhBaXIImA5UU4hA5xraO2RuAvzmJWy4SKqoeHMNGHlqlkdB
TtzgsIQTAZPjsZCTnLnfCCI9oRGKmb+doOZZyeSHJgA0lwjvMKyjPHxvchQf9O/bZfHNayOGA8zz
uEuVOQrxnISPxB8DTKtY4T3wjPyIowJtRAh81nPh8K+L6wKZpm1MX2+rPw4EZ3cGn9B/wiMWDN77
+ZFIO75bT4uE1QV5WBDmAVQjoOuYgGL8K0dSysmSauLEeEarfqOH4II+RF3vhToAUVZE7I2ssKUA
RM1nlgPRM1ASbmm9yZFtUZPYszqqGYudJQDMqW20o0BegEoXhwiILJZ+qVks/vEKN5yHw6PR09pn
IXHjyZ14OPzAQKUZv0ca40NcEBf8ORNzhXfq/bT6Y7t0q8HmE9/23Mv2yPZllhH3G/b+23962Ifd
k7oopIoIMcHqvhIfGWw4MuIbLINK5psaq/ukcZW4nx1+OlYINkOx8RIZQQ3kmVbIiA/WIBKXYrgj
mtQkPJBsP9ypv6MdK55bzq3Z1Bs2HnLIPKZxamrMM+ItGgeYmcOkQB0KNVuTZLRM3oheS1u3a5+N
EhAvrcAQrBb21JNzN6aDyJgj9fffUevfeDa3mFlH4Q2sAYZ1XLjkhT7jQwS9lyIEg+WdG8v+igyZ
4Dmuj8Srr6MyHQW1A7nTNixonWYW69QoMu8drS+ujjiY2qWvTclfHGMucXx8PhYpbH01tXVKvHKE
lDW5LMY2q9fJ0JwxZhJlRGkzW5sbmTk56hBRwxHrAYzVKW04mxFbFDCET9FCAvq0y1pB68GI+OB3
DDN3bNPANrrHRH+tz5E8Wswhw0UR5l8XtOcNjDk/RxwTBBFDKv3ezpjUw5wHgR3EihNUYUaIqwlg
MCkikKvtgvZajUv0QyBHpCZBjwc6hoebHDajVbcHYEolwTWbtRNK/dN8/t3L5uKD1lelKtQJgQoV
LXY8GxSpGiX7GeaI0nJHFRrm1qKJ70BIz5CyMsVl5ONQlT+xfIS9LDoqkGYS97ZHthWLGBPIIrv+
hV+KoBcQcmERkPUQleEbPBq4R7xDbKE3qjYhBuNfVgiBCYsEcWdC2yKgGk/f8Qt8IA6IjAIjQAwD
moHuh+jtb6OLWBcfE1VnbBmACPJYNu4c4nvM2XBMTggfJe24f/m+O4MDaEcSL1J5oi9MLJxavpgo
UYEUoKbc94+NZcEHk0axH3pMOUpZ7szfliBc5hlgRiq6UACGtiIU4cGwXiOo7iw/cGf8AO8W/8Zc
J5ElYTPbfgSAJm5NDihEqx5KwH9xpojyRPetLITjyqInE4GPzjnkZ5qM+AR4NC7iMviBA3Pt2Asi
c9H0gLHtlp57BKvEuSwAotX+IPSXdINU8eqNM8q9nrAdagUtRPYY8NsZvRRhO3UefkGozPlzjcyi
uIiBhwKF57d4NI6I8eeIOA2Fpn1EJJR9qE+gK6Euw+sstRRrzN+QcqwOc1Z+epginV8RY3Aorinf
c2txo5wn9W6yj3YjogIUVgAdKOFYNRvQDhYG30s0S/aI6EmcHr/BycApEUhhL2JlgUAi+iLgxkl9
nq7ee28AD3Bg5sV+wzfKD22tvX1as9IR1jVq1glt/M83Qe4FZsX9XtEYe/otKtVkVDM2l9Y90wyR
9/PHIIUxZjS4lZSpJPmqsjioCfjCsJtJh39SHTdaavS/rZY8pfVfG3tHey86Bse2s28bf8F2nsx0
Dl4K/WAYe+wOul9KFvxg0M62iEZMwEM2Q6lxRDBjf5FLPCb6dytdBRTukPU0LbgJtMMG51p064zx
szJNVZ6PY0ZT9WbghGAxLG710guyd3GYsXAO2QgmecSjKp6mApIOz4kxDqAdN386HDNDwmTySVsw
Z84GiXnrVBpSY8MzF3n2mwbHIB58b3um48vtErCDSOYHMBC+TP6hOf3g0LqtdKHZ5ccrqPuVsARH
Nb34aLyk0J04P9HxGyJxeIU1QKsDClPyjzZkIz7oCcrsb7ZRwGRKOoeTKVxkvytpUW2VA+bJsJyd
Uo+k5GpYFSwWWkJUTJ71moq96cp0VSCrmRuSWwKdr1UaJNFyvIa7BeRcIFWsH3Rn1mBna+H9lDEj
gMore+ngP9lX80zij2vE/2Bsvx/++Fz9UJUnpn1PB9BSZKso57oSv+8Tefz7LZ1LP+3ohmEkn0ge
/n4vpvr5+VaTG42lZWyKatJRs/+EleZKyIT6GIhpxrYcgOre2FEoatkaWRYC5j2ZZ421DEdkVzem
yk/eg566ROuwxDuSe7LMo4HQtfCYSPjqBKKOGDPvYqI1pttUfSjh/rtlnStM42KKU20C9hy603eh
5cC6dxpqgtrJdvHJrP7qKopP4nTrabAfyGrcYy8LAGU6T9MzohdJlUQyVqxv2Vm+9tb47lKffage
Zki7AX+S5yk+4ax22cn5yD5QZMnC8jshdZduEDJe4eDqij5Iml9Xiz5nTDIH65RQBuphpNLDHxjL
4Z/qWq8pAuZkuCoBKY3wDnkipdcrWpnL5GtMWCC6DA0eEiNTg6kS4XwHwGARVo/fVbKLc6OJIROw
+VMYs5L+M89Q4AjUsoaCNsGyL9mPFngZve4R6GPFjHdEM21ABkUJKDaJI/QTTjovImG/MDxljFfE
YFzoDcEr6J0/EYseG9nLq0L1MFg9XpRcoY1plkM5jZh7TA9hWHjxQdtzglhOvoFeY4YiOrN8kTIJ
8bGNDeJ4YE1XNbkyLw4JLKkB/9LB3ZhgKkHdeabEMJwBJVjMCvMgB0JBTqenjvrky6EgNyL+oGEn
6CHdL0EEWiEQFlXxj7g7VzUAKX7cluD3D3BRMjxCTDpHgGyzqMEXuVo5Uh80OwvI8gdaWCpBRVtE
gWw+XW7b/Q/pAJwlbeFj3QrccswYRLr2WX2le7jywzvjWlCnj34k6bHEwNMRLEf5UDD1nVY/RAoy
vAkCFlaePKI7Fkzoz3mc8SyA+mA7a19oggmACP34fDYxpWTSpq861cqtQAOzX7CYix63XyW4MzQ+
p/mQgusYr0XrAC1WdALPbndxi3Za1AGjplVpOpCtSk/HWnrQr5bCUzEOu/y2fndRX84+tHlcFCT1
tYyPo42df9tjG2/DLRa+rqdl/8uOY18RPHtA5gqdsdqRgyLmu+zH/kda1BfaWDmfPIAlROaVX30S
KnxsDkeyj7pLdPENEH1GFQoBnQxo3e1qNVAJUqg9DOP+NLqHvVAbsfE1mv9PwFf14Dq0HtxSR6Vd
CauYLtIUi3yZvlmo4KGHgCQA6pQJU9T/RBy0ruI5EVL3Y5dgR8Bnu7wVvMfoQnPZTOgXeZISwHCW
Chg/omCCNI8ZArZ8JBwhTYNr5b1ZQB0eKXfvfZh5ROxkTsam0jYdNIyHjhaw+QCm0d9oQL/UVaf1
FiHuLwZcoQOA4bINsZg80AcdHl9NWjG9C6YJmHBUPoKuSJlvuiL4ND6Lt55QOmZu3A/8mAEdzXoK
ZrACiIrQJ5BaErwQOo9ErtNqe6kgp0SWfVa+v3QAYOAjQxhnZS7AAXqTAXt/GKx6pDpTN6T0jtYI
DcwBVBoCY0eNg8ScIaHDimrkdVc95i99z0ZtNc/AWbYf+jBbWBXlCBiaJzax6G31fe8pM6Ikp4DV
nGmIR8wX4QSfPtuI9EyP1Y/LlEzKA3kGehPnYg4ApuTlVFpKVEeqNN5lMyJy7CGL1kGAVkroYRhL
S4ZGpUEAmYTk31ykBAw1JFo7EqIAHPwBfd2KSAekAqbT5TF72O1DZSYCVLp73N2iYX5+3ZJaC/QR
ZpJ2RSCJKIEvYUU9XGXPl0uqbxc8liTVTqN4Wj4fwiiC2fFgkk2PDJIRBxNVIjEfc1bUimXr84r0
f4Bj9Bd87qB3A27c6MVXsUiejt4uoUQFIOCP+RNrBVSfEGDRJoOtMXqLOPEiOibq6aUETO939/HQ
ZMHTFVwEZfHjAMgEWfBcHtzqjKiu3j8hwV1dFUSzsXtUwgajKx/S6kXMJUj2xL4VgJL7ogvUgTXe
5Gz0X7q0VOUGavPDe3Y/B+Ws3dxSdVR5NqY2VucTBgwNv3vIlw1zRh/ba72BjN/fCXZ9iKzP0ofW
9BVKbnjUiMphWRMAKESH0RUM2TNohjjIk7pJqYHdpTUdGBVyqwyOEswrRuMOnyb9fouTWkSKFjPU
7RkDCvD46vEsf03y/ZUJWQ0YcEyZD7t9b5LqwjGPF7kIX4/tk4qzmF97TVALB4SxLP0P0erw+k85
Up7UkoYdN5LWj6fG5A/M5fUf46SYmrIqHjG/qiBBMBYQRTcFyCeBHtONBMYTihLenk1MW6k8ktFM
gFKANIQl+QPTC2DV1TZEZppX+ZVJpv0zfSKyINyCvlmmITbaWhyEUEmD3TewL3/aK8Q9Qoktmw8X
MZAVVlYJtX0xoLkB6lkbZS/NtxntR3gB3fBghgdz93M3p+HdColEphdrtUCttOPbS3v4U8I9hta+
bGYsMHEA8mPBMmAUG52khD6Mtgah9bQQnKD6PUShtbKcj+Ok45njjL1JY1UO4AU8Vzp0Ub+kYIc4
rMPiUZ8nr//QjAuJDtcO6dDkXInDPAOFeLGla80OGvLIoVhNHyEy1uiwCa2R9bBD9Wcw6RwLziSS
MM3NuAcYDgiKBB4cxfpBCtIu4T5SeaWzww8aAotr+6GqYP7wb+5PB+TzX2d85ospo5rXbcgbQuf/
w1hQEEub+w4w46ywdObPzaH5nDnkaEIchzDOQhkWiHf4DwifSANMKuZB5z35FZ09OHFxZJihqDbR
b/NPBe+SKF40FuMfWOW0oeE2O+EPBcnF3x2FEv/gUywJvvPBhd2cBVwVcXsqblsf1OmDnh7kXYjP
KguN22KI4EQ2Q+qmFu0scjgLF8tbwCwQF/RDIwGzRhIt24MJ77n5A3RgNuLlV9A5zIkzV0haIIcy
yxTqZBuM0MiMLJaaWHko6CJr6IjfjZwpdmpp3enTo7gQbWEZTvmVA4AgvkMPhw6voY7nNmTwZMsd
5AkHhcuSmH4Lc9icPB1GH8D2lrAkJFKBBF/mjj6dHjCeeMyCrgpszrWpPKkHrbVAk9lB1mq14NzH
zCz0VhYnxDp0WbmUWLnomw8HXLXEpYc8UYanLDMftoA0KyafiE4VFsxPC3TKZDHxfeSqfA/zXT3a
FYMfvWnwQUDL06LATeH2s1z1b3tQCm4jtNjnj8b1l/YAhA6BTqT8NpuHtw/2e8lMjrSJtxVrj+93
IGTax2XCzxhEczmH+Mau7e0O+vGDTShzsxnQ7Ajho4rO8mlOJ5s0PaVaUFrMiDUN+2BfTD7Gf4RU
9nliavbLZmKYSaBtvrh3JJ680rsQoa2deLm2N98QpMOCmj9rHN1jP7PJTLRH5p2tvZj8wJ0GtILS
bA8s5EI2k7fMzk46u7N1c2Axloc+Sb1VO4pqUmlOGpeqs/N2Kv5ENW+N+CzUYfox0n8PhA2YACgP
fZfprelRcPm9zd9LOjumdTrkBBiwjhbDr5kbZ4op7WZrMcbyBVnhLrqsXIkAnRZqwoaZucy0t9Aq
DIYMVYck9wXvpc4+yckETJoNf8w5d2R1CEb21QwCXByn/zBdyeQmj00eAA6T/3qHqTsOjcX5ubPF
FX7tMU+k+7vWPfIAs5uM+cTIHblG2DtVwKRlZn+Nzde0Ch4cFe4h/4mjMhrOOXid/QyayYsV44qX
Za7ja1cBx+aNsAAscAmb07Zo4MKz2Rgm91kI4Ab2asWz5hlX5tDCSv+AbcPYRiGA9UYCNLKyOdMh
efFgwpDgTXgoYdhdHQQP/ZzLm53O+ZHdzC8QjTE2D15CqP8bh19HB6HDliruO6ikaR3gJJZPOOkt
hrqd0KAxvWdeu6mPesqz2iBefsLdgoTNuEHn9XWV2vv+e9eWSu1xUVrp02T1cOpXe2wj9fsHOb9E
FgKquh7PavqP12Z7kgN5R2LkZHa641qxhx9A2u783NP3DbCaMS7p0DqB38QKDskiDX+Ijii0Rlc1
m97+GiOOKUliJiAOakIw9SU14hEjw7OOmX2ExWK1Xo8UJH7PGjgnEHApJxtEFnYfF1FmZRZompWe
eZZPF8GE9baOqCWtgqfOsjBT7O4P1DzZXDEgmY5hIRIls7BOzP4108bc3BG8RtitKc3TIaAIXbPw
pjgNnC9uD4svc/tzBw0tTs/6QdqJvxpa+C/KrfhKyaNMY4nHCcjnYXic4WqyQYWcWxHBn3m3IeBw
SpybWdExkGYsTuV+XCrojuKB5YbgM2wrLtz6l3GStA2c3XnoC+S8YuXAGfKQwYTZBfKl8Cb2irq2
1YSXwDsJ4/l2G3N+MZclowbNefIykz3lZNbmPrmIi3w6k58VR2u8lY8jn65Q91qoeKeNNQ3BSOzJ
D1Zn59xMr3aTZBnsgyB2IX2n2b1YXZ4K40jR6g1jNf7Oa1BZ4sWPq2Hd7RZtMoj6RVEWoB4YuIvZ
ma67jRq3txr7A9IOtdutbFifbm1Vf9e8Fi+q2I+3A4qumr+NHfN26Nvbl1Nzg1RTjoVl4m9mtKWT
rQWxzRRWh6TQ5H12qzKelc50BY/TBllzr0TMiW4OT7WjmzUWilN7mTENywMAH6sIEijXGHysH6Uz
00AvIbsfLtkMliOXacnT91oLtZDx7/SZcAeO7PQ/uju0PwlLKkn2+6Ww3y5390io/fdPZ869u/mD
nloEECIcWOCdbUTawtn2gTWVQs0NxbZGgcNC+aFNv904Q/a3eby7LNaLbvbTftp6GktenYxgWJqI
dhE7iids9QkuJ5EXX4+p9kmNTC0F65rAV+DX4xXaXUzu5DsTf5EXb3fojVfdbOgRUoLeMH9x5g3D
3cSZmCpnavIDckeH63d2VABM2rGi3RB3w7lNd7ud5ImIchq+AyhUSM6Hzm0+nf75/SkeXGG1dw4H
02PNbZfougjbJK9nn8AZN98TNX6d6KixhVLBtlbsE+mAklktekjN3HQWJ2i+T3Q0SkZ7Q8Qmovdm
56G0BbbV1t6GxW6ZcM/Np58dUT9OucU0bzfT08Q5Qx+mI4avTyUn+JpLCGXmsjPpPeVJDhM4Y2+O
3Zr07qQ7XvF7B4/ycTZ9eUXoLoULpfEjpBNzebf3x5KV6pdTLTRC4evqfwfvYT7MmIo56SgG+zsD
+gC7k3HxnbmMPu7DQRdlN7HlD5PWyidg86LJciizh33yyIlqrteqGdEsFDl6+HBmwinFLEJ3v98z
eccf4DKufsKUWnOOVbRKy+NJ2pvN6YWsxyMUoQ67TTeeR+LOAzZs8xwA2vuvsEkpAFnHcZTofj8N
JJMfR/axC8DurOQwU7zG3m7lWWlut9u9QrAw906etBLNpzXT6bcTvk+NNfN8vgYn8XzSe2V6PCA5
2TydxkoVO22szakJTe9mTk5XHuZGXlBVs6+Tibdhezn0qXA2nzBNJ3zcHHqed7pakzdrlRM+bd4u
oZw4b2bGmwTdVxtKoWNEBKTEjMNY9BcO6eYYLmSiuYYKZWbOFthLuj44i/Bp2XQoWFmFO8M47RwY
9SYrUND0McuE86sRWtlL+ppAYM9RDc6MxW2d/cin7p9xKhAJGdvLL9rErlxQA3iUFkozZftcD7ZS
THO2Cb3D3coBc0+osRNaQVuwRFh17v6sFhoz/rmaSZxE2C6XPvbm1o0TNzDddDJh+XZkLcRWW6iC
wcQ7N6Y+1S0TOJl4i7mZiLGk+LZ+EVj8+blrDQsU1qPL/O7+YisXZ0y9kPyTjnszVTWV5BIcfNW5
859mC2Us45AtyaGThw0FlfCXaXIhwrKQZrPBISpOHak6PCNgD0PwqflThZcEY+mv2QeJPG3azuMz
tFmhgCBoKN2KKOCairs2numz8ayADQ2wGUKogAgw64buh6JlFd1gs+iCkFLjnyBR/WtRMbF6hihp
zNHvZUNfQGjj4NFoJGix8ITlafcdhYbg0iWwdT6dy9hImTu4kedqmseigvuOhmmzyxioCuDoDytH
xxj3MK+sFwXQ50YF92D1MZHwtR/efw7M9YZ7KO0gyyEdprYIcEZDadzfgI57OWuEcgINMpFhwXig
NEu9kBdpt+uSOsakTW54m8skBCEdS+BXpMKU0Ria5IlULH7GYgQh1Vj6XTw9qnSpqMQaU93WUR9n
4TjtjxRT30f9l77e8zfCEBKMQJkN/lU0TKA/muTe73hAItwe1WQn/0fSfS0nzmVRAH4iqkCAgFuT
hMjGsW8ot9s/Iuf49PMdT81UT087IJ2w49prkfYxiXGaCTeMYhTfZ+osFVwCb9t8gKIZylAk2KVR
Sbx8GZ2Wc0c3uHQdGyiKx62p1Lta6X8u/u1uHf+Ns1qjQJ0CPmO3ISypALO8/2wJPRZL3AXxy1ud
ZF5nG+hg9xggTo1rFbPB+i06TSpAAAvSQtvob/mmcKeCkW3/zu7/xUh5LsPLDOmeHsbj6bh6LSvD
7Q3zVxtx1laUWJCGOxk+BSs08d1erlvivVkOzLUTLV6jGlbCToymAKvqFFllKGXrLSqpwwlrhFzP
8tjTRKlcDXy26gP2ARCuy0l+rk7f2O4be/rRn7Nz55R1wJ0zSuM/ip0K5XguclkaSdeJGTQNJ5XA
s5S12rtSNbQpr6ECmam1KxjEsTrwFAxR+wK628T3n/n6xXzT/QX1Dk1UE8pnBda233gy07taN6Hr
z9N2QNv8EivMt2As9WK+Phcbu6LmlcHSfjEYpue2u+YChkGnXmHSDKlaa/G/2cht3P2H8tjc7e4R
DIvR4MN/94+ahtmbtL67NSa+el2/b8ENZpPCPJ1kj5eCfgPMQGnd38HP7/CtH16L28fTotq75cX3
UrpFl7BSczP/py0E2QExvikPMqoo+9Txv+UI2fYOisubj1sJMKDj0s46+jLTI6o5kp5UuJX/SxPd
n9y2p9UIs3svU4fv1kYwHKFt/V6GdfJCAWQZisv93e6rhvvg1p/Au6hqhtK4vjK43dWIUL086uqs
Hc7DnOr3rulXQUTpDhs0UPTUzf1rh417LVS1FtjeX/N64DWKetNG6E0b9hKM39PaJVlnJazoy3U/
0pMoD8/VQhMt+/JbR+CwZKIn2XKkQr0Pv6iRL/fJEJlfewGktTqZJd7GbFKpQ8TDWXJetJ5dMP2C
8/LlMZuor0+LSdE3axM5xOp07d3P45KUc8+b28sdHwyQmmW+LMWmiTBf9tRXJtaiN2lxeZ07x5u9
6PsVASFWruV3dk3Iw/j1+qW6M5ZtNpwuX6CCsvZqrDWwr+kVoT9ta+L76rLWAlehI/vb3l/1tYKv
QLsKieeRLtMJcUbpMJk+nsulRoZLb5bkPu2dk4ajQSbSmE9210/wgX3XQ61AadYtAkQ+krnIpDjg
EBqBwDu3f7XF28xZPg2mkACP4gQAsrTqazZA6azzf1ktPWkzV7c3L+etEb9vn1X1s/b9RpjJ7NFi
VKOA7FlLGE2j1wNeFY2KrF07nJs0JlbLQZR9Lmvon6vN8qJrNrQ4+zdbDFW5ca87EfY8r6l4I+w5
S6ey+HeqHjBUpct/Sv1FHDwSHUuYe64VWlNoHNU7ONA1KUESRXphm6i7rKTF07B8HTtLWbMyytJ5
6Sus5qmhzwc93V38XHPdnf5icriAF5UIVzxrbdRuqeVgM4KQkgakzWznw6RPR8kfqsTQSbmtEbsa
564Gv2c/t9wPpBjUxeJNWwORV1sbD7JkbQ9/PBpUA4L/0lfNq17w38/KQ3BZ/gLi1X5dkf99boVo
1fF28zErPHt1Y53Tzz3oBPB6GQ73WZlZI84k7M/hNStNKh2ftIcnK3ZqxQmmCp1/wnufUe1TQyR4
HF2btq1OF+3zu2bD/b1wTwmnt+c7lPEzDxYEWDq27QyMqbucS/KFpne8sW/TZb9aeKUq7Hset89j
6euS/9ie6diAy3QurJPLadnA85zCCOtLQj+EkZXCLbveuLD6izDjAn712DwH9HMbq9LuMnZGs+Il
TBCfZ/BEw98GB0ucf9/0bY1fBqODuHcPw3rZPMcDmG5brc2jcQqa67XCLXSLzSFdRgYKAEsMF0B0
lmovTu2dbkfU3Vv+edDjCkLyn5dx0eXP45Kl1xWoznXHlPp4UOjTQEt41SrF+cpW/QkneTGOns/R
K4xLrtAtzNLbLN1dx8BnwmWioxOmwSNa+IBpz7+XLILxQwbgd2rIGgBQmzUIdsfl4D5/NEbvTvvm
B9v6tXvcpQX2GA583dfSv24TDWarB6/FSUddTXrdeoAQclpLPsgm6CK7/KwsRD2nvivrXQmCGse4
H1rU9IN09BBOh+NVZeh0rY1xQ5+Gub6AMWJ4F1u9/7BF8KrbPHzUqVv+PGuQucPGXXseAlKEyBd7
MYs9S2O2b07zOAQDVOmiOgYCUu5bLJdLyDLdAFM0DnpAIrdKUwCS379DStPf0J9jrVQrpLoalQtT
Qqk/AQgW9/Rc6qym+INkfXCrqoa5hDIeCL9OruW4VHu7vnb3QZvVg9YANTqrXW9Ox0aJSq8Orbr8
6Adq1VQBi0Z/05CD0XY20c13Jh/C2G1yIuRcSU0KEMwwrXenEEiDLYE4ghtl7Z0TIKtNlvI8pqct
HagTaxQwV0bWFWigW9HnR03SjhDs5ANAwq4h6at1gutumLbOXZphlBU+3Bq7xz3fCJpMqBrPR6G1
XH+4G2dtIr5MyKl77102QfcLZoRuesMviKst6yPwMMwNjQHGsUNhDvZ05EHCJDO5e1hrzXtcZg2x
yIGc2h7tV/e+S8VGwG8F1dhfFLLjlgNMAWM+DzhVN2Whlw7P5CFLNPG6PptrOS27Fy0psyFKGlHz
eu/pdq6WXcbB+wJiRfEfu39fDGEcmKMFrR2bKsDcGvboROeBUYHzul9QslfSAHOo9oRkgFVQgyvk
JvA9AYRU0utV/T4PQ5sZpAclhj93qebjrqobmtqNTfYffThjVZAJbFRwUxAQIJM+cZfp3dC5/32s
4F1sp2MCnHwNZ/PJ9JaFtXv73e+cKsp8fV5tb+9aaz3WSEKbXt2F0MB0WU6/i78Hg/LwoByFX+Ut
yP+MvNzi3p7i8xelnAeupkWnoAXHkLvSL9MRlA1gagYLOyBMMPIu5qmAyy761tc3cOwASqKuiuZo
wHRXVQb/bCcw1C73dqJFW/mRWkXXlnkyVtZc2/3YNsgGOftq7nov/76ZVzIPqiMUYsqBiMpfqvyP
J4bC1/niVlRFq0+r46t5XkOB+JzNWzJ5udEWXEPBG0jwl5bBd2lgLL+vUd1arYdORkXNgyX9rgSd
QsvXffSP/x7KsQbU0oUCSw5nWlMURDQhDLk04DxX0sJ9p9a//yM0lqKV0JrwGPJDQRU4PFCuYUjK
w0rkzHZv2q/0FkLRgIaB7AP8diGdUMmFF4/LHZNq12vrrjIhvL82a7vnYvweBT2qxqwo1A9cnrrb
jHQYVpHuLtvlHx9nb29VgXtikiU+gBo3nEufAEggKBTTGmPEiaC/fVRY8mxcjCw3172VYLhJiYYx
zSnhwflPMUu5nWV5RclDc890DOZsfxpArJY7Bu/uVxrD2jHv83JiDPEUT1a0MH93j+7p9qB3hznH
4L265zFwj6FI0CwGRLJh5Rj/iKDX6PCvhsZB/1MBCbMPkd7Qfru/aKGDmTvFx2lQjnMW14c2I2cq
z/65Y7AYAH53gBUvyLLtelI1QywzfqTY2tV0QOHUfNj1n9dbTmziudzLq7Oen5BbEMDw5mFSHVUg
ioQOya+gLT/DbBp4EMRtvBdQbkjnb4nHwRUe/Wb9D426VXs5bRkiWCI6rabRPnX4kT2AfCzG23Ln
sv/a7pKHEaRdYnIqzFhGrUhtzikU3xVbPloTfzdP/ILLPPGBxjmNiptdne3D5LvBcqFWVEmNnldr
DAX6DoJHpmnLW12AwpNRReNZULWmw+f/9oe207H8wIBg0lWHDSNcPZxX53oHHfZUMM3pFljVuHGI
G8aF9Ywrs9Yur/Z3/t0k1AW+0URUZFwJeLmYlPkd4bhCB3KJbxfX50kpond+s3YfI5A1ha5sUwiy
NH4qgL/iPjd2Pw/sxrLccVOE7/HxXXY6q6aVLDGKWsJj7XSTjUvFjc7B/NvFtoLedf1t1yBIf+fv
T304JrfEsj3uLwWDCxg9aj3Tn4sio1U/3cewlc6tqOpWHlSZaRmoNTacYaRXmQa1iMyAD/Nx+5Tb
tqkwI35ENigV5Ewu63PdoxmG8mPshbj+ITZqLT/C+FsDqCmwpmw7VwVamQIEYL1idpBvDqPkl1en
KyAG8o11+WtS5I/657gNK7tIrhE+JziNGuVxQ6rb+n8sTG4kGDNutDeQNW/xNYYyw7Qp9HArgkML
ELrEcjhTbIKRWKO52sXbF3xPv+fZtCjUY5dn50tAnuD8jE2jQzBFY57XwuFNrpmmRlEJrY3cyrgZ
MiqHF3hBOUoKfiqO3c7zv2p3PsEAdLUJv0NExlfEe9k8WTzaIUiU9AtF82Gae34dQOfEf//vgT3g
fNoyzYsNBiMDO42nHy5RBxFC7KIOm6+jmMT1qERTLSKIef1UuUmmL5u/0xd8/s1q50d3rjlrnz8O
9+bm2riv6qtq/aoPeK8fay53owClU2g8snpv999h3VxArN6bS82b4bqnL2ZKxn8EMh/LSmPtixAx
H7GKkkLyWmNjFf7/pXVMGezWoYeeeExOXa1F4UxZzX/hy2BjKxM/efuevZ2+K73HSC70aNOllFbx
GLqCRLku9fOsq5q5ezSBYXa3Ri1z+EIX7ZJhUGkiHSpfGweCWIdWodJq5z8qWb2w6JwqDWVPBYQ0
xpcgSqyYFFPejKPWTJlpUn6HAU42+hwFLc9Vy7SybsT0beHdNo347TqIw9/jt9Xn9RlajkXVbiXd
rdVY/tqTEjr+g+1BYoNIYb0LJRRnJa4+2WxYZfvnepqMxGqk3N9yP1rSboeRXSzMOoJdw616EjNl
iACHhyC6p4LMEFOJY5l59sOVehd9QWZf2sXf4G81hr2Mu8IMMOYVRBxYrVkjsQddaTrJKespj6BH
zMVu4zYr7xeJF6dBeS/3yaIgwWHQwtB8ZciLF/p5rp4z2iXQfy41D7V27kyBs8s3E6hExpvz6h84
IDyvbneeNYMq0E48Y3dnBJom5onEzzYv62/nNYqec1zEvY9mrpojvviyR9RRa96IhDgjQpRt3S4z
xJXVW3Cuzno18O24fkXI0kdgn4ENFcLx9bu6+QkMBhRIp7d/sox4NV6euiI+QXaFWonQVKtyWgc0
FN7LX9TK5kVeIF0RIpJT7Rq1RfuxxRFeGiqT7FRyAKDOtCj4VWPdz5IBoT+kpHLDPe9wRYXWDdQw
4Dkv6wb8bg6fVRlvzKlb3aXSE/tj22Q6wsIHDgTT4aSc+O/7i91jPQpZFkb3eH5OrfIDHcZMMFZQ
r4bjxMJcEjf0MIlBJ06NkOmcTSh1cVIm5w+3IM0oSbiXvvxmMZ1Qb1pKAv0vpKTSN69ifv5+++8a
1L6/F7cObqntuRurjOG1YAR/R/4py5OD5EPu/813Haey6vje27B1DmH11A1hOx4FEPj5L3ybB+4v
ktvqbXttiYrO1T+Oi5/EBMHkbOYUJ5vXaoq9Yuv+3ERWwaFtCQg5q4Xv5XfhB7kBmvH9oXnYtxyx
bfwKJrmcCaLrMWbyWaAldwnQRdUPROaCg/nkUVQ/i1/lmrSd/CtWXMIvDayE7lV8SrAsMHF+Cm6O
qOjlrbxHQN68I5QE5uSz1q3TvH9bvxceArvAWWgY4FhLVhvRRlLcNNEmEhWpRk+VXRdwtXRKZiY2
10Ys8/LDz1WlZcm4IP4/AHi3ndy1g4zqOutdrsI78w+uG8VcR9GwXblj1m8PcEqpMlf3p3xBhMQr
jOWM4V9rLVU+wOWV6EpC4tv9KaMzgSjwi9YfkmGBv6BRYRT2d/boAZ7PmBmnzX1DvOYqKF2D7NnV
bJ5WZh0JFh/ufs6/RaP01O0uCfY6hON5VwvOY7nrCP73EMFRuSN4Cd8LQ5VrIGxHRiLMQgyBXGQV
Dxw9psq/rHmQXasE4xhC0wQxxOaWnA5BAE68KGZwZKPmnm7Y7Wc/69WuCe+t/u6kirFqmZygeSRI
TD5VDPNTWFcQZDgkT2ei6I+UEUJXdLoM41or/wj35AHcSW9XFqz6ULyHCpZ4GNxbGRYc0V98Nfh/
hHDEfJbNS5aUVc0MsrSF4ALkQEpCOu4UdAy8UNlP7DrWyIm1SUYP0ZRkxS4yqJNhklOWhguqLORN
IOQ1aIf36K+HZ3NcnxAviin4YdE//ijN9XAbO0ItiylOAUNndb04tH4Y1paqFbsltc0bHEdgXbPG
VknB/X5/cxP9ZVfsekg5laTCr/WrBOwyFg8cVlcV99xlL9huC+K4CeTOioG3TgHi3PhHy07alRAP
LP8JPcPEigkTfzkHJOUWjVCYHGqcVlgu/lxWTbRqCwqexTYgNyAjon6RQf7UEdBtTUxgwL7xu02G
+XpsO/uHYnv9j/jJfZLPmvKE8z+RpiDGG/tc0Lzcr3QSzTUQymoKRVqm7uvwuK9sQTWwA4rLkbTt
jR+BxZHlidr4rEtrAVArEp7W6vM5XlOrQ4QN3l/1p3ktN3Ei33LNxbmHInp0/bUFmVZyx2nLbdsG
PO6PljperfLx2DTL+aSUuaENkVwuaiObwUa9//T/5tOOi1wE18IjxwJg0qb3XukCizASq7URCs9Y
X0KHrEPLIrfoaJve761rFVO4YLt/5PVRl/pH8LOqeCrxs54uysDzfKrUyYMuS/UzBKe8txgUzdgg
8ZsXW4CmHf4VNm4LytN2KWK+fN06aLvd8GqXhHYdkQuRe+/umVBKeWjLUiziZFEdHa8pkoIIAzrg
KRWnFHVWys1CPsFFg7VVtJPbtLel+v2c+iARkV6VF/KLMoANDQ2c6Fszap6nOa8ltRXnGUh24sX5
qVzofD2qjVLWvmkCINqryXvatUdTSLUeBWrUYyuKgvbCZtMovzpIzqAkUxRrU1fF/qbYPmwCVZmQ
FsU33p3TrYlHkcu/5xuBl2b/XPvxb9dik1WXI0gYy7eOqBncqFczZvqNxJx3x5KH7+9yC2F+pllp
IPNQnwF8CuhkqOWEg5ATFXZdb3b9VyD0K4zYjhj5fGB/fxLSoiwXPR9LKP/4nOujV/6haTYL3gDz
fLVrkEMgLxBXdChV/zC+y5YIucoiYH53zErlJnprW/kwhHWprwqd4BbyyexihvQpzmkjNeCLp8bA
5W93qC/nTdfksR4ph2SPsQvnOV0muVsstH60wCGnpya+diWHH+5t+e0KenLxH5jqDmWZGQ4fHc0M
awSezJAQnJLrPwtcBp7LN2zd+tjwhvQvAILVsNP5h0h+FeDdZ1C8lnY5+s+V0QNEarQ5f6QiHnNV
C2vFnynIOFr5nj54SEO/98PVbBjOGEp4nxyh3a3HmWpdy9q5O4tTS5Hkekr2x8amkLi50pUKUib9
cqrx2/bh1DLXBme1qDZ0Ye+1tp3Sv2RR8lm41NNzenzZvziKvqCqdHCUiqnzLxC2nbtqw0G9Z83D
QwXhNzSWA9S8MHPQLH9N8WrdGqd5vYoLetM8FTqZ0eRzL4ZF2htc/bf+vhrEqj7NETwrFtduibDB
mYnzjbxhZ508yRVg6r1Oiv1ebBhh8H9ZLxWEkgqWSr/xv6/bHwFEeCU0XadWbkPTnbNca8708qeX
u0EacCYM2Nsmrj+32lawLrC0+cxAVWtRa+zcsXkjFEbOaVi5YntfbISDvG060Tbd3VM5mUIZ5Zqi
C7bN2QLrZyBODxakTWAAqRMMthr+/XU1axWjdqmaVFBm3kywJQeXt9w8FdNjZY6nN2W4a/8tme4T
gNRtTh6AlGNbE6+2bfMLdsERkfSpoIivjr9W161A+uUmFzxRjr0anSA7NuaEJPfyKaslCSXMy37d
bP468Y4qMXvLyz1RotF/mAVJm+s/cXoGhgY6rxMyb1+KbeoOrKwz4ZJZgMP1GeIpduzC6GMjPxtl
98YBPNgjqs1QXWhnp1d2QOWMg5RDKxfQwYDZ4120eLHVhFgklBaVgPB+xA1JLhosw6hezEcjlOYG
qMFgRPOz8+QiRFEzuYVFj/TRobJL9d3vE3EWs3ljWmujBovWrfJXMF6QkYZx9AjmbetuWwFImP8I
oVbf1Z6RsQx4nPUngjNPLwVa30aEaHasibY1wyaQPc1TcRFlOjU3kW6ouWWdwOX1rPTkU2KG/FCP
1/VbNaz9aV/nXChvTGukFqwu78gWQSioUSCCEyCj8HJR3NxD7/9vJCMqzhPnGSFYZf57/Wz5eY1T
FVfFE8bso7mZ0gLnr+MZnln5Delc1T+eEh4dbdwxbrq+LL5THuUnhY1ORuP/fzqlc5pK5SfRtC0+
HwLnatnNKLZKFa0xQ1TGExBuE+5RZcs3pCsCEf5fiFF89f0hvC+GJcJIvut4Hc+Sx7vJF4QfFwmg
GNtcGiHgR/XrACH8kG9uO6GSQd+n+rRxhc6JVVcAtCR0/x63jt97AtqnVXRoSgjz5fANzh8OEJbT
71HDrHwJZRxUB5nJkV8fX4T58aO1jJsuMce3W3X4LuPOlsSxcHgcsRu0P8anUVi/lLDiTmV0Fqbw
hJZZMZCeCW7Qpj36YrFL1jkcvkJYJXjctyIsQVepHCXWY7mzKHbn4rZdUoy65g69l9hYiFaQgRn+
ktDxODba8hSqXctv1mcr1ni0jqcQr7AuspfpuuUerr8Pz+Qx3NfFI3UmIuoeP2IegYJITH1onxrv
VvVmTczwyIT8fbVqqoOpREP9Pto2MY7bdC8rytGN/eyP/N1tFXBYZUKK5fKkIrX3Y79pUkz2nI/L
Xu6xAea6GqYXnOpS6jjYpGsI2P2jnOeE/qHWePTFLe6XcoY4UV7gRgqI8eSJd2u7nkqmpsOOdtbw
2D3kP0L57Zbk47ahPDVBtTctgvzNZGzYgtPYbl52PRRcy9Z21quWvnSCROM2AljrKNm3V8J7NUr9
aBX+gF4wkH1NDpJbTCUyZ21CuPH12/obNtIvLZ3MIHc1M2XmNy2eCnRLW6FWuK6joZi7ScvZzwGj
i44Vtonevics9DboaWuIrbBghWKqoeRqUJFDPqKcCrGuyHgfq3PHBjZZJf268uAog5aG4SMuq3N0
PYhsSVEkU+940taUszkQKo0Ijy+hxqJdpskk9T+jkfhjP+RSbj5oFgJlgIi4X4m61pTpYzykbGp2
00XL7sCpyXXRf8qAF63ytjsbsWrzb1qQMs5yKDA4h8o2BouV/e0RtU4MisL8+bnpbhT29XsrEyn9
1vzQhOeWHbVHggS1dXOdYbLId5b9gl6/RnxfQVBCfPznl4T6YeXd1ZvTAt2hWgBrelJcagWs2IbG
nimcRFw6yrVr6ZmXDgWu5cduHJu6xxbaRU3eiVrlthH4eq0pe0HLHjfEdOEb3WSlKKkVz1lNmBRN
KEVn02mbdAsJB7HaVt/yPQqa+PpzDS7+Lk2qkLhnaIM++y/1ZLBMbo2NMOpjUCJTRQ1vL7a4hrRp
kcxJ39xbxbH5356Abf5htUpdJmCJKv/W1/Kq3NNVwgiiY6Iv+kUgR8XTlEAIknpCQh7TZeUj/YWh
Vb+RkDrjxiY1d2Rxtgt+i95Z4H2sgajbVwNzSisYpUXCfcYg8C1++lSBUkhADiNSknoeass89IrV
a9hr3EuhtSSL1ea6Ph1NcGxaBQFSvsk+Mqbncgh34qwn6CzfnopcoMpZTZ2z7UsC6On9LSq9amps
bp8WUBatNl78qSZTQzxftdSpDKwH5Q5jdVu2WeN7uRO/m9nXyNOM0vBgQURJnGO1Sv5X5mj7V8V2
5ctFUrEKGf6sU8kCI64bgy9S1CEaXCv/Y5gvjx2v9VXjS5zDoCmE+y7R6B5OUAMpbro1gb5aMR0t
lD7OqVX+yaPWUDw3ef59SIWJspf1rVX8UtYR2jrWTj1AawYZKivssQCspIiGj3A2gKS5xkvbjSa8
MEBJUPsq3hPiy9g7mc5dAC9ZUjfPlawVWzwC5ZYXcx6h8XILsdLxHzVdblZrIGrzxdx/yIyFq1IL
FDmXerC91efStO20u5MOB+sZpQ/ZKrT0LlhbZtd5ZTQcBLSr2EpMUfpG9ae4FUB3j6YXucStglyM
cCvlk0eTf/b53qeqBKcqsGq78oL447QtfSHatJU2Hxru5nbWLmT1g1GhVT3XP8Iy6lwZLIJNLTUu
qeJ2yrciAHUsVZBC/SILPMfCZQvJB2ZK53ZKxD4NlxrvqY8V22vtrGsJFyq6dPduqOl1JgTFYMSM
RYw0sSHOvJ9erNz+3KzWkly6lHsUxTMnqeguhDZRLzRdk80grqng1y0S9hEPGZm+8ckeSit4N6bU
I9OSEEjxfEuhIzarHP5xd3KF253l1fBLiWSwXQLkyNlFWXIKCZ5syfdYkmIZpqGTUWCIGleUNiv1
h6fNm36ZfP84CpmFKBAJ9/drPG0rlKqznVpevLBDhWKKv05YSqy+ftq+LvtTWMsAiBY0KCVK0dwS
zkg7ULf7nGuIVkI95e42ipbb9tXRE846PEXNWJ55GsIGy6nyKWaxA6dVVzlmO9TlV5Rm/ZXKVHH9
hGvrTlnNZb7FoMzjplzrUG3s139kmkoXG3kzD6+Jl//7yNQIUodBP5xt07S9ZH3KLJU9zPcmbww8
BI16QcvvS1vAQ64l6s0my7cZpbWn+VdN1aCzYLDQ+4C1/GVQ47jPWSjG6RIAG6kXux+4GeEwHurW
mogKiapoLg49iqFm4J+9gT7ldlW2A9E60uG5OsnbP87a9homiIWcpGNJPAXPYBZ66N/0pBiSk3Yg
pAPjEYTgjHmq/DB8o0uBFI/kDntqWngTjMmhwv9z7C5v/lg8m89mwnt304hvi+fq9/oFnng1WBxb
TPOqlQ22FIyGt3x/S2No3WManLbd2yZZvtYG7bhTJEO02dd3+eG9d6Q20vXLSWmdVp3zaSz2C8+x
YfchoNI4sd55TdGHrmlHm1gFfV/m3YKch9HUWh1LuQv+PCevplqTFfoHt/olOIZPPtDUJcK61Fdm
o3PPiw0W8iigbMBXI7jGXc5Q6nlNHlOXieBmkRibLCSsVkR4JWssBpXx56+fzvVzY7eelailvqx/
PpD/3/zkSr5I7qTSmI+CwwVkiNSqkzXe3CEzegjkzWEblh/njvOvehI8CzIwE8djZzrfg2Z8vIUr
FO6dXNN9l/XFnqXkMdnjP8rds2u7pKXWkigONs9+1QuTGJ/rpY8DLq+TxbauRqLfF8P1eD9eDAvd
fZCOeguP5UNFiruBFHBrwC5TI0jw9xLHiIJ08giQ/YtoCYUqqKtFf/FTBk9CfG3IJU6ybpxwJWR0
VM0G2XM2qE7yw+JzbhAgd30aOg8TtRZujLvu756ydtQTdsBpV7b01jYD1UASKK0YUK1Bnne8S1GY
FxuPP4++CAMabdFHoOeo1PfqEpqy/QilJv/UfnSuXwv02C/ZaD6oTa759tr0lg5rilK0tzXBdS2n
xc4NrPQz3qaorOb3ACMOoJXXyud5m2jN3FJ4q+m0C0EUP6N660ewaz/xYI/Ed4JChJBrf/eK7hGJ
mv73cjhT5P/R7AFwWo3z3dX4cuuwoMtlq5rokahVYyhhMklBvgLLpbcsEA2Qq4qObanar2+u/QTa
dfQzxGoEXAGPreJRfruM2bt7R83PLm+VUrNKIx4iDloNrp3avreVd6nDzrpGsHLpNGEER3kF9mSn
G90vde4fK0oq1USgFjtSyxfHUlXlbSqnGSx23eVLdSKhXYSEvzbKLp3CaDZ49K6DKyMkFRuX+utu
ZYTbsDubINUpjo7dbIx2wtsT+gr7BCZ/o3ilRqS8A2jeMy7yXCv3qyMowQQyo18Ziw2pqUMD3wNl
MC9OoSiIEebC/6SzSek56+WrNm42KD2fFsYpcklxuH2bDzzB8/TZEuPKuVV7Afu8bFY+2WOYaTTr
o9lEuDmsDs6Vp/IoQywns/C28yEE9Hj7des9OOjh+f50Tc9pqdbI9byg4rTW9Mt6sB7cervROjn3
Z392SBgn2/Gjtx3sRLn7ehXoOD0XtNo0Kuv4ssZzNE2ogX+lrEr95TYt/5tv0+uhO5sPcRMFourn
adZCZL1+NPLH7ukSaNHA+ShY9886voAT1OKQM/8iP0ChsjHa3z/5vwB1AIvTQXWgjXvuJrVRfB4U
zsP8uv/QMtr0tVAlYzNzfsp5oJbaeqDqTDnsbziKLMbw1D/0g3FHyAWeyFFvJ7LOfTXombuUadTV
AORlMApkHcq/3xph/Nxegz7RI4ritk/ZVlNIFhDL4WYMKxYneCeYlkRCX+o6u7iY4tBjiv9ioS4H
gA2eMaSFhVfH/KAyDCSchsxz26FOsxwuJ9dtx5ei7rzSZrE1HoGzCB+wd6rGup3pdlKVCUnbUg0f
wBtNnsOqeyiGjJDZE/39zRBLaFxXUU+CmXoA81H7BMMLlpM+J69xfLiPfTMvUPWqCgwySh0/lQnd
Rd1IQZ0/KRuYraF3NZXsxsJb7xon66GVoFbwanShr9vO8vz+invn0ufsNN5pq8fJzDUo/Y2wUkor
NbRwg0P05QEpuc1905sHRNqf6G8U+lsntz0feq/UBsersXXfTuKuFHo5hALQvAfg3vVMThS7QEVr
UPFOvpIKnsXlPNexmoLaHCd1NghDZGCQLLEenri7bx2HEgnbwd5aOdYi3MUcMsrg66BlAPXGpQAb
FCnIbJhvQoPBdOuR1MY5wA+17RYnIiNQTj05PhpVusJzpJOXvqrPZp7uh0uggXce9YJSBztSHrwy
2bpw3kgZfuj9/qJzi961j+T7mgBhLSpezNk70f/DL1RtCCQjN/2Q8oAGqIi95HubQZVGqPG2R7oQ
maaWDpa8FJigLwYtPL/zfehfKGes9KGfwgMuJzI82ftG97C/eqVh4uBvywa8UESEjGj9WegHPcv5
KKg7Xt7kj00Va7m4DFIr/TjMv59nPV1Nsc/7wkEyHxKbaYm78iVHWrIjOl7LGj0UE1mhnsZMqo/3
CgJ/WmZUqZKLGlu7OlxSafw6fG1fal4t6kkMT2Kkf3fqjTUilsuX6PsBnCCgr2JoQUMRLhFSQJWF
3GjfMsd3rnvxsIfbjmOsSxj+8n0ZDODL1KLNCWGHRiAW4ErxlWOg29VeSdv8FdDv3nl8rUfTauLB
eOvn1UCsEmL2591AoCwKXQyiQiMbzEbL2mutfe1lg3i0B2TSnh7jleoWB6vu/OUWRvqWPU8JvudU
uFSaTs79ZVDFpzH1FCH+8HH9Qv+IdqIGqykS2e86m7EqRzhcjz+6SCGesXoeJkiXWH3xSSQyDJGU
YFA8wLO9nKqNc283WL/sOSxEdSfh3nrfz6MjuHaRDL5ncOXb3vZ1/bOqpJEZIsqA4+poRtfvkhIb
VAw2gNid9+j/ZgN1gerHoZgKoRW/BrXEzDTDbSQX66tBr+178ZZCYKlCsUP5btAh0kaZn+27K7ZL
F4u+fF1ILk8MkeRKpKWYixWXnEPcpEnwoiKZKf8pm4XYTJhzT8t8EX5MVSIIkT+LMeQAABoBvVlv
PWHKLj+bW+cSlBgs5i7Nz96Y3PX6RZVPmN2Vsp7NHKLSaq2uf3P7n1ylq7lgrDN36kXFngLxMtff
HSXNlaRm8q7QnmlOnuh22hGU3tMfo4Vm8XCgmybcQ/8MirJP+KdjN4zv4N0CTy41diRlBqtXjmfX
D46SPQhwT1WDebL+VmNXGnIphSZQunk6i+fe+ZTc2tZDKgmma6MrUXtT6AiL6SJpbvFBfgs0ksoI
AGfkBP/GrP4eko9lw5fQQyHibID1/R/jBn7CfItp1d0VG24djT3jef/O56C0qwNVvj+xSnLRvXSU
Rh0K3db+OydqXAyjDixYFosvEKv29t0aIyeypvy5TE1P3avo+dNdsCWz/r5f6M7Hhe5sXBzc3Dw6
fqH2oT3YkaCHVAAZcufxUSnWs5Hc6vhW7UeinECJ1RVDxM9hnADvPNpXdNTEjwqd6pGCLh71YTzc
lNqZrwhtwlZg4MbTy6W8SFuXL2zNgiFmbyAT1nxFjgIOUWELy56OWcjKKNe7fFyjdGWYVv8o37r1
ih+14aZ3/a82vJn9HJG+6OT7Of0zXazPR+/W235lL9V+PI5n/fjUy0bHdWN3aGyX6RrUTn9neE7n
b4/hPqtvCr1T66EL0Y37tV5VhprkDHokj3z3YMSO1AB9vyZlsOeiB9kUumjiw2HK+sZjyqPKpzi+
rBnwesGMvOkI7qcDrPmVkfGNXX/7t/xZ/CwNagBxPcTCL6Cq8E4zHNCDymcuceDAHBav+27WqyVr
bMdrGXt73fXbrIJAD6uwr2zREAvSECV3DdrORGCVZGXY1FjQ83RcHgqxsl7cvx7qlV6RhU/277ke
5W80jtGgZDTo3vC/W7zajns0WPSK6oLDXBI942wvB02lW68cXiXXs5cnhO0KdVO9lN7iVRxlcmTq
vbY0FQeCs7Ib1T+b/8HxQqIDzz6uxev7dGBa5jljKlwhleR+RkP3HQfj7pVcCdcD6IqaOrhAydtE
+LdVaDyLO0PEkxsZtUODqDg83gfk/Wbs+IcgfNvJDIR9BgZm1854xxC/qRhBfQ2dtf/MAb2DOBJT
or3/qsS/Gb9WW9S0xNouo1+S70ZddUuwuP3dsApdQ9DeCVCNavzcRNKTqt4qhQe7tGHob22RRzDX
w1L3eGxzpqWEPP0Utvgm4c+bgVJd6laP7yV+PVi/W3v+zWoJ88Tm6uHho0YKrH4P/SbpyfJD9AYd
pOYrDJl2QxLOMexbYofX1VyAJ3QETQr09XDSpa53PGQTVPiug7LodnIOWlly3jDTEN71dPypFPba
n0I1aKzDTEFSdjZvaxQuL10gLb8McO6OHnw+KZZS3eN96e96buYDKr/YflQGCnOFoO6ZtRGqqmZd
8D5cviKT55XdEwqARx0BhBk0YfNHpiy+0D1pVRozthNQQQDSu+eGkutN1N/kyRLOiXk/3YE3zk1F
PlroGg5aXRXIAtiyDy1XT3s9NuT32uHFR/NqFv+ML61zvHdDcSfVIq/On69zMMVhNGujfqPRHU/J
0TSXWfMGvLpqQaxEyIl89SW+TbKsX933V4PdA+ryNpmLl+PaV3RKM/8QU/Gcndu3Q6vW3x6b1xlW
zf6hkBZXGgj1M+4nEIBzj75RcTY+F0ZKMWjndBtEGoV1o/q9zw3zhREnf3q2U23jZgFeridChQb5
tLSsD1luTFASfELKujYxJOv9H1H3tZxWl0QB+ImoIodbIXISQkgWN5RlY3LOPP18zX8xM1O2BiM4
Z5+9O6xevTrROu6ReTv/UaJDYlzjj7XjTe7N7aKXEWpojv1ZGKNCIhZyTFS5a7ijTsZ5ttE//8gc
0X23P4lvqdp7olAx2mVr4o4hOYzOd/rr9rYaHn92w8Lf+5dsfP+l6/V72dvydbthpjHtGX4hNTJi
uVt8LyLoDGSAK4L0rmCFIRJy0TNdVu9ahk66u5iNdceR1HG06O+GN5qn68780Y4GHyhEj4JnsZ3V
XNl0dm48Y1aU47gq/+2apzDqLRNJIq+BWbNdRiDX7fL6stjZSykcITqwh99FUu2Pjhoy1KUWiu0q
GIIKic7YJyh+iozoxztq+03ku6XmZdm4/T7HAKp7W8H32sPnlZkrmww51aidAH+2jQUQoaxxkafk
mc18H2z6wDz1EgWJKDm51nUv0qF5nTL00+nw6xGbbwehpGlGZ64uziFu7hQ/IkXKMhuBD4VsUQS/
RUszuxlQRkx83wvlfomHPiHmbT94xFjS3ES8OWsAnfNfTnln199DfZaDZNtROLzDnnTQx7RZrJ8i
wAbc1GMkLqNDU+mBiFxe5qCwrhzsC/BLkfcGosn+bt5UccO+u0XGUZ+tWUjZqfaDjRzu3pDyqao1
ZUE+6yZlZCRYLVcXNibbYnUIPN6/FRkivsLKgYUY1azV9FaFfsFe9m/rPw7vrkBh2O8Intm1iGZh
RX5SfinySH5opTqByIwli6Eq7+HXs62VqHsj4zt1YjugTEfaFcmV0eJNnf1uy8K6JVnlKmrQSEP4
TCXFtFNn+sfyR15dBfeu6g96uwQMYlLpqp6vp9uPjrIBW0bO7i4ruHQVRgI3k7AmS3jfWWSlhnQr
uAQKjyew2vZvYSqWudLQrK6/jR3ze8UvG4gVKrYAfGeq2OU0bFRlBJUWcYCwSHNvKHC2DY17Tm9O
gOYRDNqbgoSRMxkVq9mxrBC/VgyH8qzRsSbvSLeP50pGlmF6Si2VqTHDBmsLI+T77en3vTHL1I5/
D01ZJyRUSluFbGOSJPOVvIe095DCPyxgBAaBFoXSMiO1ntX0C//8NK/jRJ/Sv/Y9tMnYXpJb8XZr
19dxJfNLXTt6SbgMJSqdeVF8GhDNHywH6x7erFwZWxQ9m+Yu5IEcxZJYxponNmEF9dmhh/x6wRTE
Dj7tri/hw6qWqDrd8sWYVRpP19IOTfIVp20mJ5k/S3DU4jnashkjyrSjzST7s13NBLO74f72zxSv
/SD5ddGb7JmrG597q0jUoloVhfXW7N7Uer7osJ5btOHhZXjky5C8YYJzZb0QI28oIFxqQBMHLEV5
wSPgPhE/AQRq9p1ArzLV0iQA60yF47fAvXk704eUUzQJLG/1nri+yq5mLSkrusfyWsPi28spPcro
GUHwKK46mlZi76KgSVl66jXXMHPZ4caE47EcPWO9LDKrUGiabyLP10Ddia7UDgqzYSDbRsykcA47
0Bw8ZZdm2/duj1qU7Z/5YT5iGisRsMlumBZsAq8u4ELjzgAcLuTQQQc2GX5WP477IF+5ugVsXYiV
5etbIcmuue0FKO7FgWtdaAXYV1m37I4lxtmAXgTCvy7SGT6uZTp3M/TUbY+aMZX/ZpV9qZ5W1N1/
oEWNcxMc8Muquf+rfHma/tqzjImmmhA04pj7W3j0sqvqJlfdpfuXXHW9JDCV+bic24+KNgFycm0+
OlF43ezeSptW5vROm8YU9yQNxCgPok1WNP3ANGYPKt6VlDfsFAnQsBrFfeP075ar3g/QoIq8e12s
pTSCCQFwZbVnjjVGVh5jihPl8aG6kfwe2IfWFb03aEFacaLkV7S2O5xrDvGiVaIy/bvR7PMoPyT3
ZRzP9R+fpfdXnAoauEHOdF7NDZRkcbJvs0Njd/yVv43kBdl075G46TBxQujbzI+3l80wvyoZvvRx
IUuh4AuaWncK+vchM2OIrdh4r20jBKj/7TLVjTAsLS/P5qgkn+pZOvYF6Nlus6zuUpfq6izul/6m
M6MseXL91WfyBIjvq+Gsr1N+NO2tRcJ49JliWx0zfTQWRrF4u0c5KV+1859iUFJ/M8xqkaTk3Hew
RCCyx2R0q20dSQViAJnT0/DaumeskQGQEGQpVsemiL2UtY0U7nCxbeEtFzFF6gggbqbsdcl1FyTW
Og62vvUbQ3Cy43lQiUv2i/8MQD6OyT38/H94ffPUD0WUXRP6BY6JOUrGi7SWyk4L1bHN+4o3WPX5
Co+CZQu4EQbC8pWARG+XGlYV0mCyfZbrsPDbN1SIw7qpbnJvwS9On2fFMKlRwgT6wODftrmKNihV
p0e+VVIZ333e0k31MtWTRXf3+0RqVn20wUG2CPyIImZY71FxD/cxayEoET7d1dYbnoLhiJj/UuNN
sqzFoTkt1KAL5u7+FqAu3iXx24/Nu66KUtLNnLNUAZdoDJir6rsthsWJ2r9dFBjSbdxTeoVrbexh
blp4io+Rw3Zv3Bvc7L66HuOK12+fCjjyqbmjeuveG6LDFlaL4EvWgISz6qe/6A/LFzcGe817i3Ov
pE0PIlTetyALC1vutfSRfs92j+m6VFyrxBcqrCK/fPFgho+C7XuqUWrLZO/b5i7Vyi0qD+WEeU82
KheMSoCMTggrFrQBbrPmwYgbB2W/7mzMk9ssu9cv/dK3BwBc+APyA5VDOtny/nIAvrZwvO6sadSS
amlUPCJMjOgxmhvFRyo9KdSOGpcfhhjMtXhfv8HcZrAIbpTMFKN4b4cI7UxUgT3BcmnGaKL/BWGt
WoBhxONJB0Vh1y3+MsINeX3a8iEQx2PybfGO4c1DNw3tFnsLC2xt04ODWXjprERtICdFXwGGHT7t
XW5N5SnpcWeaR2EgeNTJFGS/V7JUb47iaYbUH+I0A/G3cU+64u9BLhD3MedhgY895eSmPiIcbxs2
6ptpmycde0YTcVdx9NDFcA7I3lbPw4akkMW6aPPQWRhRmNF/BUNPtACbVlAgvugrdcxnMnzCIEhC
zzkNMgJPwxYQy0d/NoFsnXRd2IKIfmtEVvwNXhi3lEvS+6+rMkLtKoeaOcj6xOHsrdXI052VKH1u
RppU1gNt/4Go3iBpwHAALltZz/w+M8EsZbyowB1OcBICyguVIw0/WFY9Vx+5+7N+J/VeNOnftUg3
pCnoxeq2WMeRzlpFZKg2cM9qR6p0eil9xuRY7Zkm2Bra+8f/y/1OTQoTrC9T0VEbJ5eRaJttEFgo
vgjWz+FbdaiRQVJCoKqilkXk3TD2GOcmdUq05plhbDrgwHPjKYyeQASZaBx8ScqG7l8MW1i9AL0v
DCwdpSHyz65zGp6ABv7VEMa4SCgbnjnOnzg+q/9UG8xPTEYQP2VbTyu61urGzUs3FMqbKh/Q93D0
VFOVLMxAFmAX27shoSZWGZaAEw92HyZ/nITVtbOb+ChTORLx3hWvDl5SZuioGDWBBviVu1FUtIVE
kPHWnBwvOVphfZHWdyDY28FBlvFsZHwIA1behKGQiEfAOq971g497ObEaJq7RbigC73sqT7ZJsKD
pbEAkBOjzorsqGY4D+hRi1BuLQPK1ikoBz6YW78C4qFyWGBFBh0sA+V6U2gDxCUa02Nrbx6Xci/J
E55rsB5M87XD0IqwCTvLoAiyRNX64nIOw/zPsnebrD0jFzvQoAwC4qKGnJEwk06YWMfFC/g0ZnN5
eogV90SNPp3+ziDxHALgSckGq9M383H6C1QAmDoh3zcI3HQQtWVOuguU8pWXyDVTHuSisxyoGy9F
cpHHXCby9dZhGPfLk9LNEKRJUoE8gNuW460D3GBT49A27tmAAaGtP/O3TwvN1imwGD22Uka5KdmV
pWy4HfM/Dthk3PULHYvpRckeU3YI3krElstfMuAAu5QRmxGquRSMoQgLBZQvYna1J4LVHZXLp/td
9LFO+oIxxBR+AOwRFx+5IO+JFHoqWwtYB4FMXj/6YsMQcx92IXwKwczH8tbG2N2sgrNl6ytI6UJ0
KE1ZZBJjxSxubzWcD0RQdhuTfcQutKiEZsZdIMJA0CCyjV8PYN8zUvQryj2aWeUct9HFklOKqcJ6
A7wVXfaT17dILTxR9iAtm1Fw2W1pOFSsRrBnW2l23YgIrOHA84UKz5NNhabl0QHODcvTpSPVhHJr
WHnSQGszOaocMfzz8laFvRP6JwSk7BPl+eJPhOCs+q4Nj/HEiN0YXPFmZVyHpz3ukhjLZLtQFEt5
bqD/It0EKyuSVpor9qXc6MevuBA99fq46J90lo+2WNxuaQ5WTVnWPrA4T+HpYaQQQemRk8L2/2Bl
wixxpUmW+E3lUEPD1FXeEoaTvJCBOLby5s8ZoEzLI3TLCpoMKp73ZqjV1gslGdABDv5OmU1NkMKV
9teePw4sCbvpgKIDAwq+rCAyrYJBZuLZZkAs90YGdx29Gy+0utq3T8NF3wk3MI1tutXtPpW/flry
FmmJfdq/qfvaBLx3OgZM+zs//2Z0lxy207hn/FlQt8xQduCi/gIlZKPF8jD0BDfS/XSLf8W/QBaP
ToaD7Qe8tdoU/vQW1IPB0ZcizUZehhgNNTOl+LdoQeysc9Z1bZgHWGmQ/SqSrOF3UqGXFCdpxpUM
CSSIht34tHcgYDCcUTax/SKs5TFjUXpaQ2Nyz6S07B6GWboutLjiC5Kt86MtQ+ofVGZxdp9UZAyp
eRP4cC42d6PzYMVGzot8uKpg47b5WY3IC/lgaz/tZZcfU0OMmsAvtxDdjrok8zLNy9AZ3IxON6vp
MOzBNNqxeiyC9Nx5ZVYl0irZE0iyjsztwIDGaxyfAQ2OGMkJaicMYZsheXOU6eh1hH5Mt8G65kPZ
R609ZQE4n4tLCxlOt0RPAlIQGm5B8clDCFrt+toFLRcxG90xtuP9+obdxt4kMSoD8WJkjXrVFCMH
kBWyiasa6t6xt1sSF3CcohSu9VE7MlsG/wELcTgnx5vtwic05tIxoQP1O6rFxZamNUPDbQGEUkyC
FBr6qpb5XfpkwuL/RHkMijJLlpWalBzFZU4+5uC9kdUnRXxSY04GMDPbvAYUcunLywXzm2q6rY0m
8D8MJl7rTRfB8U1pYC8JK9QOZj/VU5kqfEiAOKf7fWlm55Vb90a1pOU9OqM+qHGP49+YG6yqjPht
U70HkreDNG43XNl+784kH86sQxEiI2Au2zj8orKTyDUIT8fm8nNdLC9/J1aGvr9tPm54Qi5r2yql
Xvf/sto3Oud5I9NbXVuZ1EtSs0Mz28l3FoXGBXWxufr1QAHO/pybl0Lt0bv2lZrmjTmN5LRGqOZl
oxr3916iwvV627RL5wYtOeXGSzBhrudJ6tRboysqqXSVYY4FdfhyCMZpQaUE0ih9jN+DyJOq0BJN
m06caWyGpq7TsDKj8+kOYhYgRvurMOnYWgTHqmd6V+HWJHZFMGxL5utI9LGrEDJ+9ybyfQSxiSET
K9+UgenvJMNWokT/Lty8tyP8fapyZZzHnymaipGuFAXrZEJEM/ZqcCVlGZeq4V/oCCgChw5PIo0R
RQkABbvSApEWydAKvYA7URYS5/DVMcmpd8ZPE4B6895sU7HeiUe7omidYXnL7jb5Pi8AR7tkuKS/
1HZUknLGstQJQi3/z+ARn6+Qpzd8ObPESjrRgtX91wKSYOLLw+izyqqzT1mWh7H3vOexDNyOsGC2
+nROtbZrzXb+LkNaC4CeS8GYeiZt08e/khGLXIBiAxGWqhBHcOYV64c+rFPcM9oPciaA5lT4mSmb
sqdFHadIXHgDYEX5KqwbVUdOKsqExWVn+7VMVdat7PsiAXF4OZka28oRCEx8bFsmBuc2kL2Y8ph9
z30XvtVYM9ic5zePX31QHVHLhBSBb1OmUwyI4bcef+7bD0Nt+KLxxfKztG3LIdxvQHQP44uIaO2H
U/YXVpBbdov8tHVIgEaZu0SIW+4xOU6T1O0jC/BW7IgsyqTWe0zGZDOfo0FnOuH1dLONxXyHNFlU
8NWsni6GNzbw7mJunSJ6WXe46jkgDOO8X/whx7UaHSZr0TXn4H2xeSh9JL/Gq/6Z3FoYTkZ9Mfvn
R/c4G11/OANycwOSv5MpfT1fNEF3yf9w1+Au0QYD96zT33UGVQPhmEn3GtrWNfDC2gMvvlbxo4Kx
mxmKxRBC/vDXeiVo80f/n0q0iAbu1T2OG7cpmjU2dgMtRE/ihlgydKKt/bPwqPBzBC5/QlcP9GOg
K2GNgRzMc4DCPcV4corHRj6pVSv1XyoUx3oYB6VCZS8LkH4mXv7J+KQ068Ep112R85B9qu6kDCRP
tM5GBf4gQhXb5/tfS5JuSSPExPEcDh1ALndNpU2G52T+RyPiEj2BwHR5QVtNWLdv5s5RtIHk+FNy
PvARUEoMTEKMhHd+lhjRepChkYPCpcM/Q3D3QaB3FOcDBwjetZP6rwcUivRIGGjY2slmZs2M9pug
X61GYvZHk07A8qz1v3kQgXR4Gw0ZT4dTIgUyTGVat84+8XEAOCG2qbSuB8DUAJa22ESX+/fsXi/M
8TKFqNhAhCVQTZ5xULOgT0g+3HVkdipkV3J+pE0Zu2L3Qii0V/jGIy3QWO2vBJj4iBNKcpE7xN7p
wSoECqQMhAOqzoGAEXraN/PChZF9qasjQnNeG/h9b14jt+tmFobZpo+mJ3oKhGUlGCC71mxEZ6mE
zamYltu2hWIyFg8iXapyTD0J7GUo2KB5oNmz1L7f2+efcVdSvps+JfGu67753Mti8waU6RS/NK9k
W5monrEb1nXbznYTOEqZRrY7Nu1jRs6kKc+lV0k0MIccWT5NjDFc3JuQR6dATxZZP5sk5X9uw9gE
UwUlPiIlcRLbzGwtBwL4nTqf0DbiLnmIDDTKYmrJm1Hxx0Gh+MCEe36tM/mJTmQktyB3PVNifYAP
0POlJvrAzXWKHpNTv/C5HxRbKb3myY/8j0pFPivwtHmQhZaV1eT+tTq/zoaLofO76+TeQpDxmz9J
fDsnwJYgbgbb42AQdRDlUo8aYBaNSTy07N5l9+Q7BF89kTJCunQ7A3BaUufoy2aosWIACj5Ddl+Y
lP1xzUDROBd+JmBxrEVCfZTHeCroYNQ0nNYhk0P1OxryZS0qO0A4OJ2OWF1exVKj1MyZu7JRv4cY
xo9d/dipTHN6isbkcxvoq0NFyp7rpBYt++SyeMt8O7PEyTA3Ik0c5ztbIbS2LCq4TSC+cmjyY5hu
803HU+NCRzc+gJBG/iV7qqQ+c+hppJ1im4i4he67mBqfe+NIVVSo3EEvSpRBdNLcRK3nMXWRaF7J
nz4kQ5mJ3uXilihMY7wkkPK6KLRm7+Oenq/Z6+ETd3F6qmxnlRQCTaqT/YU6dPm9/HvANlP6elIQ
5q+Hrsr9YySSVN4T9G84pi2UcdaeXl8LWix0taUbye4eKe3WBpttCm3Bx1a+fTG6GlhmcYlSCqCL
KLj3JpFG1kcCw1+QpBYQXCjR3T+D+knrnH4UJT2acNtDrZir2d7UD9106OFybCQBWZ4aHkWEw1Jd
BDDPuAXXc3wBq7h/DTEoZ41YBWPiYmUxtry6DMB60ee7BQBsZW0AjLjUjJmDP6Ha4HNQoXx2865K
7dtcqzv14GmDPYBY4RPSbHPlFDJ9tbvQowgPBE6o9Yryk4ivKJch4KINtth0QPQs4zEioYso18nq
+k2zoC6I+rVBykK/VIvas9Y+mVMnIP9ttYC02VXmD13uVOuYaKnHs2xMMyQtUP5CU7KFeymVmZ6+
gCcZ9l+PJFPBbZ06km3X9GCQ+pvO/okRq0kEi4bYXTh3CFSTVKnkiHfYDQljRqUaaRjfRfKXRBMd
2pvqU04KDRfLh0zJiquIAP/m9vHZAsscJFvLlrtnQS/TxnogWjjnnwWva8fXSE8P1mvgG1yHPUB4
6+BWRvI5sQAuM7TR0FJ0rtjfVOHYEo3QaL20BB/tcfLdVflf6drBwYnk1HUZt0jB6em8Xw/4oA/q
LTjVd1aA11NX1lmTqVwHVLQerCczVcBh1nUThY58TZshvolalgbNppKsAiGZ055K2wF/wTXCXASI
EajgU+U66ffruvFgBJIviQ3FUXuK/D2hgl92tMfDHSN15I+tRKOQ7TJnjBO+x7SXPr8lLqAHYSgR
2y2VQfv9SQrOhhFr2Y9MrW2TzNcoMpKATNKvI4uk0SZyRunjXbe44qozLYlftPQMcQ8qK6dIj23i
yOWC24ydbmszblYSw1n2va/jU4DWTGTTLjtgzPRr9bTxSPwfTQt2JOVTzg1lPlrS5UWUEqRGin2z
qDHSVHJiTOJl9Td9yJF6oj9jjavXwZ1g37ml+CqtVWcVe9x4a6KN+Rq5o80qHo5b4zYcBlJGYmfG
y0PTd4dVHliBsIo/QUMl37fu2NPOZW5K8jKwKewMT3X6h3XEempRPPDJMjFnVqdlTiulhcD0CAQ9
QLz40HtOWdqTZoJRZgVjT7wqCBr7J4kfQaNAw4COSk0imGzDSCw3Qup0g4Z8/ev8B5Mf8DhRhNdn
JclVR9ZQrUc7V8e9Uuf2VIRrtzr7gmSyp5HS1EFgz2UmdvStwT0Cg0gV9d27sgJK66HjUzTRQzsZ
F7zvUHlseHZkTSOrqTMTR10CT8a7R+kMWoQUIXfxARwg30HOzgfQKs4TVcEGkLhDRjQ4/ToLXLWv
VRbfWu5lCxIN0QdNSJWI32ObBjk61IF98bzOaGC69cWXJHltS9rMQob7j41fikNVd+yyiU2YPUct
ki3X73kDARhS6nuLZ3drrq7v2hP5r6ITeYs0DpBE60GkL6AAsWv5eQeeieaCxiOGYUFcPYMdhR9n
4GEK+rUDUGJgDojj2g7cBqAjoi8NkuQkNTIYYsxtODFDW9ybPGsWJ4Ake91U4ieFx+8xVDuGLIAU
QIRSu5O4jSAnalJrcUKzQNMKHq27YttQa5BzbAwUE9qrtAWBoKGbMV0X3bpH6hNRzPBFDCGkNUBr
Y6w0xjM3liTaWHsW2oiCTZg6FAromEDy6J9h3LYuVw3FwU8IeFSuB3vWcNLx5cJ0dGm4EahHM8mA
SFwezCNcFhe4LCsmGFEDAO8S2BTcpJ56dw5IbDl4zqKS8MO2Rx2gynTmWwjCSmUThydFNe1LASZL
XgushBaATh2gLhDd9Q0oBTiMmBHJUmgayM+ImolRLxchClxbzADI4w1FgE+FEWbTgvoZvJX/mq3o
lr7eJhD9cxbDOYQfAqiXvXPZOFJkgEtVkRrLsWgu8z3sjNDNJepIYIZk3qUbAmhSCeRqzShuTlpg
tvC8LlpEYXblO6REkk8xpjmbpySU6+4mdAC4kUtOz73hCtOJwQb3H+rT958dhulrAkhZ1UNhPjbj
mP19yL8tRqCEUEoYuDILotFsgddCMqVpjQ6Sby340AUBBO4TxYDx5/36Tx68hj0QEQRofz1bMcx0
BWEPuVjXm/6ysSEXGtdkdfe/mz47rfTtwKCcga/pKmrmyiz+bHXHXT/PItOFES6lqmqS2DbmdmTq
8hSpoRSdIja3X7p+wGb+u8Yo7soSaEpsq+usnUy7PUSEa06YrtkZ655o6Mm6N/8Tx/OVV9rqxP8h
oxpHil9wF6JtpwkRbdqOlPOKxb5HJHuOcdYyaYkg9AaOev+JNKEV4cwXOUY0znX6R37opAohjBRG
OhFGS5uOpIyXPUmkeExmuV33RUJ0OE/bd0bCr3jd9ZM1FtLdYJqu+iGUeFkealvkGWuho2jKXgtV
BfEEnoUzrgICoN6Yvv4z8z6s/7QhypoxNeI0IsFOX/5tSd5PGuKySdv6OkLyPjlUPk1dXxo1UJj/
JXp/M1fGb0nIlt08jVLG6vYinqVjMEPzlPZ6zrg7ZpCAdUqEQ2uMkV7/x8Q+3hZ0GdG4IP7ufVZV
BnwEpZnGMzM4cfyxGEEgNqqxgtDIKPfHAVthmL33ks/wptI2otRoSht/LrXDzZxXnEqG7f6cg856
c9g/nujj9uGgIF0RhC6MP0UN7gZeIDzLa08ja0/iNFTjo9COOpEok5PkQKf6Ca5VsnXHRZXtXMXc
ZdC/NNZGT349fNXESq3zAb07jXaSc6wfLkCr9NdS3pvPqXZ5Xbo5NvPavSaNniF6nCqf17/kYUuK
Aw9jCdrnFdo4MdhsEE8XgiPjOC9k0KqFQuWB6V6ZzquZbTsC80vjDM/PjyyLxpCr6UWpm2aZ/pzd
nhIGJZXi6Qnr2SKmC7Grr3RtU2sZ5ogVpuM8MEfSerVqKFIF6mO8grJVrsFbsVrL6nTgWY4rwhLm
zi1xzYuKGBPIHrNd3OK/fGtc+nAW2WwfrP9MonXT7x8Gz50LkZx6VpK/u/+As/hwBz10WAb2o+N+
V5vm9bKRHQzHeDGJsvfCZkAdPnTVlyBIJkkiliAkejUOpIZ6HjOIQ1VYk1lvfHnbDdkkFt6xD5Qe
MgPRuv+wwZcOhXBEJNdol0de498VHIGyHUrEjdKlYn+o00eeM1+YrGIbNfTZSADAmskf1WN7PoFC
+uorYTeOj3uyAsaIW5TZ8tNRkj8BKs+HmmV3gnfC8HN3cdbjEKtsG7KGm3PP5G7GxeAGN+9yVKKF
BQpwzsg6dccvKt8MUyFe/fI4v4bkTMRgzpDnsKwC7vcGsiMOlrNtRCtvpX0DPoIEOf++7TRZVAzk
naR13bE5C7b4/kVmVzFq+stTjkcU5zBiuPlAtUOOuC1Lu5vszaISs6lxSrb10ka/8IaCPBpS1lT6
EPF1G9DHUXYp9lbdqt7WP4tLz6uSjPRPP7cfaqGbjV4Njm+xlKTl7YIDNx1UDfEMf83dGaLcPb9N
N2VTxxOvl12V/1NzJfpUthF3o+0rs+1Xri2kDyUbNNlsG1/vnu/QPZJmjw81P2TEOx80VLcDyO6m
Y2M5j3Zk0HvT9aiYlR/Cwsl/ZstZjpCqexnxorZWcdNgW/t8pEv2zmXNofXgE41IeU6j4ChPHkNS
dAO1RxV4DUYP/h9zf1vmarkfylIUe1+TdZ1TzXn+yUDR9tNL4TWwy7v9cGc8jhkUA6UDM5FZOK+W
Q2nkdntO5FKJ63nCzKdD4jVhPzXhqHnnhiG6QMCl7+5VjQ59XFeB8u/D+7V3SI9M19OFecIGhJW+
Lsd9xZ5zvhL3VwftO1TiVXVpXzWkG1hVVo6RPGWMaZDUm9AhfK0NAxF4+UdCgfiW60SA3Rm4dh04
rvM/YJhd9zHvn94XMZeLr2Wc7z/Lkll0QjrXY+L2ftOBdh769E10KqQqKCJllapm9Gp54JrR39Ap
tdeMKyYUAZo3w/thoB9neXq5Zs0iThq3WZHd7b/0WozLRsXwrdcXJeIke06sYjWyd9M/yrDWyl4V
T/83G6uykqAOefvdxPk9YrVo+OEQly0G+9bxyE0DgB/eWwsTNsyhuhCi6QtaPLdrXZHEcSBpvsIW
Hu5Gh/66qidiiAYND2I/lAiiYKg8OgSKADu5cQCos39lz/2j4PJV7H9P/okCh4DrhN8LJFuNbJld
WLLlwFQxHxXwNtin3Mwj08m8l9+iLQ+aQjO89ylImZlH+djJ+iKTs0HoHqgBkGsZ/wn1QuRm0ita
v35P38r6DYv0Gbr5/eup1AXQ0lP9Nh/ipVDeVc6vNdoUM4SIe2OQbl8HZ8PObH07pTnfvQok8LN/
glajAsGsmAckrjsQ22KFt68PNKdvRQ4deff7+yFRTy1qt1tfc8DWoNbvQqqTflSxR0ufu9Gms7lI
0TQnlTeJ2mnBn7+k7zHlZb8EA0NLNUHwWtPSR25xgkS095nfxqDlz6YEmpAyNk5Q5UVoIdhLPkzv
0mw0lewM7zuBxtwcpo8bLo1Ahnd7XOrWlqJ2oPu3v4aaVMf7mnCweEXwLDbBM7nhIljslBBJgRKc
0AsJ8kR8nJUP79KEJnGCX4sWvL+0Hyav/x4TIJuzsjbKROa2zR/UDT4YhHGGvtAbRW8IwX6Ak06q
+kY1yMSq0YP0IPsbLYr5fc0ls42mggSxJfX5QJuuKZYBCVMijMW9VvqrYLbY/Ta6K0t1VRyX+vHy
llS5ZOXRVuS4t7O/Ut3imzmS9HtfTGnI/xizo7oyu3QO2a6C3zpXU//LXRrGlN3TQ81cBjXZIONi
HwI+Je9ZVpNa3z6x6vJF4PxLJte9Z4YyBZbLFIajzkKAiZBXsL4jW98Ufp9Gl0UjG+wcrma1fw8J
SxceZ6P2WLQO1EwMXtNhhA9qpFO2sRh/nh9/yLuXCFvRNL9dv/krOR+VIT+QCi22HThhKwgSyLDK
fV2trcYVuSBJsAeYMXv/TBjMyc0adkhskAyYnNAYgEfhbZ9G8hocC6P8pWqW4Nrcy2LlcTEKaBGz
zzIlfcF97j8SoNv1db+AzT/a+1I/J5rgnFLvU/H+A/xoLt98skJZtMEs0mOlTZk6xOK2ZYULwstI
ioU062WPR4R0GUd5bhWtnhRt2gbYkDKTGpZyA3p20qdrvqbkbQ4f2F9/0AGxTGgCXN+It67fzhAA
gVvysVsthJeKCAq9xDtuV7v2l6fqjo7RqtbiDTj8mVbAx9TYnu+z+5CzURpk9W1a2j1EIdfbfkHR
Hc1gU81cfygNogwtr1XkDkKj7rjgC5EjgRKTmOdU4b2fw0i4wtuEmRKMLvqCKysDEFTXw+WHARRb
3nCMpJSFszsWfS4apm/fB93V+VFoRQSCdYg8+C+vVwAPlEBC553cMknmiVFRixFnIMTX9mJbaxIp
byb+8hs8VcxiY9WZF4Gu1EroxgNyxjFwhsPzg7bGiYxLYsawly51AvjcPvJN4qLwq2wU6+z8mvFp
2XRCJd+90USxRTONP+CLK+pkbBgbzaSbFkbZtiJTCE9loyPqwW7Z+Ingy41KR7h1j15fTXX845Re
e6A7n/ai7W2wjophrpZ4kyP62tVQECeQFerETQYSbfbZ/UBYtIEkO9zxAKFp8RLZkZ5Ab0p/SdvG
828/gnekIcNNOVk31zXqNdwlmMqueAhYPcXKY7KunpOvV63rUe7RBts5NFcVIS4gcf4HLyRKFi9g
jGODiwWUkDTc9ugEBuAIEoPbogQpt1Iyj1aiZQAtDrMIR67nn2CVa54w8vFZIIJSLnTzgS26iADH
lnNR3KTmmibl70TEZsCjQvk0yt1sgyRL+CXIqkiB+bcTTFeDGLlSRuyl8EkM9ISzErJJFM4rFKn2
r01B6f3jES0fhG0zw8JvtLHS531Q+jz1N6ETg+sxn7WLP2rDs937sQeRLKWqiGI49T+5VNUuMSRP
u2ZuUdPlnH0VLlhle0kSj0RftZkE4mcHqA+MKCJEZOp121FLXiISiewXwIHnXlQIOELjlKNqch25
hYZrJJ23281pd3o9Ibb7wGnAoPRwTV/OP2f8YkMn0lV9vs3HJBkC8trvMfwqQ7dtElzjUTmMYKLx
POU8VPmIlAGqr0Lrl2A7NA81Kd05U6ZouCaIdq0lPn/eG/5TqzamLw1DzN8/Gu8vBhmbI22A89vL
S/vFRG9jS1+azWb9+lKevdQ3ZXMhy/VXG+NfDNUdcOMv//qDXdlP/2Ik7ixGmFea9YHx84O6SSez
F6XU4fCOreRhJV8GTYiNV4cDbzSJ0X+9GNeNqV2JFaI94MX6YLCsNgfx1vqgPgRXCh8WlX//4Hnx
Wc3B89fMiPbvfqM8+Df0blfy7/5CRjL5+LNffuDDT2Xu95/tF94DOU16nEDUALbo/1lvIWfgUA5Z
Q/6YyHWXpkfMBvl9JQ0xthvBR+Q+DSHrsVAFWZH6DyWz5av5AdQ7bS3daUPZD/y2h/JB1ZaZNAmJ
KHkt1OEBqq9X6aXI9A8u4P4dhj/PVC4joHTCjTxuHfe7oe9DuQBk+jwilDXTjzaHBDvrBVta+im3
ZAGWL/+Ey4jr1W+9GDFnSTkHp0ZrqGx1M3rd3yamHw9ZpfvPYpj4NlXLJKF7y+w3VrBn/pPgQsIi
rZmkv5JFVXvRoDIRuUm9Rer8zvXyjyU71BSnTQ40x3Azq/sXvwmriKQERdo/U6mSUddhFhHUw8g1
lbTSX8BN3QJNkbDd55i47KP2kuB4B8mQEOXiJUP+YQzO+CNYOdfz3UTjIDzLAf1f0hrfVqPpr8vk
CeHi3BHv6IlcklFHIGR9CtD0MQx5HPyBuxEpdZmdxjGN8q9qAcvk61BOrB4oojWF+szdcUQyr3zV
b5qK47SOmvZcV4g9NJuAKGepuqlI4vyt2A+JXzWh+UXiXB4STAzyytJqvpvpa0LU2+584fhrmnyV
iRDyKTUPLyvMk7oUlu6aO9W+6flpZh2pKcjTPLVrD80aUisZAqOGhX21mFF8oDEMjoK+mBDzMKUB
5xuyJFf+OvUzk+mfHNCUhUSk/nMZSYUmOJkQU3BtINQ6lVjm6YUK28GJuypzviZf9x+LsN8JkXb5
QJr0XCudRodlkwJMx5M2h08w2Jr/Wv9dvOd/HT+yH6lIM1blE55h9taMqeQa1AuVjDYYQ04NbRF1
zq/SyWNrl1epNOauPu8BJe4cOVNpRa+RHavzexKlicBNgJVNvq4Nc/8DoD4pfqyrIQWnmfIwcsDA
fqZEaVq9C/NfEkBPExlWf2Y35ovbUMkAO9xMiTI+xkgHBS454g8N0TGvq/xzq5bUIm8h8Unx2p+s
KRFTgvohMvGcq0YeZFbobtBeb5WDGEtjzw1mVVNOM1PqOm6EQOa4tiCGUdZrqRGdTrrPoPV/mHfW
3zHcB/H7qcW+/sZbTciAspx4CIOfuqnfonDjorT30JIOTfi1Mp0Bd4Zrhmh9Mh1C734nWtl/E1MB
MRyAOcEokIDNM69aQowxSJZq99fCP9p2CTpyZgaI7S86cGIKA/USnXYkIRPFslfymbLOdnPpMutX
Qx50B83q9BLJcNw1ecrVr7Qgq87s9vgFntZrcDC46toQFJu+Z1bs8hVz7XLrK+5JvozPNtDGn6wM
yE/kBV8VNahqy8Gmt8kl98UjgmtzQDxZgLKSVjNoI+jUDwE3Qlv7xd3Gov6m0UjHlrRPA+rTWYUS
RXlbObxmrvrrUvBSsNCxUN4jtv8g2BmU0sx3N7/yFUNzBVr0HcAIWqy6WAYGuaA9Q1ByyCQyWsVo
BRnNV7cKyZbkuH51MDTebRuoAFtVIijndm7gLq7jUHNdbv1yck5EvlwyxLYAfWoVfQ/hDbz6l4Lx
WofG/fpKNuTQGLcTdIkyfM6jfGkeq8WPomDJA0dV/UlNYejVi/BFbkVCkd5m2JwWA2d6qFAgPate
Ei+p0+v8EVNZCzNTJ084+PVlpn7dNi+n1/v9dS+COguRXue3e6DXTjHLtokagBNksDP8FUxBjMnD
AK/pckrWjSZWVn8myju5OzD3OdLQHCs8QZgVMT0oCAMNONGth9Jkqp3wa/996uffk7WMiM1+Rp3M
faFTEHviX3gwXFn65qWX68fhnRgRvE8pe/aSlxb484uZFKqszCDXx8GfDW8h++1UHkbBaMCjG86/
HZfU7+SHNJJD03viUVFJpY37FKpnCAMjBP0MnbJDEyV//ec0urLLo7ucz9hB9Tviuo7qfPOxUkQl
xofVRE8R6eJt/ZfstBzJ4XKUVu+ZYWpSHv8wkI5u5jebeu7pGfB5wUNAS6SmCkP9sbKrYT3/8+iU
PmMAyk499zGRjvvNFKCp4ZgR7fpLXfHbPZ1q4Tk0ETutCMOEYI+nvnW+Dee/WIINDMXS0gbPVm+/
nd9bjbNeVzeLfwSMrm3EGoSZo5ZwM7we0vfUSwy0R5aQriy/j2+XHVISiE/ScujzUNO/6+/94E5S
CVXEnMJ/qy4+CCSAyAM9XNHqVbrQI8VxM1zkaTqMdsqo/d/by7f9266bbo9bp9+rd0aEyvT65fZ7
97uIzqOyVPtNuvdnWc3+yK8OtTW0AJKNz7in6KixOhrS19UkaSJwpShaK70fwsSptj0nkMIz/0fU
mTanyjRh+BdZpeLG15kBAffd5ItlzBFcEEVA8Ne/V5t66q2TkxiDMDAzvdzdfTcWPAaH0O9bAM3C
mSYtIFHwqC3WJM/MJq0XomBUxk3Ym4CXOIBpZF1IiA9rgu4btN2hKIymkC6dCnjwfIgHYT0GfIi/
Y/US2xQz/i0su+AkjKHZU7icfJSVxskYEvoEfYESKeZ0VuAoKqAYE9PFTEEAXUXwSskhXImB88UI
+OL0nBvkD+ZhuN3RoJyJpC4oAhgLATvOw4hoV8F3aoW5AuNmCEh0Fh1665cf8R1FraA14A9/g2RI
1PRxC5yXZ8/Huv/I/HLK1oD0Hi7JO/yJMfFdEn6IeJAMGLp8nMQwBsrBt3iAJciFr90F7/AFQQCa
lqswLGaEe4MMmjMwNVbmhi/5laJZ7oczcyrkPWPjzNSr8g6n4ov75Hje5HgORiVRWsqRTD5nbjMt
7mnLSf+u9zfrrFdmkL/xK+n00ONwKKNhlJ33ABScG+BNblgGB7MPdjPNUTBtP5fke1Tvv8fcIMPg
HJyehwDxg4yHk3FgaZgMTsAXY4azLAVuywzn+FtKXI0pkbnGB4rk43yWj7AAeOcvM5chyKP7PE+5
g9ClUoBp+1tufJavv8GyJphCHhQ3TjuHnpQL8WnOKlv7M59cRB4t2boT+EnAXXk4n9FyOV7/HcoA
+ApL6W4mj4pAEa0KIdv7sAozR/K0Xy73SLsc5o6z86iYGk7NAOT4z1TynYH9XYVjeIrcCL+ScMZp
+YLfgo/8zSwfZIjMtTxsbFcED4Vy/FJZ0lMCdi8oL+QCb2HV5UU0aApkxx5iztnNsYQVuAxLjS/O
xf2Q/sND/FuIbwofmJ5YPgSHNvfDXXFVHiXmCyuGFyTH8Ow4OWdg9LyAzxBDBcJBJPIllu44fw+F
jCGOhDqAhBppaCxngRaM3Kq3TOnfve5eLgRlvGaEXBtY48Bz5oGzY5l6BkJnXRYGKG4Bpba29rxF
iTS/cK0pFVYm/loh/nwqfeMpjZ7s4/OXRpJ3lXzRy+2z4MID1SLZviGePUvyjt0utN4XudQqDs1l
+/iixwmNs4AH+nk5aBGySNAZMHQJ71advExkCulSrP4AuIKIX4IXDeTqoNEeyQyBXNG7iYwTYtAN
mev6ktlmFUthHM56NkfVPJfdIzZZ/Jv8AkkSVKK2hSRS6XkBxtNDA0rvE4w1SRfE189WnB01jPHG
UgiTUbuaQd4viVKG/RentEakxMbNM588UwqjrRldwmTTIs1ygksILTYvGhEqJQjZQ6JZDa9LOnoo
9w+4gdTMEof36XzAhdorzF9K6s+Jwydo/tfLaOQgGzPOvO7TDeGeqdFnzoEv701rhMiBXp0+XHnk
MBvdLpxa9JwiBmTaMDHDxU7nMkvbdf8EQCVmKwmz7p3mPJmDhdtpU8PhQNsE83gCub/kzbol6fHS
pScJB81PvfyTHl3UFMI00vpX7SbQNjUPT3e3fGBSpYombpgdc5YeRPq7J0TDDs1/KPEmEZ9s1vbT
zWM8ZO9WGzd4HTmYyx3iqTRLtY+PjIaswaXwLwWM1DRqcWnFClU8VBP50ztTjMkNhn3aPLVKmnXK
2bB284CeqeF788opgg1y27/RIkHofJ0LHcUS1bR0+tCkMZQQjUfESc29TZqniaCj2JBEMMwXu5/L
z33bofLqatKQVirYt+QJQ+kOyZ8uGiqb5P2ozZ9VCsf9vhw0O83VrWnRUHl8wk3sxJRzptvW7tvO
VncKfqoF+MMQ1TfqjMN1woOJaOms7w1DUpniq6CBArY1/WwLcL3Z7ZC5FyL0TBMwtUWDBtXFOGHd
kxDRIoJNEZxPQJTSSs0U9+xlhDFbqzfg7Xo25738TKnDb3iod8x7RZVWc5yqveVgkg66BmJdIJ9t
b9X6LreA2E/65jmtiIwxnRy7GV0l8BZNm1BSw9QZ2uGEJROZ5KGTOSkgdZrRsjTWjTYxhf6NgjIa
xH6dEUi1SfXEtTMvljDW9yY6VOMJ0RT69OBAA0nRBwC/mV7xbAAgO+3/ZJO75dR+QvT+96H3+4bE
A73YRRzq25mEHag2WIi6ekGx3I+QkVjH5LUQ1sLQQo4D5hCMHNxMbZPM7EEII966NO6o4VJORAk7
njStP7qmip0MqKZHnoKyb1/1mJA5FYmq0q+4H3aN1TAdKJOPMQ02UWnD99N5H16petB/D20Qyecg
HHty/Gy3Src22E/DpDYnw+AS0smIwizAwJdeUPxNCg/OCqn+SVCvjH1zqRCrIVMI9YDXw0lJ+gXh
sazww7cBu6+fMaZ1ib2/bJPSaRtysikSeA7ad9VK1fbFtRla2Z5XbbdecxLyp0muNb0eaUcGmkTg
IEUXYqcHwQjNj21WNP2OTOfWvz8NU8KzwNhVBd/z2DzwX3vm9vt9m7bW9kmxkK3tjhWQkoUDi4w6
lSbeX/bdw/03FWUI3mFwwuqJ26YuhFkBDExc/LPmuV/saDRLbMRLyS2ABAX6gZ9TS9XDILM85isH
3H6bhJgpre5BTn7u6E11pm8ohTLjV0iala41gKeCruX3XrpHYdyqB2K3z7871IylZI+o26/lUjDW
JhBHkGtUIOknlwAUaRzhwqPWLSNfXyzOOEM5O7Yqh8XwJC6I2yIVAjuffsmsBRo4H6FGnBXuq+JW
3QeNEQr1zThn70E+i2XIva8e4b66UvezbvTP++L4aopLX20VNtqRfiB0ldmhIEZ5i+Zrqk0OH+4W
Bg8UYz1FP7f7V4fmcsDT0JDQuVLtriqBN4UWdPuQHmnH1rFHC4xlMk+nv223FwBvZQ6ZacvSkNqo
Q68YXn/hImWTNHXEOzBZKPJFlLzToCzZa67lF+wE3jh5EeTWHIlU1nWnpurOz4gKZ23FfLDFxwof
o4ITpIuipwDxHUhBnYpEBN31LCMnZiFwrreBptuBycElBdCrqfy7xTFN2gl8xgCtusr34Kgugq/h
toI6ktx5Omf/tKbHG//wliO9lc7YJjNtlRr5R6eHIcIkiZ3waKnUTc1ZvzQNR7WlIBYkJUe/roaa
WY88yCnLAbEGkjs6bVK35j5xyk1Pe/UQ4JS6HW0b22ep8OGal5mcnzR6JuzHD0vxy1WHPxQ7tiDH
0zNLkeqoHh5bf+ed8KgAFeD2rKnenNSnY2dH7AuRN49qXtXqX1oTPklspKZZKJPIIRAJifMH5r4A
gkzOBFUCbDsS1DW+pAFN8lDp7IclC1W1hSKxSTaQ3oHAI0k0xDJm/xpWn4adWFBNjxSyAfmffeR3
bwMXA/+AmSxHmkwAbOKg4lunVf/88khJ7+Bh9ijxBhiiEym16/+IH33TngFhQ1nW3YijDnwEzFhQ
0Wawb6gXxx5qgbQBREQ+kTf8agAjalFZ/ghEGpWHxxothxrk8OmMSD7bqv96EXWB/pbaUvqYR1A8
WfpSOVEKJqdvh0amazRrbJiqu8g7ZrdvYbjunK7FpIbHsiSE7nbiwblFNd44viwyM4AksZZpG4q4
0/Bc0c7JufF9N3p0aew8uOwBcOKYDJN+rUed+yq0guZDd5uofWB0fBidPk1Fk4q9jdXlNNdNDRW7
BpP1SVFgeROjgWtsKm/tgvOUdjHAV86ZeHKf6AoLHioSr/Bv02ia7Lc2dzSl6daBLEDVPdA9d1ya
dIgYqC1alS6kpTsPx16kJ5EXhYGAec0amuVOYQojr5Cr9H1TMBJrBIyhK5dpb9GHqrutM5omVEH7
OmcCXHHrmpwT+/B2r8vCjEbWCS0b3kxLP8b1jmLP10GrhqHXC9Ac/Yutn3tbsX11aaIpvQW3MkCY
hY7y29XP2C2VjvzrVpRQUOmP2ubHWq5NKxrNbjug4wblV8+pzyEx0fIf/jHocCxeyeuaS2MMh25R
O96WHURpKt2e2DV/v+aYnnzs4XXIpGnWSVTicNqOsVlp+sDxqCn5mHxGrvieUF0I1abuEZlBgDht
1VYviBp1BB2ZygzaUzao7HWuPsg1uS2fLduWnwHSAClRafgapmFj0PGpilm1OAFttRLQCXU21T9c
nIiXOz8MLgF+uJd65Le7tj7sDPQ0DrjuV6GI2avcJUw3wLRwyU1xMN0UNTh9Ivx8nPCaIiagQRwI
38j2bAP+W/1SQ2NNWZCiVxqVFwrv04QrsuymhXrPiXXMRcTi0nL+B09OEznXNN+76RovYv7dMoUp
ou/AiYxGhn4lT497ODnnSTK6QGobnBgl+RCbB/FbhpIRaTE5IXleY9hNIniVN80V4hyVhqx16GOm
6OLN//Yw0ueXSoK3j5Q3PFkyBhDqLX3xRGRDXeC3HFEE0E/wrojtYsl7GpCFkjzQZpYc3eU5OmXl
V86DN0XLsFHQIPv4xJJruNTXYzjjYK5rX/bhvIQ5gd3xdmXto55MNsyGtAZ3Hvip2p5UWB68W7Fg
Y9Z8su4enrh3qo7VxXsVe0Z+0qPP0vARy+vs6taDzDyPInMwxxqHiiVdZ+mW7mWNDoAUyvRGOS8Q
My+dB71RN3UiH/sLN2PSGolCyQxIBounEgUSPJ37drdKnIgl/rdKWYYgpodo+HRyrNctGgIF2m8v
UkinFHY1TOiI0Jp72WMsjHsBj2Tdeehix2O5LysxHcifMJDUXrGoRDwIvGGuw9uQzx84n1OjKxpW
PcuWtU8RnboNk3XFLu3NUID6dSzN3efi/MVKzfOhX6w+LhcV2t5WWFuJQowU+G5YCXaft5/0ogqS
8WWcmZDowJYL0/OMfc1YPg9SJEOTiUr9Jj+xGt8843LI5LFQYv7AZu3xQwwIGiiTxKxagYiG3ey9
bWzlwQsPPAt4jZE2ZNtBqPsd8tjlUda86xYm3u/zsHSzbbHlRjkcERhyC49jfdbhk72VTI0NkzUz
QOk2+5qQDSIoSBApVd9SA1yb7qI5ex+Si9dmeqOlxRAe9C2py2p5g8FyQrkXkaEFo2Vx9WCw141E
yRrByNTpEGE6kZH/ydK/n7WJrKjipKhx40DWoLogQU1vht/Bg2K9OKwnVlOCkSHi8qU/98magQuX
uYPNIceDQgTJWnnNZPifW1DJlaXEm/z/+ycyK3XFuTqzaOpzkXpv0li1DWCHbaifm9cgh4gbu3wA
5A1Ub00tCBZgCgfYx84QS57W04M3PQUSYljBOXF7uLN5IeQQUXeY7uCgKl8BWrkX+xf5nzf+tSZI
o9EVRWIuQ5aF6SxIhuR6JsGu1zTCcCJE+aSnWDkaW3MoOlTvtsTmJI6IBQLeOgO5DGD/25Dk+3My
FT9xOeYhuco0dR5xJygJHoaYYa/PNNiYqiSzK/gR2Zz0zD3wPHkYD+/KcXRr5T02rZHnjAoZfcR2
f7d6ojivTIY1kQWTGXYXD5hVJScSjUWkAoHBrEQRHy+Yituw2Zf3n0eiRkOADI7DtU1lpTGD16FI
BRmV2JWiUTKDcfGN4ECm7EYZx1UpNOmXffvADjt0ggcmacV5U1NOZP7+NCX7rMUMLrF+WTinMfua
MbHm3F6/RCC1W1waCgDIoNjneHp1TaiS7zb1FcpG6TjRtIuyr8GhLXuBO+NQUbnxGKNrLqZ1DbDL
byB8ux70/fy7IrSR8KuPAgpIUDKNH0zCs8kGJDB75w05ph5cSopuEKr93VLkqjOXtOFDtTSZ/bd+
QEVQx9/U1AU4OEsEdJMhhpO2+7W+mIusLl8WcWlaSK/uNl7XgzZLOsNMBjjX8LQ75DCzHkTVpeN0
z8LzwfjRUiQ2a5uLXfxkiC7qizajUZc5oXoIiHoNFClxaYZH0XAAz6ZuBIk0Jtm8tsTOrnz0ZeBN
fNFHg7ipepKNzMIsdbS/+A8icadkX7C3O0iuP3eGHb+NZafKFH1sBWYXj3H7wkrKWvq2vDWZoKam
YuJPkEW/IuOq9U7swdu0F/SOoq/KYd0pYjwTyi1/uwXimm55zAF6DhZfnY/FKmQOsFnWMPrqJEAv
4r5kk8cMz6uPNcAknbENsJ0Netp9fyZN3B8EpnnN46DbY/YAZwwVC05DVf/i78sMkkD19hDhnOap
T8x1xGscMX7jlT4zXAIC5j55oPdvLv39grvb3chqoJLFQOxmcqrNAlIUsS5qc0yDoOHJ75TG6OQb
y5UTPbisGDhiubbw4uRiAjYxMXPeY2pkxfFgkHLJN3fDXfCZz0Utr455gn93UnIlh1xk4F9jQyGG
5YHt+a8lf6ciSSZarvucLW9yiFztgl8XkYLAg4g07BG8RbIddUK8EIND7BB5RmJ+yE8WygC3cwDm
xBHik6I6v3AisUPE3aTlLq8j7XJ7MZkNvHkjk9avIWVqHH/y/n5WJ2pDVeaXonsv84zth/OKdKdU
AJEur+QdmTzLq0YUf+mU0Yn5IseJDmXlRMuXc13KYXm/5WQ+m/2tuwfRL6JO/r5XR8AaPoeI+2gd
Gz0iyzL1Uz5KiQqCIJqK7nyti+F52miiRGsTWHWQOh8Dpqsa20owJHAhdhzTkDud/m14qWEVfQSL
KXLkTCtwuzQnVqhv5FgAarSJRlekJqzhMxkQBq8om48xLoqlzWaG7FF36+5Dujt4iOWZNaFWloPE
7AYRRX73Up1gQIvEZkzuoD5b4yeL80svrt/QYNIPbmTl3Eb0eYI+hqrw/Mf2Q5N7O8eGUWPHaUpY
aaESQypQplEN8g10fypakTHd468EkX5A3jQVDpQvSJ7IFR7AZ6boBwGlA1F1snk4CSgNv7wUeWQe
GWQvnPITxSYvtAuYGn4vkLR//UgqeqnxD3Iv3YW4gyYz9GdBQItDIjcK9ouLTXYQqqt3YPgbTAoC
68/lXe2jQSq5h4LrI/PEaN8pcqkQmD3T84nwBGI939y3KgaAmAaPmxFeXPKBPGoFKUVJ+9zMkrsT
tSCOxhlHCpSVXcQe6P+t5RrI2CtIBsmgTXKWtSdGxoVE0JKds0WQ9in+hFaWZ8SDowED3P9eG1NE
f9oOSuNBAsDebU4SNZEZVevT9o1sLFpzOzWyQyxk6clYurGGRouzilD+tCsku2dAmNgCLKjDTENo
kBM3HOAdjoN2nLzJx4L+DOR+NL0LTalQNiupNJFcA0npCw04I1mO9An6V3k8fBqrGXvaQ9PnpJpF
9PDbaQhqbHp//HZyl4UlCw5c0cQ/dZsO6VpWXIsUPd3wZWZwDEEePnYPzUmDO8Z0YC2egDR4IWjA
Pl1IsNMXqHGQaTkkgi3rgZb+c+bkOZcTrIMlOLlMc6tjCJFiffHpHSl9/Twg+h+IPdEisUfMfHSW
7YmxIevc9sCL1JlNLNYCbXIfKLX3InFsr80hmPYG8wErJAPIZj4xJp7p5+KsPgxgXAz5693S7wOb
cosCh3manB+nHogRTKs7LDA8mXBcib0stmhdn9tOyiUh/nuTS8PqoLIiuP4ilxWd2z9S7+7mffHZ
VD66GtHy9iYOzi5ZQcStlbURt+49CJ0rFR9u0q+aAzjAfiiLG6E++NkhGKvjfmT4J35jRBqXKw7j
ecE7f7+Um1KcSLjUPv4jKxyElQiWqKqNfJIM9Ck+JceIKotHIYUfOApfos7CmRwvxxSbih3qv88a
ZR7TnSfzarR4MW8vcuVqRCMZUOgUA87HPooZIt//7UwCED+gVpoeklcxXdAw4ju/B5cZwOFtIg75
1aC8BvSgnYnCslAE9wn8FejE2kZsCAuHtUNREn4pwr1+QnMD01T7N88ar+VF4BHIA3eL9JSCB12v
ezxls+vpeNwJen0BXbDG6DB4Af+gXhyYBuvtIDaFzFVd0+0E0203eyGaxd8S0wLDU3b2U6BwTDns
oTPAVVAYnCO43WBJ743iY6VbdI1ruUnFSnqiwQ9P4MvrEB4tddlHogN8MXRzTWxs1NimnDlcl5Md
cu5l+KxYockxGooUhjmNw6oZS9dv+InDbkC2y5L+NB0SySxICS6C7CyBTO5QoPCDpT/620RNCORE
MFEyjNGxBUyhayNbg5rOPhAMe5FAoYAoYqmHa0niYLfkKILOiuHLvnvJ1hR1kuAyig+D7FlRYDm0
oMZmO8l17WVv/Bx8bHkubrF78Z5PiEN5ZNbkzRsEIb5pxozCYgisHk5Fngt3xIlFD8mo4S1cyDGZ
Wx+LI0hArDWSGyCcJU9N3ESS/2MGUp/9SfmU3f8H+OAj8GxOa4aoLkglobruYCFhjzg1rsT2H0Kw
h6S4fp5uWwFBYtPi3jOpq92qeTWtmfjzu28aULKncxpY63Lb3gX3YbzH281xiaGPGTciUznJuPVg
dQHCY120IGpXE8IH7Z26WWj26qnOW0G+6QeHLVH492VznQsAHg5YlzotdIyKBFFvrQVfvCELMDn2
4N9gPx+rRN64/jbwC8TkKZfyv7UWCxT4llgjVgG52/scsx4cTXcJee7vfoe1WzmQIKEmaeIEtz1m
SVEBgJQHMO8uj1U8M0rjaRRl4V2CWqDaEdN31kMq6hsSaQQllYCUUkDp9yZLh+oAUqhWlE0g6K2v
3ph4/Rk+PHq2/un/0LwGoYELlagiAgoNv3OkArSP3eBcNRUWYiN05m/xC5nqnKUzBOxLwDZQ+2OC
hro1aizEN2QidiPAEUpV2aBY7SBFsi1lu+LD7eXxQGKEiy8IEi4fm7XG9gUTonsXwSY5+O3K4Zhv
R5sdg5zgKdGqluxCMDHEgUBbWHmgqxCAIq6BqNXbTfZM8gMk5eV0jsSwCsMj5I/MC6dk1sF9xdVI
yWbkJBVXBiXBEQEdabtvt7r1ra0gWldatiOvXTEGwXHIsB8/15bFR5/AL+5/4AMtB3BdZbTcRo8X
gBdBOOcjpCYv3+5uBgDBVYOOXOo+lBCbwKVi+on2gh0WGUWPciSSnOeKknnSV5xV3umP4rW8Z0+6
h8tYDNkU4b0HDWN8j7WNYyvYMM8R4K/0EazYC6xV2/3zOjCrbXJzJ+KHWIY2TdbHAhZI8XMAkOET
i5jMaII6HZ6O+EoSTQIldEooer4JFXgnKpgIbbNqQ0+iP42hWMnpUmJSIsLJg6SHN8Y5kHRkmm9d
xvqKnfwYsxXmmP/D2HvNe0Q8Cb9hqI9jr4NzaxKwWtGT4qacHOLrumtjqDXQL6I0Lphut4n8CXAM
YJQ6pwF+CrXgGPmm95VtSjJgoQkJUJFBoi3cJpjpX/hWZ9Fpuy/C/mfDCxP+u2P2oPhaX7eNoLfx
aFfD0SLMRRok3tNr9cMji/GJ4is+XXuAt7554L+JFmfvnjRxAyrn5/LAW1gbJo1IKldsUqanGYgH
cAOoyAwGj0ATInTpeKhuFD3cNVz6bNoSATk9baDvn/YcwdDFIG+Cv5rHJvoHgbZugiJFfRvrpgWY
hniciXgW6x2kEulJBNn6xLU+BvOSTKNfAe2R4KBr0ieOXcnF5aPyKucvAt5JoKxG4EyOeDjwIBks
L0g2CORra9HmpYTg7If3FFGP0pDgPirnhXH7Mp07d0TkHxH7fU64r4/+2+aiSVE7T6e7uBwboYkl
UDcA21qJZvjTCyRCMQoU7RCPqAAWbYj783LiPSjJWcNhCjWhrgwtnJV1pNf6W7cDrAjVmjwM6c7A
Hidtzd59mzxdEkn1A2dvRRELzTgOVehQqEhoGgyko+wRXTwEMnHeQWO2o1vM7KRrK2wL8BMyBgMa
ns2idXMSb8HpTfd750kvFFWypzju3XKfpmDPAatxtD6vyYjns7Zu004NPIQ1rZ4uqIh+bB/mPSbG
o6yxRR+SaYNFCySweZAbnZdul3E3f2nHrrucoj65eexBddt0/Pr5LyhA/tWPRd7ylICCssfNr/hs
7FTTvg3eEd1cXBV0N4QqyLYMBEFpB+LXUG/pv4b70nnvH35K6fzpSziS6NaKx0BqNWVelI/sNlQX
3MnpxfMakCYApR5qXVw3chjUDWBxZbPuIHLY4QBSL50Y+GNx4Oyv16bOdoJUAcoUaErBK/qLe39x
pOqPICTK4HhGe1TqZLzyHxlDJNYef8mppuzmZEL3eIHCQWp8YP51yX6QfFcYhNXquKeJBSQrlNJR
eYWtr45HoSQkU9dL3GOlVuKULbzZ07elZiZYMF7bUF+9OObqVxbRgxCi+L2UQ/at3/V7ccdfGfzS
NGxy23fHT/QzyNUB3jyWAstmAZGPrhPzuXsHmERAsahlMLhQJc8PWVDgUuXgRevuESIAybDrkr3L
M37jpoUk9uIa4l21adeX8p8GXFLmStbYpPJgIXJlwNVit6FgGDoLIe6nDScOqiBveM78BpXVjOQc
bLE7uukKbiHyuzrm62aQ+sQnAaUwe5GPAoUUy//AHAQe8IsAThLU/y+k/3FDAWbE3H6tHtr+kawL
XAARUeA//AHZibB6IOEvHjrO6U6IfDDlyAFVTuMNj1OmRhYHzQMhLGCaICOoBmRXZ98hLn+q3rA3
Qx7IRsxZV+RA/t1Pz31fvT1cgoInk2PR76jGTH5L1+zb/pvUEZ+sQZot7VGTU9nAT0N3sfFzSFqZ
xRYHMwMPlJWMQFHQXpkGr6h/JHo8t2jcUkX45lSXb0kVVPEyJQEMdz0lDWWaLJkXDiMBypzHyRLg
sx0kJHrTOF12vKCU5A4OUTxahhYueXfdm8jvDDK41UeVGy5jn0oftK7b3CYRg7g9dDjd0ayG+e8G
1Gmc56XzpFqAYJeT7Ztuy6XA1W0w8OHDf5GbIAV4tIMe7w6vpqHAxDj0QOLTJL1Sx0H8Hk6C6zxe
nn7fAMv4r0GxvqMB1HUctjguXjIk1ifVoiZb4ywIBsAtVi5lS3tyurCt3aetGsyQguKae9uR34dI
aJmDjfE4r08ZxNgGpiX3CUKFn47p/NJJ8IuOIwn4caG6826KtCIbcFV4FEkAqQ9IvxlfRo2dvv80
v7JBl8wU08Q9B5akkpsluorcnh86d4yAaXLCt9BdWpcYyAh2XIV6Vx9qohf7qjm5ra2gBPDlsa7J
lQPj9SzgiJTKnwRARuQUyDvsA3+7AD4l1hBJ0w457sAaxfi5BEUsfyD+kA3Dnymzko1HitRXSIJo
qClw+pXll0zTNyTkEEGDqtAYTuXT5CshMML5ZGs2Ro/pE46/DMOE5PhyHXZor0N+pgyDBAOW5Nmj
mIwd6ZG4Sr4iT571SqoIq5FMeLdyM6d1sGd2H+IVZHuPf8mwfmiHo5A0Q3VfN7eydsMlLDjIYlZt
X9CleDjc0HvGVFuqEQDmIVp1uyurL79R6+G++50hAuj7qpqL+EbFyUnvPEKppToNo02G/6IOZA3P
yI9bwwBouqsSJVu6onAyVV9UDZUfsp0j0R1rxBk9weELCBesWWfx7qOWUIKPgwS0PyMIKDXosyoy
TGx984j4acSeaDCbQ9K7ZvbqwPt35z0uqaN6EbdGNTGtJPRyCspVDF07dTURlXXSIcMXVdQVkXrz
SIvRHdRi3ad2fllN5JC7dyKs6MmRBRcl/RPNWfCzwfDo80khFvsZnUn6pMNHF+1REUg844Im0tfB
BdwIWac7wyh2amsZwxOFxyiGVz642T3olsD+lmFJYF2UMvfd1fk2PT7NO2X2ZN+3Z7tFdZDJzbF9
MBpaII1sdbEJYMGY0t5UhIB8mP6tqAL2iBbj4s3DbWBsgKNBPU+pIJP/9IFg3IrkX94l1yOoLyjj
UbRw+sAcYmrbk8c6WXeCFNdFMjoE/ID1h9u3ArKxCbtJNMb+Pg1JNOCRfOIkvsiiUucZS4gKaqLG
/KB2RsQnEu45LBAkt32BrACaN3dkMyidL1EwclJqBxQH7gf2NdmpeA0ZLlNd5/gGeDcEwMRLEi+E
SBoSXbDVRsBK3JILzSa4LFm7R2miVTg9dVrS2mX4RFoihEjbhOljGS973ENPtQ6yAzrbF1AkdVjT
fHidA04SZaqzXTPSmUj9li0NH4sLXVpKahOF21Ksv7kzbvrmUOCe9u+iHdF9J1xR+u2JQ+oQJjY1
8/LyH2qXHZJuNYweGvbmj7GID+cVsDoBWVX/JJiCaf5NfsjsQoYG9bE8ZtFw6VQyFAQfD/FwqfHw
QV24ZcGHK4SC/KR+JOTpUSuMZW3zLOuSKS9qj9ZBmEGEYIO6RynvIifaRMITE2h5truDllgGahuB
outQumOscIs74jmcDTAiU42v6J/NjdBmuP0x4FnLX/Rf40pvSIuIi5Gfz8Gvge1TuS7eNPQEXHN0
glQAjgu8akYB6xcML/I2SLuXDLJcgE8Bn7mtUSmeJKa5BKclwk5w4UBssYFNXgUSvgOBP38GcRvl
dDrnaYjDIZ7I1U+HjzUBzC08Sq4o0wdLr0FGi8hE+e3pPyx019WDmBix2mT5t9yP5mU90jlNoGcP
eJtj7KDB40TP+aHei0BvUsFL6viAaaUyuolV9JpIMJmcUDEQMXnoIvv5idG3kKQ4+Vvuc/U9CCgL
LJoDnm5p0zqs8/A/OyZdUzDkU9NMJzSWKgK4iZ3wMrJD2JAIkUNdtrqDKbD8CmlTfLzif+vzntNQ
H7kXIUOmdkmytb4fu5A1UuyJuEBAb8Vgb3e1NZKDHibflhGywP4mUn7ysQH7B8QGorizgBgdYL//
xrdGOoBxIsVa6rWV84g8Cv0T2/mKb8RezxBkmXJEViLRRvHwo7Fva+LwrkRFrRlpcDEcH/p2FMHT
CpGMd1BQJ0c35Afe+Uhxa9R2+sgElxxRzH2Rt+JD3NnXnBhuA+zP35i4FxoYmY2NzslE4LdHhP3V
e0ajM/5Y/8o8yW7C7jUP3pcPFwENQ9E7pKWPeX9Zo3IzHPG+OvV3Q6SgR94SEWyQXZKhCICKu73D
rcYegNjtR9yb6waWUgpxNjaugioH5wUg8ug5ImkJoDgn0RpE+UZND3sI3ooBSczA0mDBWB38I+oY
OiVBUbKdIgBiCUSWeKGAwSfHGrSp7K6DHddL9ZhRyh970HwNQcWADWS3uz9dT84rv2P7+HUnxQKc
E1IEK8F/Dfmb/F3C6hKBxA6eitHM4xpcACo6Qdt9srMlFHvnFaYOEVNsfjKcJYWnBa7wQUKAIvgr
uL6csH8WgU5YF8otQqeQVDAC6sYB9slKFov7FLzVKbhORDIRi/3ILAHMeZ48QOByyU1L+hJ3okcJ
TqtzRS/44Uissotuk3QGdRxghEVnD1yRIJzVHMxOdKz8Fc0+kCLb8+b10ukP6ZxddU3EFmP2X1Pm
Eq0ds/KgLxpLwP46oAkvr2UFUNCMR7kbigbGRQ6HfHttG32oQYckeDqEhWRntVhCYcpKqVta9p7o
ApaNc9/vDrJVs/1tTnEyNj9mWVN110SfDIVhbeYSf0jcG3F1Qk3lsUmmUYYBW5nmiQQ/RI38md68
DoIYsTnDr0V7Yq8hmiEHpLifI6704eZNKjwrLL0CPmzepp3uRM67GoeomsqHA0MsR6rnbziOcG0g
feQn1WDw8c6ErNPjG4xupLdSoo4aIDd2ghiihB2zlpAYNes0PdL4tTTh1B8yPiE9NpGDpppRqMp7
om2fzJMpKVyi2HFCk+9Rp3BPbvaAk4XCzROaq4nfJ9pV3Op0RbgNPgQqbflrjtzCkrUAj6TfhrAi
oCyo0OTTcnkKMtkVVGZDMLNCG3yLvjqhNmluZO7/OCFRUl7pklJhztf03qRnEkZFfgYCH+2EBfqj
xyTIibpFXQxECYsqJpGYCiSdhGho6kwLtZfQpNjg5MSrdE3jtnVDLOTbHAXvdo8Pv7WlJFVD3CWp
jrWRWFEibd8f5OVMIQiVTv7Dj4jpozHonPukfEA9hyKQKQ0PztjWIV7ei6z1iT0rnNivttSK3jlR
Z0uy2rjHAuMkRqSUnJ51p/bVttqGBdgwthlsJbLsWGqkrxT8/5hDTiot5yvAoBiHK1zSQEd/FUh+
/CqgWG3PLPAQ7JeEkeHEDbFi4nKTEMYhEQSlfbj4Ea1lF+0Zv6EWuPT/hfgLe/F0HmZO+hHTWfA0
CNmJGJhYguy5IfgPeBJJwUcR7Mn2RMtVLGNoXLZ2qbLgVtAihdmL3JKcgsScuk7dkpTP9N5PWvMk
C3BKc0hcW0RmoKLGK0XJkmbKkgf9BeDLeaHuzI5N7Pt4tzcWBal4X0OoQ3TnNwcNIPumAPbDi3MK
BKkKV5JB2vm9D2KCJjsvHGEnRe5tUxL2/zn1CwpBoGME6Iwh2zVdCmScaEKbQ/DKPv19Yd4zPRP3
m1OoRiC3Qhx3/ARc8EyOahe6TweCAZNuahWig+n5sp0XXIpkydacvARcteeFVxV+m5ajNCCiqd2L
tEmQZcA3BH6LtdqE6VTXgRCAlRGmOids/oDdQ7dBckFXR3TLEZ2hng/0gLzk30dZfJJsUCpk8qIj
+KnLQYhCEjlq7BhwbMdQuDGmCtd3vnMP1GDNAXQ+oX0ktRcj9Xbuw8CJsfOo2gKW61eTkoVCjpyA
FDZJyHisrCGabOGiv7BtiLyzAHH8jy1gj3j6F3aPPGlK2zSC3lgwkkCEXw2ua1Y1G0psxxpB8+pj
ZBNFIbyes72le43YRqAnTrff2oq1wMZC9nUSBAE5/LB8lisxkBIamBPUFEsbd/bWP68IuoiIKToI
hIuw75wM9KEX4DNAJbAa5EcgpyZ9n22QqW5fLDSxrk8wDiBD2JkbJPFBRC6VBtKWTazVigpDETFY
4wwE0Sp2nLH78PZIC84mEhVY05SrBgaFlG0CDVH2yCekY7tYU9gobLKPe8T1xZTDhJ5R/f43pJJM
A3IChIDoI5Ow9PgtNvKdlnA0tM9IMSQfwkPyOHTcmN7pRtlxqyGmpKRyxF88UgoyuDVpxAclAY2i
YUiFlKdlMYfP7x3Kp305IMKF9HOGOO1AJIz1Kc+27mFqZ/96IP7ISIr7P+giIjNesI4oPm66EI1T
6U4lJkyj8BmTEwFzJn3PBZqkD9uHBPxiYDhJSS3VPAgkK+OHouoKak92CFAEZP98E24YyLevTjKJ
DRoHMkUB0VYLqu3xERi/aB+4vIEJUUUCDjLd9O8UIS1VIJ0BMpupASXCv5TDLNFtvQFMnRzy4rSU
duoa6N20K4stVZre2lfHWlHqmf92WtRIKDua0UQtrLswEbxI786cCzHI/5F0ZsuJalEYfiKrGAVv
mRXnMeaGMtGICKLM8PTn232q+uSkEwcaYe+1/mnxwQLVnciGObI/j55TrCKPf57MauwhRXl+AVth
GL9/jcU1RzQa0ZhM2mBTUgj5QSD6diJWCWJGIer4lGrSsdGSOjos08POHi7oaAGw8IWZdXCHQ7nC
f4IAg9HxCFmfP91KZw5xrgYm9yvXATr5FmOriAsj2KMBLRrbxKATh8D8ReAYrmX2I7QhrJWFazaW
DGy+H3sUD7lGj+yOtePoDwsuz5C4exhjwLKA+gD8gohuzH2Uh9CypkveGDm9IjgPbjSeJbd4Q1gX
QXMdgYbk5zHo8Ol3hxH7KjsuSwTQx28X73LoMEr6cwHkU+Al8RJpqmtejNkTwwhaNApNitqv59U4
4p2tiRgrDhkapztZG7gYLXxAyGRKERMquFIKFLeEOMFXLyL0J6MgJi+asDkMMTEGReHQeywfVOO/
HZKdh20i6YLBxX084NlEDSLBQ0lOr3gqtSG0keTdc9eUgvdAalsAi8j4es19IEehp9BJO3RUxBkj
b0zFT6jGG/t2MAYSeBHI6uL15L2FcwNVQOIz8Y1xIzEHSqRkw1r9ZgQeQjRyZjD5WfeK6Dhzo91e
u9EpZccGe6/9x9jLiWoZc625PZ8/Cz24LQgElR5eShrvzklJyp34aoFv1/uQVNAfisxrpYBRT2RZ
HkcREyvsL0Q2kfuBr3iTrOc1v+8X6gN5h/N1N9klUFKTwNgbc461+KoNFOZSMiMM9ONkMV2tsUu5
up9Bji94LiElMuZvZ7LDOMOZqAtkEMmiF6eboWlhOjd2vV1xl1ELrQyIvJX6m+4NM8i44ugbfqs5
mt/sghstWg+rSfAEwfpp2MyuEGtrbZFjjvYeuYOI4NdcaIt+o+/xmn237E4N1MhrOWn4AOyYEVGU
/ihvfl5cdczqOQQzkjnC4G3Pems3C1iVOPsuX/7VrrOd6IhnLE4U0IfDgSr3UMwOF3tp2+6yc5cz
dznYy+XyvFxSYPOcnW3vDvyFR8yCzXEThs51A9d/5c+1tYJws3GcwLnafAkCZ+PwqIC/2PwVqmYT
BLs/kJcNP7Sdhecsjk5YW87VsR078DwvsxYOjrraPta2gwYj5LVD0+VFExveMeANwq9vZ+Ecj6hK
ajt4WtdjeD3CR155HV4L0wNvKzSBm+uEo9hcA/Fk58gLbcJrKA6LrLjgy+FAD4HTeE5w5NtQKJOv
zobtbsNjSKAT32xCYBU7/Av+nL+HE+w4yhH/CwL7bwdF9HfglHBmWb3ZRw8ZSXsHfvuyr7sA5gkc
CvGjR3aymzk89N/29he7f1ToLLqNX/k2yzIZdTvywcQWIJ67EZIHYojw2onaXvwnRI0boZzbCJnj
bsenteN9W4uTbnMCjk7Aa7YBuBPhdbOL2I+XMyxuNq8r6LLAsdeuZQnIZHk+u2fZdt3zuXNtSg93
Pp+7ksOuxwK/XM5si12duvptLTlgV9QiohJZnl3XOpdznu4CPNeOdU7ZjOeQG5p1snzft4jiO59f
Fn8oNyoe5tbU2j4RHZb7jxURmGllzUtn7nbunGvMvhTWgVO+I9XwLzIv2fcd6ao/0uyVPm/26ZV5
ooH+cFfjS7dXq+AVTZu9yffFtWUlEN0yVVwVwow+v1liZ9HcWEYUnMDU/0PTg08NRhnJ5I8wP8C9
D4aVs9OOgS5OvUwS+r6//8k/sJ4/AoHoBBXRU08D8GWkMVijb3kGEor9hu0zeC0Vb3DL6RN12qU5
qiaZlNmeNmSFBWKl3d3yt/8VNR1asNwyd/WXvHnOIZNEGyF94dunx00Z/tGAlPyWX5SDE3mvLqRp
f05+pDMLfWpsMHL5ONRXjwPLqget5A8UzSsQp5n5q3jPfanymjH97N3RH0cRZy6gM/kYQTRc1FkG
+xQzk3rsmSFdaJCt2/lkM8x6D/oBRukzn3x6CCYE+959TX3KAPHXsts85vRbK1ooBgH8PQ7RLl7q
M0lhfFwwGKGEYYQ+q61JD7NqWom/jCzZ2Bli+zT5TiidQsbxrEeXAqqXEo/tmCUPADB3JhKu46f/
ihwJAOHtlghpVXJN8Xc6fPNbw0dB2qbij/4tEzdiegbtDFox2qqXCHxoMqdmEc0t+aIoTnMZQXv/
GpfRjLBjmBQTnSY64MKBRq11UkodU3MHANeJX8dORiwaf/YTPsESdiTza0+5uwWIGjQcBcuVBBDS
FcnTq9Em4C0CTGM7R38C9Hal0khQk8kiIIaChZRf3MWItBAKwVXQUTUoBZLc1y+UB+RjULf1iKhQ
rGtQ2/Gh0BxSOuFjXGk9+LLPAKk/bT+yF0Vo7p+2bxwqa732C+ZJ2YXpPYgeReZwx9BuTX5i/PH0
DVRmFGGo8ogwq622s+lbDC0w8JgqvnLY06HkMAzNMmJT7XWaOLtTMEtPJ9K2hOzdDXBz5E2BOizu
B2MJeBNW+UzflppT594g2w29mCiSvnmexjw+VOWS013Lwm5WrR91dkbG5GNXFa4GqUmMDTXQFNl+
QiANMjkHsEqjaqLNom2ketdsE5M4bFxFioGv98igMjTPqwHGG9JjYnf7imb+Bpw3Zgag7PacLUiv
xInor2UUR4QBcgEwqMM24NhEMBFRvs4LuqH1RM3jpL/ty+kyhnJ7huKY4DK6azBMb0JeA0Jdq8dX
cjSCorLVhyO+4md2TTqhzwrzxbgndJhmiOFr6xz3w+Yx4+XTFaA/56KnNt89F8pauUq7bpuexhwn
ldNO3oKCRUFBTO/EiXdd+DmQ6xDvNLSOildwWsYLHSxDdzSC8N7TZ88QJD8i1RUM/WbCeqH4ud+a
ZC+fXsyQ+On2wsX3FV+lzBkXFnXVh6NPLW65BQ/IFuNzY8COlbkVU/yCTRmOjjoLQWhuffD9zF+Y
i1oUgyRsW1prvX+SE2QdzSc69qMAotEUQrrQhYG1xqh8xW2CzlvxyoZkFZf1SmZUko0nC4DAKLzx
yBuYaX6niffvvafDdaNIm+W/Y9WBzNUn5D+QyUdFFzzfnl57HUU9yDccJuR3bo02Bk0tXOxX7em4
MGi+4H3pYJfjfXuO/z6/E1Shf/f9aPNYjxmAWhxgHxTwUNosStfUpSpPesplmzjoxlhS/pOt9Pw4
ItxGbn9ekqtBctbune7x0u7LdbsCE6RQHzz5EtP50IOwNUzsx8MVvQk3eUNshldRI3J5KKQPTUs4
2bH3Vmcf8P3POh8taFuM3upefjq4BM0ML797BnXPyJHrp2aRpCB8Bn3l5/2y/eoKr4ShxoBOwV54
CkEntS8VDtuvKN9FYr2EE6znkL1uW+FMmbdfI6hV8k1SB6R7TAjrHW23lwxOTg48+WyUv41zT10T
7oA0LdZecmmoQBmLqHkfPhjN03Hd3p2xMJUMtCKDlV7fZ0Dsp77MWDNhNqZcNdXb/SR8sE7ZBiVJ
t4CJ7T4Ztq9k3yWA7LQKjDVqplEzbUmfZe0bnIRBfS/s+wsVvvYejJQgql3V8KreGT8cPXfl3K3a
X3PkS81mYg/57P2jMmDjUIWs6zD7d9JBIjvhM0SQPwpM2cvbDSEbEW34QtNOvNmHezv26GkUckNI
QFgTljjJHe0fnvNWg9T0JtmUtzDe/gOca+KohIQgYU8cbp0HCsrci9CTKi4r3mhZndKf+KitdN/4
k+avrTz77KvtWIxMW5heh0PzUO/Ka8TuCIlR2APg8Rw5wdhE4y1iwsjMJcKV7pkszyRjogWFj/ZV
rz7oVdbvu6cPYoU3ZknITfQ+kkEUoYaA7Sk9hCITncbe/XThY1+U7NRMoV59vlTgxnaOg22mIDkx
rZ7YPmLy5qQavY+D/dz/QynZ0eQ/cjWZCfg3HM0vxAJrvGsbZTVBHFIR03PkaMgmatBrXMrK/ezl
Iz0iMF1Rkk/UV2702wMVkhJ2JJzzweROMu5JTMHOalhQ18yQnDczAlZHB7DRXze9SL/mLgpQBcwU
Qkt3r+AVSF/mzvjWVuzJ7yBBcL8fM8tAnHNXIjcicl7aKkHD0lpTk96C5NVD81PenrP3Lt291Ivh
3g9ly64ycvmktAfBNIQPkVX97yLQHIWTPUc9gMSgytxYWjx7L8M4iZSAoCKDCFpLRZUA1ZVTFHHL
kD06BWahPSbPVWUj0p0UACYPaKrf/kTjixjbYFrJ7QN5JOyr7xtJEtWmxfJhtaVjwvQA7AHOmbb8
DAB4aeIv5Z4EM4PK6G2rh5im0SC2gVbfrNx4Yit8SI0IXm2vDRhP58R4FY7j1JsQlKcwUZCh5e7T
CNLCG2DvUncghM78OJPD4/A5yPUhmY2pxsKmYDJaXXyNMlf+znS2F8yK0NouOHAO0Kv6o0X9j5ET
jArL0+LTnxSZGimxH8YEn6Uhfb1biqglS0+fImbuveY546ua+anhJCYw6tRYiECrDuTLcDRGvUuz
jrTlt28GIx90K/bIPKYJxwOKKOUydqV5NEepQoIPI22gzpkKiuDp46yb9lrP9eivOX4Wb5hDRDb7
HN6UFydsEHEnWmnadrKtOLVoKKERdPudTWOk97iYQmkFGTQ6jL8q5nlF2+GKhJNIoY5KJbYR5WO4
SVHQxHyuYpx4TVBS69NTq8gKZGY4Cs02aaWjcDxTFiZE9tXgN+C1mD5w7lBKfrDlGAxuIjvWmImS
7Ab2UpDIz04KGn234slyFIHgdQkaKU1xim2+Ax4rvoOdSACmPYPdRmmuZJaxNtYjik2begzwZHy3
jOkxJIzW8nCJZIfHTeC6BAGN3NFyRGdRhc9FF2zRAK/gDmM4r9uHALTgRxgUf9Dll8tuXh9bN74u
FrmVThtPKLWnKExgqy2Ri9G72fI1vSv+eyqU2EJymkzvl9LNUP2kjkLtRF3H6ImIrLzS6+AL9+Dh
zuBv74uY92R3BW6GsXS06X7snHBJohKRg9a7RejBhM4RWT3qQXZ+NBj31bCGsnKxJq8ZMRz02N4S
/yqkDvhXnYTrAxIfkUblIFd3Td/rkeri7Z8S6AbfmE7/VOubStBHQYh3RVCa6RQOycv8BMcBcgfI
yVsJY4lfAT/D13fqKbjpvzkknv3As/T0iWsIuAymGMF4tkKzngNlaj5liIMYH/HI2P6KvQX1b+tW
c6Qz7sNjUmpYzRmD4+POnv2VIKhY4jG6sSzx7wwXdyJ9Sp/cUfe1qpJNTcQpZ3pX8G9k4szdfXmY
YccOfyH1pdqZ0Cq3DkioBlxhuhFo18MvID1zBsTPCpZWyZJ/Wtm/byZFYOQ0Hl9yZeFyQAxC+z1a
0wgwYPwHMOsnHqXzB5V/gwdCglGyn9FN9W9uZ/2SrwzBekN0BkRHwwuy46JMg0L1KLn/UbRGgUR8
xRmx9g108Tf2Y3d+d3/B3v3lOXVjt7DTRYhQefYH/+cXPgVxIAQl2HcEwycg7RA03PmLAOMhNMEK
8CB5IwfgJnavB/YZcAvhJkyg9BJ3ufmTQkamchmE4vog8clK/PDNiqGuE5+PavGh9ybIFCThLfp0
+xARx++e4sDFhm0hekp9Or4dN/8/X6KwGApVkE8iqI2+iUKef52g1egmLfvl0zFzTUFMzpRlYwJu
JfS3ohuwnjGLj3zuwN8TAcjo2G8Y//X9ujEqkhECzGSbA3V8y25qnalFGcCtkJSeUyDCARGtiO2T
XMd75mpMx9XPTBlePVCroISd+BEXLwIxX9tH8+fi7o7sc++9Q0jrPevYPWfAFrGUdnStgvePsX3c
7h9mFVkTdikH3h7hADyza66LH0zOBwoSNjoyRZ6oCZA7IwI7vOACOb+QsSjqexcRqkP/EsihMAzo
Ie6A3WOTrvIbmBwiIdzX+Xd5qBefTb/odvlmH3/J9AnRmtUEZlS3ARPEDI9/vID5U3yjlUbcgGvU
JMfeVzC2oDxAHvZxgZvBl5nuO7kHNfvwxzewoKOSx24aTGikUevP44PMhPbRnBG8W22Z/XxCJtiF
UIP6Vdoq234Lwnk/xRNALhbzQ6KhY44BhtspA4Mo1z4WG2i/UyBAWUj/JZKSGIr8WL9QNxmM+dN+
4IprCFaEA0yUJU8eUQKX82B9rlU6JY7yCee4ZeZJQD4N4ghLyNpYS9njbreH+2NGP6p+Lmalumb8
U5P9Pvs/jbxrs+WUkbn5nkU9VwfE/BPIutPxArEsKiSRzUAxJ2B6wHiC945nKIQ1UQ0At4sAZopn
xKZCmCjoM4WpDllsEfLJ+HlfX+fVsqG0OfQnSgZOcqx8yeZukJ5enn2/2EFGcUrq1joqgUoapoYz
SJLkGpVuZWjONXTsSZOs7gZvEP10Nxnt4rc5zPlwDPhsQ8TpE5MoUS4CeFDW/9bgBI9NEsoID7Lg
HofPIYwlMA+HwoJsWIgTEuBzbNMqk0G9KmPcpJfHfgbAS2o7Yh6o0djvxp7+98r9WrPzEguLR0Qm
qZGAH/De5E8qtAAuVEGDqIhTPbZ6M3gaEOglyeCwoa5839DoGbJPZVpzVpTZJHP7aNHGWw0dGsIE
7m/kvLVFzXKPnRKbyC/dSuUmFzSNyJIyc/o6JoAP6JERMhGS8aXs2P6VqcIdcCw99KDUcSBssXw2
JF8WIAkzx4I77B7yDYx2FEjfJmsYWpg/iqbxvD2be3mpL5I//fvxgHCOgvj4GREgb1dIC6inW6Lx
iO5z32A0OIQuz1/2xgRQD7oK2h2TDoqn3CH9REJVBtms28ZeXz9UBpTbQ+ICnSs98IMTJ/7npBLq
kfgM1HmRrDoGCrTMLypvanqaPmC9jmSIDQu+DmUg+9itmmKPc3IhYxj/wnQCUDZ8EXjTYqCjJcd+
eKkvL9zD6k6YAI/x3lw8auY4uDrbJ4wf2U9EDS6V7X35on7G6QlKICwnImgRmoYWrSLicPaqmDZk
Z2Q/Gh670oARwjyWqJpMj3pIUdmxHBkJIXZMA+OTGAvEbZs9POwTpKvfaf1AVg/DsVqqeJ3odWUG
ZX+CYf1DMshJ1qCvedd/FQEypjuYTlC0t0e7pTIxv7NQ2Y72SAo9ptTvOGSOUdoa1xov24kkGAVT
HTbwOXQRy3XPJk3bQ8peNS1Tp4/E2rNPsag40escgZ6+uxWEFazhh2CG0UbDvy3xUaYy7sWPl59L
VOhAlc9JcJcnrvHAWxbvHgPiz/bUER+arh/o0mNFDZKuCKMc6FA+TY7SHsLavVyERAdLxm7A0y7k
0yDSBxQmDkgGih/VZc3hR0lQXtGnoQEU7Hfutatme+DnGfzs02OflG1rfnrYa7+x/Yft+yQN2kgJ
KkqV9Xo9P7muu7wgJBUPPTT+4Bt+UqH1Slej0tFf2/FrSp735BaNj2p5KcjulOeok2ggc5fRLr1+
0bszAyd9BUOZvnlO1mnHfHZPwYffBwUj4RlUQGO7qyaz8Sd8T2ZPpuxc0/mHwPrUbRbE9cFj6oRv
gXINPnHAJFuLNRnnzphhGfb4DTnowJLqZHU8XZoZfkgSOkOxdJzFd/uBBkcPwC3hdqHRCdXnAQiB
4IOom9WbetPB0BDpEraiAO1TK8Ci+6JiYBNGNoQ9Bj3IHe4YTMcT0lDBszcQROKRuMZYiik9UBrt
4HQEFb57MbbpLeaicqZzj9WSd6d6gq83rYqAVlaBW0aN+XHiPmCSEL0dyA50KqPgmY9ukv/Fa9KX
ISSlMPhNMLEWiIR07jvini+7WBwsax+pCh4pvAzwqAilI8iGyrh2yyujH2V5OhkE1zyGCn6A0dM8
d5dumZ1ZPmn1GmI7MWPydWoGzTYWjKZN+8yTqDKQxd99VlOoXlIP7giFKMwgrfEeol0qpw/AJkJj
cp9IYBJ8K7ToUN2lAyjOn/uVxpWVmRU5NR2N4vAdjsF6S+8lL+4NcaYWrTk9errUgZ9RTVzqzH4U
C4BtfioRZbN9DXT5k9gefxUXkO7sjKckBe7DgHtHmjsdpGlaz3k9rZqde/rScVgg0iuDtw5iwuc3
PsmHyCtO5Vl4ZQADTDvOGMYBjPQGKWKGFcM/ZuAK6t/zOplx9qvKK+4eBz2ZAahz+wB0AE9XwePG
IBafA0gYHj4wV5Do21XzPTmWawYuRCyVK3SrMBstNyBVi7haGCnKjknkEFNDsymNnNVviDYgjZgg
Cwo2Jq9Z70V1GNOxrKJtyZjm3YsxYtWCMYMVzC+ut0WJzPbfQLWuE66sWjDVU5K1weYpOcBqWF0+
hKtBX5PzfiPPcjm4n/WFMaHAAkIH159EvZ6vtNNrZhzjEKiFC0doLthFXhvmMiB8uz1+J7dO9dTb
8yuGoZDczzXt2bvvdYAQAJxgQDBzya8gQgw9YORCdSyWrUNm1ms7mjXLZqMe63m+Zu1FFons84og
AdBCPbJ503XHL0f9QwaRN7ZBxkdFUradfJYau6xidchw0IkLeSU6T1B3+niusnzfECcehQ+P9UCd
IjopFkKbSLOOng7TX3foYEgGoL3lxHCYaZ65n6nOaCxp/UY1QOpKPS8+R65T3rngsgbPKCC8aPYL
Xog7o/brOU4heCPQA9rbkmnN+IUyZ5Lu7gRoRqUbxwuFjaXXydBd8MuHLh6JSKnLw7YMgLBeL/dO
osndH9qDbji8lMxwKIoBjuTuM6lTKhyNMfHDkqtUqhj5Kf7FFbBFBsrK4iTePa63vGwMSV8Tlu9n
hTPqV6MCGH+f8nOMIEQe96CNBx4zIJH6Ko2gJ/bmGZS9h6Dun6miMpwHaSV00Hi/Mlcv5wj++GU6
WlPQ8KLm3VH18NVbMvZdcmFi+y35kYRX8kMoOVQFcn8WGopYygQSBNCiEeEBNpo4hDkruh295k03
N19ziV+xKiFXQZ5fB1LrT1SfOpe/jrKgjgKckkIPjQ0AfSsaetVGuF3ENtDXB5XdZ9o9ptLHUb/L
lN8EqEfctAjfIhqO5eZl7lN9IWlOinBOtwUDSc4Yajqs6aQUQVqSG0VEFNLngBRiHSYEahNd/wug
wX/oTaiHyvQd1M4wpIvqKIPQ0/BtC+gqBvVV84FDemPB0ypP1Wc4YMaoSBKW6Kb8q+PfurXHJJfT
APcA/GEVhTKhPxRTZB7gzHxuMrRnu3gFJRUjm11xdgNMzSJ6Y0TOx32hvdnJccSyo4IDo6VOqIg3
1Rq+SlvfNyqpS5/bfQFjTArNZVgIzdNwkMUPaLBYGCez+/V9QZEPuTgf/2YUPSIaju1mQhtMLhCa
Jubozbkm02Xn33/f38wtgeyaBGAE2JyJdJjGC4NgCuREp79ioYVMF4RHYP9jW2Vvec9i1X9tWcXB
c0mP/CtmlGNlZjUVg6WEL1VL/Y+2MpSwTHcyNkRkdsV2jAHkbg0yddkqJr6AkCnTFbN0mfHFsE30
P3RSXdDSI7Jq+TEyLzR26tRoZxHKZFwTEDMgYckvAUfMvS4fHs/mZdrGCxjxLBY/hMHMygSnh8ND
vTiQ/iIGI+XMnO6vHSVa4qnxjLVLIo1wGC+Vsc88Vzyeb/JrQftxkE4IlghZ1e/AK8woifweMJOA
TxZs3OgEaleBNJnqbGosSiYpQHQbjIkdvpEsNabLoFmGR+6Y0qSO15E27V4/VBOUHtQRhia0h7R7
w4ScXDGUosAO828eBu8WodHE15zOWORQf5Gyz57GOxBdj1ORjZQfYkZs8UmA9fJPgCZGBsxQLh8z
ygsqYBAp5CX9MG5jKEKsZuN9ORsMHzVNB5SCcJakkyQoaF6hTQAsKHtoB9TvwruftK0B2uf1aMq9
4TNNkQtWvlEyScj6JPYYoo+RSkQns0Lj0G1nWT7L3kwigE9kpXTyeq1EDJVjAj0dKlpZR6dAj9hd
r0/2Ki9lOFQ0E4GZpT8qVsUj5FV5PQmagsQFkoUgOyImQhKUg1mo8z8/1SgwEio3hypY1SjOPabi
SvVaOvHJMkkdqSQyNxCIhAhdcSVwPWhvcWW9TTcnip/x6u8ZQ7IULoSSgcgzkIJEF8y03O2ju5gY
P0p8po4XnZgZzmX4XiSQ02TvAXB3Z44FLrtYKIxanTJzuoN8T5fxxK24TrVDNva5KXgiGztXLm19
jwVs0Rz4H7cKV1YBT939++k3dScPSwkdbb2MugGl+zBTVTFVR3xPChjfyGAmXtkuGdMBcMBXNm2+
ckUyOYXxIsgI2bG5TBv+SK40PjbaDK2llH9jnuQBH/ZcZtY8bHFZAd6j/6BowgKBYQG4hofSMXPV
sSNzyXEfsyNmgtfRKK8Ga8m4EAg+eL23zEprJ3IA8VdmHtceN0He+MbI5drvUN/iEYby68PGCIt6
TokHA1oSnJZpnDpnMqzY1dg4GQtVllMIH7zEKvhmOU0Zf6ZvERboQ0BPzDeaia71CzevTkVLpMWb
K55xOi5GfmUJQ9zXQQ22C1fHL3sobfLjT9j/akhpw2H7ipVNgjqcqEpSAVOPLYuNAysQ+oqSHSRz
m3+vasZWh242o9pEaMi9N/LZDfrWZ8thHwKn5+uoWJqlj0oQTljtUUb73LecdU6wCm/W2NxyyXM5
kkL1EVbscN2c/o2LfRhZd/pKHLgRl5Ir7ok8QEFI10zSePsD+i7W2dx7K0j/LFAooBQmLvJNOThc
4DnucOiLFcHese48FDdVPG5thtPGkBFYD9mKNGcE28gyyOUvQzPbuNAYm/vKftifmO3MI0eIQ4j6
I63edHnv8qQQXJI79an/4W2RiILG9oiv0WAOZHFb6a21BAXUz6pb+/NmICQBNJLQPo5GwGgWD2cZ
/SjuH4sr0+Uww5lIUJi7PgrBdLmo0YeT3dwyFt3WTuBwuGG5pD8sTmL4Ja+FcpRpsaA/CDveHgOl
mahe/ryeyxpzJFJrlB7cq2jjz/TkyZjuXTBTYnI1kubCRxAM7guDVTDck82B2rOfMdIdhz6z0Uxt
KpVc8Kw8xKEuUJJy9jhUPB7aD/0aWwtfaybuvr3m7VFlPyRHZQ85KQgOEZ065o92Gp+41U2efrdl
UnowZp0GSsoDLSWTRYHCSi4eEDWczE9HPuySzn0UJHR5wy06PQh35B/9pd+4WxEAvzo3+x1QU864
1x5fXD1Utyz5RefWO+rjL8rwjkJaQgJe7+gvWcmb7xEbFwlVQM3s7AVBffR8BPQxFEesKJOxEN1y
TEJ3deLs8gNgtI6EIBQBjCBQXK5PXtj80KU6Wb0rvtHqsu6UK16jmFDhbfjKKDCe3O5S2KzJUcd+
9W97h/q/UsPdENNGJw2vcTSXb/rHokzvvpkHSe+Q/X4+jjRvtk9A02sSILYFsGP14ug5A2xsjFhj
gKTWeu9+8Tm/mSYQ+aieYZdYkurxDfxNhbk9Axcxg+azN/6Q/oxmZsAUYLA9GbOkLfrdufGYAWeY
hN5w17HFwXShzGHFor1iXBelh+gs9CMDdCAbo8yj9WwwQGDWMZ36CoGJwEF1H6T9X9A2sBSyDqYI
bzPmSllgh3S9TEGiK+HlPuf64QAsilLuHwD7IlN6EjKyqSW67yLh70ZT3IqxVBwlY7RBdJEPn+Wx
dz+nIK0IicVbsvjSD+Xi39FekTop/yZlyYPPUYs+kZCuHT1XBnMBCzh2gTiZD8XJZD6WSiOOfWLi
oOduthXcqSIG811gHL8gzzl9iL/HHrQsfRF66jSolhS8tMScArolENhiK0BOLNu03aXzokNHIVcs
0WlAdDOzki6d3goFi35k7Uc/zrKP9Qs9Q4b4Q4d6RnfCckgeCgdD6gW6ju3zSmNL50VbrjFBCBHS
4HaX+4MCGfXhe8mmgYcBnhmX/xBynnlRXp1BnDoKvzVEe3bFuM+hknpoYr/Q7Ew6lVdFo1bYlMaV
TIg178phjWZsWojhsZ6RqHDF/tVdiprEgvKXM2CWQQlSoZ4zIsLeq6gL6cEH35wTaGCweDiRh1TY
NX9IHgFkwoitu5HiRONtXezh8j/vVVPPjfzvoWBb13GqvImABQ3gon/5bGJi3ysDE+JztKNDfEsr
hnqS/xCDF7vLmCpvcPvxtiJiQ14obGnqfjT+J+fDaDstqHEgexK3DZsjciD6trZwJJoOCvCCZE66
HpYCLHz5WfsskMdov0wzlxZ42zsMJrNnwZTnkCCBOFp3yKrZxZAvvELlQ1L0Mv6ZfPwS/T20MCad
t22sJpRUb1uROcN3c5pt8Tk7LMFw8KpA/Zi7EHSEo9Rh8d4SRvXPgybW2V2mXkrZzkcP95msohWi
sHzKd8WcTWM5mT6e+6cWUP0rW22TNqRnd8mlhSrE2CX5L8Tp8frjarPu643+DBkRmxjoig/0S8/S
u6OdsmTM22qCncZ+rkbz1GcU47Jxk2M7rxZlwMxfj+Ie1yRhTaLVYpq4geFV34rv82lyeHrUC4h1
U39YYHS0wmLDngZ+IX0374nPFW18W4+pyeqGJ0c40VMUTs7h38wvduiyhEVLNoz2o3uZwEohP2Rm
kDFjXyzMuaJN9XWiY4lmJx5NJ+zK2Z1Do1AvDmJ6J/H6O2oclubhHUoBhDm/YnhHLIp0QAKdTC6u
KGJipk2oYoO6T18Y5w0PDQeVpOmuHtzv436PeO7RCQsUYi5l2CG0ksiow2lbwgiC4TVzFDSLdxew
RrE2zHKWZJQPmAKWmtYx8h5EFvGVIU/v4+P7sdORmKaYRyIydV+OFPmMaCxpvZUc/QYtjL7SGKiS
eCOVUUAA3TCcx+IPIVb/PCB0yQcvKZa1tCsBf4gL/8y7mwQNrFHjvjfSx5/A2kn0ynjsWjUYnZM7
ZT8qFjkDMoMPPiafRaZsgOxVKmWVRAZHRlgwnjZNaDDhjkjBacl8EMYj3h1i4DtIDNLvsEB+Nuj8
I4M63MuPQ231sJOQRu2uju12mJqvNVRBvwFW6BcmVqQfmRFqi006w2p/YArXt/Y3INyDF2kd3Vzo
SLcWRRM+NU/bIG+IJnYpqgTk16ggGO+wNwCcOktDrEBWWQ5bO16Ud8bcMfPIoZAAZZU9dTqMfgdc
gRAKjI+o1zVtZc4o6ZlCla7LoawtIwwc1Bk9wjP1BjD3wZdMv4GVDx8WG4dV3IwpJdLkDLuQeUwK
gmcWziNoEnlwsz2ED/LcEzu5fPfkA5gzKBL7yRrFb/uLJhDNDhoeyZGBMaXJNyup1t1G0wH8IpuO
v1PifUglc17I487xoQ0Teo7SqqAvp3lI89XSxeA1oyDYs/dUC50ijKdzRW0Y2LTXyLVkKD1f9Cmk
3BZwb87SaWJ7X1N6uYRYuZU7WlASs4KycKLuS8MPdnuOXIlYAv4ZhOlcDebfvg2w3lvzXI8SEly0
051CcpcsSlXI2JGpn5dUygQNPr3l3LZxCXMnRssJeomW1F+R/DvyKCvrEOJ1xK7brfpt/oeLxvjS
/vLta820Int6XrpLfzt9wpZ0DsnVixx7vXJKvmFsq7N+fpZhR0/9JiZWXZrvnZpdWto546xKIfqU
kdiindhPfKgfQ3P6nzH2McWmMqvzBZzwOBgmtnqMvgwf2/Tkj/ro/lrI/4ZJVkRTPkDNLHBuBRni
EiRtTE7WYw6rp/wyga7EtYNQmmyEp0fBzhDaxThgS3zsR4DIcIEYNn/bOmzBtJ8ml/OK+mEEwnod
QE/B6J/yqVP/NX1D/SvTLIlN72WGGMC4aqplvB2R/DDPia+Spp+I3cYFl1QMgQmCR5sqIqSEdkgz
Z+N3gOuH4igbMbpFC+iIaW/rkIFJ46Uku48VujZX6CMJ93bTINkCT6OB9GL3dch/hh0JoEzWW9Wr
kfM8kfXmRa46dhO/pFWwkEjb7TH95a6HGZ4jnWUP2z4v+u8HofomO1W/H4Y+YjPEADnX4aus9FJS
srQTX0an65HmgAik8AE7z/epB6pL2vxUnY3+UKqbX/1/JJ1Zk6JaEIR/EREssr0qu7gvrb4Y2gsg
oLKDv/5+zI3omJjp6UY4nKUqKzPLgZUDIlZ6RmL5F+X7kgTddV1QMERY/9mqNObxy5sUAJglGDEf
tU2Ejn4kqP+K50gLFYqEe6h52fQgmk76BZyUU6JHiOQpQbcjpYaCO5/szQ2BRDqn6g/KvKxP6VL+
E/AAze50xZq9gFUovmFRR5QKdWk10X2UyPUx2U8kq1iDmJuB6EjxTP0bmwRSPmkXvErtes7phYso
rJ96HBH4pXWz/B08kp/Gg5tByZREK4JhDf1rrpz1PSc3PiP7CbVAyFmkLOgwYbJ9CSAcBu3u8fd8
7dTfJF/ohk2RakAMOoE7b5yQn96Kb6gP/bSeN3S4sgBpkTyQ59uiA0ltdPsiZjqKJyHIEKi7IHIK
Am5y2Azvi4/f3ghQi5/+NrmuuhNV4wIrCBgbqohfUIK9V0jBpEQjPhdiR9oa9NQl/VVw1xjRfxjO
BvJ1GrnsSK9l/xMgoTgBkROmUF9pbX3UQKc4636cGNeF9RC+QfuNcU+b6pdo/Qrx6OMYn0POKgk8
V3QlCF8n3uAHhaglnjOIBaQt8B0eO52QZPO4P/4MC/gJICNlAuMRET+m1cLUYURMsByhYl/yACVO
Vr/8slO7pIbwVI6kiX8QOgtn8lV9ZZITOemq3hBmPu18hUiBoA7Xni12IMoMJ5GfMf8npnJrChKd
8/rGcky3oOcVEC8R2JKcGeceMUbEL4Cd+MlBYdO1jZAXUZ0QitBFHc35TXcZ7TdP17kIN5Bum1rQ
0tOjPsKYfS4hIOwnK1CTM8U15qbFEMo0RpnBTX3Mn4iSmbZshaOHD/319vgNAlnTHAV96U/88aj/
g0uAlQNpX5O5eZ3rhTt2R19P1txb5KK6eezqz9WWHnsNWBl4AMOIfoYsAGpxDDPk2i4M3NtyxcUo
etQrdrBFLeHpvwg9acXXvbYq8Bc1zs80Fs4d8IN4ihA6Do/lJyEHIlN4WXe8762XK3ejplJ4WjKb
CNbn/daQl1XiMgLPr/Tq4dXI+0whsLwX5S177rSWJMyNxB3Rx+y9rNYiPcxEO5kcQL+KXdqtK82H
6tThnyV6mARgRUnpI72gRHk/fEoBUCaa0yiegW0ytuijUkBlBCYGnlXaShJdFacVyPyoQDI4ZjZs
UgWuOCL5KjAI4KI9yNDzDyToA4ji5UzSrrKfH18xloTa8dWGaC8coCXdSUWLOeM3TmGIRkekvTjw
udVWoWPVvthIQTmX3AEbguXDKdwaQORwXSgnZVX0FvS2NAnxb4EhSVy9yehcMbi1yEyeZquos5+J
U/1qM7jcBBgw4oWtDvWUsp04b+HrEVRexJ6mUe3Lw3LbSrakhAsMPnxUEnwUXiSwfh5Wvil+Y6Y6
XPXh7aDu6LQZHyhSUBDmhRGmG83v78Pvi3qtCuFj9pQPBQISWZpPgNe7PfsirPYYa7bNM12xPU5+
6KhKd7nUel3UsTdWhci39V6LYa0RrgP26mEOQx3C+biWk97Vt5Lii2W7TBTnI1gqlYZA56TyrlDo
HYzDAbsQBlIfX8U7c/mBMFZj7GEZ3xnnZSBsupM+M9a6yT6UL3J4JsCUbntPKIq74iGdG6MX6BQO
hAg9mkmcLMRfKD0d/cg9rmawG3bTtnUkqLAE2yXfmxjWo7IiaCJrldZze+y8qakAY8G0QyG+a+HZ
Q4YvoWCwYeCmGWML0QdDs0CSERdfVHwq1nbhEypdIbJx/hIPvCXXxJCLu1ehm864lW5tPGx9Gf/B
MqNJb5yBEFNOQoJFhW+sZOvZvAMb3Q33WKFr5jo7JIYDHmiYtrF9/zaqL9/BmbM8QnRxVG9KsQW1
UBQnM+Yp0Ea0JCAkEuiJcMmdYfoqVvnEjfA6J0EnvyYFyveDhjYE/hEhtct+ItItHb0IAkMUWLBB
pTUq/PpCicQ8NntsG0GcvA4QHThxTYz8XmQLdU3Fa2IpvZsF+j6GYEesla7p+Q3NlNRStsEJ3u51
K9/fF/EL6JFMYSBURmsIKRQYESS8uoO69RegW7wdiLOeVo4VJFqkxAEIJy8jcIZsuGWmwcOgxv3a
6TA7Vw9lPlQuEpaxhTH4B6D5vHWTVbZ5/oKjvaiJX8wQCf9oMKOHNc4bN4y1xqqGSaNfK9Ptkk95
2/K9mqc7cH7o41+kjv0aBLN2Bze9cyJSZ8Kre/WgT5TPsSQEoKcPliX8B3RRxBhY76Azw9ZpClSq
faXktrj3e2NqEi92AK2I6R/dghjTgNB7Fxx1pE2BhV63ErR4n6iYUPM1tn+eQgPUPwwmcnw+oAe4
gwN0YYY8gk6kKSrMNZuEIqHv2VgnN2cSWz9aB2TxLW4aC45xaFFMOtaLrR6YA0D7hJmvtXmkxs3Q
grmlSPJsJV0CytZ40hvTiTBTZHpiu7jBguvqLmXvYW/+Af2TdRDoqi83d4jJNuD7dLNP21HAmGP+
AvkNxAkLO6A+FSaQjXseABLpiighB/VllAAo1rFOaqdLqHAjMITpbzsjWRdDjDtlTJunhB6wJNpN
umN6U4PTgsfG4BRbIfKPx/EG7Rw8JEgwg09McBKO8Vg51jdO8yoExwPv423ACXxcuh0VcFjwFpr8
BO+EsNv037DWEPJIMjb0yV3Q3Q6rTAqcklMF2ub44FhY9Adkg+pZhUjcEvlvzBAcvRnp7Pgr+9V8
XKDwjBAJI+baZdiHWtVRXVPAAMZhk/iS8Hzzql3hoaQH2c0O2EkE1Z1OHMDI7kR1C2bGL+Czzqlw
SCBUyTj9fNcHJpNloGCCvktTDbum3ndIxdFLYJI4sDuw8cX1iRyxXICUJidtRW0DMoMLGUDnLEv4
RQBzDTo8sLulOZOrK/xTjaIXcLNiSxpDtjfcPSH+wZWopLTd3Sd35YxXSQ+LZaQ8pdh78NtXJ0LP
vql24M9Xrgn+jFkEVSkIf/AfXKLWjOPOJXldZmAZUciY7Ng1kpXOgk5XplVTCCVVKEt0Z60FZ0TC
guuNU4YvpGtSWcibDGqESFrzQWtRhmUo+wHfEhskDVLR9WTMeZvFTjpQN08cEPwEx4iXB+s0e4eM
y+Mi7FthS1EXdEa7ExdpS9ZSCsf0NwLhIateyYULAs8zlZ03fA2FfZUAr5xZ/XYK1JP/QmnlYBh0
RQdq9EDAy27R4J6+RLi0Jvlavj0hiBfDndapxSpdcXUCcoQxnN4/cWqzfJpdM/EUxLS/cDFn14Wn
1tDFq4BGana1h5bGKtf9Yo42g/ANNqKfYSox6xePy3UOQStQAsOhkqFtB6/yEAwQ45PWXe902fmh
nsCsXADt/zxnNz3Gik85NHP8TaCrwL5Vzql108jVKJRuswNz/kh4Qb/rabJmwsQunoUWUz3k8FtB
m3oKiM2JG36xJdkDUU+F9dOGrom/ljjn/pgADivLpNSWHsA38YYEhvDzq0uvdcL59F+79bon0EAe
d9GhRMmuAlK8CcZ685EqIQjwyy//yi0WOxu8dZ30LJmw07gnJg7NBerzm/TckWfZHT82Gz6pgrcX
UaMtc1h6hl0mh1q20mPsN/m8xUpScVP9LL+/5Os8is/ScztWjFty8WNztcaKBj1oOKGyTUylBj2m
SyFZoDrD9ofFAN5Y0ZQtJZ340Q5fnWdApEgXclf4ie68jwDKH+vXBKPZIYPy3i6kPTakZPanAj9v
sLiALWVfafO9gHDRHIQ7m8OLat73xzOI61E9qOFrqe7+JumepYwnFpW6fEH6hwyR1Yr10uC+ZLtJ
nDw5swggO19puV7tJJjs0P9/NT3o5VOhrbiLBMlWA9/QUlA1nh7AOiwQbJiwFV59zpBitQMQ681c
ZfShcE0fW7AHUlAKFC5OLRCinx2WjDqgBC9Z9VRAf+D1byJt1W327Yb6shhTG1sDpI8StxdEvXZb
XFGKxGzW+3j+XhYjaIEb3YHzv6NWE68pF3RN0GZewzRTEeHIl9dKvo9e4ZTrR8IDlQnD9CEHFoUn
3Xpp8TmC1sOhjvNxqxaNAIK26EWrrNsw3hyyFDyK9bjqQxWnfVjVSEg8dStsH5xnWJf7+BvTfRCv
oGRa4/kfdqvnqN4cWdMkf4r3xOzHuXLuEsbNRqcth0g5ASEuUN4hYYIsunzPEbJnf6Slzz82t0Pk
Nr/RsGgWvMQREKbTKVZz4Occ+tN2zOYY7BFgEI5VR72U/jvK8k0pj6wKkAzNEec9XuQHxAbICxB0
MAFcyNxLTkPgnzSU5iZklBVXCxJX/t7mb+cBYWQmbfsv5Dm2RrjKkln3e5hmp2qp3Ro3+i1X2/iI
1B/bQ7zH7QFu4tfjxH47BU9bvzbKSOx5cab/Yeh0MSEwyi6xFNxNuOnzctSbUomgYRnvmSPv1gdL
1tskxJktAcqhfiasi8KlDjqZk5qMXhBXuljVPHV8U27NqlzSVPoMZ92AjGVRymCUx22DoO/9W63K
A/bl99zp3Q9uCLRanjd3bcCTlm2oWUtNqJTfb+YC9i30lKPKKSIrdSjwDt4DLZN+UisredKn+BEK
FRREQIUubDnNz9SwKlr6VDtqqNC6g+u2JVz1Gl90Et2jXq8EwAjGvKQBE6HpF4Fn+sW9HRKr3VT7
zmkK3AUUe/JFkRrzyQBemSDAU4r2NEfkGzPZGoSZMb89brhML2ObuBwGMJ6T23bOXCMJei3IzpQl
KfziQ9c4Yso92kLKz42j+W8Y5/cBG0kUcyv4YY93QB5/BSCE1wJbhXL3BG1LjC8MPHJlJQNWqZau
uh/vScR2UZicaFOZpz0mmzASYzwyCgJu/CjQxtut6r0I4zCfEZYpLg/vMW15YxWVz6RvmRiPrJMw
WvVfkEG9AYA4FA8mQbFb0IMQOc/bHpEIG3u0ArGKzrx+oo6dxSuJcw0V51QgF/ie+AWcfN02IXa+
5ZtEKvNKoVA6NZ45nMnqSsUAHJRocJnjj5+Pz3Z3xUQMRIfmfZP16JfT7iJ7QO2erlh8GGC+nRdV
v0Okz4bXbFCtel3ush+D0sWF1u08HveO+hn+WDIruACxErSSD9RpjBqgTuNeCbGO5iFidbijBRli
P6XshCkcm9bmScY+y8Dbvls+6sdwtU2jbBIsPUC/5E2xvB77sEMknIYTxEl/1cNP/x6UC23tl3KG
3Zyf4JEE1yE4x/Mv/iwy5FSdq/kTyH78wLf+V9G1onA+LzvVwreyEjvwuT/wMX2JREmCu88Boy4o
orHbt3b1PsRaIDXOcy5tkWp2aHqMs6Esr0w6NM8Pp/YLF+E19Z1YX0kwp2snwZt0ME/vPTqGbJgn
hNLG3Di+99Qmqt9ia76mCrhOMRX9ct4QTHvAdUhSIwoKNhJ/srRkUw7hS3ayVR79dWTldJrjRH35
KnyRBf9h4KBHm04S086XGF2UUyotBzjRPwEfH4vOo/YTpPnVt0h9AZ9WSqlwXFsXvd830u6qdxsq
GhU1JRJU7GDBznEj/X28vNevcs8HlzeuSnZfo3LBGYLzAreOzVBMa9w46J9HzAoFDlQQr8Q4xDlD
PopUkFHEAfYAlW6Z2OW6ZZ+nBoxXAPRk1RFgVJ6fJTc0w8dv027LSwOSZ0e7dMVZVnocvhMCPJbi
5CCBjGcAfguWU5Pa8si9dzuYHYnTHGigXV3Ue3KoHJiUcYJr06yRx7GrFq+NUIPLUDp6g3lk24/p
TZJFl3tKNO+WGRj8/LWNUWkF9a5ZMvXKH5Uqd+Y5FCuztSmjRpoiZRQp7UK0biJHB2ricegGRPbO
jgwyTuDLK8M64NCz63V+fX+3P+CAUTJXY0dYvga3JAQ1wjxb1vAP4YqVRJCAhCh0xsHEw5llyNEI
25OK0PjQ/JBI4wFt2Zq+RAdV8DEbmZzixCtmTLFt0RvM+TnsFuUDi4hSL0SMznt8J+DCnOD0NwWh
xxDW3IsNpKMpPge87MTWEA7l5FQQU1pnhFrQltPwkyqY/WiWmbZofg0CdDa6HnZrrLkC9B/qrzSI
quZ6s37uwJKeK5MYcuJpRjhuGUVgfhVckJZAaFgowUNoC4AKm2I0A2l3BTn1arT5ZU+FPVqEObYV
hWa9rlAaLgKY301cGGuuyv/KfvO0dQomQMvAxTrotftCzkjwSftzbIH/PnRkpJC2lrTtCwo2GeGF
8XodOnh11byjMTalvXgaGxcO5PzAHA54looaVkyxGhgAquL08yVS0aPcTtPVBquYM2MBtNa+/Rp7
03r1eFv1Xco2NXAnjUAfaGl+HpzvmuvjkcLTsoE+8XOceIQk9OGgsPM6PXbskUXnczQIwmwflSG7
Xs++ZKxlOqYXa+zKumODzn3/DBNteqUZXqixBDBGwF7Beh3iUz/PD1ciW8PmkDbnLX3vMI0nyuaI
VsI3BvNg+CyVUQYxY5/J8BSAXAd8PW7/cwkfHko2pl1tS9gukWP0mN/OSlwmsA1gp2qWEguTM8N4
hc1jbUxQT604KsgAcLnJNnw7iQMOHmQXkMIwfaDy4DB9jCLkDUTyig8SoLiuo6P6oh3axW8hiaUW
fB3JUzlTae1E2chf1T8qGEA4YNg9zvQaPKNAzHkH8cICgkhkFSN9oanhBF++wuskT8Mcl2OOgrpN
vXrR3dJq+jh3WzqzCWyZ22IpheX+fVZDdc5LptOJrzO6GNIBP/+YlZ3ennWQSi5d36hpI4fHPTb1
hN5R6EgjEOWrq7FFSkm5U+9/qpF9O4+C3LAlfk30n42rt8X0T6vSQG/OEmc/KBeoKQGYRJhFbRE/
CnmqIKw+yigKoE58y8SZKAJpNoZTsoqSZaaf6vCBtzqlmAQAZYrVHC87578ZCGJapArttDhOqCmx
maioObide0fAdZZvJQag82ExOeggMbfu1ix52vC1TXDehhNDxMkUmIwdALTrVyfvW/MmgxTk6a4J
nhgB6rtXT04OO47t+bOOzZtEoWWYKkgnLUnzaHnYC5dnchCUrfZaG7nbwXZEjTGJFlXydJosGG4w
pgDccb/47jJndGTniw+cAmA/nStiakCq3RMWbbOK0rnWkWt5uStGv9VhQhxvOo/n6cGOs2G95OwQ
hMsIXtFo955xi/K1rK+fUMM+8xKLmZw5asm3NgbJhaC44ZB4xG7SkYIGKeVZQA46U6L1qbCEmdYw
XyhEECmxJjDPhpkdDi+73Uv5RdW2Ysfzugm86DrIlGOJMyGTD4bk9xtG6pbTrwxrrqJuh4ByZmEN
qH8KR293euHTW+hqXxOCT39AJEJj9eRL1nDCwCUbzvOTLsBegXchGRgxdPj+jpD7ATKqsLMyS706
cBFi3i47mhCmyEXeG4H+D0Qmz8hVI/vKLOlRBKWXD0S8T4Orv/qtI0OZ1NtI3j8Nt7yCaNG4AqCW
ebOgHdCyOOkTh5IQxdGjDnnop1xlK/Pw+ZOOBR4Z9ORLPZNIbXCFS2O6L3AxBLm0BpUpAw3sETIc
EdLH9/cH4/P8jFfEu9nneBkBOjVeN9zVzi1Pz8GZ9wB0qI+00FTDAqWqvjPhhBB+1dumO0TNNmPA
y02p/shyIOAUcUW6YhkLsXReUjB8/LwKaXiZ8eDTh36AS/74rOFuJKojopxKadBJZ2fAFHhYOSGg
cMTJhsNRrVzmPEavVqLBsSTE4ARZGPvHsbyQivZ2LzGlzxmTctj0ZKEEI+RhYjKmulZXHwvA7oe0
nkgLqEdveBXor2r4xS57A9FlmnvGX4Xm9+OwaUN3P1zN04t1aFJvpcZO/RPG8eiOaj/f84Kt9eE0
j3OJwGQa/8mr+giu1C/Q1GrflQ/+jsWgj9b9n1+WFpNsOxzh0sRv0nkrOhxgEu+bDAbpfuSSsWXP
WY6xaTwGYI2+lGdGwLaKYy0J/mv+zEL28hiqxLgZiALO8AMO/8fHiQ0xs7acgam1f0W0WPwqoVZv
G3YTO93EdIw7lJqroLfoDs0v3fFKAw8ZnaTi3I6RN9FItomCK4AhbCVYF9GosX/RJd4lkHpgjClu
pXZZw+mkgUCxSFEVwD70ca6VLfAuGxFIBw/VSha1dMiTRYY7n+TTV1P9JR8zXjbGo1lYOw+fjkp2
D90lFYiygTMInwPA2zgnDKF1IA5Hjgg3HbIjtgcUQgUYhRA8QAw3iqd6tGb2zKUIF3DAPQlDPkI2
uwOzpbRP3RBq/duiyogRL3DmvyIrc/49nsyI+abEXPcrRgS0O7JlukzWoRxI3wWbZ0ZbnQisEmcs
CwYgLQMMt/uj4yfe2NeQ8uFygh0ykJyDZ8weyy2QPzN4LvUg9SW3oCpPryLzT/kDrzvpgQ0p7ZjR
jau0Yl7CfoC98Ko8ldNwmKP3qCnNym6Uw9p209xR40VC7iy5UKQm+8eKXhDBc5W6xgqoxVUCyvRc
Bdogp/YHIg3Rd4he5ImpxyScRHP9/QdnHtmM8nTfTRiLqyI9fN7rPLuAnVC/QecYS76OWVGyuEbz
6rNre4uiiILrzIPQjvxNWExkTGjtISGB3ssYEy2AjtXO4hbV15yGWyB+ZP+YhyEWw1aPL1gfeBoB
8UNq5PaeRw6DbbeHPfga2ZEf2BiryTctnCCAylOBXQn47wcIEaWd+J3TSKY7abQ6QKm8Yx95hRJ1
OzBrqBPJufqJYJnA0WSDwsQvtyjXgl2gP0MoAO0Up2M+KKPPL6z8fc7eT8801GQErmtgpzdaJBNv
sZGNyn2aFwohkxOrF3JwLdiYJVLLw91rBm46FhnosYKNy2dU5wNWUoZAJ2ii14e/ITIxoWh6FJDb
8vigokieCqjOFYeVuDNW7xsgGt9AfdrfjFO61nXrKfo0LRloZziAt0BeMP8gKLM98wwSHXnwj8PX
7uMAgdWiB6byeZNaOCqNqtevhX7PFy0NvB3lr0IqqISIICDivrsDUBdSxQhKZTsroJUos4gKXj7j
wwR8T9pxACCC9jcoEyl5FL3AwTjD51/hUwX6ScbRtZDvtX+QUYDOOLY/xzfcCiw8kxkHQhWPbo5Z
McNBKUY9+DWson22lRbX+edIJYXN4kamxTzAVa1/+AhcTfr1RC79yMCD9YUWiuv88MZi8et6VnDn
m5zZxqnYhkZAHlAt8200v/oxR/2dbeSzfR/RImO8BAlvsFjzyga0fZXu4228HBkqn9HoAs42tQBw
QSB5+plhKtGE74CazJ6Z8yRvZ4uASfTHcPPFY6IoYaxwpWRwcBVAGgnxSkLWUbDRj1gcTwl+yl9Q
k+DS9UdvI15JwSxgNscWFfwrkKMxgysBKOuYl5TOulTT/oqfkbSZjP4EDBx3U2BsSbELeilYO1l/
YmnUKa4AFTPtejOjxdjCiXaimcNI5tT7Gfnz+w4SJa8QOD5XWo1YErB0/PSo8upGp1HVx0W1v4Sp
AJ8WNzHn9rH/IiegURREP+IuIXjSwAyLbkwAYDw4yLTdseWh6lMRIQojufwyg/dNdcFiINJVVkkH
ugYm6yretG6B3JSil1di1wL5cw5lDGAbVvdjW0KiKIMPq+YPGwbGidZ0M4lDYYHrksdamBt+Pcfa
yU7c0dkDexy38/Q1xDhta44uUaqf38W5evzcun/OoJXDswe5C0/DHtsGhFP7vDzfDjjudvj2Rrvy
98M+BIzjzsU7/SCD0UqkAUcDHq72IudJ+cVB0DxwO5vFppPTSIrqCdr52GtpIVXYRWpT3V/Q0cSj
nYqbQOrSzuhfwpGYNhaAtsqaz1qDcVKbQ9aRXaiqXu+IjFmV7C/PrXrDIWU52vB7XZBsy3WFpOBH
cxuqH3i5XLfvN+SfYgUh/wLjTmDvGbXB+lGnf4oympQzMSZgAv92A6CSCZ0H6JYBOv5xWqrwo2J9
rG1iL4ew94qw1+kzCihTDgERHehIEJdIZGE79Ra2ciDd9GnJ4Xex2cluH2309KtrXVn1wM17utzJ
U6aaHKIAQG7wwZcYOYNOscxHPmhiM6E7IhH0svqBw2/iglyHE/2uBNR9IbQjX5DZIviIlr4Qboy7
OCQOgHwoKnR4/6wAUnIHTia1SKiNN1wqEVtk2zRaMs37Wyc6eu9hfxN0Mi0Kc2nJtg0saZ7o8dK/
XMKtYd8o9ouWs0TwrC/izFsw1mRb1HU+qxGxlLLBPf4N+SsPPrRUknxUFh+oO3CUpcyt2/AlLTmh
ED8B5lCt1vo1N87jtsTztRNdfRiSkPn1v+UgLjPAsQxYuM885fVHdbqIMfDYZPGiTj0AhUcOfWcU
3HMm4kJ5xTYnn9W4qJBO0pFuKWAeaIyqDfQCb0j7ucXpdYUS+41Gg21HBUsAci3VPWVwFWvgchYl
FG8P+rEevTIgdnhLQihePaIHpb23tyqxof+bvc/3HgAX9aKLQI2ggsM7yuljgNiA3nOCm+iUT20F
7SrVSyIKalz/WOQmHWToBFbi6B4MxIQmcj4nQwaIrEibaVjcEPUA24IhV5BnN1m25J+wQHDpgw+o
QHI4lNXhDRmLnoQpEhZpawrH9nk3wWQXGipfYyyIQ9BScX49jLGzgjSgmdeJ14EMqtTO6iybzeLE
M3GhJTGvtbHO+aEBDlqmD/FTm7pNYb8vg/A8UVYyJb9Ijdl1unONKPcEM2yH8zUKJZ1nF9kzkS10
xuJDUqtQ8NWL8BPTNORXoTu0aFyKetYn3qTe13h8aCzxwREQZtBcUjhf75Xqx733Yig62ukGAg28
9a9eW0YUhrLe47Gf1EUeAMQd6oVsXaY/D7ojfFxkViZ5Yf26dxiRQZ/gS2+sFGFlBjW++hCResbX
cyycp5ipdnbKJek8SWUJV0E0jsPCxM+jhU6X9E5B4qlJS02wXmBNfTEv83VTSKR2VZAIm4Lf1Rnu
j04ZL6Ndi5U0X6xdOMHlIu5WAlMCRSlQjaq8mbHzQj0MsPXpPxWPi3JeaDchW/IzeRloWAbnA0Ic
QmboVblmqRgw8j4in7cuDvE0eXsvbQXHc2Q6ZGuVvuFQViZel2/qDENsG5KyEPnUXtDNCWCjEFN4
wN2kXZYXfo5RqAeDg/Of7SbuEA8oDmim+gViNSZPSl92knhG0pROemf3LcpvCfSR4qhMTfIrpsil
0yaE7RUEI3jTnRfiHIdbCluZrpckIt0a4aNRuug2UdKZTJtl8lzEyV8KQ2MghoYjoETUj0tSZ1SD
bF2v04BtquJURVCIFqyXxFi86bX4FfXrYTg+m0sydDNkd1L6I7bLtHJ7MD4D4GXC52hkym8nl7Zv
bZdq/tCtZUawANnioVJeugrOKQA0gDDiGQ2gI59left6EvoPHmMxRBdkVzqPBvFBTM8yfYo45r8F
UQr0HhYiNrt+qTg15BKZ7OxDHQMM53N+6A67S/M54lI9auS4lqF67CwfgH3ZwDTrgZYraqFyHdKH
GJQQKT4vYz0ggZPkE88hgk1FiMqeZpjJpyxopK2MJ8UYcaHa66iUawa0wehhjfLBF0MNbUv1yiZ1
RGH2IhAgUFPeWyEhdEYHk62f7SpFeJXTMtc1u/4oiJQEqtJresEpPkeEJNmHnrUaSMjICevzJRQx
6rPsE7ArMzHg3jB5Rf+IavHjdjsOPJ7r88u7Sr7Tb3LvgdIeLs3ajiXMU/NT+M28CRCImd6WLFpj
8V2FIkFmDgxYeFBK6g3kGfQrreJAVpR6FOvrogJFAmq0YQ5FuvuiI6xmSYqD3Y7JejLeltpDegfo
ghKCjM+GgSLDhYAVBbzUOYK2rFb8cCewn4z0o/EW6d3H34H+sxXrcGy+Mu40fBTkKUTT0KY463D7
QQJDfYHnFFQaIn0NWACxlf67wUTeQgKROydR7Kxwrl/SL1EpF69Ei68cZrPqX7/MzqbKrkACg2fL
ooIORMfLwuO1ctPw1gwKX0BHEbJVomfQHtbzDAEo/ctgAOSKza982DLxBmJJXT40qY6oDy3GEe/H
rzJfUhnls7mXmGJzt2I8uQaCBH4bASZ0uaFbws5iQGKRArtbX0xy7siqM+TRZIXzZ8yt8uz86wne
RoIPTwwDuX83UBdOfylW75TaXRwiIS2ee4z+GG2Gituv9BWaVFwO+GLwBW3H1XlDPByS0zc97v/J
TZV+VK9etZWh4Ycy3pVAVQg/zdJmS0++eaZ6lKmizWSa8H5yts0YyIeXx0vgd01lztQZL/vZ8H4Z
El6nlI3KdQSvHJn1hf9kD5KBsDcp9aJmxxukNg1jsr8wYsxLBTifseW/uBYn2PBwDBQjv/R6uDCz
aCkH44B74s9XGUCjS0/JieClJlYmGhnkGVyHbpOeKMyQhwDoc2lCkBh5JQ+P7p6CzNjuBMKBA6+J
DZkZzWGg6F9MCiZob9osG26v4wHN6Ct57sdjAwrVFSrmJT3x0bgmsdvA9n9BwIPwzh81VCAN9eEt
PfHWx344ByaLcugXw+Te1TP1d9iX20nIdXRMkZkYo031WGXnSoQYCEEHhJp7XG/OIF8/pFGmNopS
Bx+gf1FTGmZDPCcn3J8QvWpOs4JvBV9UDA1kAGRSo1qVgE86mn/dnlAFYOWEJinf0/GGDujEpr1F
4Pm5QPXjLvIzEk4ycDB0EnRhqetzkGEEugCyqCoIjuGmgX9/bFL7kA8QYANy4GLcxN76Q7/62NX/
8h8uQJRrHmGaASv8RN/4bUGbgWpfrNstXBV0zOXIHhnVuoCZIwNv8NMzlHzEgUF6Gvavn3Ek9Fl8
DRHWofwt4TCBHBBypd/QpC79ZaDf0pO7IzjDngovaWpRy3Y76lcjp68d83cMDXn6G1xFtugnvsi2
uCftw+hcJglXLJgs1xP+7SpU23LDIh92nwsGCZha80QYYabnas3r2nU/8Hf4N7ElgT3JQ/UD2fbf
q6vWEgTMJizW6EWG3esMG4dMER8uGjgdolO34qUlp3LLi2CkRutHwxp8BW/l4qz+cp7+ymF+Hmg+
xLJgnl2/xoP8m6XMQlGt165ZYf+AjGpOMy5j3DbZIhhCvBHzb56WoSmeTr0V2Y5H/kWWEJf/k85C
Z9QwMEGPjEB6sDq/2aXfXOuTeGxxA8yMqf77uaBH4jxkcBka0gVeHc/2uTSr6gc/+HLslTNyOfM1
Gcvnxltslw3ozzdRLDfJSmf6t1vDCFhtBC7NeF3Sh/Vj3u2ZNOh4eW7WA1MA3unnMvYw1Me9RP9l
H99A750QsG4m7OQ82NVhm+UbxRnSEfpnRq+8lIHxhc4GLnFraQRaDNS4OxTnGAOIXXvhYO/pfjRT
AaWXTKyIRYAIpl3ydAz4LwPC8GN818452tFjobuvt9xvh2r/Oh73vDOemlTp1PzAmiGE5GyfpicC
SB6gx4HiUJwZJn6HqHfY6b+jzv3Eb4p7cT+mHXuMc7ePeb3lhbCYldvYtpzRZqaywY0nptVe4IJy
IxqVT/hg5HKNXQPGMo3bQMSx7TG+BpJL9ZB8cw3uAEd1Jnrzg3rbPOLxxjbChnJGPw2aCLUglIjV
kItWa4Rm4p7rV3t62yX/3jvEMYoN3+yncsjEa29MgR8+9p+Gv+OkupH9cmW+BSySanYZ8HDtlnWV
fHc/rF+V7oQU/FalOLoP/L8v8Uwi3d27PWsFtHl8+TwH84LRy0Os5Jgs5FNo35AiCH+yU6y7PVst
s7TBuwSKHWr46URzK6Q0WwTqZPL8SnFm92JucLeVYo/WBVRHCQumGVRXVDrwaka/JZ+7an4Ytbo+
MtIMrFi5V+AzokGmCj2yL4xLuxUgd+I/n0KCwIEe+poF1M2D8rjNzyizl32TqIV9nLMjSh2OcvZw
vvhEXk6sLNgjWPWYFiDEF+UximQacaPvx0K5sSM8uBBWZSwZAAW+zzzhPhhRZoN+Y2UqR2xpMVWw
cmVU9Q1QpUSHnLnutvydRF+LCY/wmXDUG9EpHzZgMkSbHcPq9mzdvDK2msF/rT/PndmEY0ILnItX
Pdg/iXhiCTBLSVZTn6+Jao8tGLgPvIgoyiKfx12b6YThJ2VqZVNP9ji3vHKHPJ5ND8smk1oEgCwF
a3RV1Ntwib+enu2Wf/KT2RLwV4HAGdv/kXRey4oyaxi+IqoEJJ1KEBQVczihjIAJBRTw6ufpNbWn
Zs+/AkLT4QtvAJoN54G6d7zJts9xshUlCaVf7JMooSiAzF/vam5BkxrJJqbCnmJ0Andx/1sxUbmT
WHN/uscNU0im9EHVIYeKDxy0coUTQO3AJaNAXHDDHCYkpZh+kZf91dWwfAhluDu8/LwHAw9LeAq4
FPpyM0iQi6Bpg2oMlYOcV0lXzfBhaQAbRMOPX0NK83H3KDVen5TT7j77BlaL6EINOPOJJqop9e/x
t+NfYftR60Yy9SFcNlCm51MEghHcIIY2AZAzPbpbXmdT3dgSu9G9QmLNrjx9WUh9daJN8pVl0f/v
4rdDcZ0s+YkAFAcmiKeKON7w+baZ2jFCe9M0zB9OOYhtkJMFIkF4bC9ukXpxfyiHOVR4E/baC4Px
HBPKsG3SA7Yi9EotkN9ncOfJnFDa9LrlUM09xKCzbmCA9GPDAF/+ckpU/LD3peCIyO1F0mDvER05
aORQ8y1M26WaDUaUympz4f/pEiQVSNaeMW0u34uxNKP3KKNYyYjgiNM9apgSfrW9lVG8RecKmXtp
oE3BIL4tUcTNE/f3st+g0silaMAjBEl1Hpt1tj1OYMaLDZUm/hqikDZu9VD60XTu69EVs3V6/2fo
/6g20Mh1kj/bUIAJEDjGKfVApWcUlOJz5wUs9Rm0z/B+aMH6UctBy6070FmjJx2HCVC3VcTolzbQ
F7rsH7QBBjkWQGAvHiHwH5pH9n0h9ONfwc/r0Cr2RpNgcW56wSKY9cNfz0PNEwNruXeY3HyM+Hxc
4x2LSruj2G8U1iHwhbmr/FCnkEedFo2OFkT+jUoYai3P51yh49rprsa9ew9N75/tIdzqQjagrinj
q52PsOmwI5aU4X7ZV8VlqT3a15PqJf43THzVa90iUD0Q//svAhW9x6wJH7PHrAgI1fwiuEfi360L
UkEFbb35SM1MQUpsgQJ+9OO3pIk5ffJekEChSQAawGkCyDDOc/gdYBAjuo935zZLo2QI7OE901eF
7jY4egs9b3Q2bf38GHwa+3PGRwTkLjohOLJfIRn5lFGsfM42+ma7h6lJmENCvWVbKvYU7tOxkCW8
6JPnBdXi+O0oiYu6UrqPJ6xLS9vkIU42sKZUqA13QG1gGEesW6Zj1xKyyag23eg3y07JTKUrU7rq
hT7ViyeP2hPIvXiIIVAXjNzws72F1gjseh28BvdpZ42dBUwIBJTyKkA5DXACrAH2YdrqcLugvLAZ
sj0iZmJd8gUNmDtlWZoiIV0w4lWaDoCHIh2xRTY+AmAKizTDLzwWf564y9LwoDhI1E+HDVNpdsi0
T9uAilh5ndGSU1CHphy9IuIBlct4tQ8gvPPvnpJtyqFBDJ06gPV/e/pBqKvzN6Ek2mjA+dlCO2tE
U59F1C6u0IO/NrY732SBzQS+AvjpJAsiWFUOCMJSp1jBC43LoCASI1qTVzTMshPdL2r2Krx6sd7Z
sSlb8zm/PTsxmzulTY4N/mbrRrxFLY+0w980rmibkgvkfVpsEm1IzBW+FL8Cnoe7/V85br/9vPLp
NFVU6OGt0kTMhA4ATU32d3n/1BZs7+V3Q+2YQdaxjQwbnLwg5tKEB3n8pB/jUJJm+Ek5iHS4CpVf
ji+uVc2InG8fnterxvu3iKyVuu5RhM5ihLbFO3smHuciirPUfDEZYowp0vNJhQyRGTwEVBPajbxi
BMqI9huhRFNSV983e1IZftZacVxTAuZ2KeXz0mjfxVafMIWEjQ9+88NU7h8eZeSPeWTaoJpzo8zM
oSpKMX8v620CN8jd/CS75EUaYe71G/LIfK78PusVlFwQMZ71dxybBmggnFnJmn5rSZ3q2oUYoQtG
gI4TEp90E15DxlmQY0z/xaH7PsPtMd5jUM4lQQBQchCeV4rp6lT5bIzSI9e6QbfvTGgIk11Q2aJr
eZ0xg+X7oNirKw7tFEjIjeVAg+wWPGhUUxPH2o3RIYBSQUx4n2LEBG1NkTtYF4TwncbcaNIcaAS3
2QF4qLkPemcSKP6LiApYzR61p7cVvE+3e1h04GcidyotWxSGFjAqoBC8sZ1+UlbPXFkdEPk1r0un
A/BgwioRjejPIYeHFBdT+XN4JMOOdTAQf4jHd5647SlHqjAoMU1oF2Ezfqpo9b9Fa84q8KJd1dYh
79pGx0d1XcXasxqYzbyowvzuqbiWg9bCgos4Rvbpekl4SUPq7UwyU+gbLX9QkphqTAgdup64Si5N
Op8BqAd+uqO51mucvLdx6b/BkTZLwWovEfB1HiUSNs4Vtjj4PZZ8dnrcljzLI8pkmlE0yBxZHhmv
CMlgmpF0Z99iRgJRv9M1CRB5vZk+F0cdQopdaNgxQREdkj6KsNcZ8vqQ1hF4RtmJFLolyprR0mW8
ectdQ/BDJt0CQPAulae0x9vSJzoS3drv0hpVn/0dmhaUMAutz/cqNTcPoNB/On5oIyUN9RzRJBdi
rzoVeOr5R6g4HQlg6/CDrLdpA2gAp680a+Ee/8yHaMVi3KeANEQw+fMeqQ92wZtfNUuCtLTe0+N+
J/0OsdQtQBRXLxBRmJTW8vrE8JJpTRzagasSPiLkk8AnwAb8zf7TAVniHRdL1RRxGY+W5IpEk+VM
oIX6H7P3wftji6BX6miXjgQdBKoG04KWPtEh8eKbgWQGXWfw096l/1DD22v7Q+8E/f1X1HK8msHt
haIe3xPt2JdAIhjwqCsF0Bx2YXQtHOXhsSOC5mg6AftngkA0rxcszzV4ZDOkqtVkqrRDjaBTGrxg
VctAMApwJeArOB6M94puNFoBn9KnR2Ee6fTRbAPTcCvxruw19TIds9FjNR4iPgY1E01gsQxh70Og
oD//GSDX+euMaGlxXaJLuvnGzRcD2InG9Xv62n/3DxrDHDSNXwxNMccf5uFFkE+IhrkN5zeTFHKW
RGjUOIA8LEAs5uFRBpW0Lm/hU92iKazHE46b55h6ERPngx4Dg0iZb6j8xj9abve18UPshsEF1+S+
jOHttrx/DjLSJp8+4A9UqeROcEUi9AH3leGNf6iQmK2HdRP9psv2BYgQ2N4fqIPpzet77vU/MRSa
YnuOVdGW59w0f+jo28WeqvUf4uQDHc4h0E6J/VmOyPFTMB9wuhpwW+I5YTd/JMaB8jcfUKIeBtKk
uJhzwKzITmDNt2BeANEZ8588/m3xXYHFEL1qoVkMlIzfREu71mc0Z/mymc0Qo2Rv+XHqpY6+eYeg
HxJC7lIAH99lUJe+wNThVsesYwRvaHtSqhAyF2AwyEVMC7BZyE0SjdN+JCmR8yHhwG1xX71Wz70K
y63jg8gAk6JsksVz9Qi7R2XDLqRsCLAZIJRaMgGsIdK+3wcQ4hATvhDT5GiDm0c+icsJszIKcwns
jwHgkBegY3IR8KD7dFaISP4++664ZXYBBhiEAgG7WFHE2aQaVp+H5TG5GeY2QVVdOAXjaqJ9TgrA
86QK7o7i8PmucixQS5+lJV4cljOg1CBtj7lB/gBDQQcDR8Tu8YZTjMmCRy36ct9zt0ozZG7SdCUZ
5OofTtIP6s6jhGCjRTbXpjHM/fHQgjhciGyKr/NZvDlGtbuJJ7B6sUslFttcgR9BfUR8/WMz0lwe
wMXvwrCywUD+QFnr71d4CUzhdo41HC+RSUdrV8WBA1n8UmiQcB2GhenM4zPNsCOdQYDjS3x0S7oG
Wogb5ePTGU8aTxiOJNI3vHHgRHyZt88H8XK5YV4FI8THCGySmNXsUTyiRguFO2KzYuTVbXJiZzI3
5gbtN0YWCALxJNgAME2chtWKX+YJQQeRxt40t4EBzUsjreQ2Eew58qH/by+VaYjZ4v23QM6Q23YY
OlCf/J6+4UzobnjVwIQ4VEhDk4hM3Lqwp2gXCC706w0BR6A0q3Z8vkp6ziSQBR6GRZyShIzvs3JR
CM0A2BfolZtHnpr1UOyZMMR7yAfx3ICeGGwGlgFkJFh1DCkzgZfCx/Pg3DTrQLwF2oT6kC2Il8yx
wtzhzT8YyD8aOLsby5ch+l6+mtc1xMvJgHdtGMmUGOXyu5BcEm7efH4ufbrWFCYk4HahwG5bUz6V
z+bWs2bY2fAj+pHRY9STiPl2Bfu116asJi7Bz2ns6/fe7YRPAFNyxZnd+bCY2BcYxp8yNY/JiTfK
c9z34v3rw5z4+95jeEFK8Zmf1iMFYXuMCx8IHzJuZCmUGCgjXE0bmBtzASLlhszZmj73XCg75U0f
ae4ZlsV/GQrzAn0jdL+B/x3ve7FsV4yL2Chg51H/okQ+LVY6iklA0ChugEYTlQUjdutjxXQ7vpWw
Eu+K265W2oUbTsdP0BUPSr898HrcVXUpLveVMTUnyoabkC+sek5iXTwqH/MsPTFlL2jfYpjZQiBd
3fJJLCH/0RcPdIfU0gOj+VzlQscG0xnWNj18zjD+tBtpV134CYabe7vumwvXpKZy9xh71iRffK0g
U8WTziaey9yf3DfkAZCn+lgwJHZtBKR6/LPGvhgccnhlULzuXNqBDQWz1WnmHSYS0HLDJ47hK90j
gQ33YUx50uLSEtqOU1TgyPoQAU7zoVKyUfAa2MbYD3WzT6XhSwIpOPEdi8Vivy7KsVjhvcOz/NrJ
t6a1QEiI+dvkuSKBLKD7SdxEjb9s+FxD9RD+Zr8Zp+KKS+GQCpiJrQOi4qf/dxeAEClsSMI/B5Zd
50iaSgysHOXpm8VY9YU+GxtBGT44XZB7593xVbwDdZoZq3rDVNEn/KjGlKqHL/ZgDZCdjahMAe+B
0lfPFP4+6Pbwz+5namIRdKH3BPAnxBaIRi8fx0wEX1hd+Ga6oghUiFlHKIMcJEMn7W5dNxEbbh8L
WQvrOtqn8HxbW+6/XLUNYK0l2F7z4Rn1M4nyFwe4i1I/VycXB6eH+yz/WR7VLOBa5RF3AfdGoBa7
r4uM3HJrS6v7uldQI63hlzkw/WFet3Znfo9tbceVK91RTkgPxQRX0GrBIlOTTpyan71j3Ihsi7R6
H3GxJsTRQBkAt2C8hbBap0K7AOsG8P0Cgfm9sDRuA4iO6uhtQafq3Qj0OCd2TRtQJsotyHWouUx4
VtCGaj+mrsQgtJNKICAhLjBDEgWh0bHRQki00Yw2RDKgTXFaogiFGyfPiuQQkMj7XvxwIVSyUoL+
xqOHA4bP2umF/y4oKcIJ6jeYbdcOg2bstKvPpI7fgd54wmeJP0AlqUhOpX3GtKjBXkPr6855mXXX
ZcbxlEwO7viLNgH3yy8WD1b5A5HCnCkFtMtBfoir3uLBXds8Y1fgpW+eipmH1mP9YLhXf1Bi9R5G
UCHTxYqCP8UEpuwUvo8ZuAYow4A7yxavCvu9QTTtWXj8k0vfSnRZ+yqCHq14QniR4Kcbw7ZoXY7x
ldTA4TFKlNUKj4vLtPuxN4AgSd8NeUcWH1tY4WosWpcF/KOl+wH7yViAb+qJ6p02RThMD28SjTub
eWEpAcjsVz74GgTwePPSLO51tvoJgKGtOzckVX2JDGyRHzNCV2zNA2l3JSxY6vPf9EmF0Oeh5enH
wra9AkaKMtPTR3ySu0PYs29h7NPddU5QvMstcwtdeiYND4DuGjq3b59xkVTP2r+ZqXhdgSCeWvsn
9A3Qz0y8FrSBna4sjJKoQwLvQ9+r8XAvbEi6Wuoj9NXFU6NTxtexx+LJuQUTzvI8l1G+QSLfaXGe
fbkvDTtVZnsd3ZiolG5Yd7qPymYMWj/CHptOrOVigfFAfTQLoJuzosuuq0JmmCiLB6qMlCeFrzIq
PDZVy4+ExrbTZa+UXTxhGdCEn4kYlM7pgRtoGj0osjGDzDGSVr9xJ1JH1k5BgIQFiH3nc0w5jC4M
JAUqoalnDakzTuFEJqNaqBB1T4hTwZ9+WUNs4PmjTbm130MoyjIaaJmRgGmoofeuasATX0Ee5pR/
+zK0zo/HLfA3tqQZUpiTGlklfYpAOmXcD1g3FMhQZENx3mbtGgjm0gNKZlzWAuBr8/oo+n6QGsmR
XRcQfqZwM+PRv4+g3irZ0Dx164GK7g+9EMgHeB1//fgF8mkNExUywHupINoNqQlrdInyDAFYr4TY
ROV/2nVK9oTYYypa9/5DnVX0paDRIjT3dngtvw6VGQdNNNC5FUDLQjyrqgTcxoOfYSZ3+/dOT8sm
b7gH1GG8H0Qz/DlSxs3CzKADzw9rbfeJQQeXQPrOcqQc9rXHhL5jaHiSwTdw7AHyd5Jexv8a9l56
Pfxo6vE22oggAU+TD+4nXfTjh23lmCecT9DLukEuB3+pBtyDxfwnx3wG3Wv/2Q3AZxUHo3U6z7Ct
EUSl3uW+MXAGgKb6qFKR05oZ5ZJpB8LaV1hJpyUJ90LPIi6Gn0h9xVzIa6E7QG5Xex08hGHXxs6r
4jQAIehoswruL3J1OEgjm0mBDDnO3KGwLlT30KCS0A1GbR2L4l6SDKjAgepmfZd4DwsBB8bjhxSD
GvAdQ/jYUbF9DiGu9tAiP+NR3SXthhlJ7xzFxdi/U382HV54gj1qcmpg4pNMbq+m9zGAtxNkieHi
9/Lck40edwu64v47dPMl9G64m8znlqnBerhCaiSEEBR1JgsTMwYXsX1LAVSS3MD45tylCbCF7N/F
VaYbZc0AlgrABszMKqfznWaSf68gYfIRiE4KMpUZWYX9xWlWAbXtKch2QfZC04U2K2xJOPT04HHc
wrKVbrLL28nOvFEeEYFE1i5ic8qJe4GTnHMYXHGfswHL84tcvs49tduX21mNh0DqxZCFETLVhOlv
xsOt+TIXwiqHgehu7+uG0vuC2XcfYnn6nSPwx6YHv5htF6fw9m8VoWL2ZbbOTGyweTDLea517OJp
UddBg3AkA28/u/0E//jrBi7Kmp0zxGr89Tkrag83eSbQc46oxdKaMc787lUaZsyQEpU0h5cTR8b4
Jdtf1dcNt9N1urxX/oCF3poRr0vTBm3uKbJnbhVphozg6+thYIOYQEYXTYKIMtPe/RRmF/430tCS
YeB8EVCqUfZxmjUjU9YjTokHXgVnROY05kMTalgeM3hbGF/QUlP0Ss8QkJlU4DyAd06DujuHp6rm
/jMPYHMad5wBnVTgq0fV4Qer+qwx8xA1xcR4mKItitSTDC7L5nuy2Il2SeZ/F8qyPiMbiZrhB3ms
ZXnmRpN2gGLik1K1tUWJNG1IjAVR6go4y9fJU8IY7nzvI0WaEr4vNxK8hbKHD8xnXWl4kgkAdHJh
rcPbAsUrZKRIlASD8zaLUVtw4ta9LujUFJPO+Y2K3q4e3dC67b0iJBIYFmjYYEEMt14yvytkErtb
Pt84wNwHmnF8IDe7fUV3atZLuaSPg08NkvOz9lz56gyhuxJ351AHGhw7TSzUKdhBaZExHG8kbUCM
wTnVgTL5MvYYexM3UJqxw1/YBN+5+gp21UIDgIw6ILKZczZCmKJOO4ZDnS8R7VvXOomGLa1/Dn0k
VrOcU65xHiIh7LHzDBR6W0vY1RLbhj4Ag1va3Yg9XYP7hVKnOkSwAeseHI/x3Dg85/n4s2MyviBZ
9tolElPT74E9kHedyEPOVW3MtGT5dbfXbpC/liXUNiyiEE1MfDaothH/yUSSDzQqD7gAk9YRvApK
d575P6zfADYPb0vELNkU9MENOUUWSB6W3d4D4B440fnnBw/cbQDBAW0DgRRxqil4TP1tTSjHZ0fm
/rc+CY530qvWZiT0FTX7pnjwoHlnPMbuvVOdL2n0AmcwUYgRdOCC2gIZReZmswpuIkg5hLVxrRJM
d6xBOjSge5RUbwM1pLIPImlbzPXgvvqEn4AaKKkDB6UsymOTRPJLhJBi+7ZU6qnUJZvj916Tz1sw
ZLlkivY9wA4Q7G73O6IhVhuce2NDdquBtaNjilyQz1bTgJmCsscLJl6zaL2ESmAuIMp7rwl3+Jpn
uxKVDpbM06+bvjhs2DHxyfrbEdg02BGfTYhgKAIj18/5+XLRyKDXioUVm/lD9iQsk/H92dKVNR4B
y/sV40HopKqPmCLbYlGN79/zp+nD9UvOOKEzN9k1vkhNjJIBk71mKqAqCS5OqGG65RmWAwCPfbVo
/rQY5BvRt1AtfaG+MO4AKQQt24v7mIoGzanum/sNdszgv7BLpJvUJ1i2q0nBIj3f51/syLc5/ctd
vswRcRCSQpwJwCuBvQDotnm+DBqEvJSMaZdl389fXnMSZ4TYErHU8PAg9TrU0AfdU/f0GMkH7dAu
2x3H4qyzuqNhmbkpDeUbb3Z8G7POEuA0e5RSm0M5QnVEHebLF6Vc6e5QIiTFNNAzh9+RIjuZD+j9
BKBixswNGKi01UavSbO2vGxQIl5+QPB/ko34JmsTUxH0yOnvn8raVg+V30YKzUAQEcTHov8+0/zO
pDyCZmI+4Hc5vp1xguyDG190Qpgz6RTXAZ/ahPx1iHvT1r1fIFV8IPYMyHrp3GfxgByJgNwEcbT9
vVD7zTB96n1QOLaGXZkENnfqbZz1JWA2cEc5ZnWgkS4R75WUEM0bxecwe3V53bDoEUkTswnCmPz0
n+++EhGMxDjK575e+5+lta4mH9A2o+6Wb4J+XXKAYCPidqlc+rVAlvYeBOG717ai9TWrFnKoUdqT
R9/5TWCue+2qCL4B6gPWDLIx9M+mR1yGiuldsrPp44zEyfChDkAYaDgP0Q9lLf56ROZrffUAyDbB
Ke82rGiBiFyFnDDn7EQt9jq8H8ir0Lf5K5dI07/CvkHeLWJlWmpE0+tUiIFTrXYhA8+Ypl5N3+k2
qAxC2LrpIQzJAcNorIkeiAEI+jt4qVcOkcCDwBqk3uHXAf/eY/O/H56dZcZZOjCW7XeULa8l5iWe
Hv363FCLtp2N4XZ6kGCNABV3yiXVrC4yWrSfP7Y8lXcE6M8h81lBT/07Kj+OCGicxte3hp/3wdCm
yCdzY7TaJLyCszN9B/oh6v4+VgeQ9wipyGmzdkOYg2HfD8C7WDGZGyQuOq965sQBJSu2F0qdqOa0
49LOBsTm9Pq/l46jrVoEvkvnx/6sD+UxsR2Sqp8tYSORGBls/z2AOEweMPxdtqCGIAw7xUyfXI/K
8rPJFy11xDta4NX4LchIkIvRS5OFnw0uHLg/fD2TzA6dOygyTekiu+L8tiiuF8DMQbYa08dC2dAu
Lk9UWhHoOWhYowuTJWCxLrp/HLs7fAr+bCiSQSkNi8Et6kLL3RV9lCjhsIE8qxBt6yWTzvoRxUjF
BM2f+R3qdlJAZ15gTMEMmTQjmZx73VfWtINdNZAgUiFdIMiOACNAHz62YPf+VLiV2pPP1b1Pi4xJ
RE1amhoUbUnAJnDkDDBf7JhMf9NLgP4jGgNh/ch1gCH/3TQwz08UUxynVoU4iM196phFSejvuBYi
LIRAaDridYZJUyMQwTwo+OZMFNCTU7zByugsR89NTQ1lQit+hJ8w7HFkCEB0qpRlxZD8UHYGWLjs
LDRa5nWorSAnyUsw6gw/6Nwrhg5I0d/H1E3zjTEixy6YVYScvjGSkGptF7RZP3NgEVQsqVi9LgSv
t4BqbWZLhDaUql8XWKmsHhJ4/FkiC5wPheHXTN3nwX2IfrZQyhFcNrxXAGeolyIfUl4BRrIQ6bvz
2LDN4IlJPZZCrPdddg+vm9dW4Uaftq2dEHhB7Rs+JjRWCwp9JhUh1gYq3KtqictmmK0QYECP0wpw
gYM7dZ2i8KrAVYJM1+MdRgl77I7KwzZ14Tm0sPzgMtmUzhmrPGqZDCAWeS8SseYZvj/QhNltCwyg
SzWx/5wykJ1hgeKK5ONfZ5JH1IS7NgycAjzomZHePYCyyCOTRJfW/sgIswtif9is3t3G1b13UE++
SzmCAOKwovr0AW0FTmiLgiR1bDcdNiQkxNCon8MNXVpAii/chnX+Yo6RTXQf2yqU+MFV9uf1nyDh
2sJqC37GECQg7xAgpenjU8fbkt8CqstsJuvR7S/kNRhHoPWJoT4gBYbqZ6IfWIU4TAGVg7YhoPpe
PazXL7oMm27/1iFmF2bIejUE0M4OOO0OmzFcH4xEoCihcZv+0T3AGmMhBQ9jTr9j95gLHy+oAFf0
+IXU7u9ser8Rog1DIFHZNt6AF53DO3xElJ3A9CJX9nbfE0ifDXZSRR+LZqulfcFWJ4wUQYryQCyb
XLHVdy/Z4ExERIAY45p4aVWeMEF+b98ysF8MqTCDfc8zZKjqQ7q7T78GBrKC0sLVWwbiKmzWWg2z
4bC7VglUYKWwPM4dTLuV4TUNHlvTp7sOaBmSAPqn1va643C9zZG65evdMEabkqfdCceEAo1PLAHO
ZVQ7n9D01B5TemJ66ZgDbkDzaGjgxFlsECbqf/t4qfbxGaOzBMZvqqw7wsywdz1nDqIpXAlGIMY1
rH+QFMLuDVHWr1chJPqOqn3lyjarD/GPQTViUDtr7IAAebroGO3oxMJDthDywL+A+YrjNx5oCHWs
LXH6cMxPMocyyokqsznBdwI84REoN64GrdBwZgooByNHXxPcar3IKLScedgrd8BefC4Q+DIuP0Qj
viN1efUZD70bONIWuqyr6cPnOB12w2LHzCTHAP+LKs8mHVZj0BC6fd+9PdPrJOEn38CCYb5eh8mR
Wc6UROdFF3PgO5Lx86FtRXy1MLDfEAyLJfvqMiPSOzyXVgpC/IM1OUhw+tzDujdPRxcKD5OYc11I
KNMTWcuZf58Wu+QIFP23hBuVUPxbV+f3PBEUDZC/HdG7f00fc+wi/5sl8+nFQEOTFHgaIHO8Nqkf
nB5HaVCG1rRmwyzG8oW+36cCQWLrRxp98eaLYmvtdeaFSzuWXZBuDmVv0R9AQgAutwBn8brY7Zr3
WEDBaDadjAEb4tflbJSug1vtJwN5LO3ChrqnKKCSIbUbfYMeKw4y38cAZAFH21Siy9JLd+hHwaEu
EQkGiriDnDB/BznTAxV/53GiztOXHHoT02wlDaWIog+7chz+xhREXRNfwDaQVzTD5H13mLroDYbg
fb33BNs3YP4RogxrmpA7ksrrBD18W5qiNv0cdJzrmM4hpBJyTjwHCBum8hrKeRyBVHbvK9pw8Bg0
JOKXzEomb7pjEiiYR7ONDdmMnWzymJdI9VD/t+s1BjE2JlvwAW4gIdJR6+csVrPANFQZ3nj3WfRZ
dMOk7jcrdj7MswVOv148TqDvcNq+MLbGBbwGSGOQYBycwJhoupG9ijahdqkD60yrJBQjjqqMb/pX
GkuY4DY/HNdsgEb4mvFNY1putJE+yYJk0fE4SaHt0yWdXvdfQ6ATYYmCDAaB8A6tHX2Iry26hQx+
EhQ4LfwpxNN6Bvqw4jzMSp8OQR2P6PZ1ZPhuomD9be2M7llIJXGgHiijWC5d6FFDRyTvq0N5XUJ1
pVLIaGo2yTHac4lL8EW58e69d4x1/7om6qUxs+Jg5o63opY2heJm64uMYKyZorC8oGg4qVwULOzu
GvEcr6S59+qpAnVhod3AfNe9bPGZS31pBD/Tw+IAb4wseu45ASEdO6g+94sj4pcOAKd9Ug142RGA
ijGSdOw79BHReN9UlVfPMcZaY7PVp0UTJw76bAhXUuSRIGkjYAkHgVZlGXz7+pjttuoXYykZNeM2
1OdEniGwOngUA8A6TnsgjV0A4hfINYFUuP3J1tvgi1xkZWIHWij4kBNnM949w9e067HgtkTA8YKf
1i66d/WRmtoTmy2AAdrXMXv5hXvFrsFO7dRRAhDnFxoF9BnLsA5piGcLk/ZS7FPTtka0gXYU3H8z
Ip4lHQ8Kyvd19nVvo2SKImNCxIJj3CH9ejS9bNSB1B479sggCaUKwMZfTyrDJhbrc5r3pFBbmLbS
qx2mAHfDd5EiKKYlvLCRCZudCtIObhxbPtd2pJCDwTEm1zBeVk6BVESMGWhxfo4sHzSXjRsCi1uA
x8t5My5mf4yzhHBrcxdMOPG41IUA9BczMbxADsQnQr5gbweQkY5FnAZWRkZA93WB7KT4yei6JlpD
v0QJEsV7+Si22IQCdsrIxRMA19IIvH9kDZq+tn9yhom5SoMP53J8ebITGvX+y7aijP2ctdKwlHXB
NDLH0HThc4yhzl/D3zzmSHsO4KIoKLxClrTr4O3dcbBCCsVBsRqxdPLzwRd7AZyQp9IEaQEeGPOO
BRkPSJVsobPepBGdYFRzhjAfgFVMP6Z9G5fAXCGvpzOgC6ZHuCN+z4iIAyPJGeC0wjc/gbZkhDlI
nU/A5GK/g2vDgz5C1LhGNUZ/xQhs7/PFCf/nBMBBhLPFHr0Ep7Hbk7hn+FSQUoewRDVqT0vj3Izh
7nwQWSG4g/oAxlZLvOcAYmYbMIdDUJHqCkVqkO74yAUln2dC/NCW5fwTkS9s68V/1kzdtUGsljBA
BAy5UfqVOpAv2Cg51kC7gOlMTpyDpYJxxgDdEfYi0BVAaWoHVFsEuinCfJfHeiu0wyk66DSzBVSa
hABkCv+g1/8IqwvFCKYiIEJJGzIPNJOClf/eWMvK1eD3OzjDeeVWoZ/lUu6kkLErp5+pvm9CGWSm
x/whlcQJnCAVEefgjgf5Z0FcMpbOCXqP1F2evnSmT0nGHKmxTXGS3HFGoi3q08YMYvaUGhvFrXKE
Ihj2JeyCyTT1iiEV9tjrr4+ijkXeKxte44tCS4kQSToRcHboDmNwEKMrRocweRDtgb00bZA8FwU1
1pG6l1dlZHqE9Y4WxTa9Kqfpk/9HDWtDrAxypJhjyxhwWpjeG47lY5K8gnJOxPkaEdpez4CpexbU
DmCoiYMb64Hp/bc+J2Zs39uBngf4XLx23zMWDxXTog5IAvjVjFQLm/dADV4j5aCsiZPwIBvdDvCb
6lGFTSvuJIA0WRyI+dK9g8ycEg877J89Jg2qE3YuC/ZzToY9uh05hWEzwVOqT43sQxmCZwUkPKaw
G7GkJS60tpBln9zPRsQShMHlJDwOQtYU8XGpI5Z0XuduSZRezjEwCGAc/VbQHAmkjTzUZ/xINqnO
HNFCF4AmdoIwqUj+6DmOIHojEWnSXwGuDT2K9EUKzTGBxvATsf+Cq/qRy6sER8VIRJNSFI9hozAU
eAzcsYBHF2Knm9wlDHjd8vR1NiGR19fm+maMMniEOOWhYi+eoOl9hYc2wlAeHu2kPNwikRqDZaR+
3nHkpaASCtNCjgpQAfZr9DpTBrgPbmkI6fq5wzSeq/AlhTCy/yCRQYpihFfXH2X9f1bS7T13GYE3
Lc8pVQKFsAem/gRgX5RtcYsO40l75FQPdSGnEuBvx1Ny7CtpX+GjxPVtxjjt3SY6+eQaBY3fCUGP
9Ncna6J1A4d+/Bp/Fi2npjVo2RQEr4tFMmGv7x6YEvgz8/tVDh0MvpaTWR7cHu5upmn2bys2+usI
GxMmU+2h0RekM8Bgz7GYrOUcJ3JOFfFee1esXMTb5XgQZHsmPcmFeMswoNlOY9vy9bE+xk5gAOtP
vCx98r1YbNfyqBgVZ4yyrrubJ06st/cJAZBZ098FUTKYG6zAPAQcOPiwwo1vCL9Y4nTChJLl9Am6
4ZPIjY9EYiWJ+E02HDhMPHEnANWGWAtIS3BnAMZPHLAIN7Gxvk/1RDsnDc+hAOtnLJ0XyD2Cnyn6
a3VYxkK6A70IPAu5vFiKpHeMFLofcNoPV+Yvzy4hYc6ETt3uUB7JlsvihjMAb25FqrUi9EtIBXHP
ukWkP2L/pULz9PEZA+bPoOTDkr0L7QiWCm+eIPQ3z2bGBPiVg6PbjrEVI6dFqGKTo8gj7AgiVDf8
+475qQx5fEJ2uHA4I/KCiTeHvHg2gu+5cxBpzq57KEi+YYGumnGpD6SoOvMIomBFzolXIh+kHFiq
L53kUji6D+KNRTF5rrM74CTN2scNAT8ft9nJFHKdq9+SRtLTICQjbp7Aga1GSCobAwbI+EyyeULu
qSPtL5L470hfM2oda0oai1a6VAddiuXal0kupULNpOU+ILRSdzyaTGDTw0hGXYGVp4r1x99WhijF
sEVRRer/LV3lwM7F3GeyIcZo60NqBOf7AJNJpqFLrQ4ox8v/UafztNpnMnMr3AMuHR9T5JNvtoC/
AoZI58ns+RupBU+UBvhMyncE9bAiMuqlpSOhshdB+fiALSe4LoOr32G54bZDyHqA7EPtYYi+W5ic
ZCFxhjVuC+MzKQbqkoOZnOLPRg23E+h1vKYfEQ2ugyDzT5AkoTMjM2R6zEVBlH+NOVrVC1E9WHCA
pGBnjUsbqitWLkcxOmOUzoU44ANi966Tjivh+ifmRMzpMv2enzseUTkwWr8lybPpZceac4KCJGU2
LkI60mHTLvF5doodN4cUi7okHYe0DdEZW0BKEUxRxPb5iVgSvGrEGH47qoGUJpsR6fLuceSdC8Lw
BrYsbFf+iUIBYcrjCBuVUOOz4NNgqXA+yLgGQco/taEEOpdyYGRNKzf2ixQAHUZbzi3iccSR2CF/
IaQJyUfhPDBS70jbUzQBM0PX6viaPU4krDiEEKDzAPUiobL1R3QF1Y43hFeebluKhowiqyTmXPgi
O0fXJ6R4xbflUcJsp9s/+jbuD7kqIlYmG9Z8b+irT04qI7qOpEhEzRzSHdzIOZ3Juk/WCgI3Kgqq
IPAwPpaIhEefATmi/4+m+2pOJVmCAPyLiMCbVxiM8EYIiRfiCCG89/z6+7U2bsTG7jkrAcNMd3VW
VlbW+nPS2F9r26+HNLoAxkf+HbrwZRsM0hChwZ9BDPaFLKh0U9svE5PSrXmKUkU9OB3TmNIN0Xg5
1Zau3NHlVG7Lakb2SArlZxiYsPzRY0LDVl8BOOvPXf0gF8W/PNoho1g3/zAWVLUCwowmhX84FNbs
xUhnd2PZYW0ikMR98s5MmADRjIXpgE4tIyTDf7IF5xrL22AiF4C293roxeqJpLhOf2M8ma/sNVVB
em7GkUk+OrhB83b/LPSynO4Jh6UwQjYMSDRKhjm97EJ/2yJRW3f99/EbFK/N5c829H8TQ7ae01V7
bSV/eLABaYbGNTRaW/RtQmzpLtFOVxdczSyJUoCqvABMB7fldq1wdHmcWIBuvp1OVU+bEoUQBSVZ
rxY0gKlQW4zjMjiKN+GjnWxgWZHbJ7jbccl+f11x8IPmLPdqk4YWL5UtQn6Txf50zIsyr0aJxXbd
1A+r0zdX942XzUv9PL1OSR6N0xsgREggb2GWCGuwQy56Tv3xPq0Sfq4r9FzE2DRyv4Tu5m5Y2u39
LLYq8SH9AkLnLRWS9Ww1gEF5tpoL2aNNiLUTiXJae+lP/IuyI/3uyHETlnQlg2UTdKxtQ6Cz4gch
1SmozMqLwEMUKZhFHQcQ+KIzwU2IggzhqNQMYGGnglGfrj+t5mCPgK1qoRGP94qAKBoi8GXXLfHy
MDtYF97Tbe6JwDxSE6XTLPu97giv4fOi+PdFnbO1GcMA6Ul0PESnlqNQdMU3trSqTxQYfhiY2Q7H
r+1UXz3Dlt6pB9iJTWch+l72ucvO+mC/Zvc4RkeHv2BphDXcmy/AF8yMr/BBt2eP2wxaporHpiwc
BxMEhwfBg13G175mHJtJeISrtHctJJ7XYPJe1VMP6nspJBmE83Yc4M/S38lv9PupBQm6i0cNc8Gl
h7vPqbUOKLuByT1JjcNN49inM1+Xv099DpZTbG9qxgIk+8abBQjymtvwtKnCy3FuXphJPN6MJcvg
zru6IsVeTv3s9WfhMjcgdDy/NvALjc14vqocxiaksc7ipTaKZaTdwGsEdu78R4P9p7nVjcQbgr6l
bcPS5+UwyHU9F/9jvKvfxuyWCh/CSrKR9LCPA/Pmv0KGqjtn8qnwQPjGjjwAnub5/dxdGsgnMagt
W0c50q0eYrJOIbEuV095GW89cx5aGSWYBafMKouelpE7Js0GK8mwC7UomtmWaAl5h9ZkVyt0zS6b
lGLNlUO8o/k7/m2rWQr+GM6mJwiCZAjpwJMUZBD63aVK4dA0SuXr1Gdx4cvOO8oVejr/HCPmnWS8
NO9YyObCSB0fjf+DOpkVW0T9q9pDeJjW1KMurWtnRYKLX8D9V+5NvjPDWI9bQe34pUImAroOyquG
dTd3InL8aBnfDqfPp7eZPEH20nRT2islenYa4fqzBuuxgTjU8puWPeV/X/E852QZouKqY9nlqagi
Ty7byI/OCom9XLZ9GCsEgGAgzW0o8ApWfxx2dnSGa2N1l4xqAXDzNNxv2peX0wGzQDq3Oga0m9LV
hByUCMpnVjXmNjGr0VznTze7gPMK+MOqIpxMuFe7+guhpHwdErTCh0MD1TOWyK1V5DvsT9ziQ7C3
eLRDjl/4c6uzZ5zVIf66pajKTe1YcWCWUu+CR9dUsKruGlFXyuEM6bpGv44YPcEafF/cnRAurz/3
d/Rd/fFPZaFj0e8HZKA9cQcW/paPHnosAZkfGsQyekmJOyx+RADPsx3awsIB9Qx+D7H6tvskXPm8
bOqvX2PIrLm/pyUWoFx4EPUu/UtbM6ZmJt0+zh0BlV/xL4OJ7utXh0LsVBGjI+3Yw3XzRMbsR6Bn
6WYQ7XzoiBgjB5qnvgfQzWmw1txYnA+S3xKNt5BqlFG2mD7tW63Q0EDe3krfR+TYTsfl+zyjcVDb
lOYT3SYZqagece1a2iV+BXyCcCTWKQjCs1PcSk9VHCu4+Hf7nQy0nDlmwxFdeL7FB8l36okw3Y6z
N6vQ7+cXPwxN5IEOMCK4JqyLA7ADOeXsGCZxCrGHGZRpdt/s2c91neNKw42ALdSRgm1EOfBQhTZR
vHnJUcjMrn7hjPLsXH+9rP3HFhRqu+ajOek9f6/la11aFzLjg6MoFENqK6nHNTBz4Z/6F5f3KDnF
zsXGZsHvakdOQmCLywQcat4xFJHuvcPnZLZopaXh3W3nNAbhE+pAqmc0k7DqtivNSn4Stq5KZjqq
PhXqKoDCYaF+fefq0N03LuhFk3EOpfxwc687F5svSsVRin0/yrZ4Hi1mXOaUp3O7kr/HLpF/W0UD
hBqJj6k1JG2dXZ2XmklkjH91idg3906g7kR1P2DDdGrZoB1RwmmhE3fGxQxZAV/Zj0m8uEvT4qMn
Njl9/C5y9jZS18+aId5O2vN09cjjiIZ252+i3WyutaiYN693NiEibqvwIGnA5IjzgSSoc4lWzdvX
epTFOqIpDvKjU+t4qP8eMu3zunMcJFrXLrCX0jCd0AGpsQtP8zFPYVLA2GDpc2mlv0Pi9J1Y1DF/
w7ChEBiK/vfBo3UbT0anni9zY8zWmgs+M4gm3cBlMOQc4Gzyo+y30+/Uywwv/eXX5R9PrDaofW0+
mwk8nUkxqOC3uPF3xeTbtqkL9N5EOUSKG773pb8abmbRVtBCuVwHAED6G6UhSPevpoMwQoWD5wOp
cTitJWOtdEOJ+dRT/l9/5v5tpyk5WYxF6MNQ4YyxcJS5rP1K8lY+jZBGYEsWNVxV8psrbT48j3Rz
BVZND+PTop7+BkNC8AQ96JlyUqLi8jtVTLfThQidi9gJBc+NOUbQSCwQGcsAeoCf0+wSaoMZozIJ
Fnbt3T+bVbeGZi7jH7oIjMClBNIl1lW48oxo01ZoXzAmXqxxNaGhdRIvyre7xD4brBzT32qfzqZ0
Y97ZOedUkQ6V0wygBIzWh1rqWU1+z0OByEnt+FCvdM/AG2wB/m+gYLo/6vgOVzUZnQfZbzyNCOlE
3NUno61FzC2uL8O4DvYDyEhjxPDeUUv0KEzR9uVTimhM1lT6X4cGGx9d2vJVjC8T4Ue0/2IyW2A7
0XQQ8BkPBPTt36amnNkteJDpWmY2udXD0hoH1mnTc3SBMutJ5bVpY6UeIBd91nYqOQpHqOPeERDo
dPxhY8sJGRx6l+/d33fyxIZFEuDTduDM//Y80wpmZ+NdlWOH7n7IPeRSjfApGG8HqjG9LwX5SWX5
mRk6P5qhQfnt0GfQQAiU72xFQlKO8bkZKA0UtNFHiCdQJ1qadDjD1w+ezXrBqD8+UvPu3SEXkbK8
WObLS3SK6Xfzh/mPCRNJEceE8PL9DUe3HiBb+paRMZ2rHi+93L97Ksp9HL+unV0r8ZZtT9r4Qnld
6r3QTKoVfSkNWZoeb7rhG6pp/53pcXevJ60nYbEydRErMUhq3tK1Y40Mp7HHFgYGaG+OPbeNaWwY
fzPlxbTyUFyNLd6Ymk5G1sLijx0MFCcvNIzNilCtBKXKpYFQW+42tiWuiYBxvBMiQA4iGWEq5FDS
4K1Ae0aVlPlfMDv2Hc24swWSGF/DDCidfdk+4OAWNxGo97CJz/zxroPdLNPdj9YDUXNgDHol/iye
KqnuTkXk0KIVsYt8efA/taraHXahmg4MueU+mjB4IAi+yNJiH8yT+wfP9f3R1+V3CEb1vJsvbQYX
/CmOpd0/Yq3r9K4t0QjAp82Y/UxOLx/J5qTxHOXJyvushJw/VnwqWqWqnuxT9jFvvIL7QXDRMC+U
SYIIneVInzIPMpxQkxGzolXpyXOMkPIV5bQ0vCJCjrwzdVED3PA59C3yEkVeoQHS36Js3ddTdf+c
GyrxRjIyiZmcEyQiyZEZxkpNrNqSlUe+vLLpKUEFk3Fu8kHngRz3z/MQ8RCO37tglKec+KeRNbho
/HdDWlLDMgv4ajY6Ntfvq35yuvlY6rPrLPoAa+FXp2h2+vqdTDG37ZiBmRxTCr3DB+qxdpUpnPq5
f48qncIfPOIBp28glL3gZFqVDiBwpQVv6vRlqfABpyjpcmjafAAgbr+mRIRqvTBEQpQIbluxmVon
I3Oyx9qkY5W63MknBh3jyXImWQ91Xo3r1zcaDSMdLqFpPta7/D6nu9/zlGKV8X84teHq+Y+79Kbc
5VQlgKpJZG+YCbZg3srIOPhReWLRcjg/j9W5XS857TrsecHrxWiqkLVfypho0MIvdhSbgIUNbAFd
Qsg2cmjBWvZ7V4dkQXizXfp30gYIj1wYq1ueNBffvkeNCc2H9tkMLZ6q7wm17epDLA+E8OMLE6RE
w7eJkAtyjGKNtWag0mpYqN1L9/IlUt5rkmOc6+vvSf/UClSecddtVKZkK9x+RUO1+/qzYjILl6xU
OesBXrPKbPREqx68Pe9mfq/vUGxZgjIpad51VADOcGu4jEI3VGoqBJQdx9O6k/7Of3uV4D7mdt1e
j0Ii+XbMKD/vG7lOYuAFrce6ujTkTWuqRCSeK66GMvnDMBnOwJ0i1kOhwCr+yyWwtC2aKYeoA3Ds
dL3NtveK/3NRmVgbd6nKFG/c8Fqn6mVoE9DCHGbosHUVp3s6VJ5hjHh6dD5EpjNven7DsRyXDc8m
PKuSyr+RCCUPp00Dwl0JWxXnUhxbSJ4U0X39F74c5dygvak4Jr1LOG+HTq7kN+mIgcTrjgh6HRlS
Pr80vNc9V3fA2lrIU6/L4wyOnEo/Tjrl6t4rcX+bEN2brjIrdHU80J0b6iszhIOQtNDb+t71Z2nZ
gdwE++PEmsFHil+ic5iiLg02jQanM6eeaSzy5Sz3LhNU9OaarGtw4d9Xk8QE+hhBLCf90zL9Uaan
8aqH7PjOGYU1WA98R/cbrXGb0Ty54KvB5qRw/hArnTJcBoqbTPg63uI0C1XjwzoKt9tXS2AYsHRy
nz+i2YvDb7tXf9/Zd7i1Vtk26gUgEJoVnggoNe8i4/PFUK7+fsxLXLWZZG/qqwdvPXHwy024jBmU
n2NRML7EI5JrcgX8zBEIjU+9J29NDMRh7FiWFQcfz8sYC4EIHjkDLr3ULP99VmeSsrIjdJ77qGu2
amVTx516+VFKtX2w6cksx/kRQOAwv3fwONd3XmuG9IaSrzoSdCB7DFBR1VygelOYP4OU11MZGxEI
FJRb6V5adMOOCztDjSxUaF71SQcC9dkgEtQHZCSngd+L9V/2ogG7QOGfagDneOR9hMr7Byx3lCXg
sFUdvvsrpa+6t/eF8tS9vG3v24XOa5ptnev7TPFyxQjV8r3Vo5Hv/Y1OU47PdWKdSWulcg+sOCWP
37QNeJV7z149qa8q979cbnlVz46STUL+4XWQ+3eah5LXAOHluNlrIbrXJsvKBTZbVZCHYGv+O4ET
sxVtH+PXZwGHls2JOFQ2vawiPa4Z7nH31459+sWjwYKPcOZ7QlhUD1VDOdunNzdals19149D6a6n
tAZpOhzT3/NYBDfZ/nKAesD81pGg4tfS34+h/6GKwvfavzcBYKHOAhUW7np+hIqCKvY0YMNAc5LU
pcoHztw+hfdrKDcnsTPrDqYpOtVhEGf95VFGrSkgDHYhxbjr2Lo2woJYXhuL3rZjBV3nzcvMByFR
bIDF8x1ZJwJsO47TR0ZFyU3aPdTNQ0F1f6/MWUOT0dhL2JGZaKdO1XLbvOYwfszcDT+eJMvSfVyB
le2uHOgRlVwt3PhdCpdLosrkmJkZW2kMmi7SjtOCLXfgWsb570CjUeLBOm5RABXSpeUnKAVHS5CA
x1s/MWQMTSk4y9K2ouheY76w9LOahMlrH20F6eMPCagCazxdOhi4vqhK0EAPtQymkgTLXzD3jejO
0jSh5B0q58CVDSZkTKt4JzlK9z9KPCnWZudQ6In9Bmo5mLEFiR0HmOfyX4Crlrb99Ar2WPDqvxM8
gbo2yTO4oWAa6Iz9mVyCrmKBo8gTOdXZIRXUM/htPMuHE05VB2ozv+i/bIJtdc0ziURDVQYGaKY/
k+i6dLmZXjUZL6oL5CW+Y2rAoIyC6XjyFIpIChTbYRh7v4+ejRgVO0O4c0C+pHU1bjn9OE3J9/zc
WBOnagGlhSCqxxf3H4ehNCycoCA5GAkzhqq7qAmtgGFOhmVl37kfdGSU5lMO2/89XCtVaLz8l6rd
zNwqlMm1W69bCwOMjrenYiWIKB78rNfK70PYEeQKE0bWQTW3/MEFROfyJWxdllougPz3NEsqLXo5
mjY6N1WW2vnPFVn1a5B3MIcTnk3sF/F55zy49dbd56SlOBMmQ6hsOPh13uN7uGaBdQSf9V3t0RPz
FlKdORcx1VTF01YWKXbqh0LUZyEXLX+Yn4QpLGRbjCWWzQPLzvH+U0/3iwkpXRF1JtJ71cuOAjzA
otVpnQ+teSXe2A1zXXfd0RsIbsl7Rd0JdQG+jgT2v1MNGELgWYd51Lza9xcpoSq+5Rd7cTQtspsz
OovP5/qt8OtCvk7PWuxDj7wJ05fQ4nHXgqMhI1Z9YHdxV7GWOkwo3OiHX1MYBGVBKjQSSHUWjtzi
c3QPpdSk5E+16CEz+qvej/NDFOGCthcsIfC/Kr7jqVAGz0h2AQDluul2vv37G2hJTao1uSMGIECv
1yBDA2OO7Z+obPHuyTaXlJedeFXSRIK8DYwVl4s+SL/NjGnXl058RUd5h0q63k///GSQv6ni2eFS
MKq0mNHk+4yoOEmJsWT13di8u1ZYuYF0lGgLJ0o9AEcov55zqH1uqS3jDBy0QamTr+ioH+HoVyj/
mnWzakxUmZcUTNLnNtVF6PcvIgeThqEH4xjHEhhcSjSf5W2NzRBQTLwjLAgcxKKpboFobu57GpnW
4fDmQYcVc+sZLKZYGKodqU0t7aYLjfJNdmVvq/6cYzemtRX4l0P79Y8vdJNxoOQVJVbjQWmVFuoa
AYjJNk7WQkeXF/eAHxabKD7JLTFoI9O5E7upPuFvTi3sw/IrFqU2lXOZ9Ezt81YtwFoqFA0a4E78
Q/NGLQiEJomq5ppWtpfq3PgUDI31TK3UKB+RLq0yui6wjppczJR9hg6OrVaE3yOLlXpeCWt0P5WO
inWa86/lHJTBLg+T09+PYo2zPLTAUKh0V4nVfTeJzDDRwOdXrK/UW+4Lrnzdyj/aCAP7f7uVN8OU
rvV57bGqPkf04WuKkaEfFb5yXzqtSS3UpUwFMTtarelsEqXpjEWMzELrqbZct3UdtAeLXthagF9s
1UAXJssLy98tcTzgnKXI8f5Fn+0jFLIazIBM7v2D1F4JFx6J1zSyvznW068I2vQZVza6sCxcHHNt
fkz+cS/F9pWwsP1iXNLh3HcKY3zEp3tpotMkX14OFgqkSCCijm6eb0b5P9aV5psowYWNXfRm3Yjf
jPMu75KEIQsIbNXaBz5e3WE1PAwF2c6i9RDNqG2AjF7SGGrFMgC2I7vpmmxDMD+gCBumqXNjxc1Q
WPFtg8Yk3w7Fo/WlMWn7IWBO+9MIjQF7lZBbFV4p5UJZ+4TYXHbcdPWOXJpax4OapKvn0JQQhU8t
b1qQ9aIVeE2pO5L2Qt8+wBhcZtiejltSiMxMmlhX+fZZNNVEvi4txki8DV/0pqeauZd+798HLWYV
+H0tYRnJbme73nzg8c+dHS13SyfL2BPxznKVzcwCUN1Ue2zEv1XUOunt56pV6G6IjpRmOjhZIlGv
djsW4f7ji8KDYOIQ3pG2qBBthvdzKb9+l2UF5ZgV3SNOc6udQ2jdu9ESoYBZw/YMJu2gdD1fGllt
ghMJgHTBYRZotOS35BbGlnpA+6M/UtRf/vsq/k3oNdqNkyNZG75TueggtRvgJ8LzgZAWobC0r+xh
E49Y74WKCyAkQ5ABPWYqLE0BaxmdOyYAqIP4cZL7sWGg42egLUKfmCdrkfoiFqZ/W83WwWUoCkox
Av851EwlyZpQKH+HKozwF4qdhS5L028E6jZsPiL3qt6LJ2Ctmc6OOATkqnnrj0LCIi1mQmuaOYZx
fInK9VjdDPeu/RIgwNHdwJMqpaxKLysDiyrbzpRkiNLHp+4q6esq/P4rVpv7GrxrBotZ0mQo15UD
GevySiozNfdLWyCPcWOQ/P69PN8WHqw9YCTW9fuuD+RwA7Hu8UR5N1Smu24MU4JtK2azWa26kPTw
rzjzBjlbnjsqjwy9bXqY57XkueFzkvvI14Vuwu/rDTU50nejBWorYVgKhIaWJL0OJZodTFo1iVL7
Zn73ZvV6gMtBzSbp+nFuXgt7Tz56iLwstOv4cXgHuqf7t3AT1qpXCTUhYvw9scO99peyCx67e414
w5kvs9hlmOsXD0+8CppnwEP4kqwIS56o7NnqhPzZOF8jWcB227MndmOjuxwf/1W01gO3YQWV65E5
YAqIsv8oaa9wRaXtwOCmw+xxaHq32wyILixquAJrLPstfWDfH+ZiyfrubhspbcgKlHpupXxHy04l
NVdwvEaTGgWC8g751k5GqStpr9MrraJz+xfrMfzBPI0fpTT9vOYGYgeJa6yrRuB0b8PE6iGTnmHa
0bxvwIiTCEBYVlatFa1qtIku3Xwv23uxnL51n+V7OdO5ncvytmyvUGO71rK8li+7U4o4IHIKU1/l
MlLLUBa/E7/rFMl1zlTc5VMgn0LCS9x0Vn4gFJihT5bZqoK0rF1+3sPkEVdX8vJTzeybny3ikiJn
0Sx0WQNQuJAWhmBtO8d+4I3yomtOZvuEIb7iCv9AXCmJrS/UgbJHFSe5HcRhT+1ZBk4sdDd9/P1f
Sdz3icKsnYuCinzRPZcVTeyNbP3SXe0qi72WbdNUK4VawTG0o0I0lLAILV/CVBr4j6BBypT+pr8y
j4M+kEdSb9VUuFagDQVueYtei8HSeZ36PHlz/VXteYM/UksECEhEFSNoyFcm7RZqiY4e1t5JS4pq
OV12LIz/y5cMU+soR6mKCozphg8WNiSnt772i6DZuuozePWmOdo8JYdGWpPBuplprQ3c5IEts1ff
qsTi9S1AyafXSdmmX4vVcx8PIjXPa9vZCuTDG/XBYK9Eq+LJ2T6Uf8NrCbpiLY0tNWnJprZqS5zc
10ljVSbGGitOJFr3gU6G7MtgSGCHHKixrV37udqGX/tVGWGi0Ybs88EslQBtYJ4enP91vZWCDJ0x
7++ccoZgrpykJ/U7vMQfVLm7+mJTdb/vEtHhrprub6qH1qoaazq88qVz/VqmGoSeDsN82d9K5491
f9lQRvsIdVQTQWUuait0ZvlRvPHq5m2t/vn7Pro3Jv1F9eMUxa2s+bkYPUvPao6LEFby6n+Lxm9h
2T4q5w8Dq8xFLB7bz/K8kf/NkAvzsaJxa11+dp2Lm+xUHLw03o05fRhZqZGwfWU0Sjn3Zdr0Zpqc
bSoL283HbSK3N4cxmwX05Q0zvDau5fwwNGxoG2LesW/ne9BzJ9fJs+pSMEH8in7ZKD5esMK6liez
XGdPpPZ5mSa4IC2URTKpaP2tBBcWP0Ugm7OywSHN86837+svKGUCgtDg31Inm0vYUVItw1GjdT/5
sVTAUxsrxQZAoHt2ira1c3/ef7COC5U5tdPCoNAxGzzKlgtMgMNNorGLr4x1ZFJWmXdCoXcQlBxI
1NDomRYCrflr+cEcyetTIu5DR3rR6QBwo6m6Gh+DGhY73NpDKpH6t86M7pV80vnuveyVQiU/u7aC
mj/5xlugm7xUbu/pX2QR/qnsOwV6d9JfOvfDR69EmGf7EoW4A7pAx7QVUbhYTWQuJ2SZ9rev2358
7T6Nw2ymlTAiNYyCX0u9X+zOgN179GrOiYNTOFUMUSuQ5kaCbXoPHSEWI0nAcD4qdEQM5ycqFRw/
/ahBVxnD/DOD1wNYzYL+iz47DMZmQrBvx1kl6hubbtsFgxD4FHYo1zVqMDjuz4Fs0XjRXddyrDEM
QzU508wt5hZRbDDp8TGxTp8smpUYlhT278tX+Ul8uCzN+9v24j2loUymQzBk2O/v5sKhKrj7+8Mr
2r37jIyl1PA07rSmVAmXt/i/a7aSogv0+WS1P+f+4m6ZZ3990G5bOr60kpbdjt1PIfgsFq/9Za6y
6+a8Qh48vbZyNRPKq4WagrphAZefmNViNDbJrCTY6INgTJPndKejrRSb3jhlNPL7Kkd0zVvtc+si
s68/jCp4VVKdY3neNpD90TQCsxcfGnx3qgYTlt7TCO97dZ0p7tuOg2AZxfEyWugSemAYM53kb2yQ
7tk4tceiMakvuvG8/Gn/m0fW/BR0hfUm3eWMv8ldz2I7qUhhxgL3DSMV61caEtCkkoVGgyvGefbK
VjeDeU+ywApp1zmO8Uyd2ChNote0NDfdFC/WU7Rz4vR33Qd9zru7btA48Wuh6ocreoUP/ytxrV5o
OjJOIANXLXifiR0yeQsI5G13Lca+b12Ol5308ERhlIxWXzEtmqywu0dRacBCRou0uW8gDLDF/FzL
ZuncjutJ66Y/VvFK8t9CfhYxS/fEER6v0rH/nf24/9siakvu/qvCdmZN8W8Altrgkrd1JSyJ98XP
gdr4N+kxvZ+6W80zCpsjhihYlM589uirRE/pe8M0ly6JsPnubRwV60qs1OajC67i7EFKteg7ZW3E
w+H6NT0/KrxOHS/P6fkz0d400qnoagMBj9/zoUcxXCTLq0EOELyXLqNl7+lsoNFGBw5dQf6fx5X9
uHVX09fbtm7OR2VerqzrDyxndVMp6DnsbO+1xaCwrNxN0jR1r7c7ChLAx/tcPQ1Q+ErdrPJb9zgu
SEZXlTslibfXpjy7DHLIUB1BnCrzTb4+jWsr9b2IXrX9+D52j62y+nNdfdTmXgHtkmzsBXVXmPHR
UNh/f+i4nvTs1k1v6/F/CxrnuIlYzcPPfl7cfJ1D/LBOs9nGypizaP+iyC0f2wJpbrpvJ9kpNPf9
hHa9dwdKO9NIfKdGLi+HrlhaqT5pEwlu42OP/Uj649rb8/WZm3P/nlRFqW4LzfhsIrcZLnMlTlOP
S+k+vg229QU/Sx75GGuJr/po9UlZRczEcIfEfl3dqBbN3x6akCYy5NJ+uAmDVKQ8uGRT7GgQo8VA
k2LXWnrPH2ucDoNTn1MBPPsz7WtKtUbZbkGHxKOeH6isnhis97RwlXL0hcry/UKf3xod7zTXovCi
lpvGWnI6jaz/1po6NMyhJ5HSPlZboQY/F0WIVjPkmc3QMdOel5etJ2uaU/H4xli2aU63bstNicz5
8bu8lPHnVGMah9O1lFlD1vIXKxgRbfVj+Os8WZ3cmdyX7mqZfQNQa6wgSVdSlU1naYj06IU0Q3OO
YpPGfHwdXlt7ucv7Y9G8j+NDFjrWk3q6GnZ3JwzNHpIhQl9OFLva6gNxu3x/KMv+WbHl39WrZCYy
Milr9z1Vu73dmqv3bHXeD0F8UTIer518M3xlkBufo3mT02sJkI2u9f3vNi5sZrq5n4QJvAoAxXQv
lqXkqi39sb3CsXRThgHwgHOUZb91Uu9XEmu5iHzimjBWLSRChxlBwHMknzvN3+SogTKRVFCnIlwW
dcn3ZliIJFrYHTQxibm0bYkTHM1lAFLCnOJqPlXdeGiGXwCY9BbSz4CwWJBPJ61MurzmCc69+SOR
iG6q2F6w/5MXBfzt0/7k9n0lxM1nfngpFJ+9bGv+7+E4n2+Lp5/0x+kNdGDKwTSalFL4EOGi2/TZ
S/Yuiu3vD6YHheZiiNFozftC0vlj1d23L93kMLd/Sz+4cRVXnBISxeysMHrki/fZcygunjoXVOJA
s7nMUe/t6DVycBbeDl/JYSb0SvNe2zNoMg7cMSL9gtLCq/J6lbtMjOrzhkOoL2TfeUPXnFNJPs7h
RK9wxdFzN972VscAqNkpXdat1bGaJ8bq3nZvXPAOt4rtAiLV9vtS1q24QTzsb2HDkrGzPtIVbBQ8
hvfWrTsxXqL7iNIf9/714QukDlFhtO3psq5PcPF01Ejx4aK0re0WVef07d0he3pfL73X24Q/wKK0
U5A4l+PPcqbAPdaolGiNEs9UVu+fDw62eaa+kR/5ta2apC3AkpvshAn+pZq7Sig6y49c56R/36im
4v33+izm4L0VPHAqrhZRclEqIC/NfvJui8i7XcA/6Z2BEovozMY4U1yYp7WNLtdSkl3bqnmet/5L
VdaAm4zwNoz7nU2FyH9zLaWfpf1vejlKdNKbqhW+1dRsIOFvujfnz6K/aFmGZaHgeChhWJgLNbD8
t2Z++3AwaWjaz3yY2f6q6MvXgpD73f+kjCKKSMefb6f+fFnOpdg0/ynIcPvrJu+lTUMjiO9jQMzn
qZx8f5Bf5d5Tl+4z0cjq5tQt+w61RHmFkSHHRF5Edyr+4p4o4K5vd6ujPx2r6Hc9N8Mw5ZDmhHY/
5SP6xdXvTra9fV/0mQDQF236y3fBien0Wv/uphKqEW1N/tnO6YNsavtzpAHTJLF8Z7JNGLT7ID0B
fv8rr2D/bDX6OdfwjRY4DWPou0mfHs1HK2YsKck3Q1zAbqwmYU7yc8cTKLSXhL4Ilfg/p6PDGKzG
F1CVdNCPqS/I1B3Mh3rPZrjE9Ghz+3f4TLZYFW6l+4dEFwg4fkzMNh2AjxcmIMYJVefJ+vrDEL7i
mKa4mSlUH2+CYPtsK6Y/0v8mH8e6Gxcr3vErM130oTmCa8Zs1VmUGDOUc8359wZ/U7x9FZoJVgJz
NYEbJ8v2Yoht8ViTjVvv2ZzH24X6qqyNs8YJpL3ULr6paYJSX+uflHPCjIx19/Uv+DGpcWm1u/Pr
JbSox8eJY22jiwTrndRXjCot5YRJy9tI60zpxEbqLMzUVpyfpkvRbbxNVK/2TEc/z3tGgpAhXBDm
QMFauhXvpb0Oohyne7mThhJNKnhh9MVwN6k30j3vf66HVMq3Lu/bt7dFdx/o9cv0NE2PC9pvr4yZ
ze4oLbSI93bi4zArVcmV0dsW9U+sQWpKwVeyBX3Q/FkusJ3BEk2Xo2S7oO8YwVLnD1l9Rukm5QMp
KrHBBftr+BVvBcLan9hPEJ7kyph+tqIyw9Wi/DhFrUnPhoqF46MSJnH8uicyyzsUnem8PvPVeTvZ
8+OL4vv1Hu0/5HMvR+fnvQxFi8fZ3/zv8Qx6MrI8LRct1Fbybf9ZGLNAcKgqZimaxNWfVv3ljxFQ
cxPtmuZvHQiP0h2Wsa3t5yXnNQbqRIX+rsEVfC5MtYDD+5etF/xy+6l+/CCEEmjXmIjxh/NT7UP8
prOD3a/5L73gIrBurpVXEiYqqZ0G34HlO1VosvPqBas5/r7T/+yus++YDtemPrvrn/qFMKBr/W4k
xeJv4giR7McmUSMCEkyb8wu9FwsqN0y7koElu8b+c8WFMLRVmSXUwyKoxbMaSjeopL6ko8R3DUWT
cwPPfnypK8t1QnlBk+08XYvlm8cO6EKf7N+hDYP64u7eoH8Yvpgq+ajpn9XCdiegXHLdcZ3mgUFA
NIdqmOrFasci1Iutxq7BhD9/1X90soOOsH/0Wg0eHLxyb7nh5tfdyajWsKDYydGrO4nfvrtthvrg
qxa8+Puh59HsxXCrNIhd1vUVnunPBT+n3GwT6qas5loMyrkibwxeY99Do7h+DNjWKTPvFKIXEWn2
ZxIPpcexmP08fVx+Cy1PINa7/XL89lAzkrqfp9JGe4lJXpWWrUPDhD52fNtq8i2zKe+bpk9c5F30
Xa8QD6kC6NRcih422iwHwq5sTsSfujdpDSbr5kKdg8YEF10+hIilw/kyw6uqguTsUNHroE31WFZk
UDKYbFrPbyJC2vnBnfjj+Z6k4zQ3UmqTLlGRG0j9aNFXaHEPytwCHeO9GdtGj/JJnVn/sIYbw2tu
Qfi4prUrFI+3onkMSUMrDGYyPTc0/v/T4NY/uDDsGAruRURw7ursaYBdBHT6if80GS7T9SlonfYq
lEcCGTtZ9fQ9wbYPeZGD21TaSclxdUbDJ0SlbTFrBojOCBm6OaGRMvXD8CSqEOnxiDRMYDe8+x5m
sK87AySzGolwJc8I9bj1yFGZHSYG11K89+okSNPoaQpa5YePr3tPDLTVt79xkiTbvEMSLxQuEo3M
spFsHxhZftKc3gAYJmFcVDTeggij2Ln6ujJiBBoMUCw6+58g87x8P1Vunw4OFcUnNkPXnv7Ge+Op
/voZp9jNVEQUwW9zJA5svCwuAfbeOHPGkDRMyuz3Ji1w5RQiJKjh7+EdmCllPu+YqwKXg2fbJz6m
d9l61oiAjLnEzMCIZaMFOGICoPkWRBGkUuny5VTLDwud+T+/c9yZiqYlrAJRbB/jeLqyP0wXYCad
AbYUX10g+y09iCc4XHFm1w+bTVcy12LD3yCTu/WZKp1Z+stxaA23UAgOtoJlS2ejzef695UAmEr+
WXkrOuZslNq9ZzgwcJf/XDomxs8DeinZchJhib3hcVvOQr6Xefk8YeNXvm45ycULo2wPlQs6zz+O
mU8fuTvV1r+PdSU5PgtzTPw/C/Qwx8jItNil5Oldbc9n8SjX2L7FT81FItov3/w7BrzNo3OyI8Tn
tBA9eCcXbxDIopL6uelMXZUSP7jQ90OMgq944yKOHsm2N+lozaBe2+HoSjfP3LYQPSBu/rRG3H6t
+GjsDBEp3qa4ydRaVj3YIc6MWegcJvXM/n3/67LDN5yUV+nyfktjXD5MJ4XyUXvLPHoco4SxAMpa
Bhc4jlPljUt2IBp6AEyU0+PLIzDpicFdRbBQ3JJtjv3isXz4BD7zw9t0+ZEeT+Lv8WftNs0tx7lj
5IMOn0tw3C3JlVIJCux67FhjRxKruDuW7JpMBg6yFJ/F3aV6mMIBAIFns2NTMLYv1kjFr0sqQM1E
Knp8kZmgCK6Vx9dytIlZ6rXH1+1Y20qQtBe78v+xdF9LqWxbGICfiCpCk26VnAQU2XhDiSg5QxOe
/nyTdep43C6lu2fPMOI//tEytNXw8e6Pi/xHdgrysN/0z1vzaqq3/3nHa17P0lIxWTpv0b3j1305
HPu5oixmJdzvLd5Wxh7iL5fKJfm6yTMsXzfqkQVk1O6ASHf0vMMCpPv0V5zpJnflmeRBOd2PkkyE
+h7JP7jG6cWahO+7Mjy0ZZvtdU/zQz2nzqwletktqrWdvTTXSzsNbB3mTR6xvAOxlltg4QzzoOX5
SmERMHSPd7Jjl23sJRglF8VqsA7tX3Sl3cwrgq8bo6WUVed/+fX4d8vdAt54uA37ESDXKxwxHMtf
o19G/5RGbGrLh1u5wBi95hJ7ae6DkEn345F/XIRZd+V/+0t1Dh9zu331GNvuBFlhEjIvRup6Ns0c
S5QAgbgE0akuoWNP+xyECcgoOicBsWwY0Aqxz8kU7PZlWzl3aD4/B+Aw/g61J+YsfymnppYK4sEA
M9PtRtedLz+eR/FoMSFJM7zqWhKsFXRH7wBgF/z1Au6XulszIVeTNQSV+Na8Ygz35MCrpzf12a5x
1gTwxaAO41cgivNomr02UiNHLZMhID/k/5NktZkrP97TX493qCy/M7p0u7gIro7l89Rx+i21rXj3
9X/KUlsRC2RyiKrp9myyPQOiOblC+bQplTJvZ7qJZnhBl9Yt+W5yXFbzrfF3anq2nGexctShyKmx
gOgWy8svrzShvbQLnXG6Pn/uhvw0O53eyRNvIXQnuxoWn53uDgch2BEoj1Kpm4ezkEOgprzI1EqZ
7OsCVcHVl2MoRqx44fUygdXNdNnke9mCiSmzy72XmUlIOSiRHQJ5et28nudlX6b2Mq9Y8lC3se7J
PJaiPkXWTZ3Rs67ufe9vahIZDYZ1PlBSUV8i2GbNJ14sc4xXtZ+dUqpOgiRJUkAUrAT1XHEqAy27
bc4Bko5R6SrZLfgP3rKtpSjiHSzNNlYkXuKNpLrGCyCX767G8ItqkWk29tZTJKLgh4LBNL956TlD
ptkq+vd84KU9IgwVU//UvOUT1bBrpVwFDL1S+t1fwtgwYj/T4jLwLmLDFFm7IFPhEcmySToNuR5w
GUwJkRmUEAoiJL7lhRLT3cSjjRkH2LI5z4EolxOjZWOGryPVzUw3AA+TLbm0a9h7dtvB38Vu5NMt
va/U6KT9MQpUYNhgaAAEqaplha3b2dFmXPKlnbbZhLCeGH9quiuWHIpQV+s2fVpiARVq5YcgXBkI
HottCvGFJ2q7lHqlMP9+Y8Bifd0lVsZ7NeD74BVY/Ycq/spGPCIKTEpxCsfg3aFbQK3l+XWtH3Bz
IRCSx6bKEDsrLJPNhn5SkE02ZQOOor/zwBv1D+Yy/jCv1svls0cpsyxnuBDybjd+XS/SDIan6T1M
GQnRng+UIJ51VSD6co1b1L3mQ960AxR5M9chXnbhRwuZgQCoHVIxJq5T881k3vRth1fobgUgZu8w
QfAHeVigVP3G58zTpaVTbcVXuFQOh2qcqlirNHk5axjifgc2U2ICegG32wGyw9RXeOKx8wF48Chl
pSskGDLvwnCOklCHuJ+QmzI9u+KJ5ymATqB/IZF0W8Cc8ZjMQBBuDeAhhPbWW/HiNtz/miofkTYu
S/lpphuS5LmOQdx3jWNc9me0QFxGN5n/njPv60GwnG2QnZBv2ZCAuc7HLxNga+TzLaO2O9OkcYBz
PbuHP2IF416i8P9dVFr+HiaOPfCGkZ7W7UuukXE8Zw0fCvdVDDKTIkr0gTlUm5+XnWT6e6YNhdMQ
Y9IU+N7PfjMzhN6cFEwKeyiH2Xv2+JVc6otyfrumv+NELXHt5TF57L7z4s1Jkv4s7AV2tYu7i53W
nY3jrGYTG3c60Txfa5AUxVnj5q1EMbGq7HNCj9yoPKqrYtyOl5/j+WiTGayzw3zc3lxE3hFmfq4u
3cMwwGUWb7qB7uO2bRMdqslDdZNtb6WcCxVzT35sTs2SsJRS0g6xGI9S0yhZdnBo09u5/fl4u/eD
OpoQe2S9MlPSegET+ZrpLgrK7UEUpgvGxPh39XdqsNlUuhRrcO1TkEt4SvoDwKazmij29d9H172L
H1bQ3lpN8i0Irlqma2ceZT+RSG7rDwqY8KNuiTlhXNs5Lqc1bHlPtPYpIE05yr6ka3CfTmmREObp
E+pXnML5RP1tqpL4IBmcYDsBGLQvNuMU8ldOh6HT7edzVLLvHAnPyI/8YgaPEDI9YZOQpzazu5sz
0CKmeT/qL+My0emGp2ZCnC0Em+1vUEKyztF1aozVuB36AI1EMYXY0x5npMafSaQSIkioCCh6S6nc
jGMtP6GDjfJ24vcWBXCSewLB5QIQyfSAn8NvemTyOo36DqKItu+7QyiDcSmxerCYGpaWLo+SXQsv
lErU7OBHROBr20vcZINZ3Mgsm6md1eKpIbKQehk4iD5e1EaIJE2VhdrzgU0yoJLGQB6S2LOf45ea
HrUnxQogQcrC59BcFhd4tCxCBWajF+AiyeYlBf5HvKe6i0l2mp96y0I/8eGFdMZoFiaZUHOhYLEE
eyz2pxYH3ocvOa8h3JLWzvUtcpBPo2Ce1POhrjvx4dxt27zDqPlQ1Nu4CzdU/1lM1Ga2SwNYt9PQ
rGa6V00eJjl0h6xbFua4kxq5izUiIaJcAyhrH2pkjShAB9QOY0rgc6quD+gviiqAi1P5lnpAnbza
AWkFpgN7ouBFFa/iAgkIhbUig+V5b/2VG6Z+SZldVTlk4CcI1DqpzwBhRv6V4wBKOH4n0yXUuOiD
FNqd+/hqrsLZpWVHWbqqUc6rcBCvXZI+AMbRZnOKPo7phrwiWr6/2RSGDh9k5NjAWy3BGObdoqLu
gkKoVPuu7mVZy5eY7DRsJQ+rGZgyx23hQMBaPH95BrT/ltOdRCyTnHk7/AFidKI2069QUbv8JrAX
Ct/hI4oBRkstKPcVdJqNTt0b3ojjb1y9SpUEyE6BJUJhg2Z3Az0lA6nBPdk9C/mzRgUGHwjEdodX
3QjkhR8gUFJD89cHxIEgVeOgHlltuoeNGE48ecVxl3JuBeeUfQPJgBG5Vpc+8fgRQeRi5uuFNvCA
AG5p3ZRgChBuVItQEcpoegX/i9TYxdRuZ9nioEbt208RgkBnlnV3U8vWPExEVGCylK+NG2KByym0
cvcALLKRgvAKyvCAaRrXstJKFXvgLOA0txYxBqdRz74BFvfWJjxYA9BTzO1Ufdm6CpOuahcgql6x
bm6c0kI7zc0WkO/G9UJBTvrUv1ZhEHJ/0WvxZwnnhTILeBvSRvEFvL6KXZAbAYf7VUK7foWCgM8e
BWFDjRItQfJIbyK4lxcfXHYNB8zvgAX37SReuxaBKbHWPTXSXxyL2ZDReGoshhyO2wiHob0Q9TdQ
7YmPEEXPdJksW8KAoUAVboLkO+9aEpsfi0nEe345TFiXG6DsxAdldxsJcw/zIsnhrI/Lf2JCUYfN
dJgQzcbnM8I/OawDoJEBIxti+rvS5TlgR0cJGvxhgDUjNglqgsTeoJB5kkcUzem8vbuX0p3MR/gL
hRAEMiqqxWRW2vMfd03bGj4fIU+u/MldyXxAjFlDbAhYKkHyCH2mAbQb6K5qrH0KRDvfnfeUSOGN
FE1DXcukrYedC49ZmbcX6162y4DYNFdDio9w/qdgTvkeI7ZYyoyCKKfvWZWTHCVDcLPhFb0/SpSp
4QzoB7Ka9BA3LZZgw4fh9csELSKInfYxxLd5pMpyl4ptwyScIZ0VzU7J/xX6xNUq217q4qz0+AV4
1RlFacwzZLCxHO4geEB6/XU7FyOJkIjo80NkSEYUwe74Tlyb1tPQf/fLT3TfXcMjwAqhrjzPSqxD
Hh0CrNSUUnmwsy40LOLUUyJLoTGWEwkP6IIRd2WQol/3ZR+wrAyDsTzGuJwISjooNxYxnVQY7YZo
a5/Wku+X6I11Zfj2KMVhNPZDkZDpMtnYc0QvO87wxfbA6Df0Kb59fRTdeQYYEaYvCGITmQDwecaf
1a4FI859n2Xy+YCOZqGKSIOra0CQanpZ9+2eJvN2oW/Ipp62M+2eMtOECu2BMHO4v8rExrh8Qdxh
luk0AyymKssBG687v344SC6/TGgQej4T11gO/zyW+/D4pHKYva+CX8HYGZdYCzT+ZQLmm6DPAyr7
3RO9DjCv1Q2JLYgL6EL1h7CE1Mmp6aAyCsbnzn3isyfZWTOO5tZisPctFBuij2V/rgNb52mw2ENi
hNT9XvKkZBFDvFU0gEWKBAgieBkoT0iHjX5lavLC7jQGSeySPSBqNfAfql9mzVqMmAdmTW0C7L7K
gMnpzucyxcUpcwyBboB358nyAAVNT5Ro+PmxRDj7cmccnl4v27qHmqltYOLcIUMAmlHwqkI2bhcJ
z0epl6/bC6muU/RveVELY64jEoLODRvMs1EXXyU6KrYthSZfdxqac8myNlMcaFjHL+5Zqi5gEBBm
plEdM8sxP51Xt4Ncpyi9EYJ6lPtCoXOitWnGI7repuiy08Mu9viU4PozyVS7h/xbJpQt4g7xce4w
hC/4Qie4M2LDy9Jy4CpVvctIhcg/10pNRHAexNuqoNYKHt6vgCLwKl3eXSLfCvbCPx+2C/aHElPE
IruohvDINYhTh0U2rNgNi6sr0bLKcw+S0fxvpNCZWkLUXV5RT71J18bsqbLIBoIZVQOFss1hlwi6
5xXrbAfzdn4aiKDMmRKaRO3SDEvLjN1+X4ZLKGxp93Q5EJa6enCLdSoMXmEYocKlRcXB9KnwVB7p
7pXFB4Vdmf8ufyW9W8LRi862XmhE2j8NdJs5VJKGwckvZV7B/+G6gcAD1HwPvk16XVkcTzkYiFQW
78rHJ5sJiWPzaVTFZZtGtvAMkym4I0+bjLe1kArq85EYJUbbX4LY1C8CrheGXnUCMfY+56pVZ9r0
CQwkPgK8kcheBQRj/xrks70kEaKuCsSuA7ag8sMjj2114rN3O+s0DB6/mpYWoVMcsdooIPP+HnpN
XDkgc/5RAOxbWjPJ2SPOVZwUR1bpsfwMbmUYalBSELRD6AbXxuUjQyiqAbgHB3hj2YrLKvfIb1P1
qC9V4YATD8pS393TZAQK8m1Q0CIr2otQAXSsrzURQHg9OOu86nuJU9S1TUfhjbv5EdHEZrMbQrxG
+wwFYc7orhJ8BdzEJOtouWoauRiK08vw3AfEi73roy6OUBEytf0grBVcleWufx5/bta9ZaFFxLDr
o0zNd6hViJrV+z6L4eX4a0rTSngTTXOYfvTDTpV1JVr5uUSQeSzOamoIQIeBlRw+XUCUG6Qq2Vsj
yDIFLE6Sm3v+Pnwn63zA1dbWcFUshJIRn+NicEAoI8EiiiSi+bRNECOAhwNm+73ZmxTZ70z5QMk2
82quUlyhzjDoxcO2LnTgDCUzNSOzrb1/gvBEo2AU9JIL4JPiGpVtJ5i5UxbD5mliitOuEYISceXW
m6fOnzaZpJv4QyZoJxKYU5S7fp7UAEg8b1muleNcyAIdR/gTp8hr+f7vHXLZr0VUN9emJMR7WH6E
uSCG9jSKLB6l/K4iqLJMVyzp5N/FJof6FlUyADdlTw0yHLH8y/JepdioziwGiWX1MtzFem8SHEGX
hro36m89yekV5Z9qwnevJtaxJ3jnq7KnsieCFgHwX1ZzacEVdUcIDBk6+5K5Wf+6xIUUCIXqFxwa
y21abDCFtWbK9GVntSAnFlNTcMu8m35rlZrVDoswRro1T5uYdW9Gv9KHsMeNdbrpTFF07hoqTTTN
S9S2VWutHMdCUV6ebecl7z+Z5c9JQRmmGQxIZBxXNa7wJRNsqCFJglC9fU0PCvYQO97gli/TdVWk
oF8snZqYgQ0JzgvIa1ko0xfPGh+auENqr3As0Cm0+rPGw2IkVCSsBwQSs8GSEDYa2PghTF3g3gt8
hdYpMWvgmEaFkE+FSuPztWfarFeh+ISqOAhrqjhcTjlft/ohnRpr9WmkockN8rnQ1xZnWyCBMTx0
ZNHtH0MP+ntkg/iXSR9nalbRs63TfMBQ2v8mMYG8g8CQNIqmVpeOZfDWRkwHUF+OQbD9ftcHHY1C
aysJWGNOzGrre8M6OHdml47Hb/J3GQabXGTfRNljw6XSw4E3CTZ4WBpFNs8jE4wdDDVx0MAc/vm1
bAFUC83VOLrMI5xBsyQw95RtdtZu6G3EstTg2jYwiE9b1xpuoppBihnO0JNb1nBuGLakXdy21Tgk
I1cQw0bqjYkSOpSpEgT5s9LOmz8ptfjq/X/GnEDiItyBYWHZwgm2PUauN8pQQHevGh51/KyNDGsN
hT5wwBEyCpp8HCbCNIfJZSK8daTg7CNp9n3Q7cQm/cToCPj0S1RXLqyaGGW2iQhmKPrad0V55lFA
2MPeLIV7ii1JqDzFFvEbNuWVqXSdGN1OLdZSAdrBxtSqrlC+DlUjDvJRiYi1syTLQ1cyrGJ408Qu
7pOifkshNDx753AHQ7+cVa+s/kzxHKe+F/BLYkEQfjfS7iU5EQ5X+aX4aqVwv2lHBcdgGPgX9wNG
s5Pl4QbI9LfJnSdxnytg6Qu71QsiClF9ZzXXv0wBg3TKz2xHhwCOKtFkI1+GYZ658syD64uTz5Lz
G0az9zBt/wKw5I7FNYpnHWnVuoWJZGrPG+iMtlk4g7CNbbHjwI+aK1G/uUawjQk2tWW0gI3vltdi
aE5HrmfiQM1DZxuzu4ruhCpbpbWsh+b8Y/d5KI+/b3h3l/2bHmDL3jm09MQF8UE1JIsfdq4Xs7+U
vTpLBJCNobqRi7OrkLR8K3b8fnAehO46ZVCDsxOLAW356Syj5hGotqHEveNyQoEUXn3eqp5rA/c3
A8W4Hsw10/vUrRligv0F/zAPtu9Og8Dcq1kK4FQmWTgidoYT6xdBvK3KW7U1ZpFj7ovZqZecIyxH
x0xJl31MOsFoXQLsgSHH+G12Wz4x5YnsCpUQnezmIEx1vZsYOT9DuZCJvpaXXwE6hxPq4cC/ut4e
J7OcfBsZCUZ5Nh7l90G7hPsty0qw2nYYmWWJgo78f3qEQL3y653iETUQzYMxotnQYNw3Gu8bDAXl
K6sqJi4HzR5Abz5MTtSF0tNQujdPsHO0zA5mAN8xyCyaYtfazv5WDBhdnZD/AM+Rc86/kJdy8lDm
q8caWHIwfRIvYZ+F7DwDW4pAUs9UUqihXYNdZemugkqshAmd54UEDIjoEK6jB4qCGzQbDfCGKkt9
q+De6mP+G8pYTW+hvwz2ZtgnHCiWIRccH2ihRdvZeVJoItPM3aclY9cGr+QpA024yTCChANfURjp
j6bY2bLt7uR3KOyus6fdt8jyN7S96AP9ptZIBSeNmSpv7q1tPKI9zYnY0tBjgiLp7ec1yGWml3+5
HZPClweRlQ580D6ZUI75TxiEUmAPt0NT0XvYgb8lh2r+67ZCDnbNZCsZYcr41oku/r83FGqRvbPa
tM+DmyKlc3PZQ63kZbzVaZLNt2gwEmQR+B6eMB8CMUz2l8jmJdQjhxl2x+x+4C2wRBbkupwmwgg3
HAqAQHQUjpACczVHKk/T/BqhMMbt+/ZZ1cye6VJPia5P8W4IQ1MfXp5fpAtbxNcjVjWj5AzkXxxV
eRtVyaZuLN206hyvuJh7nLVd37IdB17ZTBv/7FAO0ygJBSlVeIkL5d0bteVghEn6lTQyhdQgnUCf
k1/ktJdIxHUxTB6F2nDDIXF24eBYg222s15VDZMksWNYirSYM04qMX0cc9OxCEWaYOVEuVxy9AKi
xYKh9MHo0FM5LbZ/UO1w0YL+wQDAEV/3GdOTnuyvSu49cKanpghaNGE/tE3l+deptJmCVSU3gVvU
lSxfKiIdMGC2rXclfdnSTEy4G4/e1Xzcu4pHW66zMTxLfskxS/7PT7tGdftxufpkknlVZ/jfUfJ9
jxc5pCBDcMDm8baGvduhFP4vH9e99uYt0fVi/mamTbk4BuqU2buBhAnmlMFxW2ddSDyCFaCuj6Av
0X6X4DTjMLPDc7kGK8ZqhvdX7vt0ad3CphJsceAdytASCa0T3VaJTs05QydMm4mkJU2ki9l8zoAH
4gtPo2uoc8mYMeIu/EfHgm3sIuffjFkumpKz1gQN/nfVUWlwFJoCrt4uE4NE4lV6RmB4xYF1wiwE
6RUiS/qCPqX+09JzUaJEmHqwRSKlEOIb5j/Z6dFgr+KBBroekGXPI2wuSIQjIbX6CNa10v1dZfV+
H7rOyFRa62Y5sEYm3wNdS23gmuqPvTlD9TnhpGWYSvLOuvPqdmKKDB8zyv23KvKaJsd25lyFlGpp
/UtlZJfqQ8PK/u5xGO0HLJJnenU7YFgjiXmzBB65Vy1qsw/Ov1jG8l1l7+jduhgKfDrqs7nCAiv5
3q8QZtnw8/ZF4OrRtz2XgSwh6OyQstSqzoDRzG7r/FBygn4Jbr+VzwdLV7eVfcvZZHIGxCD+3+dB
C6WeT5C2V2d9j7YDAyp2g8uBVO78ZBvQLJQhGSra/ZYWdT32lKdpsR1QWyIqXUbCFTsDVKTiaaNx
gGfJvik2tyuJeRhEpbep0Obj+pYgZtR8qAETMs5ULt25w6kRwb1F46dRT2FjOYZOr7MSroJ3x7E3
qwhLK4gIW3qpzDH8N5DdqmfmzHajpj41SeXBt+rj6zFQj3x1uLK6lW5C0YqazWZgnTCd1DfsijpF
OlpNqKyoHmW3UQhuK8yW2/1SE/5AAxz/4lorDLFhMEJzNdy5IVzLuZIOkklEUMhONcx5z6P19NCm
LxBi7ELkS0hsHFrGnXJyM55Po1nNSUIMgqCh2rCYi+eM+4XX5OQfeUPo/BQJW8ps9e4oA1JoqeJe
cl+T3gnWca5DfysdwJOU5es4x8o8/9Wbg4RPAyHOzO2xevcg2iUmQg/hZxMUNexzjXNug+ROuGKB
ZHGx7Ofhy+6iKfVo8wVXvQ+gx3qMRhUM8VLKpOQPZvX54ne2bWfuH4lFY/ETbdqLQvuYquOKugQU
9O5nDamZL63TjVn8ekiIxIEpFJqrY/kcv3EJM/tK8fQFym0CiLxtomYXCSU+En3xg5mdvcqP7rcJ
TULCLeE+bUpCjCSnscPX6TUtBmFHMoBSr94+SOsz+nrCS7LQORSa0FdyICDeuNd8OKgf+3tWD7Lt
2qaKdqF1Ez1LEgqZFf75qpL2ZT4Yucnd8N3K0aRPKRAU6LM+maJ5akiiFB8Rw4Qf+0v+sBmXv7QZ
Ce0obxfPMxqsHewaIn6EEl6YwstZynBEZp1Rl6FyGPcZUfi4wzliiePCq60UAb+N+07xPvSb3H7t
QPg1FiHL/uk6W8hJDdI+qnFVSAzn2ff977gfdC6zwCfa6Uncvx1fQJtlJ1YoiXT/vTrF52WT2gve
tw+zu1QuHiqI0dE66zl2bvNHnywg7M1gDRMV4nCdkEIZ0yzrqmPH+uAisdF2yGaW7dNQAlOs7UUk
moB1/Lygfwa94KO9e7Fiso9fZ811CyqmSTxO87yRmtdwDCS9yFPJ8xnJUmtJiDtuQeVWx8dqIEzE
mdO17OuVkL4ZEUkc+JDOSpwhVWXI+HnQW7mFTRMm4jAsthIf+akcl94MtLVuRIiUyfthyG9tQvMP
+5mw3KCCw/NUOxUAcLXFqPghOUGEwlLZDowsTleC9BqXbumKRqS26y3wVK6uFTz9TEIR0aOqDfZM
NcaxjXyhwPhQPtFAbXe5hvdG8pKCfC9rSYaEM+6khx5SmMQ4PV2G+u9YlfNCQNZcN7AgvBEKi3DO
Ufnip9u9eRBu3kW25reZX+2tRoj929D1ubdZ9/aHu1VJwl4S8+3RUPLwGkO4g8bPpvH3vb5hxzUW
I0B8rcDxtH7DO39e34/oDVBYh3CopTLTUU1XhcJLKlDXhSay8ZcujA2yDgTghjw/tFlCPAqc8oF8
NfOnlbc2k5+rro62i6kaAnsMtUA5ehupzSj2INWVkuvaePzcf2Z758axrOvtk6hex3mdZksI6jpZ
FOLKKf5Qyy4+XLdojT1jtPtvP5Mq1borsESe4eNPZPLgdnvBAf2q4Ej4UMyTS2FxnTXkshO7w15L
6Cyvfsemg1ALKTsJMXxFkEq7ilwH5BEGO+bcfbIoca519ZmT5I5yNHx4x8JLtC+psXgSmXjXfSDI
XgArTLeIv3pnQjluaHwyvT2Qvbxe49fMrbTWpaaDEXDiNpw+x0Y+AToPuioD6ilbDNOtOFiROKmo
Ydi5vwUr/jr/pL+yx3LUS/YuILuoNRjfnwHg3EgjuUir0F+X0rfy+j+kCtL0jdS6f1PFEOcm6mgW
+uWAXma5bABllURe/WwFsjHTiXS90RsBYlamoCBgolz70p3Fv7dk86BW41hb1nPrUvRoF+F+CpM8
bTWvXm9OueK4efm8/4jP1fu2my20d+VTsXnKoilR8S9MPWtkN48Q8DnM9y/8EJZvIm4f52KP+XJS
J3V0cfIdECiJk/KFC3zyW8YR8a8ziEX63atocX4/9QtC9hGo9Gu8edvVHse3TK68LBxe78UmJPs1
SK3T3+rWuoIxvebmb3HUTTBFdE8sL5K9TK5eSKEfROJU7K91nEgp33y/FWQuIey9KJgnaGw+2ZQt
h80t5tGNnSzIaHzYlPJbnh5Fe9efBAz4BSZzvLu9JO+lPEoLNBY9b18EcFilHK5jZVMcgvzecUDN
ITA4fFE7/eALLFOCRvWDOT6Oa4/3/J1s+Dkg6mynt9NCysG6V5ZzIjxfUwygFv2mho8xSSWjQEn2
9oYIm33NfOVxs9PMFF/x1k2gAoChyEP3X7efu0sFYniz/C9al9Pr0uMCo72p7cUJIKP9+/h2G2de
0of8SzY3iJaNq7oaFX4pvHsQB/kAsAWCho+eDSnpPlD4Y1GFBzuJ0zlEfeXhW9x2ATUMaDCb+Ban
QjwjO7WUajcysHMv0nYE69UUSDkXS5c8zu9lvqypsbpc4ILTBa/8p11/PpfMvan0mxlnSaoSToDP
bUOuVu11XPMJ2RmAoVOhsoo//SZ57qbiD+CjGfrecyd/qa0ulWP8foZR2pUl67xfx9M8BxQ35jzH
vccIrrAL7gqpnvkwaFUDZ+PsYwjbv0C+paYeUWxBJRtkotjPT4st2V0jB0CP7mEMya3HvRwuf9mH
eo9pqntZtfPk6flKuHxAMecy9bn2n4d3QR6W93ZWS8V1cWXZX1FZxnHIdMAQM6RTFXC9zVBCcXPu
zAH/8gHOWOhvU82QMeU5B/SugO5M77S6n6GojRLSA8TxXFoQngJu7B+GHKgH5JwyL+bhLOSION3z
gfzcnZEIk78MuR04yFtcWyw/RJ/8JqUG4QH92s3WFdrISk0XqSfwjU89zOHbvwfctudewUUhIiSP
MzVzv8MxMQs4bwUH14aSAJAjZxBK3sSqxrEH5oLVPKvLB4QK+PdthMZxGYoz9nLr6YDmmKcqRxjP
y/9xp+bYrrD6mYA6L+9Ec29VT09knjWHAWmB6Ua3q1A8EI8CRj3zktKBSAGAZ91LNiZAsSYz3ev8
bSemZ/clX1HInEfFS7ifJ7i9evDi1JxKx89fkp3NJJpXgBon2WTF4FdDf5eMKmWmoP2zYbxoLib2
bpiGfEAxJrON3R7v5YQ66afTtVNUtVUAwiWZPqLOHUTJT+qgah5HdRTHtUw92Tc19vm4zzKy2peh
m0Gm/BvOfjaVPfQqa3HNvnWkdNxzJY5sgkARD81k/sN/rch1XoGYdAsyiBG4m7CdjttvmyF3L53t
MA5/315+LDQ5I+qUNlQTugfn+k6ANwWleM3G93Jh8bGO66foK0O8AqvNHoDYfYGZ063lSeE0oWhT
UyOhFGDLZeAStyVB3BMy2N6WarNZbaTd0LxYjy1MjEipKgKnTsAwrhkT7JlaAiafygjHQNb9I4OT
P6o+4gD9e4jrA/6XLLrtAbjio1Jowru8QVsTsPEINpoN8GG7LqhjTcgyNRUCf15ts62HByzLt1v1
ehiuFc+cJjAcQbxeMwHdnBNLcChPAXwg3Jdc/yfk9GA+Y2glRFCNSqTr6wxgKxIrq5CNQ9LPF+65
7VzQV7nfDBEa/FDtAeh7EEjDobz6vI0/L+zSfIPtxTr19fiNxPdxFuv2EoomXs+fpxLLSnOPzct0
Wf5OVrI9AZP3Y3VbjiqH+qKe7R00QLk3LdTrIK1w7DOELQKmb11H3vR6UH+lfOW/ewPbj9+cXm61
ywCvbxnu7lImt17wMJfwn1fzL5vyts7zuf0IF30nXa2tRLX48h+vtJL8jCv7okvOFQ5+mUSZpcpm
Hfpy/bL6JAhUjxCIUZWovW1fVcoshJHFoXZC0iHWkRR3+0dA3kP82hEC7+g2zOlXsFQvViVVWCOY
nEpq07r3HuhcdfE3ry++lcx9LoEIoRN3DclHVBX3l1X8qmiMWAAeZ3Su5/UsrKSUQPOsAaL84rY0
t/3uVRnEUM7zmf7DgBHlm4nDTrVfB7fBer8PS1rko4FXKkzvh/KhPOhPc5HqM3xvIkeKvD4YeMef
a9wpZOtI1e/x3/5anf1xw++t5b6lmIBPtEvX9nGdwQ44xKRTL99SDPGZUvcEh2tbrYbJU2uVKsug
yEUcTwr48q1FGv6zBC41S5qHrzug9GjzwVTsHbIVtUpLiIdMPbt5o2gK2SYy8KuikktWC74GNsZs
prNPTJcx/sf9zwmZarqTTb1zMTKfu33jQu4ybQXdRO9Omi/EcTO16Z9kwXC0a16wq2E/pU0Kt9aN
k0MGHKq03H71udSdo0dEJJIBLHFBhID+Wre1GdY3yP7/aIj0o2aZMzCJWzR6Qg7b2j4qnzAdJsg1
6qnMF1SuoBW1LhD74SxQmhFZx/fMp7BZNrgh1YDIudfPt/c9RhN2FD2+6hS0nFFypBPksbIo6iHy
ukD0RiT+eSzupFNxaDbVJyqkujz6+0Xn+pikU5tqDr9rsH4FZ29xaR9KfmXPsw9cGT0opHjVVE90
uU5X98/VsFRIQc8DMf83jhavGewLB3Q989MXjqtF5ZGbVw53hzA1ia5if7vJ5VxHuJzKVBLrqsLq
sZInvSyvVcmIA2u9GKlX5HHhVha+3PaJkR//72vwQBMz6Yx9i1Jg/ZpM14+8YQPcDdK5hs4pD7wR
m9K8me/u/nDgJO91mJVxwFmteOZwwm9R5rOIlqYcMn8PRUm11Be2BA75+PSrFAVSLLepn/4umszd
Fbm+nx8VtaXMrgy6nN29tX7dJ0KC/R7/isftTs09Bbq/N7illwwCiMXHGU+rMtsfsObV42ed/Lvl
W4lcK3ow1b/UdFz3iYonJaOaILg8Qu78d9x9L9ZtwvNw6eQwgWTTFSUqjAzCMxN10/icrizW/Hoy
X9DJt4/kvCKgoQ6LSUkkPzizQoYLHwmZsO5+911cdKNdGVZVVmwZ3usjc6lrGS7ueU19J3LlQ/Yr
i8s5PdcFbhsq/DA+BEbyQppTJz1yPzR0LNovGmdwc/pupUFGMTDAWNMFk6SRyX/zkViIil5hv2VV
ctnGdkYgVyL9aYIVm8vU5gCi0XC+kzjNgkduFAUsqszRYzRMtQVk7+dmSj0ohEti27rYdrv5aIVM
PJltqyY73X5WmcGGRw90cE6sy/csBZdQko5xaJ7GhDnux9lOAlpHe5ZVL3Nt7GNl126QScy16Jmq
iolvH2vjPt56DNQQFoYNOukNkYSSKO3Go2Uk0RQa6dUvx3fhhB13Stj+EJL9V3kdIs4kpYs9nzhx
cxKdqGAqG2fcDudW7lQ+6hwM7LppQTn+6NXgmI5PmjYERIe66eTkdm5kLyPFy7CUamuXWuAoZE71
jpga0lFjLm7QO1EQOueQ8T+zfSc+1AkqGRWdATMzNPC3l8K4etrXMxK8zEUyX7Jkqnz4ApcrLcTU
qxXHjbFoQwwZE6yBxPVd2ZIbhbrNDkS+EtacPjwoxNFdExJRsoqJJZlEK1YdpxqqQTfT26mRzb9d
V7UxYspphIWwf/zJcb/uGha8OH13bT4U2szEJ1NnFailJHKk4YoQUirCo2xs49cTV38L052rPhCx
5Wvb90P7hiI5VYnwTQk2H63NVYeWR2d7VI3BeJ6andm2vMKQZWrA67HgH3DeF78zC9HG1uPwXzEV
UBE26yX6cqYkO7PfQoYi7VTN+Gv8t2pE0tzlS3KApWY+RXKt+A+dGnReOfufQnEW5bG1+jrWt/9t
vpluZmP8myOpJcVer53N9/ig9W499ZHJ/G5qM+dMlUDytfB1YQCil2Q1MarLmY6DsvspUtIQY3oi
e5riNInF8mMzOqn6W2NJeI01+cm+5gaFyycD/NBMjai//fw9va9RfslMC6MlCBwuylk5/3P6Cv7E
3xWTQ/PaTODeARYU/eDuEHUGHzVSHxh30n1hk1sXJweOPxU4+fp1302876u7zWvcZkRuju+3N6/X
o0IXLM/7q6HjYLm+XDWWrq6LdRH37ScvAVg6XfhQa8Lojec/6Zzygry0fbrDgEQMvFi+wWtHWsBV
smTLPt9C6RtcuFUH8uiaGaDs98/U2zbdWqcqAXABp7Wju5vKX/Pq7/8zcYKqD7s6USsSQOwc8jWv
ZOGOci84srlxi6xTz8xrOMl8n94KEWzVDw0Wc/sfOM+PSl8T9WjVK8SmfFvLxBLo29oMb8/s+ruz
l2EKJaeYRunhVXPgazU6N9T+yBKJ4L7F5/Liczc5IKoTUtci9JEVhpSJOFTHA/Hzu2YIpxoD46yD
kzBli9JMogANrcSBgpX7Z6Ub0yGTlJiVi4/XfP3MWosHaJAWNP/rZTnE7Gigs/JjFLIi48yg+Gho
FnErbVVaT0S0hUSvU93Qs2UZgS+l3L/578cnxrvs4Se7m3rVuC8Cf1eJb9snyttecYSYCSVmCj9G
K9aEByvKf47RrJralELDCXBk891f6vCgx6baxp1jo8C7oqdEaqGKUikCIh5A3Z/NX17Th3buM1kF
Gm3PHi9XDEkU9Oe+uw0cxqVHLMupkoF2XfzNHq+OemFdjrM/6+7xbTnNTvhtx1xtrwoEFZN8XPcw
buV4kWkeGmhcsiGZtk7U94Oj0l3woZdsAC3e31d6awGL7EPFk6N+FPGJSqLhenLhGJ2Vua53bch6
i2wlylZS/9Hn54zYG9+qvJxm0J49fpLfs0Og30u0NCJhYradmtx77ueBLq2OTkHy4nVVueJsgbgM
rYZe3HplRq4CknxzeS0drY7lUNGW000sNAMSK5S5SCRD9pGxpVT7NBSpLXqvplrXwuv/SDqzJVW1
ZQ0/kRH06K30iGLf1I2hVokNSCciPP36xlwRO/bZZ605q8FBjsw//yYlx9vnb0ieEWLzV2DrdUdf
UzuiEwtevwIfQ1eCwc6eCV+VMJMX+1Djh+mZDjVVdzKz/JohymAoGbo3TwEqHMsrpjkAnbI/l2o8
+s7U1fOUzvEZwJai7YRCnv/Bi/LaU8YUGnBPOd/0JVb+I8WmIt2GHhAZaMIHhWwb9hnsDlbPpwc+
8UCLb4Z1LaZyZAYWp58DE+kN0sL7c2jxQ4NdAFQqfeYKJYUhUDW9G/QEumzeLbaKQHFspGtA837J
kqdKxf7+g0uV6jGr4XRkt6zuSVX5x7rjIkf2pC0UbNXu/COgcpWrnvXL8OaKyumODGZv3AO8Ht3m
uB2QM8iwVRB/9d68r+3AekyS+WdTRy8CREJt3W/yCIBSqn06wE9rSwQ7M1l/Tjk1lSjMD3xO61ta
Oi4nv4NNPgfZvs1IQ5xsCl8ZieGvRsw0w5LmGPNzqn+PmqrATSovRrxYC06hIPbM2B/qv8RWcEuz
9NDwTOGnxkzTUQDy2d4QDrG9+ZycCs4TZkEx+tP3XxMarrYgDRIhE0wn9j6nMjDObGToJao/Tr0K
BpTvCW0xhqz5JJ+lGNP+O/E/YH6/3bnwTW+UkzUrA/eJfZcZ0EEq5ZcYt/DYRrnm6qPwmOLymRxh
PkAJ0J2yH9/D0fMn2ySTcppmFiuCOF8aB52ICY7vVGZX91PRP5AGhwWEaqdnLcyub8VO8DAs4s+l
NMY9lSRK2b3tq9r6zPNtvcCGLf29l9bHr9a4TcC4BDlSLYNGEylSc+ZdLhf4VPnqXrV7yuH1gauG
myRjgQDHXUC4ACBeRwoCaazMwFh6/A54Gmh4fEI+ws8eQxi0hwE0eNh6U5nlRBPkAwISo/Y16bHp
ArvA4AWf1ms3w+lNkabaNZsSpBemQx/LV/1m3/YM2fAb16ZqPWBsYWg34+C910bnJ/5ohvPfm8sL
Re+bemoXAeYg607ozehTsaTMiFDE4Qq+GhmQLs9JToXDgrQr16WP25pL2Pi+mIN/wDzaafv75bVh
w1MJcp3Eifvtpg3L1SUw0eBQBrDkFUqlyb0B6INDAPt767h/YOkGEgISizXMUlrUMb0J91WGyQ2W
xRAkf95bcDIWuaGhTwAZ9KDfD+yU8R3TY0RjQipxt4cjb/TL7FnFQ4gDylQ5OnJiG27pv/cm8aCp
lbfUSFzUblYXsaHkg31Hsm/KY4SSnzF2kv980bwHyZOTmyC/25h73tMY0AtUUhHcFyizLpYU4LT3
3tKu9DDNotliBpuhZgVDr3cIZDz6OnNJ/ef3xkf4B8NA021ENiQGsE1Yj4fsQ2vqFZZz1hsKGDHM
nCIU7KhbgbRZYX9HHk59vHWlgxUiVi8AWVnlkli7/KBfxU6zpUUQbicEAoIGKcHDxUSw+KHrGXrD
77nGj6qWw8a/+doMiETf6Xt5VW4VB6DeKjd4AR+DJz/EVArb4SQ93LfGAUiLC4Tk+RPXX73HbbOZ
dbDvtiY9gYuNqseBgprHBQCfDFUILS7z3HHzWAMucQoz2iaV9nN89DJeTW7+0RjDGPDaUCCCdHvA
a4zsOOq8oyxs/0G0Mhcl+75HEz57p1nU1xS5XHdmDTZPYA3QsAr1FtoI/N2EjyL089e+b13Y9MjI
VyUMgHY6mKkuvUSy5L9UN5nqFzx3MMp3+N1fq1vwct9FWC/leRpILI7DuhMWQtgn9xuO6ns/uvDu
3mIJdm4/fjrv861xB7Mvu7KxTCVJprgxCb+a+yKf9Tu26X/N1TgQJcNQ49EJ0jhjSP6dH6cV2yrO
5HGO2T3bml23zabZhG4TN5+Yb1tORtAqOHvxG+9+lt0N60lY1d0yrWM8WG+OaeMp6+AEwrbLZWjX
Jx8/2eDUhDNVpAUYGINsuX0sORh/SStOG41qWXKaj5vbnDgVZjnvFWuhaDgIWiLOgINrukweQAJb
shSCbPHcqVHRBNhJYiY7U7btgo9qet/yiUk/uLa+pjf4pWMcS0Rqj5Dej/VLNzajKuq+qLStitds
ghlLxGjLFt7RXYobr8j9lK+O3KfC03g0u2UWmDJ4P++6Mut8enseGrOodMXtHcBjSUBJ7uDoYIPg
tBixo9iCPDTBMnv4U+M3z8rSZMactOFTgs44pi5wiNRVfeYIOfkWisToV95q515Ig//gC9v5legz
PF/zKarEDyqhDKoe3mDLD3pRH8WohysSm0kLPftAFgRKA6Ex8JERFmjWhhv4h1WgQpYO2N09fjEv
+uJvyC4PxzPYGZZm2FjbYrKihNXIu0nz92NJNW4a/Ln4te+5V4bypH5Zt5WaeAxpHHicNb+8Ivdq
9SzP78/CaH5xLUna34LehSVjCplQn/V5VJoL+c04Px4F92zf4gIMu6vW2PvPCR3klcDqnNhGMxzp
eykVVnXPu9NUNqZ38pU+myh7mkqzcgeeSU9wBmSGKMedpA59PAqxvZJL+/sD1YTQo8l3ri3YG9D0
6EQru3yYoGMJ9DNXj7gXgUHVFd6yWDKCp4IXHOUNgUfvaDTBwjo7fy8sRZ9bYe2zH8yBbtfsDotH
9BgEbBGUR3g8PTnPd4vvjEsVaxf4LfSR4I9qteAcGB27TY8Kh8v0SLZFY0TvpCrbN0Pou5x+9jSb
OGRjj5oiabqDPuEwbH8NRghMSoHHxSqBBNTgc5Z+ePh5Py133Y7MOulnMO8hg9i6IthzMhBZD73Q
Q/L+XKGY4ZEkj4CVw/0Wj+J7Cb4LkIRnwLiCD7POHAUKoBIrqgWM+fHNm1cWUb+mdL9i1TVx3iXC
S3eN60hzyqV67i81uedQncbvyu7wK5YnWTiapXTGNOyuOPfLJOg3H8PuARV/UpXsUdtgTcUrrs3f
8/R3BHsVv8jlEJrjzR5xzNDy9n53MdXp8xgW9ay6uXrqmWcV2971+2bjK8l/M6V9yH0e2ukgbsmF
ho3023LZWz2Jj9LLAcfExvwY4r+Me60BiipQCbxq87tVn4jpoMt0BiJEYATQfSm3VJRUg10gGh3M
+oG7rsaCdJHBqt8XqfuCwbBPZkRy4FD44aHatGpRsmQ4GhLq21uY6GekErDGIWiN5Iwr5cvAPJMi
c+L/lyuf/qnsfZU0s2Q33DDJmLayYNRMTjTweNKlEZ5tXcZ9dQuwAeUjHk45Sgnf+ta57/19S/My
AH+7Piq/waJnxV+SKfjPkIGD/2BANsIGLZYMW5YpJi0gotUocXJl4uSmEn5tw5XdLdjXM5XwZ5rX
TJHwk2JDx9mgqaNS68O4rCNjqvzcdwxzN/xZUCVDCoMmUgnbN/7MTRVup8ZGQXIcsJSucAHUPENy
xJfw/5kDVBcOJ2SC3OUiK0V829o83Ka36dF08R35xXRuQJYKrB7AjwyE1qFiCf2vcV/rtwuIAMVF
WMSx4Wz1cCQ2x68G8rFbIbFRZ+xiwdV3aGQoHOyhBpHCWhPPNTydWDPAlF984RzcPFZu4CmJn6Ah
jtjhsekCt+ObofYsZeeLGQejJSxEoOuK0ZQv5rImz85YgXDr05KwQUbJYbKG2eS0O2pQT9KpiVoU
Z8Y96uXBr7EcuI+IC9XYlD7fSz2gtFSFyQhdHLvjfq6zyMG07OXe30hm9V9gJXDD8ix0/q31S+vG
Ni2QD0x/akw1SlF5nYsHEIcwF2K7xQ/54MjBwcACBMvb3G8nODOtkhiWPh8QGh/g2BOb3OdZPdBV
8fuCRJTVTtI9k7+z1Oc3lmbmv5U1BFZsgz5TMZF8xFeF02Es+RnQGUzaMzxvtnwIp5DGPaaAHU13
gWyDQc4Ri7l//kYsp0FjAXjgAD8JovrOGuFKggRVUNruffThY2hKZ3hO9liL+IqdzU1P5LZDUR3z
di6HEbiIB+N8qnvArbClAFuU3cfTXBaa3KFBdcKsk7TC91YO7wFR1ADmFsH2FhsNexCYAWmrriKM
nLluMJ+4AZ9zs2XCzWaqx13Yhb17nGbYb2JJHWWzN+J9KE7u5srZuFb4KaHX9RrfcN42QPnuzZ/W
xRUQjVYalJAtPo/YkVsEaxlYL0d4fwzhdeCkuuAen+OPXDC8qla+fp3I2qy2d6hT7HcmpGMGrf3A
RsIp52R6miFT6XjE8GlaO2ZzwS8vpvzQQYVyDc++Q2rhiLmgL2JFiHHMRJrpnDPuDpYUO3MtLSfc
ALzeXPKzdwCqOzbpld97mL0Et8D5DWB62uYqmSXLNJI8H+yU30w8oSrK+Ye0ad31NjddyYFH40L6
cYbd+B2siR4YSw6Hkf6LVTi9mOLd+R4aJZzJwbnPBrJNHcP7Z0/rRplTL8fFfdm72yuWVQF7bOtK
F0HjsG6kYHBJEhd2USCxDM0nkDFQCj8cSpyH5arm4qhMl7h+/xReex46HKB9a9E4QCRT7Ha8BaQl
mmb8dp/bZKktqohloOj8Jtof9AoH3pYjSIvzm2fUY3VFMDHJG0Xw7MeEOtiDGY6xpCdayRbXxv6X
95l5h5FryWBF26r+wnXCY0UWbRX+dcKhAByoQluErALOQTYGzQY7l2aMEZSjzst9TG8CvKkeMNcn
rNxvT08wPb/YgUP2u1MO/zQ8n1qf+E4YpQJFYi1mJ1hCkxmEQ8+LBsAieRaG3ecFCwlMor/CY5vq
37hyzGr8dv6SMWi4/bVEfOQeOvOMTajsEckbPqHibQ0fEckG4KnyUp8EdAYwV7fqtWK/FghKEHfP
jc0AHthPEd2XjARzwOx/yS7JhElzgS1zrHgYZfbzRlwXx81xmm8zIbfBFVdMGeNkm4u1L6TR3856
kSKgWH3ULsuZfsaa0/3YaYQ/ZX2zkqv6K6EJg5HDNxKGhwDX1V7hxeNRppaQhkPdo2BCwXz8tEKk
B7kS9QHPJv15e7BVzpgBkihaILVytecUWkELfIzGFxdKbDFoP5gvUd6Brv57YB9LviqXB+ozFn/8
ypvHAg04oVeg4NQ+tOATKozNG0S0IJY1NgEdLOcxrpomfLE/ckYJJIQx6pNB7EOlrf5YDKPqe01T
D+yNCe869PnRBF8WvirgrJXOJUfaDLFL3j59+e286ZBMeMhER/7k4QBmN/r7wnqJFJNkCWbHTW2C
qvcHCFlTbYoAR7G7azaTbXOinuUdDrzR8Job43RdX7Fi7XinqsB0SVih06aBYvjqZt8jWk8St8f5
qT4dMaBtbV6FWX7SLzQiGNEOVryG1YWa1oTHzYCNpcNt3Hn0heRw74TwwIM84UFThdHLwshPg2qf
BvpFCY+Lo/ddfyP8wvzPWYSqqa7hvSI+1uLyhVcEHMxFN8WVyE9mgziNaNaZCT6viC/PHSzcU0Tw
AnIH9CHIMuDW4cGxyfjOjBiTo0Muw+L4g7zqDGn7sXgt0gUDNLGrFrQah1mN1VPvgg6HeiBse9h7
+oMVPRLw8mD1vTAqCoYSiBZGuq5h2sUaVGqYhvRlw4UOWLoCZZfJdjs6OOFKs6ES0GnkEx4ClwAY
9gq4FL7AheyK5xUQgE3Y3LxxkQOywSdNfA6a4JA8Jk/NJ9RXvNmQuKaPxR0LYhSixMYx3w18tYmf
7i1k0QprWGd96kNFlyafP33TQeRzm3PhVR9uNgO34J6LgiyYmJ9qx8Eu/drJts8Z/ZWreMNF50Be
ddjlOPlU9tkbQfK4X/FEha6y++gWvwKXPZqOVmixeNM/jW1M1FPusq1FALhT/I7Ggj+mLYcOrxQu
HGwDsPyhZE1fF6Z7Pic5ZqtkeOWpCzNGHSqrMtb3eu0MVqOVeLLj97SloLULFMskZNogAoVLshjW
0IfbL06/88ZprYxNhRwzEmHWyWnqiOoUUVv4uw9g7wiGmRxI3nc/ijtHs+6OOtEczgb/FhtSDBNW
QNa+fBit39Dg+YgkQZNCyNogoAUsy2wWkFsSEe3q2lunzH2x1ob+18e3QN6DC01fcyYf+MtWBlPU
eiK+8+v4vWk4FT/F8rZUda5x+cSTH38X6iIPenJ2x9AEHHX+CKn8hDaDCA2msN8BYyFarUaBeugP
XPdHKoC4/pIlVNhp7t+3/aqcIMCjgXIMR40NMpNo/fEy0haMjjgpo6QVvnpsPdhMTR8RQ/RoheP+
LLGz1csrsWQRVrdYbjX+wO0W4O+Mvh97sFddjUiLGMcV6Jpu46Sc9txkRdFMOkrUzQfniquQVYhF
p7GVA0ScFuDY9HTFTRM1AJgp8DCM/wtQ6VTGjLXzc7ddYyq9oz3g1gFiY3G1Vfc9EwqfwQQGy4E5
MV3cL/3IguKEWQn3ReK+rVv4L6wYyJ6ktM2BPb2Ht8QYvjqCCjCCF5WS9wE3Dg7xGH4TaSGdc/Q+
K4k0sd5lWhTQykrzRpcSJOXtcgjTKA0oFn42ARX77Yi9xvRmgx42HXO5SZinbei79fHnirU/Khrp
TOrCBowEONjeCE3RH/cVnYnw8yj2z92dZITvvAQS2pIKycAn3L6VSgw5mLoeCnL0GkQK3Y4HOCEB
gwAH5+42XOjNTre51bzXLzzCX8ATeJUeZBCHno3OD+gZU5HD3Z7lgfByEcyxWckubnL8YeDjxlzJ
ozGzvzY18BobTnl9WgzvSVT7RJ+PxezP9Hfn5ZUymwAullEnFt7tVD6X4Wuu4Xsfm+NzPwE5tz+X
IhqGXzsDaM9nfG1f8rCRsPLF4zDaQ2IPX3Y1hyD0IjxKJYdqhKUojB1omIVtokrx7j68sX0VsUqv
guO13kLWmiROB38OWBFQYdOwO6+3BhgrwTK1JyG/GY/26cGwyA3DIInow69PUIyIkfn6tZf5qv+d
MNAfEv85O3p5qDndqQq+Lt7VdwF5GFMWOxO4UbzzlZ1tq/0jqEWU2GjFkT6ib0qnJLnjApZduU1X
rNyeWymU3bsPH8cfWSpdy2cswqeNq0mITRWz3r++gycjHVccedGKp3mvdbbVwvb0sXPn49Jb8gzM
3dG7Wfr5FvOjP/+ONhE67h53ZeEBWeIIp8eyG6t0f47pQBq0vmBW43aTf50HTV78ij+r49YQSYLc
1C64RrMc7aVtte5vTr39RKorfo+9cm2TBWlNd6hdDuZ0wnBHZ5HpqTGDv7yHF6JdobZPFUeO8kVP
1pMU3KOMiIfOleJi8jpDITjO5bO+00Rk2O1SV4TI1Zscnd6P7I/cBKsX2NYThReGOAnZe7vQ5zAg
x6j8AcoiXJqxLWIoH7tEUIBQvg64p0Lk8Uk4WVS/wz+TPbwBrCGdvuv30TsCXPSI58bg1bQIzRdb
SccYwh53tGt+nNHNDZyW/S9jDXEljVVleFaTCwLK5hSE5W0JOWo8yZgITPvyv5l+/9h0/IOKRSKe
E6yuvVHMThVMtNz2qZvMnidua2qhSpQJXziz+ZLw+v5vS7KTSPAAjCnmmkeugfc8VRGLblX+F+Uq
hXlmNy2Oge0j0I9hLnuGp7OW2Br5XFZB7NAaWjQ0hEOQS9J4xwV8rAtdFK+6cO/fU4EFgMxiZEFM
TLXvL2BKbee8+O32FeElHMKxehkuChIUfvQVG+JvAuA35lLNr2mgCFvB0V7bfub1ImHAQgszuftV
0HL2ehfDgkDxkCXZBI1h72Ee8HipsXiDQqjBgmdXh8kze5gC/21BTsbXvaDi45oIfe4CWggV/8j6
m9FnJL7n8Bh1y4reptyC9shvGEKE7lmgEVS3DMESt7dgAU9U0cK1jJqxMrtrroTrJA9XkLD5Ruqa
4Br8CyVBMmMwzycdUQF7ylQxYJjwWS8BUDCvwNVKcZpufFQLTC0QCiFogTHQssH95UbFWpopHCCj
gEwsSPUhjYZMqyxZxG/nbxxB4RQ+ph/Y9nNaSFYAv9xljLiklMIoBz84g0h40KCWH3i2woT2f0Y0
uDd4A41z7etrUIJGIDFYfeA5zAYTSOYLunK0bSgR/768GkD7xEnNFUmpBTgh9qrCQ/TNDc/MhJ0x
L3h5pv8ENaiFzRkex8/d538ZgSn8BwxHjlmdT3gitASQyT8HZYmmAg0CaJb4FRCMj2x6E/WXR8Qo
wpZag1RC8BPdB9MibntAMqjPtdnzCl4ueeUjpNl6YxeOJSgLxs9a4ZFp8xfckZxq3C3BS7K4XHcT
kBxgAFgq7fgT5YJWTaTwufEVn2WNLJz/zDXP7n2gxHQe5mZQsqgGbnbAjobHVgW3COAIe4JdP00p
+fTwP2ooO+ap+Ckb1m011b6KyOTzmGr879wMGHTrNXJa97jghMadV86hJ6qOgPEnXG11zsyJRYEW
lwF7hi4Ap6fPIMkwWz5W9fL5kw7s7+4u/ROMDjeQNVEhzLTC0p9Moe8IYsUI3sqKx9ItYeh9uSbp
Fi1cQV8Hed/+FOQN/pho8NlGIYEGSyAXTGU7RX5VsZbZ4FNQJ7LfT0bLavfeERwzIX6cKB9CO99f
nN6I2SQA5UB6BqleEGNqg/eIZNhQcPqZG2W7H53ujx2eoTQ+LH/ECdNmEJLKfnpbF27lm8/x8of8
Uw0d0oR3pB/xGukWVGQGC0RL49Zu9qJjgbuLnIrtiZDN8wnVWfDOTo8Re9t2zIWED/5Zn79+HqwV
tengQr4FflNMqbT1CcHaz/kLzxhYRKR6stajp40400y5DPnwPWhCqEX3M2pvWAy8AjQstSRGoRrl
zZaV8pBDJvzea38Iyj9GgAEPv0UNpNooeygS7Iezq/xLLUBdAOUGPS8g7ecgyCBQanCT4vyzM+Ck
onMWfsgN6ATwJis0myhkWrA27BaaaZFwBsmEK6z92uyt+E8fmGfdFWXctFinf9uQioCDPox5vl5p
/GA1zASXsWPB5vKCrQGmnCZceSYjOE5Dt2zdJiKVJl1KiVMGCrbXhEaNJZ+2NnrDggM+6P0nlnE6
Ms8jBsDJOdtmznOKF1EoahLgCDgPPWnufrGn8XIAQIJnnwthmRTxEhNjFmkC1mLWkZa38JN7MGOC
B8lfMGn828L8LTwzlISj3htuG345iA/wxlO82hss85HN5iQ5P/4Ga7wx5mALoJ9gnrObZ1M0sjMD
VK0JZRMX3OcihbjhXXuI6yB3FiHOthqZMXUhcVE+oxxh0tqD/bDIAyJdDNMAhsUAm8UzdVO+SL11
hBCXWw2MH3KzUi9lqOesPJyGH85Po1YJevfeWQ1cg8+UiMynMyS/wG1Rm/n9svEM9lPs5EkeJGYP
VRrq6Ql2BNBx0w0bq7g9PYLh8tv6XaSGn4XZHiChoFNAHb18Rfq82SnC4hQ4Fj4SIYhy1Pwha3tJ
9rOx68V7PjjXI3ji3J/QfMMncOjrT+ENTz6bgSI2efJtTr6OZLqFOns+xI4UKzYBCiPXgtpXTdhl
Ja1N30s7ArsQpOv18Mp0ASAztOq5AEtaWtIFP0B9FghXEeVnopnZTXIdP4h3fUbKAtdgOnX+Pl0i
Jx6n1HjrHr/Lqlk3KuZOftIIgL3ZwdhBMY2+thcYtwQdP5RHLr/IivYI+R8QczG4Ys2jvAKFrQL6
FMpjqW3EMvA2a9HV/pNrc1fzuoEHfCElTIFpCA6EsCHqAw8X5VGLQf91ZDraWXlaH2NcrrBI9dgH
scWvLgjHjtx3XFbk7UySdb3u/7BVYEY7Q9iRp4gwhz7ah+/26ZKGuVJDw+9wqTp/e64HHIZhcoHT
JJ3NAv3j8q9ADXGzfzyIaB4XnH5ABUBJ0D3hlcSkCMyxxzNEWYpTwIsIXsFt86AacazFtQrHECRo
qtujfb3ld/u6sNomfVTsy8bly2XxjaMe86LpB9CBUb4x4B8lgjaR4A6Qo7CaF/d5QbHg98CUHeFN
18xrfVo/1pl0BvO4PeaI2qoHIZLeC/0E8Ls6I18gx4wgPzVMCkMtpr6R/CDjnCKML2y0wHd60fjR
jVEiae5r8d7UZ7JhsBd8wAN2Xg4RWGQQYhmp+NolyywumFhZUFt+gcWftu71TrmWVyPoP5wzep9e
AD4M66HqIO5nw0V3ux4E1QYdVjioAkaKCak4POXrHxRx5Hd+AqsE8CeiGIXDkKEoIuk8HobMTZfP
Kp99yyna1nrgKDf2FdB8LPbzzx7Q3M+ZPTHm7ywGSJ4ek6fWzKjcPHEV7VPAp4UtMSZQ2Legi6eg
VH8FTHVK8Ir1DdUTQrwquRTt9oy+X1H9YbmDr3g8G+9A3rw2OVM4E4c9CJPDzRF7N5Oda007Y93n
rxAdTmohq3ts2tUQeh4vCquH41JztT0aKhAV+86l6eCMRcwjROFJ+pMA3d/mw+ljit9SExwvKbQ6
YbEc6Yd0D+44uzklv6oPSJouwOGEPAv4VndJyBHe4cL/G0fygDit+9XExrvzbgfDY4VIxKgMtIsG
h279aOKs/Y0GpB2/XVxPnMchOZEFlWJBqu8+XAgh+g3nznF3wENYdsmroVfEKQJGABTob+w2aaIi
QdB3HytjzQemxJDt7BRnT9Ae3S4KW+IszwhJpXh1hzvGIKckTB52cbRetIHnO40jTdvX4rWqEdBB
Gno5yssmLvN19Ci+gKSPS3rzimafkvD44bpwpGRfHTdaQSR3nBxn+ndlMukrC4aNm+mXcgjFvdCt
Yg8PGapd5/CvqVqUQF63e5z9Sv4oalub+uS2RFJ6+px3bCPHZWszJEwJJpa28r6AzDmBNq8rY7iR
rxXs8H8w4Uxwb1YaxQ6388EF9jYYHMoJ7u/4tsAnYQXN6r2u4hrb1gAQs6VeEW8WP9E4LFUo4TSR
NAezfqYujjqUgfHoLNEATJ8+C2qIY8MtLgXXlqzOiQwyiDDljwlQvBZU5q2g7bLbitLEa663NQT+
jT57bV9b41dHFhIffe2QztMD89ByBKER0vZM5VXYDeAwHprDC5rv7I3jyN3vO4Tyi0oP7nffuAW5
FhbJXDNIdNxUlLh3AdA3LLfPoV3cnCZdZS+HPNYU4BNvYW+YcUPtvv5n8oEBIE/KcHB5R4P4Edy3
MsmCIJ2Vy6qa9/NbBZ/vpNd+k8Guope8qdFzsEu+/bhipZbQXiUf4j0jFOydfBg+fLnaH0HmCAR7
79+SwSI7rhHsd6/f42PVmxvoF2zGBiM+8eDIffQuSYd1jNd28gDKFwlZ9RIJQ5J5UMgotC2FD9H4
3RmqHsJ7vQq1bK69N68vtDF2wYtBsiETqyu8rPlVyW8YQGGZvGg5Owler7kdDvaDAaq7WAXcQneD
Fa/ynEIMRtz+fF8Ht1n3dcivI8eTRfpLFslmQPTy8a/VYtzyEOVWlF+nbskuYDEkMa9Zw8toC3mF
QsQeBEXycAb/CraeMqbstTM9BjfQwtS9M1qa9Fg44VP0hZejQ28JxtpB8WQyIfITG0UaJpBfqj0f
KnRrehN6bVpGWLtckIDByNUZlujWcCWE0xHUYNWEXc6H/pc3GdIIl8rqVbgYUAmda9TMzN1TbE5e
7boKjaP3Pt0W1QABYdPjHTjOfGhzcIJE+jUNI5jxBmsoc3nH4PiHbu/LGJi7jNLw/kYtlwVdGo0N
WoA6pJGlOKt2BeUQ1Nk+emvm3ftu2EZIpRW8x4C7BizvbISukrEGPgGtdRSMp8W6yGcS4Guj/qV1
hvXSPmklefyQONtZ+VcFgv4MG0JM65l/Z8Si+KJUyRzOJMSaj+kPW3vPgjMd4LWIeB16kZhQpKuQ
U5Tn53EO3AGa0uBJMaE/HIYG1tp4kMGeZsrEh2gHboECFLjxZoE5rG/757YGDqCynmCioMdoEXey
DzygV8BXv5M8tP/KlfVGbwHYN1vTRzqhBEc/CZ+5A0klMSfFMyq+k6rCxNxJyTois577mT71Jz36
omqfYOt/9iDU7IUhncEuo7EfnumWaL7bXcOIQ7FYESk4Ka/HDTDO80SW2w7RKtz2uPHxuBakZpYI
1SXBNgXY7LPDW6gTbgLs1MlVxMZvU51V/zWnHIFYjNYYrGFogvoXECODjcIAqcC7TD8xruz/MFob
PcgqA/eAHwV57HaobIahTAtAA1gBdsR1sQ6dZOdHJNT7r0UeM0/hvkUw4fwhnGjRZKiH2w8Qxv1U
APkyBjD1X9KIDCu+eYPrYDgKxASDGwC+RcpKZK18PbKRcKZmzuDkF0Xq4cEOljOYl+CuXHHM+Qy6
msfxo3ukBTs+98zS5BYpaAEgVlvKe/6WJy30zcJjgARo4AziDfTuPH7+CvLVPwTkxXsGYaDArcBJ
75PCxImXJKtvVKD/a0svx6oZsmASdjhQYDalsXr1kdnBOYHiqJKBo9kEl/gYvqIH1UDt72cKDX1z
+/mlQYMoB+UEYWOOWQDOrEhKz+zlWKlmO9794XsObYY/jVSJJmwQsZgAhcAzF+eGnLSVmXYlIoi/
z2yHbuYfTR576o4NzE54Lv4ylbGlPh4xbXCVwu7WpI9CbTBg/fWO6gzZKQgJvf/+yVR7uL/IM8we
5DG2QT7fz2v/qSJSrC4QIIT9YfjDGyrMAjoXtkWylEmcfhG3abU/OaZCvx/uIcbTJRLzU79TqcsR
w8IAElJADtpzx8VgsLSc4mw7R8qDE+mAwsHCiIkG8OxoUcaKLy+wWJBBNdrlss3qZM6d//vYwAji
qyU7glc2yqUKgWjeWLRDP+9dntMzxkyM853MKlfbAZwf8qWyoS+yf8VYbXowBBg9Sp/HSz/rGHO8
bsNaMH4LbvwG/SbXfLl7np+n+1Zfs2Clg6CMoDf022u+KHknO4uQc/mSH0GGfBKYKcwYrNQZKVFW
kVkS88BBKEp2KuySBBHRHdi2IbQkRh2RtRilE90thNGtk01fatz+AdMjSQObOKSr14E4KDxLRIRJ
s3isVBQ982Kn+s2MdGMQ8Tx8zmovPZtTvlN6uWNxtWy3RcRGBBdQGJOd1T/dD9I/vtXAqVBYHLbN
OTvAOOGdMNdAzRzd5My5QNlQT56ndsERSgy2IT64tCJN7uGgZ5PNA2htZcl8/dyS5sf/Pf7I+85w
C4rNslmmw/H9axkEDK6MiHJ5pKj79UY7nEezb1gCxESp3Z3Swwg/Tbf7e2IOCe0lLiA8dBbXUKTB
+H7YL/sTHX+GKInH+lnapvvjoj4JqjMyFYkI7HRVD6ACIlYwQtqQLCzM8QOE5gJfMV19EUCOjYEn
uUf45DYUHGhYkCQJrvfZtJcfdF+Io/HwZ35DQBHdsp/n1+50dzD0YdHeMFHk94He+3T6EUZGX2Mc
CivdcmUOHO2So+dSuBVs7O+NIaBHBdn9oMMjRZ6OyIxtFmbjrrz7PK3qUM+eI0tssTM7W8olIaPj
ZjvcNvDmP2OVFW0NqusX8+ZL29a4r4LIgfiz46Yc/XxBtDaJZhfb9+TlsoT6vifl5v5v53HUuU4Y
c225dYtjgBpT2SCrbKjyfzqeSkfuVV6D5hk0pwFyqaH/xLQOvqa+BWLY9QbuITzAcmFoh/pO1Rd8
3/TDcq9B5NEsmeyLxgNt4j4cTrfPkskKDgRsNLhqlF/jnG7AWpI+uBNY1PQxlwGht/cTzc8j2huh
kFzMB+xglO3zBNoPxZF/BUc4PRQou5i7SqY667seYYcjRIWW1YJ0ePF98cB45y8jjOucT1OFIckl
FnzKgbpnk47hUwvvbNaHdnmCV76/o+/AQOJL5bdfxrZ+u3Bt5fVP9mcio3lOGS56YBPzpxdPhG0r
4La203z01fjD6TE2ZqBXKLDRyYU3EqF/aLxYoDMw5nMpn+jwsR+H40EH6cq3JkZ70NPXj8uIgDQ4
4axH9roZ8sRQ7IsVB0gE8z2j1w1+6YGSAfNAdemsiWyDiltOiiANnmF/8zANhUe0ypYft9w9AtnW
zzBLTwQKk1OLpH6dToHGcQJ72cUfLoIcTIcmKzcmNF4lO7c5TURRe4UGqrRMarfLt4h0IDVvlaGg
97Ch/QpmJDPh85/7SbckEgEeCewtaLeHzmuvkGMpcVd2DkiC/yPsPJYct7Y1/So3zrgRDW86+vaA
8KD3ZoJIMpMEQAMQIGH49P2h7uSojqIUkkpSVlYSBDf2Xutfv5FND8aik82RW9TwGyNogpjs8Etu
06F+fhDCN7dVCvcArkpvkUUIxCCfEav5I/gP1TMO2eR27E4yv70V5qUxMK62TlQeRCV6u4Cj5T1U
pmwdnJhQix8jGLTQYYbQgCKGPvWJnTjoNLeWsGPD5oinEHGre/2E2u4NAQouG1MJJLoK9u74pw91
tBi4GNi1DPUW7k6P1jvvUeWyM+C3lR/K0/t8hZ20og1Gkep/pEk2Q9d48ftt99ec6ZZMnhM5AklV
OQbxYes/VPyEptceF6+J+O5xC8XrZq/v7JsQaG5tP1aA3X2jMx8ZscfsjNKToROb1gtJiy0ds50A
kV5hn+iVJvoZe4XbLrdsxobm/kX3R7E8fKnQstfi1+uzlc8oAa4fmxmXhhfrL8tyBayqs2k/r64A
mwuWyY/+DkrJxkZvaZoOm29ceXTO3Iy7uaMhtvBr6mWTMJ7wfJkmB90FJoMTDKeHoo5mZn9pgudC
NjC5OFBMMnUTPGsGImLsobY9fkBTE18aMVYWXQGEP4eWj13PjxLoUTrk3kCAYquP8f4XPbYU1VWA
dnvxOrQAkR2W7HKUCCS4w7DWoxwh2Dj7Bq8uT1fG5LKtMK4aZSvZlYlG+I4/Y1qlz7dFirjp01hT
EQKSXrZ9ia70YcJvyqWVOga0aE/aih6rmOOPl4z18WXBuQOTGx1A51or3kPGcYtd8ayJ4FXarz5Q
hraBaT8N1ucSYe5IRETKQXUi8hP3kUEzpKdIgtiNz0h6aBSl8aPz6ld/soAYAB11MRYF/SAtWWMs
MJEP0JVAmvDIGWuKDRDzgKl2cxCsQULllbh+HYEHHji1+wAnYAjHxNCFz4G92Oo1h2QphlWU/YhI
/cfmmuKNKwYkNpxr11cSR6xoU0iclzM88qQO7ygngGJPHNfigR/HxI9YtRYrq0s7Apm6mANQuWrI
RvM4JEHxpXxJS0nt1WNsykyFNg0cB4wOeuejd0R1O4Sx3B3lMYe8wBP/ommbZ4SsXyIGVtQNKCzx
tGNMWJBybvQDRUjAyfOLh0vWIlxVaqbSA/0IGYltAjMnzMyAPPnftGMc0Q7yvbg1J6mnL8oIW3NI
otfJ7YehwKf/fFyrplLawBeBFPDwqLVlY06AbZ5FIrSF1Aenw7SgxHofvey2nVGk8TOgNFMNKqyn
2WOLDy8XM/iwoYRXAkkHrzmFsDGCDuOVJ6mXbsHhTUbKnnAYCowZnkH4/cL+ZnnB8LzaWh+wxadK
SNkvG/H721W3JpbbQVaFLFc2WdpF0Eqo/mNT9QCTbt6rciHhG822pABvSPLDwwgQkMDiKXaW4wKl
mid6hHliOega495lAcuKnp9tM0waHm8hGOZE+WYiiTkwdKDZzRV52OzXGSrRYyA1CDG2IH2791yD
HuGA95iQBRAj2pchU5nZK/zgCqAOPtsHTE+cPTm3V10+FPuODu0NfcEEZwT8BxcokfqeiRDs8GGG
EGNHyYH+7oYL4E4eJ5b/ZkfGvg3/gJeNTNkBIpWA7zQYeFCELxNFD27kBcoRSg+VKhCqBEOYSXew
hMhKXKAq7rHoduv84VRf+Zl3lcwoJzicIHpAx9kCNbRWv6uhuefU4Ub/wEfEsRcFNZ6vYfXDUecA
ynHzdXosFwecV5hgHwc4+46ki490g+KpgsF4gMgDhUE41RAVhkx2CRAk05R1Gw/4EqcvWyfKluZp
c0ZDnYRPOlEQw7ITXVy9PYjsSdWHIgVLsalUBYxldE7D2OOE7coFQv5HGNPjM7G+fxVeduwYbSyt
HcuPFhvYmCkwFkf1zpz3A7sG+2A+fswc6fg7eriebQF9If243EJgfOj1prmi9esBYLQ7eyygYVHS
R60g5uPkyrgc972e/VduMTnV8N4tAuy8VSUAL1DeATuQHIkoD3H6xAEJxwWEDA0Zk+81qALWjUBC
dXqStQN9HdfEOFPtRtibXkXeWu8MX8Pd1iNE7iJzHc3vYkcxXZq7JcanlfkLXGlcOiwKXL6JvhBd
fMegS3FLiChMcn0OTyvS4FdS+8v4QtvCQd3lOw55rIhBHqZ9Fq5KmGUo9vbrw05Atkx7z6bGj7Jg
NnmV7FZsDBpyJ+B2/IVlwhxq70UvfvtEzXtYCfNkmE2QTcdsLp9euEQTr1JD1lPolzCnK3ZEwBvY
AKN7+NMOFgMvnJarEn3dut3SXMhL4RO+V4+np220wwMhfT7MvoTWzQV8AJ3qRO85B3fKYAXersHF
1lb9JBWx44xNiQhnBSkJn0HEIoFnBm42FPyreir6B8SRYcLD1Qhvw2SCyavX2nQvtV1MPou099QK
33DbR+XB2sOrgJE2yyjRRtZBA7uH2TSOV63dOMJZ9JpZ57XuvlniY+I9sUZwXj5kvecIEwAwF/vl
MmsKOckIGSYFDiEiNDyoNdcooRtt6F4W6LRyxeYtPh6uAWQzzUEI5EBCFL5XkVtTlxM444IuqrN4
hmgyUCmhfBX8jHHWQpl/kpU+w6mF2yawhojB+MF2RRnlGIAOLgeR/kUlqfA7nsr7GMqs2wFe+5yt
rEqgBFwangjh8JjpBwEdA91puVGXOrrgpQXJAPVXOq7hkqt+AQ4Pieh83TGH487ei966XuNbBEYa
5Fx2w270gsx0+Uo23eyNaqoe8Ku6q1GoYH66guc3FobvQHQS+HhoxSHaAJhsEfJVoJmmU8duMUFD
G75cHIjMk4Sz8PqFGx5ssQon/nW5efba9CsY1AZqzZHjUvIkJhSjDgdzjgPu10hfXcLbLTB+DBwJ
dOCgnqNw3/K8NPDrZq+zyMwycTuoqwC1DF0gwW+tn+s3jvyyo8J7wZ/4NU8OIMiSfT8yADWhxFEy
IuSDIn6rAoRh1zOn720kj+k3wHnqNWhjxLmOuvwKVxXvPUCHL/jHYDiw/LYfWDk2Qxt24SslB205
DnwrTj7mG498xBKZdENxQcPxWF8lVEgwa3q4kWPtoHoxfnMhz5nQR6CEoMxP/HapRvH38dLwNmGc
2tDOdUNJ8AEMUZ7ssV75LKFx980d00BOpAcEYWT4l0l/SqZuYpJVGrU2PlCX1dX0K9NP7r4MVxwb
ZDzCzFXMUEvwFdHXqoE+u/9YXy3IFwReFaR2YkrDlkF0HXx6MN6AukxjwykPTQjDCtsAINUGojxI
w27KPDHfVbNPFE/J1Pwi3fssjgqU8DAxS0c6YKdwsybVxVcxuIhE79MrcWp0CqtWimR4J6M7DNCT
Xoyf3nV22wCr9M8IHQ/WTOD0aGNXDTq+kXG4zN4nfpzx9Kx5PG1aT2d2AjDezT5g6jocDUelFoet
sLwZAxEsY261A/37Kvh8pzlib7qPeE6oOSGMcWwcG/zsUZlAiZSD+y65jhuI4f0B6vZb2bl6ObBb
QAtKVtMmO8sruAU3VkLBpzfS00mLwxeWjcrygSuX6ld7Qx2LDSHw40cRXa1NAUehVAK/roZp56t1
IB3Nx+JBvSc8MEUnKvZBfK3lCubKeE1M0icp5zvoSPanPUmJJ2bH54VEAFwUVh26XC/PUK/OrDsG
c1gCMUZcF4mn7qmwXpBEPLYQrY6BKZGV+wKCOWIxiLF/fJWvyQ39Px8qlRSF0MW+74ptAWcKmMfy
EmMsg3ZUBB/sFfASdjalG7TfarK8aAPPkF3FjJ54HGWpnxZ+P1CET4/fd6Tg6UJPodpK//iMFMXv
yqCiWIGkJs4zY6Bj1q/M0K9Xmm2hYeKi0pBfG9jWULPEVUfRSB9ACF/DS9gtOAKsVz0QFdeCR85H
/A6NaiR0gYhfl8F8eifrgQLl/GTWtnEfmk9Hftly6ab5gBVjzG9nay21xDJEMZOYKpKwovW18RWl
RxryA7tm+aJolyLt18+HbAW6xYrRcZ1A+Aj7/KTAdhoqE+GAJOCnpD/pBonhPE96GdzOdygNp1s+
fHVT4zEhfiexhd4G2INPwfcBu1MKG7YFkRd+5O69S6UevlVU740qDpZiN/hE5TlfSZH18/q4F7wt
I9DwAULoDecGZeavLdac9j7+cqThCYlKcsNgGqcyvtZ4NXQkDRtgKkvYYmxegzeV1TVgOi109oXB
lB+DoliImH1On5aB5Nt+PVyrwEOlmQlUj/A2Z9ocw9jZqxvgpldcg+yr6KbFw7fmL3Rk3VQnTMAa
t+eMJvwT6tMq4X24Red2VYSDogyskJA8P0kZfXH1J2tunGX6clCoQ16F1vyBLSLCZXJlAdJASzqX
H0J9d/PeiWvAB9C+TYiswlg4pHf7ESQT4+5eZEfrmB77aTcUYDVAPiAzFENuan0MKNB8cSz9qkcp
0BhW9JD0nFaEPHMmJBZt/w3TC4jPmGNgWwneg+pZHolgd+zTSMHQEaB0k0fWfY/tNxRQOQvowq6M
ldORgXCEZQEdleEUi9ViWXgYDqk1gyGbyAafriIBB0KebGvkwKGevAdtNWUzBsgBueFM4jsf6QZO
KsY9JPTKwOJDdZFgjkdvzez+voUnFom9XgYUB0ScoSMIjjhHRdxTMuccY0Qy09TDZAsVpa9VGX0x
wKsF50EhjgBlZJn+HUlYNbK6mQkT/xeDGfM+Smo8nF7U57dsI6FTot78LKxsAhmE3go/3mUPHOPq
APKD/Bd3nnegIYzC6o62UV90uaMrAQUqeZ6AG8xA6h/mJDL4/tMXJ0BBJlMbSKKAta68+ezQLuMK
9SsJm7gdxkwyxP5h8UXLAKcW1zot1P3KZQQoLsRJbgzwPuHGAs30kbE78kvaqN3DECXNviMGYGyK
vnrAkLAGsscu/cAduq3NelYfGD2wRR9zj1CJBTFckfbNeCWeJhFzzWzEwBb+DXeYwUtHeaBMHz9Y
BcPRqjEGOKvWECuzDHfsxfM2fhcR/QFNKGxTRjTQOalr8f2EP6oTostgT8b+CMB3h5uG5pcR1KwO
YRIUJji4YN9ohveExlHTP8bW6jZP5ogsGLj19hx0ImQLL8y1ttQ5xs73jy0W1O4ujuTVhorMFy1U
PPRq+lxYNRUOFnAoYflOXj26k0WMkAmag4/F/DykikoQa6BLucI7hgtBW1oNmQq5akQ/CJz/0+6F
IQNken04nGAHYFLmgQoOFebDwauMiQmxMz7kn1+kvDyAX0ZnJB5YBgSS4mIh7BnMcRs/Mwog3hR9
roGcg3qS9iBpoLJgBjrFwAHcC6oUYAC9pPGdIULnWgqXT52BBVNfVtG9cIgDpPzBHg5fM0ZyRDKA
6qL1gvP8cuRDvk0heFETod8Rt8n4s2vm+oIW5zIt/W50nxpQGfPSLyJcIMg0B3YJKyJ+5tqKoXI5
x6GTR6s+STP6PsqzYk2SDTqk6xQAgkyMYe0b+7uHudGJWdyOxyj8TPtU7+NtpC6soFHhGSpIzPuM
kfhY9OMDsrZvbhPgGTSWSVC/OzziWKB0AcScEWA4gbujWx/8XrtMvFMkWoOGMR5/qNqWHuyobYdI
MNC+817FqMxKn5D7H/4BPhaZoDHDJg3lNsaieMgNxll1QzowLpkguM8h5sClPqu2zTApEOt1qJ5o
oJkwSuGznxUCv1VKALHWWFmr1AHspUyHWn09Wo4xwzVcnIPwFzsmQyxNspSAlwz3fcT2GRYt+la+
ncE4v/KOwaSYqFVHLhloCFRq/ZgbSMgLt6YSRciL7gLC0XVRYorOjjLqfFDzKgugcwu8/ps1/Dzm
W2CoHkkLVAb3rn5GFc3oOlmLZT/YvxFTWMU2uNDF416Jkxehdb+WXw+Jefk0nXLD6mZFw7cgvTG4
HsGxyKOBuQ+RCRgIwNt6jysW1xjXWYKc9BGNST+v7SPJrV4FBX3k6SuYWtO9X76hFEK85j3mryHs
CQB5rqM5klDOE6l9s2tlzarBdbXhglUfah41rmnskfXT7Md5oAfZY4GWDmDgna10BoWk70FWESAe
t76FVRWum7exma34gSDfCqFw3NEeSxAoVi4YpVjM8qm0e6fcNX88LnyWKMr8KvEyOBuQHknEqKEX
OO+lNGu2JkATxSAfNl0DS1kCBOzvxKRGE/FaA/yOJXPDDeS0Y+LKaIdnViinnDR8a3kJki4COzWu
bkGoJe/w6jSr+D0kzRIQtlxXU9aKHnDyvmicvu4v+7Jkh+Cjy+AHrmHYQ0ZI/W5hfYO8FmsJuto3
TftOABi8D9lgMUgxoe7x0vRb6gEQvNj1kMi0HDNN5/Xg9r5gY75+Wlecqqe+R4zJTPOoVuiH26jY
vCWny+AIh8SysLiu09Yv18VCXBkzbh2wGFqvzb11GEAiTLwdoFRyrjBLAQ2rbwG7RIUFyA6+Cq9m
Bk+PsilhMOfouw48/+YXPTY14ASHBf0KKZfY2MNifvOJX7ygPiVdBnB3CsRExBSjBGito8yHSAlZ
AH/qibQkHYqmawJ2+0ZFsizwJx3Us6QPUQdDY6yMWW4VMGCFcoLtKxg5IDhPWUGDQSumEc6SchSu
fuk8e3vEI1/GhxPZPkwDuvZlPWaD8pQQ3359DBJ2fww7/FZ+uYEBLMODo3REbCg5MIJgesBVvNNL
Ye5WzrW73dCWs1sDG9B4XkIZQg2VwKz7ks/xvPQMVBfWHjodLmwqfsM+/A5LgKcIfwa65dtv3Mum
mBNKgWRtJfuXrie1o17mHX311KDowtwtYktBDUeR+nTeIJpIJUOwGV4RHJfljQdrf7yKC9DoD/bR
nBf8Ge/jvf3bUhleJ6qbBtWcPjFEyurKbdA6eH30Kk3Zp8gMu1/6V85R7mETQM40OaZPEANpi5aM
D489yXpJqhDnn7Rn5rNOMCi1VjoTAni16MaEbeO/JQINOOllMskvU3WsztNNTNm+w7Sml7HC4wfA
3F0nuUvDHxIDP0EfgDL2QKVGIwJhH9sVRndIvovUzbFKZlDf4TmuRhzAFEFodD3VZbyu73t/xthh
1A/ijanba/IEqPOKWezkPgYIQPFsBEhOdg/vgbSjWKKaD0Sm7hrwrwO4ifFlyoLAgdWDzCft3pUn
jRTAqW+siMzXAtecBqeMfEJVV59Kn0eQ7Sj5IdIiXlvf+hFYkwBcdj0umv7xs2Mm9BgVnuWJkcrA
I1+kkeY9z9W5EdB4K0hVm+NbJRYeAziGzOg4A2tsTpmetQvobHPKbJXyEw+4JdCfMFP9JKRYZoaw
FBHvAd8y52RYpp+vBywGmLFxJgGfePkE6BiH+W8spCdssVrYTlkX2ayZmOP0qPuYlwwJJhyjLstk
jL1x/eBiL0NKUXgM2FCXgM+TugS1weTc5vSD/259N1uSzhwUNtjGY6cEDaLPAaVIpELj4aFUhDD0
TDziISheKT2oB1yEnZywYLdUj9rlG6zMYUwK2Zu/C3hAcdDAJIbZ/vpVS1+CAmodHJwlZ7zehz0i
id8+Tpojvr3eo8GjplBeMIS3FS4LcPaIUgCDW8J+5pNgSox5CJoPtk0yW9dNYMDj3cLqg0TEmmOL
1rCs4YDAaHxLGmdw6bdJbmvlI6abp0eKLmzXqUtNKOaqA1qECegDVOntynPGM3cZUNQVh1IPvpA2
ZxP4wtn1YgsTGN8c2U0KeGgE3UHcwKe464cwHBnJDw+NuDDn0JO+sTdvQeePiexxppDfwwtwylNL
izJujBNqllRek2mDoy+Cgp5wRbxhs8FV+1nggzcgtolDgTVI1ZeMtRlfovQnK5RPoKSrrCLGFHMM
Auts0qb05NUwUSdlNqHm6yPHcAGNh0r8w0ebrZ/ZinqS2ANmP2edlZK+Z8i8imyG5N/EIzyhfE2n
2PKb8Ac+4MvUouSeieLxmU2r0qcGFkgGDTlR6Nwn6Yr5/qQK+QeZMd3SWEBTTjbABBku2nJ0MJ7E
3N9amb749RkqQ5bd9Qv7JspSLHfB41KHYiEbyaBl+mDT77CLbNRc54j31yiRBIRL48sUuE3w01m3
RfzD3sdPpQ4P6crueI5ccFLSvo0Z67PXHtIYDzCX4EjEl4dUWxCzbvTWx7QMNA9HwtqhamY/lOA6
ZLsQHx4rxOvQZ9K6ZIAA+7V/NV73nJ/5zBgHQPDE6gLqHnYV+ZZ4gnwJ9KjsKeWKA5M9aZwv9aF4
LCJ5V49vP+kMwSGK8ABxOc/JKl2yHDhUOc1kz4TGqNo5wK5/nQo+BDAYFB79DiG7P1TkzyXFKTtv
SwLErCGaC4w1VLfvobRsPeUE84gsIZR28eI5lM8pVQSzDto6GS0dOiQRktK+/eHT7+bKiuHTJuae
nnFiY+QDRDC/CYvkPZWfW/GIvyyKchbJktSoKyqL7YUJL3y0n/YS0Oe8v0VzQFIxJoyAEhf0Jf0G
gKf7Ha/IETkgGt5+Hux6VP771y6eZIHC0IFSb6kf6Ie26Z5Y3wjyg7UpJ++KW/E6QwaGEEQEpdst
i3Gf7yiQMFr4a+xH7C/iFdkA9aBekG/FpAC1ig3g3Hj3FVxsB4EpWxixexjDvkcoO+0SQdoHog6/
2YxemCthNmzjcBAiN51zcHj7U7VHvh9qAPK2vmM2gz3Fw6YvSae3KDvwhuyoZkoKnkD1w/GEtJta
ju5sxkE5gCkw2UG/m+RDeY7SaGrOqcRneC4MizGW/0NsjxA0YN3r3SI4fR5cEv8MC8zDb7CPAZiW
a2NG3p2KW4blmFudFMqXj7PAV+ZmQTxgCkxzzjpgujx/htZPu15+1X6fpQKWjv9KUPKD5Ak7F6Dw
FufXAaYEYCudo2wu31iMYRTzDlj1BYLzKuD0700yaH2XyhKjI6jenhD0B+6UiaDuZzMSj+YNHA34
RE4LAf0+qSpqe0gX8KgxCGKdvFYGHueTbKfDJrSxUhrht4dgd8PLABLMe/uOzE/8dgZReySM0PZ9
ZnBoCLQdN3MgoQFPyRf2SHR7kDp3pv/9xtWOHqGBPYoHM74B7Mzca1/y8iFPK6gjdBs+wRAldhS7
VYAPWtSOiSRtcA2mwH4h+cJxPkH2McKOk08aoB3n4JhPsIK7iGwWpRmKmEkSxjjhcq/sZlVPxF7i
aDBn4GuvnwvNYek8Rh+8EwDq5qJDtoMHJSmELzO3wuRHYXjM+/XkMTGydJ1UDvFcWF7oHAETeBIN
JEqojchIzcalh7sB5yrOcgtpdA/ALrl0OMpnICJMBiQHttRAj9QvfLfxwFEcZHSRFGAaxLgaGLqf
hWJq09NOqLdP3VgaMoQaQnN+TXPbdLZvZ1EuH5gj+hScxGq5l+HNuY7xKEkhOVPSuq/g4t4j6poi
RDhAIhVzghl2nljgosElvY3zGW3JCGCAuXGUB8w4SDcye4e1vdGHRjEREZbqMF329wZyHCk9bL7Z
CqeT1VQaXpHTPVaxT/QaxhTxFjN4F3r+BK8nn67HMcjuqQas/ItHX4RwwH2tyzlIFn4BvaDaCsHg
vbk5RMxpZ2E2o7nCQGeGk/GARItxdXx5vQPXg7UCHz2b7ZJxJG1qfK3JLCTup4qIhJ3BIcAx9TnE
zgen3sv+vl9iSwVBfNwWPW+MY9rCiS7gSL4MDJdZgvsOWQEbgU8X8AOMSp7zcJBbRVoUtB19Amfa
0XD9iE/vYeHMFZeZ0JASxHUe/TFOaPzw6xNFKDVxm7ClCFVfr4kp+Y9mBtfQbbxksn9us3XqsZe4
NLBY5Gdj8XhxWFlTPO9wPMeCbo5SzjPg0grhbY5UmQxotjG84og+57hZmfa//ut//7//e2r/z+Un
n+W37pI//uvxvs/y9PGq/vtfuvSv/yr+58vh93//yzQMxdQUybQsWdc0SZcsfv/0tUgfF75b+l/K
zRSb/HPNcPghVBbIBm0gpomHAusaOpJ8A5MAws5G/sKIeQiJsBrnY8uWOJGYEwwYWa0eW0i+Dul8
IWZ44+epxtZlrI3rSJqk4Yi0uzURIk5FT2kuPyDXC5pJjn+EbByqWPEsPmhCKGGCP7812fyH96Zq
f31vommVhnDJsglzczQ78nqMsdtemcmTHBBvDNM9PaMyhnimz/Peag363AxBIyWqp260gJOGEb6N
vxstSm/bxxNPfM0+X7/XxjAdVvNqnEz1MPUZxZEOPuCJHZp7BUoDnOY1VX3YLjC8mVYeg49+rmY4
5FPhb0K8ZDW4DptxhUPH+yuOGreL1DlP4AAViY3kAWtx7ADtxzT3obQxZp4+RyPBtSaUyDaDaFyp
ghZ2AvNv9KqDdAAl96CeLmE3U2d3n32BmADMG4axozvNrmY4dIQ0OPgSh0RlDypPGbP6Y7wBUeH4
lv0YRDTk9l7Hkee7cPdq8FV5+xRAcfOa8MiTaJ3yCNQbIkZ4LwS59FG89JhdAJDs4UOIcd8jMqLa
XWNHM0dO7HEUT631jfGwwrGHVMWn27fBlIHfVBS8/Ae5097zKITY/oz1Re4+TsAcv/gZdaiNenMc
WEscGifGvPTw5viyQRCLGwSAeIKljehbvX1VvXueGRS8BxQXNh8u8Bd2NpzvZKQK42wDX2FWj/ta
AaGsQTQXiPgOkWp4ZtKxeQ+Wnw0QOqABdpTndTxN4fwgbUVCyGAGkv/7yJaEqvBl92Zrf16nUr8M
/+MRlC1FFDVD13VT/OsylZOrEgtXjeBGZrivCzVB025yQcNOgaGz6MqYpLZAwopJTX2XfQHG9JOs
jRsRcxl15T9cjvI3l6OKqmnJoiiJhin/9XIS7VF3SXsjNAeHZhDwRLh4XeeXGENYMQ6mjNmbsY4v
yqU7mgysLRb7ny9B7d/x73dE1WTL0nRFNSzptztC8pH5Sl/EPpssMwVBdZNAWIRZ+mCakjwsN72i
aisegd5cfBFAOH7DJcQSGHCkycdFMn/qDEzk2a35yi+nGrswwNQm2zBY1hDX3dJuetW6Q/mpsEUA
HJt3iTTIMLo1CxqD93cJEzk5p7fVx6S5yWsUNLX/5zdp/d3upOq6oViaIkqKYfz1PltX8dqVn0s2
uZ9vEDeNqcyojy3m5tBi52fsHVqvp1vSxTNCR3tvzqnJHAIpLmwT1sCY4mBHXbhiqGcnx+euOWV3
ZPJp2PCg0rWO0hGP5zReMq8/PSkCGMc56ajt5deE79iJx2bUDSA8oK8YBHRi03fUntC8OlBhRo2z
zlysUJd9PSMOvlDUCmsGi5fEuY8+vUsEBrh9F5+7f74z0t+tQE3WJE0SOZwM8bczqdFb9a42tTTs
GLHeEbd+NHjIyqrq5hdinxN1XbDxFAZW3/lP2SAV66I/X4L699eg9g+kJZuKaf22BOWWwCvZkpJe
5GLY8UE5wXfsGJRFyfdzAY/ZCDEf6X3cjKmOCf7HqykHgAPsxGEqPwAs8NAOIxJjDKicINM9NyX2
hFjALfqaO+YsskJWNazAuve0etsEsbQjPifbb20l4rNrqfiw9luAw+LLFpbT2xSuvTKUf94+tPve
lcgEkKES+pY8a8qYD8fkhbDLMLmhjgljdSCumWT79y9srWzKQR0J/JswqAG/FUct3HyYmC/MimiY
6PAeUV959SYRlChR7t09jBuRSTMJISgi9vWNur7tcc2CHWgDL6wZOpPFqKFMeITtqIXPhN3Ky9Om
1y99XoRMzpe3aewgMvHLIcOSZeKQyUBiAdD3gOgqGwDdaY+YTznmUjzBKtml3xYqdjbuEDdEO0G5
kGTe/YlxVI1AfH/lQw/uLoxMrCEc5qPr7BPe4E+GsXc7lkcRIR2cUD8dSb4yqZrBQJoo1CLyCh9Q
i9U06HYy+djtAvLLBrBd9Ag1nCGeOGUfW/bYdXFb58dBleHUWqE9HZWLKtSizoOugfIl9zlS6cuH
pUuzOKGVzVI7D7Gow+lnHUONwf3BTRltgcGEGRlscwzofMWF1ku9w5szIoPalxp5ywEIMhdA0sWO
VBySI4SPWrF4TK6r3jDhBNiXLd4r2ZsxbF/iTJ0E1Rh+3fA1vIxh2Iyt3lihdIV146EkoKTCB2/w
hbyG6DwXFskXN5O/8M1dCXA092ApB/AnwIAkevk0e3YEiN2b3g2Wkw/lqhwQBzXOhzcKNAZ5ToaX
3GffzhhK4q8bJWgMTkRBh9cFtn4O4/q+QqQ+dYCvGH8xROoNi3GksBDdpo442H/mDeRd2SkBMmQY
k2BhgBn6EaIXg/IB2jwqMuJkJ6h6qcu5tHz456dZ0n8/TzjPJFOzZNXimJWN3460tss0XRYbnJoA
OJ/Tx2co46xOyGLNowI9KAcFIv6iXcNyywtCWpkTAL8xB//zhcj9nv6Xg+2vF2L+tuc/S/1adHfE
X2q2fMGuQwCup5C4ZAytrALnqiugZkmwKnNlpfupzGr7akvKbIuoC4ZBDFseblkATV8pVVozEnPq
aCbdd1CTruV7YH13sHF1Aa71ny9eUv/24i1FFy2qFF3pt+1/axVuRapV0lME6kQhp6VuLPDYKQjs
+Den7BMeykekJFNKl0P4ipLOxKdWesX/sDlL5u8XoimKohmWrLFv91fy1wuRxfx5Ke7GbQL1A9Fj
h77/ujF2lf86fjAh3NcRLE4heq6QuzeuPvmH+6D9x43QqEpkyiNDlHXT0n7/FK36KVpmDKajESkB
dz3/MuBGV2rpqI8TzA+hEqNbzakKhJcyBXoiinoBBDcvchr4ep5ryL3LRXwlXyTxBTNU42XaPgPt
KUwtYg3NezOproB0ZoIYWHpt3vCVLJUUvjLFqBX4V0eHrSnRR27HVZkczHs7qyiW5A+CAQOIPMbR
N6vHzztzfMwZkxtRoRxE8lclT6QGppaBl5npXHT6EIZh1towLvZbcxur2QrIqIS69Gpz18QwG9Ib
0b+jBPRYhYylJsN7bx7yuQUipHDdoDpZZySgin3IKUyLO6HT5UsPkmT1IZKofSLse19c1fwQF7wQ
M9ARprNlGztv6+Z1kC26ZFHcS1/NJmVp4jlFq2A+osa6Tt6393f9IulRRnpVugXqDy1r/+eyc0Si
0tgo77PkuRFbTH7Bq5RzTjbxkypu9Yy/E81krEzJ8Nw8yh/lWo0rcM6yl5Xq4Vt7uDf9OU1hUupd
OdJV/DDFHwUT+UsGBovextKkVYZ1onH9ronkbW9fGeG8T4Tb3EahZ5Aj9GwQuNSvUXcDVZ03MWGv
GEEImGbVJpb4jMiRuwhV4+XN+ZPVkZo+/+HJ/I/tTVM0URQVWbREQzel37Y38VYkmRor8rDh08et
oS5fkOZFR8kV/89rX/6PopWX0nSRVkNXFdEw+kv5tz2gLitNeaeWPLTAALN4CjhYALzGJprfbNkA
CTaoqxuBeRQ0rfy1v8NivMI5ZFp9EXP7VRFSymw9E04lwtMa27Y/X+Hf7A1/ucDfns22qBT1Xhvy
8KEfH2//jY+DHtXg0V3i367/UKnK+t/del3W2A8lVbOMX1vVv92PLrnVNzVL5aF8Rd0hIWJ8sLbF
apKhx/zASRMWIE4iE6iLXEWVxXBBePsahWQJN1y3vPo26dfJ674x8q/kuXtg+3DLjm0OKdU4EArd
lNiPZduHsO53kxzlS+1pnYUPxzXSEHrf2H0/b7xesttEYygsEHBiargb3XO/KZ4jORPBWRCRyvmu
ztSR2M4t0ZrE3Jkk/sqRmPGnUkXfNEjVYzL5PslCA9WzCASRIa53cqS3ttATsqn8+xaVvk+KZVev
NwQwcWC9mxE0//cNg+zckdUpAchXNfEvRbt7YQleI2TvX+KOfXTSDVu0yKU5LgwG9hpm4GCKGtSc
0sxIEX74sqb4n3h6aXCbQeRmUsa0CfREM/owW0vj97wh2Y27jA4EvXKtuAWo/B0FyJ0pcUdv1JKa
oFW+ySb34EXESwV1htBtBUs+djM4ldpVml1MeG8MzyUa61ihEmhkW31zpQWJ5QXOvA99VIrYMsbr
D5PLJ+SSpJYYFrbwNX/0rgrU2IRKcK7MiSoeDCXFiodXvwLaZLHqxFxNhjIaaFeeSxVRDlcQQWg1
haMa4xucMv71hi15bVuvv5A0Y4gCMT7XcTMteoLUWNSgWXBd/5+w82pyVLui8C+iihxeJQHKudXh
hepIEBlE+vX+mBfP1XR1l6tslz13hBCcc/bea30rV67zmr5/dw1clphetVBAP4tcVklw/TXplrdA
cxBwV2/SldLQ94BPHES9vgyIeRnWBRZtF2yChoE6i7grghCjol6Oi79UYFakrBcyiREkRoicf4JS
p71uU9TTVw0tBdIQSsiBIZIJtCCse4SB9fRttP7WbA8Y5c16zi5Sqh6oOHGeiRwsw+fABDZEgmCJ
xvVmosJx+ffCmgdIfFTMXQrDdRKPGSVBMC9Qtlb9OpXFRVzVD1X4mugPg4m2lpAk1u5OuFgENNcc
fms4v1kFmve2Cirim8N2aXDXRRmqFrAzFfWmPw9DbEFDZ5tCshBQvueJt9Lp7bWUlHFKa8eS35uI
q2e1RA52Ex2TVrfcO7GXTbsMV3LZzH5emiTxn04Pq6fOvyyJnoYmGuPB4q/VIlSUrvIEHaIPUUYt
MoPiEKsyctTgLKQiB3mkYiGLyfhSWMpFzmnkqfG+8QOnbqG6ynZXzT2OAk++xlgnBwDGJLvGdO4Z
dP6DFTtghFM1D4+35iUOXmKSiGLlIoJc0LNhovFj+/RIPB6/nrFvFFCXJQ81CI8kPvELmjFDJ4nI
0JLSi4emBfI0iMKuyph7pQ99xy8KOpZ4AwFkS0qvjXw0nqjYWPXs/G1NHZdj3zQv8W1lSk8a51FR
rW3m/9jue4QZhuFGUrYR0/4UjT+HBC9ETjG7xnO1HhYkYSMOA7qs9q5FOHErXnR6PuPfUfvqXPOv
jLMhDVhHQ0XwQMkrA/0Q09L2uWyNd4jVqVVbt8EW6QPt5EyWo6qS5deA41A+SDQRu89ffthxU/nP
sX78XU2DjoVuaKKi3TUsmjwUky4xpJUGG7QdQntgoZFMrMgdOetseV4x95RTJuPOD5OFXJ216bzQ
djmQFBUiwG+X88v16HebYNilpqGqDbuSQN8z75Zx/tJC3rjaOjALgiBKjb4JE+7eWAU9bAWEghle
14YFXVaoPYLrlIkUnsMWQTwpeDG5YLdxExVhRXsxIML6WSdAQKw+0x7vpH+dB9Wmw5c/HsujfZTm
c6EIVqVR24KY20Eh2x6eQx+EQmvGsyKbw/SS1/ilC9y6mLe1vpimGrEAyleqW5MB+2rDr1kboMqU
2h7IqS8r5c9LHrC0Du1JwAAR650tcJzo4sjJ2S5ECBzQZ5BvC6a0DnTrYuZjqupnZLBwye8a5ihm
9P2wEMhmFNAVaxZpyAUwltlNRpNvzjIf33N1dQBA6AhLunVggUmQw8cexbwfQEYpMia5lbdJPfJj
6ghlgrQUaYg1/Usd3D4Gc0oKQIfPpwp71PQUaOYVlGk8C4R9COOnqJvpldpyyL/0IplKPXNG+UXF
Eka/92qJc2VoVhJ2y1vr1FBbG/RO8sQSRyQHyXiG5IYS9AZxq99KdObK0kj3rfZGwYh1DRJcj+eO
oemQfRZICQQgGn6CWgGSaRo8Ch0IZW/mlcympAdNVGdlDirLsM3kqCjzqIXoz0gtIl7lygT1pjiV
aLhN7TulYoBe6dhziEQml1VNYtQj3AKDEiIa9j6RLC0C9BR7MZWsvojort7wmihAwX5+wuVvKjAK
dvpvEu+bpql3C2msCte+1UNlpbOypVG36qzxrADMaqdoND1viVOgzfZqLCAaMBzsGTKy1hRba0Ud
LWcSyE9wOoiBiIbSVAgWuDCuCe4DFlPBu/5S+I8LwN0CYciaaJq0eWmpK+Ox+q+FX1fDoGEQJ686
jzNccJAy0rzmPquEJzMizDYqq9fP90gdq+CfPvOuKqhvUWPKSZ5tyQaxSTJ4TR2ZIEdO5h/+imiU
BMB6utNf8QiN7ASs29jqX/yFcbiexadhyezGzbfdmM6aT8UMETQkxkfSK1bCXliYyHALxtw/X/Sf
Wcc/F62rujxOQiT6Nf+9UcKQ3qRMKLItENtzxXhHXfb2mYn2MK9Xlk2Q4QbAh9usyFs5nQc6gfFp
jP/QHgMHqeVjcNKfSUyctYhM20WyS2biCjXWF/nyG8aO4hp+EUTjwA2PHGjt+uzPjaenFkYP1JgE
XQFqijkj8Ul7oes6/ZDhcGQzgMFzJNo2f5GKduqXh+PfXjNN7vFAQPWmsi7/mdH+9XSEWZBwMmDh
bJdkQ0Uf5qV7qzhCwh39QiPrM1hERvxbM+q7jzVFTVI5kfC52v291o3G1+OKj62d9ovkA3RRNPxp
BqwHjFyjqx8lAB26n3/iP92Z//7EqmwYNOMsg5pV+9Mj++vb9nIzFK2s070pRzUDuQXVFtAbAt5W
3IB8CFoGYDNGfNaT9Yb5+NV6guH/qf4xQA4ihD0XN1SJwGTrEfkQOOGZ20QXE/0LP9dTPa9PyZLG
GiioGQ1eqqtOdbAomh+3T+nNOqrU8bSH8KrFr488FFjq6beB0vy8rYp2nfvvP39jSfl3ueIrmxaz
Ho1ukXh/pyX1JoVWSamnsMDsG0A21EsXxmsOOplaQS417c2RcKgxp/6CPad90JfPApTJ6oFoDAOZ
ScG22qx17Ekv6aJeICzugdu96M/dSj6DbhIGNstJBrBsGnxYj+HIMsACGsOfF0YPtBQBqeTPdaDF
teLx6oLH1B7jcwyfgASiuba9Lqpmmrq4fcg+Y21026fBHtMpbuvkuZgZ46j5OTkhvkZ0VqMrV2HZ
N+sW8wwDhAwzRTjrZwb1/tRK0KL3gGvS13bdM59l8OQSd/FUPCv+IuFoBhOYuiQcUTAgClKHKkV0
iXnaAgLT7XwdbTpC8Pyzyq51tFo7eDC6KTzr3x7Hf4/k//lptLs5T632Ect1o65oxyrkxXcxqlVw
xz8/At+sa6aiW6pFg0yWTVG/W9dqgcZ0a+nqqqvxgMbArXRIuUX2lKLJDjXUWi0NOaeUgJpVr/rY
4dOEFWWzQnMq85n4pQfJ23RUmAIwhQRGgDWzOAhVSFCvJKyUuPpwUnWj7p9IBuDOVoEI1IzwlmvW
gvIhR/cvX980jRapBcWC0OVeIaBWd7uSWZO2vHHI79HoK0phJ4wJKEoRUfe78TAhpOqp/FNsq7Mw
w8xgUCqVnNtSOdvoxW1b5CTPWq9VC14jobXI20pjT+G18yvB4fitdsdW8A+VOGA0ILupGrvvoyge
2hGwsmlcMecL60NinX++9/92/7X/3Htz3Cj/WnCGRMiiqNe0ldkmk7FHQ0XUZnaOOn1stJc6sTSY
t7HElwwsqkPSsuY2+jhV5KJ/vphvlgJTVUVdMk0OAqIs3z0IUhLpauY1ygp4TZa7Cdk0UaZNNFhj
JpYFujLe7YpfmJST64wO70QNm01Q1RupXCrU6wPhJtJrSWktGduiVTiBqscy951UCJyrZpEIQtqz
0wrKpU8QFTUYRzsFh/a2CxLYrPrh5y8kj8eI/y7n4xeydFlFuUAv/u6YMaRh3ISeLK9ohAQxfpwj
1afePXTaVw63MBzk2VUBUep9GkBCe7qD0dGToA939MSQ5ncdXetsaaAIkj8EerU/Xx8j418u8O7n
L3ypF71UlVcii3stD07AbTTLYUru8kj3D+eiAZ7T2DZNMWtuIOCYj1r0Jay0mskCwG26MgUDZ7p6
9S3oJ/kNE/qoL5B21bGEYVGSkxHTGLrxlQJMCTGBsWBAOYsHNfUfgfF6CBbHZbBNL+rUCLhOaVrF
xstNOUQqOvhcpq3B3KDtJj1tuDBCwX0dQwmQDgurvF+r3WaQ4eZExnuvIQkqlmMNX1pMYeJtXyLv
GTiup2pGe8rjIIS8yOJpT5WDEQ3LWCctKPTNuVoKC6EqQWGmbjuwwdMM6GSPdjXLcCrYQoc7Qn7i
7M0b/xjgKaivj3Gy8EeA0aVJz2VS7sLhbGRQxozKVpD837Dt9Pzzt5jZZ3eUrshUS5RM3tqo6KiH
CkbghA5QrCz90T9iPegx0A7tty64/I9qRDN1lVMUYyFTFPlv/33Py7IQRL9r1RUtS6GuXCMlF4NZ
WSBjQqTZIS0rZn3RjXLFcmUJ8mzD7BbyoDe8w//2J6a8JxJMnf38BKrfvCH/ua67anyIrSbKukhd
sYBHnf5oeeFBzyzX8NRNWKvzNscSz0JpQIEWNVqC4VBD0niplENF43bgNFTTJKA90ykmpiVtfYPX
7YciBaY71g9JsbwRrGCCX/ZSO2LZV1UYdu3Ri9cBzuwcpYKlXO14KHZ1Sn6mpNa7rkzgB3S7+JbT
w/x1WPjtjyExKLQUQ1NM/W5ZMNIqMK9VVBASC7ZtttvT554yZf753v5RAt2tPhxfRSpA5rq6pd/9
5pIiJlJYhsX2pUJJgExuZk6W/k7e/Pw53xSc5t+fc9+569VO7UtdydEMM+p2Isc65iuQWkghA3C2
uG85HbHakcT30ML/wYeB/w6jSvvbN/63lByvxFAlxg6iYih3Exipz/1ezHXiXV3Ablu6eiTQTz2n
mqUXa1Oso/nXiWp/H7nWL4JKSR6Xyn/v9v8/++5JFhvr1puhkZN2D4w52HsHCmj1xZjsEpdj51TE
dRrAWvnCP+M98Hw9scDmC3jonG1Grnu0wCU1ecOkexobKXaCxmo0sc0lMnlgzuGnMKdjftzNhrU9
NZ8JIF6+MTaaoKPha4Z26iRbY04NOI0nz83lMTkkDwZH+nJVL9vnUcNv7rYtGvot8pJDJ2KAnQRf
PnRhdLk0dBCqkhNCnAbuRJ/RwlRC7XrKLEJje0d2WsJ/RoFihD9sgu/RA6ZPhxrxDHmnyrP2cZtn
bw32bn/COZnzl+D8/KRJ4z385x6bkqSLTJQMybrbrm4IddPcv2VbuZndDG4pklvXY9TxWBsOYKBk
jZTIqTcpwXKR8MvT9Ufc99On3zVWtK61/LSR823zXqyw99vIOlDj87sQAKGchBXKYLT6oMo/1E0n
IZ4MGAodrB35jWu8zAZabuIm5skymKpTIvI20E4+OuRq/vxmjznLPqFmbJFO4laf3SP5tAv4eLuI
oRbOy+smeFOMSUugCUNFEEHov+DVQusKZvJTZEt2vL0+tztoXKhosnV/4jfCPX6rKVenxS/dCGtc
pP69Gwz2dEmyGCvetW26ogiETq8ybHLSEx4++pKLbtG+FP4keLYcrIOzEnerTXlySkOHk4wJCg+n
FFf+WbkS/P4bL4a5IH33LduES4b4Y9SNtW1wG78NRzL5Fu2ewO7J6HoKnsIlaJnXegSH5MceqDNR
13QsOGZvrAXw6+al23reSDHiSxNy83Z1itOAf0G2SYt9REeLw4QUhoVGGg3VQDTRzhiKCB7jLL9X
9ni52LHlXxQRf1a/n+7TeB//OmFXWRDehq7OxnXhgORhMseIbgEy8OGpOoRMIFGkl4N75hXQB5Fx
2rz4NJ+p/mZ4hbA54FJwO27JimL2w3zOV5T3xkafJQ/lm7cmboYYxECwQzB4aHrHDh68b3nFMHTg
6xD9uXUDbhLmGYHHYJdM+X9wHVCWmrawKkmk+Pkt1b85VOq8oWMfg5O88uc9+usb90N89dWsxKow
emoRYQhkl3txtWipKAKDSRmnL8O6zlKGJIbOUKN5SfV2M06CryqlnIoPVMNrFo5zGhI/gci1zTRr
eJuAHIsqTeDE7Wh8WVmMwkZzK2JPOGOK+avaMlbMlyktaSz+XTJjAqfQvKtEQFQQG8qgWCxyAetT
J0BLaN0YrPNYzYnFbSYcTJA4uRZvBJQnukS3M0VpWoD2ZNTaDPJZ1a8zKRBexyHk9frq69GOBjYM
JbmiN5PPdb966r16/fMd/SNSuH+G6PiJpkIrTFbNu53cy5WyypTQXJmMHBIdXDtYEmX41Po3AzxO
XEUL7wbicKRS1OFqIKji5ytQ5G9/VIoYhCqmbqEt/u9jLOaddFPFSFkpEdybocPPjQA7BcUTn3Qs
J2RTYNTibBwB0Rc7Hr5uHhj7JHruAdZEW5GmlcZErVCmXiQvW50A8ZroL+x6YD3qCqALT2ngYxFf
JbTbimyYxjRSrP7RhBg8dJzqcAgZkI2y4cvSBJtnb+pBokOXplhfPkEdProOOZEOsh9uhAK2jMJS
gSiyTqup3sI1qZ5TjItd3TkkNFrlqU59mjSlRIpdBaLYaABsyfA+VBJSbuWHBAgrVI4a4qPo+uiT
zRjgcq3M9zxd6crFo0EV+5seWSmRFao+vTHb7fhJvG2dLutmzeAkugQsaAJHayZCWakB2QsJ+nqs
pJpD6CWML6E+ixAWsyKp+qOeubG+UfJibnGDiupTZ1/Vjlfs2WrgbSQR7/wtYiIjLvyCnK5SX4im
v7BEba1oX7xHgYGStYJul06Tq+GEAv0leX+Ffl3D8rVKlgt267paeIIBqikBQ41MOkWbmxbTIXnM
KFbGW6fR8E3rQ2rtxIoEbxU/eo3VAgx/SYpZLE4TIYGwfUMr1HEKH8EB67ZPdn0DXCQlOaFsoJuf
w+HKRuziyRoAJSNMjUtkDXTQ+RKqR29NjJZl7C3L7t3sdRsl+tbL250uMr7CrZsl2dq7rr2nfHjV
0DExdwtADKbHpn1Ngn16Q9IePlgpBuNZni8iFZghvXcJE4XFIC10M5ZDMXtOA+TCwyy7Hj1e80xT
QMuC60nwdqnmY5p/KNlCuT5Y4trnr9SztRnCa1NpHZIJ45RMwcyzEs9vtwIf+4i9nFcq0qW1dKU+
HaHy1rIqFiLhyHTX82c1sGxEhwKDIVF56GtbIZuphEVYlvtBWxXyepTNo8TPqPjLnhBGkwnNzZV4
q0XcfAFSRhUqjbgVxR7LIgwo2dXx16VnelCwcwh6Y/YXgx4w3gYVE0bjbwpd2vokIZTJIzO7+KtM
CIqcB+2DzjZb7BoV36BxvFbPQvYRBJ9a+ToKz7rCYiLH+0XLNMcBFMModz1rFTTH1njTDTdk1b1i
K8ktekNg5ga6VxqwGXgdCllJawnbv5F+pXAJzL0QJjOyzK/iRvO/ZOtNI8e5MaaxhBDloZPPhskE
7pSm7wIUlGHOwFMDXpdXC6HeQBZXEelWazgmQ/gRmdJEBJ9SN7+c1P8cTP5ZTJmOSRRApmppd8e4
9jYMcYtEa5Wp4iynq5AzkO1aYaZqyF1cQzFmaKQIw8lJ1eh4SzUC18luNYINAU96ugzjr5zAOA9Y
hFy3juQdWpiDKid0AHlDiMAcJaAsreXuMRv2BuuTeIL/VrLSME4k2E/YNv28Vz5LjIj6uuIQfbNI
skx3rWwd0+uy9fd1zqEAOr4S4SSLyCc1jwmP7pApG5GnvA3crKfTgmZqMK+OWXC6guvd97/s5X90
qz/drLudRysSORwEU15dqzfjVi861k9GMrPUXGK9sq4HK3gT0zdZOGn6zgsxJidvqKsmlfVe+PFM
hNQsdCwcGr0PlE8kypdnU5snyUYlS9Vwi9u+U1a9v7oiu6wcABE/b1zfDHJMdAeypY3zRU1Xx33t
r8OIYeWlVaj82mMTSz0iMEsamJdh7cY0EAWLbwPH55ADi1IBPRf6b9XxdzXL3xdw19RkNJ2LvdCj
CoTypD2MOhutgthqbKXwofY4lDLyDiOsgEAHA+EcZCzQOohTiOadArQYbzujL9I1AsLrt0FCH7YH
F8RuFNEqLFOYASyxv9y27yrpv676vvWfKkrQyQK3rWoo5bQzidIkW3UWkQOjrIguYBqSYk+9Hz82
UHczoudNfUBy/D7c1FlskItSEDp9++UgIo8P3P0D+feF3ZUdbSxkqsIoYSWUj0Fc2imHgS5dy0yx
dXM36OZsqDoGLa8mnUj/dsj1qZ9aUFvFXQNbkXy1SNlLIyH8kDWrrsFJQJ4DRWwCcOjnm6h8dxNN
2m0m5yVLk8W7lcZvs1DyMo7+uLSyr9opHfCNT/h1yNAM5zrzWuoZjKyAj+CCXN0gnwHY3+vr7Cyu
q3yiO9UCKC42DAiXDkqd8kFhQKdTxfRzAUf7z9f73ZNqoZbVNVUTWSDvKhWz8gajvwnmKmEeXixp
+hfh0eiXrfabROG7Btjfn3RXx19DtbXizjNWg3ZdtKbXE8NmbXrMigjN9MpbiFd9Fv9JGt3WDFKY
QhEPQ+aPNlIxqzBE/6mvzPLgG0tP3f18G749bdOz1zRFppMkquN9+mvJCJtENvXGN1cC2oAboc6U
rJ48km6ES5AstMSu0AcihSu6y88f/e3T/fdH361WlWJVXa+m5krjcB2TEkWnAJhUoOL2LBH5kbNp
Xsqcot7CfNO7ffGVt1/8UuIAPenJRGxfHgNUcsxnbgnD3+i9F997zFA/X6jy7S9oIfVnTq1LWA7u
7pGuBNIQ0VtsHP84UhPBABGsg/lyZmJ1Fmzf9TcEb9ue001fiYglsDOe45laACc7gc36ZV34rjVk
0BUScaSplkQ/4r8X5He6WHgBrb+QMjrdv6G32avgHm2TejheAoXknf/1lfnGbsGsSrdE3aTJiuXi
7hUfFKEN/fZqrqgRDCHZM9R3OrUipzZcjnOQHI17UJAGfxr70o3M6UCsXQm1X4XwySOENYeNSZP6
59/n29shi6jQJVWiFLfubgevUqlrfVsQ96W7hkOgsY3YPMD7u6VFAkqshwgyWTKojn55NP617Gqm
IfNIGJaiSNyau0oxvcVVxjBMWGG1GeCumT50pJXvRuqB79k+RoxSY9mBNAZKboXF6eev/qd7frdD
/Ofz75Yx0UiRnZeDt2q0t5bp7YDnRmuLWS3ERPiaE6PbVvrVqQp499TOBIswWBQw3/MfHbrddFHc
+nlu6cj0vwKTgDWmH5gDMUaRMFsRgKfkZBnm0ai2kP3jDf6daQQUv1919JjQqtk3w8JUxXNoPgTV
FpeyEvJBQE0AM+RyYccdKGt8EkNYTmXi+jwQ42HkUDHXDVpt7MNK8RQOm4JVYNjjMSat6uC9ie1v
y834dN7fKk3DyawaukFVf/f0qmi/fb0IS1Qu2aW4dIFdHeocphOzciywzbyB0re+roWNfCOeuTiB
6ykg8n1C80LhFP3y03371P59PXenTamS1DCr+oJJwvVVeUr39Tm0y7d0hfvuy1pmZ9NhiuDIx58f
GZAOv9yIu9eFJUW2qtYcXxfTrc/1XtzUH62Lk+CIDHyeMMKonkZfcLxT7e4kvnY4To15u7m+SCui
HGAVjOZW1S4O7TZ3pBlalok6OYYTBLeT8HDlgXFBbi28Z8pm57p5jo4Y1hn+oFWJd+QyLCNCuPSF
t26W+kyg9TGJ3sTnfC6eknWxPjaIUvAtLE5shshF/DWD7AdpS/1Or7+0y/l7eI4nFrZPebcWXHjG
1z3YUSfcWTMEFS6RrUuBHKQbvJUvbQx3UB3Mj6/5MiYwffJAz8OB24hb4IS5aLEMbB8cDH96QZY5
hB4JmMVb8znmKxS2/hZ/wgJUjzBntFnjqAeO1GSrENLaT1eH68jMXLfkzkEnaJ5lV3kfntQDROIa
yg+o5Ff+ZqB8+gH6xTJamasGpEz0y8GbdfjbH1XRVKRj0miL+++W0CWKWjW8+VsUcrPba3k25tV2
wIYyw6I0h9Xj1mt1miyzI4kmrQ28VPrs6RJ/FHY+y0lZ8lwskJ7bf6Xn+HyzD8UexihQNKzHKYq6
BoaNtdbtdqm72nu5ztfSCdDbGj79bUoO5QxG/Ix5evp0wjs6wc4wkd0PTM0O/aftOJkCaDhR3Qzg
hg0pGYeqeoSD4gqrCB6D8qrjV40210cFRhpIpnZBCKqyo2U8gwf0TirUmuhdsqtPMiR/E+suf9wV
XQhWXyxU4DhC+0UGAjE6YbxJjl+2mZoQ2dbgM0b9U03jkvgNUpKjmQF9CbnuQd7T2zrxuDtuTBP/
eCU/eJ498D/MQFTYAz2wC/mwCxGXbzl5l+bmPnu4vhQbZRai7KXdtEjrqfHI4zxPWYIn+il4Vb5u
C4y2y2pWwTyR7HqDA5l/XDoACZ80c3kR07omV84+I364GBvhoTuY53yuuHviXObys3BzalIBu3kI
rkfd48vAY98tS9ubcG9pZc9wGzLV8ific+AQzjXRd9aU7ENbORRPe9h0K3lRrvR9iyK+JU3CLRo7
epO2wyEmSMI8afhGl9axmKqX1PEW/oP8UTm3WYLJYoIFbi31M9Bfs4rjTGfD1uY349KzA28wLzZl
5AgeWYu7fieeatzw75KLm5vjew1EBwCXrZ/0M6/uMnHrlfgHjNKAZySxZj0c4Ate0mdl3q38B6rl
cp7u/OXI7Eqngwt0lIJa2GhLdBNEYnJQVu13BocQwefI4p7IQ7LbTeIOc4HgjEc8TzoDQdqvTjgO
AhGPrJK9h5H9FX8HRFz+fnCpTFvqefQo7tCuOSOwxiO70DylF5zp1ZWbASkFzQZVvpdPShA0rsQR
L5hab4Rpb9IV8accKuDbPxEP7ypu+84ki/UH/w3EhH5GDkjO1zzDqXcIJ1UxurORDXOcjRB+iBsj
TwIRFBWkmy0qrO86KCDk2aRoxFtwXvmSFCMBX/xSBaDLfAdeJJYf8EC08aEhfZKIEVG0e1O6CjoV
xBGin2ljqDJFOIipu22dh9sbBDI0rfioeMPffLtcnV9w1xvgguDPCQsEEW+lG5CQxFpWOvU7R/5j
w5vLuMj56g/C3NhdvtqzgBXctL9SsGn0Om1iyzRAL8JMOM/TSQijZ02wPZyX9/HOUuG7zWsw5/2f
StPPePa5VqZfwAoRy8rw68QnZSnC7gOBuruCWF0YMziOALO8g7ar3wnQLAmDXXob4F/rfkMGApz1
em3cpu1rd86dYS6x+FSsUmQ5npZ82MWbnAo7XXdPiKKO5cxhGkwaCUc8FnIH9iVDW+2L+0dKyaRf
fr0uHehNJeFBh/DYTtmQss1sMRO3WFKAOvWMhwTwgxIUmXItA63SXdPGyFZ9kQ51SSFo9JOltJxq
zz7r3IopN2UiMMKR2cAC6ehLVHCg2qIH3Os3hNG4AlARQ8xZAAuesSCIDOP8XbWS9szgBrjwFcEk
nq2wMdDPQk0/aydb/pDLtB6NNb1u+8Ytep8PU+WguM9fI0FMp8NE1CHO9ZYFBGOWzcqMBIGOnG28
B+xGzCFsZMvAapW94EBInTSrYvpyG/khC+K+D547Pk3MTVxtMmcEsASD7Khv+SdSblAfwRxE+VwG
RZfBlq0Z1REmtcvXbChf/dKE6KoADA1UPqLY0QH8iDcUHbCQWqbDkDP5zTlrE/YmLYK1+nJB92DD
v3vg7PnkufkimRyaLb1BN/2E/ui2U+F0qI8mYHRYdTZCV77VhT7jOl2WLp8BVzNd6MtudmCzeLxN
LtxnuPXJ5EOFojdcFBshOmBZjxHjz4ek71qBNNCABYy+bpmK57/baUmf7TZcOZx5D0wDXhNMaBPy
TEnlzs/FMVtGjs66rBzoJnu8ArXtWZNoi0R8cVvc1rc1HGl9zg41vT7TfP/4+eoYOn+z2+sjrkux
TFSk980WXdc8T7fSYlsyN4V26gQIg80N+3Xy1bwnr2DDCGvMx6gkeIcwL88B+qx+SszCAFcXw2Jy
RBlG04GjgHWGcszppbownr0QVnlK2cD5vcmTexrejfen6+ySXG72DhiuCz4cKC6HiORV2UFxtYO1
uRFBWq11V55K6zG80QcYUj36p2qkKBsL/8ImP2VFp0SckKDDzv+HAghQGJvGe4vEA1qo+wRz7zF+
6ecE3QmzcYMvHhHI2RxSZ2SkryKWQ+bW17fsEUvfLnRYEN5Mzm5I8VkY+5nyUfUzeeNNp/XlZMy6
/W1u7LUP3i5bXpLJfTIP/qvyAW35BO2LXvwJ1itjz0n+lCFKGImAynP3XPvEI2hIWTCU2Dd4b2fk
Hch4iPiDCMczWhFe+vVkDtDZDqYDgnMWT1hMTLtYffnOoZm97CRnIJE2nbEH8f2E3Vvm7qCm2kfC
2N/fURkimim4HewYyjwZj9qVu5Fd6alcqPBZSoQtL/JhcNQpzTpG43Bbq7n2bK1F1ifwf58vLJ6z
N8Ih57k4uT1z9jAJyKGEIT3oCIfspO798dTBmWD66G8sNoOAt30yTMa2BUa0s7j/fCOklxcYpPdW
RLuAQ2dVodxQnMQGPO9eN1c8AOKOttW6mxrQmQ/4ycGbPMuLM3WaaxwAD9g6f+2xminL2yx9lcOJ
dAHX7rpvAE24ep+/lqgOO50DT9oFJggzcR89Fu/ay1GaeAueQvbpYaktSbByifW6jDqhBuif+kX3
sDxFp2zJWMYWtsmSPW3eHeJHNCEzpplLaxNBqjtqh3CtuIwJNxX0k+6LTukKpMEnOznT0AEqb+bI
0cznnJgsqUs4HEEmP0FLo21DDvGjTnaSPyk4bZ2bJRkw/VO8hcbi+M9McG3Gzzg+1ulK+GzfSWCa
N3byoa9iO/LZ8uJXqt3gNQclcCLQZTgCERkO13DUrKinDlyM5krusERlxO8BXW6KnmmhDBNtOwrV
5LO0hWfwpW0yNlsijRZc9zxcU8RX0Hjei3IGU6BCN8lx00ZEQojoJN3qRKwxGt9pdm4zBwNYxlSE
cBr1KT8SfI3vReag8z4eu585/LrNVltCk2mmtzNO+Accw5PeyRaC63PGWA0byM2HV+DzmFpkvDba
5IPTB4d0NJzEOCmYZQgV3x2waSwC9j38y7NZsBQ4iQiOtvAJZNAmF0aAEzLX+P8bJ0cfd5184AT0
4Hjjp35mLEg3hpgdN1hXI5qN/QW4TLQ5bRWXQwloDFDkoNjJCSG8G0bjz8vmH0XcfQdABySG61ak
g3WvqLpG8i1ScNlhr8HcZT3Jdg/rmwHNPK7neeIgUhUm5QeuRjJG6QQEr/5HdoZ//2Qcwn32rBNn
e77ta1fEZY+vU/9zbhB+EUDIY8/mn8s0DHkkmyBk/GMh+KslK2R5I5VFXWxNchxf/PkV1Rx77qab
rCEFzLFiHPPpAy1R52Esun6+Sd92tEYLq6rQWJKQbf535xs7sr6mFB45YoEjqF/XOJh2V5PJgeko
VDfaC8SLMojWo5Ck5vWTuU0JvKTutwbJdyUtLTWLhp4F1kK5a03nUdaHfpBbKwP3/hUqSYBX/Arr
EHjJiCqpl4MQrLwhO/18C8a9/Z/7b6mU0dAcTPWPvPiv+98rWV0VHq6LMLVpk416AlQ5Rbnx/YcU
B8bPn/btDaebK9PFl/TROfzfG242qmhWMqGpzJyGYR8Jm94/kO99lRZyfAQhImY76HYmdYe4gG0H
7vyXKxhv5P0XNiQJSxICXVH+0//+6wsLIeNehgPqNjLdvnkgVSPuV4a/aju3JaQxmjXk3YQLz1pa
Xz35AsbSxCD66+89NuD+uQywDky06F8Yfxpmf12GXyhGBgjBW/ktuhfqJS97vSrbUetcmZdGIrDS
0ZupnC+jjtE0Ok3N+O3H+PZWKDJPvmLSKdTu2ih+6g+V2avq1qLaTlaGtYvLRYP8/4bt/X+cnddu
49q2bb+IAHN4FTOpHG2/CJaDKAaJFClS4tffRuPec2q5jDJwUXstrF1JYpqcY4zeWx8RU3cyAusa
C5V3rcdpGXelQ+4xgTa/XJIfz4ViIYJCnWT8NU2rQDrWCgSTKV8CXoPIu7Fz9f3ycfcAVAkTtBcQ
NYy5QQ3z6/3w0wJkWKqomSiwJB7A/96RZZfJj/547emU3tzzvPTYxNnlqKOwg+z9Wwt9OKXfLzsy
V1mBQctA4/unNU0qPG5th+3s4t73NJk/zPOuaT/S9j1HoKISlJ3BYYON3rP1++1gf2qGmhKfLxqD
bNz4ttHHZf2oirOoTc3LnIe9gKqEc6q9Lbv7rimQKtO1+Pe1/WnuZfzxkd/X91MlN1J6lbVpuac/
pS5raSYKZNtVq7318KtSINUjA4xzQ8810VHL1D0ZQAlR9sSKqGIHtYHLkUu2llt22iBrTnHZIfy+
Fs7tcR9nxm9q4GEJ+usS4cE1ZfTmOhDE/94Q1QOQQHcrb9Oehp7oPDIPoH/56wLw031HOQOhDekC
uM9v993piOIYFtNtWt69Sx9UF3JibVXyWtG/Ui0TDqO7Bt447bdb8Kdy6s8P/nYTdKerAhHjdJse
seyzccSFl9uV4Z4UWxJc9DBiY5Pc/O/7AC/Kj6f1f4/322mt8XqbVl+1U8DDA2aZ2K8N8XwQq7tF
FRNfEZ6mjyguqZXJFY+apzxk3zLcNN6VsJnZdXxd7z9Zn8Y6yvnCPS204J7QM8xnwhQWgkNmM/ju
ae/gsEJtzezNBfo9u0RKgKGooPCizU6UQbumV7yuFvUHzjA8l2VIwgntuWySO/laj3AZAm806A62
MXqceUHj/uzdWRXkWU6DD7VXToIosT/2QLguQsy0x+eH17tva4kmGHslG7iB7CWx9qHQUWzgRKOU
XFWkRgTkuC6LyWlSxnks4f879PRerZfTRJ+b7ycIhn1kTEgnjQG6sPOcUgzE6dPZMXanRRsXH+pz
AskB+2s1uYC0tAl0SVbZBzr5GHhSwZaWYNfxmu3oVEXlSrVymkjLj1PUMuDxq0myQsFmpysafM9U
DOZzBe3nYCyt6f1wBeHJPILtYUBNNuGs1dgUctreNTndOjb0zf65nig0S/wyPqNvqKiRh04jpQAU
bLy28ya4xrAnl/hsxJmKYPRtPxOoWGp8IrrXTwhFWplglGiAX3aowDJxtBrI4SS0wY6EVUJSRrGr
vNfm85qPqjBl+5dEhXf38+VuT9/WgLasbSuvfEleLKeKhTGIdsORg8/98joRnDqiDM+8LQ0AZC3k
llhM50YiDkN3erVJHxKX5KiMpFU2WsFdBDEt+WA0A8CZgNAxErldTHQzVYUaE4fqXCn5qCx9Ugw0
O/EzfBBwOACGAlSeEBhIcI5NQU0fqRp6+YuOcAXCXZzEx/Z1sYjFuY2S0XNJISr5+eudAgYuM/3C
Kr64N5KncI5sk9Bi4LCS34RFOUUtVK/xw/VuMQSi9RvLmcMMnQKPhjMtwlYi18I1g09rzORxqcZi
XAcDhHI4IVr4KXsltGqM+9RskwpECb4wrPzmhKgDYn5Lf6DYyjPZIlX67g4ZEaUDNf5OB6re8vhH
GPIDmgLWqAWTStMWyOkpTuiwmZuUrrlzXGoeoYO0/k7P9dzaKiAR6Oj66hj8HWVOMu4B5r3k2GFs
uO4Yuf+9mPy0bzHx0CN+xaOgfi9tTsjnzjrmsCmh6/1YqMiP8lvoatJvBM1hKvnXq4BXNZR43ULq
812SpB51uUh7bQqfzC3Nd0FHUv5YFxKJpy/H3hdkY2QiF7Gu21THUn/9FKrXPN//snhSBv30RXBR
o11Rkd1/988+2qaVhPtdg2px3BozMj5dw5MoH7PPm8t1dIn1YWV8uACifZHZHqmdNGrvqB6PQT7P
lpJ358/QUqUhZYRE2GTEwEjEUYkvMEwOPWkYxDnRmYwkFBz7SUucBQ59yLaDzKAl9uDukDVIQLhP
fgW5zuakfaILTa+ZcaATvz9Gm3fiBE0+gcYli/bMWw8eGv6SnQlQeYCivlLVEBRA63aY9Rr09Lk7
af9awSNyQAzTKwiXHwxXHB+I/mRYSkj/AuJLI6cdhTPmYiFgfvpEBqO2nnuQDgohEncYxLRo2EeP
XhJ79iJDfU6d0DucRt4y/PggS5DBEYlRzHLOXj9aJnRHUmwsSJiZyGJm4zecHXomL20suG2QgzUm
w8QVRsM5y0OWEv7K2oYrww8CUO2ZbBObN75sZbt1ZAZzaUgK143zD5OY8wak0akgkAz99eH8iZxF
FZ5wTsIo3tolXWzmg1cI2HfgcJ5GisTFRj3K7ElzTz40B3o6ZkjYBaOfo5/B/miYcaG8GeMPsRkw
m07h799lxr100Q/astydNiaRgzuEBsfJNfigZzU6MhN6QwfskwDWgMN2eKvM9Xkx6XfYdoojAVf8
nvULWy0fxq3XuUMPDljKSH2W56cJiBlOCB07TpUU5LP77ohwHbnwCB8gJ+4YIqoewXPh5KUzc17G
yzd6ICMY2g+aJqB5WHZz36BrvUhGtonT7Mp8JY3E3SMAuzF6RbPCm+HGrEhZWJMdeW2ezOomB2qg
xlj3aaGyhtNJui/pMumc22HetKf9V4zNVRsBTHYa/k3sdqhNlAkdwaiPhrW2nw59st426f2ARfka
7w0Wt9dhwCgSAZCF+RamN63aytH8/rPhs5/R5nE8wzlOqQQ+MArbhIwMa3bnZePjWJ0NPzpP8bMQ
1a5NiJfTuhILcxY+vCrkHeeiZwg5DG84VEDLNt4FfvbuAuRysDbjz1nsacB+bvC3eFpk+cWY12nh
G7zGEAaK48rLOQMF4bEJ7yMM1fyDcp/HjuAzl9h2evB3hIP0jvf2uzUmxpMwUIGMkZbEFZ24gJSw
k9IZnl6GFugEyARhW9JDbB7KGgiNUcfbTQmNUPB09+rRBmO+fGHkrIRkxxIRY4VDz3loKoNj9xH2
+OdJEg3s5IQ5Ci8cOxpacdBaeJPt6Xa1/PWwy+xhzsQ8iJ9iJAa4jFcA7behxQ1iJp08yBciujnM
PJS7cJLtFuw1Xd1YYJoirFlC3FssL5l2MQ23nJMHL1z+RQj4Yx2kariYNAnkjjTszf8ovgWtvjwK
odWmjbSVyqDrnJpxB+E+RxqjD7TZ0q8G1h+rCj5RhCBqSbRA/vuR8uP4yPZ5qk5rYVw1B6NiOzF4
U9ycWIoeXgTzK5I5Cq+x2kBPHGxIlTnMQP/96qSn9dOrBNIQPCYTbZv27dg1NMv341ECOUJnvMNz
kI2L45N8vJNBSqjt5UNGUYBCvjGCPePIPaLu3RGRSeqfSaN4tIe2WmsSdxOWf34JReJFm1O7VeVr
phKEvSqE6RHomVpttSpUhXGWEyMJqipom+h6WVPjK8rOaCZ7caHsX3vMjJX/OG1bhRxmWE1vt8bL
yydBGt8KOMEuOnzQcmfRS69uRaqyGOM7llPcNPAAMIxjuriPJM270fYlN2JR3wKF4DJu+VtIwvdl
jPY/IwHZHhcVULF5V4e6RTr8QjXDNpnQZoIp9mCA2/vXbrLvIO996OrMYtG7uEYWXdi+8zhrQcur
78RZImEoCRvsd220L7wMGDNBgkzOO9ifs7s4uZFaZK5pYOs30S8RRcq7hwjscvi6l2TOV82kj30b
8NJpYkk4EuQ8gZTA34WAbK+G9KUuuSNXPi0ySWYXTqTfXJB2PNy3UHg8Wd1CaCc6VPzLwgDLjjsg
W/TmuL/Yj2JRScuijPbmMz8Ja9PMF50SqPo6sZb/vpOMHx+iwXyOcUzlORpaHX88RGaOh6e/A2Ap
EQrJES3w0AgM72kIfqqDIuaCk1xKxJpvMosdet2oNAN9IqyEGY6fITF91IxFxhTQgBBVobXwZDeZ
n5iBJ84ODJeb75h8uPXLEA9wj6iOUGyB5UM2beL/mp7mFe+AZHsikgsKt2t96l8LZzUzvQdqrHnu
iqw5/z5u+QvV9Neu0MBiovPPAAb+74GfFVFQzO4CCjn+QsMTzpKG3Wf3qTyZkbTW7SxWdjryDWJN
CWNuxmReYvRxbqSL0V5myEvD8xoab4yeAiosO1kDqbY46vVx2YwFFMGfBCY+Ia7yCIKcp899YYtK
VE0LpCxxO6+Y9qMoMCcdEOonkkb3kZiRRHancZrYeG+IJAu7SeqdXKIKeHzYtIhuOre+1KL7sJrA
qONZnsmE+Bx5aVLHOlZ03V7WGkQpgGGonF4NlCZ+OcBwWPRB7vDKUyYZBdkNrQw1EyVdg0KNPedn
8tq6tewYC2F4oSGHCpmftTYF3Buru5dsxacTEXQ1mVPAqspXmBslIxqGTu9lPYoqL3u3FoXGO01+
yntXfXhd4txC0m4PDOrjZgFqnWQOhBmMecmMt8+vt7GM9N65u5JNGsEnPxXVM0wqziXcUXH6JN0t
HvHRod4DPk7S12l6XtMZ2Lvq9P6c28ddh9MBqP8Vq9QbeZRPPYI6ekqkcZ2oUffLYcREcR93Ixvk
6i93kfFjDWPomgwYSWZE860dAgsZzelNfpABBtmLIZwLDocZKwy26ZAuYVB2sbu17zFGVFcZZ7Hk
CLOHe9vKroQMkawztq2Imux0rrGnHXZgqiuBOORiD3/w5A8hX1mIxMRtXh6897sxUqFyWi6z/ah4
PjKdHg/H+q4gOWmc90890F5h0aLNQJUx+f+atVj0mkndYswAsfu/j43VaaceRrU+HbJe5LF2j6EH
F330wC7RYa06uhmbt6NXd9hPwuwcyr+99n/UdP/5Fb6ddKHvgPYklT6l19mcoU7TbnblLty3pHsO
0CEnudraecmSebM8yq2sXt1u8+Ti/dqKlb/ALN+XkT++zJfI8Y/1s9DFfJ+LdUsM4HkMJB2pgvA1
PKYVR/10pJOlBezeBuzgIferWFoRCTWTwkt8+TxS+Sp2/zSU4mhVF/tn0G9rhSHroVyfgmSOjiBs
VsIBiZ8NNEtzm1iwSckadbeReR5RKiUhOqKgD1CjsRGCgsg8+StPctCqqs/7dcX2ltn5XEMxPLvG
PNn+G9PkAGP26E0N+WUfbbQvLHk3OUwrwj6uJ4SdoC6+A4rYZGzB5dXDI/4KQon4jBAPw6p/edMm
ya6g6SItalILHk/CwmDxuX6Wn4aPwnWtxjq7TDAUrjVW5sp7xruvWyR0AaFCP1VBfdiDmZ6cdlLI
K3JWs6O8eHlgHrIZqoE1YbV1ZG5uD1QhG5UmDwJIR5nLEyD9JF1a/nWKWX4FjM1i70XPC43kcx00
MMaFEcOQeYkAiajLB42MzfN+1dtUWP4t0MJ/v0kQ7P+wF2PqSYNc0XUVVt5/HwmwZa1+Fgpl8Bjs
UzbT4jlUTCHQsutEwRQsJ8DM1UUCnbtJj16pmWuQu/Zj/1k0nJpEQj8oASpHZYjw3VYr5b3rqISV
R000abXuDfw0KoAiOXkXHqcJ/Yww1crwmAnxHa8JvNOBVXxXjp/mNQceLm1ALj0u7JzOwri43RxN
6XztyE7xEV1lHlc+rtcSFP83u0Vn2YHObRMdO9H7qRxzmLaaUvgyP0seB7VC+upgYem7battutN9
K/Ufw4dkIpfAuHpVVjqSTEG0b/3bbe83l8/EQmPPBq9jPwwoTTRfHo1p39EVnTIrknpSQdLG15gR
tuSyPjjAB41y9n5nmg54AKwjtjCZtIPEeO5uSSQm3UgSwtP1EuwlvvhlfO/qQ36fXkB4nJH8Vyql
LCuRxpY8sxZHfn9+myRmuig/ZEN7O5Xci7JEAa90UXYmfBrWwt2CaYs4kZ+q22Y6kOMHnBZUIbe+
0dw1c/eOSswgA5tQDtW6z6WjOAcUL+GzTuQk6NP8aeA21yp7BK30rFZwE6IBOtEI1KPy25x7uJG+
rTUIp0SZXZoqKpLxbdN/si573eg7OU4A60lQdvfHzi4bjr5LljlVKbCoAhLCEBhWtrzqDQxYECLv
GVhu7b1oXA278EhsEQqqv7wKpZ++HKozTJx4jkjAGl6VfyyE1+vDhClxqaYKF10UZLe4t0yESOLs
BKKvLrzVEz0odORnVutUlblUGmClRfLx6MmD6xmMskzC9rVvjyQstN+oTj9t+Mw/v+D3N5cqy41V
FXgIXDZq+fq87scScYDPDPFqe55OOWO6p59GGu0vGscCyhKauDrlPxs0dJHv/144vmQJ3y+nzMwe
D5ApG/J3aoR6TkurliT2ULPGI9lklb0+fLaLtLFuWzGi8Xxjk4BX36Fgem3XnE/AaxO+7ac1Uxzz
Ofeyhc6UgvZZ4WYbIPhoQJBMqStxxRoz5AHfvKEJksAqRCai0rnWICiuoBx36VqH+OYWSFfmanx2
97vizYwhgKQR6Z9K+Jt78efzj5EFtf8XSP5bpSEKbMWN2xksL5Ko3Ku2KRLEZGK0g5w5aezi5aBm
J7slEv3miWQ/neMSx6000XpX6yO9iSvLKwRbQoYJpqYNDP2XEfZXqOZfVwQe1zBJVmXMav+9h/uz
uk8vVgXHA7Ae8L+BZWnUtynxFsXlK3aiBJlnFRiCEcDprDfd5a1C8tnBPkWqn3aXqD1aL2quRbUU
VGTgAqwz4QyoKuqPflMiD6daH7xmRL00MnrwUx2eTt3SOj2WAx0+wWNvFo6ZvMqlujThldO5dvO0
3OqF/K5a/SxFVvLvO/EnyqRJT/r/HfdfmYWw+0rpfDNjqPNZ3jhi9Lj4ilD4EFtAulgpVQn5DW0e
ymMAJ/34rLOwm8kvC9xX1+Lv8w9PGKiwKbKS/Pf8y1Z7s/bN5cImv8XS0W0HCevoOtPOo/T5cJuA
WkTovslXSgw8kCkV9kHn9MFIMN8J235qMN17S5YP1Ng98bnNhzU/Y2G5vpREDVeEBdn1QZmrNJnf
i1idMnbiuTPR/v5yPn9cC7FdasP/LFyP/z2OrDcAVIg1VcdVAdilMpXFbcKqA92PVdAzzMaVL6jj
hfOLXCy5qn5TbdUBT5LVoSUnOBf081KtJ839F+chKx4f/tdJBj2O41llJvK9bWa1rdIoZlZN9Q0k
szFK1/F9nj/lxDOeRtn28qn6xbQMmZyH4I5ioviYU5Ze6Z3pF2XxbXNn27cf79f7tQK4bi7OSQiZ
6KESNPzCzRU8Whuxijnrzvi2mt6iDpI56w+bRVrRBMFFwg7NAv15muNzRpaxGWYMbBVUeV2MhYYZ
zFiOLA/1Yfxgy6sx1CtdtUSiKaMvhzLjkiSJXNX0UXvjogHt4iYhs+eAfkt4oma++YyBqbvp29uD
LhRG/PySU4aCzqCpjfCRqD8hhkPL7I/MKoZ/TNR8/AOLG1F2J488bSscfNyMOAg+LLhV9KkQAsFw
2uhGzmR49xu/JhIGC0Qxktf9QgzTgz4uEFMf382nxzifXvhNtzgjdzyDUlh8dW3PNl1XjoRWNDPG
JDLCKrgxE5Si45xSO51Krsp3MZ5pMsa3mMUOjfojNqfFL3OxH1c7mKeqQv2qy8jG/nuXpvf6VqQW
HmG+PgmAiKe3g6iWJgRaDm13JsHgAJpJmg5y2mTZX+b4K/tPNOTTEtvu8XkQbG6IZXfNpbQSF3dP
ZrZSTaCPOvUBEo8yP+2uKOl/ebx+qrq/RG6DHpK21XeV3e0uSfvbo2LHxrBDZJx1oz/O2MNO7SfS
v+lUpTZWkK//d3N59AmY5AiLrTVL19n07pzn1YgCnGYLIxGUugxKKMPFdPTWT1lLMOxxeSN1Vjsk
ZDk4iiLeRFBnmB9UY1o4zAU0kgmrcMOGi0BgIGZMxBbwun7bJEDl+uFxHRR9//dgv9bMP/ZVYrbP
GlHSr1OS7Zs36U2O8jVR6swErgzMcFDYGu9qIWCTyngHTAzfhWwv1s376rK4bTB9Tytbwm20D7E7
wjuk9wZcZ3MQGftRpdC0MGKy3RyJ+dYRx5IS44j9ckJpRx7aNahGLFZH/8QAK+V39Vznyi58ZEZt
fJn0PL73oA1M5166e3Ke70Sl758xE11RcetONj7Zg1OSxUJc3eFHwb+D9jlhfONQmrgYscYJfSSR
IcPj0DF3oAtGMHOPBJo5Rb8lQ9JRkmB/MD3BR8W2KGbniHKDpzVbDSOKO6L+3huutO4mE9NOx5yr
1mMwP/o8UvadPFRnGCUx/yGT75/NJfTYHaDJ8Ykx1TDoTxYqQ5pkU10cNRv9+23w1QL4vuAyfYZk
A0Xb/EueerHuiEVbriCmg0+4/Ci88cuAbp0gO6DLdwrO8yJg1SteyWcFfpuT3zGCVzu/RIwT8baq
s8u4HdxyNFrRkY8zXwkYNNnnz8u4AS0nOwDhUbRoMPoW5y0jtod3nCuu8nF+kU62PD7hRVDml4Au
9JsQCDHqHRyhQeEs/n2sEtLkn+7X/z3a7w2RqjW1uyGlNeUUTARW8qqyMQvPhHg/6VzRPcW4cW2Y
tjWwOcAN7wxrGAyHzVjDWHH5LEnOPsUdfPzTErL7oFnoRhcQNW76Jq2vs9JDL9QtB0+NOaXu14ai
nykvetvFwXg6hw/3OtdJeCXCfJ6sgBVmH5gk09llQRd31YTsKTLYfa+Pz/pVkpHWALPzBi88YvW1
TIzeFhzDZVoEzfz8Xr+SJqruxPhCne0jAw8pOG9Dw5bJvezI7iW6TRgwfw72qM4h5vnYuyUTM9K3
I31izDDZHsnhhX2JMerJWLEJOONENWb9k6x5ypM200af8PsXg6OofdtP8qNPMB07rvOYEQoi9gKj
bz/H1Bply348WJ+BhTl6xG3zjjhqidLu/o506lBPyJYluwzQWnxd7bdSUCMiwRBtoo033RqRTT9j
XENJzoPSYKQXVmrUbW9TccM5tTzgcfEZqUp82mhTa1psiFeKkxmBLlPB7g/U5GBv8Fiyb2G5rH3Z
HiJVZjDPdgZyKOmAWXUkvJCzrM/I8wytpXRgDEZLzjGmp6jYmAyah2BnDJvzy8QMpemHFAw9ULoh
T9DMgwZR0iSL+nXnKweishkMAMnYfsCgxOgholB5ufgIoF7uQb9D8l4wQl3i5x6TxUMba0nyPL4N
4kAWwoJIGYkEBXdO13topzfzzk/eLHEksdqpz+Zz8aFIto5eALhXR/LkSGRZSB2RxhcDeA00bryu
aLkPxphy1fmnqFwx3limyBiX/VIP9VBdV08qgcCL5BWD2+x683LycHkZsF1x9JUclq4wqTCEK0vL
zWfgv04vBa2YUbIqYMX4ZGRh3J5by6HONBhzA8105YZgiJu2uweIAnhEjh99wJ/kY801NhHeSL0t
rziPEe5OWPV09IyIkTzwZXvvDCo5to++Ps8PAnopFgvO6ilKVxYCu5arhWX0gtuG5JSTO2jB5HvE
a/54sS8T5ARXyb7exybeIIRSHjFn1Qf24ai2eX34QMbZFHDC9DnyBoIqmOxUQ5MQA3I21nATO/pz
SQYXXXlcUxiOCf/wRTZ5+zV/MZkn+GFwxUyyDcHI/hAPYB9OS/qby3tkLVo6lUQxBXwvStoFWgSa
mCyA0WPC8MjFjTWrTlBkH3Ntqb7XT+Ks4HXMixhLFHUulvFVMzKmBvk/o+sQFW5ZNns1XCoizUve
3udpNU6GATdUbd7re0+ZaIv7YqdEyVSfmY2tI07r0Cm02mgflAZ8EnUGoFxAmrC4f+ave8pleL1Q
Bj1Aryoe6oPgSvFlY/Ka2QD2nYmmeyfhhRkeRmLen1E9qXwNsYqwhJI6e1vmjuJYT6K7XxBsMWgJ
0efscPdMW4hbXJqn/Zj/IPACdy9UDjSL8rw17PpNYfjklK/pMntOYwIzR1t5AaxiczlQxEAG2BXN
aGWOroM2YQKLalHtugMYiBJHH4MUnHUy0PTR5pPtgWM4yQAx3khbDelYOjmz0jwg+WmfIOZC8jH9
zzrcZWy28QQJk/aTDtjbnREf2dLgw8Cf2uyVVmrmaQs2R9yXn8KLssjG3RxOnVGPmIsjdPLI0rK5
h8G9eA/PfMIyNXsr8IlbOMRv62fLFl56e2MuIVwEzSBXCmXvMhf8/ewZ1xojwA68goGvbs2M6fKM
/HA2GLoASj6PfZWsY+6KIqSR+WAndvGqNW9XTMBVCDMx5UVbu+ewfn3YFqKmfDrf1eP79hYOigv8
sB7KU9jIUFaQMZQTUmPE4BwREvxBeLT9WAJHQ5J4wRGLMA9TP+31ZyHMF5j60LKSv8QGJEc49YhK
Z4Vla0zD0M8xeN5sYsQ58WeXT7AN552Nx4pCiCZ2CSMawd8TWlm+51QfPYu7ZjPUAUdx1M+Gj0wj
5SMj5WnB8ePI/NrQoKweJ+tiyazRPr3s50h+Bgsxwvp18mHgS53vl6fZhT+PgXUlrHArVUGPjmRf
08zp7Jfi5eaDuXy38KRi2y3QsgxWWnPJDJzBBOZbpCTyUkDTlfjy5Ma5w2Et+hXHX+IRztlp1vlo
m0zub+/s1EJxBIgBu5+P7YpsAA50OEfR3WNnARxNRkaYwT34JM3rSXorxygJeOkxHnkzUVrR8WJi
gQur2RzJ1vQ3MCcudNzu07NP2gDXOWB+haCJ88Q+Tp/g0QK51TA8fBpEXVfu4MJLqN0hmfmgelwE
pOmGmwiUROugU8KmG1TPMCHW9Ypp46QcTj+nvgumw42hoIhp2EJivLZ1r8SYwHb25g8fGFThxfnc
os/bYmOKCgokJKR3is9mMShbqR93KmKiSUtzIkoDsw7HEkowdpQ2YTzhkNOECW/UTKkk8aobK26O
PAB7PtJ3Qebcpy0k6MFXlnKfsB/kYaUalLmD74g3HG6E4+xuuJ/lCCmVMoUKwZe8eSZDQBWxq9Q5
H6ws7sllIzg5hoOhn7bRPA+6dbPAczpBGUthxMWfMEqu3UX9fp+q6HuOnKfKpTrCQB+cvNJ5b/yF
7FMTD5eXFaH+vEqO7isMIREGDtsPbZvx+7iqM8Sn6IkgnLMtGZ6PfIyicKyNz7May1fttzPyuraL
T6SsnF+B+zpboTdBJwbfGaXwZxHfKDgQq/jas52tKLcHNgBj2Si1kc+7TIlG+xd9YgX3N/ZNknem
5Pee+CTK4ZY7ZG9rnNAj6VifPL+I8WS/HOM2Q7yAxvVdpimFtLD1cJ77TwrPQocAjauFSF1bs+K5
5eJMWBzLX7oYKMs8sR1iPS+NrHnN04CuDOShpwI84e4a4ee0S0Ai3PO3mEETc+sxgqyJEL4/7AIW
jeFExXseSBs5TqPcHdYVhJnjr2Xko9y0C4zpyOeiKcgHD09mtOlfyVR2iNnNWXGH2iXhwYlWm0GA
9c6B2gG/dvKmGa9bE8IDI9W7fQrTbT8IvqJiljDJ5z0IiRmt9bpgWzixUNWb2ClDc8K6Mz869A+i
YtXF5tKArpCyB0qWCbN2DOgf6Ytib86+/rWUsSaeHDkeFiU1qPn2xYzF6CNzytHbafLGXG1F2JOD
YZQlV3yj3ncanyhFvsGggcOmTRlKClI6Po/3GOvRhLF6Es5LC+Uz9QdfPX8/GuYHbUMqkFFNwVNx
4+UoUAfjMPt0UkMmT3s7/cgnKebMOobJ8rLNOJF8UAf75CCkDiIq+J/HkTWXuZ5ZM7LW+nTQJbK0
jcTdecFsFOw+1v32id7MbEFtHA02fNI+KUJobOkv3HtjIbwhsdNYT16A4jjUEqGI2hNwAz8uu/TD
UkbXCTlSh55XB5u3LxY4HXVcokfYxdipSBsCrItIZ9TCFviEZW2fWz4a1zqHtb9zh7dPBARsBx5A
srECKaxBZdiLzXDYCogZZQYxYJQGcPrpXOgvw1sB5YN9OTQpXGVW23YK64fMafr9yi9Th5+mlZCX
/6caNb5J2NIyV4+W3F+nItIT06ceOZ5sis87fBHY96/lWnR75x4aVFBTbXkmFhO//k5z9Rk9VdQb
ZyXSSLRz8U9yuZtJu6ENvuonVx/q1J5iWpv/UlTKP9eUg5dHV3HbfU/KyC40WnOLCprTOySMzXgR
AZ3mpj+HKdPrLKL/FGlvORuch72FXM6rQ/aFWau59StVJM8UD+7c3AI4Y5fG9IyaE6Aj0gsCbugQ
lrN0tWcwHzAfk+hRoiteHRfsZAcxLvmno/zAri+k00emlJ3O7vE1YJ46ZiOkPzXTO08X7FgUkm/n
LdGSbrrUiZId69xpqwohjNOFVA102dZJPzID02uWexSyBGUu92/AQdieuHu3tDX0Hc9TgJLvLNcj
sJJx+qE5OsSUV/OliC8HmsYSFdMB3Yvyrqz/faaNH0+0qdAOxNiJn/HbjEwuWqJVsdJ+uU6skeKR
vTOsr5xJJM8WpHuybSkUCA6BeTJSt4yo0UXFJn2Kw+0+6j7W9Ya9e/WxD1uAHB/Xwz2FgM8D8i5E
/WvHvtbBNbKSxztIb9th5SyZpYKde8SkIAjanKRnXp6iZ/gIilcaC1/jkl9IPUA8SomGCSWqxRP7
7yP/SVRiwsJTGfuYiMG+j34yqJXlNWv2sdFEKqFJpfmRnQE5nASij/bR5fhmGVjxlW09OEtxIGGE
Fy27vq5OZb+pxTY006dfvtMwz/3eOEJlqsv4qglXlL5NzFLy50tTULTpsXAR2tyJRoBC1ztHyQOQ
h5Uzs4KiDM6/ieOkn24Di0kdvlbRsozvJ8M4apXZZPdqagVI3T+uiMGfdTw09Vhyr5F+EJz++bdj
/anP+cdnSt9mJimpZfLNMKppRcFdux3tus8EAPXQyqekhcZ2HKT1B30Y+yxBOUElKGPNfQyumlET
D0UucjhuTQ+E2IibcEl8B8oW3UFkaHrtlBu38zN0ifeYzAr7g3mS/fbwxDFtCipSdImwBvfhUHe2
cX5Aiz9o2c7BKSzCbF481zM2D09pIAds8unfCQ6x8GAMNxohL/REQohFUHgmbOocAwX6lL0mSkE2
EIObjaGqNjfeUx/VS76Rlze79xTvwusQ4Yfs5+OBbCRHtVsfSLc2nH+fX/lrXf/rZvrfayp9W/fz
c9rJuXm8TsFd27S84scUiSBnu/cgmDZjIh/CLYAjqgW2eU6P4CKsYy1kP+3qERPoqCmdhwY/3O4m
POrV4vFx2yBxdfePkQa9iiKDoQrOidmJIwagSy0w1mIlOL5kLqE3ELjYUWGa8GtfYc+7aQZoFSGo
ZBa7/J4NzhxMEvlop0HoeIZjEKbEN3KBIEOorCUG210uDHr1GYv2q8pR5MzKUZvSjuYVEFw+hCWd
h2xy8kFSLCiRbh/Hlz3dFHWOXhJPBJaQ3VmySQFmfSrYXYONusWA7BG3767B/Ggr0Ue22dOhPnlH
dSTBV4RxHtOjJMbnFd7GBKOiQacKZ6HL0oDIeq35yJop9i6r2zp7v+ujYn3kR+8+QnIvqAH5DHZn
DXRTdapPYWNN2NDOqVCm+oGcc2YpBRauI3ux3F9QncsRICSmUgAygvcGPwCsziDfiDTF9UCIrpG4
bsjf3Ls3NkOlf16IBxWqU0o5oXNf9s8FG/ABWu7J7JTwdKgjQYoFY1wHdYwGB206AxoNwEU4lKiZ
I2JVM/w6rAFlEPawyRdigFsvhV/Dt/UVjqD5zaD7tXp9uyEtrNqKpWCdVfgXq98fg42mOD8KqQf/
N/SFCRQeacs8xpThTFneY2P97wfgJ2YBH4ftCn4vChrp22xZ17rieruCqDiH+Vp4akMAf9yAto8+
f5wHxFNcnn+ZsH39nX8doiKJIumZjIKtb4Kda5dLOXIedYpongX8OojLV70amjTBccUzDEVMf3aK
lvnSoE+XVKe7xsfftDnKD65dC8HQ/3yPby+Sxko1q+9ldYodAD0+qky9GNgNVrI0oWGUU7F329pP
6nXFLUXRw+6k2+kw1ngQrlHbvV37RWWF6nmodRHB/x/Szqs5jiRJwr+ozEqL19ZaQAMvZQRBlta6
fv19ibO7Axt9aLM7mx3uLIbLUpmRER4e7s1Mtd49+gj1Ur8paCCSjG9vTfAROHw4kz87Yl8WxlCn
plxXzPKj0zXv19o2v/cQshNzOsWC+ZJJeEeiRagd739eI6p4D5dXZkWiG+HouFdd9u3l0pJs2ynE
ld97OOrexl7ra1ye1tJjPT9Uq0xUDyeR6BMWCdLZ6uc7+IzCP93BRZQ21bBWw5I7EAOb7/TFAeBw
bmZ06EZXSr0yFYlUgmmyKBTDYkL+3+3nGlGn9Xk1HNQ93KzkL/1flfwTSmkyYfitmKDGx0gYSlPh
Bic/ZckExzxFeNRaK7cS/CtnP/sD0RAh1oyH9MW9mFIcot0MqdjVt0V1YgOI8YlxjvJ+U0JRvE/a
c1Edw3KbhTtGL/Rgrmer9FahoYq3e/n2oXFjiwSDDTWNi/3ap1on50k7oG+Lnpj2Et2FaIf1NF1I
/Ugk6O6cghO8F1ju0lLo5d1iSX0usctb+JwPJU4ZimpcjCW0mO+4gWG0h2EKeQIUIFxgwznR3pnT
YeYQBO8l/JDe0YF6lPY2I2zDByXKb4gDd/T7aGsLI6mBia9q5T2hoPgRPzon6eGWirRxLaR8vc+L
cBpqnZ47Yd0cGJzOy1WrT1tphgNGiVL+uC7+Fr+c38ITCDYZDTP13MA5A86p3UnvLH35UEETBr9T
JjmP9KzS5PLmOZB9f+j6hZM+6eYKCZ0mmarjticToaZ2ZpqzS+EjD0s3QWRz7YFoKxODuUSkpsKF
xphFN721Ib/vE2IBZpCQ0wRT4vNFfIlGUVNZxRhVNUrqiKswvVruolW9e2cAaH7k1/ZEdnMe9srK
WmnIHmESyHH2Zr4mdEWi/Yi/n7yuFvIaPc/naG/dpdt0hQIBP/vtMfZo7oKdGK6nPQE5e3wylilm
8TTJfxloOy3VF2mZzkeqvsd+H86Zv3vwgHaErqHLQG6KdKS0csGU0bKSZkK8Vvuc54XTAReHJHWB
NOMeOxL+WVmze9Yo+B8Ycmf4D97LXlqNJ7rmy1uC78aV98YhCxeUsSLEtG3x77+8N+jHYTc6nXlo
jXcjrmYJVNxkF6nsLJpjPYND5q6p6OpWR1l7s/u3rNhWKY27vAX2OZd9sihTZMiHYlqM6WJoSK5d
dd6H0JFxic00eZ4F8lbFG3FQGPCV6plDmyQUp2i5jEd2DQxduNksMsoJzL/a1pubZb9wXX2WVsyv
6hjevJitsogdDD8worIqEBwDHY2qXTBMPs3qF18+FobPiXhrB30G2H93uoNFoo7viQYD2TEvCp7C
beXU6RrzECchDkHxNEloXDIkEDWTwfeXDh0MU4sWXkigAXARL8N3JsIrm/Z9m2Kips/HADmC4LWG
OibDkXQxq8va6VCVc8swUG91VxJdZ9ecKY5wMXkdBZHFAdSUYdojLC0H3RwZdJmp2S68ccR8P8cd
9LhsjCRwQ8Ky4uIsK6RAyvO2RqfGuB+ibY/un/qqxcsK36ngRnp39VqmZspIS+roD12stjYqa4ZS
EuOQWC/4Y7faCvY6CdY44jx347i6wmTlwSzh9WapYm1fZK6VlQWDHUbGoa82ACGOP3eGRQVTDX27
YOGru5pGII7GUPYRRKfb9rthReJkr2xscPpskQ+I4Eyzajfa2BH70xBvtqi4tcKuHPHiPiGLwzlh
PuEykeogeLX6GBoH35gzmJYAGhsLeAhhtJP9lZlP9NNYLG176dGKQuDxI0A2I2c8YObhvv0A1ZXp
rLa/V5Gh6OY/B9ZPlaLL5f/15i7O/Lp2EjPg3D901v1TUO0kqAMYsjJW7+31bhV6S9c4x6kGaraU
h7dYigQKjFXbxGifOzgk5rYxZjUKHjUFtb4SNtBR/2JaELnavYK7dBfQHA/vvRjvMoq2P26u0u5/
U/EjTzcaXQIOSgWRbfSwOgbMKKwowpDoojEVArV1MAuplaRF6W2a8X4kIwmaSUnqrhB5mNWiG9E9
AIXHI8W+MdELlFusV0y6E3lRWjvA3hZqznRsqV5raRfTDDRnHsSOW/zdq4sfvqzQOmKzfa6DL6HW
Tz07swNe5ZjtfeKjE1cLhlUZZG05VfXo/POnA1z9lic5FkAs9DsDcSW8JP+N7ZlVy37i2voBm9Uz
PcZ+tmA2ET0HkTei9LML1/gRIGmBugPKCg4/p50zeX8DGZwc+Y88fdne3/+dfdBZe9s/yVMVbQYL
kd/yRVlboLrZZLvBGWQBGQHQr5zcr7biTxeiDGjp0pvBwBeJDERh+d/57Ixqsmjpkpbby+1nIyWG
Ajj9ED+XZucnoePQbXTwCf70nQwqI7Qh4CaiJYp8I5P1H9QV/OZ7phv/88JgBPTVELYRrTHEIVDh
gPeGtjyNsXD5tL3/9frIvwM3YfIO4aLJG/+F9qsg5omGAvU77TPEGWALDgsx4lhOXmOUMPE5PkhL
snohBCx+pxCXEOoXOgw1OiTHZp78QvyeW2Zony4Rv4//buierDb55BcIAf3TWfNUcz15ozT838w9
UiBQ4IRyhQyyhGaAmFuYGYjySMuB0olh1Yk62fBuxKfhsLzHVW6BFj6czYCnEtIRQvMDcIjZQ9Rw
BJOQ3ymUScTPQaom7+9vb1B1T79P+HBPd6ijzn7jgzd5nf9+pi2JR4FQF7Unv08hKs/wLNfomaBh
NPK2BajBe5/FMyFEgdoKekoWfBcwH9i84UKi2rAgAw5kRdATUcboVxna8tIBvKV+blcJhCGXH4KZ
L8jAl1jvLlzwPZjgsz/BXMzJxguffyWQPBCljcSfIa6A1Q34E7IAzOUl02gqn56FPkQHRU6eWUuT
R+ngdnaLbPdczJYnuBZo3fMD6BYjH03hmbpFDhYoFoRHrwYhS1phv8Z5h26y/pIeMDWcPD9TK7GG
xF/lZD6fO8vDAcJCtR5m9gdBbfL6fDInu9NdPxEi7DDOeFXp5LBBhwPSacyk6rNgSThLISzb8luY
LFrrlF2CMJlPuNRCmauTX1xA5q/Hw+bwmtM/pLeGXYIGpU/8hZwMjaWPvz9veo7sG5v+ojhyzaTF
1MzRRVnOCqvQRIFGhzoNw2Os//zk8HMZJBHDbP56f2Caav7Orqd9NHsX1GB61rQOhEg9cCK/GfyR
DaXMoMiJCka0scXqgW87FXv+9fB8eqim79n0rmaJ7QTLhK3EtlRoSmY7hK15fYjuT8l2MESAYMek
zmM0oznsTmerv2iVbFAKyaf37vS8RbV9xiZHzuKRTc3mQ+2KVf1yprOaH2C/8AOyZpTBFy/bx8Pr
r3uZDSOQhqefX+X36QARPW1heodmHDDDv9FTCYOh9bM+2VnenQKyqLTLhPUpzxPdnPQZPd9bnP+r
n44eAgZMSC2Zl9lRIztj6La6eUg1pouqfGJ57+ZTFbyQM2rBqxNDItbf5IDvZ69HfWmkK/PU4/55
yrt5ApnKRUIW6NFeMdkySThpf34j6tUbZGhMjFAaaEJdpG9oWOp6GSLnmcj6ZLBR8gjXtQnIPMw0
97eiMMTZwvNA9zpRtHnmqVOHEXk73iJKOHXtP56K0TCdwFyFJ2M8j8pby3hNM7OTG2fftaOWE09T
oczL1DYXZa/IQNtRVvl2/aGMq2nqnDuIx7w5I51j6vXze7l+0H653EWSpBZ9EbmmkexSCyaKS5te
UPPDY/EI8S95kKtVC3VRFomnNAD13sh0r65Uk64MUpcIi172XdtBrS1SyGTnhc9GvTHTudI9WfpG
pdkfLzv7//JyASopGjGnxhHy340h211c22ZsHgwXgy4El6eltCWRCVSmQbW3n9/td8zJsQyUQnEO
Yqrbsi+AFjx8ZTtPZfOQBc+Wu26aoy16AvdK8PHzha4tma8Xulgy8egFiVNwodZape4SqRUNzyJz
myMufeuDadcyM1FuMc6BHPB3Eda+KCuMtMyDhauJ+xbUfzIUvMsSfqsQYVThHIQL9GFVD3LH8Bjb
+xTqYODuVMq0dpf5v5Py0Jf2rGAasGQQt/c2pZNtzfa+SJpZpEPih74aS09mYWLTjv0To8w20y0/
vzRss68cN1+f5CIkNLaUG1JSW4fePsZwVREZLvqZEcwNQFhpa8NMineUeh5t/AS26pBPcsgkhQ25
WOXIsVAtHF7M7LHsw0lPLxF0yXU/dPcubsh4pmW5QBfGRJx9nDp/8E/yKJDxObH3APEWQpHGxE/m
qj6bdIiWSCukcxxjkzV7ZVj32h5lYRv6GFM9TCp087RY2MrcCA9qeMyjp6o5IUBQcq380UGMYuZq
CyW+i5Rlw5SSuejGKS48ATlSPktppdNqNzC9mdnAZ1m4it03fNcM7RD7KyvYSpDocSqh92UinObe
mS1nKZRdJmDqbOdLK6bEZMim8LxzQBOeYVLdKiYV7dYHudgwfTykjlQB0srDmltFpmSsVpq7oc8p
i3liS7SkX7PiA8GgpoYOo7cTC8kRPbrnNxrOozMcvPK9Ms8WGurOQjeqZao8xjJUrCff3qT5USNV
w3WlGN5q+IeNMhF/TuH1WFKfM2kuudt0vOPCUbjJvV9hiYIWA5Tmguk6Od7k5abL7wxrD3KcGx90
Nelv1OpOM5FoKt/pKFtMezC4FL3b+gk1IZ3xk36bFAtfntFZR3Coyc+5fdBz8jiGUtU4nHbaUzEu
+nGlgk/qD31yL4e7Dp6U9aR3WKanH1mQTCXwc/WvgbKLb7STJQJFugdTWPADI3Uifu72gOzlWXUY
ah+PTPshxmxUuwFdlYNnzNEzQqgIUHsMl5bJUMcqpVep/uW7Yyfc9ktHXhTKLxc7R+XUeFsG7LPk
jGCRWdzzaxufgujIOvl5F6qikLss0r9uwovYNThxqUXIUB1YfCxeXn2IEL6zYwglPI39Toc8jG22
sUVjOjPnm7FbjyMJzMxGrsiZMdt/44aunUgG7oWYthLdGNP994iwsr6pY2MwD6Vy0iIojpYEGyPB
4rrZNCqMUxuiOhKgBZqpujYtlfBojvkqN8qJhsCQVMQHNS7WQW1MvH093OXaW1tGWMX/DmOSv86f
WI3DDP+for8zqhskB/VqdP5y9xd1M6P9bhDnmnUA40A3vbFmlfxGGLPiI8sW3XQTRVjlFKfLEo3P
5IhLgwYyEq04KwC7veZEPNGseXjLhvlTtuXbh/5yZ2Lzf4EQsqEZulLB9HgMkemWx5mca5N8wHUq
2aJhP7H7uUtq1hl4aSjLoGH4BgIWQmBsrHQ8KekRKN8PFpFMCAWUT/tjh61M/cLCUAiRenwnA+LG
uP9I/dQImaLGsr2Yt9421Hf8A/7zkrzP1XPrPnv9s8gwoPFTvhp7FlmFJAVjnv0W4tqEzdjmMACk
MxgfalvsDn4dyrPcLiV7R9R1/SPNIQUuQFy+ed4r0SSLbvjXKWKpfXtltAkRZ0OAjrbhv6/Mw4hc
KtOI3KxZms4TcK1QydAsnO6nUnfOaMm3WXrjXPxM1b9dlcaLyEDJlpWLKDzqmq6VoYvACUJqhi2O
RQWhz+JBLT4U3J+d39q4M41nvX1N8kepDybIu0n6emw3XXxq0jtLXYfRRm8mHmNhaPXCfOmXWbTM
k33SvCHt0eiUniBfletPyj4+a56xJV0xvTfh+c5PJmrx0BsLBYkpTkGU2mwsNurtUN2z8RuqMZQH
UhHL/GyXwOcf1rk6Y61zsLnZPJe3ln7iFHD8nWYt8/SIupyGZEu2KoolUYxjTA8ZrlqgjxbYZ02j
TUG7wBzuCIw9inq+ul31LetjmdW3OvbXChFaoiDIjP/zR19mHQnpUu4W1kHujyM2gIwIdEsLiyR4
as2CxYze3FCtBmPFDbIlfw5vV9cUMB4f0Sbd5u9/19RYFXpQdb15yA1Ur00o78NyBBdJZ9Q7bnH2
Ndgvt5LGK01nByFBZmlNG4YEFlL/XtUox3xUPNM41CH+L96zDVZd0xxgVsY9sJrr+lFL2drxjcX8
vzzu/1z44m2D/kqWH4UMVg+LOJkaHnMsp5oTGhqRibD2OGm01Y1XfC3vx55DsWwLggGkiH8fVksK
N0bJyzjEOdLZW21cpPIyQblwuIuqYz/sO+l3UANYaozfNOqkBiHSjla3LYsbFcgVyRTHEq0x3eQX
R7nUA657ObLLgqBbe7/UlMQgeMsS+hXHGEBP+kBbbDLaC2Vc5wMDcvCiEf6WngaImBraV/sou1Vu
ivd9GVy+3NAnj+TLKRCXulWbdmkdzGGPemERz1n6ubnxk30jrfDWIMJihquRN+WLwFmwnX/+Oleb
YiKaIpCsIcHxWRB/uYOhr8uqrAfrQI1Cu4RET03WAUxwkcSFtCMkxBSsrZosy+rzRPKsCYxIeks2
ckfyu81oY3oXg8uhODicODohrPRk1S2SR8nfIXkN3efIXpLQC4/hYMZTkKnn3YNiPf38LJ+t+ou3
iVyPynw6Bs+Ek4vVrRVp7ueeYx1KG4IiDrTBsawoHLaGPi8ZntOWUoLwgI05+NzvYfJj1Nh6EwnR
7n5rUZbF7mMfLWQGe1FQsKtdBSEsP1vBulCMSUsQt5aG+cAh2YQHwnosv3JsjngOoJdfr+z0HACa
NChDK3ej8xS3R4mKwpk38oKzqR6PUv2LGmZIj3ZE84WRTwsiYDn9+TVcqxugU1iaosI+BDm5qOoz
V5OCKMmsw6BvkSmFgqR5j0VlLv2WyfkQuQu0B+Zy+J7B8MhO8nhyiz13h5Qcz1WIYurY1UtpXJEk
8zULbw7kUrh7VxFH7cDwK9PUxf3Pt32Fu+XYshCrsWmgAflc5GqtV8Yh29MSdiaactLTWQkovI5R
iGca2D/RELYMUGKUPZMcuc851Ziprn++iyvYgU18YBkZdGEQCfo3WJVEqsjSK5O0bOdmf8f+Lja2
tDUd43Azobl1rYuzRxpjW28GEYyxSYbpaGCA3d8NqKoEjJXcaqJaV2KNsFABqNDI5CFY/PtoaWqU
XEICf4n/dj1yduJvJH+YQWp+UTMaGpvderfUvxa9IxLSFjHYds960Aq4QUvMZdCrTZHpUI8SHV8F
5aBngAF2NgW7gABIGuEK+RhR4gyF8p38V0Mvnyo6O1C2kW02ztJ2jlLxTmToI2fKfhqzue3fETbC
ekGM47Py+SnCyDFJbtCIbRQajvtmqOZou5L1dCUc8IUfLUlbBmNvZXtqYyp31HGrZO91i5SZk+ZG
aLm6OBX63AqSZSZEuYtvlXixafZpQpoyrHWfO1oqQuGXCE3Sh5KvqkGlnyCvNlqHQp0HyrSGZKze
EGBWxfK7jHC4Pznw5WUa/Zf4oOQbdayrrnXIrBmMLadeFrBbMuqoicyteCuyvjxYSvVD3KxGbR/+
zaqNNdwN4S5J97zQUpq79Y098wkWf7srCG0qMk6O8U2kuYqcEjk+Xg60ebW+wwqJ+W9zXSp3dL0p
O8b+o3ReLRTArSVFRmXMAXDwhjIhBg/E324tskwCL7yZbhXfNEoSH+fb/Qk6v2Fbiowm2b8rPxmS
IgqDho+HXMNwsLGAzmdBtISSQjguGGCrFyhYenTsb3UCrrBgHXx8oGNoHEnoWIv6+sv52uZdih6F
Yh8K+krVKh8XwCeC+gmVyqFa2lrKhmsjY8w7AYVguf8c0Syxry+fXiWmiUXjIFx98fSFnjZx1HEc
sDZkFGS9OWhvEK5RYevMe8A9JXpgk7PDof7p7qFUsauagS/BMUd+2mUaAj1AQaOYIzE4cZGUBGyr
Sec2rH2egGMEPWl2Pq7MYbrmYBwhbqlrAkGD6DW6GdHGkNeyfOARASwspnuz+egtyOtj+qQ4i6JB
YO8FGNOtRRkD7Tyech8JUhtMYrgLMDgSU7A3pX2V0cHMgBwFJgYEFjHKhtZCOL1Zo1/d9F/f3MWJ
1IV5pphRbh0cRGTLMy+AN4SethOfFdQqeEPoMulzJ1tSP8WFCF5UTIAGP39B5bPJ8e0Tig6WoSF3
qdgXn9DFxWL0VM0UG4w9HyHJpO1kA+2Ach87awTHBUwbLkDWFOtOkQ8Ys3HPQf7kWxW43gs5AOzj
tlhR+vkMPvNStQPhAP7zqN7r2Ua8+3GJGDcLkZ+ToRFegPxy47cVPDr6nTEcyrqbeHAfpfHEicVe
atEx0FCX+4BFqjIz4ih/QvjVyCqPcw4Gf3inhOMfvA7yINUNB1yuzgFe6IIBCzs1WaZ6bAAsjAUQ
jGTd++8qNl7dvnUWRTqr4dNZzJLNQA+DTGCCqIjzE6e6A9Kravgd6NxrK9nb5Lo1lcL7Kv4FFDiA
e6o7LPHYdpw9CagpIKFYc+OSFaaOOx5XtyZsySx7yiN4LDQwdSbYRbLNS4BS4vzxjRmwDIAz+OOo
PuhaMOEmDffAouYgk7QNn7yPtqPPn7X3fpdvANI/f/kr42HM4BE0cFmz0Wj7TPW+RI+60+wxisGv
/GYOo0sJd5p2F02eouGuKJlmKYoTX95zdoP3QhouMdc8oB2UvtjmLkXRMUFtsEt/ldojeC9pPCit
nx+NbAOQYwyroNvm2VMBEAf2BXwkoxdj7zw0C0zkT/0KoRitnRQqlAFHnyp9MfcYeqAoB/MOpT9y
s+jsB76/ojFHWY8o4nAiNhMqCBtWU/VQtm8owEsV/A6qe3sfetYUyXVeGukozmUZUP88iwjAyjZN
6VE7r4DrP79D7Vreo8lAN7ZtyIIh+W8Etgu5t1KZ6D+yKepNjXcDc6IwOxFEi3chc/+sIr14aorH
wcDXo35rKbxFzhnu2ON9dQrClyZY4k+T64vEfQxiPJLPo/+3B++qotfGB5yHNqo/F842hQZxE4S6
1pZkSFA4bpqOhpzjRQCobb8ehi6xDyHkS+8M4Gp0C6T8KRIBXivnkfgadSeWtdPegt2unZ5fr32R
Elet1VsZr/VAbchYBR4HQFsspw7KCdLE4Q4MkT3DZoAh/PO3+9QfvAx8X699AZSEve/0litbhwTY
X3sonENX3QWIJzTnLHiR8k2jbZIBx7NNzhmTrkamTlGozp3fBhVXpd976pajqqwP0XCyknclE1uf
ZhPr36z3wDzAHikslXoLI1N4FKC4CDSGep2588OHIjlK5ZMOrcfDlST/rWsHEmj+oEb1Fi1Sw0xt
mY92TRsC8dse6wB8d9uHn9/C9a9P7okLholG4yVbvzQ5hobKsA+GteYQH+l/jxvFWRXBU66tw2wZ
aTsvuuvZRNKNL3ANHyB1wPmT/En8ffH1NbUtG8wIcb12mMvKj+QwIRY35ZRygASPyAIbloKR/hKt
urwHXDxH3T1hheOfTh+/Roh5Mq42rm39j6RuJf2cyLNeeSmU3yak4eqgR9Wk9Bibl6JpAWzQL/Lw
4Nh/brzGa4kQhgsWYZTpTnKxfwOBZeZh3iQJZGy80fzZWAswXFUX4vgwN9hpAK5qFvr1ABjRlkSf
85LpoBt3ca3qo4GDhwgDFjBELioJp447vcxSUYbN3GQ5qjvgZL6qBMgZH3TniZYY1TeHVuydWZSS
v0o6BBPMW/7111BIGyMKboHWNczQi4LQgNVhSVQ7B9B6npY2A91ykneqPLJ0NgZXT+MbR9rNq16E
466OpNDLAJw4zEiFRYO+o00/regbwuj47Mm1N0sA8W0vAwmcXFvDjkwYeV6k4VqIj2vogeJX2R+S
uCo8DTROkFqFgCAnLxLa7CMtq5+/tXplxTHHQNMMZFvjqmItfDm+x1qJxrSsbLADhhSlPyaWi/57
R04RBcE082HYs+xN7VBh/IRmEiEIJcToyFAOYsgo/Y3LHOivY7Q7mdr5s2e8Ne0fWX38+T6/IbRU
k7wchpJMNrn2HTdT/cwdE/fg639IJxxmjq2F1bxn0a1I9q1+5UoW2CsGIAzMWpfNlKouo7Aw6Phi
39eKBBU+0TyJtoQOcH4et+oWFRJX9z8/4HdITFwXyonMYhcH6MXnDyVTrVJxfnpP/WcMdY2XSN6L
bJYUuigfVZPOsfM6eB8t/irrtH0i3eJF1CgS4DtDhUZRAgWHIiMw3vT2j0RCm0ZPrFd3fMoWZI98
qZ/v+nMg859FK+4avozCfJSq0TL4d/l0teMMbR7aB1rTTrVG2h5WQxGvSOTYsi7+H008IReAVOJ2
qHEtSEWjfENmbjHyY+7p8tG1td172dy61SGgNqv3jrckXA/jZqzueXDwZo66BpI1Cb4Mv4IUbx4i
d9Ru6XGLmiA/MjRZ6Xcl5EN3z++hkU+DkSfH9bmTlgC9omHanxNmcrMtmR/Rk1YSpTzEDmZif34r
n/XqT2/lYlOpumuNWcBbaeZeuqT2SWL6npDL13n0QHVgucIEOW0WUYbIBraZEibRc4Zi4vZcMcN0
4yt9rtnL+xHApaPYdMnJz/79Sm1jh2bjp7agG8XDVqvPI7ZI7gx2g4tUZ73kCHTrFYkwb5PUGOKJ
rd1K0r7xBlgqtlAYRsZZWEJflKp1mhaWZ4XOAfoFWzgi1ljMlEcvxDcpRD4u2jehM7lpZ/RdueDi
whf5QWVoQ5aMmSMoZGI5tp4+YVsTYzvvvolZn6wniF59P04GMVXlMSdg34or+mV4F3ehiphCHKNX
e/ENslQpQ8/wnUOa7730b2TIMwUBSejI+VImXZfhC7clfcWTeBmC1SOHzfLnhfld0ULcBEFUAyhE
Q+KylVIN/uhGZUmaBp2l0fe9OivyUyF9pNFRGZDrKu+j9j4MnmNlpdlbxW4nCeIG1aEYfpfp3c93
o33nc4nbsQATRN3IMSTqoi+HT60abW5nki34XEx7Kd4vLMZACJIAdQd/PZrjbFC89VieW32X5oii
ixExOvgWwimo0MTZMB2FzVoMCfGsevSTI+ztXxPlEQSgRBwotu7kp6bh5hfEn945vvRIg9qbMp/J
3QqgKApfuu4ImM++kK2Z40xKmSVQbJJ4ayN9mKFO2yfMGBintt6XDepTyDJYpyJgIsSddO6JrhRs
XWzuQaZ7nbr0HJWwhkfgCQS9V7RmCYOQlSyc10koMD6Lk53aP0Rvtlh77X4spGnqH/zozilEmkfA
omfjeafUezC9g29PUTrwN162c3ORuz/RnI/beqbGdxTEhMYa22EYb83JQ7qo+oOnm+3dJ2h+Ztqy
ileCnBGuiaJUY2px4DgDDK/118o7qdIG1IIjZRhexA+TvWMLbcRT5d4xX9syHIH4WTF3dBG/gCTJ
ggYVIyIkM/BnlHD5DWeZ/1f4ySHJgv42SnOQ0LIFWSL1qQRQ7kyoXmjTQN2ihuGfqcQYF6ccjIcV
eDrVTpB8cCjwDwmGoc5Kip886aEa7+BjR2eqeMf7oBunxe8+iltRvsLCLTe3qvVYuBsYZY3xqOO+
iIaMR8NYPnuUICvnD7+0MU3rSVZuAFsGfJW1CVSyPjtQXgXyjvAPTAcJcopfeXiPCRv8gdi4C/B0
9u587S7FKFTb1MqIuOEcBAiyiYVtaTeH0Vd3K1BCUEWOHjiCYIWIkYMTS8Upze6hmnDHwFQ8tVJM
RcDH70k5utFjGa94J3zDwX8j6sf2kiUS6s8Cp+nmhr2lxsO+zpOqBRfz0kW5oZy3TGwpUB7H5VoV
CNjgLWE4cqLY0hO2ARyleBxRFrjSoyLZqJzOB/dcZuHSThBEY7HydsFuOZdpiWTxBogtDp5oR9A2
yoNz76+LbgGNKA/eqgKaGw2UTuQLOOeZ1da6JTn/HXT+3Po6ie4nxcC6CIdYzASeJHEkwQzUxyMH
woD7C/uavBcendE8DuGj+TtEhk1CuWVAZN241YYUKdW3Y5Fm3n/dgwjZX8KPUyVhY0cc0wN6LQGt
owezYSj5gQ4ieeXNZtp3Iq54ZtHJdmhxaUzY/3s92xvtJLZH9yDnB3eZNUQJSSROfA6CCsAFxzPk
T/01D55l+QnjJf2dDhWLPEleOaXr9s4sxLQkGQsgFPCnki5sJkRBwoks8lulTOns/Bylv5f23DWE
aFJT27ZRQLg4Ps1isGjN96DuxUwufmuWSEaJR2q6AFwx65fOXUOxQk1kuOVp+a0QZYxMFsNkjvBo
Ru7o3xdWo700+E5nExt3CrO4fCQBJ8GxJy7eTv3FcXOxHhQZ/Jqn1GlKX1IderWy7NDjiKbu9VGh
HW1p4VYMeOGbiS10hvBP92dwkJxLyomlN/NsNFbWAEor3SrBxfL/fismSk8w0RXjcqnUpTUUrknO
YiZI+DIumqwT9+TqiwK5s7L/yB5JnHrvHPWCEHvj6t8pnuK9o/UFpIuFlXqZL7q5X9t2YDqH0D6O
fGQ7O6nqebBeTIARZ8sRBmOdk4H+iuTuOrCU4c3pHuXhHjKIaTya4Svn38/r8DvMI26Kyuw/eUnf
7E21ItHyzEjRoEabhL2TYxoEXJouWm3nxmtdv5etF91n6FkJFnVoT4L2zu7X3XJgKDe8t4cTp2Wt
HQt+4m+t5DlCLBqtttbc+uZ9Kw7GQ2ue7YZmUDAZYVDXuGbX90N1+PlJrqXj/zzJxbJG9mKQXZqV
B44YxXq0Wmfi9eEanCE1jhT8+qDMKpXmxwSaEA6oeOgaj6P3J1DqyY1bEZv3cp3hNCR2N3CT+jmE
8yUERq7Wu43vgnOk8xylxQ5tZrXdlWiTvtXRzMRQrkhQxRw245DdKJP0axfHY9Sg5SdGwp2LeOip
bluVqg+NAbsB7a/lP46GeF5kr5Ez9tB3V94U0rvOfMvRGjKx3IzVe9tGzVLWsedK7s0Bjc5y4uUF
Ll2Pcc68SwNDMfzl6s9jLoYR7vzAnKU2TtCmP03DYmoytBT4w6wN/4SOtpSrc6NiB9HiNY8lks6Y
bAnMIek33vS1UGbALKMEkB0U8i+qH0rCvmIcPtgp9ZQqOcuXipgcWI7JRmpvhexrFxMMVLgApPry
Jwvpy1dVo6LQysGiox5vanjsJEYmPU0kflDRxkkIM10jcPDcfhTNJIXjPpToz7AM4QW0p4bp6f/D
OqPuESP/AIvfZOtqs8wySc/CY9nq807m9cNODc4REGuazlooxK1aLjoTWYNsD3zx/7z8xY4jfUi7
OrP8o+qEU8WtJzSjSudNzN0kOO8eneoJL89ZmW7IxW5c+0qWIUq+/370iyLHyQzD9ZM4OBrKUzya
Uxs/cFNzX8oRhV58rMZBho3irO3SWbRhP+lte4JrsBcO8CQwIj4l8b3lbirXmv58Z9dWCd9CuIwB
qDEISGz4skr0ATs6oxUvxdwyNFPI9GAXoXtvGc+khj9f61oRjl8JFEvOc3S9Lg80yQ40T7EL+yDD
EXf038xmqPjOdyeAECoNDhnQXFobTnyIoruovvGsV6/PrkP8AI6FsCr992FbK6iLblDcA/k2xb+H
JTqbX10MWLzncxzeZOlIfgXFh6TfCG6cqMaVd03pj1QM1BOUVi/b40ZXMehYe8Gu0s6VKc8NxkhU
fzPiPED61PSoAbTW2k/PtYLgGt6HgYuzshveJzbWCcju22ODPlj/EdXk8nE8zCjjkT98k7JfFTMq
6sqPMRlHl1E49wabFJHbRt701YB5yV+/Zh43Cac+bU4HeRVzwA61n0bu2qV//iij6FRAGYr0x46y
JjcZhK7wl+x+SZE3a128czXhRUnHkenLP71XTh05hql9a5FcORA08i/VMIhZMHEv2h+jr6Zja/T+
rlGW1NSKbS9C3DdMf1v589I+jeGTYlFe/UrU5EaEuvxAUG5Uw+IAFKOwUHAu1ocddEpqVy0yj7SW
OYmhy3MSWwNzFZub6Z0u4s3XY/fzap9yZrAJkfK8qH4MufTVVu/Co24M8DZWysj8SZEuOJiQ0mcI
PnpVWJMhWhTVfzB2Zsupa1m6fpWMfa8skBBNRWVGlI1aBBjbuLshbGxANJIQohFPf75fWvvkWs6M
vSoIejWzGXP0c/zL1z1R7jwfn4RFSc5B5/K2LgF2gWl2iWonl96tdZ7vKZ2Yn5fUMXw87KVFGF3y
4AzKbDffsytww4e3HXiv5/zk2K9F8nwFYZxNYduNF7eoAHem8C+bN/Ldy6Zn3HT2779Z/2Imf9Xj
bxzYsHqX2LgeqJLLDi22HfbW9/h4SZw4QHgWIBf2ExYqvsfqvv81v/z38iu9q+9w+Of/8H2eZmUe
L1fFt6///N8jTvv3bfye/O3mmH+9H/+WLv72ULwX8aGI54f/0cX+/8n//PUr1/pxr/578f7LFycp
4qKcHL/y8v7rcNwWVStolY78v/75t6/qKo9l9vWPP94/d3HSp1V5PC/++PFX8PmPP1TAgwH9r5/v
8OPv0fuOM584Ic1jJqW+3k8nfb0fin/8wSbvv7Nnl/h8l5gerjbo//xV/9P4O6nvKgdDYR6lZCZp
Xqz+8YdhWX8n3bWFfQ7QFLVtRMWH9Fj/1/t708adTAqvokdoNn/82bhfJuVfk/S35Li7S+OkOPzj
j26VOfsv8qBuEulnKuyHFxAttN5o+JMsSuK9ObON3Hi0Hgw/i4DuuUufmi/rlxV7+d0W4AB7fGVg
53SHF9Cw27eNW5+SkJSrUtmLrB+enPydwuADsm3u7Lv1FF0SwODlR3MsCCEKW4DFwmbPSfdtT1WQ
4eZ9eZ++tygE8tAOZ5N01HI2w+wKhAdRB4+yRzuARAxnP6EmpAswjwu0Y/8SnkgroZ78hnoh22AW
gs+MDa8y94PmxBjCyAEzOo8AaB/PXpfhLqSmyWQ73FLmG8fV6ov9aXelZwIoUFJpvEl2DDWmwTsK
mpRFUAGM1OsGvdFpAJ6DfwnSkL18d0twVnqg+yzvz06L+iYzb+enk8wlvWucegdAk6b7SfxGXcLX
tZs/Zx8xRcaOQ5P6KfunpjsLKegdUDp0RLAD2LiuU3rnCdh1kfEIyl92s38+h0lQAJQ3uxNqV/Jw
BegrBtprRSFXysu1KayyH53oJjvax8sRgG/9a0A0cgB4UtB4B/XoJg4vg3hojDr3nfuz23BPTmdY
+BdAXFJAidhr6ef95cik2GrmAv3B7qFnEKmHl4lJ/Q5qtQ7j6dXbR1fqi1M2gvnf+Z1BOSUJ7H7j
tSi/0QiuwPjhCbqhxksI0LGzAsxvFuU0ph2WlH70loNknE7Nu8PLLr5pMWfxfXxfPmV35+sNeAQb
pzfqubG/8+3B7m3jU8CZ8n1rUK2XQ2sUB0dXwEZZcKEsSdszXtavp/GRlLBhDDLPLKBI2/PZou7r
h0WF8Is/AxS78FUJuOF2B9QiwS9w4m3WPw+JsjzuQKyZBfaoFZyoOrK6bTmHIVhBtLDjb3yc1+jC
Awht80aS8d2FaiIgEbrp8ADWURNEJa/w49Fm1AFY7eBQO4dyqCdgiyhj2296M1U5uYDKNvNajuFQ
G87bT0mBntoDRqbpbxyglYAlpGZDkPn7+dVvvG5YNVCmW1CndvVUDGKqN7YpdgoQHDVbAPcBL4qC
uD0eBIGC/bBN9dkJybgRGI7DjZO4pIQCGEfRlNAYFYPeqPuaP58GBjNkA0ffDVZjjCj38twN2nfZ
s4pvUCsHKDwSRpcP1l0nOgy209koHm8dkOuHLNYxAGQqNOel/evQnmaTbZiOz1S2NaLUB1viVvBu
AEZswQ1IHCA4qJjeouQJIIms9V6fhJ4g4VJgVYSpuxknw2y6e8iGVEjLAMYoPIAMhhmPtdP2KVkb
mAPUmJmQwD0KgwTlYHYPmuJgNz5RKpGqvP7mAfiPEBSDwADqMff2D2VghG13R+iImvzUWnGp4nVr
+o2o61vvHe9IPSK2jJD+kDjmoOtvXg9B++Uwzj22mHvp527Gnt+b3tvxtXzdTFfjrnHTu19OjSdj
uHovXzbRBeCUcedtGWH1n5zkqTtvLjZgsB9YRE3gz8sH8lEX6wGObixj6letBxu3Vdy8Fwubyul5
mE+6qIST1qAxWPYLN59bd5uHQ9DoJ+FluA2n72xgpX5zTumk7rjn7frNIWWDX2fO2mGzNL8/YODf
vPaG7TFq1y3QKoPPQ3jwASMB+CWh2s1pRBEw0F4AK1n2V17z7vBs3BHyfzoDipKMVL4oBp+HJL2c
ysFLd+8eo81dfr/pk73nbSdtag8PSyrcY2x5lDq73Q/MYRNn/HAb5So6OCLgQ1zknrLa0SbYPVIf
J8hC00+m8Xg17Tx2ovjDejAnYCikA/uBRvQgjctwxw2O/t4xvYQ9Aqvb60NrBHxw1InsoKnZdQx/
+0ICkncdqkwO9VnZrvhCUXkg2cGlvIvdHdgKq3DvXJAySZAHB+9w89kD0mTtLUF6EEJeDJhSL9gO
G4NkuL1dgbZ8DLcIALKwBLfzvJqim3sXFx+6A0rp5Do3YOrDp9lN9t6m9rLToDjUfnD9/EnE/5Ci
P0vNb8H3SmiSLtilBkcDn3Lnu7p8Kg4908rbs8cGEqXIwUBYAb+i6lr7BeUcSF8Ey6bXX44rPNHb
c0jl6qfi2j+fgwI6oGpRh8Iq7OcK41M/bd9SCQK2f9vxViMW7okFhCPMDsmFBv/n6hyjBMiSzR0D
l78DApz3oe6H1TBf36QC/LztOpRIu378vrJo51fDgJ5SFQdVw+p2qC2Gu7n9q/W2XndPvWs6uzyC
QuwQh7klKw55dPxih74vxrR12YwIKnbL2fFAq/Qyt/O8dZsDCgq4GJocA0Ycn+Nwz9EHL4XBWl6P
QppnXIXuxl2/kd4PPFH+RU05YrJ+8gYElL9lmeh9B7TQ7FnfIFSH1R1m3tH/6xnFIv7VB/1nTzEN
UIRaZD19swy6cd69rI7l5bFwjyEl4F+yl4Z3DkvPHpsgDZp87g6Fa9sI8b8SbaRad8SnwAzjkfGQ
RekT2IKqFLwOyjCh6tpsmETtSctbjihyFgImGPQoJhlSc2LUGeM39YQ9KIDULdfUs82hWdT1zFDf
Z5N41Agpw9cIu9VVdEKDv9iVU4ZqUYNC9cQrR+vAHq+D3dOaW6+5rj1GkC8643jUnWSgwegktVvP
k1vfrQdGxzbQ586YCr9BMW/RSxZXBKpicJkT1aDJG/YXUwZuv9Aldel4FANXNi7D3VMW4QBc0/2M
FakLUf6UpsyGJWu0EW6e9iCjz4bqVt2AM78zAjq0VDei3kMSlSH3UDfWQRaZqGhbXtUNoQlVDXPX
NOrIKaugcPUP1YBbqI4zgJUKtwViktp8Di2A23UQO/i5ri5jczPeypDDqs7xE01XPwjl0TLukt/E
o5IZVaOP6o/+XXORJhBL5/AcNtF8Gwy1OWl4oMC3JgbAnXz1mtBFwxNqM9319CvUwq2obEebNIqi
Gas6is+TVcA2xzcoKOoOdVEdSWqKf8jphkjryNeGdwwb1H+lKx4HTvWazVOnPeW/N1W8pqz//BiS
r9F22gBupQ5hW3403GbQnhI2eQfUaWD4qVO8smMkzOftN5hi7vb8dVRy9cIFp0iyHznPeTq/O825
HRunPK7h6Balp/cUtsIrwLRuV1A6KddL+f0YHsLZu/qcu8tFJwI5NVh5xufeR3hzFcPdD1Iwmv3O
owGSXM8/1O3FEbL8SP2SA1LkA7u7KBED0Jw6zH38tkMuzqvO3A3UuwOrr+1II8ndZG64BnfaDdSm
3NV9OH5g0WIdD2QardbvuWsOKQKpu3To8W5wCBkmfxXtBmB4vjQAADWMfuprzNRv0qbJS9ec6tF8
MFzrUW3RdVdeBxEmOUkRfO7UXINbpIFbIVZIFvM7wFH30FgO/orDVOh590FZfxqsqS09iwEB47Vq
MJ4+PnWiZK6BTgepU5LKoF74ukePdAogAfiNtx8PC2Gqm6mX3AD9TCgQGm+LW5LlT7lgIA4FIVre
q0sagHZ1H02F2mhEnWDzrPZ17zVBgCbRJA7KXTIe/dZIzTrfPhkMudqpwV57BurB3u9B2G1QBwhZ
v+g/VSZmXOkX96EvmkPoEcqEECgCwQXOA5NqcGdXaj1CzGJ4by6hMc0cAJzAUwOEcxmw4SdoPNjO
Fg0nTNDlz2jCz9d7dOxP8ob9jnN8JQhzfl2iD7f6xpPeE35ufLKLzms8ZE7uSPW90jjrEwizz8Mg
x0ZgfkVxIo29zywADUmXr6/qsTpmsoSsxx6f1HxwV9Vh+6bnZy8i5jPkLWpdPgsBUQthBe6rloNW
JWWHIBAtc72KU2Aaw/4wVFvhZrS816ciyoKZZ2FhdniaThHY4FpZoFtZ0c7BBT8FCR3z8oodo8dy
f8OOJp839kLd7zBoyfsFshK7zr8OsNgkPFPv6gvVmY2NjB8lCR00/QCUZ6zGDhgbIKpnju2tkJmS
kyhLnoiS3Fkv8xCsqJ7XaRs18BB0vEvI1gz34GLK+BUQtAaXytgU1z+/2s6R4orLYOZquLnupYE1
YwYdR5NQ+NedNBUM7jZmBxCxviar4ywxEduPuU9WRJAPaCZGbO6D98TFbP7NfHvUcayR7eR+TPNj
rtwGwnTp5YN2sCb8w8XaQTE4cUk9YgFa90YxQwNkqv7iXa8tsE65/hCoSQysmZvz5OrcZebyWz8Z
zEDHvt6rVSZHdKr7X++5k9/+zLiweXdUKdob4dVkA4BHdG9Ii4OXXuKvn5PBMkr8A3g1V5pK451u
pEtR6si4SXz1qIPlp6ZigAE9i+2JJlYrOQCtJAj4Lez/HIoLaOnGz2InoqjitY0Oa7F8WcSPorkU
tirGZ/iSfit0B1EciIxIIUSjxJUElS7IAZPTHEKEkcGydK7WYM83h/GzWDf79Xg1qTAuDgtYJNc9
4sJENuhgyQv9CIvhfqzmmiPBJ/ir9LpTk/si/96k9kgNQmBNdVrrDcZftRV93F8+s1KQhtsX9a+S
TKyLHNEjF4v6V7in+SpIF6gVSG/1rccjdcw3tAm3DyOhLxgOW8l8VIE8aofY25UCKVWyfcuiidpg
zXYhkphZoRZVUBOSJ34QBzO/6ZFkNT9CxewBdFZMW8UhmKgr2CXNEVM2qPgGFNECmtR2kgoqdua3
+nvqmh5di4suKf0ufPkNOK8Vv2Kj4inEHOO/RrCf966TFrjoABxB/zkLJvdXzzmvlPiCCAHehYBF
9KIhEYbWkf7XEhCZi0BNeiHCr48TfetKcLsgY75R4dh9GWJiNSrNo0SNKMMLE822POhAVKGRBCLE
R5Qj2Zl0PXM4mAZe5EPBWqquXgepN+P2Yg+6DYDP8E+a9NiZal1opWqlZCxz9nS6VLv3ySPnW/3o
AWCpT7tIQPCX0PI6E5tx1njod3si5gCyvEadlaAHG0aZIA3S3roBLDds9Zdc1nYAUuHvI6yGC4Qw
6xC/x9jysoUGVwLiOD+4h9eOoyaYd8JwhiUMiw/yi2GPpwPenqsvbskPctnA8QA6pAeZv/0gsOo0
4RCtanBxrjjiE8uhpikHmYrLwSv0P/+N2HLMlIgOOjhWsgFAIlRtBPD+TT2iGS8n+GJvWL5YXgrO
kTG06PcuKME+a4Y5wB98aYb7iBI/XhxlTtPbvWhAE9Cp2p+Q1iNFsiHEVn+GeQMKNMdbnkYjtW6x
d4YksyMXu2PMbB5NUGZulkBkkfEQ7iLbi4MNj5KExwgcZU9PC0dR/cmGa+saVnkrso1xbem196Zp
WfItYwxPId1g/E9hZ6jJIj87WEbq3HqhozRxmnS13cpuiYe5mmP9oL8zpwg1pzpBHTm4y0iX0y8x
XWF9kBBKa9keiPlmhWBQuk1m7sJ9NXhU5otadK/pXUM2/Y9P4VJehYiZnrfGy6A5WREbo/lsDZ1o
cDbBCZAJfB/XsPugjpZzCC/cBcvHlHHeaFkGbSAkGRhq8c5ZnzebyJpYkws3EBAnHZk0vdb4wKxp
1WoG1VLR744bC5NDjbE8NlSrTbqpMTSGlFrlgGqsGEPapUGRtDpWM09/acZejWEexGmaogruohNx
ugBIQr6LC0EEvYnw8XYB9ZW4n80NOhOmMjq/SAvqMRUxQ7+irT1IpxlqKWyC5EmTLqLaR+ac6kn0
q54imB3KkXiWNCNRu9aW/XalDYQxX2YMej3ldZvZrdZEr6pvpNnpTEB8Jzej4nCMS4kWpgGkYbyr
Y3UjpKbZkNgmAHYbVIVqZdPzSczBbCILkyctVRGaFisHwiMr95huMsRX+QA2dyiVQS0zUegyGKWI
olpRrlS8ctzqW8Pzq7hELfN3tydqEHfx+QBn5yk8ELaqR8Ox3cOkizjNJZpR72DwfVZDM9RIGUO9
lu56ZHvXRb061TYddoZ+1QqNy9HtvB1weF2etk5DXoQweVuFRkAleSnP6MGjNrg50tdRqpGVq2EX
6SwTQnKziWyW5tx2AFTFBkHnRvNf4smTUiUz4Iyej058d+CMI6q71HGdBxijP/td+O7XzUm1W4Lg
ULtKw+vaPYVPf4rP5Odr0dpdrfLxsAKaYNW4aRuorsl50Ga37YUKu12D6mzxwqC+xF/7RKrte7+E
hvD9UBCZvUm4S5S9/uutz/amszWP5/KRzQO3WQMz0GqzIWmStBLXOGzCJO069uFjZhLcab2X9m8K
IFHCnht8a0CPXTkqsEYyntn+lsDR2m0ul2XzeHlc4wkYHpwtFcyBF8bl0MKpwIYCaQ8ZThT5F2R8
y64vcd5Iu0GvQqdZY/+j9ld6uzR2EIorbww+FPk3dKocAQQe2CuyB1K4TWF0roZm3xu3cbgsR3K7
1E4BiWVUshM6UlL5OypPAWRcO23yqBXGRKoI7MKCoF1WlknZeehT60cUa8MuzzBKyliNVyPxEnH4
C4IRnsjiFIV3PMkIsUFJnoZrhaXbmlPfTUwGxgGILitRvMp4QhtF1ktD3lGdnXLsKKFUQnHwvfV3
jsXTRC8gaMfSajh5YLl6ZkEeLf2dozMqQcu7VG9daeN1PxtYUr5Y6pll1KSRMWLQacOlDBh/yzX7
pps+9vhmumyRBB9V7/pkLUyXtGKqps842oY7mhTbJ98KS43/+40+BaMJTOzcDMtk/dbwMw87ZQAM
o9CAtx4LTTa3LEmpsvJv/IaqvyW/VSvqF6r65tI8Nc72Ni+gqu605WUMx4zXgrlrh63tTeclxgfX
wjdGZeXw4g5b4AHIEScfV8JMSxWHiq4AA+aRLD8zBHedV/2t85JAXjxdbum3b4W2KL0DpQj+NxPw
kC9akA7W6kstpOh45qeMNioXZNKBAHoe2UmYcmfUPPncLkAHVfaqHA4lHtEtIRON6GZ20/OOmNnh
ZdFkG6jwyJHLKYxaggsLhtnLkP4S8qdbTSh/aVptDgTDxtn1QRQHv3AVJl9nXzaj2BsOAPevx73O
aPy31UzxavYJW3aDXN9f2UnzsMl6B/sgByueNGyNpd+E8KQFUx/rboXyGoft22a/G2pOyASh5/X6
1prGvygF2fQ6YzkCrcpfI3Ndprl04q0reiaASkRUBjM7Iz723mVAmSBCtTigC6Jk0rxldrYfpRqn
LBVc0/28muwEo0R3ksklFAgCm/55FPvNvpYO0c8ntUrMpxXi5WciZR/WyjOj7GiBS8vVAIN0w1Ku
xDsFw6q1j/6E2qgfWct48VkwaTCb97zLk8F8m66WTc9bfjZ43wed8BClrLvLouNRbja4OB2W0XYk
xammFb2fnCbHoT6Aa2B4F66i65juyr84OkcLjp2KtxZLjn2kOENkicqNJ74oZ6nckKvAejiH7crP
KatD/5Sn/vVVrhSDkI7xefD3A+u1NZLR+DvasH/N1PuxJH8iDUUhfhJy9rW3bNvd/PKI+cgQGy/7
+6Vvu+JZ51GDAOzhHXhy4ukyrsn+xnBkWVJujCUmCjKmGgupQ3INSRFIAzukBvXIBl5+5xa3+Uhj
e3mKP6+MRwPAiK2zAb8QAKTfhBJa/yGQwGb8f9H5t0DCqpWcTq18LzqXxFHSgeRS7eyVZ0qPvV8i
udrhxlF4RGyYrS8fbL9knWaOFLDehGKzMFjWN1gYWCSmW/rr299lflWxqr9alt/ygwpgprutvLg8
yt1VMvnNhwau94tLQI2loKYrgpDgqZdL3p638HjJx8WCcCyXCYhMp9m3Md9Np8GTrIQfcsdEAiWA
wup156QslmOFqHF9AksGUhWTk0RJg+TdQiY2w2IxG58Wm8ddcHIKR1zKRjMWrxLf0gT33iB6hDMr
Ju0TDHLOA2lgcualDuHr37Atbc/7T1oIQIidDvV+KJD2TQ06mq1juj9W86mVMsNTr4ERlzi5B3wc
BCDQBsgQYZAUszBDay7FotZMJBC6k5qPAdRBMs1kOZJAkZyQjoGBX0kNiRgdtsV9tCEdgIhLFmxP
NzhHcgh+xjVM7qBoSkFmxKNulEdoQYSfxvqXIKo0EDBV9b66q/hUtH0U8It+lXi6kmqG0sQ6Ot1k
fF/eAxESVx/ZbH+/Y3uMMe96u1GMN9OY66Q84pVA+thkAebRbCIlrFyICDifPQqIT0Rn2Fjolvqx
FRrj9F23W92VC5glzdGVgDmt1rDELYPibUaAS2R8qLSxJWOyZkwYBaxCOictS7JWahqSmtQSj60H
0s40SPVIaIXpFHalbPkri+KRBl8n0pZIbW+UjF7OGcouYc1x5VO/c2Mw9LXeJjlD+G5/SzKL9Drd
WU435C7V02g54x/TdL5J72zQo42Aa4PeWDE2xQCr8FdgjHNE8VyTW8su3YHAEtJErVYHOwTqRCez
yXmh0xQIVF+QbcpsIiVP9KLGa/g0nBpzhQQ1EWZ45Cy1UEorw8Ep6pGONsawRnztKRPSpknQDudC
UFyvzRnlQlfMI2N7yw8coslPAtUk5uNu1PXemmiGM8Se5sYMpRLpob/VDJ2uIdQo69kbqyHb4Mcg
tZg0vqvriE8ClpoUKeiE6xlqdVP/xiO0aj7XrnParx6IsjVKrA4do64x+Zpw/at+6obI5+pPAqjs
LoS5/nCPaoRxj97J9Z6+czNQqir6Uj+4687RJWksTdd9pMPBlRkzLbnjglHkHvVtZxPojCAnLdfg
qu3VAvaoTMtnSDXqjCtypfArA6Bor1ijZkXRT27ntSfiDspTqCONjVBrmTuRUEt7ujb0qCPLFaaG
JJniofRWgcwZYUH+o4UraEOyQzK61ktWhHnFe7pvau/FFZ0pqqxrrYPuUBKdwC2fdF8GR13uEo5V
uKLAVUslO9yNaphcrl04+PZTy1jrXXZBw4l9eHqfYoz3Zrh8V89NZ0lKWqtfu/IoJt7qrz7QoMjh
IliBrSM3u3ycrb60zNpNRKEK9CDJ5KNrPlC5oZJqeqUMD/Gd9qe8pS0ceNU77o2crKjKe8pneakk
xeuz5AqRk1GOEJlREgkbLHV1h614Xo6MxNTQr2hG8nBIvdUvslvkuFTLcFjgurG944u0AzmPO0Md
h/utieSh9uT8GKFwmTib5Ea6YpRlOOwMcnO4O9EAOcW6+KDlQbMnkj5mX4r4GicDOUrkKV2mayen
Pclb+tBCSV87J4ycMwCwGzftr/yVb6DJWaEMujSIySpCrpVIRPRBOTbk5tjj7pAraU82DgCF45R3
OZT0v+UVC7lBSuzKa+VE0hlnMAv2bKYqcRzKaXkN8ZzhMqkNzisidTXS+ZtgNSrd9nyFBgno2buc
kLa35b3DXWV1WGFGWlVZGQc4HBcn7oZmSX5P1KDBGiO9y/9Ci+XG4hyuWz8sjNgmjBKXJol5lfFa
8lGSvOqDjgfVi/HmJBGHpkw+PPnnKJmLcdvzDtF2lIDHBkba056kMwoev9thz+uA/MQs86FSF3So
TMoe2PTYSSPdRu40jaF6or7Rj8rUKeeiQrngNPO7l9oDarDJU0GjVj8v++xTwl0tG01ua6JY/Rwy
nbln8IugQ1yOqB24QyvN2yJciA4i4sKDu2L86FXeJ/v/T8euWrrD8N0HAgyzb9OKEgwCyVKm8Td5
8kLJuJXrvgOme3Hb0YDQnu2zmgFaZqXsqMVsRn47zjNnu5AbVmusycDlizauTfVL3tgDIHazsZ4r
Jkc2ICYHxreUqzZBP+mRGpMdM5PSJqo4ogWDOkmSn0x0/V8C9c7h9aIV/BpEpbGUBsoz1DnHx0a/
jX3RdASEdoxwBryILDZM1C5gCERcCUSEc5iFKmKCRM/9Bq6BfbAPzlFtn8jeuXKN+LNBTh/31VyL
LDveekRNexHblp+lxddz3nDjO5HHLhAxQibv6qkcJlAdlFVTl1YGbYlOi3o1SamUnVVTjTERQcmm
WtNM0ZAa2sYCs7gLCCDhEYvriKpth6XcLa2XDj9ryTbc2VgXEzVTX41PaWAtGLY+aXiKuGKsnyge
4SgxkPy/EaXrAq0tqlKyRmv+1GClAjLCwMhmk1+ldvvImvuTPuE89s2hmuTGg1iXmKeYzgzQ4sy/
3JOMC5UqBkkcp4rd9KZHmK9YK1Fgnoq/FmTI1oa1PEPF4DKofUNbd+81sYwtElX3E8pTEqU+weNl
aUmL3/jS2WujRPFdHFmkc3rs7pd3Z+VTOgPjCYPyHsRU2B9Posvbt9ZH6a/CmM+JV8LwxPZI3CN9
9DigaitG1hrvghw8vcq3o/BiHb+yAvtTjld5Wo9Ym2RC4GKVtUkOCS48EhCm1iMpK+3fOIK+1f35
0+jUHvQm1WnJff/V6NwmRue6iTE6JRYpBxCtiVTuneGxEqotnBA4KEjE3hAxYtnAxHqEDZKFFidJ
DfBTXCWdetvEL7smfk4t/I7s9+/N+mYLz/aAW1zK7PK4RQOpFYlVgN4r7UVxQOlD6I9D9hmB5BvG
iwL3Jt6PaClPepb3Y3R4q9/EB7IbtskTlx9KnsAmmJlKIxBliDYAcAxiDNCWQ2llchJsIvIStWLT
y0dCU+W8XmFIDXkxVyNAnyDf5ElLTMy2AwFLiGjR8Qq77Q2rkNRcoSfoVDkGROUVh429NWFThXPb
HE1dIoTixpUbnlQaUjX0sB8T0jBSf/O8hxKSOVka7vV1j9O+F8R1iiAG38YlUZizFPz+ax9V0/rP
joh/0cQ32z0zsiSbJdCEVKY6LaxWz2QGK6/vBMZnbQhLMZYiq18VL2+QI3J9+OF1Rt1Caw2aZMof
vpTyCEqKHgyE7RwJWtcBVkpGeIeXBnqQYtsNhoyAJNJKYTnpGwrXxiS8GFMF4CTHMIKZPjkRFRpV
Uv+BBY2R3c9wgO1IStAjRn+SjoFz1QMfFy1FiZNyuWbeiqRY+URqXUUJlrKilbAqt5+eSj4CcmTP
+Nb5XPqklJ+/Hu2uBvPfPQ//GuxvnofeOu+d9zsovfQ2C7nolaewJ3sNc57kYTmmNA0osrtFpbhi
UGCAhFaVbKq8+IT+b5zzV51uumUEjt7R25CHr1RTpdi0H010tsa4geSUXnJB6tkkkzeQZlenjNi1
XvC1uD0Gl3dpJBpkRRdr53fKIt/hZhDF/XXvm3gWftP/b+EN9mXF9rGRVAwoUs4gLgUU/+U9BlzY
DWceGUV8l0HQDrePS7/FWpXDUi6jnXNk3wXHTZSfqnOV/did6tUaK3OV1Iy3mjPIsNDvSs3sPVCR
5oflhqGkcEoRFRgDGPEYfTLBZTbLVLfc1adNEpNccexMr2xS7GRyQeukRhkX9lgWBwY+a6GxwPwt
sC7sOdbDPRaeDIjmy2xiVZS5H1aNn3TcIlh/yjxX4qbWFffkSOVcGSSlKw9L+ZkyU2Q0dr0CRzu4
PqwPVgNMWStPlm0RbRBletiYrmozpYowzXWe7DnZQUrSpdt0WS55ixRm270+Kjhi9Yk3elaVoqwU
5iM+4k14YGjT0P7YOef7DhTW7HdwRGIGcQ/OcWUpyzojW4aqVZXHjCQbnFB7lg6hQDyl62Hvc+vt
PjrB8cMICGnkXy1f600CMsd6yUjIIimL3RSyG9bOMRBNln1pPFI5THS2ViSrohyUCFKty61H1VK9
yUcvCauU6YTUaT4hYw8f2+Fqf7P1CKUoPLmWJIWLpsQvqe1T2Xs9knJwPyBI5LXA2I5HeJLwN7V5
scl3zd2B3VfqUOpflv3kRUlDCGL4gTxsVTwNKslxskAh11tRKt4pDGHF5GSkd/FtydVS+Zgq94Rc
HGKhWQQ94ATi8OojKHtmaDzIZaDGyL8hY53AFFat6FC0o91RFijDCk11iRLkFf9UNlqGki4/vsRJ
jrJDSrnCKNJYFBOTEbl7kSNVupRYqdR93P5EuGL2R+lB3THJo6+Tv3L5Ofuos8+EDixB1Q12WLgk
6JF8As1BJVTm8nehHJqJu3/DQ+eaX0prV8peQf5PNui9n9jE9mdijCwNpVUc0NiVKaTw9ymcuTta
HQ9j2c8DRbtPiOo9dKjQnThXk7tpkR+mVz/d3KRDmlDcXEiEUZBvSXhjx4avojoXIf7aDQwQwOhC
yyCJUAEPSQJ2LDvWs5L1ccgqnrJIXos7C4XGdlvwzo3TYD3qk9UvPgvWEm5BGIlWpFZOPQNy95iQ
tk0OKMQ3lLTYIDOOD5IlkJ2yLKEMrYiKuFitCntpdUnpEIfWPXuVdGJtoXBoI4B6GZMEqUdMe+HW
anfCFichTdf5dEN1fcsIr8e7r2s1PhuSgZrPs2DzNWOGmG60eWn3WFmUz8I4+dOjXFmeC3Fzkhl9
MjU8NqyR5aV8l02kXA25kFvuMTD7cP+HtG8TJEmcw10XY33HBqfESVmgMvELBOSWbzs3dfMJwDt9
TCiMJtnCuyC+SzFtpOJL95FFKzNN6SsYoRx5wcd9IWkTUxkNSZo8mnvUIAGpShYjLigC2aBR5c5l
ofyVKr8Knb4gKNABHKZKtcKm5xIn3OYE7dQweAkIeWqfvhQTmR5qlwJAbR6KtO7YZUO7OQZLxc2m
2jsh3kHRfvYywYKo3sWX0m/AZzKv/WF+oM5X11fXTxg4UvLVeVW2dguvZmT1QWvugKPDzSbUndeo
cacze8ywDTAxKT/+bt/ugfVWu9r80uBSFiaSbIfTiO8RBRgwLm3sK0UD9ncKiZmYlDLNZNaXmI31
N8aXiLg5V5zcfDHn8pwozCZDWQvtyuhzLsQgya08kGpM307Ici1CPFcaZrEDnbAuMe31RfZV7V5S
3phScaUXn+APtf0jjqIMsyrHlblaDjcVWwANXVHGAXsxUe/I2a3UOzm0xFvqlMCaQfFLFVsnVdBv
oY5QLr6f4VC6M54ogiM/wsE1H+VAU3vUamnVR8Zmh87LbjA0I9NTBnMd5FDOsoXeLI35iCQwAj9G
CKzCWrY0mEdJFfbtedshG3WVurIcywpTevpRj8EWKbJymhvZ/HIFXJ9k2C9fNd1SCXWBjXua5l6B
wNJDl0VRDFdhNmRvE7adEmK2w+rKw86aXYEGoenkK/EaH0q3Me5WpN40BqZPwWKIQ3roCbm39Yvb
4r5LMkATUmDhueZghyFw9Iv170oL/KcEkmaLzJFuW3UOv+9e2h6yi5laqTTMWs0ow/0CaYSmKddL
zbpI031R/Fi/1LaUmKBCPdKr6syPLGr20bl4KOf3wvwWfvYh9+csYBsrPKt2hc6QNcS4SGnbnvu5
Y87lB5P3Q689nnIcyDcE0bNcJf837vY3qiXVg/+DZvlzv7+FrDqn1XrW69LvxhtKlUOtemxECVf5
fG1yQKRAyRddBzrYdDtuLA6MDI5xKYAvssrYOhDU1jxzXmkbFUlh04vpyybQZgCNkfYh1aNFEQ/U
LWkCEiWz6arybusXaa9WP4Z9z0jz3gx7pLDLVFGyjER7ZbgMclzLWnFKp9UqkqUqoW9+alVJ0Ff/
D0/kxZFN4YKEzSoGzEAXkOBoIntktktv7dLVhKQAqr5wA51avypNXSkZSuWWJ7hKgbRvrLfauYY1
S+bgkuRDasRiEISVvcBCY/mgC8k0BRaWTLBK9cLtgST8OksF439t0xAZKZSq3QTyUkNu2oTjNx80
YNZjl00LRsC8sxkXEUSYA45drUKnjRtOhp6SCcjAg6+J7UufSfzGJxt74VbiV7UrvDclqQOZVus2
4l7aUSC+dOGzvm1RXBvOKWpg42eovrXa20SFkYNMJNkJDYzETtjk3pZzupcclLyTuaj1zQZOdk8o
sDq73tjsdpHv8vqK7qswtrIBeiiHWjvaYvRbi7wCJPtuJP5Myt/y3+yVvW7tuxvcIWiC2jqhJ6hq
mEHnaR1clpNGGy66noUVIC1SOov0Ebw6mJGzqfI5UFWrjRlFFeKS3kncCccJeQ/EjaW0T0CL+TrS
G616FGK32us41R5HWVxXn/3+1chiwrvsP8EbKH4teSPK0YYBch2ZM/m25eaTt1DSq/siKUeKR79y
pLryK7Z5SnGRZtB9kUZh39q3W6fFTkdJZpnj8p0lKFmr3zCI7rf6r7WTSaFuagI1KAP73fdVNgH8
OxlbMcYOupdUYZEKKwdrD7uKYFS1LxBXR0jh58oPZXqHBYnq+Ys2C5recUX6BTnrilEp3Fbpj/hG
lJqOMcoGSXjMOdQuyjruZHoy4yu7lGXBvibfIKSsLINVkL9oKq6fyi3REtsPRFlKh5cZVwdQr+xc
rIxMuIv4ymxa7/jagOW8oEYqZs72RUy98xk/s0eJE6W9avde4cpNxi67iWKvetYxNq1NHIwi36k2
tmnvD2kQWCTlYkYIs0PvypDScFyhXr+yiCSGoRcEMPvyGJylv/RnxBMVW1y+a4slxbirGBzWq0LZ
ioMqRMiGUPojU1nBWBmwNA/CVPhVFr9ib0qJIqQGNYA5Do/LYWxKUTLxz1b5FNAiACtzylDg0Ws5
Up0v8AeljCirkBRytCKl2m+Cw4sBT1MiIv5KSt7qXwUH9FBOUh3qWgbpXLbR+bXj3GgLjfgkXHN4
wXZQ7QJsBFbeFttYqk5K7A+LA/Yt1r1+vtzHsFtOqzzThOm0Djo4qHaYMEnlV7Yx+KnxxdKUYcds
o8msKj9xiQNVsonoI15nC1O7fZtjyOeRPW5PFSDRbkNzohwvZXmxnQ9oRm9zs7kx2D+38uLnmhsb
nx0sFFJ8uyQLkKYXNGg0RtRX+lUAQh1shlLCzFckwaB8ZUMETbzeU0SiUuy0lQALDZtMfY+HEvQ5
KwI7b0IlDOw+eZbAMeEV0GSaymbn5U0RdMVGKkM1x2nSqgK964gdlc4RvYx8HXzi6qMyGiUW+ie3
+wYF0tXEtZ8PVG2QHbN07utcTHnm5eNpTOXY0o7q/QRDsBp26ZoScakX+xb/1l572z2SK1X77CkB
wajXZiIoJdTJkBkZ+6KxbihnR8qMSPbDLvv7iaIAqqehqVQ8oRKIbhtmsPnSfgoFaEUQrU80VlKy
tXPkMrkqlPheh5gU+FHMR7wswy+s5PJDtDeJ4CQjO4TdVaEdBQ/IUiSLB/ojgbVLMEVBlev/I+y8
mhNJlyD6i4iggca8dgMCJCHkzQshaQbTeG9+/T2neybujHZjFVpptAjT5jNVWZlZ6AEg9TXHD8ZF
OaqU/mZ9VHKiz9C3IOyUgb/JBCo8sAGHt/4iMdWKEZ+YVRytbLmleWACeQ51CydW8DBH4G+0taU0
lVVW/esYjT3jHm0Ms4ydNj0LX+i+i7aE+WHYFnak3gUDf7esiBYE5jx1ZN8zW8TPA8+QwpUnnBWZ
RMrNR1zZgwYGDKzpCZWiLemVlLxNe/jKvo+UmzjYMpJZFmbKZk8+M83OiP/RwJMjkdfxPr7GnHV5
R06VZkwZuGteRtzOW6zScqNvtgtwEViQ2pLGUn80bTMtq5WjAju8uViBD/Yp8OPd6Qlpaj9CKi9m
CEZ/boopRZ6FDtI8I7rSNvE0l1z1/CwPe8dvljh9c/86v8AZSzXqf8Ol/0oR/HPH+lIW2azPyWy9
JQ7ItfqPQqJuDm4aInHwFVPaWv5CNDJBeWY46pIrvWLIpFGD5Lg4gb0bQAXU3A7N+eDQ3PI7VOpH
1z20Op/KFi2oOQioFHLa326/Hus/Y5oKYU2IL38lX+bvf9Adp9XTNFcopLsvO9OJBY1tpK5qUo0S
XvlxL2TiHe+WjcULYziVGI5/rkk4jkhCRKX6cFetKoCNUNLbXNMQLaWniNpO4SmwmjHCKWEy+IqN
aTqMpo3lRSmfelPI8g1ejePVN5t8mc0tPtQVG8CqJHdp/TaeKxmv/de5f0lN9vQe3R37gN6mJiz9
byK98zY+T5EEFKmCyxS5F3VzrwlaSwKxQmNzdwQFFg8sx67Cq1sjQUpYacB1YHlgWLPo4iVBsU5q
wbKx4uopBjVgNolPlbZwjKUoumvTzsMSjgGjwgCD9tOdcg43dylC+UaIcVGlefwxYyM0mZCmAhWD
4vq5MS9HyXs2rtxmDQap3romssxQ/D+ntdJSugY4J/1KGufrw81yUjeZGlEyJtLD9ISrX+MuWCMd
XVt1yeJuKjD1/55IQf5fk0N8/jRFhIX9tdF1YUbbpsUod6DuCUyPice4ocjOpMHyoBLCBQJfVHhA
ILUKwOOMOR1XeyUCBFI3sinhjePl8WPI6MMpk7EIkJoGK/0rEzbh1hSEbe1eqURRIncdsnCXS6EI
pCs0mXfJEYpQo17usmyYYDkSseTE9kWsG7FNWj/2hUbCal4SFAKpGJVYEdInDgDi3OE3hdiyA/Ef
A/X/l+mrJzWNNHbT8n5sKZDcWeq5XwYrsgb7hiwk0mYTaxy8GLn7aP9gaYqZDGfKTFao6UgPASv4
y4aRV9iR+uC34MfjNk5RPEatgBqMIrYPdkNm7g6uAKBYPQN9/nsIfOkc+Cv6/+PUvlS+i/Ngd9gu
R78ov50qcxAGeEA1w9Cd3mjYnfmQkuTSW63laRu3pynVCasEU/4RtR6W4fkVJSQWnA1qL2XjgmsS
ZZwQLrK1NzfgypuKh2yh/SxF2gHk4YUdb0P+bODqThrGSEK+SXUw0/vmPn7ZOPrJonZIFpwsmQbD
fcZgN4oCb1BeauazIN6DCpcyc1Yt/BFSMwfammPO4BZoTdSEJFsaN5e/n8Goc+0MqVlm8mkzljWp
RnAPmvRpcoHIISUFLp7ghhKT1ljKrLY71cwojcIWt7rmUFRIWdLz+uLNyM/g06IDUTFhOEEnvx8e
6edI8L3/mDHhVP0ADf8QZRSdzEoMWgLMCFRldBTRpWQ4j2uckWqRdw2fqSfwygrIiYukGcN6IE5u
xV7NXqlOrf6y9FrCjY+9RngG6BLQ0kCpQu3FoJCf7JkObIFUa9W5pzOLo0AmwDXR9IwdajjBx43M
mSM6PO7wTCvWay+yTBFQkAtAU4TfTwGbuL/QcKGvcNwzCL0Z8dVEzY18D65EztcxRSXJp8IkEdsU
7/RerOfTuqhKG2PlCSUGywTDt+DDtFY3BYvBlve8ysX69j7jQ4xbhSfVBaenciegxJnRpE0PRQBM
5AQSqKpCrVRKbxwkhoqxIKv1hiFR5o777cxRIm+ZLHwYr5HcW03LEtQNfzCRtrJqPJI56Tjeqo+5
1vxFeG79qX7ND4PdzbQ6pUxhwUfSGSC1KZxrydlWirwj3oPck1lMdvOXLewXktiEjO8Pb5QbXqmd
O5PT5d77zeIZ5wYiDNC0k3ZTaCzxzSO7TN/skTm7IRz+PZAAunmxYmr/NezPcHOjomVDrSlUuTeV
3ux5xE9OdXE0GWlMdSSspINBRE9V/uj9dzTKEl8xculpkqIjxvCHphpTAp12QOw4AnfawjWSVQKt
kR1U4NhY1+CNzdXyiNG9KYdMRTOFoAMxh5HnkQVEeENr/bR3IgtWyy1VMqRq4G8QsiAB9G/KnxC8
zC+KaGrS3MS3DMmfzYtNDhTxSK0zwN9wbEbL+zJQnVVavzJC5LlRfaFTLOEvYXEaZcn0PLK8GyhT
v2WXtzSyeZjfife6/Vs2IawnIci3rO8K4m9L0Yndnz6KBmJVmq6C/ljH3Xwkj8Til8kqUntquJYx
CJPrYVPBFi+7dGuc/xzeuIHyVDbDTctt0bpxuq+60Va7lTYl5BGDNwHWY2W7pE+P6xffvU3LSvHo
YondOwMdYxjryFQfkth3ZM0T9JCTNaKy7Qdk+QLbMY43nINBjKXpHKwTa0lrmSZUJvIf8584BraT
a48nYRUF3mkBJnoa/72xfelU8M+N7Qt9Z78MkvU0ZK0X8DNUdMa7kppJi5aEwFvOeH9ftxxAkhup
fzRKTYwLTWise1n+YDCSGH23H9Fx5B/7UYgxfIk2D9q71r4a/1dDOrcd+jiqHXdsoLsO3azlePRZ
Y8DTmPCueJDDWQ7cmJGUABCD21LnxI4yRPzUH8W5z1MjD5HveIpzECBH9crlxceU6VZYROUdXIL1
3Rqzq3J0Dq5znX4Ur2gV0tl2aT91UrleuTVbhwRJoOwESkmjIJnil1ldzCSJnZyMZMK3eLLJB/7W
MAZD0IMydqiSRoYtdQKGRZLWM6QQGlq79hLyvCoAHKQQNx9VGvL8eTKIWcjGloGpWHv2WTb8tOnA
OZq867/gLHR61zg+UYNUAwRzzHtmoO0rnOhyz9LIKn0eevxxqg0qETsVG6WrRXPXk5xI+YtxD5QK
wMvYZ6inKm837jtEpq3VLNq/fkcxLPxTCsa9pokKjdfowEY7FcbCH4neanPcnibjClJTrpUyjFMD
cJXdT5gVtiUoGVSwdhUKKoRQUIZ9d4sn4nfzIpVW/h3Lehw0FaXFJZ1iU5D9j+OolSb07zhxHIKc
QpluMZbs3V5QA4N145Kabi5HAnwJDVmmk5XXWc4GpReQnZcKBDNSUAgFol6+h7QNOnSDGv0OAIbt
E5T55QiX2V1dxrEgt0V29XY7VgLXCpeW2g+2y6szlx26yasY7HfpZgFu5L9NN/qihxUsDJGYf7kF
i936WK30c8cHhaJgB9cGtSMGasZvCHcxyCuZ3rYAF4pOr228vkUgQ1JEuZMG+afGFHGJJArVEtKl
jBZ8cpHHBH9PDcyM07+6x/UhLJX4F6omPnUndOopv0myjA+LlSslKXUqn1OGhn9FRMPDkI6Rm1SQ
y+wAiPMdFCOmGqMfpBh4PzLZyswehHf81aP1vXDVh/fkb8ipoIwZ5hls/hLmiEu++MmImdEvrQH2
hZ7RlZH8LnkN77NG3JU8EKA8lEFoTwNfo9qnTHSGhd+aQ1MynqAky0H1YWnlz+WLY32Bikrxc8JZ
ICVaQCiq3XDQuRsoYCe4YE52T3DSDYuxshonwoTjXV/x8f6Ph/NbIZa7Gd5NlPwyqngXGZbp3eBH
kAYPnoffiojSJ8ImSrCmRLXDEQ1xJ+CP8zZvHX6C23NkirWUaxlOorbkk73ditTKfEz/QvlTZ4G7
a3f1lGmNqnQrSaNl/7d2g/TadctiqXwkfwIVpBS9wsB3+P2O6q8yCFgWGtfXG+MDLnmeo9WOpXK+
Qid8SY8WlRFvJ8FNzV+qo4J7JyYhq8qLzIF6c/pYRFrLUFYlh0rdjxaHWaEVj2I0TMmDF9ujET53
DKir4rj3uEj7i5dofeXvDj0VbPOHAIqfQMiyLcFvC+3Pocmb8GwniHUwRdjeON4DYRUn4rWUkzfj
LbLRzFV0EPvlQfgE54nqeHKQNZfC1GPU87hqn94Fr5xMPZRs3LIplsk8pF5w0d088fnD6/Q9uTcc
kU9hp7krkjk4ow6Na0f6mtTTu0hHdq+jt8JjNYrP8ocS08Rb5ih2LnpMDgeGEHN61Js+bBlKDqhs
UHhaZQ2tT4N8fGgo/VqntLX0yjltvaNe2vOUs3EO+O2uZu1HMadqPP4dId+06qPgL9+h3zXlS49M
3ZVJgPo7dIk+m4vqW/gMFXPWu3zYJEENGppEZYbZ/U8rmyRN5gM+0X+H3eAzNQlF2Oct9nQcdNLw
kG3ucM1ICthWIjALT026Km/BSkeNlybdD3abj9m8Uf65uP4cPRdW9UPhaV6NISFhAfg0QeNzR9Uo
j+ayuR8YdRd0/CFYcGuW8q36wo16PdBtQGcdbHb8JbxI3o27jaN3zSkRvplmtmebEfQzGycarZFb
kqxcht3kWcxIUzfTULIOaDIWIFK2H3SAdatA1d7yPxoZ8U2Zf762FZ5IOI1RSu3Cq3mPRLttWvCX
aLdN4nKblMcX+6gMDs3m3Oc0fTe9peATz8ieyIeosaSW4uOfpNmQfawbWRixpLtAUW+xnjiRRMLA
yYBEmF+9h+iNeGtW6oVh/ESzCP5nMFMpZPlAapahZhmY3uepPNHuQ3HBrK3BBv+HyErjDJ+ZKVOk
PhXTkp1X3K8Mc8QSiat/HtQu1mWCHqGjSTt59+orxjp21gOFYtUbY6bUS2SBQKd4UU55/Wih0KBw
i1KFjT/9NBkqfvV34JjmT+RNvDaTDsnOUiJmiSalqDanKEKWdzLcMH7C9Mu7TUzGYPB0EyCs/SDo
9HFFml1VSCHhW8FqIDPLSBdEcI4Q+VubF1laGZRg7DlOo7xRN7nz8yT5ZWOJhI/Lwi2gGiKF27xM
cBHWEhdcmZFVd7ENhIfEWHBORFlIm1fAv7K6yg+ZjaJMHXyheGfERg1YLeTzpiai3qRm9SLWXbnH
AsdBsguCd7WpH0DleJiqgAfhQXn3TVNNIXY3GVeuyt31sCBwwT0XDVlcnLoZG1IQQsQejjoHBkjz
BBJN3pyFtQa0FQ7p3FjelfgNkVE6gYbtdeOEq8cC3Z4XNqCeoX7I1NRSkdSuXSv/bP5yZqRySe/G
hHB4xqMNECe3kJexXcyRLQ4fmkjqLM8BQta3tzSaa57fqd3xISdcyrIRM8NwwiHuzKUo8iCQPsT3
SSYthVKupyVTYSABIMttHBjzO8sdABPg+Yw7UECJovRGWaNTyawQIItSE7dEL+whzkJ9nLJrhc/R
3ExfNuN8f6aMSKieG+zieATVU+1RWVz46xkwgVoq1jBNwCPKMYu5F6M2lVOm/3oO24ETxkXK088E
FYemF1QWp+k8nDtGkWn7SAIbifgO7YmZrmwMINqOtLoDycM5iQSAqqTEnNJL6W0BacTI8kRSy0C6
HoGQSoqRLZD9i9CJzDeA4uD/Z4yC/EXxRqJZcrUJoxLSXxrwkEv5bf6HzHn9mbpDtkLMdcWClUVl
ibj5PZxsWjyUrw+d1PiXTwoJ8QUjc83t5+liOJDbIGdh0dBOp/w4fsZzFyIEzCzRyuxLj1lsIjWb
LTeK6RFSm0n9B6myUc4W/M1zfgLApnoiwHAl0myKC8MjPupjTCGOTxqH5w3+xS12M5ZBLyvLf/ON
LZFssUm4h/Wy+mb2JnIJAWWBN8MhdANEfCZJPtdXSQ4oNGppAq87pEIDE06ZHKaeXkd8J18ho5F8
GjwVeZZ/N6nOklOl6VLcDAvcsd1BfQQtlQw2QG3eIuOgiL8IrkDVZ7rT5u5AFpm8rS/KrQMzPt/M
vYmVaUCqQaFYJw0Sr07sDA48k1YKQZr7qSdxDcnfu65BDk893ZyQFKYHGLelI31LziUdYH2pHaL5
bZ7NImkFrK3zVFao6FKOrYltkUdGLaY6H+OHyYR1U/AnmNeCj822AfMvdx0LvknLspWVatcQNoum
TUWMR1N3BFXzlXsNdKsNiBTpG7tVAwxDpmdqDF+X75pW4eSXrkpncDcXdD+SSOClqC3co8RnN/tF
DTjR9YKdB1RPuXS2TK6oGEv+tG5cfD/CQOVQOY9xe/ViDcF1uVRnJ4NZLHXU6jLnzDWkXRjotgXa
IR/pCS6fVqz2cGZ1e2sVmlN0xDLn4A1frdrrO1d3pdBpsZ7rJ9Zj7VwptpY7w9cNNzPsyDWurUEE
F8je2C1piJKiIq6FIgwKqI+EQKpaU+H2rH2VfxGtMAAyIJJL4+611/6yvQZa7UjVExfN3C7x5ONK
ASmmhoClHf58rkHH1CTRY85/7lRV54tx7bZ6Y0EE+Su4QMKxba5kkiVdz0q+9BRsVIlsvrnkr56B
wQQMan5TZLujCYXK1ELd7htHUAXQ1caiJ8uvAEDpv/6UBZDJwwQwT/fyAfz2p/tq0lo0q1yzzY+0
dtkq1A8PjsNRS3ExG1zPz5t3CXQ2HNgZCKPCobxyF5C4ju5Wbf7iQJZo6Dhcd7MtGyocXyPe0ANx
OJSbh/aotX33JnlobOQofiUnWjTzL275BWj3lUGtQ6+2VukXuZ1pChezcLkGc1zfeqoePiQFIjQ5
GrpVspMS4aTKYUKKnbQRtgTpI+Oe84GZgfg4ONFHwxuGzSd3dZbK7MXIyjd6xFYAn53L3C0mQDJI
Bvn7xaf2AhOKHRn9FMrQRcCGb524douPKBR6GReqCJZAUEopZFWIw0ha04O98Bbcu/LXWucgSnDe
zr5Yi9vhgyEJfDYomO4ExR+nb0BTOqz9s0QGPFSlQWStWijRcfiLEG++3ueS3CR/fChdu5YjN3VV
xXGGxgKf+r6ou9MIz23a9ZKNih1ADgbC00WkXEsaYHUJlFm+Ld/OSZxr5CzmretCCv/xlrYtcCdh
T+DpYwpjqelFGPAG7iy+MwUq4CjIW016BLXnl9BbuYNzZBHKONazlKCmf/SWKH3PdVagc8TnK6Fa
NqEcLYvs0HXjcMOowXmiuoTxl2ITlc+Z8CVE55xPv8gIgcIF0A+XIwBffyt3R6kVVur0z2YB6OKx
Q4vG45Gic5rzq3FxRyrzhMOaU9CxDsovzvfY3V/JbxTRHZGNLklUEbC9K6Wr8N0nKxY5FTEylWcD
GvQfsYSCzlZ9nMJE8FLYqkD8N4Wq0lTfS2ZOCHiQagGhMbSOpCfDzvayz/pFAkMKk5KkZxc0FCWt
T3NULEtWA1xTntzkOKQrb1i5cb4xXliBi2HsD2WtBvWjUr81UNldrsD46VBi5QERwaFFG60TpfjS
85KqBT2oWZz1tci33CT9FlfdsfcLLircLOMivX7JNLS/ge0MUDDJdWz93ptNeAVbsn8PKQ3dzVj+
tBuyMDhk0VZ2YYgM6gei6MKjpurDzrixoMAoY8HhICOmAijnjrYbmG5nebIFbQFPIxVpAxIGJNjO
r/tdOc3WPDT+V/OWjU7xIoEM+t0qZDRUUEx46gyf1Ao4kBm0V/MX6+PyEU5c0hPze0ceQanmh0wG
WX9GV8sXFdrZpFkNsstf7jKpgSSdck74A67clFeMDi0jpm0Xtq81LjI9Jml8RtVGwQJzsMPgbu0I
F5aAlDV4mQsCZwt5e6QmTA0cqS31FbFcL0NuGxJUh2mNtpD637KBaWKsqYTMBNNtI3VzI8YSfvTX
Y/Jeir9b3NaR1fGOJGzuZYb58jyKeLjo+bLvVHXnHcOWV/hm3KLAzXxgyAxV9014xMssLBr3mOQH
5AuusfINQ4qYaKXejnciy+ZonoBrp/QRy5u88rr0kHs/87GHnu7/5mLavA3TzzpwEOYIWieOujQf
IwgxPEm9jDlELOHaukQLFFj7LHY9dLJAqpApSgAGYF7Y/5Hrlnvtah0fti2N4ZTZqRXcX9rpxhqS
MjbNCZ25wpCbJ/E58R2seu73zXXdGkgJ8x/vtcucy9qB6vHKDh/iz+MBDDVgFkjG5WsFAkScBK9p
vH+xpAScvw1u2AOMtk2Tkl+9JsrdHSx1S83G8dJgja6tpJ1ga7BBlLtO5GxQK0LQXv7c0+J2wWh0
vwna+S69Dwzw4Xgt0hYVrtrQ6pujG/38M8QkveJcfRESvh/su+Ad5QoiOVRKAURDjHp6XbaSD6NV
7yuCc6AYacO4j2/xwj+mt71IjLwFtynX+1flJUb73lVdK7wbc9zYCykR18jJIFO/6eml46gPJsBQ
A0cYY2Dt34QrRAX23F/RA0bRjQarPuZuHFz0ttHms0glOLjNEkbjLoPG8G3TXLwYmhnHOjjsdQWy
dWiitMJwR2cHbF0y62ejWYfx7hMI4rP25ocvPhX2DMmZTSlV4G0Ig3RXERI5DgwBTww/A0QjDR0Z
Q7xpSjwzE8NlAXuN58ls1QvIoMDQa3MDy4fXySg1QjSvx8rzxoSUPINQ+fjuOxGQxGJPoA3sidP3
/UDcwfBtf0Gli78I+4AIaGNEAGu0xadcHbsrAjiDuZSoCTxCrJ4CQuA9BIAGwjUwDbpVI4AM4/2t
cZjB8bSbdNUb5qF67iGYKoKcNQ83FOh5btA4UBbXpmd0Z46xfDcATX1UOHdKdgThhs/Dh83V/K7W
0W3GmGzSHj+YjmfGfqbtehoRpXXmXeK6hzQ1aJ6vEROyw0CfZteRFGcynrNFiv9DKzD22f+uHqeV
139Uyf4Ig77o8ZNxdVU8z0P1+JYo5edIeLezYMBSyrLHbZrRoC6hpZpxwprV/ruS1b/YDf4djH0h
h052m/OyGJbkK7nME0kiSZchs+F45NFkstm9hBwUrZCoubUjeOZqRUAnPjJ1uLzzEwyC72qa8DH/
raL2x2WSOPdHMXGTy82Km2n5/x4Z/esSJgSGOubZtJLZEV6EBBdlzcyu5guSeyNCd/8Us2YTrb65
bIoO4I5m0OtuatTDEwggc/dpiaqM2atg/l4fvixZFyvSgqN8W72dzOppRSaF1EUZ/D/jiCGvsU5j
HCv+IHpevcAh0KSffywBeIPZL1m2li0Bp0pjxvYjsWrBpoUPB5fW7ERkj5TnZXclPOSMF591lsHU
m+GLYgJcWD4UyCaEKgMYJeKE4rTCpq4ZJqsiArJVcm8mEcd004KBLmFGxlyGDZg9ag8yuZqDm+o3
k1FZhd1HXTzieSuzWRPv39ZCTtDDNyamheK/3+Ya1eLAuintu/++zfl+bboYj4qSBIVlFo0Jm5c5
S/UNjARAyVDlyfQlC3Gyp5kj+O011yUSmlZDPkitHXxmXstiQNfFeg7pKwXwCTIFAwjhulQnyVUK
O9WoStZovpaqBjxn+1eM9c9lpyAeQ71rHADtiV7MhC1CJ7PGsvdxbE86eXxv8g0/yH51cv4mcJCI
/z8kqgrpzz/KD746c03KmIli0bI0jYp0lQ8B5nfcPH+3Du5tlBOUcia4hWKc/J04ZPrs6lChB4n7
liiomLa/sXlg7dxvM7DgDxc5Imtt1KEs8unk42DWE9JByW5s7GBRh2rRBZxTuO1U/PCSfKeiY52o
crM7USMu32LxwSRzxmnr4U/4mJmZryiWsSZTkSm2/wRFpE1h2rbMhCbd9K8mA/RbddMJgUZSM59L
+nXDr9P2GaMIb7SzB/qJ05eJ5S/OKA4+qx9aDD4NrLmldeXTwNKip2eh0QhcCeGSWIVolki+iG+I
q4TkA6Nxj9xcwGlfpixnLbzy4is1Dz0MzCNcKazWe438rt2XaKRWfoPbTzWbeFwAL1s5PNjUQ1OT
U+uTMOF7VMKvzs0V9Ms01/SDDa0crL8NFn1biq52roPbS1tJGjtwCb0Zi4GSte1n+ToN3Tl3Q3dc
B71erkT9a4uYZmSuLIW0ECj3SEsLToyj03/xSO/KFO4uk18rY0KvQHro+dlByzDQJdP/N2dyMdS8
hUNMOba/ZIpcMiyqWPl4R3qGpz9dcPWor95S49MT1ETFNfBXmz/ugaXEl/OLd8gR5KKYwn1pPdqi
tUlSJpXwTLKF06sqeMva7ZAMbuhCR/ZrTmaqamzq6N1xx7PCpnXnjN3gmzs2xwPDWpcOLzlnzFl5
tsHNic3BRKpKDZvhLDzLoZFYcdGy9TqTy4kzVN8cs8sX0yusiQlfzY9GIM0ZRgKCzmPLF7xorIyn
hWfK7OwBmSPFFjkh0MTttmkavqXIXcTwbM2XEjFKQxQmKH1zA62ZkljfUYb3GknQyMrpABigH3eq
AtN9hfOecn0N+rXa0ZXTU3DjUssgpsrpDLv4FjlEuDWMdE16TAWYjAD0xP4CHvSa44IMn2v0JBPO
JwN0abXPGGJLUPfRFW32bjdcTbB1PtMR4qeQXIhDNEZgRdvXgMaHaau/5vpl1wnu7SVoBiHEX72m
YxAThoe8eTBV+dZ+3aHmUSSsFFnnRFmuypTTwcfOrR24bzy/0u4H0R1kFAbdoYPRmG0VSrcJh+Qi
lLTtZ8ipMSm40sdalGI9nr2tIm2weKhSnHbk4QLDWveya9gE05WL3frdxSrL0B0TVeoZIgZZccJk
OzsQD2VUbZVIlee9HdAkdaureT8aYmM06x2L0FFGW5pGVyrXGwpAw2b/FG2AdGHOjOuHTbQDVtrH
ePwPyfKiWeVyMqbKD+MHA+t8Y0Z75db2IWyu7goqLdNCRb8jVkOogBXQpDVubXuH7hx/VFnU2rSk
mWFd9rb2MEZns2PkVmPw+Mv169IGRCagu1cTX7HxrPgkkGiJXIBZCTFUWLaOMrl7WpzmNTU2FfuP
+aW9n2HArDeOsfiLP8dhTJGTJIgcCecQAovG/lDPIWTvwLsSx8Ze4qoRBaf4sGt8ptgZhzGm09xL
cQXvadWK5lERjXTSmb180ouv8sZWQc+kE6laVN7Gd9OoHVSi4RGecI6237N4dLOIaVLXHlEBrO4a
k4tekMQ0se7XyfrySQT1eLytn4pR2J1c5Cip10f1KEQ8Uv85vL5Lnk/0vh73UJMccj/30c/q+PIY
9XujfXM/aib599r+cxE0q7P3FSbkSVTqDRdxPrlYPydBY1foXlWvkvBy2m8caBrf7hUvcrX7Z+H6
q2n0um1Ub7b93sUn0DqbaXQimficE1+d46gyigu0Ax4c6ngexRFdn+mLfPOAtOgDnKKz7YwfGpXb
2i3oP9XgdRQONldFBLizXpTrdLq7H7UnfcJIfKLTPeTdqLSnC7LWJu/x4ep91OovolW7uOJ/uOab
enCOqvNoG207TBV4UAQplcM8mi7oRt4+V5v79WWSo29U6eF4vibcC950KSu9Tp9pvbG8nCT1eRLT
pW6ff98cm/tpffUyjZDvjukAQ4/waPyz3zs+T+vDBg0kV439ZRn/DZravS7DKJxEB3yA4mMS00Iv
4L+73qYYD3t7KArLKKA1eBzERE3FeNp9LfL7ia0jisv7aLuvTzssyBfhQ9C+XDfpwFeIUdpWbs75
yxC2Xn32Uc3H5Vq9elc/RbeIeeo0ts/1+nERAvGPSVSrH6LclnAUb/4W7xQ9kiROo6vXw2ctZljl
MPRPortTbzykoE0/rCSKwlr9fGyUo3mlDr+kvlvXy4R/VDrW9T35+rN9ry6eianA829H45ibRNJD
23ZwYbbq11H958PmIrw61+cPM1lUZAtQg+6aK9oMwUJEALD6WT1Ex+hh2CjSEboZfiSF+Cb3MW58
lB5LDVofNW+Q7iRz+sg3i91ynbkC4nHk9ahrR0n0sd02To1CvHw4I2MejmGIFTqX+6vDxSgOhTsm
t+PbYWO6rC9ikrTrm8NjsbWi93xYjT6Slxmo776HbO0uKUZDNMqd1R0K3C37zZZdKLyqxYceHou7
ev6zf1+8pWxIF7rpqbGNdi/9QjyiEIjLyFav2tOwfvrMD1FbH+qf5RHaIqnuMaUj7Y1fk/fRXel4
eagPq61qlLtYshk+Uc2KG68les2/9KPjKmaYYqFfuW1Q63/en9sn7B2vol29UKzvKheFbdzf1HfL
69yG/uUx8M51VPpRifctWnI+H+OwwYd0d/X5+2vtIgqYVLkT3ebzV2E8jKFNIF6Ewb9/wskiXvwI
mEaEh3WD+XiHgJqbKl1ocRVBiqEf2i4Kb9eQkm+PcY3GXOWbDf6mtHmDIgTBIh6d4+S9Gu1JdVcL
ipJUXKZxlTiYinVjVU/ep++N+XuDRiiFZtTgSBrV6DVY4eeHnUIh2t/m64jx6DgVVQA5Jr2uzQdg
5oCqBI334Wt5zODfIn3gOPNNqlWoJO9WPZGQFeWygH9FTvaPGinJDa/8XNSPXVWVWfHM5yjp8uX9
z0VPve023oCSbG4sXFrs3PN8/o9Ccub6Zjloj9Ah83FC8HtbSj18VC/Kn59fj94EGKbX2PRQlLCL
xe5+zidafDPhsyJ27O74BJUEhfoG2yUVCIpzfZbGU5YBs+ciXQCnOXKcHqnv4XMk0FhGzOMKLa5l
ymOeCgIVguqyhZJvWov95eXZKqGpELc15xFFBdwjkzKfOl6OsQs4gg+mm99PQPm3KQ1XiuyNKNmx
bBQ/pT8hCKGanBmdcEADn1Urqc2Rd4V5C986BpTgjOiDMG4cFanQkog9UU9L0TzBQg8OssdF6tJb
4de0yk4/O/KxN/NjO+0p+IYNzp8JYtkkTMg1yBZmCy7Ir6m5mqJbBrTiu4CHbW3VCqsXqJDePPkg
1WcvsjwAGCD1LZ5IDoT1RaGlCZpfecgB/Gxpjpbnt+nbjFr9BBGBLn1lPCTzLR/fUsvvP6tpEVRw
GGSfgoI7Pl1qw6mVk75P6r+Tjtg/Q4bPyrcK6Tv42BJpQo4Vn5IVb3t5uFRtgVScP22veemNZawT
9IU8efdSsOqRcfTGs376Yp9tYd23ZrR3Zs3gWmWKY3NWL80jhgvQYBE/Lk2ihR4lNQjVpVcYeHSM
A+wGwS28K44NG6e28kXPqtQ8XKna4TEmUSGtQVtFpvU3A21ONdQr5JkqDjlRc1PZSYWJOtMGvEqL
HZUhClSooPSsPUmcUfZiPcWwN0W8QbR/t3GzlIPAJKWeWIWxmPP/QkqxDZvBKqqyFd1rfIJkL9+G
ateCnW5tJVZMgy8TCnEzlFw8efKcPj3F1j0G0xA/w+PIfuYMxlvLA/JJ43aLQL+R+hF5z4lvI1iz
4OmLud8iDbFNAHSnIefkp1Eu2kNyw1FqukOtl7oUFyTVxyozlGvk+xNVE3KX3ny+Bj01tKP763Wq
VlF/o8phzqX0InIZgRLEWbKJ53TDORAYRHGhHqkGsNogSj6RHeORhIV4FaJg+32aXFhO//ialRXM
5bSysBotFKpoqPoY8MrhwPNUILSSG8Rviqm5SFQ+/HdF+UFzZwtj2mO4wumCVEgHjiRDVyCpgAIo
Ql1GxZXH4pvx7whRW+59doisJxWB22togr3n3GsqHqSED74lCip1SDnUSH6yrdm9G5TlGEI1WkXT
Spxs0ePUhGSB48vpbnVZl/XnqPEJ3CySRnMlfr4JcZlucrp1/uxgzK5tTb9orgKNkSipeMZekWAe
l9a0wt4mDLqMUejH+5sSUsbbN0bWFQHXr7h1CX0JTtZIuqvBF0C2OjzVKuOABjWOXgebdoxmewfw
EFJxwgw1CbqEiCLP3qycLz+sxlgaJCmBSQdvlqqdqQdGA9R+TDzGqSWxGJci3czG3AKHRQlLAalH
ETMv8xCoMFuOOQB67i6jzz6K3hjpVN8A9cV/g6D/POMvplCzxaY43BU54/Kj04tk9y2bGoA2GGyZ
1wY3ZrI+egI3SacNwKT+ZNW31WAKk9vhLrgm5gGCJb9d+IFXZPCMAwf8jIJrULfKzn5H9D7FJtRp
NOJKzpu1S/kEUizlFkybFt+9pksSNy0nTO+sR26giXl1q6SCexM75HT0Zs1KpctG4eGc2pZaRhuz
tTofVSb/+sIZU88rN8nJBXG+NTpnQYkKgOUp66gioyuKXG6Q9A/9VdsV4dw0Zy8bikt+6XFCtSud
Pc4gtUdhyjTKHnOPTHlVA++3wuy0cx9BjJ6AVj3cUhTvMJIfXOrkizm5Fwz9/es0jLn4zAOnC/X0
dL3NVl3mWjpNeek+9RJJLoLXTDuNoRh97F0CGTKtrC3CN0PmXyVQpaBE/6YifldhSQ7MH1WL+bA8
TQIt8aSgKhZAntGSaYIQGSdUzdH9UgxRgp8oQUORz5DnSNRQhlPt6K+t36x1AwvcNi+vNDSzy6rv
usZ6i3WamH+seRbhC01DwHV8DeFRbZb6KRwvt314v3vuMCkuGTAmt1gwYHc66xRFqlNjD0gOxELE
UJgQOXOzipQGDUN0tC7g4YeO/oshnbL5kRERlQfnX2XBL+kX4EhxvCTPDi7wch63Dk5tnwNdW22n
8s9agKtFgZhDT3Z9F1yidTW23akz20ed2jg9um7LhdQzHOigGR6IAvQYXd6uj8TP6F15I2MMlK6E
TQZM24vVzfY2C48m89R01ChGoSUsM0LXzKV0TtRhcdHIKLg2epgTi/gyHEtTsey46ZbHkfSMEFxN
dYDIKKiu1/YaUphUTX9zTs8ByVyE3L7Qr7IBsT3x0xjLozZWobjZ8XQqvN+GzcqNmh2hXXgmCktd
e4hUviNe/a0OpJUY7htYsBUQ5CEIrQVf1Kqj2fyw3ucLJVDAySZ6O5PwlHCQs7nZ9iKfjwbHRyLJ
+LuZ8LciLv3YQrGQfmRYLVTLX2bC/niuVpPl5HCP80x1WidhXs/iZT+qDpazuDxBFNKcbaICbs29
Ez8K9VKlfhoI1O7i1SieVKLiQ+UB+L26r+exN8NXbLB8QHwFvlqMty95WsOrwyp3jqTy1TiPLOsU
HQY1DHoHxd7kufo2qcaFU2NVjWm5SifNI441lDXAUO7O7d1t/jG8yq+i7c3uCU1LMI1Lb5On1VNw
Nf+R7KLDz0lr3iu8I/KaFiLkWS95upwuY36r4dW9acwwICO2nzZLZMF0a61FuWEjGV7kqPltmjV8
7nCppdnXKu4PKsi/FjFUl2kQFyuoZeMkiGf7BgjMDhhpsB6MS41jeLnuN86neD+Khw/7wfJ9so8u
KnHysTtEG8wS8tHxsnjJIRcvc3fJNsKiB+D+UAd2KeGiSkfZWkTyuh6U7hcvpLbrivAQwBDtvGn4
PUQ9VYkO0JpqUTUg5S++rWkCEtRPgHvDpLF5RYpTmsaFUmN9qPcDmkf2X5ZP/WFjQY51qPMulUp8
GDYCuoet4iofVojIfPjITS0itz6y29wHS9LvmM+qhdGqFCfkfuxI43oyjpdYZ6+ixcfso3A3fVx9
VB9r05jRMQPGft5BS/qoFSNq7+ObXW89jgvjaPIZLOLFKGIq739WXvEcH93u7s8/t6sIh6HJ/ewV
IiZE80lUeJ6yMI3oHRwZhmNYnET6967f8xzKNCoOKmG0HABwDabP0+fRXf+5eomvcf55veJHsY1M
GglbiYtVjFeH+uoU7T9L1zvwsef+R2kbFd/hMw1/JPCUcIYZRvl5dCx5PhzUaRh9M3ukQv4/1nLy
1OhGnC9iJ1uolILqF45AOTxNp0luV7oPXio3qMiflr1VPH2GJTMIbynnht3hYwXlfLMKojCrjzpY
Zo+as3y0SL6ZyMHfQdA/D8W//7GjLVf7oF9JgtL9FgU5HJLqe7HSSkpX01F0DqMzE28bTXYXRyqP
oArV7hjMr/LN9Qj+po7+8yC+xJ75YinXn+Q4iAMp1KZRpBZLbex9TMgS3FXvp+/54UW38DmhhqJw
vT69/tbQ6G8/o1+HUMbIiGbVtXKh+iUYXMzOpdXqcCzdv0zeUdAmPYC459NL+XP/Pnn+5vb/Ld7/
52d9WTt3u8ricBrNS/fHF2o8uR0ieESJ+9i1qwtgcbGPmKv0TmEBGP7Yvu1vk3NUuprVq93/PpI0
XvkyEMNaLV8MOaggXwm/bB6FzWK4mwfn0n3pjVrcqJ6whhei6iSqsLKgBBzWN53NMu5P66dlPOk3
5uv6iWaLsNz2mD4wX0dRdVsv/8jf7F6cLLMofE1wgT0pMcrHtbsKRdxLuH+loevSCI84Wh4T0mCk
UgAV399tvuHfFP8xt0J2wyqOpGGtTL/v6pcBPSpNi8twehw+lK8x32wsb4qXxEG3weXqeoXjL94E
18VbmrdBxdLH3ch0e728Ht8M7zeX/W75rtStXBWgyi2+YUMEf/tIc4XTI6vmS0GtVMzTvPjvqZYr
Hmvj6b40eoDO2jleyZazjZbz+79vK11Bvi4wXz7qy2g+hP1Tfp4Ew4fq7QJt9uLJmlvhdv1y6Fhv
pAH5k3VzaYfKk9lk2+f2pLW/mUFp1tCmwiigyWhn0600KxSoJm/HZ/0vIe09jiW6dbZP496wt3xf
tCcP/c/Jg47URVqwDeHbD3uzh1U7ucsUh6Wb2nX+5nw7vYS41wXiwzqI5CdPTLtEFKntzxhCXe26
D13t0N4/Dm9qvX63f7d5Lt8VezXyaVjE3dXzsdf/ebg938h3L8OuzrXPq+h/nJ1XU+NqtKZ/kaqU
w62CczZg4MYFNEiWLNmWbEnWr59n2WfqdNNdm5rZVLMJxkpfWOENJYiuH26f3J0/ZgV3T2ch0GzX
YW7cLO1/WxOtc3E827rO3StmF1y2WATbZeq9ePqgebEoKZCOlWyhIcKL6SXMjmGZLvL0Ia1/GjKa
/de6JOdioDvABEWBV/+2NGZFwjl2BhHDJF7Gj+ezn65zHst+IUT0w1M66eiaSutTQBFiEVs9EUcN
6uF5jY7RtJrmy2PPGh/nxVzbpHP3xVkR1c9U7v11gafB0Fy4w/h1Pxebh8MS3Pv0MDI/TyPJSq1B
sRZ5vHpcj7cDpDUhUTTDbmpShSyn6obYe96o1BDFvTDFjkkoMQ4sDdzi3MCbFQyobljO0aBao+AE
AZcKae84Fej3foSc5LjtJ+MbbWNi9049d3Du15CjSoB+GvCmcnxtuGD6VGNPHB85cQtOomn4zkww
pJ9uSE403iFvSodmUkNMh+h99a3n40Py4qC6Rwd+KdCyrIMcni6O3MfDbIvogkfaLc1Y+JN4dQ7i
cTau57sx9214fHBH9cRiq+mniy3vjD7gJJklq3QlmMvtszjygdwEm1k/OSgb5UtrcCCvK3k0x/ml
b42tcY4wavUq+Gpt7L3vSMny0YG0TDX9hqTRjNSnYlGtuN/0lPsGed0hAH89rqbWuINNVUyeTpE+
1YbORLyrrOH2U6oUyhiAyTQBw4HLETS+fHxFXe0yqkbexFoYC2WCCIk+NafG2pxq89svBulj2T8G
CSRMZQpQVeg/4XFkjhV4K5BjZ94TxB7+r0xNKCo1N756tpbWUqDQYEhh+EJt7FkLe0VlihMyp/aU
+PvJ4ubKmWLo7Pkge+xl/pTz0+0x4DvB5ShrD+wd8lwjgsH4LXvL3/jBG+6n0MsPT/Gbt969AQdi
ubkG3jp5EByNzhMDsvekDLy1QCOOoAvM/liYB/Ji66OckG9YH7u3/EmMfZuv3Vs8SwAcgS64jrqP
O37CWwt+QyaGgF28tTAcwcIIDonTnwJ+WgqJoRlp88NACDMW0upgY/oawJKG5RHJZuaUPdXBKGw/
qeDNhJWhA0Rwp2CjeAZyjhh2zc8XPx+bU2WcTgR8zYmj017B9RAZN6nRGvzsagF9AMWToRGhjvKn
y5f2QepzFPgK8J6eABaF9YKh8/rylT9V6DHcHImdOdRCl9+APoIkwmd3ugW8JHQM54Ll73baPgOy
cad8B4DCWm9fOUOyh+fTF6+uIVDwd8BzGOlPxjqd2EuPPHEf+50ZbanR7oFXNCBNgtORh1VDtoGj
9WQGhyK8PB2HJ+Mhm53erm4gRsxqsI/7uhMW8jJfV6JyF6mHYB92m7yfhMikTk/2AjeZ3TJZ70w/
bpaxX2yUyrd3oXsKYyquWCBo0ZHEOx4kV7/Lo4tHC8V7PFXhwRmoZ+wQ04Bsq/JzZVgXo53nd3Rm
TsQkIAzSwTEbxsf5cUXCR+MxzNMgp9JEqLouP5s1GcEL/GYl2s7Lt7J7IKA/zujo1dH1EhBXWSSg
w670awpMaw3E5sStomMTkprtiUAffTw7XdD7k/SJZv8YBxz64IkWXOhipZHaEIeDEtdoYjuDy9AI
kDs42359CtJZ+aR9XSYOJqgaymEOTnYZ2HODQ0j/QnhwFaLGDjnRwp03z+5aKO81L3TnzhhfIGrp
wApA6z7ult374REdfgxsirU1jsfoTTzdS0mG7htW1HNyGtBdmH0CO3vN/en+oe0pvtUrf8nnasbz
nLGbB9e3yr9GVRvmu6Ce6MAaO7yrtR6/RdgNWCwIFuRRDFK9iBDu2Qxe8zd3JK3qHr37AX/92tAF
DsiWuXLE9so6OCAF5+P/Y0lH7kHxvQ/WgOFZD/XRoYhOvseqygkoM9hNQRZdpu/q50Pna7y68HeR
V8+qvrFJewTaJmIK3gyFhLO/fyeLBX1g64G3D0lNT9Vw46FvQSoNtbpioUA+glZsNXGf26iN3oyg
jbQgy4OXly5IbGSVZ+p2hISEoD9pFD8BpoAOKRTMrQdyoY4slPX4bRvleUCGBWKAotXMGV0h3rr+
0Q+Qgnijn1tEx9muCk2dWorBiFydtgICsf1+HahQ0X3PDvWLb7DaYSUNuvf8tHfGhwfeYetnixc6
WMNswbk6LJJ+3QXOVwdSgv7usAlFR1q6pOXX8QnyaVCwDeRB/dZgBaRIr5kAauYtJaRi7Mzyh3wh
lMM9bMjyiSWZviN0tsnhWRgswvS8D6UtRAljBu9hkLHQH+CXunNlma6OMwNARO+wuE4UNvHswRgd
Z0VkDoqoZUvHhRIcfjOUht1lfaYpeZjLFt2y1fOaJV8vS7ZtCZS30RIBpokseEheDYjQhumjnfvb
WYVu3GFg0nNSV0cGykidXUV1famwS6mrfCx71hH7J5du4PFxGykvgPMV+uJYFYyE3FhPC2qB5rib
tnzVUu/LaPUd5urA3oiJjJzZcXlJfDkpNrVXigOH3omu+AmaczWshjZk1v1q9yupyJ32M3rT5nOy
sp+tUbraLfaAtSbHmcKzNjgcndRps3EW+0eahtuZsUgelyjlvSRT5+gnnyJCvUoeTbIUenmiencZ
WwsE8GJfeUAFD7zK+LBxXoyXaqP8oss2pSy4kTTCXTWUoP87LpVQ73tYikuLQRho6uZfdgu1YSSl
cdWTB8CCUNY0mvfeD4e4hbb/dYxveG3XOXdZ2xnJgyjgC9ARuwtWr+08hqNbTv/7gv4uPhDcUkn3
PBviqGkZ3yRkFac6kwZbZET0ylRQru5oR8x3Flz2QCUUweRmcMl/Kjf8nR2Zjm0ahmVYtme73reY
+nA8XPNTq5jrC9bprIFLK/dj/EVbJmf9eB3vH6ufAvm/n53pWo7jGS6Xaag3gbHfUoo81w+11ejp
Q90jdGlmFUv8NQ29SFuy+TyPgnS5m1ebn6/171zmzwN/KzXpRyfOj3a5ezhFHWu5DpTdGOdTKn29
OjICdBeZX7AML/8fN/mPK/52k9PmsNt2R65YBxk1ea0XoOACdX6OdovsVxb+v08O07XRZzNMjfal
6sh9+O0GK3vlWhSFnSBA9r5f2x+I1P/0DP/O3/88xLeyzS5rL/vdkUOYo3cKH93yEpo9dyZNyh/m
xV8FIiS1Hccg6aMUpaq3etlvF1Opln48bpkXQO5BvXRj/WVLx9SmfyEL7A9H+6uUz9E8U9cs8l2V
/77VJbKq6QyzSqx1jDSsBcImnlJxg6AyO/ZZuX842r+uzbN0k/KMyiFvXdnfri3pUn3LFHHW20fn
YzdIpRGJvCzCECmbcxrtkp9G4t8pNNf3v0e05Ix+O2KauLlLHm2tz5OTf6WEQaC5hMRPZ+rHMfJX
OVXuJe1z/lFNM298mN+OdXIuZucWpr0uPvInKs60Bsy2X1Hhp6dq+gDs4KJkv3DMaw2K2D9Vc/95
c23GjBzatW/ktN8O39V7r7t2t4ETr+qhSfzXLV9iVHlSsDH//ST1f1wrpUO6ochle47lfFu906T1
cAbammt9mvsH4j3a9v4p6MX+KgsINEHI9tugBSV69LMw8QFdhNIY++E0/p6WrOK6A5vNdWxH/34a
eXY2dtfck9NQR9SN81k9cShjKau+j6IPipP2hxAb87no4/9w8L/H1p8H/za2iu5ibJ2Se3ANnq/B
idsQ+/v5w+dwY/tgwYxo/fiUBj9Wq2Wp+XObvu1clotare78JQnqHQ12tdQx1+4rIpovDmhRYHC/
tg+1vxOxkV/lqO7v1of37khi+sM1/z3IeNa6bSMEatHHuCFJfhtkrdWmhplZ5nrMRatBPHjFa8Gn
esFD56q7p8fSX399/XJ/GN230fvtqlkSdcuy0Lxl9/62pTjbvKvilAPrr9Z8T3ByWjXTbBm/AlGm
O77g2ncTBb1Qb3Qdntbp8ro5bcqf/AD/UVylHOfR8zRYVFz7Zk7x2/U3luamDreAorkUUDObOpEd
7MT5J+hGShIc8kD94abfWkJ/XTu7geeZHhU/9dvmc953rRur7uUBMNHI+hCZQlEBh6w0FEkIcS8T
HzNyrRvxSz671J66AWJYWAffcDlmCC4HPI584I/3mdHTF2o1TPgXcNviY4P7EeLV5y+RsgIGC2bv
Bg0Vd4kK6BNYnXkHgBQocSQGkbTw6e4f3rNN4vmi1QDhI+pegCkRMP+E2PlmSCgFdMs1Zc/QmOuq
fVuQfrvx26R1L23Cja81ktR6mCKKdno2lgizhMoPe7Cu/2Nqc781zXIN23TYjv/cNjxXtcpiWzYP
ZuYb63Mc6f2Oki/yN3u8zyEmo5ydDWLStjKYN3SarfkBm9XhYaY64an4rK3VMQHwbT5R/LOlGDpO
YcEjDWDS0At3UXH92DZk0MlzrgYKyrFFmB/6utHLlzrZ2Ph8iqrHrTOxF7b3RBR+GvUL2r7EqI7v
pcHW9FVUZB8yzDbiaUoP/dDrvJDmNHXYBjbnhQz3+JTM3PlpC2DzujpCqTYhG0/famAXW6UXL86r
Ino8DW3/OvFYqZcVhYFFs0ksn5KOn9GKJEIOvdc8CfU4tKvIop+/k/xWVwJ27FIdtv0sdBq/Kx6d
xS930H6VdHiC4PmwuYwv71/BM1af0wQ8B23WtL9H0OlFw9vi60Tpi1LPa3LyCWve0S/3m2BbBspk
u7pW8AOiAyi+91gY3MWD2YvhXgTpuOzHYar1QJDocJKAp2P/VHZBp0TXXV+rQ/PhvMEY9QUCR4us
QY/EO3AIt5Gj8zPgRP3muhFXqM0RZoVP19c7BPY2OI2XTxZ4RgCxOI08JwrblUd2ahXBNgj2wfbd
LsL/Xkj/NZ4927TQG9Zczf4roTuVx3zPEKT3Gl6iZOH1WMR2k+6Lc3h3Jv99MLbDv/cMj9CY1Ql9
Y40G2Z/judkp57TWrEZWkK/deN+TevMuukI9bPK+sr7qS6frqUxxL1C0sI77OYW1KNkHqOsFhn/d
lCFMzeqTId+VYQsXjy6h3jf4elLwewecRthqCw9JNjd0tb5yjk6rK65CTUb1I7S0wMV499KzX5wd
eNH4Ep43IB9s5YM6frm5pOI9nWwBIYxakL0KkAu/fvdcdpezEhwVgBj9RPOL9QFQqbICN2HuwlJQ
GhtW/DDbhVkcwqZmpHpe4EUwhFZJLwnP1cZtAO8XfhMHJTqPYZsFqetPgE/t53Te9SBVn65MYdqZ
aVT7+01TQEAg4QfwP7ZQ10ixR5v33h2IuO3g9FnALXajWk19FR8X1ILyBxejdwdXIJAoPfcpG+nx
6LwNqHK6Q/NFNWe81S4eFui/NBCgOvxBwoZQ8OBPLiJooA53EXiZRQ7ueYusMgQsyCxvki618F9p
ql797CUe4t+UT7bgo7xFrgTnT830k+jyTt3hl2nesleXYmdQLaiBFjRoneA8Pes91aWYYipQ/OsG
0Yo+wG/l5CuLgpOJgybtpU4AAmt/8tNkcN1Um2bgGoPjqPsq/ehqhMlrxSVvMuuR5opBIQnQfDJI
67BEm6mN6mls909UXkCXGJE7zrJguX+0zuG+9c1NpQQOx1laiq+uyueCQBC6ixbRL3N+YRxwGSYT
GuHnxqd+3Qx24YEiWRFSKgpBEiGljNqgFe6DJwK4qcs+xdynVDY74ca8aHma0/UjYA9v4V5+UQMu
+vGFAp8BQ3gXXKtIn2SsamE6XTuHSWKFB7vfoWzhjAwvur67s2Kar9Xx+dGDSeaDeZl/5ZsrNUHe
koWlJGFWh9vndWL6g2Xu+nEFK0lpAlsLMC/ABCP0FL9og6IOPZqV1de4pb+5siv/v2ewZv4j8Ppj
Bn8LuPfdqbpeO7fB9apLHy9QbiykeelnbKddT8sDZVP1S2d0KlYqfospIZlx9jUkGdMARpgOn6sN
9DTMTV+3A8UcegwKAoXzUhp0Nnd43vT7dhuc+kIJA50679Ke3UCe8wuVyN4YUAiHzGOvnaX9QRGu
YBDnz+cIEENf/aWM8rVZ9+L5fqoBB2Z4cQLRLPI75qI7oRYPu+aq+nDYDLRMJ1ToYIsUEO79etqe
2cIfaR3WmH+ftqFe+OXjMu7NwCIc3r5AZk3tXqb5ce/6XoIaegH4hIJnX6NMuOspjV+3VBSPr/tL
SHHxibquO75UAV54IyqrlOiXz+mnAQexCZynhKXBd35Yzs2/82gEDijQqSSbjmV530oQ+3rXeXqO
JdbpGrRlpI6arz1CpdrrZZlQYVcGTRaezbmJQc0pirG0aQKWGMULKEN/jhr2mNNDO2Ll2q5b8ILs
gVYyONHfQc6sGdTtaP+Y9UAl6bMDW9enZwU0n38Ob2/5/rdQ84/r+BZqKmmZaNVu2zx0MIL0l3NI
JRAsJDrcuyC5+HoX2MGrC2ErwYVnS/UcUTwqSYt2+MwK9mhZw2w/2xNysG43h6BWwh0DYR/BQbP2
xCTCPEVMYepECyZcegrQJBzgZjYCNAB1rzrMAc5tXDOiAU+o0e+CfE+Nv54dClbdAUsyzQJkdEIF
4NeIHfytgo3HbjFZQook9loQ3JRBdwhYqU7j7dvoGacdQJFq4NxYhYfgV52NiVmcEDza5f3I6lD2
fpit36QvKN0QpTIgXFQxNNejZPPnfls3e+eab0/NQymcdyCkdxC9gMQrGneiBSDyTncpW+kR0r6/
AdCFPSH8jkN0xjS5fRGxP4E4301tFaQdYJ8vRK9LpK5ORPnCwRBjpP9rUlKIDRSuo2L6JD8DXA7w
V7wyJB/Q1yIXckVYWZSaDyA1bFQ3RXOkQZ0IUsTlZq0ldAlhabUpgswCRecOPtCDR1Eb8C9AdrDn
kkbwDw7qDa8MnhnNL1ac4r15icGrG/y7iR6RcZwayrqnZ960j8onvAzJMdiZmK8IkoZCjBL6k/IC
NJxoEIEeMOCHQfxugLYW7rYA8eXOoOIGxFt+K/fkzqTAh4YPARqbgCBh+8iHMDlEzUZ8loR+Yj38
8Iydb8bS94fsGFRAwPRRdrkBxn9LSbJa2TVuYdRU6pSB+coDtdB9MOYF0F9h62xbH2fhZ+3iX1E1
FGa/sqb7e0X74m61wHDgK1GENz5orbILinSGu0RCAuUuROJFlUNkIuTqhUrAZyQhRJZDSPMnlhlv
XT8XdLkLIdLf6AmiiEMDHpb8XZtjO60/XBrG0kbXoSdIC5wmOLZiHgks58U/YczfHYeFwi+2yGqf
XnL+JYfaT+4Kc+KgKwNXpAFYzzgFESTg8UCx5Mf1x03VQgj5N2sBxFtE8vHuXhZj3CBfi5myEoei
8CIaC4DtRDQB9YgrnewYQoWoQRyhVghqIOOPdMwAxPYAG4Vn8bWQF4vyfzzoJiKFIh9SuDyjF3IW
0XtSsOsTYGhh8tZorInLhgA57vYBIixijjqg+RyeJFnEPUR/Az/lyKYPfmFyukhOygnKyaAZ9GVL
YUmMAYSym2BwsV2KJqLk4MbH7qY4IcJ+cj1CBJE7LdwgYWIVzwr+lMJjuAGZoDdTD4L0IONXYPHC
Y4KSlgOiEQfV+8gtYUgcUUyk3cQvrWG+kTWgCGQpuJOHKr6yZ0yAyZ00JAym+1S40yaEa8RUEbw6
BxPhTyGq3UlHHv8X2tLuHf4FuoIQkG5i0wpTTBQb4C0xgHgIQ0QL3X4LaoDKsAGaRrRnarpPLqLK
5pe4QOD1wKPgtkDXSMBO7DYQuW4Xe5eJQZcSyQ7ROBGhJjQMbxq+B2SDL2ApREvCfNVfZTyJyx0y
LYw0DUrbVdhP8ZeohsToqXItwg+R2yb/oIzB9mNWf0JPHF/H6FZBVLzyk4Jkc3fD+YPExxhzlM91
+nIUK+aECQvhthHakhjSqrShVeQYSFZnlgxZKI59cyzr0JEuY97j9TDT7qph7LjbmTyqtL+dyQ8h
ghErT4XWIP0+qAD0Avm1yFxyKvKX8tvbhzhroT8mjAdQDrAe7gtTg4vNdiZtRBgsd1suhXBYFr4L
W1MlbC9YCeKmmr9zvZh87eEvHJfJ6P5mR95WyiyHyAQpDwZAbDrETUIeHhYszGqLRSVG9uvO3Dvc
6LVHZorV8zbQQUIxiBamiolhC38DLAGBExEbUW8jQOYAZaa7uYTosIpBjVjWyIw785lhwJiXVQe5
IU4BMR2mlNh8oJnJQBBmmx0h38W8vM8Y5ghKAUvxC6Ie/4a5RAV/gtO9fClYVNwFt+5UmXIoG9kJ
cNRN9p4tTY0cfmJGGrI8IrwiOK2Wr+NBNkN9B00QuWhB9CDgDSFSZHHQRBfFo0ikw/YIApU4gYhw
+A61dWgxWghlAvtSv8KZlVh0LWpt4t4gXC13QRXl0qNsc9sDY5QA8aTDXEooTgbE37s1wl0N74AI
oIhrZahli4GC6AabH5YIQlMyEZOw7ktk4kEhCE1RxP5QCJ7i68BOW8GPE66NWFJcFaCRrcgxkAgP
2jP/E2XSQ9/ATVWcU2Xflc/HsT5Ujyhsij5mCVEIZtkZmQ2gpcg+QAvKWn9FwD9C70K4ZXgYIsPR
IfMqCExhE8m7lYPV9cW+VQaFr7ftibdFS6AQj3BARGfW6iWL0xNPgwcuiiZHkSvnrEWDkwILsM7L
iwiLiJ5/TFgHH2hKUKDKiYnnBkQhznWgEXl0o/pLsKJ3EQnRJgRhjVwZV2EOd48kLaCeEQlwQPu5
BV/ciVBnFCLl/Y8RkOgTeDQhYIu/hyivcYvGGWIqwm4To0YN2Dg6XlNdtEddmEpnNETdXxK0iDrl
ndMk5Cr57h7AyFmLFijiEpAlCFqE7pS+y1mLrKnKvZbDC/lOvoIoN7YfRImlGFxfiIwAUwIJuvOk
qhf8WtH1klCKkAl2HcYfHFWYkSKBmk3ElUL0KMT+kOECy9xZIumGo4Bycx7oRufSv4mbckQJwkTt
RT6oh0GkFyLgMUJpRRh7Qmjv+s6rDFARkBTZOBmYIk0tcmgnhBFn1TN/A61PBE+Jy7kSwrG+KA8b
fNy0kgEWWSzuKhZ3IlZI0YJHe3m+6bJys3kDCQGFe1gP8MSEZwYMM1TXIjMpCpgu7hzqmkeMBImM
ZAkQUSkBJR5tf9VjoYjJKJC7t2U+iQCA+PvK9/cQ8WYcKZRdUQqwIhkUXCZ1a1G1E/vlqqc8yu8J
Rgcyxc6w3AuM2GQLlc/XsUgb3PXhReE+iRAQoXBS3PjkDvdEwliZZ3JodZhu5JQkfBUy3vkmeOzN
dp/CiwNzJWvAmAKUeBUDkGW4QHtDB5cHydNumUOC1pQR0vVJbnlbeSoGLGPWC2QBRO7gDjNX3rCh
uFHkZJLJmOXGcGDeeXptSIbkzcA9sCKKIZHIDwoKUkK1y0hCWiGZK3BOTTikBwmICAbF8kh6taKV
ynRhzt1HtyjwyjzEnWQk3jTbYYVf6um2aMjBZdbKkJZnKRxU+cdrp2f+Xp4aF4hKqww7GSgytm7e
mzLdGGHxMHkCMXzrIzCywW6LgO+dSXqbHoxsmL6MCfknIb4wRYWALXedu8z7i8qqRvivHOmWCDtb
tP6vN61DkccTNxTJDpKZSC+oPTrDskLKbcv76QZJRX4Jsg55VsYevFgRQhQglf6c3fQX7A9JLETL
3nwWUdT/FYOnawFczwZ7pEUZeBaxx5HvChIhh7kj1HHg3vTtCjTxRdhCJFFFu4CC+pDVGMlSFwQf
kL/IerIRzEgH8gEoOMbTk/b8YI/jSveEiuoXggdU7BYi4iriqA7C8dXwAvRWUi6PY14RV205D17M
ufKaPb46AhnTb1ISB+6JiZePaLCK6kY1bCaCPhZxhMuDxvciq9CidN/xtfxU/nkoO4nUAvXQiUlu
VSGvEL/kLxT1sAY0b6csNqQHyNcHdCkpPWKNAGZqJIYQyfjET8SeoMVQQIxLZTGB1AtYykWFtu6b
gxahBl51E18QVRHCLnTzRaNExE8c9jz1dv5CwTwBeBSdCB18uASzEnYSBUceqcMZg5IEyqUw6HE0
ocSEOKvEwMILFqJ9RaAk4ZMwhe9x8K2xJFR56PbyZ7CsX6/MEpJo0hfRR5d4XeTfbJIvi1BLkObS
uyJAu8W8wsHvQPmK/EDxbAI76J9fKCb/QKY3v9faJfd3TE9VbVrS9KS/5f6qFZ8z5Vjfau23NCKn
kAhhuOuRRxDi4F9WEkvJeqtj0tzepp0s4OIG5CBxIZRpyhx87fGBLo3YHwpsWw93PaQJfqhWfDPz
/p88llayhb+kocKD+rNY4ZY7Pb1eaXbJnaHwgDCdJIySFZGQiiKjaDJKEnDfJXQCMbE/FeLw7lW0
H8QOSzZT+cgxMuhuC9NWCMRMeZnX0jiUUSJ6qAASZvWXqHN62DBtn8vVHucjglti5Ltluyx72MJK
7vJD1u59L9Tdns5vF/vt6ZzO+SXfbYvm4Qm258B+LJ9lrZVWqjRyi7Bi7W+JDWQ9vAdIEi18ekFK
w4jLu29j5kPMDiirnrwu7jcvFD4kdhCVNjZH1vqbTZi4f93CSUTRZTOJP+tB/HnTSec74sx32BUc
j1v4ScT2mX9KsC7Rl/ilCmGfNg2hjZR6tHeNGq+wtlMUfFH1fW1xp5ZYVfYAnGDwSREB5btJMHIe
pDLCey6Qa5H8SPKGog+nMWYQCf9aJhy/JI2SMglbKFOQ/OSlMP1dDyjOXQBY9EBIrHiLZhAD5Pif
igoVy0Ak/+VRVWPS07QPO9MZ4muUvcOalAxGFMWPDY+RnBdtvM1dykGyOPmA2fOwf/6p9qZ/L5Tf
HjAQP8+8dYxv0/O3qkwMilFNLLd+gHtqtq90sy5v2kPVj/2tGYJXH5+howIn/TIScMGMwCTaO0Fc
+B3Fth9Gm/q9j3w7Gc+hLmyqmgmV58+pVWSXNq5TT0pE9OsDKS1QCGGbx7ByKBbtJ8bHTXeWCuDN
TglVFpI6EvjbRg8sUlQEJIeTiENEYIXILxYhMLL6YhqSTSX+zSKLooaEBSTpBMx3nX1E92DM8lL5
AX4jILvQPGGhlgXfHThvwpO3ntIbU14mp7DmDz3jUzjtyFAhrSIqHeVrGukDFp8fCez/mI102OHs
ObrmUEkTmNFvD8tx69PxvD0UD9YabgdtBnQVgUoRtk7W5Q94nRui9PfaNg/DNU3d5kAmZKqbr/Jv
B0ucTst3LAAPRjoxjF8H8OIcEo7EtX4x45FZT6t04ZX9upu47sTdTS/tUNk/HotXjfiWMp3+otu/
jHy22wfneKkeX9r2rVLeqPrn9Iu0Ng8O7vKHIfQd7SMnTS0ZiBWISgMa4Z93KItzJa60oqAOeonM
0ZwVKoCMHrrhgtZLEkG/9t+Ufun/cNx/7GIcF/VmwzU0HdDxn8fVSzPdb7u8eKgiNeiQJ5FFisxB
xAVoRqR9e/XfRzS+abLc9iHXAjYGyEdzdACdfx7S3VrdMdGdHB9LEpKBRxSKssS7MouX+ed+nr+a
Nu3dYAfboqcGmuBdAi0L6izQs1BFwS4OTJbZdTa4RvXk9FQ9dc/uEuEB7EDbyXnoDJyzn/fNhTPT
ZqBRUW1Uh+7kOFYX2wf36Nsv+uK4DUi//WpKb/jka11YnfzDyJpkLB9IPHjUWs7oBIIpQKQzmQOv
IWE3+VsrIFdX0uB0CI7Qax6v093gMotjH27FWfd3yPV5iElXQbZsN1kWtZQaEFVye1D6pmgo0FOn
ehxA4agC2vOkHYcgRXapXKMSOo4jZ2bMFKOf8vQ/lRVqhePTkpZ1MRfvEpi7VAOUz+1k+0u2DwGa
nLFH0NEsfN+9GptsdFleZqcZCd8v/cv5SFFAhHgUbUc1dsVhfA3yaJUHCElCTB7BLDACo188IQTQ
ZmgVB2Ub0kmD/335RR8tpXPVNygPlmGkJhGygHvsI/PI/Gi/Oid0P5TlgV7qBX5/uL0EDVKSNLrY
zUGZNFO1Ci6XWRoHBTWiJuJG+pqPQE6If0LgBtbQw0Y9pWvsH02fhWdMOB6WUfTYDJZbdp04BFLS
0nplzZYCXdn4dJV1NTi/FEgdQD1KA5Am2hx62ewSnaJfp/GuCqqBtlAGNfqVw2qkLYDHvZzGcRbE
SljEgbvp2gC1Qh05MXrIdCkVeNDBEdbQ6oJiMclYgP/3VB2nGV3tdAk0ZNVUfCJUpZQYSXEPksQr
f6qkIe+Uh/qkgW9xHV4K/0R6UA33EC60Nmg2VArflRekD7KbAML+Mw6tNHTo0zp0t/2fUL5/gedk
EbFZPHS+UIGQfVtmi9iq88PZTB92s6oMTpVfrcosyB63D/tNjQZsNtxBXAyctzVlkymRlxOCBthP
uQm18cPK8hea7fvJfGuVxvrudG3VcwPwv6Z4J5VI1QQKBU2oLyI61B2pByZi6Ns8WUSaEpTd9z9C
HcIlCZhuH+/ae0YMLYWpGN6yFAwlmiYTH0n+Ix5ezfouICf8FkIjyY4kFiUG7fALu8nnEXfqAwmU
YJdQMpDye0qplSLCCA3FT5Fs+++VTv/Xrve/jwOq8Z8L3SUtD21z5XEIxNsmgRG1YqR3SKA7dvhS
0nbSWcQvyfMMNmCFDuB/n4MEHt/3QtvyNNP00DzwbjnBb3vhYV/ohFAg9DuKxKeprtGFaxf/fQx5
kH8dQ/Ig12EP07/nFaAV3IPdHPOH6usy0wYqQGj8vT/q5ocRpVnGv3ZJdke2DcNjszK/4Zu8rHW2
ZXrKH6712/a0KMzHzFwe1U1qfcbmuDRKf4fMcwl4pGO58NA2duhmu+mvktAje9Qu/Qb37vrk79gH
tHqjmatdgoovCiInesnnTvBq1Jiv0SUfx4cnEIE1HXBluItfGu2xLVb6eaYoq7JdZvXMVabXY5jV
/aQEldNloXWYuFCgml9Hb3WowOhUyyMKZ/ZwWGqLOnnbWc/n/So5vqbQkuySRbf2m/0w8UZt/qxh
YW09tPpKL9921FAJNRpzbJmfSfy2h4VeG5/X/Fexe8yvrzVKMtURZFK9MuMH6zIquvHOCRRrnhlB
WfXVJkq70DD7GZxN81EbZ6Zf1L3M2mR7vh53Xs+zomY/yoo1TL0OGMKgBLf+1g7t/ZD3K6sh6jh6
v9Vh6b2ooBFxqu5OIcrabj9BxOYZujXO60Yxv55Xh6/DW9ct+J5TBRRjXlZnd1gqU3cJGzGe8Sl7
q/Yj9HaLcsruavgH40Whxfmgfl27QHWDgkRrqcx33kxr1205ULv5HvyfmQSXHSoS7jyDN9MkgXJ4
UZIVOj1ukfrGFrWZtlfFUx3tzehqL0GNKjTAPD83+1b8qKpLb9vT21V+qfy0AaeAiPAXHJzz7FIM
jOMrCsVt06/3wQFzjWazLVcaYlTloOOGZ4dfBgTH49PeXCmweg9H3zrwQJdn4nTENNvV1X3RECgA
qyZSwg7aXGixX6Oz51fqsjMiBQSIQpOTwMBDyO26m9epf7Hkxagm6ey3erg9r9TDuG3XJa6n5YgO
x84NG6uXOeEWE0Ct7yCClUZ8ttAHtZbth1VFXRJxwzSEgNxZfQpPPB4vqraLcYp6zimZn88hd6LW
N7Y+MOnbUIGEk6xEyCmZdpg7yBisDfZRb7VlV276/LBJN/FhdlEmaRyVWzAb7pNdjpO2b5wDMLEw
hxvb1ysfD/Vdh0HFsU1C+6scQhHlR1yR6coRSkiNqDdo4emLYdJ6fu32OxWEWItP9Nnxk+OD9rE1
n48OGtDNmvY1+fjUkFkWr5y2p+mfVft6LcbOdqSdR8gvHU5QLw/gBN+c9LU+LePqfe/RXF/SsoIQ
XU/2z7uZgrL5JEEeaWLNrTgsGR87uirhNigQWv60M9IfbKUn5evhyA/rXvmwS0dmEZ4LH57Pfhu6
w9N1VJvzLcJH+WOnRTmsRG+iQMZXkAhnZVE+j8fR6VhFyWlUIRFqT7NkdFC4tgVvcYkHZd07WQvt
srC6UHmvsBStAkCNKWU+PJJyVKYBydUB4lk7NZBsNVECXNManNe/XIBuuuF7RZixRoVb4HhYKr+b
3lP+mjb+6fMCuq4YmPWS0zlTM0dkGcotGyq1XBtk16TWIieZJ/tpzjhvJ4rjH5rocHgrzYFnoDNF
00jNaIbm/qUe1mffw8QOyF41Ahnm9o7AyM7HUUYhvAVGac3Nw2RvT6ln0DxUPjX34m/Tj45X2c3A
NMZm+cjn/LWlX3V8rrE6Gfwfws6zOXH0+dqfiCoEIugtIHJwwukNZXtscs58+ue6pN36/Z+pqZ11
jdcBg5Bu9d19+pzTy+ZoXM2U25RWPKZ0wU0fr6xC47SvZqfL+BZ8nm+zasDPZ9mv7f0Ect/m4yLN
eY8N06m+HD1nz0+j1bIyuz2ccsPjYcD9k7/N4b/VithBxIdDfwJBqbD/WWxeomF+2bysnoNr87D7
PF/vglF8ubbymW5m/wDV8jonHV0ToZ6n8Ib2lXINdgru8blV9QZ/pPQMkfpCLwQuBr8cnM8Vzmx4
N4J7VKgsJnW8bJYgyQNYTZlSldbP5mUD9xv2RlaQaHf5DDBQWp9e5tHD9Gnzfm5h0hhfXm4PEarp
TCWH/H66ZsZBbTTtbHaPRZyGMpCtbxA/29lVN3dsRRncgCDRnWbVaSMfDIvRz2XUCc5fs9n9KIcR
wOuqScdx/DDpXx6w7Tpl28dSK1/qH/ftFcGWUfYwPKfjD2y+V9jtRL1Jf/p2eEZrP2KkSQC9qhP1
R3Vg+BVuhkj7i83gXAvuz1iDXePoyhWD2lUd72r7UmuMZ/0vKNUlJgjl7tdsolOCGn1hHnB5zJ9r
5+4y0z6HXzeo6M/g+vc4jAX7zwx2wjtiF/tstlLEn8E8k17rdJgp9YtQHHjqyRCb8CiKtxxSplUM
KiFjZGkR3SobjoZGO1EFogBp/LlThrA8rh12ncLoNcPrnIqV4D4c4kb6krvL7PrwUE7ssHenWXO+
/FjNUCXkXiYM8ht11qthHo+/4j1fR+NB+OuMaHj7Piu8l24VWYgzAiE+R/e3Yu1y+CljaJ2r7kbV
Jd3EUiXznoN4UK4uMp0JFeSiGmFvBGnj3CuU61gD5LP0f1Cm4M7xi5Ir2zpcKxG6eUqFbRjgctfb
QC45N7OXxnT0fD0y5HS+7J0Kpco2+5qhqiqxii+Fj8vtuzy/u43e9mfmTPSXxTtu5TwsdwiY6y74
RLAGohx3VwE1CNlpUCFqHMtxnuGli9dbHsJ6c4Ibwwl6Qu4yq53Du0X56TSq5hhqEdQP2HllAZNg
l01/bfHoL/YW86f96uGAp8r0hHEDuoJ+2LpUx5C3u/P8L2LY9dg8He4KerjRvcv3N4XGjeptcX+7
dPfHt/KptT23JqNanpZjYwXXdkzxVpkgmj7UNtcanyNmsACelPuLVX9XquxLXSh+c26zbJuO2a6y
zB6IV1gwvGNgd9mSMnElyNPnVEe1HCg+9fT22DgiTh/hcFEtZivUoAEV5/eEKQlIz65VRhEU97XD
tMlPzvn4RgLzOq7fSG7Icy6tyyKGyruOwHiqEe9s2x6Rnw1y/WmhfhsUzpWfHIEe+cGkAvdq11pM
8HykVbGqLu5P90wR3tUx7yPM5leY5pTn7xDVI171Wh9N4mX4vFp3cjpLtHbLZnbcD3pRvl7GIaNc
m+zrxWnlgkQq8if5eeXyPH89QdGdVFi/mUszxMJ9XtsH1cu5mn+aMon6ZTPrIEHP9UjkQoTx3QLi
kUqpud3cnXcwnXOo3pf71vgrj4tfyWNZQtnHkCJPeKrMBoyrpLInL8jTfmf25esUt/nnDK4/Qa80
ri7OrTnuini5k5jOaut1Ldz3TwxLf999HTKVLXTbcRwVcd6ojrcoJWq7rxkmcKPBaYOaj69oWq8a
l6CWvQ5yFIvxbhaXN3EG2O5Sy+Cit5mT5lSm3HrV+cvxBZ+//R0wQGEYFNFwTB6ICPl27omwwryL
7a62KhDQWCUhtg1NnMROlyr5TrFyeD+8BBClTvU9FWuhXoLHgZVfUNtjQIukhIj7awfBFGx+sHsL
Hi4k6RiHjHEYrU+O8YkmEIY1ncm0vgWeZmTHrRndBjeMfwjGtyMOIBUCDgFinPk1yzVLq354bux5
74eH4zrLcAFe4OM46S/3T9tCN7NoZslDx53ypTPJ9c7ju0x2cAZnBWAOY5bCPPtyzfZZhstTlTbg
69thXz+M6yVMh8adbIhHZTy70Es8YY50rRwfM2/rzwDYM9c+tG6j+vLh+sMw17cw6K/BfEfd9aix
nn5SQhR5kdV7OeyexoPNrhthUcr9vayyvAroHm+d64EMNLwfzx+CqLpatuf4n2QHi101i7JLN258
Mw/jajS5P5DV8ee53njfu+57JVia0akyO33i5zgffW4mr5NxUM1hdFHafI9uRFDKpMPyJbN42V4f
OWxkBbdbJTeqHzElylT3AQDq02YH3r9vROPWlmbjGb4zdosgIHOmNxS/DpNqfHyiaimjJ5s+Li7V
OcYL+8cIHvrlqYAYqNiYgPpmnvbjbj7q7kp3UaFWwqKSLAhfuU2rGN0H9H13zxfg7aAVHbvXR9YJ
hOJi57Su74rVJQMMyTdfF50QTki7mIv3n7Pn/VqLl6B3QhiwnXc3o0foradSdY56aAZtXPbFAhr7
qtLtdt+6/W6/H/f77X672m+2q81qk//ua/fNDoNQKvlKx08kRvGuhuawQjrSulYZl1LpdAoVohXk
vk3tWOn86jTvm/c/P+VPTCgrw1ylSreZbRJ7mezgVN3WGoxBqDb4d4hfVpW42q62H3mpx3OlGdV+
7YuQmx82jLIoDS4z3NgA8c698rgLQhVNf1btjMnXiBkW69dZ+LS4foTXl+z3eB4vsy+b0WvIarhN
iamrTLzAy3KKbuF8JHz1V0cuXQBSvf9Y4s6FDmbbOhSbe9RSjE0tC0Cdri+ZwkNxebcODkyc2VTH
S9Qo17do3YgAItnA97Vj4et0aq3ZEkIEzaPC6/U0zM5648l9+Tm/r022b8vx/Qg3ExRus+W4us6B
4+3vC4f28nJfZD+dL/OVCSz8wvUUZ2cjMEJgQLighRPiIzBNwvAuX0BCsKzc8v3p4WHBOljxkzPm
P8HPIhsw/K9cye+y1ZwuoifWZbStBiSUIXEjk0MqcHyent+z06f1al4dXcCHt9S96OmOCDdKx+pl
VS38WkE5Ci+ryjo8Vhf88RVZWo7HH+f3wfxriv1oPmDizJXDmt0d5s+5/BCtxxTOWHbE0Zdfl+X7
aD1kFe93n6VCd7F6O+McdgADXBQewvPXCaRw/nXcNUro+MhbZp3Z5Sk3I31tHhf9/aIVrJ+uwT0F
Zbb8OAZwyM3uT8vB4fZa2NYwNbqcyXV+BWE/s11VVjN8leJ8iQq3DUQxO76tp28hMOx59IbAfTO/
K+OpfL5f7x4PTiAaf5eAileVCMws+BlfH+Zcsf9GeP7Ecy/TTkGGnGXCI4rg/x/JOo1K1/GmXDo9
8ToUg8efee5+nGUc+ab8kUGhs6vPfzLUypinzJuTDSQKmsODaP1E9ZcN69RMTPkED6WyaEXWi2bx
nW11Oq6SSMyPtdtneBdyAzRxRO1NcaN823W+M+uXHYxdrJioaJYdMtbiOF7NXsIK2VZ1FxeDbnn7
Oi1UyeS3y4eQDi4tk1uM2ORKEUuXadRoLEMoC3QMmqVMk515Ve0f4XneKpm3PFLDyqQzvBWquyoR
fpvHIBcZyfEEDt6ab2tomsgZEPH/99lMYNjfADO0AomBJVYv0e8a10OpNC+eC+H8KchXz8V69IWq
NEuzo7is1d6BSGACTBqMApp3e/vn2isETxjlazzXZtHgxN310TmF3zjgLceVQfn7En5ML0+t6+aj
nK88rCj7cOtsZSDywpcpsHPeXaptttrn2H1iD20oU0XCs52Lg6O7LFemr9mn8aay6ke3FpKyOYTz
JvOCBsVC88i8sDHxQ+HWf5+FnG2e/zoLv/VMt9NbaYFkcsYwgkOXFkmFdkgF79EqGVCVwURcxLtw
UB5EDaYINGe9C8Y+lV/cIH81uv7zkYQglxH4ZT747Uii1f66Ph04EvjtbfpN1TkT57BjO2OhtcL5
Cqv91iE+wj2afEiVgeKAJeUM6v9/nxI0mn84J7kcTjmQSkrZUvG31hh5/+g8G1MFy8y/Qg3z4wCV
BR5rg1F5NosVk6zy1XIPwA7bO6YSaPCpwsBhmuYZO1gyzCSkobx9SHtMG6ag4fPs/Ljrl2StNVsi
lSXEqhu0KicsSyxMSYsnp2U550Ee4KXJtJ1Pmlg9OBDDTZxlZ4X4CO2re8P87EytxwxpSFa4etSl
9yQMaYQY0a9t84a2BX1HMoDlL6fqT1AwEPD/TtVv4PqpnMmukI8jvYHHcmxvY3aTU708nNBhP3yh
qoCZz1eob6B9qHLAGBD6spPX8WaFPwQs1l0mIh1lDeoc8kFl8QrxiA+aWF2JDUyM7OrlL4tWX/4o
ZkKbjNIVxNGEAlKTQ+fIexih9wlPkx483LrmkU4fZXgpLjJAFiz1kQeWkMfAJKFxP4XtKLMTCuqL
jD2fw88+m2yTGySTlO0pi1h+WToinEYZZj47eJFZmB4qBAgVOM6rDZBtwaD3B2kF05fgL2p5nKv/
tDrzOaRvCJZLYWLL+3+aCafDZL7bnEJPOTb5DM0gl3/HJNF16elGU/F++NKwIErGdqoccY6G7C31
JKmyRIL5DUNPhx84YwD+KC7MkJNnnzZY+UkIXXlDTYNAF1misiOG0x1gVyZ0Xmic0hr9et4APgNT
ghbZGX/Tt4Z2Y19UsiWLlx6SxEk/y++EktOe0N8GrJP5CfcGrjSrOxnCuKjPkE8poFrUngovKqoc
m8APvx3fsb+/JSTKaWOybkZwlif8mkwMaXVQ29TzDIbcPhTqkqdGjcndqSYVHheoMkx6e1vY5MHc
ADXlJpVlRR8rGTW85l3YyXL53B5Q4fci/DllTEodv/z4GSL5iEasBnY5HIKcxZEQKOEzLluXnxxc
SKdWYYEnrww24YRMN6WY4Xz8g3MCdD06t8VXp3odPuyJQUt8lqzolOqo0Q+qKU2r/FX+OmEU6hB4
GSE4CkAVSjUR6YyHfUfC/44thv8VQDDJhpG+DJlVCtPHUT+Ocwl+0YAtPCnh+Fezhfaf7tsi3g42
kPWOLJdsn/keCmPk9v77ge2atMBZr8zoj1Q34+djswCDpZUFQOYZU7NUhS7XZTI7J9FRYEq37hhw
IBvyf1zrmBHyN9ofZuF/vAuiMvZGJfgShd9odPN1freLzoF3gQKKdPaxA4UxEt031R/kCpQMKJNb
iYUoN4XBRdFCEnRgBtEocSHgpNhlAnER5t0Nv080TEZx9UpSfMiUUDMoRNp1x5LeWe7y0iSIA4Vm
q2vY3kQXbpaU4i57naroXmKvK4rhZoQOKC0sGq9yWTk3DdNkHUHg/Ofiy4qVjJiuE9eSpD3Xj2tt
DS3VBYOT50OWcXWBEzhoIso7c3jPf4d1lLR/Obu/ZZr5y2i1m6xwMCgO3eqgYbSougkB0MMhNTv1
ZlSXj78iQJyaUX8OjRsqB5uVNGk/DsSAWxMgPY4QewQoY/aNZfuKR+W4ySyXGw2p0sBz69zeEb3o
PMYq2ThAJnJAScbFWTm7+lUlovOCESs9Ft9Ve2EKS3CDwM32+upoeEdYl2nuctWgF7VHHHMe4mY6
hdhrbjBkwjKTghEL+gPHYekmZghVHranGU06H3M+2xgy1k7JDLc52inlSf7cKSZGebYyNrJ0/7/S
SHZb4zvWm+EkXzsSpja81SR0dfIEmFHjRoh2MwsStiyD1uPpN0Y6rpfFZyqLMOC63UiRx24Z3Sed
ONjv0vBdQ7PndCDQHgHApS29Hm/woXx+afwSx/f1C7atbmxhLYf6QFa8G2JC3ob9bXCirKmEX2Ya
xjQo2OQaaxULPA42ZUIpDxquaP9KWYNhDq5zA6CUBSgT2mUIuzkJgdl6/sfHOIpG2qx85xn+I0gB
EEzR6X9xYAxwwTpp90++2RfZI5EpwbVX4QUFFSnXHndlgsjDmUL/b8LR4l+W8u8u9cvlaVHK3/Ln
p0PCtE21hhmQICdGO/ubseFMQ1LLh7qLYc0ZrtSV4UeFmtHLSTTpjDEzHFdOhok7AK6ER77n2mt8
DIcqSKRTx0a2d3hcNxASORKq3Equs3si04TgDkENQg1SZowKiiopvlIy5rE7nh9KQ4w9O2RjKrGk
9u5Q/SwR8yotwbt9aORxMeQb9G+mFbVP12R4oglKqYHmidjBuNB/eM1In1rlV0iIScAxgZHFnoOx
EbWzNVnuRBMjC+x46OkMuXR6FDHm1ktYiVxQDJ7eld/9Lc7ATvhTnAmLUBELuO9FvzMJxpsLRo5r
ynRlhxpDa709/lEGy4lmqJvxmrnlV8R2KCMLlWhw/lFHq/ozGiCaZPg8nckuejSZ6arb1MGWEPOq
rVOCm8pwj/BTiQIS2JXcGVtyJO1k724Ijt1TOamclKHV/MqvyvhSOxBbyS5dSTaaKxJgs1ZXkYeB
0Bzs2oHhKN8eZ61tcnDOeOdY2IrMunh2rbCZm50cFrq95NfsU8xBSaaa+VrJtG76ffzWg1fIy3va
//hqAYm0z0QxZIrMNPMvwGOWqwx/l7WlBy1r+ONSyJNjpwELeub78qU5L+xfDsWipU3GNG+bb+Vf
Nqw/JO6IfIsodFPpfGnAQHRYQQd+aqo0bu4/QAKnIPV0NVpLhELbLrq7fpkaRklSutMpvpKkPW8s
Ucu5ROctIENMgnW5kmlvzGAg7Jc1DuSDtlKQdIapnxFS8d0aydaCfg6Krd2PgSrNsgIeOkMp4h85
+1PBin+MbdKR18dW65FXf1LEtGKPSkoClERu1MqOzDvl7qpWUwC0/UfJ7zzF81C696zO0Ar846F8
30P25u+UQzHj+3Xamn0wEIUU75xEyVR9lH1M4jVSKaswD9MxpIs+WZ/y/h3hmZZmoZHj3TpU7tbO
3BsjnTvrJl9o7Bmwmfyf29nCEOkXEXjOGfLNeldnhpt4jX7fDMIhcIVkL3A38D1Lhc++JYz3Dvbb
5NVS45W+Id96vyHSMTH1VocgaLBHG8kLKBFwk8Dhm44DmqpCnENnxR4O5zLZuFM+fjozVhWa2qa0
9FKFxEuzVSjLVFropnKsR0xpVZnmm7Cs9cKa7ZK1cOGxuK8DQ3q+zJGKZAgk/WYJjENQyeA1ooqA
Xc2LweEf9/yJBQfkCp44lSGtcTDZIvGZ84KecV/OZZAO7EvPyLQxe7mMqZrJzJK65sAwd3orzZnF
xvR+jOntNOZzw4FrRV4h1Qs42eDEHySyykRmkEggk7eLfo5r5j7oG/IVlUD9u26t20us3P2XYwOt
7E3d0tPMiv5RV+LpsLZ37K0rQSEVOzTPnnsqDTVtSK7Zs3v4iBWMzRLHkHlWtbev78myck/ZR6R5
vEKA9E8F3BwO5qML39STeb4kWwG5hlrdw1MOYaGJGqkDL21xkatDqSHCU00gCdEIwlHGp3vVC46Y
ZdwGaX7EEE5kCsgPkB5E5M4T6nfLxcNX7h3ZeQ/2SHFYHF4BRSKM9ynP0QbhNE0JEjXzuapfWpGo
Psr/SgthHTVmDXgPe+oSd9RcP9MtddXZoaKnXtYvQi2MAIsvmSfi+vWxne7ElChUsFl+5gaBjqHm
3wUtiJPb5uFNiZEfV55CNr/jYE0nZnwoti+Q5KFtN9XjkLeFis+9+VrjTA5liSGwqJuYTmAhza6v
Etx/PIElE8f4dEQ7P2lJSrWOLvZ8ez5G5bgv4aBS/wJnvsakF0IF47iUkiuEmvT4Jccwa+TvgjtP
W/CYRXWwby/pdHe2ZB3Qhg5vxnLPl1NnzV1JThmxuO5MPwtM5Yy6tzfKOiTq/53o/zk5+t/+W5CX
/n+whPJxVzyvR6inFHcVG2hUkX4reDmG3DCKfFe4gJG/h890IGMk4ZClWY+P0dA1bpZYalDyWiDn
mfDj51JjvKwmCUV3ARqFbxNw1Kd1q/NUPb/TF+eeZjnz65gK9W/FITbdfyBc4peJ6TReISUAvN9g
qWhxm68vWTASL7aLBy08m5nvb0my5QwTrRUs/0wYUhV/yFfiAvO+BQXUMPfFLGMY3DdVsosrpHYY
3md57jnhjIiwZtKNaJVwlgVCERJx2yGIEY5L8eRlVJ+8MAp39qKq+FgHLieK7X6Y3aSID/dS7GFM
sxfscQWSebdUY9j8e61KFhL4YNmbDGg4K0o5PlhSJUYzbZAS5CmX5v57UidKg+ccOCJLNcSvcPNm
1RMibWXozDhA6ZQKttfMZ3LLUNGUiloKhn8wnZ7hhF8hlUrj8Qkxu/DMnBpuSYGWi/89a+XG9Qe4
M/EkSEW05lSmQiZHpkdn/pFlITviziSb82pcH3L8fteaO+yGl0+XWaEDLznWt4AxIPH4M5EsJWMd
TcCTq4izh3gXIjKWTUabiqHDTH3uXKMAl6VBOggTDVIzFJN6tmes99n14mHPeXfnd3y5Hj7LmOtP
cc/xcqN7s+MhgWsuNz2gRTILl5+eUWlxeyN9NqLpeqPBDel/c/4JaYEZT6Oh7iMWDAGcRw5UM6H8
0/jFH1pZ8tRgNQAnLVpwoi8rZGJL1JpFbpVrff/qdpwllON2ABRZiqNhGtYzH+e38GmF7tm8xphv
duUuCpWS3cAsIPwi5wcKl2MdInENWUouJxqFIYmHi4y8mBTJrYMVygbj0+hCqv/B7WHTPN/NWJ08
7sedXURL2jZqJLCFXYMWJ3o2c38M2FrbT2j9qyqGHkkx4LxrjD0AiD7Vf0/eT0PnizO+Id4P1o/O
APWvVcRN67xvtxjP9UKRmppSQfVNoeqp8gepnYr/JzQ0c+/TH8ur8YvCtrQ888ozdJZexfzFZ8r8
8ki0l0aW/oklCVdMMyLFrEsOYKHE9TMVrqcYmM+9jpOynbXJYGEBg+BR46MQphwX0G3AkcQMxRyO
hgneT8qN+QwYv8m1q1qMYUJinYD9gEShOrGEOb+qoZphbYlyWPobPPSu0avGogFKhTeIGb9PZWjy
OwFy95hD/dwuUS4DHW85Y9skl8g9hU9mAuZB29cjF5YUi1xjjecpWbBS7nQKsAK70Zeaa6s493VP
um9cFSAwIVsiVdx36n3jdXVhh/Qoxs0L1QFHw8nBqYbt6MBNZS0khJYlZrtbA8Wzwbum6dyxAeKq
okBRReNUm1Bdn5PLUmcyktfwUD99eZ4EStIiBNIWT6sBDREDS5vizxRnE4IpVND5A0YlnE3mn3Pu
ckBBEVE6i7pIR6/kZDW2MavHm14YSEhoAsWQ62Zi4RvNtFxyqqQXKA7WlLLK6pZA9RvuunQ07IxF
muPDPcqTVUDivvsxz7anUgCF8W7TQyNoELRTzX1qxWUhIVRzoewxCaQs4CvvHBs6ux9L8ahxqGJE
xFZ/bJNRsOBcVsw8ylXT2BUBgrjgXMvruDw0rhXj6QunuKb5jqvdk3x5YwBucsekgSTf2sCOJPsC
3noqDzdfIkr+gTdQ8v9YxTXXmscYFs1m2F8z01pxUfPiUpgmpSiXwCPyuHwkJlQXVraLMIUzvELw
xSBSTqmYjE2m9n4k1U4SQlCnnXE7Nhm4UZOllcCR0GT4Uk0rkpHU48nFU/ebrnqf2pdyy3D1l3tJ
tcxG7OOjL+tOAHtQQQxvWCQrZnrrUhNSk6ZYn79X4+12kSM7c7PBIor7yWVyei2TrIrVuNGk3Sbf
nL5aLsYcr+jqdl37XXokrnPzTde4UPeC5UKYromNCH3hz8wuLcACbZSqx+LKFWABzMwYCtgb1WpW
UJ+lNx4Y97Wd8n4QkU+uB9ijr7f8cTPkUohWnzgVppYekIdF6xDiaxIwvPv0CKIebziBStGq/+ie
8bUqaoBQgs24eWid+2JHAWfK8+L7EpPUKMttLgChBFH1R14Sf+RJ4/Rg8sLaMSejn1BXn23rLng8
cktPMXK64oVkYHUH2/NVmbnh5m2ezQyrJ70XKQw2r15QT6rpsrPB0sB2bjPU1+vhh8lAsSds4Z0x
IZRqT+DPXXgYo90fY3yi+B4cjuf/ZytIVpDGRlgdcYV9gSSIv/tyqy+PgzMU20ncgpjkGgwhNt6W
BmWwYA+RM0sUDj02XpjLzG/p98csmeRAxIx9ssOXRQhpvgsB51YCnMm71zGtBwxpppOswBaeSvQO
bC4lZ5qj9H2kN5Fr0RuOYWQccQa3pRMoNzh3PUksXco2ir1Y5KaAO9QwCeTiTXD8uYDv2E52qZOh
8s/rZSgp4kMPVNVY3DFlD/sS19CI2XDsMK/rGLsG3p0vmcVDbQYrEk85Q4xBZd2kAZsUUgBFrHbP
r+3tFETiTfM4r6hXmrd/x/RtHMLWhHEdxqiR6kvmcVuapI+wt5P843GuCcNZGjo8WN9UuZeCVMhp
iYWeWJc62+q9h+jH9SFTX7wSf/zTcT+xlyB7Se5Kk7N0wy+yH3kMG+Yj0102p/eFeAGyQpcl21wv
GRieHJLxEm+DxObCjMuNCfP05CbkArLgxAETwJ6aAC13/UhFoE7cc33izHuBDSheTpeot5Op9m5w
fsjFejRwpIQf/8b7iNuUkMUQbb5afiippaFRFzHzVOBb1y5j8ITui5wgue4+EtCNR9D4wBSLRJ7f
8xfWWBCPeGSxynwxHmNnKl1m42axWsIcruzf1XHg4zcuqv99qM3LJ65j5h9bSBK2LDHFytZXHyWY
cXQou4yjaV9+tL0ofyF8SyCWUTMaaqlgcbJHGCeQVgDSM/U07ZwDkeViM4UDa56D4uQUBsbeNOpy
QpjluKa9c3qMOGyWNZXTjqJr1Ljy1jQzs4Y69zFlTSoWahQ9GhrYES1fJy9iV6NugZmTdPgTxK4M
fD5q6UxNZSU4Y1Nj2sq8C6WY8RiDhWPSxppp8DaBiNZdk2qT6ZC/kzRAaYPRMRigVkNpd4rvKILK
PIAtrCWpQuubELjLvoyolEcUfZgJwEp6FZeBwNhf3wmiIAKCXGovRMUgbi24uYT14tcWbhMfATti
0gkWuSNbey/BXrh0lklnHKOJz0PH18v0bnHaW7H0WzAXcsuhp/ustl8m7HZxUp8L3Yz8ynQ9TTvs
V4u4esZSDMvaJk9pt6QPj6lwB0Z7zSBl9jV692JhbtRAwZUA5t5tgr3JfZfsDW62eC92AxIJb2lv
WQS8j0DYBSYv/ridetuWBi4An88dZYqVnXELh2pilivb1kq2vathlwkkbZRzU/K+vX0tWuiNDH0B
t96ImwasuR7ep/tA+C5hxGwm01xSb9h+jlrZ5GY2XOsp5+13Stg1+jjJs9l1z4jXeJ/ej6TpmuOl
JSnCxK8zzf8t3narOvZlDcgKWo24xui00SVLr7WL39QFncZzSKkkCjfFECtoLH78Dbgy3/F7cLtN
bKZo382bJEtCGLbO4HSrDricT3isV7Y8hx92S1lfUFHGGEa54opvruyQz1wzvuc26MmTsGfqbD6x
ar8v3mmBQsU35JW5Kf3sFfeYLiCJgswWedqfeRsXB6MjSAwSOh4kUCgUflaxo6mXuANoopUDt8+S
VSmyGTLYIdO3Pl43ENjz/kOM1HyHpSGP4lnFeXxV1Alijfi7tTiDoMUSJlLPKg9gzsL1sFKQE8+1
a1XHvtmzN+qc29a7KHwCUadksbMoNOxXWXBcCxgTKB+5h7uefOswVH/4L7Js0bP62dMJMwk1Aug+
lUXrbd8qZPqMCJRRTczTeOcgwjUzIZccm7WwKb43emkoDUiQ2dNrnChj+UcQphBBP9Yq/zCIE/X+
nnEfh5a2QYuBoDGyaEI/6wrKJTkrG4gfxYZjUi3w6EStWoAQgRbOSxxMTXBNDcy5GC8F4lQkaXN3
+ce9FEfITb1EYLUKMmhOWvjWAocKdrqATfqYdMqWacruhxu27rLT/qk1ITJsOq5DMH/w4v2bV46P
ptZhqXOhOHoJKClkNYGnv4MmcI2tcHJ0SJLr3So+7TpFDAU5IdgJ7j5dn0ZBQPTeBkuI1aenyS4L
qwC1kJg0z88gQgzmOH/JzlGKWWPXN7rPLToKYBU74tUYPCntcB/odbvW4W4lqL+rck09w4EwSOMj
17riG+hV4UZx0fO1V2ZzRTHveLril8jGlqENl0VFwGPNTkZLmlaUjZVC+0hDpYR/3qQ5gotjuwT+
BOIHGkdy5CRT7Fsh7XzxF+Fv6RO2Ost16kBMWg5YspjwHyFbmO7nuEvyBPI8f22hvaQThEcYC61E
vHdf1WXJWYpZ4I8stnjUwOfmlA3gHwsgfX98jbTB6kjnC1uUyzvlhLggvZstLj2/RvP0bDG9W6s4
zmCxBftq2pv2Rr9AFfkRY+uTJrJdPB00tarRW66ssWMCOA4ZVclyd8FboGLalrxOhtaxGII7GXJF
4obt5KCxulaDd+8IzzovSox0CZSW2HcgvKK3AAAIcvh+6wgN2x/yzrEO5oB5oSnBhLmf3ukUQx+w
2wm3trXF4aR1MLyFtAEzDL6yYMnF12cb4OYq5sHeI9YOggt5+gUpWYIdqGkp54jgtJTjfhCCIUWL
6KiuMBO2wBFQsfVrR9h2p1TM9M6D5CZoo5+fVsELNjcylsbtUcDJRkHQGn9uXr2hJq1SAGbBhN7G
4c38Py0/rtD6gscx+55wjUlt/subnrHftFly8eWphNNILj73l7ZV4+396SmoeS+T8HDfu1dqbux7
nGPtu2vBCCbfAy1irl1HZ6kLt4QXmoQDN0YAwa+U4KGzpUvC29SExKamnqEumoAmkkvIxZmGUTOO
8pc2fvk2TpTtQjv/Y0ty82Gj0Xsk5ZZ512Dxwc8KAId7yKe2pib9K80po6WX0KVhnHXDM/RH7+Zd
boiJR6vRxl3hVsCzkgYY36YEFLfH5avwiQ9xPRljbWP51biBrJahA66adJtJySuFGJKxuVb45MPp
ibkM/Z4YQrCuNlBXpXHN3YsTwiOMcdqLIinc0++TguXDbZ+55RLcniYvHo0hzsbjDKKNZzntaOoJ
5lmffgNCA3SLswsT0yRMYGnMnjjn/i0M3PjfRqy7DqaqnCFTNAEiX+lmBounVXJxRlym0lDg36ac
PlFuKQWy8iCxcs7Gfr9+COOEIlTL8xjXg7n+4cmKIc3l016E6yctlPSxFzo4t/MDyUeuxxF2akU0
I2Xa/CfuFRcyTThqcaojGuMJPrZ7xWe4pfkVXpvkweNv712DTJpKmmZeChVjhGwgwSwauu9GCv4/
HDcQqZaG+y/TD1IP4GqvOaOlW5f7UXPVvNxnCCGuEj/TBu26Aa2wKXAJcAq5HApMhbVvDURePLBN
R5uxumlcyjNU1+RhR2NaRw6TCnKw4eXejGFP46TkAtk1Jy9pMiwcxR/D8t1wfdOvqFvYeFx/OJeW
eG240yYTXjFROeuEAtfsyPG79kxD/L0JzpWa8se+rPFLnpQPRNfLlrFIUpHdz6W9xiSeq+61T+nW
hQaplk9ir/70E7LlLBDFcDd6/3j6FNPycOl7CW0UvLHITuNIL6uyiB0m0hTN+w8ej69uulNkwDD5
HLg01HBRtXS7iBrjUzWX+FOG3MybD38xIdfghJV6RmFLjW0XULjUsPevMSdnGhk9GBUtbDxvSRmZ
/EQg2FIC6gdcYF9jX2xfEvpPiojmOMYc1mQyvQwcJpS8FXNJhGcueJkeZJKvO1wDBgmz9WnStBTa
k30ZUYxFI1xqt0wi8c1Mu6PmmngytdZ89fyYvfkoczxPoJuzudyc6VX87+Rgb86QhGv3WN04s+yi
esiI6Bah6l3ZKyRm/Qt9igPsm6vvc3OCaTd7fO10v+e5OBxWovHE8+u10BjUFyw1eAdml16t5avx
1awj3dsWScpjhHKhenHYTnEsjdrHxBvyAoGXdII2jpv7GfPPxGyxduofHi79QvVQLZNiHO8QtHLA
mFnFOyaN2FPZwDQUpParCRNVduDwc3C21Gn8xlwmQA93nzTfsw6zEILV/77jT801bKzwf2ZsNqcD
0XzxStsytzfcAcEvbXzQ+qAtwsyvBL6CZlfiF+iQgbMgyDYm33ayLK54cEJn48++adb0xPPPnewn
08Ro3NjaEQaDgAzer9u6HZUZ2Iovmv6LeJ7RA8/Gq/jPzx6AQKqvAkWet4eFesf+2YLpnM1Mi+lJ
iwafTJr47QhHhCaQmw2LM81iTwhvDINuPBQHZ3Or9H3xGI8/g7LBK35shiU6DzxtD4t5HseXEVdj
Vo1adKcS3A7Myi/zHlJynuU4cL55E760p+Dc3OKUxQPuOWcsLBkA8JeRH8BYuIE6reP/7r3juPcn
8lspDMphPmCMbvib2dxifivcwvnx/JQCTLZGGMYgm82KnCwG+fFgmkH7IIa0ScDgWSt6DCJQPRML
S3lhzuNP2oT1azlnabvFxGNBee8jKbipS8SLJcLbWsnzIcw0T1K0DRtQLsZTZZCvHXC9W9TLRPtt
y9sv7G7vTJO9AXP8M4ABKdUMHlZYxhVzBQtTiCv4Y8MxghxBnEhlFBgy0BzHpcDHpTQxcorhrbGt
2dDaUc0xW5C4mW+XCUnhqyVhWqKmAMiMLSDtsbOHkLUESXdy4xVknft5Sq8rvaOy3Es4IcDc9f7y
Qy9O5hckePJ/X8KCNOjfxVM5+AW5bM6hJMXfjJAmczzAZieuoNvx7atoeXjoMic02cUXNOQNdYb4
lD+Wbxww2zYFoXQz35B6JsezxOZHjkaUmKH6snPncf/DwxGMNSb898EHxT8ePSPqGGyKVSNCp/+f
/BEu1+NoNscaTDw9k08gVoF9e5/A+8zSsU1hauy0ESAaqldz2hQXnb4AAKLIkIagNiPf3JD3m9Xk
X2bQ5LdwBoKXLcTWf3OcFUvOKQjSXcWppu3g08edh/P4NEgXIIMZwT2zPf6WZMzyRiKtRIsMS8Dq
hhKeBZBS33VRPRNTCJ9EKcU4RkYvvSfSsLtmr7VWOz3LT3Y/EzSQqGLya7IcUcfJxIuo6di+EkxP
JZX7xO7Dn+ewjba3nuNn9hQX8YobYQ0GqPiHeXC0M/5ybf7gsMXY0/9dGkPH/+HlhKPiZjkvsLBs
cCkj292hM+XGsqhN4U6GukHd2oNp//dr4835p1WNdyfCrnyOCeq/rer5cf8PKWj1eiXJPLfpeNA4
sUWSZcMVnMCaiuUhUmcfyJ/u26NvPZ+hZHA6Jt3sqeYvXEu0lYDgWGT5KrAGic2OJgT9OoFtQBHL
JVJgkuAwzlJS4c4iO8cOut3gbFzGjF0FgaWuuqITxa6lkCk/Cd8zhun/lBirT+kskuE09T18uqEb
OET1UsaEyGmKmqX9TIupsVt7Qpfz/yZ5KcV61aT7e2JPYQYqcevWuGK0Qk6asjHMKPwx0a3yYqIq
9mXOI1RgemGSxtA1ErXTT+b9Cu2e5yAbWnZNjIUQ9VO/tScfTqZgkcGSdyNlnEnj9lZIaHNspMnu
5MbsRrpnY3QLT3tRALRARQmhgWkwdnMOx0oPsOgj7exAYYjDnqbbf6NYhaU/0ur/zyL5TSEymhdR
iMyQvMJk43rSNElCx6I2ae137E8CxTZPRu+UMLAj2JTcnMJGAjw7SmldSGUTYraiWdpGMUqbGSP5
OmxkNkH89yn8JczNuvayC0/JBJ6emQ7kD/7R8CJcWZqnnaI1fAbODazCSc9z5z88kssPi8aawS77
Zv5N3ZL8PDt8EPlgCIpzj74pm3QqzzSF2kgrh569UjfTke2Y9siEr/G6Eptz8duk2r0e6A0Z/p3q
xFZL08tenq3uiVPGYGu7LYO+MzMb+vhgw5kQb09R9xRTuMJvv9KxtI+nLEGGlW1wu4RG3AThoDWO
DJsOlblIatBug1lOUioKwxkTFWL9gLwLPid5IJwW/hj6BB6nASjODc73YV+Vz5VI7jrE7UexiOMw
T7zlQR1sWGWL0Sb5nDxemltIVFw8gvaxcWxcGbEFz0WL40I8+5j10+hIjUACv09I2UISkiDI4iNy
65QRTPEkRcI02htgzP11+weVsoz2lpgmAIOqFstIueP+HEYt9QtwtfjD6sfbM600cbmYtqIedUn6
BJuYuoxCBaj+y5whRS7GUKhFUQQrpq0LNSlHIHpHXdGTOZwenuWaR5UCHinSoChUkMDeiqQ68VC3
aSSR3PNW+P5MRSNgP8WxR5xC0hY2KXHdkosbPCm0HdYBVtuczmrKdqBuMTFdZMIgAs4AggAdyxKW
1pW637TQ4hFDQwxie/U4YqAjpIHUjqdKinT7Zvy4/MjeOsU76pL0Q3rLgdmdQW/7aI60Im5IdLNb
btFkjJB6IjvhL1tI4Y9bSBQwzjko4XdZ/m3/Km1mq1I0weQevyvWssTJc/9053Q82jBJsHdR+b1C
KfOGvRz8BgOWARjtf3h+BSoS2OtbNFpcSKBn9ikO5NWjSka7yPtmgvK/pwM2jz/Akvaf0H6E65YV
Ydpm+LRpLl6KPHHK0eTiQkaXGelNkfi8g5KM2zQdZSfaiQEGnfeYkOtasDTMvk0bEiyFUDyeLbU2
zP9YXt+UtBNXU8R5udqV4T4z323y7sxkIKMDTrnazAqFIPw6XXf2FuXSYoVFhmHusohxVDBjoRZf
8rzWQ0nYq2PtKLfHVgDcnfeULOmVtBcv6dgYaO8entaQHWHLJUd7/ZI09RMS18Ui898SjaDID9Pm
+eENlpL5jBDp/yPsPJYbWbIt+y89hxm0GPQkAloRIEE5gZHMJLTW+PpeKzzT6lX1tVeGTBIEQnq4
H7nPPtUC5aVKVGdLYbRpCkgSSYDA5OiGSsU6BmzBBRSBtVO5kUBJA7mKKN+LSBKU8L/PsX+2vf/H
FNOE+p8m0iE73k/L29BHQVdZMWw3PEsD4e35TpNqN0SrTaEMk9jW6mIrXzZJfM8llfu5U1OZqU1o
KsS6yoKo1BUxUnDnKWhhGY3+b5ef+WcF+q/rr/yHlTVNLda5VBYTz2vfv4nCsmJH9SEWxvRPwCdp
aXl3atPkG5SNAXE/0foSSjZ5HT9XmpMXv9FKK9ayHx73hh5Nan6I/1lykeTuQgFrsKDI/LCurMpw
veGv/DYsmn730/nXjd+ugqTim3wpifhfrkSkHjIRBqzKnipws0PGYu+PC3r1/knuGIHNjq7D9JNR
VPs15avqgyxA1RDG+VvfrBnt0tknPRREGxlWMMhwwLQ3mACiPskL/BKchRbHxx/XiCZgfWv1z5Mg
CvGQxNX7SVXLPK7/9sBypcI/mcWVfDmdhhLXzt7/PuH2u0p5uSlcLqBP1f50a8ftPv1M+jjXAbsm
xEgMkMgzn46mr/i/8vOudsFUsG8cEEcSB1RptEyEFEBs2R1xRh2YJoP4TyFLwe36i4/Szg6WM/l2
J7VTWTWtGPPJFXmwV6SNyUgvwazhrX2lbEzcCjZHcmKj0OkaFKz4/t0bOIzjwwmBBsYD7amC3oFH
10EyCKo6WxoeczWoH5FXIE/V4UHl+l6H3pgtrR7uJNVVkcbSddkm7dnvICJ12SzY0eXK1stvJtd0
YqhR1P+ypub+QywUQnYY0YtPHl4tHxCX3pzReKP0UAbMk4L/TDPPooZfkiE0nm5DJ+EEaho98DQJ
3HtdiEFWtlvNTtB2+UYG6JYWlxAxAiWgYvjTaEmo01NVgfgnKWu0nITlq/iUCWLeqyGbMMEJcCKH
cKEq2siidW+mNDQ8Ks8a+iRSWvlvAYPUxoq9weHk/G/rfooc5J0BsAoz91Nq63uSEUwCoHqgmdqZ
/iyhX1CeJkrppHOQzNlqFmkA7HhItK1/wvc9NjYgyU+EaabNVOOGp5tBa1i+nAQaJ7FBO9ZSMzEN
9/XMk1MrTDQnqIaznv2prfpQBWhRGhrzTNOa7OxL4MKGzTS//xvVCm1b/2FR5QlAVNKVbD6TK/3H
okrtbtnZbLe4jDJPms12wtFNsHepSL7dj5er+ewKE3BV5AGLCYVR1dy7BjL/TclVQGjblDTf7p2r
CxBXLkdflG6CpgsvKxI0igmesYuuhjmXCfnJ8A7V4URxcASaCRz05SwRU5IDmqXxrCS9UmeRmBRI
PiLMWq6ukkJj+VkmGzD/TEJayWdmNvQ6tS2JnGPDuPvj+ZXGe+NfJTvMiViiU9cH8WhyFO46a+0J
hh+wfnPDzSn+C2naYzaGlBZNcCggf8X5hZqfBWuSz5lldiHbDREKukcRDNsTLV5/bPUUkJmGUX3G
20a2ac7bKmBNxhv73ZLyMO2NdDP9Om3nYGBDl4MLfPxvErXyT0GOEjEOgmRlqHay/0HhML9eNqd7
7nAdLZfxNF/bXKrzbDWV76bebnGlulnEF6ylY5TvV2DVhRwsKk2qh3UHt2pcm5A+vd7q0xGt4OF5
fil18vQBiOrrQWFfvb2kEQ6V+qY3P9DjZF69Mx/oC5UnorSPV+1pGh9mJZ3oCbucpo8fRWA7pFkp
iTwcatl8DbJCCFRnLP3hOtOAxiwHrnc/SoOnnMWbUeHeJDd0OD8dqt8ZyLWj2aE1njRq1xqAg9uU
zmIH7icbsb5XMd3FoU/Lkjqvb/P93K9KdwE93LwB2dn/bhLBU/qPQ1quFMppOiXnaPTy7zrqsLlc
x/dpQsfjBDb+QkkK5psthM0bBtWy+FGlqJpcGUVCBiorVNR3wJkIk3ZL8JU0lRV/4rcoIbgZ0FA2
ReaP74TOp0y72SW+L03Y/8jW4PsqYV02U2CCKkQguUpaxa/OMsJX6RMwLun24VJFVAOWNKnPkqWO
GqIttqUqQtxyCGyb5Q9RBJFrbrxD/4rVVMeBjkxOcBPn3tUZT4AFBBzmlG8oCYJgcf0rG4w72OvY
oxpn0+v2txJDkRPOYYtosQWg2WbUaxORaKPw3SMplyah2Z1P6Q2dfOhOSKMEBhoC9ib+vSM1vIw8
fqf8SrDbnITR4KLtSA1i7Qz9iB6/ET/+XAEnUraNk/+bTwDNEdxFjNBxSneae73AXSVo0imBZ6Fv
QRIW7SLr59CFB+hdOKM19IRvsQn9W4YqA7r2FnZvIUqqTM/mUCggHQ6vm+TBDTinuyUYVw5iPhvt
2x5THMg9eG6bNnvxDu+iz8mnv9TQ6me1snt7ovTPnVjyH/YVwj5pGsV63EXS89mtvCtggwJp/UKE
oMfUuIHNR6zhrH8H0U3FIjERv/KzCQ0b163Lj83pwpUmOQ9BgRb1uZN3tadZDdfmhTLCTCK+ZcRA
8E5j1MYeYy6XY+Qdz2zbLrbqHmYniiHZmJ173kd4sCKB993lGECk29/orWvyxid7rztfct+T5Lxc
7IEKN680HDLckkEuLywZZIDDfWZB4Zu7D2kgCgSgS0zO5VQRB75urZgKYX5OQMDo8jjZVZoT0kdU
6ru3k9Yh8l148ZTwjMJnMzdmoCAhSPgV7IQpjMaDeO1OeJeYpAUcMeDVwqrxKhK8OScQq+7By7e4
ODQfxb0Sv2XpunNoTp6wuNkZePxh70ChOS6dAPaWc0Hx4Kce1mG1VbpZrWSBcTWQNPiBF8aluJ1J
CK5cgeFZEBHWkCgv/NMr5yosFNCo2ICdcEVbznRDrCiEyGmYRdPOvhLddgNzZUqmJVdIL22lR5Jl
Q1x07amtJeK3rD8kCkcKiAwquhgtWglwKMKUiW+g5EywSuHOFEccGYrzLhsuu1eKooQ7eRkeO/eg
KISeZmJXZXHuVsYBBXwWw0HxcoaYo3J8vMDz1xc4fyvCaQNBvFLPcf+tN661InjQm/adxYnGLrVm
6NH87vcBia9/hOdIJQf9GtjPAIHo/7+vpHkkPC0bYgPGiawNub6biDa6YAWI5E8ht+pvo9X+pXvm
i1pHK/MMWBuhtHKScpgepgRh2QIOnqlpo5anzioTyzaV/G09nxFaw9zhRInx0SeAYEiXz7RRQYht
I5j/eWOEwTs3omVZlddv8bSfe+UzCkmN5RqtSNQgW9uGElrbJA6WaTkqZ+4sSbjTEIPDEDLxMaaa
dKAwxO6wGerAl2K4CzC6MrEIH9ODnZmDSt2/pRuZhzL5291Pgbnrs1M/Ln4SpcnzQcl+oGKZgunG
6sbT9MFKPGORmEcvoou5xM7kNcPDtz7F+XRiUtK0nQftXPYE+V6idNn4e0EFO4gfH7QBa2eIQxAM
aRvaqv89iv9V2yGb519eHPaUH/y5Vv1OzAArEN3Jz108GgluvvrJPey/XamehhX4p4bq/M2sDQ6v
5/NcTFcQSp6Rn6YAGiV4vt/ICCWX4sz0iN5cMDKKPYPoFW4C48Lp7uM8cCIfHX/xztRTCPATT6Tq
1nGTDeqvs+w0D6628D6tHebIKN3nSbojTWQccx4SqQSsnKQzKv7OhwPAmvK0lmF5ySfqVJxRHoZ1
dor0pL1kf6Yb26qWELnQRkLY4u2afyF2Q09X7p4/mmCvkowqBw8rWwFtiQjCS9S8zT6XI2t7dGBU
t+gpjoDQ/PtSUE1HFpUENrLpAM3aRvHkyQ8khHaphxUujimCRT+F8ZNvzx5V0MpQJb//heWXh8qv
3S0i8aZkBLr/hB3xpHguD5XZSE3mLXrPzRWdCvGgDDCd1Af8os8H4i/Q2xSHk37qCXTCv6StW41p
HGP9Wbk9A/BmiUrlbSUDJvpbe0Adqo3QG6N5pwOh1ecH+f2uZdIKAY1A3/nfJ1LDpn9Ft84WgCRp
qfD7BHv6KwXddOecfSRsHmb5DDdM6K8e4lPBVc+DDsyDQD4CWMJxp3v4vpn9ZUAdxGAVdkNwhuLx
9dGzwBr2Sf5EUipFhw9fJJFOsxLHuWRCMwgPBaFhVSKCNAwhx2K5qf/tj/3XOddBB57SSr27xQyo
8aoKkf7anqwk+SV8E+wkmEh4F+Ur/Aa41bL4/1o7jC5d4M3VPPCi4NfrnZmNJh7Zmg1SjdlAbBQN
7YcWoZ42INUEaRVIYSQEosMF/TIgjKHT+fhh3l+/TPslPvM/sRWCNoVhCn6dS338sCBps2iVHw7d
5Y8IPsM9lZ7HW5JPMMgO9A1El7wOE04bQFnjB+NDpnL2Ce5DgMf1UcfWMIjDzsA3S88ESj7uQIwT
AAjhER1kExzyxZQaxx+PYEJGLplSY/253kGbbRpjRx7eKPixceytHrJNMNT1w8OttTbYT8Qo/0AO
pgLkcv6aevG8sy7oT+oedMQt0LgTQTI443/Rp+RQ+BQnuSvgWXC8aRy/M6/rlYWYUyiRMKF8bJ/h
rbkOfS/I/vo4phIqT8jNPvBjEjseG3efO87TnT3bsoQpS6/zLImkcH4TQx59WxtYGJt6OUPEH+qJ
xsDKMiAfQ6ZZDrfch4mhgKy1HF+Q4pYksQA0L9wiC6Ca5M2EPxpRKPUECv+tUgm3WHk+guSU+kXo
7gQgr8fYvIXqD5NhHtWzTFolHk6I7Hlcb8ZvzUh4fLcK1SVe53VoYa9p68qn3/ioHSI6qL15Jjre
t/594L0njxTOKEk4lxJO40WHCxTRyTi+uzz91Isw/idRqyPnMw1BE4uzZ2QBwwARGwSaCj3e45xs
zvLVFH+RsuuX67DyvG5mc6RZdoDgPYZNJChfeTEOPa5fBof36/DYNq/GsaFY+D2Lhf0pN4jldYSp
Ool9mCKN8zSUIeZC45KEL7bcnfRKfSphEgLaTol6NaRPAsAn3PmcHRiPhXx8Ama/2KrQ4IMyo4Hl
FX5hAVB+UOmH97TukJyIPNLjrAdRXKUvvt9irjLbwqgKgYepsEBisaOCKd2zYgrfRDOY3k6awYnO
FXwhYO38rnkWbKf0KrI+E6GF8aRVNHklHPCuRreWNnGY490wV9VFQzo38h/Yg890piDBrZ6GM03f
OBCH6Qxq2sxeNIwTbYgyKQ/HjSOVkaFDrpSxRkMTIdA3xnXu3N7HCYuh8VEfgPgnS/KSbEMiKlxI
qReXjcvSaJqPzefAo2+WadUEDZZJiko/1Zcz9krObgUYhLZq0pg4WDPKESjQWUUmJCw8kTxRKRSq
Scg9UESR5O/2nb2VLSX+VE750OesXPDFXye6C4XPhRpt6EOUVHWZKfFgHthDU+PyK7BW+ZtPIejz
CoJwCOFqH/WC+kJS7gnIX86xwqtJKHOeAux8HRq51z8gsC9nHEILcbhqHRG+5qAOTOEgqIz0J5ID
NiklY6DVECa2ADhiWSfVYElS0/Nb8TPhCLKGCczNEHG2iB39Q4wPPQJ1aJr4X/orRbRXBeUxFOqu
eIV+kDAhxm+V2yxB3hDgZ+WvfzINnncj+7NvEdVKFm3qGZH+oWRwGXvNoGIcVUHwmjhr+NNx42Kj
GTnmGzG2gZgfgWD35rxqVk6Ffv0aX1lRjqpZDWeJHDFyiZofpgL3KSDnDyTynHfmkTPNAzizCuM7
J5ucg0L09EjKD9TQupqtlerpF8tPQ82s89gy8hBQ1hsPDjFVv9TCQwmrkaarqcNVrA0rEJrk6/Ri
idTcoqpX1RveyrTR2ROzkhJPWyfco96rUQoLU4y0aPFsW5u+OKcZ93xpFH87ARZcVDE26HwoRg7H
pFmiDgy0HHfuc1b1OpaqsSCFnF3l6u/1lzPcmX17d5CkLKMvoB8xJ6necpYbFi6O5GedNW4WAIbl
UeYQCW0z09hJ7ZKxPMzffuLv2/uUSgmXsIAFWP55J/0IPPxq0meWNtpz903RWX/+GhAMVvASphb3
MRut+7tzNBvMBkBCGDBBdymrs+RFNqmkhgkpntIH4vzNasTpY4lNzIxU2uLPDyNnqegS01EU0gYI
ZSgcTLimsGPEzQu2wIYgzcLkBpuaJ7uYxlgyEK/iETu/aEmeGkqdMvB0WPjIpX5XiLU7zJUPf/oy
Ha9euiTKL1Gx2DCOgONdHIUR2zMhNTuVyj5JUbTnJ5opkYA6Y7EnPAvjoSGUEvSRWtVGekIgywmS
+6b7RohSGEbJG1laUcK6pULIQJUJbFrHMhWJSCSWPJGDJLShG5FEefpZnD/rakPhoZOuzBlDZDM4
AMbUpDa2niSPl+Fk1Ai//ZDGIG4YXBcgTnjpgswCiblKwol/M1BEGuwAbiEhn2cNZsBq+nf45IoQ
FqtBOdiXGlC8RMIYlUwj5R+9mmVL8S0Cl2yJFWNBCGff/dSXisDfSXUbk/ialNoptKbNw2gzCPwb
psuCCezvMRTa5pGT4oA/pvH+02onoZHBxKbaaRoHOepjXXSdwBpuweBLTEImtRrJ9LQ8iK4gZacZ
b6q1uWPWI3JbhEqeh0xnyPrtM7CIi010UR9hrDEOegW2lqE9CxXufuWSHjfmg/yPvwOM8dpNw9x1
fRLYaNbXl1RjBQrIFGQ4QmC0wqgE6ImDG17nryvlRDSfJgEqimsHlWyAyyzoesZkdPdFW8dJFNdi
UdVTun79BdmKeDh/ievy1lzx3iY4F0o4kw/M9zvVXTY2s6oVGRox2soB05oO072RqsSWaCaeFf6V
JVeKBDPAGMrNoD1cYIe3gPVyiQWcy8zGfFVTVSC08DssXjl90xLKdbb/sUZXA1eVY+0Znbyghyy+
e7XWU/8pyTFfXCHbKQI40BsJbUpwwAnw21r8FV4dBReFKIsT9a4n5fSptLd9s613SkdNcac+KACS
PlRIqOk57rIHZhP0XIVLDgAwedNMs89a1hdXYPZRVVoqCiyHq51/yv+Cn/AIwJs6EOk98/Uz9R+6
lvluGT5d3xVx7Co4NiUAcKkPB1lfS+mkRyViVFdvwy1ZvVFOoIkQZTVuTW/GobTeSbt49xZAp6pY
RuntBmBFvLxHtxYwlLYIcBYRhh9nDp8MO+Iyk4DmUNLh/OFhKfeUjr7Cb0z1fPVYoFBrfsNod4D8
Ivx3Lfk+lPDoxil6i4zvnDLsbPXaxzrBXyWXzYV5Xh7tDPCahkw4kDJ4gSWvoRGmR6Ex/5TTwYlS
4HoGdGzCApkA+fNcgmTdnAwrg63Ad7eA3Tv/SABB7pNDFrxG7lM8IVOJjun4qQk/D2yl1HrReuuT
Yq8rB/AmnG2+gpskvvDatqR+jr98JOJRoYLMEUV7xXueROWXtTUEBEGmnJh01O08bEieerM82SnV
Wfmq/vyxFkhrg7utRScAYPvpA7fYKeAjGR0uwZXjY/1rOV2+ZwTbkYL+DyNEpjE8XtXdpntlf4+8
/9nQ+yOdjLKLRt3qGKy6budZLXs7gxhXbTrF6MvsaLg7j20YSpq9ILUrTcz2zJSgUpWb7k/1MwWh
Dl6iRnlIbupLEEcpefIWhWhBBovSvHKlJSbfmC/YeHADIcZpFMVg2fIt29sQp1TP3B4NTxO5I8a6
fjM0TazwyC+DeYYv4VAm0kgc8gR0HJIZnJkK2/6hvWITCWuMKM9A925ZnnCnYQmL7dQr1YFUoeuH
etuwnc+IlvjW2IPjG+pR7o0pfnvwBvQHqCYc4SBjROPwPv+F6TntlUQ2XfExYlmA7vaxJpDWRFaC
pkkcDIvvdQ3RbpA8oOeeBU0JGwx9R5RqwVXASULKT2iKgSimIMIqTd0FTN5OQn6CoObQhkpc3FlE
SiGW7Q/0DJdnpwF1l7WzGtyacporTG3208F2jklBma9mR/5tyMT9ZsQUTsnYuCBcABY3KpgOb8zC
4HooKxxK7/v07e/1D4PoQl216NaH2PTKiGRRsef8OdVTPRH0d4RqBfPJ8IvIMfPrxgTw7HgWLhkl
BM8JgWaoSN9q9dttMUpRPgoLr8vKTOefs1ig/A2WlRJ4GW1DS5A2XSp0HQgu5EB9om+tIJXARl2l
jsoP1OvoeR660HynfgI/goaaJZVps8Zx/WXplJbDgVx3Dm/qhUkrTYtHXSvsY6Aa1L2yhuRAnmGt
COTQ+BEoeuYEleRBBBf4/ojeep8QbRLHofFrdXWAHbuELAxyDrlkvUWvxM9dj4oRB/ivwLjekvpQ
V58bGUCrYD2LLkZFwxWQ5zkUFhGPvFV88pE4Ho1SL8uB4D0guugzkdm6VONJtbWuNegdF2Kk3ODy
FRd5z5AZDJlT/z/F+DMWu6O1w+y37of3n20R6GFOBPjqhoeu67kAwK2gVqCNm/zmBOjKpCBHR9Oy
nCVBTTVrxiptRi24dQlSTD9+8TuYOoRAJCDAUPFag+cNn8Ro25z/qEYowrDI2sAJ2vlDCLYP24ce
VFOIFLnsQwjKiWTQN5kKaCGnq+NaaginzjHOPtHbd+kj0yhH289dLt42U/t4SqtOoCP9TJ9S7s75
dVo90r/663SprYb5eCOgBEfvZU7VINzy9fvPKRvNvuk8unq4paN7qkE5Ik3Opo3ZZ+pt9Xii++bL
Ce9ZY56Wk/X9ippv61xySSme3AHWRc2TQm0t63F1EcOXsYpSj0BVNr+5mkVvf6TfekwzW7rIllat
uxRu9d1w9pjtk1/DWj7SSp3ucFEFTrfScHKI6RKTeSJTUhMebF7t1jD1GJAXpCighbQxhXgPgz7W
RVhfeSHqugKLnGrso08NKoIGdVngzK2RcC2RtCTvAn0XjWaSRgiB1dH8AXgLckDrLgMAZY8Jdn2T
LPEiEz8BMEx0agPVqmhHONySTOu8m2mlIfQqL6Jiz4qJkNAl/bsmS2p+ymBXEThGVs96eOyWwE2Q
eWBDCSQsrTA3tfkxf6PmGPfAv/aKjRQ8kV6W+qTwIHBTvKX7ye+fb1zrb7LFBcCDHtYf6r0ePaxI
p4PcNK+n06RWsgi/zJEdRPPGfgeB45fEoEXYDMkO4m7pA+j2eV7T9Mn5zWV7E2VuR8UmusZcub5a
3oKohjMizAlZYQo4Cvpu+oUiGn2XBS9A7pkBSHO7y26FZhZmqDyeKWs+5eZMuB1JYd2GqY5pX7N0
ZJ7o+/ggJKf0xDMsD7dQ05Ubm77BiTxOyPyhVMIlkMRfHwTp1oPtB6ekkx/omoD77UzkiWnkHhcE
OF2zszbUOTU9wxU8Ri5M/UAYgjyGL7hE8Pu2zQWgSENQWsT0tqdzMDrs/qMNeX0xx+FXSeZjJJZR
ZhW4OsH3yiM9b98QJHJ3yuwpWXIQolpRhiQKCYpZqi+vaQWxg0Ql6kIAcpwajXaB2EB7N0SXUYLE
OZTheTr1oT4Jnqgs1PkaDkFZlIFxqnbNUKi0VB3KcBVT8cHPhOnnE8Vc4tNrO1K7TlAKVAkMZHYq
UEGAmC22GEkdL+NaW0axxBXrd5pA8PqJ5KM9FV8p5LunWNE4fbj9MbtDPoYxNPaj5HSAYWXJ4/v5
MiLm+C/rxhiJIz2eR2lmkUBjZYxTMVCx0XiYpGGufiXKxQx1wuXJGoq0EHISGo+wtXsHj9fwsDV4
OdC1QmKMYIQFKMtXjvl5ebkLjWEawYeY/cnTe3VFlHrc4CSclVgHpxSTLzbKQ7itXnEhobKTFzHH
9sYIDVqYuUS4EKy41wmCJBwY8S0O8ioBTDm7WXqCJsJ/GFYQCgGmKS7j+m0K24Jq+WNMY19JXvtJ
kaYgvvOzY50cuIuCXO+bpxFVojQA9fKZ+TbykhCasbGQMEVXyI0rCcykuqLhyvxWDrDQOKzL0GS1
ojGkg5EtyfcuSfdTsBiuEfXtiAinMgDpEScgp1zS9pwS57qldot4f5vKbNx7id3OTz4Mn5uJY8tp
qc9Kald8WCFELwYr9WAkSrCQGCCjkxuyxQbyvauAKw9D4v17J6glb5xRFGwjfEwiHX6HDHILGLW3
a4Rp8nmokQRAvpIpUAEIy6dVNKy3S5AQM5n11SLqEZp/JUARkR1wBfQS7wAMs+2U+AsMc8p6/XdB
/4GdwDYzyzeRyg6h5wsDVPmufKe+Reueu7eXDIlbpjEz+/aZ46eTufImHeq4AaswzMLnrr9DiMWh
NALs30cmIEn1H1PT4wZALnfNQ73pUwj/nSI863bm27EzyJNjUeWqs85hmK/deqnXEyfypCUWKKnu
JBFPsoRLdZE4k53V7ms8yG4+LqFZ8t5L8YISgF+RfQ9Amf2IJUEMUA5ICchcJD4wZb6/K5KMJQuI
cKH6j1i1zyuJ9gnQUvCrA/1QjXNGXXgYF/KFuWJw6N7MwOGk9DAiZ9YMOxbLU6veFhaKH60oXdID
aPzgs+OZA/0PcRJ5PAzwK+T8Vimpbas7qmEf6vaT8j//sBWK8llumRDAMLMzoEswNhmZWNKCAPoQ
l7DpjDxifpQIRGpHDM25VaggCSb9FsYXCfo8iLlZ6MiWlYQoyNiiAbzgVamw9K78S7WlKXlKEQi3
TsVbV4NNAQcn3/ozxCEriGTKtl51QWQdUDcYNEx94jw9bd68CcW2ak6dgeuCRjEccagQSgrFifoY
aDbMpWlbw1fz99akpQa/KOK6QKORwPjnMHNY7Ms6AX0wecVo2yeomzM/RZUEQ0k3Gjpz0zyWmeFu
V7i6MpGpjexFzfWXt8PfWt6Q5ujweeUhxpfwHarS9jwsojZvDPQ3+cxXENCNM5EKcRA6HFa++7K6
UKayApF4+Wayb/p06qNUojztURPq125MGLv5hOd8/lFFJqUOKEMNffexE1mBx6qWTrzE1rQYaQPQ
wc7YFmUG0nwkL4IGF8ZHMXChwheIxRK02Py3gLIpP8Vk+CGV0Kn3+QdFdknEyKJJH+eY0iRfjocv
da4ZCudQBdteUiMCfmS+2Th4yU5k56dlL5KhFogueu2WqViXoZPgGKXJa0iZZTiI1ow/Ov/eX4iC
GUwgODgn/CnbkDeqNzeFds4N8Sw5PEcx+KKfO0NTW1B7aJyeV7VrUs2og6grVWrkqScMpD86cYGC
tVQzl6M3pAOmd+/U0w1zbF2K1hT4rRnYcG/F0epIqrVER9/XIwZDiGdTR1+1+EibwFIk7T78j6Y2
hIEHndkz/tcCL8wQsfaUiY4VQetrF4FGUEKzLon38y7B4PQ2u2jT0+BCvjRzzeNDRccGASa4Fc5O
YDXWEZqN9qXGSKdja7pC2SEM5fAM13RDxPOJvJIjev2md2BJ9Yb6KXmjg161HaCaWBX+F9IeQGha
4JrAk8/dz62Nhat9oOmtSAxttHyPlqPDsdhh1aP5FiwfTA9MIGQo8lOrSB0dgMlB26pxFdK+Ctr2
GMxrNPDeEmqctgP1o+KWDr8XxN7Da9UAq6QvR5Epwf1Z7d6R8IMNO2zUOfwmbk9+OACeDs9oc/+w
WNTfjqY/Dz1yhtUC2SZLZ3M8DJOf5p6m9Mol5yk3QijvNphkrEXR7PozyEBxMGvaYIPZROQfzzdI
QFUAgmKUry5ZKJLL8Y7q4w+lXphW6gMPpJz3nYifhAEMxhb9ZrjDXEUhfKwCWXRdUb4kyiJU5EUY
wTZ0wZ8qi3l/CjUCrSaIABkDCpJTkTvBvGUifV1pdjxp0+9kRf+TFcaoWjQhlcXGom022OAlJV7h
KakyzaWq4tWr2FbJ/NDMczstK/nBnXvBLNFUFFtO0oYk8QrKEZ+h7DeUxFdx4fnMl6i0zMimDprR
Jntyf1hCzelMfxXb6ZpYt1vSuuSO2SkwQgpp3V5IQBOyk/2atE3IV+equ0eUMrPSIABGBKsxjZ/H
gVgo7q5J6c4Yw5zMFjQkCZ2X7uJ0nnyG+gKB5xpH4Rsn+eHHOesd7R+cQ0QtkINCF4AXJcLKJ6jg
Mjri870OkwceAkYnQDeqfKua7UVSYLN/vS711JKiZsLqavUFkeXgGJVx6czWTt7NspiWMzZMx0F0
gf1ts1kS52ZGVCc3dBd//ShuQ0gv8GU4KTKJtFR6hoi0bYWmsd4W7+QhM/aXtNC1xHuH2hIzpnAu
P5zOEUWlaC0SgEhum8VNH22qU2ls4XAxcw93y1uqQRraiRcmobF9g4h8OTzBJXqMc5TPZasX3kto
sGrNRsDrVhg22xdPWYJW0fxTFtJZ7g3npL8hCBome5jwDprWU1gvjrfJi0Vr+zJ+MvZuflP3LrTx
PLwRonswVKmIF2gh6MWX6LOkChKoW/Fp0cW9JScgoR5tPOkHeRt87zB8Ktcoz/IlzPdBWxhsJtki
XUbCXAyl+gq6EJ1IDlHX+Cy7J0pEU0hrC2Rbk6ickb9mlrCboVrRTgoLHdTpl7CPbS3XWzcrn8LL
zgW83FWFpV/oCUMr9RYkJjT0rqQMcFuLwLcWG5StbZR5XmAPNT8M15o/J7c3UFAF64VgATE2/Voh
M4jK5DoPPYvnjw8CIybNytu5m7LYY2SFSmUZ6ywtXso9RX62cX1LmoqzcqjqGOnhZhCV0F00r48O
nCzNYruY8u0Cw5+keAo/K+CUzkuTGKYJRRDw16U6/ZySr5E3dv/iPHIyNqaP0L8yMyCQw37RRDow
NYoP5i5D/jLg0wTMBR4s7evEqq2CTnNaCEMzyCBD7pKAMzwaaGfjFDTg1oY1PCASw99YmIRaVOp+
svzyJzmEX8abjx3tnErfNnp2Gl3soEkfswt0lImw9UIv0NUdWuf+GpZy+QQMvMjtR/Py9/ljATr4
bH0xYPGwQFgFEJrzZb5J9x4CfznGZFM99nPsXMb6dNdyXftzR9EpCR+KBPcUEt46MlalbJZg89wV
Hy7b6SYMBiCVbAdUoOk1Y5sDhrST5aa6e8B2I4uWB6CWiuz+Kl+BBt6ClSkTqbkXoVbJ+GFuuWIk
GJk/QgE8giz90QWdra+hILHtosmAigYccsRHhjlLMBYIiijbU7VIdlDra8qG2lbB5bHropM2oFHU
YL4KaE5PmyVgXKrt8L9ULZTPf2WqRuhU9Qa/gw2ooefDVyVqBcIFCbm+4i30ZcpSnXuEnnrNrS9r
mWfzZPP2qr79kJ4s3ZwvIoiDm8dG/ouxpM8X1ZppxtCf1m6mm/tGumPtL3+/pjt6E+6wIVIN9CsN
HaChsT3ZSH/Oa9nOvD1vl9ORz+HYO/asjp+23XNeO/a2jax58tq+kf1KvJNeElW7xlsynDoqwWXh
Z80mvpyso/PiaSEBTHqBLOprdpo93Dq4NL4BQwZnoDtvn7c9a4b1eqh2hEtwfo3Tx6hcnlVnqXi5
e15v4nU+upDK23TXxXi2rUqXHK8Agy1eUvn+5dTf/r5Fq11tOG3vT1V2/pm2l5Of9e/KvMNJl8Mz
Zt102lzCVLPqjQlQz6upc83QAsSCqe3z+neqmn6tgg44VannXA7TqQ6z85bqTMrR9NJbrKM0sWM4
x7KTeFZdLOIp5H/0FYQBYv7tGXfgjcvRrL54YlQyX9PaOl4WqsdsZ7Pq7fPR/vlGEVEzm47Y6liM
m7doNh7tV1+cZX9pzqrc2GJXm3L0hxVt2xYd7nEL0V4xXqEzKVratlMDiBt/T+oXLmpYKL+sz83M
ILvo7dbNcnymb9tgtq1ND6t4dv51iibX7uq1WLP7hjU5m06eHoqGWLCok5x0qhuYCoGndyiQ2SZ8
CecL+M98H2B7n7pTnKdDM9W9zGPfprriRC2gobMguyRmOZ8l6NFOaPDxt4ch2Pg+nlffU00btHdn
sdIjbVCBlGmDwW7Nww3s6ez1DzIeC78r5lTzvtK1BifDjv5NqgDMa7/U4mi4AYJTyQs3ywfTJK+h
nseQ0aYDqW1MhaytjRIIa+I80DqSGhkx+B6a66YiPdfK3qrevTfleS0Wcic/sy7pNI8vpeg2j2dp
zrLjZu0fmaZLI4KHN6uIgbJHI3ePICIp0eUzj1f6tWtS8dTJPzoAZv+LJlnYLENvFO/Ku6QYydjW
r2VcArvhOS0dyHp84AJc0KHJybz/VNfnlUg7Br/kU5r2wqimum6bG3Dp/XE6vtI0kBOxyaFZ7mdg
9URWmlGnYRcVVYHDc07cwPoqq6xEcEGWYQ8uPhjMCa/BdIlHvezBADp5MCdfacGjSZ80mDb5tlka
TB5OHZJUpUGIxrFxYw5/anKUhGQDFpw+/RtPHXZZG7uj5eYmcdYtceBYuOtyg66Z5AmJpzycbN0X
IQGfZpk3y55EHsY55NpiiLjiUzNphjdPOLqmvcBR4Lg4xs7TzLFK0Xn/wMPyLuXYc2D/Plae1JzR
psKLPqJOJDYmWuJkybWu7451cCxvTNfzuyslVLLJkeNWqfrkNdlmdGPPDbkbUNEVmHKkUvFQobPg
5PW/MR5U/ok3rZwt5UrFdKVcyGT+gzetWMrsL9MLHTdtYERHDlwUHQY9Al+a9Br0IUatA6P/msW0
F5U3xc3ZYSbptRXsKAKXEgx5hP1CRL7cSH3Dnlij3cWjPF1hS00Qk6HoOZywJIds0hkLPpjg0niW
qVdP7OI72QawIO1yhVTonYr2PCp7CROECMH/ynP4//NEFdOQDJazmTRDUfhPCtT9brPdzafp64jB
nxSjBWywHYIJ40nzcCWXXzzFV9jJptUcnyFKMhTP/+818/lcQYqJzfI22axbv/7v/ymXKxmvAQ7M
Ig8kDRHFv9fMzwuX8TY3261HhClqh5czuMcVnXoy1XP1+k1fyWv9RJF56imXqS4+N+X49HN8Kw4v
MVX85edT+/4we0kP84VO6RRRC8p2T6f2+T3/aPtCyAMRt9PnwhxVlP3alaNy7f7Avv19Njp8Vt4M
7S/r0yqFyD/zX9tBKtq07YVZhvCrW2gSt+0shqva7uOyqGYhzvx9T0fjwXgwfZgM1w+UR5VhtxuU
fxUHxffruNpabeJKKTr8zr1uPi6NUmc/yo2j65hK7FId+pRVu9SZ9HtY71RiQuxYzwkyPUT5n3s0
q42r11ebxvBuaJdAlxuU4/G+e4gO0RJM4SHeRdcq2dKXclyOs4/Em1v7Ufmz0KzU83GF5ptmFss1
DludQ3V/rZbjFxdn6tS6UGu26GfqU3xtkoPj6rSKZz2NP+7V+mhUH+3ieb1EJnXXnz6NR9lBdmBC
a9VeNO/VdHyslmjueYhGdxoSTCL61cU3y+6qhAufK79KNCbb1CjHzEarl/HQ1oLLaplKi028iR/e
jtUUHjmlijExk3qFuO/vSbSupqL5KB0TA4tx9ZsHeuV8fdHZsJ4ShRLNHkvda4XjJa44IOSfySwm
ld/cPixFcPNEVxEqqZPt5UlXp54Wj8fRhTatFgdsydRlok0//XIcXBr3ViYSuwm+89VG11Oi8QUe
zr17bZ0Hpc627vcbcqS04n4dV/Ot9GCw6s0ec/XpgFpBhyYd50rxEZpAavl+Tm9jWjR/6jTMo/PX
6vfiN0iKXpomH/l3vILqvpP7AM/2c/nOPtyHxe66U+xOeM0YxO/U7+tjmasax+t0RIvYyjimx+xu
E/OPmAt1FYtybTKJFx/CSzFRfxcWcZ6Ks02LdZl5XT1vX9PvGYx9Cv4u7RXlGMS/qGg9t5azepYk
Yyo6pqNSeXQ89c8EfrL1+a5mG9t1dD1GZyg3rvGG02EobevzVLzaOYsHzOJttL5X17CbneuzSXyP
Ml+5r/SpWsLYahgOok3WorbfNLmw++viY/mgSzvGi7j0Ttd4eozH+WgJSBaac4qlt5wxLhejfLF+
uUeF0mOFBPM9Lq6qk3tUIqxQpDtidClG00O1sq+md/H+0LqWm8VMb1Osn1bt+XuBAvnadV7PL6rb
bHx6rrwWutltJ3OvzwjhnBvzQ3U1iwvXTrYc36iXPEQT0C/76u4FPoFTOc4oVfql+pmYK2DgfbTb
xeXssHiLSt9wJ0ypKVhVqb5cfFK7j3ihkh6CZybWNC6gkXbU1VOHc4WKPtoQCGvsK73N4XGMtZ+v
jUnx52v3CbXI2fTwNHtdpurnSpuOmKXubQgPJ1Srh0Ub6o3KpHr+3nQO7T3HvkWXW3yeVOFoTX/k
RjN0yy3OMvuX1clwRoSYPFT3cujuQeHc4nU2yt6i7M+5e2yVOrNrnKKaKtfkzRhAynD3vPpYn6I1
tu9o81hsX4mspui0TT1FlRRkbQMlGICq3oqFCEYyPtToKFW7xZcabuyvbKsYEaWt3iHCP0azmGqF
460KffTm2+gDPU1yj/AsDnY9KjzgGt4ShoPuG/TJLL2P0+smtnIqWj7NivH5S6o+W1TcKo/nSQQa
bPp679+H3/lfGYy8cbwHRT35WD7lvsinduHFTFJsqYfcG1nrePd4Gm7a6yfmPTPVsqIS2L8sAfXC
Iwe8V6+HeFqOrq8kzzrpwWUAEik9qd7gDSVUTkj1q/I4exYesaQqo9Bfd7JPxafsU6l3wOEvj2Zn
YhCGd2aUZxaA1g5y7Wm//FCmRpOU6eMeBxLk1Svwntmik7q8bBbVUzEuv+/y0ZzzHiOuIkrFx+j7
9QCfIc/vGE+W8Xwbn2HBgZMAELLhp2XHpr6zeH6MbvDaFOJSv1idJQ0Zyg/bFxiFuoWXfXs/LL5m
8cynze0LBsBT+RgDf8tFh2uDVXhdN9kf2bDfNw75qHyJUwlc4fKefhDHdsabX7wvAUpFxUhPedZY
PYNV4omNf81f151VN9Uj/FPFdW/DijOGAzQXz5GtlU76EhUei4P71/1110vFe3IwXHd112ImMLa0
6bg28kSxU00U3OWZtZ9FjA+vkUiKHvGhTIzUO34dGZL/R9iZ7TiqZVv7iZDA2AZu1wLct+Gww75B
0dLb9N3T/x/7vzhHVaU6Uiq1qzIzbGAxmzHGHHNvgWePQ6YpOw1iyYt55ttHX8lXADAO8joDX48O
ytna+w//8aTbfNOX+J37kn3WC8V5IW8jgmxDlBrA9W70pi0DdINgNQ/oonhrxMLbBoG0Hmwt+wNA
HLJ9c9X+kvx7zq7ETIJzjdK7m8U9oCYTBJTFVI45hU1+8nt+mH80TPmw1Ven+g1RqCvgiMpJSTfB
TaC6s1T5fNkBjs4ouxyEKv2HeUj+Jm/8p8XpKXLZ/Rmn6Mr/+G7WC/Po2dQB2oj6CwKzHe3BIvMt
I4l/WGIiXg7BSGYIPINbIjqZiH0ln6dRtD4CsOCoH5rcRyJAYPNyI2yK5h/Tb+ThKECxNbKE8ukB
FsZThq958KSJajN6tRu72Wa8ab8joA9LtZ0zQDwSs82mxsObgEWsC5cXsuPCnGy9GrX86y09PDuk
gIV85xagY4EDiC3Bgg5Wxew5TqxFN04c0N04socOxpDqanqcRI6x5wRmy+em6Ve5spqdpxzLccLP
u4wbjxTHZ8H3DIkUC1a2iR29WfuOXQHbOrdzjjHXxwtA99KKuLLbo743t/8wynhJnaq/cQCo/rbe
jXcecHnv7+2d4aeaHXHcn1bkgJPdVjMEk5yYgBKEFMwuS6H+lHemR3ez03zUZYdbAFGuomQH2Q8f
xsSmsU9uDCJ6ZDJqtTsiHbIevrqcZUuT5eO1TmGtWWkDT2Td6p31pQKKuM0hLaT3p8JFkGZOLO7b
wEkEQt9Ql4AWp64yP6sg7NesFs1bcTc/dbu6pGdSlDuRviVhr/rs2uiSqK8ncpQNJIRkC+vV6GP6
bm20bd/ZBhTL2etFcgk8MT8hkjnVMrMHHPvfBt8uYKVbmXpjw+nt6WLHplU7YjbR3Ls7HTk9af4V
vNPAWTYN/YHPG4U2Pe5O01PrgM/eI6AK5ndiw9V5W7bpOVzWj56atLqR6MeBofR3BmekiviR5Q4F
hnUrF34sFE9CQpJVXixr1Crxmo1rkqhmv4yviGqKHQ6leJVCS+X80yNamHKYiJgqoRHVT/bD/xVQ
Dl2m1+huUe1x+G1Yy+0MNTOsWbvvVsmxv1Ibuj5aXRQBZSv9HTaXm3zHTkSOcuUwHR9DWhm7b54y
Gfcbc9kJos2nU1AnnIe/LJf+kZUkvui33bXJZTu4ZmGbCEQ/px8E8/ElROL8MDXxhFvica1NPDA4
yQy5AkUcgmu6rXBcKZxGHTUQ2p4/XP5TmrVHHM6qY6AyPxzvvHtx8xkqNp8uh7mDCmhAd5ywX5v+
Mp7ZOS/3IV237+p78KHuhou/iX6CH+U7L934HEgqip2pjeV2o8JD8vI+9Nvk3fy0QK4a2Zu2tk2Z
V+qdfG9tmmNzUHfhZnr11sl9ZopEE+Zvc6R/KNkIj60AMo4BbEv6rLcpnRbvArzwMokURf+efVDc
ZJfsJz0rBPvP+rmgyAn3RiJrp6IxCK8xfFgyLpIcHSUKCqAZFMG5vk7/eKj9ZwMhNgdiDS7DR2er
Tl4wIjnFuoNzXF5HLc3Ip4XrZhMcaGbKR6QckvBcRh3Z0bE+DLzjClvLDnrl+BTkxK7gmLfvPkM7
sSpKbX3tT3jRdwdO+7M/TtS1AgCynKoX7FSmboqc5V4UNm9JMZHqbz8lNIuCqvOhL4t7cSgf8UxU
h9KSAYhCfe7Z+EPdRArjpVBlvA5Po3LfP5W5MMienOD34ha+q5HT9HbLKu5P82Juy2+1FrVvzxJH
8d0yZ5USCQSuJRWVZSufzCHz/L1L/O4/DCQxrUxKIFIUHZ3pWnt6k51pEw4vrHgMiJYjsaGutPPz
a/KUo07TtKl/SFlJtMy/xznNLJIvvgPXtyQLnuJTuRuZaEhCqUgLb8F0NR7pfmW6YJ7YD9v+fZQ+
kAD7bwaCiKv6vjGkZsj0KfnexExolF24RV8QMtL9bp2DQ3JQGcEjmu7CscvaMwkBiHdm4GGfvo/e
zo3wxyWBiiENJJ26xI7hMZYS5UpzRlxb/WKsBsS6X83d6jphX8BfweaS7fSDFPqZNwDp+VFhkKu6
Mm8ztHbTC7MWfMusF8rj+WmdEGcw+NW5ZbXQ5nb9zUsFRc3rp7C/Mndz35nkdvv9z1UNqGUayo+p
oJBwBtsSrQODuj2ETvxL8J4fw50vXjSa011FHgRN5rZu6fK1b0WzOfXGodKlZa0B0d5qR/8I9wW+
QfXm9ZVu6ID/kXpvK5slzJkcSarOxd2rc+MrtjkqpfVLeLv4k271TDPSftbX8ppfm4sVy0knm2zs
pizLLjW3Zsd4J/rfsSfKZAcTWy2GxIY/fGi9zAKKcsnc7ezagfYFoqUQi2R/nL6V22r/PPuyjhZk
NZJZGVMBGbIj3IUClgSGVpHZo35rTtEmfas3RPbkpF1Bf3rBX2Es4mfMge0/95E2IufhiVcm5rdi
35dL71C+Jwfrq/hpfprj9D59M30bURcVLl9oCP75JMLz02l4rTob5/KKdmI123vt2DUMlCbPsQoq
dTGpxYCegGo4k8lb8k17lpZiSMmLM+qO4Mq/pAALLEkotgx7WJuQ3VNK35/o3u/jU+Iam6qhWXmS
r3G+/kNurVJqh5LfC2a/EqkfAlqR5VMRc1VO57RFPW75yIqI8jOhKa5hiaCRNSntl1xZASi8JFdf
aNIvqMxXyLSAeohcZm2HwZKuYHLt4BfG5CQVZl49O2uF39p9LwdLhERhZgQS28I46mf4GDyhk/NO
IWjuKYsFyGnA9uu31yF2ra0dz2kq8AhrVnnmlu/t2viJjZMFC6p9mw+sf/j1vHjk7Gkpq8qeQ8BM
Y15QO+3li4189FP38kGRvR500WHylNu0b8XH8N0Yy5lmJ4oI+T4Mx1IiIECA/AUPoRvuXAsCLl52
3ET+2kr7wJETMee0kBPVyWJ3wuqUDdMET3Km5jxpLTAjrG0rsgtjqxpCa4X1lPrxuQ2+Lc0x2Hv5
1aziW9OsmsgJlPEWGa0wZtIsZMV5UoRS2TiM6kesLhaW6+eiwCYsdDvm6ghXaBqURcmPpyNqxw3O
YW3Th1FD8KzOJZtYcNNvnPqrXYJZEaeBL0JWlugirXdEmE7FJ3Q7szaD4c5w87DOETMdhMjKTnG8
0FdVdVQMt+uxFZUTcxdXiyKxs+e1yhZT3Y4C6ZULPVq/YjcN91Dt84ls0GLmS0rMvnPn82XMZsHu
EVs7NbetdBNNGevYTAtHS5cNVT13AQUFPtkgekQazxmr0j8NMg0dD0bMg+iRaGROxkrZyTJjLpWs
x41tx0Y4aG0jXQboOio7QxAf2oEnc8QCkfQayQUpTAHJKnDZ8RvAnE+WFScZypzdTK+bkS2qYpMY
HJibGhxV/aiXx3Amn9mbbrjPdltCoOoi2fCPUIrNoExf78ZkaYZ7er+2FUm+JtqEnah3Zitodgnb
peJ6+SrWZQ00UDjV2HrCh4bxL9Hste5UMQtXsHH+8580RyH1TQTQ+/HvE5T72OWSuQTQm/Ls/9Yf
ylj8Dbu4WNXtpojXpXWoaWu77Pv52lezjcKKMDrJ5hEri65z+sgJqfahZPTzK72beApWl+G5Dp7L
othM1I1FBcFgzD7B5jqfvHEHgvpdSzdlszHIbiltVREA8py18Kb1yzK3m+zNm8jEsMvo3QzfTb4i
s8/4MGUnrnaqbSPY3sghfk5obfGDj95L84sei/Q0G1Z+4s5Jksl7ReQxPubG8jU713RA/qLxd1F8
05gmpAKYnst+/4L4stbP+G1aLczo0Q/HyXBUtMsLx8Ny3U7PClR+fnoB/U5Ofb14GnZbLMto65Xr
HPWTIRrLnkC+E6LiZTRZN6bs+ocCEp1fPHPRlk7398RehuTA1AShfJcQhDJZeU4MoKQgWGQoDV5o
6vY8vsANowVIWxG6puGorSTPo0jYt6tXINSMgSe7fmsv0SY7mTfjGvt7K172DJUTfXynI/QWTjTI
mbqclgjHZA23OqllOHPyeuEDtgSOHkh/5rTq0UTHA+xCfWktChUJGCa6SbJ+InDPbdV3KlO2ocjf
vMGuLdegJcKq11soqa2/FhO0tJUbj/a8YGU7hQ7RX+S0soETJq6F+WRgB74bkykQorf2rHcyxrMG
EdAvdnYyd3WTALHOUCjMF6m11jr7iXjQksPcVT2h4chC94W7CBZTgzRnzouCEs1XvC4MYgxFpUzN
VY5JAiM9r81gbjQwcU3ktcOlN5YTNHadc0eXnmerom3dyHJyPAd+wkg8Cf6h9EOnH9yAVb5zZ7Ck
TomDZqnezit+xCpWDrm+DUrXn9gNU2KQNurKDM4FDt1IFxB1Ady1UmvsJrFnOWIsh/pGyxwT75RB
6J2TeQ6V2rMXTbx88QNBEgKHp2FRlUttB/iVEUAXCbe9d+jzXxjy+nY8dYgz2d/8MDjtiioO2Zsl
5qHdIB4JXIKuN5dWJBUVuM/RY4llgI44JHSnU6HFQJlu3BEaxJP8SD+FDNp3fPDtfUCrxsg1tss+
BR4GKqhtNJYYNjFg1UqDWyLFFjtLXVXU54GM/nAEaP56hIxk7Ga04qEqyGu0DitUWPkHsVP5HNGU
aN9/55fhAQqGdiVF6fGj/ULEx2gtXVUwyTs7GSf6szaWCbz77+xdpz4MZAnVpUstl9Oahy3p4IlO
RiaH0/AXUp0nQvnzABenLm/b5Lv7C3+S/fQbgCf4pAWMltba//Bimd+zM646Ug1Fepmz1tD/q1g4
8gNtWUS2qgpFF3EgzcSe7MmKs/tI7kK5ODp6NvNNOeFzve3uzZ2yYPJnIHsCCdtjHEK1oQIZ1zK6
aKvknfY7YFSh/jS+0017G3tuHZ4VUf315Qbvr7/RA+RYvyf36GeX7o3tKPZIfvE7PEcXZm0CezSK
oqoB8tDFQDs0l3+eLwB+w/PD+GBux5zhdC0ssCFqvEpAavDr+R1cQJ4zXnMWOlmCouCtfZBgp1dM
LoCjccxURAYsuJx/p0cff9LYzm9MyVyjY49W5FQeIyGrnXqrPrimqSmDLWWpt9Fo/9iMWX/p3yw6
35QOfZZTfnYgwMraZ11WaZszF9YFd0jHBy+qgA45w7zMlL10PZ/ZOCdCT59h/woM8Jd+Frb/nXvi
dVRsxAFX/MAVmCg+9elkmbC+WZK1BB41kaLmcpbLZpDBJjolS2SEo9ceEyer14jWNzYewdiufGff
zbdZUP1KfgaVXjoXAx1osLIuxj1AwgoPMhG6yTttN+/c0OFAR9shLAfHxsacEo81rN2G/8YmMf3r
KbZb2+8dv3Anja0oVNH26x+gPwOCnYmolko1FmVmJmuUyQBdgM9sEYXprS+Rv1TQTR1mn3S6M0XE
jOhlsi1F90bLHSq3OVXLWHy5rx5iQ85KJ6rW09Sx4M9eJNA1lxF9A3kaw1a1YHZcGAijuz0n1/mp
Ux5ZtSihEiA4n0c1uPUlaEX2aLqPUv3sgmsSHvXg2zfdKZKkaBObJyPaJAh1XytNd2fdUumk+aXu
/T07EDMZ5TvDWwc5rBjyoDuSglP1oVzUR33NH+A5eW0n3zTq+kb/AtHFQ7+vqHul2vGc3YAxx5Ku
3zHK9UtblyETA0s682l0ypplMpf1dNmqdh06Siizbiyeg062b9UUxQ6/DUDmseQKSmjDSPIPEqqY
n/gt2YaDGGhB54ImLKZ78B0TyR91b2hHKO8M54mH/AzEXASM2PT2BCzdEtN/yviAfayWAGLDhD4A
ZMjtSLN7Q1oMYUExWRLUbOCB0QtXwivkwJbn3CHWBZxbdsKG9+IXsddkY2ynOx8Dke6qrHIwgp/Z
G2OPo5rrhjlwasoEHspz5umi/uRQTRbZ+7wSChopXOw1WYMfTU7cHg/Pxt7l5SxZJWm6/mBXL7en
j44WMw4L0RgJ03dqodb6y3xJIrrMgfcA/pzs3fixsNA9EL8IgDPijqyP5UrfV1/eIX0zNCRKkpvk
tnRqKeStGKfCMonUJfjNv9A3ReCTx+LDfKDaO74c8xQDpHN/7Okp/4xhyGuHRoVLmaaLkkVNqEVZ
6sg9pFRdVCjRECsyz69uksjpWjlrnHC6rKisiBXugL8ZtBm6HbyBv3CNRmPYb/RWVIpIwXH4SwjI
og21v+rZ3GOTpWbxsWOvLAJYZHq6ND+G95R2bCb9p+D+pdvoi60aX+1TBBv/wmIOjM9G0GF2RJFU
q6LJxfDb3Wmc6VKKp+TGspYgZpbRWDaJnBTw/cK/ljdaPbTHl4IZZQLpIx8bKYbQJizj1UZv3+GO
nTF6Gb8aHZqq0gEgbT2H5YfZB0E42SE46+hjfAklEn/M7pEsN+O26g5GVASIID6S2n4heGXdGpiE
/Recul+eoPVy817ANMOV0hABJb/GnjJMHfRLE+p8HrImYugoVAFQ+eAWmR3MBK1yzLYwW7GT3fO7
P+dvPQIiZdN9w07SbsYjJ3aYflq6ZHQz+yl/ob+AroxlWI7tpJLIbiJmE+GBfRGKa9m8MdXQ3LQv
c0EvrWiSpFBSxz03UQVGvnxNFmkuE/rI0K7QJ9wIW+Z5CntdkfHdNLU5Vw29dSrLnbVHW0uZEn1i
oPBBp94OUn1/oYEZ3sxHcEl9ER1bgMyxh5fQq5yrPByZ3u6CdO7QZ9LYcr/jG9A1TswsHzw2UATe
D6AX2tiHscfH6BQc4o3KLmSbGfu5GH+FUrvEqUiot755G+qbftfeQhYpza9gJPQ90M34b0xpVNEj
x5+8+LygRA+GUufwUjnlhGBUHYCSLJvB1YJHjVN/tmH3DvziKl+DGwRAb48CbciNiZttiUaBvhwp
2qQSBCaWE/pf/GZtJ9LCaoEWmDLnecAq4G+GyHkunp6Yvpe/4J3te/mO1VuNywxfDmlYCFnvvBSn
QykSnupcAKRM7s0mOpID5ySTx+SMnJEOu4td8NYRZEVEmG5Uh6mTPSmDQaBKgCMDYhQqDTl1B3ok
AKBWUofwzIMP/xebSu0JCuPOTZkztsx9mIh6gBkcWQP6egImKWcyrPjYsLNrxQFqyNVd29pTz+G5
Z/xEFt6Z7hxBceNMaWkNob8N3/61UMR48ytR0ecn4yPOEtnM5IybBK5DgAJ9TGQLmDmxy4GyTcxf
UqMshRoebOB+M5cT5E1I5nkPU2rslQ4tV651Ew+CWW5rleRyGoYx5uvadLMZEgHXAr7DlpdDCwyf
bhQ0XyoJZfOMFmq3TZhUYYa0vTZPkD1lkeBvi8ged4XGsWzztdYaJ2vuWivJ/cQl76sNxCzbUSpw
OgfmxQsZUQjWbgB2e5m0+CnJ8XgSdvA/WIOgT8z9k7Ui1SLvHVVbP+sF50j9bGLSoIBPx2vC/FU+
eP+Gb7JR/GdNJNbjHkU1PPkLkZ5T8PGDSN8AgiII4MwdYrt4yQhMVxfNVJAci9M0EAWhDbr0Pt8r
49Il6nKCESA896b6nuxi4IdmmUPnoo+EI8ARQPugdNVjd17IueH2gRvnC+S3JlNFYMBkL7pigCcP
IkIU9amfn3J91ZjXtjqa013LvsFqHyDwNbYhcPHLuofD+YW23iJjiollZ5XtMy0CYkr7FF685zKe
OF4O2OaGBQSQpLQsgL82MQpyD4LV5ulEFI6PRh/js/+ywaF4MHq9m7Kcl//2wH2PICdsXccWv1ku
SR/1C6xkoc9k1y2al9uQkqcskHDD8G5w7CJnZjivbE24TcytpYwfOSgih/gCmol4LxbpxJlqEr6X
UY/5WEFGv+ktZH7WkilXUsiCoKzJhllWFHnU11PxnNlTbuQjqu3ytayJ4EA+SAqewpodZ9G3Vx+D
fqFNb42C5n9JIlXsko6BSvXuH8JAmC/bPAenAonTjUegL9HIRyf+oAWlbun0FnG2BkfjNnG1c3St
06Wf2TPMRlvZfkV8FgIaOWdLduimyGg8W5/eppP3sHxrVaGW6LC5vE1dyl4DgpYVqauU3t4L3DlK
QV6q+kCFmOw0ZMbGlp4hqG10olwI/X32W4euwrGmLWwF35wrS4DGbtONuikWNcZFiBTrvaWc1eJW
MY6RuRlT5xziKPt8Zp8oqpv0q6EdGMIfnWUdyJ24hb9godw4PsECXwwEX6/4JUt2EOoILWJJWnsd
okf2q5JwclE/x1wHc7MfPouzcSWz96bQfoFtDtUpd9VtfHzui6txgoZLrlilYFFWrLlXYNzcV1f/
zC/dX2/Bd452ZzjRdWtvmQwr09rl2Y7Zmj2bho/H56e+7j67vXeuESGObiLGKM8ZjSpormAWZYSG
31gVdu0Ex+gyLr8o7Nndt9wOel13/GO4gm6TaHHsTpL62QI27IrddF+uJydgnWO3ZQIMUSDbcZ1x
rxd932aOK0u3S/CWwd31aI6qW9S2T9lvindrxT6nayXzm/LDLjD5lKqAgdr2Nko/4duSoQQbqZVj
3Fl86+p8NCUuA5e1WKLmcRlVd+K3V74A251d4i9QXmWj/YRf4a07zlEa38qKePYPpp2K4a34oKSj
XVW5BeNahWhHnaQfp2f/C69gqhy7sD154j5sYUl3RKiUitRVED2qgsER65Su6m09/iEOXe9IwMXv
scL8Iz56oliMp2rxOqw9UdvUPP9/GHXnn9AZoNg/vQ7ZTrlbx/Km7k0HaTESagBnBNoAWQ/OTPOO
P83KO3QM+jAf9R4gu7AQO1SLeuX/VJ+I/AV1kN2444reUy32msT1B/r+fmqR999Le9vJ2ZFIrrgK
uqVHYj/mSA677/A2cJn5sl3PyJ1A/eiWcMcXH4/IPiARRP8HoO5JtNc/JHXqEPUWPaKH/8Yz2v93
rerkP6plZ/pUn5uz6cSY/5t2+KnOzWboLs8Pdh9wZBc7uCS0ZSoGrKb9YKQBjHxHEUBfj6p0eQ9S
W5PrPSXO6Rn/H+umpv9ROPs/X8f8lw2WiT68hj7n67ycyFxQDCWBTaqbfZACsT58Ep3XNZQ7YxYK
ir/RbLJj07Nmz73lPHReFwhm3kcAOCLOWd0y4F6LSX6yKKIfSJX/5vNH9P5Dh/GTBi7p87/fztn4
/f5N+Ivg2lSNqTXXrH/ZPdfnWtXMqiS9lAhs/6znSBBRt0ZH5atiJQE9LbLRwG1AZ1Su4Dqnlujl
bG4nGIaAqU7dkhYwoWFzNU4jZijMUDHas0u/aAmLVmiZ4CnFnBt2rfh2DgyHMBa8TqFMcDPShWaT
1ntVFuSo56go/u+XOPl3tTnaZmOqziZzy5hYxr/sA4vmdRJqaZlcso/kI7gEP/Vf9zE98Y2YG2YG
GDFo6dB2IMjBYtKZL6Nf/ee/fwftP95mw5iaJvda09V/WfPWvqy54WWTCKk9+txLugaAIHC6843+
fzxR/T++IP/ro+b/IuV+eYrlaUVyoSyndx4JWmTsocAxA6cOgKgGSdIZ0dAecHTbnZKv5iv8RWo8
CgQnR3A+cED4tS99zwwjTd4c9VJ7i2/wYzlkV/t/fGGU5tyB/3QM/+dLa+Pe0f+1yDYN9VLRNaW7
THcQdeGZYsam3VO4ParzGg9R5WYp0cg8laccEng+dprIN2saj3aRMQiQHZ6YiX1zON/Akpi+XEzk
8xjcawcemPJpnXwYOk6J/Rp0CIbyb/SpjTJaQ0fJlhUA2sumIaDHl3NLTuNFcgRYMq9laiMiZelW
/wZCCFRoiPKP9ODQ4tILbIBtCtLDa7OpfdHpY91Uj50Y2Ofk9Zs+7Ybm5YquCYVstTq8LOInBXKL
VJtWFmRhY+RL7XsUws9bu/XdJ9N3+hqZ7ClaV3I5QEteZzKannypmTaipO2gr/vgEczt4gFbIZn0
AvNhVE3CT55/Xpvgt/Wkep7Hcl2DV35pkR3l4m1D360B9Yor95OsuMORVaZblHVpI18XJD6Dw/oJ
6gTYYxvzDg1Old0wKHJHzpKHT6sV4PZy1O/Ln1H6HcnhzfBcUxrBhqYcLvsbVHQ7LeCmdvDJKEwQ
QdudPUUuw0O1INBYhuImQLbbmbH0r+BJ6We8p2Pq9JGfrtlocUYSoOEvVUk45s4FNVQCsds8ATTJ
ZlBpMOSabS8f3q6xhF44r+4AkobtpQBP7BcnCuQgstkLVK4P/eIBSLVBe9DVSyV0JgnS/aawDwEL
3InSs1r2gzMYS57ZPg4lg+b04QUMsGy5e9JU15DTVDjFV2jYCUvRqOG2/icDeLM3UGObc9iF4lCk
4IkLhEd0/9G7wSkZYAh7iRPSfMl+He+TgRo53fH+LD+64DjwCIqDcaF7YbG0tqE9xKmslhzODRd4
RT68jXa0zHc0BKbovxKGko7KitK0Z44RPd/dC8UivEzcY7KPj+G9rwT5zTryZH+B2Sl3Lsmnse4W
ZJSksd+RyT7lmhNKZeUrckkjsqSiZR4JROlLW52g0Cd7T9Zf4EwKTznHdW9T4ZkQL0cpHbm2Ogc/
OTrL967gNm0S97X2EWA8UJ0rjPvno0zHs1vOio/nJTZi63IX0WTFSNVUp1cgLkW/e631W625x+E0
qiQWlVh523FQv2YLUYsoLd3VL5eTTgN3U+QZcauBihk6aj1QZn+vVGUPuP3EoA/sZJDdVNI4rf3N
ZC5eZ35rP1PfnXZ2+znh3d277dP29cW8oRETuZh5i3DTMAXKtqU7IUPHrslaDgfeXj9kJ1TKnh/D
WDXdrfYcDlXzZApvErjqWb8zqWa6SrDh1m2ec7t8gwc1hLr39rN7fRsOrGN7ls7mAwslxF05K30u
GWyRL5D5JTYxJcavZtypO86UdydqPWwoC0TLnjvcItt/gF8MmCzOO7a5s/JMdgy2TqHTlkaBSIkW
llWp3eqLeRaDlnDBmAuzMeuyGIFwHb2tN5LPY5BPbO3ILI/BInPU4QikFxSk0fj+A6bpR8q0DWr6
asdZYMCsWSn2THOJaEXkqI/+3B1Z9qSeUMzPU6dWdwHT2vGSu262dof3dHxu23MWopjrSjtqRQ17
sIY8wAccQYO+TZoRR2uQwZfnSpEuEyuDKcCeWgYeFuUusWMEe68TgsYmYFZhnECgt3dfJpZWPNPg
iKHUlStSjJ8nw6Q/5hpxkI8QCXxAA3T0BslZmvLj9Wr5Ou9aRM8p4jjdVZ3nEQIGPBeWxnkFhbAZ
jCfgfIR/MAtKRQamyLFbixlTF7Aw5VzrAifKLLQnSBK2KzW2I5eBjNbxLlok0xF4QrxaozgEOLmg
IjsLoU4ZyHCga1Nsx+b0GR0KZYCZD+CRNVQLRV0sm0dxin8gx2mcmY3cBX8wl/1h2PuRjbztdxW+
h/iaDDZnxDuKGUFIhjwC3shFZ7mhue2Q09oDhtKNG/8Wnu2t0p2PFQeSOOXcIIYk6i/UeufjrZvC
SNxaxBSeHTIqhSaaaaiiEuKf90mhAkDXjwn6i8kymbBWGYThcOhUuy0/p++jx8Do0aVtywGSfWXQ
6s/KhZVORc8EUnlFTuhX39FR9zfen+7aD7W4VtgJXGKm7eoFMCpS1AOKn45Zo/CTQKl8l3ug6Ksx
W/LaM9yorsq9p59gIBqgdhjSqay04wxLjS3mavF1ONaCoWckFWC9gMxXBlIU872X6ecUv0jY0DUQ
fBnIgCki3x4OihvflHv/ZTxBexzfczpGI4yPHiL9j6jN25heYXZAsJ40rh0lZvxVGxfckygxLnlv
Pz9095VL8L6XYesHuIeCCLkHnyWFWEtcJe3mgzzQX58YBbWP0BBcfuuY3RKt2iCbn/Jp9595sPOY
ay/HYkt5ozlOlvM/rTiZyXIqEeeaSDpJE9pYXoRnL142NvNljfCsPYs2UcGtqtk3twBjB2ZO8lMR
PcpRJ1qni6d1KIoVtxUJhNbb43Tma0Mg2AMnRiPhM2dYiFH2bDfJHVVUI86cvuyT/5Y+0VT1SwQU
t/qmHAFmfNug4maYXd0wXq4gabn9w941o3dBuwx+h5aHyCwXLsKP8Ioz0Onq33CvfYSF4zHIAnUw
JWJMz55jK5dB28zPHmgghglvENizf4o2xFXseqdZt1YbwDQLTkl6wEIoHEQE3YzelfGfHevt7tpB
GTMfwsAvGuD51yh8XHqaox/jr+EO2KNo7il6Z7z154fR3HdIjuRBX06qmr+PxwDZCaIbpyTeQfjh
0oXxwqnY1fQuB3Cgl0vEM/fpk4lg4uCP/lOw7+Af8VrCbM2HIoDtU32NXq7Hklv8YznIFtVzJcGu
snfKp9fb6CbghG/VzGauS4D38I5my7/nI0FPsUvFskXttssQHb6F/fanBMiyYS/N3g6RrJrUZCWE
WgobIRhrvTDqB+5OBfsMF32O+mTdrNrpprhPkfDCKmzwrZQlJesns08g4AFmqRu4TgCK5MNE+/AS
PQe2ZGzQo50wHeUt3I8mPS3CC4TzU6S6U6bFbojtu9twI6G2zMmqqA+u4yuN88OkhlkUC0Bt/nDB
3/OHxTzfNhM5h8G7QUlWG8PlJHNzwmUAgjFIjumrkP+PpTNbUhXbougXEaGACK+0Nti36QuhqUkn
KNIJX3/HPnWjoqLqNJmaCHuvvdacY75qe4jLy8FtptkRbUArB0ZqmsNNj9rzT62t0i+5sn/DfsJg
Ob2TVPE77vDRSvIsxkaG3BuxkzniMXIMOt6xrQ8nYWO/2hV6PXCU4XzwnD2rSclw0kc7r3sLRmjR
2jC73GFMzFwcOyDtE49ysadMpM0/I+RBp/OCAYqivxIXdwBV8enabrZM7h0nvVV36BS3hfHoJD/t
UiZpcVDgTETXuEBYShGi1k6jL9+69epcbdVhe/VixZZmg5Kl0ErXzy3dlKv0hBiCcYErc/7iRdLt
8IFtr8WVtw4vuCLRUekMz7hLHA4qnxu+i19tHQF7tV7Vb4scD/0wLbDFuLf36Djfk4I92MOaFdmI
tePLtv/620c44/wdPtqhO6J3yQuNnOf1c03Z+b3nUqFU8p6TYKeieZxWhSVtzPYzTfe5ZiLrqbs5
ySCL7jf0yKRTMJeYbDkLJKwIp+rHEM1Dki8GKGI5I3IbC0Hsa8PmMF7u2eLil1XrDrdRNfJaXNjt
XtOdmInJdxr9DBwXIJN6lJg63Rmw0PCLbJUVmwHhhmF3e6MFS1WbjtzEus8ZQEYzZLKzbtd43S44
daKHeucUwjSCGFL2m11GCWSxMqDe5LlRUQuOxSq0ZHAwXmXyXhtb6kY7GBPtwHypOuMQ5JhHf1Gf
KB8KhtUF62qJBIvzK6Jv5HjBXhI2gTELTm/3YoqVdL5RMj+cKCdUrBUl3dghPB6VJXkgtnbnniwf
DBz6U/ByNfUEsIx+jXCWtmM/fHywvpko9kRKCf5hwxV+XM1jS9UO/a6YVOSZJI7WU3KsmtprrVfg
bOP3sj7WIxLWNw2DG91i2vHmyELuZ+BI856hPysyJBEEsmKeyYIuZGmmTS9Znotmr3qKXZSFVuzS
YWau8WagaUaz2ixvFPL0SjD3P3ec9Mf7FYs/HLcjE0pOSgwXFcVRI1dlVUuX7miiS+b4NAxsjDjN
moeZCY+bPPfce4WZbbBGjJ3tYN19PfSRpm4mpje8BjIv6sh+sU4bLytxKKr7CAo3m327kWI3oDle
nLhQfWAP5UOxSN62Bn1FuAUKoZhUiXinlV/ZA/34pb3wg/KUWR21q/FAsT+YKZtuZfBbUWCX7T7g
EBT9oMQzCu/m8Klx9sVtSQZPo83gsTeWua4oM9G6sSU8TuFrL5ezNNsOaKVIG2R77OAtejrRZYZq
k/rS4f3dtj8VPz36Vt1HRpsyAaJziyxCdr43bLTjzFwPcVHOPycJbL3mNOUS6SnmAuYZItYpFydQ
q78aPPrqWXlSDNnZj5gqzXLH+UBSmkcT+tnHeD0cTIIzYgJUTtsdrS9/4Evo2QhQyRbk5w2XCv6D
AR2wyYD+PX4Wze7ThRpMBvQ2CrbAn6958dH4vuslchCR7kan39inrVM8UtzxMqehy5N4gu8PDy/9
+t0gnlQ9kRH8mxdoujftNtDntT5XwEbTEdfEeaDtnKe/WelovRllB7N0uBlhe0EGaifwREbz2SX/
upXkcWAXUx2IKai1ZsaEqemz8iQC6DiE0KOuZlKB8Zgw3qN2qSu/fO5aaY0uysnDW5IeIoGFt59r
/DJhuJevTTN7/2T4Kdg3CXgKvAw1Yr5pYyv92glO1/Vrhhat3fQwZ6yqf3AeqBcl+rhQx5Ntd6Ml
u4W6IsvHVCk9DsPeho5Ae/KerGNlplBK3vna7JGPLs/OZ+cbjRdjlnzQDxhXTmMKeE9YuFHAbLDI
vqJZugkNnwUjcZW5lno0Ztk62TwQdw1Pejth6Y4dzmsjuwwtVUKZzhwu3I1OrNQxtBe95Db1pAgP
hE49PB4WPOI8zIgs2beuVeaWup0zH4oD1DCMl/kuf3KBNmZoKfrkuU7uarhpGXIbowfF4QhpR75L
8MO1WuCWV8b848jhCNmzGKjKJiyW3XiepwfZemv3UtqpOsVhw2Nnf1EcobvpT1Ug9sfaoOvP1h4O
ViNsCYzsPvqkpIXUAmki/0mDYNxBpIcEmO0aCvMzRSm+7bw+p8om1e2eciPW2ZMXw8gOWRj7zAnQ
AVT6RA92FSeZ9jV/IrYodHSm5ctqGbtSjrQ8FL3zrByOXqVb+T1nSRRjce8E/erbnYjtfUF64gtT
5ui1slf5T/Dc9cbhGRzibYjZ3Qq8+kads4rdFtkKZ+wO8cGkpseyfZ/pHHMuZdTg50hoUAllPDAW
9rbPtDiK+QuWbcYboRNLTr3l0/3UDn537ocSYuxaWlWRzWz+8g6ubyJxEH52DmL/L5jVj8vB8PXX
jKfI0+JjPVN2g5eT3pTpTgj2YvdFKPa6hHj2nOQbFnqej+JpBzCrVGdQ/GZH9FEJuthir4bn550d
/lk4SPTBsVbmgFYOkjQqrQOf8PvGrpMysuXMC5gBBJwdfI4RsjV8lVAb4G5uEsViQn5h6uSywXz9
4Cjdive1ftJd1J3WkykUcfoZ3TwKbjpyu9j6QO9rV9lok84xw+9Hbvqx3p9V0lhI2blYxMS3HZ2v
aF9fRgzLOFBGLttjP+m+FqfeEZ4/cQR/LcFVoG1MDq8lcoMd99Yp8yhndN1mnUdXTq2WFjQDHfQg
zIdK6403M1oN1DWr6mCqlU5+feZzZZbtP0hTSbNtZiibV8+1FNmDBdvzPGWU+qMyvOcQq5gPY8m4
aof6GJTpCPmith3ehR1IDt03AXUJ9H2y7Ue+4meU1K2fxLaEgjtf1g7etwoXxrzrJzr9h5tCGS0K
1yoETBnMAk5ItgHTMbWxVQ5P8SZZRe9ZjBFfcmR4XXgtc0sA+zRjpf/2pasaaKW5QSUz3LB/8XdK
juYRzaGX5pcoTRQLxcmJHU3+kcBts6LZYErhUJQWzZsC1PB79kmtFlkLEq2D+Bj0CfVoNmb5YTW6
GF56xxQ0zpZSAGatePmxiqMb9TCb6JSeD4wMZNRccOdFQM9E6n0tnWfK/E3RVyqLMQeN/ONkPA50
F5jKLRW2zThEBPd5dB+a0u9+1l37Hh9yMOuek5H2UHvcKigCWIz4EHoMT2Mq5BdLNTddsXwTPYVO
S8sdVpFKtbootVhXZXXfAlbsrdcY4cosX4flvdDnkcVvBcQU19Nv4xonmrV3js9QoALDQdVBzS47
FSpsRt52CD45WUovFhakuIKjkVSnqJgNlHk0mlaBC1WuCWxYGdwP+rTPp9heX26bOhXK3UZVqaYf
DPfC/ZhxBZ0NABCziIMgk2zNeT8PEtVkHJ25ebXyGAfnwEOalPvIhyPEzAnsFAO+MSBIGik/r0O5
kL/T4BjOeZZ60unCY4hILIrmH+nwor3eJK0zTrYfjB0xff322meXJCQTgh44n2IyHNsogpLAG0Yd
qjsoQdUmMiDpvm69eog00fI8xBp+bglP5JxWS/agSycndsOplv7aZPU0QVS6g3XVTZkBIUKv7dYm
U7OnvW9xd5s64AOheh0EFjKGntIcBqJhjbbPev1Fr6fgbad07zykTulopyC1p8Wr0W9s099s9uzv
2ax7cBAxPi+IufR6psOTokwM7g1bShc1nE3kTEjDR9Tb6PXWQxLsGhrc8nHofWgYfa2KUzmaAW3H
7kc/N6EX1eJnbJIVDz+WF3ZTIMlmNUNrrwcLVo+RWQ99ed+ts5QIITw8KTozwnlYoZMBf+YS7ovT
AsV9HLJFPkaYBX4M1FgoKgh+0jfZg2L09aV05ObIJatGshWtXl9PD+96stTW8BI4cuLza2ZIBF8I
u824nGrFZqw1DAxMxt+7gueTOR51P5ouT0cqgCA0HlvtDy6hP/W3Ocb3z7IJVzgiDBjCQ5LCMAdI
Xob3mzEJXiTLaXdoHW0DTgUKUrQT22RB+d2ryMj9JxaVCTpsGejXAB3qKdtpE0FE1VYikWhwZobj
69UUw8fBelszIYRvp+NrYtKdnyYQrEj7m8c7qj+14dADwjXe91Z7burDEBs/py99lrF0II174ACk
IUz4uI37hM/SSmP761TyYlz7PRWBsnkSA3YsOAvSo/dAJcSfybo4AxZ4I3VDy2ysQiwxrhYsMoTi
SBT3PYolpiYDa8+xHR0dbv8GSAp8j3wZ7pulrE6M8Wk2eoT1JhYVbEhJgDbEMObcC8NL+VvaLaad
2G/EuQWJ67x7LeLhkclhieh0hch7vUy2yqE/CO2qAortdaPdlqQ4zvxQdjrKsoU8+S76g6JxIpTR
8akoRuYvDGwjuFu1ezIWSeYpNDtmuMf7jytgDuX+W7hRs1UbVDOb4Wf97T0qhHbR4fuZVl778cYM
ImYdRrztB0z0Vq1m7R5LIaozxcyV+xjpQmKFcAkd5TvVT9UFGeaubc9tMzOSvzLyzPdWmzxh1Ede
Yh2RjG3u9Q0BnKZPXuNHveJkxox/BhaIOHPD4egwWNXYI6NLzJRmnPBQIbxJUP6WZgpJea1kp6By
gudhMFwag9WzpSmz1IpVmG75ZVtucsPSMgs9TIArdoiCzH6zFn8Hl+yeFSvjL98WDDjI07s/txWF
4d/A8FQqABR5uD6+1F1UlFc2mLPuc5iwfqJtAh0A1fTLlF5rAc0AzLkBC3LiCURpivAJkkpuZge5
5dkWXSBo0yTiAAgBMnMYAj2xSu8N1ZfxOAb58+hjDUX80/zljbmdHR5BbCrflgewJ6hyVN0lsTRz
qzJlI6blSZnMEalAkM45/5WjDsJG+1vXE87dw8DKLCzYzn6PGcuMEJMMgYj7CxoGxHe4XNIi9+W7
TIgfB8h7jxxz73Gg041VgcJen6pD1IElQYk8JkrNOo5mra2ZYLBylS0VxMv88CGhofzAVHChdkCj
addGcu4z0BRYvX9EngKJZqhWoG2UP2/H+IodWTByxwcIqBdByc0nBWFvIuy3A09ADf2DnREqMMZw
ksL6THiRRob9gXL1mXCmExhhGibIgyNrCP/UAMtawI+dCuAImnJYzYjVgSbTr2HvVf7EXymmoz/x
J4L43HLv4xUb7IYekZVjLwK11do0fZiBWFGPpN4OIDuP/pqrfmbyoPAiJfTd7x+8OhwqZBUKlHP5
L5Asmxb+l28tUM8jj7qG1eH5J0itIjMN3v/xxUIJ4iH2RwsRTy64x8yhPIpJKp5Tz04AAkLhnQv0
P881XbFmJhjJKvHf7Q+63v8I6zG5awF7RWGnQIA5QcMwYfYncUFiLp94wc9fw1sBlcBPanhMvcCl
P4kMj25isCfisuMpRKWL/CvQtALSLt72S/5nWIJBjaYEYvbzyoEGqqzXUWKgmGFJmAa0URm0M0zF
NyWyIHFPAcOO98W0mJLPyEti2eUq8E1g8VCLAmEGJb0Q/Fr+j98VaZECty3gugIAWNAx4T8i7AAR
EU8bIv6lfv4eVVJNC9J4RzgFUO2Mpo2nTqKnV6wOkm7z13LapJiFAZp+0MHey/FhRGZrB5rjWsC6
Q2OwT665qf5Wudd0IH/kcAt0a8HDtAmqRb+M/TdPis83iZYhzy63gR9dB/GhxkXwWn1zkBOmITnF
vq7euIjUgV0iqqNEKD0phfBgR9Q7rh7Qt7VxcdFyqCbb518yVwN69E/djnoL1XLn1OdY3Sbk7nYO
Ll55RUMTfRSzPmFJBoyJP9UeF6bxGOm2MSC5A6uj3VxyzGswdgc2SwjFA0weCTckEp7S/VBkQpBq
hAL/DdJtEZ5pH810LjOLSMOss562jcW3oaPBAITj/WudcGPDbYQmQxYnoHKwJtj6z8W05iDrYbLX
DC+8sw+xNMaNV6mbej8bZCy/4uegKuCjGlVXOszIGAqfKgDmOZJxhy6NYLIjqn+GlCdffQcJLp01
PF4h5sLI7JgQh9NxYydHHv9F8eKe4d4i5WwDmgrKd7/s1uNtfoJEMWh2kf6TT7rY7yAnhBwDtgGB
X9JW2wuuZHuGyQ66AYmNxwOMlTXnZoJVeYPoM3b0evO8fbA2m1yxNtrWqUudYmBdbOxSXVNfIeTm
JFi7zGuHj4RbqJ4qyMQezNOj3SCB3Us64AiXxMv9zekU095LWTmcsrKredRtg2y7zZVrlkL6mXRM
p7Tlt3CMcj6OV4k7itFgU1rZGILD7yLD2jAwk9CeGm7tsRnk0h4DcIvmgfNRYrdbOhnf/Zstc1VQ
QFnUlG5o7kNYKwUhFwTe1wsisfwh5L7g2NH0RELpG82suePadSVON2gWCyZfkeZwnHCKLecgpViV
28LUjop/S9mpaGim4EK6heIPeSyJwhtODBxl/k2FplW5anRmNqgXx2i85chSxVu1Q1YRhAtGgTh2
ZP91HbrPevZ9rSTlYRiHat/AzXJe0JMOzHajlM1nZIdm8aDtTU2Ogd4YbLlI7IFt50kkMKJkTG3O
T985I/rigUOCoAosCDRdAT/l9INROWAOAMwTzpLUEjkW/ZwQ6onAoAGfYngxS8kZELz2yI3YESfF
g845V5WL+5qNeUMt6Q2a9d29+Z3y8nTlr/VfbIaGe8tVuIp49GAfcXAXgQv/gI+iMZ9eao1XpInE
ptiQaULw2UJg7SvwN5hG3jDsqzmiAO3O3PeHBNH9G5HO6TPpfjAB3ZXO5sjxhJluYN2B7SVQ6agG
CLObS0tV4ijOsHj+5lwPaQCGIHdY6mG/CB9QU3lJMGQ0wP9LQSFI5h9yTLyP4C5odjBW7iKTRcSx
EddKGxmI2BeevYC5l0wBIaL9lzPT/XDa+Ad3j8E7ijw68S83svjjfsuxmywfqGlP6m34B7wnvtun
tCi2Gke0ThlL/XtHOhg9oZ2A8Mgh6kMyyIcICWyagz9uCXnWHiNIUHApTyIjRORY5CSGtQeRGqJy
aUUuROlR/OQIEEAdER0Ue//o8+S4cHTzxifixJjsMnqyQUo59UZ8IqkDSBGSk22cikt5aXbNGkcY
UVvxvwQUkUom4tGDWbUSr8vhqPDQDBB3wj8iBUXcF/PXQ2ScYBqzxaCdfqB6bOCDqiR7GAzF2Ml4
9HL+iriX/n+j8RYLjzbLlJYtf5N34L5/GP9PxieRjiuuNkl45FuJLI6hG27lP8LmkE8Q3lLxLBZM
Bps1rbEVt9d3Z5wycjFovWXOf6Et7UHcb8PbF9qriFoRGS0iSR3HMNWYCHgRZDjxIiLzXnbGrhoD
C/3CDRRYTnpTvLbBFf/vy0TYnnqs6D9x/ptoBXw28dUihIETeGIJRqD4Zl8+G/ECqvg0JlyqzEH8
sYS5OJV+BcGXGLdZtVfskG199dnVoHNegOlEOCiPongvIpY85qIIzQdNzDcGdlvmXQs+4r8PnkTR
mgcP/pwIqXHT2RBJxyW+iCv738MkcuA5fhYeeYFglWJ6SMTNTUkSjJDusDcKIQ/pb/ESldjIFQEp
/YTZx6SF5o9CTwBTRTYNjY3/BNvDG+/JwZID1zNxO2JbRMYRkXUEGQwnUD7vjJuFqtATp+L7wJGp
XbgpFbsDtzVRJuklo3HEtQYzy48qEg0F4W5IWs7/b+lD6ZVetYt+UT1ykWnTPMX34R/x4445aJnp
jHa3MhffRiHpbHhLWb/f3MwZzbc9y9E2OotHAeiqWwJZo3ViiZ9/cOB6z4sNtzCPifiHe0c8Knxv
/pi3yPK1oQeuwYmEdcsnzVI/4rEAEuA2e/lfFJC4v8VN8bzDVsun9V9MlCiDqRmrtwALCUqzyPrU
vcbHOCsymIjYQ6CD/M1V9sy0KnIK/4usIYwQPKU86/7SJbd1exT3Vbvkx2YLJ5BG4a1xb+/Vsf3h
U3pO27+O18OSd4+5MaIf8UMCT94MSA8aoqkXnz3zPj737MFa8qDzzYT/AmWCKzGaDBZikVD8FKCe
+Fc9igecYXM46fnxVO4JAkK3ii2uOBBO3jwnfQajvc8ZtuFF/721aQ4X3VbEXS0WHK7wx2r2/w+U
FI8+XxvMSpBwzX4k85Qpbn1F8MRdxW2mHj98MDzR6E1QgaJSHeJBu/8X7PPih+v+GN/J/y6MSPrh
l+Q09v9PYKx+B977LJLDFTTpdkgTO8IlIADfsieuJzE9ZCCTWAqei3MaoWkiHAXO9JQdxFEuKjHB
Yk0fORz3A1ckvymX9F+tjz3nAJOBAxE0C6SZW5ErSlIOus8x34n0Tlo8nvxDkPJNAE9pLvzASJmK
bWBM/o68FwcsyiUol3QoHHk3wE4yofdEPIyI1Zaf1tvh8MPw0uOEKXTlf0PSsUNOGATd0fL8rYhm
8qieMo4/hC/VnGvIYmIoOL68/8QXMz0WFTzHUtLOFKTnvqjQwqlykXcwOfheIo9NHDnEGQ8QCt+6
5s3wqz/jbb3/4o8tkr2li4bg9E+kOw/FQUj9xRCnA4gB4oC/VrrwDjoqbO8t/DP8x4G5McBHj/r/
UlLXZ1Qli07ZdoNH0MyHww215zeZyCXfdvAT5wfYwQojtRr6UVg3TGp+wPqiq3/zpt6d//4e++4e
sDgmXYvmCaetjoXIVMPHC3KYwbBp/tHYpd+zbkQ5tZCKWR5sQpZDDSfCj1SdpCxxUmaINVV/mR2V
dq0kbjOwA3390abBcznMsC0amw9POBYv1sfNVxYIWCQKFMbaNIMqekNRwnBs8Kagcin2KJ5gnH4M
u/hN0c8Y9jiiopnB4EDKJvGMjdf1YRT68iP9OhGE1u9iJAlHn14ARRrfxuqkxJ/OkYSjd+Ngh0ii
1XhIa8OAT2PngS2HM6X7VdVl2E4GzTR8BPH88z7J38ZSlkPG0ugMW+xQzhe1T2rl+Lsbt5buTCKo
UUcjb8yEv3BybZXU8340jUnh4vdvWjtJev9jbEbjGcRApgI5MKOB/8VHO0XrYpRTOdhRixFxMVe+
AqJaSEJNx6iNirn77qtTw53y9aPRqjdc4zVNAszza2Q3Ib5UvBzgg0en75v4C68K/UHnfav5q2Wc
vlNOJaOoQ05haPP+qMnbQ6tZ+wru5GR0U4gj/BJHlG/0aAIGG2X2AuTIO1kZYFFt7gCwPh3YD33y
/ZJFIr+ADnIg4978vrMtius9UEB2rwpTVbQYwF/OUL6epOGadSVl0staxUljHN7ewW9JaBZN/bdq
aYgt702FN5s3r0smSW6fTXY1DHOsQiwECPUUcAx9TDfZyUyIhyzVIgeVydTHH1j1Ue9M+PtU+asX
QwVHgZsx/AVotWvHFgABbVtSTqA78FCYRqpwVfEbeN9xFyI/JmW7Q65vRRvsuaf+0Cz7J51cKDbj
WWsbs8PwkB+KG3O456Zd6ab8S2+wlS4n3tNO8U71+Wv13UXJGasAsRkdctSDJO7Q/t+GbgNCxyt6
G8XonV4w5S1wNasjLnNbZZzJJy+GXOTR4hAUPFBqENCGTDM9AG8xOzs/KlKMwvyCUqBcG+GfNd/6
NPnYabA+ArxF/Cp6tCLopXmo8/gXYZKOvs1+W+oJVJqtMl70Dilgs1Cy051PMMxCOyAaj+kvSlNp
3SIYCi1tS5TDSABIxOA0mI9y/96Rjvp4ttxvlj7Jfjp8BC4VPeFjfvKcAJ8LgeheA3PAyNZGK9dt
zoDjhPMhuYNPvTILkS2sdciMCwSG2NSRykFOtfpslR1BUrY1OzBa+OcUwbcLeNH+sqrrj36nXmQ0
FJehub0BZOdH3z9v+bw1Zr/PeSEEQi5WaZ1DAxUF1ZD/0V0w6KOt54WMrbQ1OoAVutHQzHcvC5U4
0yMYpaDxtQWqckx96/hWBBb2H+XOmEUhzx7gFDwe7Ad7jB4x+15+HzjwN3O3uJAU6OScdCbD2764
aJTNhXlkA3Bli2pKpF3R8qMk5csFvVCnpp3izEYqKtkMZ+DTT4LDc98d03lLFYnu7Eky1ueHE9B0
YOFib+yFynmKkbmHVaHelqYMOX2lnBiZsIthxhw7kjpLPmIj8UyenD91leiW6WkkpyAwwglSOtH1
FOxMNZjRGQdezFTXq5wnzT4/Js6DKQNsNtoeNTti56SfTfux/fZXOsIV0hKbI+gbkcPgsWelxQjf
+9K5uILY4/mi1RrwtNiIoG+DI8OuzxQxe4guvqWDyv35j/mOGx8+jBCfIYc0v9yyBQh7Bys6Feg7
ckfMrFFpEYn12nd2NE/PTD0ihlPuiDJ7YI0dBHq5tfXCQxjOwpc1YNJNc4IQew6dReNsCekaOkKL
U5lboPeNOQ0l8NdWNPKeL2hvZjxDT7bTrvpRtUDThLlj7HLwYB62cEW26SsgkQ9oYREkybTZ1D4m
Kb504TcKzwINXZmnpkSiRC6QiDcyiJvJTmjD0muN1pWYEIajl4/itHAMPt4InR1NAGboYj2Klznb
6PSzHhwo69otd4f3bixCAygb873I/Ly8lkQkzwTtVXEvUBWZKHLUDNeL+ijBLStZ4Wyi085Bh5wN
AgBZA0j9BPsD49hVOl+G0JZwj98NlLxY4la4zlFpIgCAfjkChvFitO791fM/GCkXefJMzYyomo2k
+/TvhKGm/5rN5dW4Gemyy9epnu8kmz3eked/+I+t0U904GDM+zcnjCYx0SGZR4pWrWPWUUFBccsZ
27Z+KB1cLQPVDa+InmvzfFbwsWm0SAiHpqdusYS7Q5/rpABgQUbwtUvUgYr/IcPMi4ipYZZnYc7b
iJyYwNLRq5EYRdXK4kFaI+5Ysaz9qaRfAexmSJ0zbEFXG6/CVTuXfqIv+GNpvatPm5qZ7j9TPlao
8wBNRmPR0AmpL3M721Lw8OK8NSNYjc9YFXRm6OIpJL1DyCQAm5NG4bGTTz4OtZsMM9n6MhSzGeFu
4IG9qCWn+hr6On0r+ktuYRk3Q/phCZh/dtgKOHRNkHjSuXAEvRwrxYZDt0tSQnagzECFAcKCjkY1
ZNaLABE1E7BtAqtIhIDv2Th0lDmt4B3BP8wKO8MSdEWVOCkgWDPj2Q/8bP0zcKGm8Eh/oUldmKCl
HmB5vVqJ0z1inDkCCWnZcAZs0OGnua/dmWzyqozczS0RpnS/pFXMTIajTIdw2Wliv9cXL+bMWHPP
492bvwm0c3wrJAQr3FlPd8BDEm/bv/SIclm55yFsZ2ha+2dlz4+f8eFt3HuiHhXrIhHS4jTnzRgP
/6aSmAHt+gJXKWt+84Lvj7BDno1hVXHM+PxCXdXO+Xf+7te6xrKB+rK6VqIPumSpLo7SGcxvlK4W
aH+4GTSn/fwOgFN80digfAsJYejoQwlBCj0SvDMvL1dMPb/RXKk3dCc4LLeomyETRUJFSdvJsDNI
AXbfT8bdRFUexGjqu/HIbF1gbOhn/JKUpHJFDbh6q94KdZGJ/LVV1yqhAtpEl61Zt2JkrpL5Fl4Z
WzjJc6HGyx5bAAwKqBH35Lg2iOoAqrAYa1SeABpBwfnvcjbaffwPKm/nxd/kMtD9+Uio91OQtLIF
QqMhwiV8uw04gZj+C/1Hahk6/YQ0dwB5tTluODIED7IK6RgHllQv5NEipPcwL5OzHImTK29kk+M9
rFKXoSlQoiFbejD/oAtc6/AA3X7gBgT8vEo/TGcrLAjaDUWdivcWfNAlAXvIGJvq3w5PI4V7AY9d
Phve0b+IrS22ijG6dGDodBAjsMEUgisyKCpjj8YA1MgmNG8hCWuLaIeoRP3OICenh5eXPbbpRn14
Z6AaI7iIqEwn9Y6uPsgEtJk8arHqfmx8jUygsVb+Dbnp6B78NtkqeplIBoccsxHEmQAxwpOfzYdc
I7aGsS8niwJ7RouhLhO4JCwebMnHMcwzSjiGHjS1mCcB32qPrAHXeCn4USpEILQPcBGvr2POrEWb
N9+54jPFQNmjrEZQ5OmGUF6J3IQUSAgbrJuSAHNtjqX/orOK8Pc541lmgqZ/FvpZAZkD1LbxRpld
fe30Xj2d1L5rkEi9yksVjnondRJmqy8j2BcARCbjs5yqM3P77KgPTGfzg1OUMupFnOCXn82usGJ7
Bed/etsWNCZpX56ScCaNMNTmfk/ijj/MrsSWrWVl9SXnGSmf4sAxo9nBwXOJHk3a6f94tO0fR/Rg
RX05lm0gdxhU+CxYq9zsoO1FJGjwy1noD7gVl2cTrNYvf1YziBqzcVt6ZGJoR2Dj55M9c2SHTB9P
q3F12sgHz0P/MpfKBbIcjDUflb68FwxZPrbJeq5SAdbXNkOBaxXH9xRIeABPC+WF7XHSkc6f387r
11DCOia6ZgRktekRz7Hz7pZHVoZgvDMK0pJu3NY2lcZgPfijUOJnUPjc0BgR4wJ9B9x5Osl/8FDN
X9selhbNg9YxUBZShgznyN2YlZCWAK+bYxVAm4joYn0jbz4El2EgtYMl52C2GDZM+Vah9EzcwR5r
TGY9+VgAZlkU1tVGZk8wZpsxktxZiixiloDImeT1NHiEDUSS9648jpG/4xVWQJxbyDz4sSDmfPo5
h+V6zkR6YNho+EI3kSY7SCnJAswDinUIOQL20nOiNjUMEl5YmXesDihhuy3/j3QAHzQNMUQG+yda
tLSCdZCPQTxwMPpiyLIYdWMLOeQCzTHJiBmk1v1ofvByRtPcaKfKejh2AASPft5j/8Vm5rVYkyLz
+ztktyZ3orWBYR/D5fC16oUdNJk2PBA0KWhwfF0UpaWf+6TelPiC9Cu+2LifRiX4Z4p4foVdqBjO
3vGBvwQL+vj6GzGyArmruiMybywYP8PayXMLcz6xUZYqT5FUJmTLObzCCJUgVzPyUfmRtjgHB1B1
S5ZaQjAZHkPNYLBdT1pCZ0i1G52FU7YTfDTFXNXDDWQr1j6Z6Ytmqx0McKIU5Mv7LHt56JyVYroC
xjTDY3KtetQv2QTdevld6Yq3uzQjK7vFpxq/ojTyseoGj/KLiMPiuDDHBrBrP/CKuAON1G1BqWJO
noq7Bq5TNy9PsJOkqY65FNyrzcrB+sGBiFKKnq3FhyT9hO7fYA5YZzAH/zKRG5PZ4S+1xniDb+/a
7QjrxKUKW5gMVrTPrkhN5IHjJE5MoUjD45Z9nkWHUmisvfhKWcgJAx7tMaXaJ6dewwfkjBkPbiJl
q3kvkZQlH14HTRIg5aqzTuTw0Grq1hyf0PnRVsQSAx7KCxYGxxehm1NNaZvctnTemMcWwaqYttTN
HCAEqAMO27F0jYNxfUHYG/tPIHvcqSyVa8yIn347BLUMrcZkhgLGZrQ2lqYoTRBCD9kT9kU4fdr9
7b2uIbi8QWP6vZ2wM6uah8bwOCwX835acAIBRXfWkpnU7NiohqkL4SjxVwMPIWtsYwPnqnxhlc8p
deNbYCBWNnvozx0r0W+6xCjIsEeYPV+Hil1wQVnmDtHcdA/UI8/gN+dN8wNCJ/Dip80Lsk2wcOle
gbxWJnbAZFnBq9+GprEPSx6qCeSiPx6Xv2Sh625yqOfvBRitOrBhDcpwoz2YoNryxYHnxBd0bwc6
Cja+yIWOs+RxVlb6cCZnILuOF+AHvDbJKWC8VjJYZpavgA8CIza73jE7cp/Bq3uXwAJegaU1xyKf
Frdv8IeFltcBMahtucGUdeA8F8UpQNxrRw9QpKdIXVKq15TuTeNwkC9u7BHAn/g6Kol5SDAAglOB
R4ItzGGnfNsdgbbZjiWlehT8yYOxdWVOsBdTOG3i0N+9R7ZIuH0TIgvghjAQL3IKLorVzjUyC6o1
dcpLnhjgKnOrXz+p4/Fr0WFhS0k3afdbn3QEiLrLO2OBuQG3p2V7y5spH1+RnkVkZHDtPiAPUNNA
0HOCjxvo9i2JlrLlfrFe8du25sWcXhYjinbe5pBGT/o/ns5ruXFlh6JfpCrl8DojiiKVLGf7ReWo
nLO+/q7VnHPLJY9HgSKb3eiNjQ3ANnoXwkb0V04riDHpVoMd7V+J5H4yP5igr+ehuT3oeneQ+9Vo
+smgoK/Ho6CEERmCjMEiInHwb5ku6SU0GJSbQsWy+hjfqZ7Z0xOBkwy9eqn8Qw/MarSnZjxlZOmE
uW5zNBrr3U96cEmTHt1aFrG9Pxl2fp8VatujE1+qcYmZIzTmRCpMWiLP0Q10FZ87lpfaUax1EZ2e
KCDQLDbJ4/jIU9goh1ClipaHf5b0Vy+k1S+kejh/yFiQ0lygrFWu2K2qArdNp+YmsUysOS0qDm1J
cEOVvoUkrBROkgMVkThQ87dvQuHqhzojlF0MDU3Nllz9rDhFKMp3uvjSQvgMDLnS5pjXqNWEeP59
E+c/D092J/b/u6ddvIvLLyg4bafcpGFv6EjNbSo2FxEV3xhZpO9kn9OSvkCvKmpstkrP6gjVsGzu
KQxJgRa6Yvsi1aVT31JtoRF8rvIBiiF/r6JLjxpLrf1gM1xElCkCLm0hsxZ8impiT8X2AVonLtNh
odxFGEUabROJE8E4DnF8HL/tPhCqkTl3eW6k5dZkxcju7ziFj3J7y+nawJlFsbCgbQx5Hq+i6Zs0
F0aztcb54nuo5NkqokF8p4ESeZ8vXj6djd+LL6tQ7I2/MevcTQ9BsrstYduo8amBR6lOh3RBR0j+
GdOvmWRhE12BGq3Vz4HCXz+2bc4j6eSYEHE2my6+HC5/VnRcpnrvgm8l7ZP+3uUX2xMUO/XPGWTo
GMne9YYuvDp/2h4uBFjwGOLzghRPcuFp/brqlT83dJ8GpKaH3oo+4N4kMGmLdVzkri3oJj0ejPoI
NtpU8Wx8Y7MSVhANcalc/qdGjSm6bTCHq3SQhcC8vOH9s67s4zr6KD3ilbQa7et9NSrSwG7XWtO4
9fQGjZjsWpcBObE1UAxdYum4RYZPe/HKtrWg2EGRilf3VaS0JAGyMkEYhPlr0e1+YwlxdHo3YvRG
R9avqsX2rTx97EdEVS7DI0q5KbEywlc0vdx0KS5DOC/e/haIPjUGxXRD07xdt0ygiZLdD3wT30bK
NgUWdq08xbx2rS2dSeIrNUAa9MebxOPPK1pdmoG+2PSWNY355N5R8PqzRqMwdJg/dRoezxiTPfXF
Lm9lhCRMkyoJSpe32jfjsaVShvfb9rgrWhjTmqH0iCA93yf3rb35Kt+oaLVrKQfkSyddrNtHrnON
t+0prW2pFeLx1p80NOjUvqsUuecLFmBxWuZOX2bdGR2eN1+kXdu/uU5FiKbA4Ibcj4quf/f0KuYs
3grJiDQhvEau0GAbbZnJwjOkeWhNknpv+Tt9JvsPdHX5KsYG6xi7a0oyC7VErhT6nCSjd8ZrmIdD
IhmFYF3xff67/rUZ7pjI5uSRkGjR9PIyHAsh27TQPL9ff6jnhyz9rkLweB+f7wtdQ4ilFq7N4yZZ
9skr70I3LLg79M8YkGZfgvDm3hECRUjBDxEemmQWEPrVB7meHd1rcb51I7c2vfzimpNb2qMSudpE
tGm3dN69foWecHzg4ZRi9brI/wgD5r/RlX/vEFQQSusg8eigj+1PEJds/qC2vNt0DlQV7NbxYeg0
h5IF9UUHvQHt1LI4Pc53YuBzVf4LA0d0dXE3JiRPvQ7ioFPCsZO7XTK7IyUfBf4jhD1p53Uovkuz
0CKeTBO+ePlh7bl5f/K46paJ3RslJVv4cXI3Gu4mzRl1JJRcQKOSDDFur+6M+Z8Sg+cXYidEe6lx
zgAi/wgPyMSunVQp/9P4UxwyGxKWTa5doaxm7aFCayiKqREeqQ1gOnkjtVo+qilR72f49jvC2glV
fGhmTEXo+bMBatJMhiQi0UADgUYF92bxp9Baf6y4VdXfcXuTHJIyXSZJw+lO7uQhN906TWqv6aQL
jMEsUGnN5eSyWnQhRZ/RSSSF7riBdqTURM1LuHn1puwhT0j50KUKAyXJqXmxDntmafX3SI1EFg0r
ZI+pwnm3u/KBKvxM1yttlItp7mGW7BGhcfr2XrZBGopcalK2VwzAjCcLDwROxr9CwhmVQlnStYcr
VC7vZnwWvLlMoaVljQa42Q9hRqb7mYneeOAFazrTF4aiTiSzx+V3/IZJt/JAiZxu+b32kGsXksLg
HMouvfKW7EspC8RJoP6yBG3/9sqJcLwNgf8NJWcbgw2aghy/4ZRdM/W4zp3Lp+O+F3Ckhjr9RWDT
CT22qxTNHfddb9e0NjAlkuYSVBnkk6xIKOtu6OdG5zPlHxp1opQ4wK1qbyEiniRg4tuDjbOrPZyA
Lix4myqqvXyKeFtxg0uQOt0oDm7tDV4tsp4xMgwUK+kyqjMtN0kZC/Axezs8LgjuI5t7nbKIV00F
HyMgRD3ZIBqsPla/x0TSqc3NyqL6S3sG4iUqUmrSChmFCJoMQhqlzy1aF5VKqjYUHiFxQMamwqmA
ZchHOxU1mvxzWn6n/WiqBdTgTWIgao4e8vVoT097thN2Ug1ZPp4k+Xj5W4ytCKjjY+VBzfCoj68l
LrHl+rFzJLXl+1xjh9rSHpum3uxMBTZBepInjiPkeYOCkHw7aTkbtgf3yAPHL76LCaWftx0sqjae
WliU36c7ei6hxCabNtHiAkpXEQsFNloFUA+18gBQV7Z7gPgdKVDjP5uv09eZdFX2MxYMvab+UsSa
W++EqabXZxq30jd0UPy9mFDH1PjF6SB+FM2+zXSiVx/Zd8cPJCtoJNi0KH9DHUp3qdJj7rsBRNi9
F5vnRyxjJEJc3O+TBizxtSt+KreW+DRAI2Dj3XxwIEOL4sjteYsam2J34WUs3Ck2KbsLBKykuZgk
sDXKZJiMSwQ6iuuvgN2kMcTlShVyow4fll8X/VUfGSuYrQoyEYCJG8DQ7DLcu643zCIo/ia7hk01
e8W7W++xrOkmbYTTZurMWijXnlj8SjWV7B4c0/kvGxGLuv7EpoMlmLFf5dqTZNE9smIPrdWXe9gx
zWaEt1cLlOcmexzquCYbOKTR0zoqJJXH09uUgpicGLhjQ5WIiAEEftA05+N6f0w9T2YJ80RYIlYB
uQBTGryDZ7kq9083bGYSqMH37DvERaefF0qLzeJjh6hpk1ElOEG5AZx6ADzCBEZ5yXjjWcQzHxHA
dD8gpQ1YzNShjUl0WZyTXQ8vj+q+CHdQXfVzxDdJN45vbeJ+4/v5c3nIGE0gL0ZPGm4MH1woM5eA
eZwpmTCFGpgjdTc2XWgwRhdDxHMrZs4kIScIi+o45hmna3odYhgbX7tHUtsIbe+o6HtlaMCgMdjO
0s/daqRBr16FB/UnCbE9eRKM+CskZ2v/S0GSvreoHEOWc3DrwpAF9UUCdnoqADtynV1r/ourtSAC
9Ov8FVBcU2z6DFs8Sea/zBWmdJFTKg0WXQ2ZbzqnJZBidiPnL7hT1b5+0gxvaRJDAKGD85S1ggWa
B3A9sQBq1p3ENPTakiXjUoXuAnnfFfl4xDU1vvNcPavvpTjMx9PfQ4vi0m0I+NYRKLi3Vrl/VgaO
3AYp2BU1ldWH0A5GShgKzWl7BxSYUgCeLGgsZUqxHOZbrsN0oiQr0895L87aUMPGat2UbA7PwLvD
GjlJnWG2XZ9/ar4a1MUTo2fzatIVizIbn/apU73wNe7TaJwo73h/Zx7KCbEuGZMt25KCifELysGG
782FXbTUZCrOq7Q3D4VuPsrXdi3M+RSYohTP39uh1hnVIfZ3i+gXOjs6/iBj/JmR88g+QKnSxovC
PCWppJ6XCBwp+eP3UKXwPCLns6W2Uu1epYVgjuZD1V/Fcw3KLBHuvCFGAjHskvPHqQyeOX+Q/Jpo
dkhWOz2dqPIU7S5mrrk46CgQFzEiV8qNVqhIW4h293h2d5W/J0wq9aV5Vg/4EpEwpSVmX4CgBIwv
cJB28eme+EdUba0iUh8uTw1aBuKZrXFFyy84UNhBXCecGXpp8Wzpqdqav5UwfMWmLt3xcZ8ck82Q
qr1MGucXZltbUHokvAFqaGyp7rj9nRfYHjbgjOpw8gjtCG+9/1AiN3kbgwMP9J1nW+bnDGpi1ZVj
ykZ91XsrWgyEhceMnSWlrwWSODaeooXGnWaqCDdMtUOyAfWJgDdIZhXlUQ2G4Z32RRkCIGowqZST
81yx6g94NPnfIp1kCTG7tbvOd60z17HE5F965RYhdfwjcXMRHuPGflBmlGaRzvn1Uxd+8n5tUwGo
z7jjWbuRVciKwunWAfZt2i2JiCqk8Lv36vhw/CZVonfq7xNKaJASQayR1jjNzT0NO9gNoXTpBXl7
nn+Pv0dflZhwWf6rRBqRCL5GUhBZ7r8k/LNNPY9epR48PdRsoAnduRwnTnkCvnM64PbCrM+/l2No
hGXr8LRsFTGoevuc1o/OOSY6qX0joWGZbzsXmtnFVJGr0Q5PCAGNDTgt8T/dV12xLQnB9JJoNEvf
7us+nWvRF4GVC8eLSZjRYeP+8gZdNP1EHsF6XHc8GAiAdXt6cy9Ydyp8GgtJ9hW0Ug1bR/0Fwn+E
MKl9Uo34tFNJS0TFKL1mv2y4hWPadghnPCE7wjJ4QmuK/nMWPb79BM1MuU9cz0PoZ6mjWOuWvscv
4eSoE40yBEbxya+oPOo3lkfd0QcomoasEva5NiJLqoKFTbDaq75X37HgG/L28W6ZQyfmH5V7mSnu
kwETT5heKCnwUkh0x7/Ag2uVUca6e2y6+18cQgQ/zNQ9Tl+eQtlsy/WhnsKKFS6AtKc0CgxwILr8
hP7qyC/3bygxxwm+O24Vokax4vpVnTU9rloH0uoblXbxqUZzAIRnWpVbG78MWkpWCxo9kD/kKUbb
h4wIOz44Sc8ci8Y7/EwRi65RdZb5RrLcBKKk/rY3n8JRKhxAMwAyCfBM0Xh7gmhLUS9fe9e+otkD
S2jFTrrrgsaCS5aZfWkCVd68CvHNhiESEIC4eTa30eZVJOJ4ukEdMdN5SCK4HPkgesfQxS+sI1iu
FqpKAJLPLECo5+Ad4VbgIhfZUijBividfn9ocUtNjSkqHyajG4j8SKCKoPsrzB0nqRPPeUAH509n
MeiUabvt8OA5SqMFlNt2h2EyBmZDqFx/d9vDGQA+6S7h7Lhhgrs0K4tu9lNn39V1y/PbnZmdDBdK
tAYZAtR2v2a/x97tMDXB8Umn/Spe8A6fWL94l+jgo5rh2yEtOH3qYTBygJRMX71KClxjo6N2fMZO
kwnnKbSE0nijP4ZxLcaWAxfXUWkCTvUIWN0wvlLNM5vNAKxglP9mhkmINYN1c3cgxdVZs25qt1St
YC5gIKW5tGEwljSwlYGrBUJHstZhFslVI/yM8YteRTHeva6D75R5Ttz+V4fOwcqDOUHwDBL4w/G7
prvXDNwzadDdK7IGsuPs3OiIOkpGCZkgZL3Q1TvkS5TADwh+8N2LKTa7Ho9wx4rPZDPgEKNsnFBL
i+teBGdWeHxjITJ8WvudpJaLToG/+0OplftasXDFdnts4qVXZxyOA1lrFg3pgP7covU3xfBhrM06
YwelsQ4aEl7BknNrwUyMfJV5h4SM0YTKZNDYFUkyNCmSOmbQzLLEpoGuu8g0EjI82SwI/bNQK7/m
M9biM0SLwn7kWYAF8wqQU2PW/R6aGuEasNt8gpDhCWGQJUX9yUF2S3hLgVNmntToHCfoLsKJawdI
hIR4j2ekwNKVKCnTVtb9ItvKsgspcvMFCfK858Hpfs19b/yc8G3knxep/PMBoB0WJIvy8Dcw0Fwl
U4QOhnwZHVPB4yIF2ensLznRNQdeRY5rve1p0ReDhxy0fzdI4q62Fu3row4UEpIWKeo/jr4Tz2OL
OBzRa3vxHoSYYUOF2O3x+IH0TQgeEbKE4pv1igXuyKi/79Tu8GSjAtUN4jr/9fVJbw4RiM/x1kD7
y9KCX+SvChGDK50HdL3sTbCwHgB+L7sMWyOF1AiGzT+zkOH6c9Kb9I7ter+B4wLSgZKc9SiKfL/H
f570oCp5Vte70aUKEe9x9XkwlzLIu8fu+obrHGt3ws8/G8R7OTWfZ9dzk9VgaZjcJ3mjD6ZajsWD
39e6kDkk0NxCEJgUY4LLhr1mNNQbxCnJXMIiGxcAGX9Hc4bxwvyU0CXoE13gLJY/t84oMSOlQAKF
eS7OPXm7rWiWrzDBCeIC+yrKFRYjVHv33dTNGPgZNy+3LzrJ8j5zdA4DObcDrdbPMakS/FRJhVu2
K+390DSnc3wlc6kMmVV+9p3YMxwEc7MEf77u+68gN/JreF+NhAqTMWohIQMVC/lMcInPWSaHcNEf
CJl783g8Qo1igOwH7I3h+ARNwNlsk8MzOXpsFe0SElFfKj8XmuZsmGkm7T3CnEAadmuvp67PVVNY
wsS/JXV8fXK34v9kh/Und2VSiihmw9aH+AqGPDBsIIBFVzygmwT7y25wYIvTOzu03Bf44TcGA8tJ
xwrWMRFBpjdrDNtLbT8AO6wAMLPEknL5uO7C+mM5FYHgGnCMts8RUznxWMGZsGAAdq5YP+VidPGU
eX+eDUCmYvbuRrD5MSayZK0TQCIo5DduycJuxJXrn1QTd/oQhVImM8LOcG4EXhoJKqxsGo9YS4bN
mZ9spdL9Xnd1eGSCaUprA/g0vFr/znbHU6CbxAE+JBtkA8CBFG7jUALIEPkjPJ+tljPN0+gkRnAP
awdXRLHTsP90yi/CZ52R05OGZooTMmsb0rPLwgF3hBFixBwnOYRgMuGyqC/awz6wrvQTSQ9tH5Jl
av4KSYufWd7aksRPV5RJZSb3HJJ8NHlzRpRQIFP9mPKOOCl53FhdWjPRCi97QJcZaTh0IRvIfDyJ
Jxtl4b7hzlVhL9mFoJhjKlkFB1/3PZsNeuc0LmIcxc4ZuzYlXFKPNC45Gitj2IUkVU4DVxRfRtQz
+csSuzzgJ7FATGMk246ZfPj2rKkMAvZlqhbgxJETb5IjPhYbJReg88oCe7p8agCqwElWcFj9w+OQ
9caac+Wuh2RNsUSElJSecdFnuY7kL6LTttX98t0jLH8AhDyyvD8yVgNINKk01MOhQxnqzmb1kWa2
NONCvcAubgbp5nMZcgVBlnwU8feBLEXzEG+kyWlVTGtzbBlZJJpcX+OVKjMYA4fXNVtnCxcriZkQ
KsX1eA4r7KOcHvHorumJeSnomD4HLqVVhRl1VRoi0WCYLpthblNWvQITWIn3Fk0bYuelVAEdNEs8
avG+u/jIszQ2H3qCS0oIWNjBf33H6sPYNmEUIi1kOhX+0E8r9RCUjOBBN83uFvCQb13twFBS/HXm
AH6Bv+ukp9PN5u+5lXsnMkP0OVRJ6IYDUZziQN8eenMQqMuFcI5pUJZ5MEmqEt+I01CYgQg1FT0Y
fxB7hxlN0qsE8TKmMqhJcUSuCdxQuwEkT4Ixl0zertlc+hz5tyqZXBTIINo95ns2/KUPsn4l/tPe
c2FWevB7pyAJilHE9NMNZ9Do5Xr0jE+rdKcx0esM2CkPqDqz7I4Tquy0jtSmjQ4pwcWu/oZ5xM4c
yRPk5CQAcJNbtReJErcCk/TK5JeSP4fSWfu6SaZ9witgbB2GCbxWvVcZ5MDoDRw1Ya6QE5BJdlwO
9+DQgnPw9suB6nr8h0IJCbxXn3avuKfvGhGD5ZhJ2BIqweMqE4llIeYx4NX0HJIgXdlXqlyHbYED
Zws0x3qk6q9bqk5jxmi6efu43mNdAh6WbJeyPqdG/HavWn5npFYS+/hBA8CvLAIYcGmd8nC+6JRF
fyTRXRmcmLHS3ED6Z8FzOYQXkRV5IPIgONCCDd8opIfXw4Tssuz0DS/C2d74P93vdxGXIgV3w1/n
X/0OwypSHvi374xj6qcyr9XfQFq81/NvgTVWAgBw11gxih+IXeAxmt1d4d4WH5kjlFNxRpKvl25Y
4RRospbAEMINb9jvcf/UP9ZtzlxpdgdGqIN8iIs0gnRoXcgPXZFHSjFl3wh+l73Gy+ZSJE8XECk6
JZv48HR1S2Obm7d0RwBK3Ao3VYffm6HvIyJT9sX/u+Cz8FeF3sNV/M4r46UvUqKRhCci1e6WjIQF
aqBEsF2ScduGFIGBeNnDb9PQijsuAY7b77j7KcoJ9ZSkZGKDiRWerm16NedRMyjycLtm2w0/Mi9y
L7NUVm0zdMtmM/sB30J2U+CDKlV8wH0LecvPAvnDyoN3Rn3pD1iOx1HszkTqKlArMIq9LStH4EVk
kBWEZKif+zqQMqOFHP1i68i/AxllWb9add0rQeM+NjuWrOB/H3YPM/fYSJN+vpaYZYqpnveqbJVl
HlYEmGJkNDGnT+oL8wYPEBxwtg/Ctc4dd1kZFAJnIIUKmh0RbeUR8SWAW+9FdvkI8FYL4Ma/Z5cm
NPQtaEYWUQOj394IItB0ILjtQnYpKIc6QzRLdnrd1srHjV2/iGNxi0ogGF2my8eImMsiuvXERbgS
+LR0943ETf6GSOBWiId8TMFHiA/xbzc/Z24WtwzPCkoV8vPwlG9P8IDEUNSlhP7UeCiToRFbvH/Q
kIjFgiAHEjUf3CFRSEbEZljOcyK21baYrIhLN8jX181yd9bG3fl7oLGbMbASx5i0z0kRMQ0JOfeI
5b73d2C8gAblBc/JjXo1ezq+1VIEOR4BvHN4kgTewTYy966wks40T7TyU2zjysHOmvMh2+tFF7nM
WapYpYZZKIGqT9/n+3nt735I0wPmEYnj3FUhuI/DwM2YoovQ+A9Ot4Cwm/UfEb4cq1uzEX43a/93
vPeZ+o+Z48vAnLt9+zoYhmw73XiLCZT4i+IeCS0hmrK1Iev7ThxP49dHgPvdFLzvCZU4bhH0RSMQ
juxJslGwecjF1178S3fI/zmft8Mcm4rQqMa16euTZY35wfvHFPn9xgJEOZ6nqheJF2FZMSZ48C4V
D7eMv0QeHQsOasastP2HFlP7Pd5Sf7Mc24NIS0ChUS1Q6oZFOAhLhASuqa9bwd3W4aYOIJPTwlDX
puo39x30Vw9OYacTHAyWzZuoD6kN8lw0+3LccodaRTcTwh9k1T1h8jB7/uwwdqWkYQ/2gHED+cV6
0jj5t2sGz4B9GoDyJTYxTfrIXp2HjBDK5FsWV7I20jKZ9EUtBSR7khcCHH+PvhrMWucs5FxYC7u4
/CnPTYSuc3DmsbLK9T/ngZIxqWzVXdT8YbHrMlRIWtdKL2SH2GlvAN/qU3YRmeXVVGijG997g88v
mAk8/Ix62hF/wNr/3UNp4KoAey6Aig2ApRBvImt5UbRKpFluFgOW8QpFK3vSwgvxtmlBqBJQLt/a
cogit8XfFCnaJ6t72Yg1y23duvVcUMum5Mea9aLp8K7oeOhE+dBk4K5Bqu4fNCbevV2Mht1bKdLz
FhsL9vZLX94iCR5Y2a8rfp1fhlTwg/4RXbYCDmtYB3KOg0h1SMztSGzYDQ9/H8QnxhyQ9/3KJvnY
JxqbcssbRqr6NFl3r0ysYuuAJVSKaFksP1aIcmk5MMHetSN9HPQltXyTNI9tM3ShjHJKSlpHYWXw
8zI2CcEar/j7CAOMtERuIwdl74RDzcWdZH6idsg/C8Hp1qsuQiTuTn/okjPKzq//HJYeJsYlZqmD
//7af5zg/PStJe+kjleos6DqiM7QO7dPizOe4OWdTg27FczzszRhncCNq1j2Wd65zApZEOibPAL8
yYRFlMMr6kUyiGN24DIydyvAY2Cy4Bjw35HtpjwN2Ng9zco1/pSbajsNpkCUP6GjupcGF7ZW6Ebg
vrj8maZAWT5l+QOBkCDZeVh8UFc3TijQn4yA1ie4EmwVI7XpzgNVQDIJf1cBW0Iwt+k8DgxQFwwE
roPgcc2DViEsc4PcYNrf8cnsmg0XU5KTbVUrZfwBOgj/0kFnlCCRaffC1WeDCbksvANFOVrGxfUK
rVvhnj8jgjkLO78W3K3bGi1CNVGXYj/N3ElZh0/Qn0FIKd+v2okj8jTfG4IYxs60e4pjdMms/gET
z1UIBDxPZ03+XUCQj8XmIt0y15hP97/iMDHgNtq98gp/r7AR7v7q9GQH/IF9E0zwKTQegb2VW6L6
C3eWpK7PAyTxqLVtXqndzarXxiF3jMSoe6jVcUxFUvrmfFYfRTHUxUiW4BsQzss2LqCjKQYdjS7H
CpdD8oJw4wmvQjdCQ+wJI28S9WmbpfkzKAvuTqzmVOOL9sFR0jL51dTC2FMByfMgntOiJgYz681g
DmUTNV3E69pW3Rgnu+hIAxVCeBTM6x5Si3H4MrOqveLKzA7wUPqmvubhnHtWJrzF5688xK6enY5s
5q7L0W3jKY46KrwnAZp7XdgbWUmWsMrgondqRMUW15ChDnE4WwrWNIL9zHHx6Ej6uN/soyqTiJyT
A/Mk7Vcg8E2XqohSl9wKqsawSbtR+0PDjuBnWxBpSsw/i3AYG5NZ839VGudknNsBX29HZOSUeDuX
gSMwkikBXsHY29hEh5xql+xdehr+G/zRUAJkE1Xefd7qJUGxzcKsJ+ipmN6If8Ex0oZObSwN99LY
n/c1U7MiRvMW1xs81yCaYUSC+01u8G+Ozqhofn3zG11J2WinvlkXkCAUjIJbmZO7+K4QQpOoXKbR
luXK4bIEbicqfIuFHVgXgzxgYWB4Br8LJ4XmSezbOikeSxUDsaUw6/QlJYXdGD2a540u4rX6ZMis
jiRNhi3j2vQO0RCweHWbjLIrwcpYRoNfFURelUfOGAfJ54m7EhlN6Esu+Ww4LEuGqe5RhbhOvTiD
XJ5u9R3KjDHS3lyxPF62gh8d4E4deayXQTTNkKxMuiCbCo3QAcY8yG8Jq8Id+xZTcKNn1Zc8ElPr
tByxlljNL0kH5zNFKJv5sIVnVITBTxdztqJczqdw8+UXvOk16j36GkmTbPBOlmyTn7QPNMkVYp/C
Dq2QCI6fBIKMyJSTRxYj9VhKiC+LuYIG25jztqPz50V5T3Qpxy/Tz3WEJgc+gXEYPbn2feiB+68K
yKbRQEOb3luHUH6CGffub9rFMpDZa3j0ahl07/19+6JqPZ34oO49jHFGvXeUjVpKlJOxmgfFwjrQ
7hTeFfVwvIkE41YBgeUJQOU8UaTlPXaL/ncjgV8UfgSk5pH77FhtUpjnvpWeBMn6b2epzJ/AzWAe
iQwPj9wINzWt59KabwdIJTk6MTZ7YKDwZi8bwtaQTG6Qe1zLf75gC+Em12Dgz4t0/httt9WLKzA/
zAiL7a9jJJ3hiE0S7a2bxuiJ3wj/Qq9G30rHRq4Zd5Jxl0B2JnI57CgOqAFaP+5HXbH5+HZkVGCE
yPZyTBqsl9WrfExgY/hwmM6vTutsKuuvuv6hiFpl7pIHRIeFlM7Dut7IGS08aA28tdk9dwF6Y8cU
KybaW+Z0WLlf3jKvKlgRVHZhd0OFF3R5zhTyypwRWhKPLSPMy+8oZz3tYtzZNL3A7JI1QhwpAAMl
mxs2SS80zCw+7ZzzsqG2nuEljK+Pf+vv1/TCiWQzDBJpExQ08k7+HJqwsVTvChpi97qMa/G3M9Ib
4pdK4svNeMWeqKfq+Db4y9voiTjN5db4H85HFmd3haxeM95GfkerEUwbxL8X5p10wFF5BMPmsMHz
fPlOpNfe0OyL/AK/BoCg+Pj0xQrh48gWr7Fj4eU5vC4KTp3TF6LQJYg4fYBTCShSeV81Nk83wxzZ
EKBtNvDrEW5fQkY3uR2uni6pjukmyf9SPzVt0DpMq+p7VB87SFQAAPqQd04cGgzLbwPLFipBsfWM
ogndb4HQsz+elbxanigRNUgH/xQD4T54XPIE+mi+wGpd5FEGCSqkU3peXl8+Hb1ni97Fbz0w/1fi
1hY4C2+Ok9E5whlyK5BSez/AbtTcE5WNTAGkKmU5urLgUcGz1VLmYhTP7xd3hQDTcFt/D+y/uLhu
lP44AEYxsnCXQbB5fxQvwaGihYzQ2wHzrQ83EqEzaB55x6WCnpg/mddaYmjF6J68uFd0pcxB350Y
XQcc8uQj89vByh1yCnH9QyBFKzVtjzvI+ltnCAUJqrCbv/jGLCSpxQkhSvZ5KvuhsgaLhADlCcK7
2pWSp/AvDLw+mD94s8PJxxFm2y2neEdRSoA/RS8p7RA0MeM/RSqmLbBslX6ZnWjxmf+2NmcdOULd
eCkF5sZoL6YphV0Ipcg7ADXoAEJOZLy23p+XAzYK/4KSUv+ac8letEBMucoqlB2cfYXaoYRGrWhJ
XyCHhdfDlVI0F0BlMblzf5sGLEMqRRibfxjrsfHqLdY9MPahQwE8Dtyu/pbPhElAUTZu8Pbe42UQ
LQt9nvv0VpyT3V/6soCcVfgkvHEv2hsy0GTG2DZX1FpSbHAlWcqsOjz6T6g7UnHZUn1pFe/oidpa
oC8xOHnt4NZ29JQDVSBdEBxbnVs8aXhRd2MCfDBtL7yd79Kxlvuc/WRJgOpK+IEQVi7ynx1Y/+oe
sC9Wkfe7JLVNPjKrbEiSSDp+7LozilQOoJmAZFTlltGQBgHdCm1hOAOphJPvQbPyd3YxZKsjr/B0
cknGPaxik8GNR4od/Ix5arjRNP95kZaYRIgkxDy417jul58do4BDT3EVjwKrK38rg2uCkSFPkLW6
AEaUoTPLzUGgKw6jKiU660FDclblT4kBkkrPGFbxGVFBvp7hG+jFM7zwzKRS+V7zHj2ex1Gw46BO
m2w06YTAr9/jc7snb6iUTcZiSN+shrPh745TUGCxg3n4dykR/Qu9q4d4S3+PgfSUp+Olc4HeUkLr
3OndsNzZQnTUoRo291tUpwSy2wagOcGQ4upZ5VCvek5wk4yRZIeh6Uxd6kE9K+8BBUSgJuRUblCa
fqm6EBVhma5kFl16jLRhbsiTC68a7kaGP1QN7v8v/VV0fSQlHyJ1cn+FblWLU2wt7sffFii3briK
nEavSD12aaJLKgmGzDJHdehNlKfM+Qi3C78iOFq4dW+1v/JltVg+N9+spJv++C7zSih2Qkr3Pinz
vK8dE6PRPB5XcLye1Bou11h7McDRAgzvaVjnknx/pt7ccloIdbloOSQJnxxBxzyWKhfKmZcoWljC
cs2JDR5bu1/DjRUicbBzcZ6+Gzy5iZYYuxIeZAncvYkuw/UrvuE9lBiBWbR9Hfl7fUbUfSBqsbdV
00tkieFPtu1xYZV3H77ikXyXLqru8xQLOMY1C7xJe/Rt8BQDi9dZJhhUIGPCwLtzWW+9Dkfkv/5m
zQXinqT7v3jATGNBtVu4IKYCTAccDOt/Dy2Vay510cUMXboxH3U0o78d6IBHYfY+qgXgjLjtSYwV
IAsbjFTCLKkNsjwmvSEhi8ZBjKWjYoDnek+mO94Z/8vsS/DSzP4XZQhMiB8++7eIFDWnpG+NWInl
eakRF3SOYr5ZFycMcKk9yd2pe9oMV6ZvAh/zfN0F9oLIPct2/OLVbtubpuENODSSAsR4hYfsS2u4
gqOeNiw4drwTh4TsYfjbTK4vHZwJkDwkuQUMIMiQcl/B6oGDcRz4U3vpoIoC8ES/1tElACrSQE2o
YlApiCO+1J0RigtqPdtrukWXqoyjNqhzJjqyPo9bgcCWJiD3OrK3NzLeyQ8inoaOyXtLSsDD5vVK
6qluaiYLFAOq5BXvyZLozubgxjVfE7L5632SdxXzznqSvXmkv2T08wjIkUvlyI6p0TcFUMc/bKcY
To+PNspIEsmcZiZh2Pefix4Gs0PpesprMlxada27P/v2QYGJBwZmjvko/YSD9hPjGzxiDktKKFme
zSFlQmQ/Z5whqU8MvQlQ2d7hrjBJc3fY2J/FDzo0SFFSIfDZe/SxJLCIjhnpl1PBU68ky8OftUEs
rqmQFB7EyzgZoDvdcpk5ONNfypmJVZmlAtqQiuENyW5JILo4kska4To5GVXQakSEzDpAMv5bbqDI
EiW7WsgpnOQ4pdK3si5IIZxjCU5VlBeqgo+QDlJrG9kGQXg5M2uEz1nl1NnHzTO+t/qkdqhvb99I
Wbh1xsN1bwmLdKFskkqRSseQUIWsTiolx5bFJhZ0N22zNAy0EJbhsbjLAKJQL1y2kNYfs/mq5PHV
4y0JjP+RPxlAEWi7BkiEGVDxzHWL7wdUzuAsSTH62ZljZcaSK8tZ55TXR8EFSKmzm1IirQkkDz4M
siSimAIq8a/4dNye3ysdmbdBwqzpgF3xCjK+VDgPYN/96R2jed/zXCU4Ba//hldiNUPzRtApjsPY
1wnbeweEtxnrglSnpx7M/x1/6X5LMgeskw2C9dpJzwtqwC1um4tSxa7WhFXZJssny+SR2tVFckXn
ApckB1Sn8+qL64CwKRMi+22o+NopfkLoU9+IrfVQj8IuC+q5thtvUPv+l1DgO9EF0AKfq9JXDTNA
TvMbFM+Qr+cU9Kb0J6SaxdorgnwUhCZ5p2Ml7h3cxgKnYQrApltbNHrOfyjDWeMV8JOOO0iSkuIH
9cIM01GpFsFeBl4NwPkNEqZc6GtlUCLHVluNT4TjzFBx769k2uqzYcWL+EKjnppyQwL1uEE4e9dl
iqP45fcNboGkDzRnDfLQT3jJV1DuFkq/HuC5yuF1T3E04sbeP2kiiNqUycJnID4x6PoKxjqlNJep
2Jt6/UxuQ+Pi72lKdpBKRw8QiE7IzhWXsn9i/pMBZByg8rl7sNy5a2LV2g0MwyuVqFhzuyfD6mfx
E5S8RJlOEuV283FBoWbK8yN7UilBoRdjE65J1VjKYkqUhM+cBd0a2rpCr7rI9LdkYp3Fcu3EDlJj
qkRJW9cPHSWLV0/5/hICm3kkX+NxJ8g3PPqpI8T3HXTCTB/prMFJhkrUfMzAqpfr3fdrkNm3GPCK
cQUoXp0SB0wlnOStU96IJIls/8xfrnt5yyZttvVCS4A7FSSO34x4hhoJWNAKVJSbMIUDYFRIhggr
TZWb9e0NH11JjTPQ6nFMOnbtkPvDya0Zb66aTyDnvpBDqOFHO8CuIHg2bxWTnmDkiSqi3c2/s/mL
qemxC2qdpGoqFPziJMCQCUZYaa+ejsYEBoa6fXAWEMDssqwQt8tcawOd4XupY0Tf4cbzjXhpA0FY
9bWMnNm46PZu1ilEJO8ooT/eFf/JEjNgOGnvRzR2MvYoFM0eCsQNDq+TM3VyIhVmVkbhr2YZ/XgF
7VmRuLFFPnJUyTrFIdjKRea+CxBU0h762ewn6Uk2QyMbGJDAPi3QqSBJfyl9k1me7dhBaMEQOUiI
SuggwShoSpCw5P7oA2lP9IkUpeJ0pCZcitJDthB/zVuTKFMSqDEIIpUeNSM5J10DyzognGCf1A80
rwBJKqUy9cT0h/By/qwoCeINUwZypnBHI0FkEW+GvKuJtufJeCqeQdBi67cJfbSZ5CU3Ek9rw8cp
Uul5cxnsuSIJoELYK7mvqx8mXU9kgJzbOqOLXiOhHvH+c8azXuv3uGlY8z+0cOxYkoI8RwBBRvmK
P6TapeX9dpFLZrfBFaADsc4sHvXx09o1algx84QOvuADeKB4XMW3RxWLyDaLgz0OPx1VRtLuogTR
gvIWfFTEPn6DMhf/NRruJ8Mn+BS1QnC6lc34brGkRwkoOxyj2geOPIZzRyBXf8p1XDUyMGMsQujY
gJ0xCvrfj6zGAbggFhjdrXsNsr3a43e6yxNIonFN+6JEvEdraZ8+8R/VhIIKrApS0BJNSbVETjtW
6quzMiPUMiFQtjVKnQHUzbfPmEvBZkYzituzH+MXWYBRIoxNgT3QGLTO4iJq/Kj2ob0OWnhH2kmp
B9xgeoh2YW5ZqQ6H8yJT+7pipRZFjYLDbLZT4CmombEVAaa551JPANDJDghiQTNKH4LFN1L5b6PV
mDyMKqpRXpGuLPGXXoY8nHnDXtruVaW3wFn+39IcmXnGlMmrkeFJgBaGJlNlWYNCI4r0JSmH/eZM
kFhVeg1oReFAzKym3vdo5IUu8jJKYSjFxzt93W4FPuN7OLvUCY2zz6iZheZni/aF8GMm3mYfchch
0nt3xMgbDbSLxQp5Dx0S+IodokO9EkkXOcQTWy3bLVDGmKsRXqFdFrTLvXqCuVcHR9jn5kHmNWyg
QT7fzcP+D5yarplDRhkd0LBgwIAFc4X15QrQZxD7ORmoJkEdE2ctHDScLblkbPcZgsxUnewX77h0
TCFj5EbVSfw20A3nSlFlBsD1Yxxqw3TQDMgdmNpkbsoEZY4Bt8OX5p73cjZeMf3nc+TZ6yII3vWo
PMWAtvnXyJnZgngSWVaVVI7rlhiS88vleiRqFJY2y14D4MJfkTDiMs7iSXnyHDult2B/mY5aILi0
zqKH2XhRAOdbtU1OTa2MuZnqYfCayJHXMjgFmeodCnOAGvUkvVfuj171OhrnQ8a0c79MKR3XRYEZ
riOXuXuski7XwRWpzjN2xEfZYv0/XiJgFJofYSSmI/BuHh72nbg7AR3DU9oUwBuOpsonxy/XhqKj
qTilIRAlGWJsUL4A7SVL0evxLrDRfJbx3UG1YloTwcymOyRk73d2nVWQJ29QMpepiIE4GcaibWxJ
gXKNsjO0RIBpKMM37NpF4oc8Byux4bcMhUH2Ui8/2Afuwsg5abDPkr8GjXWFjtA3+9Z1QNe/3J+S
tAjfs+hY5auYFIkcS/KOWv5Fm+1isJCNyH5JakR8WNuGXGC003Own6oOS5CoRdCXoL1Pc4frowFx
XjmvjZ6L8zMbnE1R14WiF1eN0nxRnYtd1l2lyyjOvdKGZbhAoQF2jEKbKvwY82HUwczJ0Fn2pnGj
b5jO6/dnDoeFqBy6IrhzXGqzm4XLeY0guWE8tQPKoM6v00Q6qZ4U8OJcsZ5PT1umk5L5Mv+8yhxF
JrLzxk9jF8nkPFYc0ZhlIuIzWE13p8Z7Z8QdCCqpWTZMuXu9gqtA9Uye4MoxkfQC3CQyiOh3VgYh
Vsg2pakwuqKpkPU14LQONMWCyF3mQzi81G3lFTmaE0WXglFBIZ5xOE5SaYcyniABOSY4DItrfB3V
bTDWMykToHfnAUc9erJGonnVEMEJ6G4CEFamYEgnz8ag9FMJ1aQtt2lMGWUbvKObvaFF114WaJRu
0C5oGSAV0FxK2AI7wvYkIyLeRUaiqdM4uo9YNCXHG45Yby2P0VoPmG3tudaSyLMmMiNlvKRzBZ/a
LdTZtmNLAh+ZNALC8EOZctmV6EDI0bi0/bjhQtzW9EwcaM5mY7aUYZbNoIJrVKR+DcWNuOPGakjl
IUx7RSHNHWUKf+gruWFc2rtOEYLQ5ZURiU6lDXpkaAJCOsJzQlmQHfXhxqCW++E9NdzZQDTo3ARq
J7nBKPe2Io+j4H6axdn07oyL5dPSV20wpRc8B4M9CCuHPeudAz+5r6hA0tnMP7v+DKyoEzM31go5
MJ14PmSsEaehlRMxaxNYpriBuoiqYzLfjlANnpL+2appLMdGXf721QW/fR8tAXEoLzRdoqUcDb/w
LXGooEVOIZHOXlf/I+pMm5N1nrb9iagSkO0ti1tc4hJj8oYyXj9BEJFFWT79fbQ+/3oq15IYhWGm
p6f77O6zaWXA7YRcIqcmB64mnD853V9pOHAFSXkdaoMkGqlylbTTfvonMieHu5zEMnIcw/V7nJJV
K3tT9h+cXkTa5ASXoJcEwiCo4Gdx3MRkgRQLogiJq9njdq6RWSvntASEJM2GmN0Cb0YgPtkGEJwc
c5z3khNTgoTiSpEiF8GhTkD9HUuVc0/Cs6KrJbQi0U7RCPz/yt1phaZMEv7EkKmnzx35T9TUyl3N
MX4ZnLWgLy8RJyeMVRENKfhLNBEYRUofyJkFnhQ1IRtYHH/RhM/V9QdpZG0FxSHX7Mqo3sFmEAo+
iihghIjBIW+XrSsls7IOfH2kr9IWE0C6IhVMlH8+7wH3JWMonSZU3M5NSDxfkP+DQ0F/gdzV6TGi
HyflLgeQ8FfJC6cEvWIpPqYW/lUpIxxNuOiv46CmZS5HgpjNvCqHkADjwusk1Gs0Vucw4lWOCXG5
pZQyI2VQks1klAKhy6H2v7/X73ASv+pwpM5ZkhNtUtMEnuPJKIfKcYqV1XR1W+Vjevh+QKzq6ZDT
ORPLjx8+XBuWL4aB7YHsQIVXk9FjfhXDUcoqrgnMl+6HJdxyw5myYm0eENBgxUK2vPP/Xb3h9ZCl
nkBHgqblgZzconykNBEu0zsBm3du6vWXUlm+ROuCkospLyo+P4s5LLrI2srWZj3ZrbKhw8Xz9BI4
triQwbS6B3l26ZuUqbYnc/xhLqzCvx0WBsR7MDpqf8/FcC722ht5lcpcCRDyv8StJBb2J7XVFb41
wSfS9kG9iGNdiby983AlIkTWdcGo5auB0OVV5AijE5608HRKB12p1pIwilDbiQjIkTk8CJOQ0HLi
yqHV33UkkFRgRzIGiXJBSSTO8jswKRQ0YtmIU0EeEUCwqO63Rdisscz8D+Ebk9RA2agCHSUvTSCI
lHRFSDnSRUMIaCQQzxssyvj/HR+W+K8oH6GRKbdZkK/VSQnZgSgqMT7e5Rn1FtUkaewoP/EERGUM
2GyyQ2ruLPeWDSo+Qg1tIAF68AW/cDHVf/NNFxyaY/IZzq7ALtlGHS3oGwTf9+8FXncqRipvNyoW
kHvR6KClENOj7Uvl0a99uTE2//3nED3PxvSstYL8l5O9X4X/cajScMBNvMEmWt2GJBbfPCcZ9z8U
7M/pUhGue67Fl1D+Qfdnziw44KEYXwrhuHL1UB2DWbqnY80JfO/qQz/nQZ1IeAT07zoK4Tbwn74v
PW0GHmDiEGaZAx0W7F96NxBGXGMpDNa5OtPdoUCOj4CmqSRjCA1R4anwq9l7GNmaPcrx33P6C3pd
hu5imE7gak4+B97iFUhfw61ITav+X7SEdvDYBPf5oR+Fa1zpJdWpoGJ0jl5FSyxZn1Yi6FfD/Yjn
Kb2lBsGj8/eVtb2W/uMJFfMvbfMKNC1dCqAogKS55UV6D4lrVu3hQF/T/nnReBLXXjyyMUTeg3Ga
Vi5glElj9KlCR9XTcO1gZkPmLaAn3P1ZNuYD9A8LhnfiY0TW6AlEmj+k3SryR07ZCRrvV6aZvTg4
q4H3NwCjfTJtRF36KdTlHQya5LxBgwa7mVBCDD620BeP6P5LObJB04xp2bvdtNnp1PCbVCnC0vpB
7/rAA+9pH/5l2/w18K3nfzQS+CTE5ZYmaVAMJnoe1ZNTCx05zDIAFw1f+T2IfwGRUCt28CC7YFIu
ZtrEA/UxvTPZ58stBL4j2ox9EwByYb9qZh9k8wjRtw+1ewPPsbm809BrkH8XeHemDzP/jUK+xlOg
vIftTh05P+GSkPvLva+8q7c2l0PKMjewpm2ivxTJHA8XMp0QttDowWWSLLfWPWvFwkABeRh498+w
8EI5kOaKS8E6jXUDyjqDbEIHB3qTDCmOKT+vnwvWcNTSq9030NxPhFns418+E1gaVbiFuyp3WuC4
q3qn+qtiOeogqCaZwCcXGWul/Omn02YMXkzXIihdyH+909X3MSbPXJi2UQURkk5Q4+GlZwqmcTbP
1bfuorfhEdNdj0KpDy2bWLF72KvKaOGrh2oPieKGZja/v9kEVTjq3Ufu0eT9225nubehe1M+dBM6
fayTLdhOPEq24b/Ts/O7T8eDJJqeud8Xuqzo3zDn+5e7t/pL/NsqculftXDuwRNyILbASnJgYJJz
wb9aclJW6cQ60eJn23yH1RKxuvuGL3AN4RxrpFz8p8BiBnbZDw1wzgp1q0OwLKr6uEDifTx/PqJ2
pZEhAuuTX/vwfSmDOWzmQl6vTGiws7IheiVBNfuo/X03qzq3jILytHcGo3ixF8Z4Wud5Db1r9lcP
kMyZ25C9JvP7Ad76wfIOi963P0m8GH0VftS6+1Hd9jCMhZ5PHzJf2elQDjpQY8O3X/t3X5l8IHiP
iW8v6TSgfu4BBzof1iq6a5YbfduxZXxYgwZr9NOvNU+eOyIr4c3/qGkvrl0VT7sGwsYrbkw3W6DU
FpjSpNIXyeRyLoK9DSwB2fKCLpL/sS+29HSW+q2khe9+flFgAl+emR7p2/2YrJNx9s0kDtrA7yRd
VHSgAYCenq/zIng0vi+6if5GPg4GRZ60WPjQ3fA3mUeWny9ps4xVJSiOGNuCn4hnSt79WVhro+Pb
JRF7U/B4eo3hiAlqJ4AS5BLEYcQzEO+VANintGCSglLBg3QUKkGTGbvzXB3j2AdwXhKkGEOZKVE9
sSskzVhOSQ19R3KA4FSQhB6iveRRC+7QbSRHWXJY5a0vSkrCXIKrvPqWv+OyDh+8fMM0w5XkTVKT
AvDlhjB/4ItBetltINo7iImiEh4SrEQ8IkGyy7GUEIEnZv7F3wp4KJh1EkQHNB4c2M1WWNA6EjnU
IPrRSMIopkHjWzPJ0hAIXup2lLHOv/FE2B4FvTdoLH+lHcCr/FAl4YMcFLjADA82HUj7MTmkeoqK
HBxfsqElgSPCHJXsfjrFEXnNpmSPXKbFXFib0k+p6JN0FlgwAdPf2T7l1/BPxi1JMsIXAWy+FQjp
hTtTsfhOm3mFAlHLhPzu5PrIF9kY1DpL1GDwCiHjAeIzidmPMyD0e2KwS87j23IQe0HsaqkrJb3D
fXpUsm/oxkw+vVSXS+W+2NjxSr4HgpCkkh9y7T9Ji6MOVdymiqLSAbSL4t9InFSWQIAu61OWQQrB
JKIirjdBb/FPJHFNPBcpbJXaEalSecexhP6upohAXpH6FfEthOMR1O+QfgtyJplab85wsdvA/CST
CztNcpvi2eVG7JPC2hVs3ELqIv6xCJ6xk/wHAchAqvDeBS4QeQnhxmzIfhDBHAJgyCBFdiXDQaSI
FgUb61OyywSdc8gWwE0n+GAuRb7lig7OEoV44HUCAOrTm4L3gs2McyPZxHT6IZ0TVtk3tdTbgkwW
FdEHmZzhMv8gQUPwNqncfl9SLG4ZyjtFVuADQTkEVBL8Q3xowc2Ffli2dPlKMBD3XTJPxfXL2Ye0
vA2ahUUTXMmeFEdYnFuxL6uXc8YRYdMrWQzLF5/Ld/clDImynIRBMV7FOBWkoP6nUYFJhxtb3EbR
Ei+XnnV5Q/iiJ6Q6SDSCaAkZiLxLXn/XddOn8P8hF1g4wr4rzyHPKwiIeHqiAeSLXHv40V+7OqXy
R8BYWTFJz37hLayXZAcJUFJ8DDfDpWA60IvJzQSSppP1lfVn7igkpr0IcKPADTJ55Nq/q+8FoxAI
T2bujT9IOef7tTciEf6+c2iGv423l8l+sQC/6NGJWVORKTq0B4KSK79Ra4m2iA8kdVKiSyX8T9dN
MRXPkMgLAiKYh8S63wXvomYlVwJu688Cq1TYZUQx43Ebwmz8qu6XocpcD+j2ioX8OOPIyaAhPcYu
ljovjYoyyV+QuRes7n9RYggUEACJ2Na48DQkIZ1Z8nAlFCHYiWB68Y+spxSNC02WrJVg7nKVN5OJ
4H2cCKULKarC52WQkgksd7PJ6MC5lDxpGZdMifz7P8heihdEXrHfhQRF3b7OHK5mEdWXJ3pHiEQM
ZBdJyOdVLSoZNrI9ZVHfazHIA5hgJJQoaYE21FOUdiyF7JL6b5S1lNiKY5eSy4NDLvltUr4QgRkL
+vvuCywdgsPJG7pKyZeDkeviAp4SzX0nBjpjsu7GheTejSVOy/do+YJDQfP5yyuShSe4gXy4h4ED
YsjgAYWjhLnr9XUiGXzC5CPjUfm9vFtSbKQA2Bknpiulpy2xa84SCUookIrRf2L6OEiLZoG1YdIg
VCEuLhQB2AdSS17AByRUWxJWlnG8z59keV2SAzgr5sZrXM3IXkkJjPBwcEceUEBgeVwpmBW87h7w
Pa/Ka5epZDhKQRkH0d2TjwgpSQ99B5mFxmw4ei7laSSnUeNQlIEXpFLKHEGDxk/RpzWOPmlslSyH
J4fOWJxj1voyfdHK80hcOJ0LB306T+fKl9xBXhMUml51vF3IyWSwUiMkEyveuZQeS4ZmMzIpmBUG
FjklrbHtuCpP+vBvwDivY5PuWtPhSX5fQtHK0Mvz+1kbGFIiIPGIW0GhCPhN4dHsRvMD4HD8EDIj
JdDwzoZ8/GhTyfOOxva/Bxr7lRZlkzQZzRwpbCFimnvwdsNrIyfhe4X+JwPvtVU6rz1XROxlYYSz
sFoJSizmhhAQCGOoYBOvrFgEuP7SJnKcP5tggG2La8SSKV5YeRC6DsDZr0fNxekZac400JsvVV9f
78sbZc4GHUqfdBbK3SWUe+vndUbfT1pMrIuHZ6pzUlgtZ0nKaz/FOcOrbEcc80FOQ6J/Tu9KBqhQ
vUg/cGheSHCVqZEpuwffLe3YXmshQt3Pajwj3qRt7ZsbERSpwEukKI/Hn0j05Q1fCeglefH1B61U
hUkpXdjchPaiAnBJvaLsP6ImbCkRHNlQUs4n+1G2T8rmQoz+YV6t32sufKtSBym/z+fENKbPIKMw
HRkQO0lkWAb8FqXByBVR5KoIo34WhlZnrJ8V0nTFPGsRWTHd5PqyIZ9HzdfmBVXVNRxzBj/x6utv
zLaFNReXG13yHuRLOSBnL8l/wf4qFxd7r93jDrLbZW/IMsvF3mwU0mhGgo0CSElCg5iYJZYbtCAv
hojileFLsvLSHsWTnqvQHicQZ4GbCjYl1XLPAIuwe20H1fsREzKf1jRbsbi1zJbQ+r32BBGejBmS
CZGZpIs5vxdlJXaoDEyHfpwtOxWj8omF+/8HR38neoFun/3Y+GpoBxR9zGZ2PK9t2ewQWySmt6YF
ijWPzs9RTVP0ehwNJjSSFaJ3jjHo1GOKLU/5HlSvrwLCz2fdmnTnITXQnqGfKW8eZ+WpIOzUfD1L
v9gX938qXaFMNOfhQnNd3CLQyusIH8HoPxvLb55HE6csXT4fY3qw0s3lTFOMgsYIs9/96mrT8E2n
H/RhRX/n/Y3oaLEOqWV28xs1i/OB5XMMqbpX4yvfBbRBsk9aA9BkG24UbrG+on6Vg008jFFle8ZJ
esrGpAsuAJVijFMSRFeJM471OR2FyUyjgbpbR2PDmpBeQ/diumM+8x8yosCtbjazcdX3qUlfVPwz
OVwXT78//CXVJD3elNmQ+LnPY6VKADOlsqK2HQbxwSKMvaHlHz40Lyv2BmgsbZtHD45vALTHmBN2
0HxFg6l60GpJelMo11GC6ja+bB70RbsOmJEb+RjWiYZcStDdxia1K/1yTTpd460IMMNfSReNhiDo
bEFLClrIDb3F4kbDU6ZLKdar3yHd3kb0+7TCBaPiLQf9YGo/eTXiyRIjUA8NnsBooY7WpuXf9Dlj
roq9dcrvy6z3zA6AASuHo/O2Kwr6EF7C5dUI9qtFvMuWje059CKpJruuX9FCkKB8cZ1dafcnCEm4
zntPIXQyUmivm4FGGSdhwHa+it4brXtf5jcm25GOVaXuRdnQ6+hNH0YLppqLHDo6QR/4oGYeYloe
XrdICnN3qAHffHoBdK9y4vm/HY3XdA+8swmwWOlhqVk+QpeRptR7OQAkv8n83YGJpMEkGKF2Lll8
praWTojXHWuC/DFaq1+aqhHoByrg6TVw4iqs9IilouFuGa4UHd075ulYpaQOQMVv48VgOJQeyBdI
sDF72o9o0xKGojkrupvH0LS1nUzbaNwE9BbRD+ts+Qj6UQYn5U3z+xJDFokOn0e4rS8bWSh93pUn
mfpWOj7qBBvovDIFpiz2NAKn7Vko24E7DM5MR3adNbDsxIR62CrqY/zEK2+33Pl52dCI7bpzSqyv
7Pj0IYVa7xb0QJ3ytK5xWiD7D/Z2i7xjj1rJl5lONNu79MGCgf6xvulxtbD7CYqg9TFIifEgjcxv
adCfnAwOUkVj2JSx+DAqqWnncBL9wUMzH/uBF236kWxbg1uY9SbU1kzd6pd20TQ0Rxj8deGadMdE
HXTXmQ61v+ZGD3RD7yWA//RCf3p9uw3XTjeiqThCqsornH4uOIdJS6DKq+d5tGbA/eiq+dF9yXI1
5kdEe7g8YuHAa/MjigKtZVkTaQsdFHuugAfDcZ159MB8Aq5Xk/5KkOW67WsMI+TxDtXpzki+WA9W
9UkrSBap2j/1fZNOOtmDWbh1HlCbI8+6voezQW29e4bgbI1i3erzYt+h7JiKx59Wb+rhf89wxWKk
R+uEgU7/5xJ1FpsnW0bErDWMnAdv2y0285NWj/YY3eucVOJESgDhdBv7D+j55+oBLJ3pRibouYr4
akL6eQm3omhLYpSDTzayQVyGdPF+gu4rqMSb2f1Kp4O19K4xToVWBGwo1CDCq5Cdrh6UeKO335kF
/K8uItp9W8YpfH5dHXqB4ez3v33Tjm73n0j5HngfVr5q2ixIyvXlcp3oLAS+RnMZDbVulJQkmNGg
MT4+cc5pZ0xj4E1i/ynhioe274RWB592vwCjoCASN9P22E/shxuEgiHCkNPzDM+WfThYpuHSLEsf
dWsjKf3EqMHoGgI+nP9Xr8CVAh2/nRMKpBOGavWpx6TGzti+/6v18xMtP6BMhgWsnOfMIrTQiLo2
rGlnVEFYnOLu+5XlHS0azqtH/feorh6qHMG0hhTaIr8Kmc/LGBr8pW2MOGBIIiLc9oR/fK3jSh96
OgUrl+enQ1dImi+3CWwO/dKKjsVg0cObou002P7VbtIOcr98hFSpajkZBh1mKEnFh2Lf2I/AptCq
NDa6tm+0gV8M7zOE9s4Rho5VaIAalacDG1uORQS42KvkjuzQW9FGvqrCQ1yyArUdxDs61ya7OwuN
6MQ7hBzIm3fQ2nHDgZDs1IO95kHiHVfiV1r+kW6I2Rz6IV0xOFrzfbLTwZjRULSSBvXXOcZeFsFn
E9AXs9iH6wyN0E9vD+LS8Y6zn72NBpDPRZtij3Si4pHp/Jjs0LJAlbtif91x5DCzXHTbypvpGMCL
aK2E31ZclT5P0Zg75nt0+W0XbQZkmkvXl6YaDc7p0dlakT9c4w5XnKG2x7HDexpfoUP2Y6+TWEcT
YQUtHm04w3hcnu48wG5Dwesec8arMbe1YJZa30paFuiHeOhpZ7l1vlcPhfTZ5doVHZ3zfb6XtlMM
Q1lFm2RnHBhVVo2kVzIvypMrW2YmXEfMX7VnJ/MuDstowxNzn5ibDSDOOVOhHO/yvYxLOREJU06P
gEZS3Ah1yL8Mm3lNdpcN55tMIMYI9QQ0P+DhmMmY+Yk2w7PGl/yb7GS49rojaMjT7XkLz2D52vmy
QTEjwMWegbF1uDOXkGdGLSAx+/izui/D9XUXKwv9wUlB4EFqSxhf4bFuiawWr153LD/jonfHjouA
aWPE0QF60zCF/4bnR4CpUuy5MkwJa8Zrr9UDA9ZFiGRiZHqYcawzmZXsvkx2XC75fPrWyVlxuMsj
xDs+wuG2w1yJ5c7MSrF3Vgwk2jzj4CU7TFC8M1/rEa5fy7DjVOIAlGkHJBHZlSdUtjKhexadOcha
sMnXVWiiEAWmvJEpDde1z/qFa+7FSl3YPPEu2VUvOQxki8hoEEFSUjB0GBxdXbiyPM2wYWys04N3
vAfPvJWKVH70uodEI9vx7tLLbkl2zorveHGgjnk8uD1F8OXckcfk+fgZs5CV5QGuvlpxEIjFIeYI
O4GxDQRLYm/LhueKCL16ukpoHYbAdX5UVti27B0Rnx3/sFAG1+AftmOyY2j8H647GfRrt7N+jIiV
Qiy4qRPOWFfGzvfvDcWIos0NUWRSRMC5hKiKYo+eQoj4vNyZQSFpXeYzSeGa5WMf8U4EmU/JzuDx
qr0qphPyps3kMzxuy+ajGx0Te0SZ/nHA/WEcxZdNW8+awcIYalz9z25obYh91w390v/r4ta9sB/r
jaxC9acSnuthCyS5jHRDbf3HQZjeAv5gMDluZ36Y/VTjiEnvn6Z0tpbYvDYgRYA73vV5bE84yK/9
knumJra6LqYGNphO3+b0O6eimKCLLjLMixgE5eDzek/8Pl851oQx/NndL5vrD7u/wuLO9pX2gxtA
zJrn4QlZKTnVeJyTg0iKGZUZTzelewU0684YK0CsP9O+E9r10/w/s5/8gSGe8RFy+H2wFvEUrAmK
mxumbebSWZodZJSYZkc7DIaDxTOHMUqhngTzT5wg/T+4AhC/+OjQGJhmG5PhmF3EknNlbKCH8tmP
Btct22JAo8bTX1vsGJCp7XgFFXlgLvPm605xb+Mn5U5HmR8ZTwHBl/X3oETm1ji0wMVvVls6Yzu4
fp5tHi5894dwK00sRwFnIueEU+FgTxo2FmoyGnNw89R9HBg26/KpRYsqQNYSe4ojhiYNzY9rOtcG
3DslbMTJjwRZ3WjFRKYFUbvbf9VgUWNIDB4Xr3UwWu//NPND3BJHj72mBzWXUVms0Q9mOoc4KzfQ
dqm2btPf1RO+g6z/RY1HzLsdLex6o3M5LoM/g3M21MQN1B+YXHRfejmn+HkiHKazzVR6A182F8z8
lrtQK5P/cLIogVHPsErJJ1DbLT5vTMY+JrQ+NF21ntWIcpuvMDaTy4YJ6jHsldllMC3jY4nXg1lg
Ty173I8Ukj3l5UBD0LESOuvuFYMpzqhlp3hyTDlWjQPokXzdsU1phMeuyo3R08dyM+INWuPKvXHZ
LuoC9XRJJ6hjlA2HvrWqlE8j/9EUzK0JDyUG9ZCt1HyF5iFiUvBswyU3Q3nhD3PU5kDnzlgMHiVA
ryn1jOtcyzXb5xausKzt/F/ECER+uVvJ5Kr2Y2y3hLGbL27LDszv/xJ9/qC0BLa8O75Pv2JF1PTX
gZ3iXCjf9/rQsdDopTuCSOPFLqjbbwRUu267M4YoRwM7EfHTAQNhRo490kkG1PNRjJgFoOF8FKsX
gc3wqEuf+UvpYoQdyTDjIII0EwGFab4LSnuKPuR1ppmHwPlFTSnlJImDW75SKe/BQYqDO7yGcloj
fLiOhenidF7wemhaKdbXTK8C2b80rWRzEWEh+xL6LkNgDSy0p//gsY9G6bMxhlRKmR9tvxyYHxjo
Oi4n3rFNTg5Z5GIP1j61j9WeW2GCI3PhYKF0IxvVY34QV6VGiWSbxseSVLng8B+3RyFcHQgKgtvg
M79/gnMk7QcnCepCpacmYR57yszXfIQrGeJxg/EDKeH5VIFqbNgeBhGA0AUwyEEYsecugqHcyc0h
W4vtKTZzcyftAs9obLmsAkKxqgDulRnSugJ8eBqbtPliEnBVFWQAXUWjeLdRPrV0htZ5nNlljAEr
uXa+TNaIgs5ojI3BzALU/PEAXb58OqthOkuvMyZdsae4WOhVTgbWrBFj80rq0HXE0YVDj3dV7Fl5
QUZupMxgPWDxNQHCT2gc/c7uGjhbzoOMDduDp6WTEnyFFqCYkcMgqWfsUS53i8ac0fwpFisqjCE2
Zv6R4Oo6Q+yxOe94RiT8RfLrW7nmBitOtgzKBeLF6S/ywqU5FjhYGCgoBfAFxiyyVoDPsNMzhDTA
zOTZeIUzAdigTtkBT5cVfgxxOs8IFo70HZc+9vVioRubqHIvtl/t9VHm/o2QaBYg6r3qdjaaD6sK
YnqbdAEgCn4nwotLIIBRLLsfJ5o140oIGq1lH2dEPNJ3Wb9iHyWaW+DkDqahKj4eU5nn/7FVWBus
ZmbGx32Ure2DaPAim/1l3LLd8ZA4HTHH2Oes+usk2beyUyaAd3G37bQ1hhkSwsw18AnOOeMTOn8Q
UQY+4qNZgDmQMMf5CuXOQzHRA6AdJWiJIVcjjaK92xgXlVMXXIvvOSzyGhpq+/bBidm3HxWW09Md
9J7a4+q7KL6QR2IPIQPI4YOzq91eMClZdVZHl74wJu9gAW/OF1qtBwm7NF/aff/MsD2MjUNrHrRO
XU1Cbdcf2GFMGj46Zx57+ebQzH6CuLGCKNCBur7FflqexOwqdigBOTOYYFz0sl+mVfo6fWJWknb3
tqfFcK+kv4N8icJBj7PERi+5zJ2H9x2iq5gwvH/RiOmvjfhzsmPmcG0AADxR1rCJFjVIDgN4Uhhb
7Mt6hk2B4OHiKtocJIxdwAmSHzF8mFRe4KEv+QeCiUZI9105kiOs+RJxQn00NfESaiX0PSiBof9n
tduWYaBTD7oyyoAOyWUuFg0+/8BZllgV4cx0llH+8RCzSwmyoxkGbN/urJ+YKVzH7IidCRjcnDm5
5GVly3bFNARfOzJjghVf40DnvxROVexw3mPxdd3d8AwzgC5l2x8koBn7gC34Lg2H1pF36qf32w/4
HQdnqx7et9nymcZ/iEN5Ofrk6AGTyNs5FJozXopx0g/qgQaAhZfuSSo6pMdsnx0HZ8KxJyQ/kzcz
ZWcZhc3Pez4OKHoig+qYMZky7iDby6OoJ1xgvvgE19jjCr4GhWY/4UrvUYjN+f1bXilRUPwkwy88
uW0OQCRfCJEh0KVcvj+w8xjiidMDu1s/8cw8iXrgRLqXfgsnxLk5X44XDo8XD4XMM5g1Bxq3yPdk
85D/1C8ZOG8wTsw0M7u371ie5lo/GQfjkHxW+5v40P0hFyOxP0REJ1ARa65KYhUrI08vF5RfNmf9
8HqacHE54r3uK7AkNNrxzl4HJ095T3pkxPvunLEXZTZYgf5gUrF2YEZF48iCy+TJv0OKBvHLIz4j
a315PTZDPXPovYSCZ2Uqm3O+l/u+fFWOG6gbWBjmXea0P2DjAi8iH/mRHcl2SZkUBkcpXOzLorUH
nun6GAOwnYB0QS5FjHgtZ9ENmVj9gJ0hj9sfmGuLWUSyOJe4D3+YrFN3xiynNSXfIsfy00s8cEeY
u73Kyw3LkSETF54GMZEVVg8yEPXwCse/5J2+zXw05W0yUUwOZkB3RiAy+RShZqbAOMnhzGzz6+7M
pXou0HIXmd0OJAMlwKhfsyu/RkCYVaTotXY8tjyGjIXBcb+XEy+DkyHzExKOtXhmalGpuuwZLJG9
QMZcPts3Z8wcBldhDHkMhMOYoyN/Dw87yGqJBJJGqMv9mTWuiGzCLcdihIuCRLIjz8QWVlhX7HUs
4X372hskqKJq6Nn4erMOVo3tQJ9rQiwvZA0LT+78EtXsiJaQp0AkWT+MEO4GXsZyWfjU1gm8ABFC
YciLMil89vWW17KIWLRyZXYMc8OciIwRiNnyQsp4eKusk+x6lokNzPdHfsddRWJI3cBx4iVsJ1kQ
zp90r4lif+1sc80BWAERes7WWDlbhoXHxXiaM8IBnASUfO7YOdxG5vSldlJATZcB8w5xx1+T8BIO
wAR6Nh3CX3PNzMmgkAfZYKyhSCscaYh1ydQwQFl4Lg+Uyzey3XmDelKtiYgoa4pkHrjDeyti6XKF
/gAuoJ+4NvDla4plRIyBLf44OyvgSE8QK3lsQm8bwTNEPuXBWSP9xIGAAtNPD9QN241ChQMj5Nlk
DOgqdiKiJmLN6lDlie3JTMgFeRuLgB3Ea2x4FA8bj3a3DfgFz8VggMmIYW1l2yBWWAy8kysztOrM
4Jja1+X6w2t7vOYTuzU98sTv/Xnb4TG+tKzcTXqDZxh96STsVjbHf9dSbWFNLjFUGxItKHIYoKP7
Z4u/1Q//1XHoXbLQrQln6ziFEPhtGjpx1u1WjWlzin9aEPjSqYEd9v6j3ty1c5zYLjrDwOaD3oCD
tZ5d7evIpoDcnirbzhgQi+D8xAdttJ1htqRbbvUeFFRiD6xe6ifg1TlDicNVSopuO1Q8IOfYDt1h
/nnHQjaSeRoRCCxO3AP3lAhojSGDTdBjTNzOd+SQx83AJ1r7C5fcoA8FdpD2/DLxb8v2GwsQJ/9B
ywbymtRxhsE5WOQMuPcwPkG1bu0HDseD2D973c7OWE+A8mH3y3moknFG09J++YD2HIufcGOxru87
TDEz/zSfXxb0AOIluTFEuhhV5cXH4EUvYC3Bt++AmgDJWCA29SbWY/fajRhH+0KT8ejKiRjpCYnr
P2rIZgETp0TXohUzSHa4+GOnkB4qxsteoPRYP+OtDvMlu4AZbMxXmA/ZbCmrzpc5qGhBf3kFdsOf
O2YJ2hLPCa0CpCNhN06C/KegHXu4qMoRuhDHi8tq19Dtwm/8LLvasBec5a3dCmCOccxvS/cPD4Zb
pFhDT/tLptD2aEGPm2ScEkANQZYooY7sxEPuMXQH930Y8TDsAxA2R4yvEkaq26qLPbMGheBie4w3
inNJ292C8uOY4rQRSWJqoe0flrWbYMPhvj/xZvPPhHWNqtq1KI80TVLPsV33DABvPcWbrAufkUXp
BHMrTioJInDmK/2nmW6NfDdIJmE1p5oO3wy3HGDhHs5rtfbsovT0y1flLFOCB/mNhKKHZww3diZ1
FH/XcMXPlgqlXT1m4Ry6uFuTmIha/q+4bhtniZoCRn04btaRO9ADQVSb6NZ7N6af6Rqk2/S+J4+x
nBY8t9otW910OUiw8LV+YUM1Y5h/TPsDWL5qXC0M+mgIjuE9u6WNTHa3j0f+zwpnN9AMDbG4pLPw
MkVGOGVwmu7aXrU6104dL7/9p+TdvKej1X1dVHPdCt3U/OhZ+S6l+iKZOOZXaHnAYUW/eqK7XqK1
hdCQVN4owJPBQroj3YxKsyhgqS7ACrrfOsf6fne17Nx2yyf9wqwjKXem+fEg8lZtbgTx6jnZzHm/
YJUx3PGxQdUv3SqqyMm3sPRVTL86EHOdDRDk930y3OTdCrD3Soeu7L+BdEQYPt32lPXTPv6Ku2Ue
LVRkC0s+T2fP+Ksup4P8X1fNS/U/hn6JWveGAYYw4p5evrjUQomEy4vMvSoNrAfnqQpBizP0ijDy
rEp1H2RI62E0SZQW5wuggjyOikm+kxLbLQ1zkveTLv93o8MpMnCzv7p+kcCDUCq9d3G2ZkWtjPpz
c4AYsOCqy8jI7xTbQMZPusGl+gsxEu7D05OabqYwVe8zu4PF/LYaRKRjs0NCdadoZHRR1lkQRmmI
CNxT+PLzBvbDBL/I9FSD0vLhYBfTcntIu3edKjo6O6cKMRA981ob2ix1CH2tFdluZ1z9XsncSH+6
Mb4o8zv/S6Z/zRlEoyXa0TzcvNQ8xUTrXr5betAbH5yyOI5iizzSmQLgrLkoySqQD3KFEqSEP96q
qy+jyz4i/Vqj6UZsuhpZtyrZ37cfozRcRa/c5Pr0HmbisZToAGBKIgGgfo8vjdrJ5xdoyTD8xJZu
2RiJ9p+qOF7Ytp7+cAuyuUoEVxsOXKczvT5sPvoH7L4Dej2wZHEsxTuR5xTOqINDmbFm02FteRfm
LBfrYlVTcHhlFW9Qyt1YYMaTclX7fvEj4HNcdk5Xaqs2KYLFLlWiy0xbO07vdQZ5rrE2SjMynBpP
T5bNPeBUNH+bbpUkvwAjd6qqbQOE6EOnXqK2oAmvrvi2555Bc/jAw6AjwlE2plbvdnn4WbfSnG9d
J6a3eGaghM73TUq5iwXRALJ6AkIbMHrSeZneyOiLa5b4ljIazNDYVjWz4i873z/jm3vZX5hnB5GL
OOPa/jNxRAk17a/B9EWcPCy/o2lu+PhSy8N1aH5WbG8l36lI4wOR769excbrbiR8PG6BUssxhPBd
SVSiW+KJTdprtFtPOWtqGteRSMgGSRhtiblRMg/DkU1ZFVEmeLy3DvOMVqtVwscQVWvzVF2j0ytm
9XK80+mG9LlAY2mM1eMy9EyTxqHt75OIczBkiKT2ObBNGJS3YHE4S5UnU1T3eSVnxddXFGo9/dr6
gpD3SeDo3CWTp8+5q1wAGz5rZ8GepPSoAh2/+g55HQ2MpY9jfyqHm2fZuOgux5z0J2meTvdplA1P
FGsMPm6+Y8IABvlH/SfjFOHoT9yPcUgpGjy/7vAOb141K4aHcniS9bNXXEi7TM3fK4GN5JcjGY1b
OohP/DVwIq97fBnqnFmQxS0n5m05gB+CXHVKIVW6k3deeMu9C1qFarys/Bvevf6+yLsgpb1d9l+O
vFtlENOwM/7iSNxGWRCXjwlPU6OhUGTP+xpV3yjzy+1fuypMEgMu065bsaoWsJs/uH1elZFaFa5y
gcMu8tvsR1HWRjviXGi5Bov2rMch+LbzqUAWGrv/x9KZLSmqLWH4iYhgUIZbBgfEuRxviFJLBBUV
EYGnP1/2PnH6dPeuVlhDrlw5/Plna/86H7dT/n7lu3vjsjL4qvlpiY2jTsj/Y/m+LDqMo48ML+cG
qu6799ccKh8YHSH4SvxuM4NdDh3JOB4crOU9njk1yZGTrnaAef1+XyWPG2fEuLojrZnl1hBsErU/
VBvadcAq1e+uXxD0YL2o0WoSRLi8kzo/MomWJofNKwmManOlurOztV+9jN1mlRhuXOcAvKgkfDtu
o1f8SZ2AE9rWJPuOisSnno9XaHXv43WasXofOfbYqkZmM8zoXpQEXwoR1exNHqdLIOvQdUJdxQQf
KymuDp3DC7CApVdrMJQOrwWRT5+vvu1Jp4F0jEKqHMSF5qbIY7p/moN7PrvyI9v0X5RFOJtPtsyS
BUPnBtSMhar+6C+6iVm/HUo062l2WaXImf4ikXn7o+qQFa3v0yYLu/Ci1IH1mJucNT5OT8pL9EmH
Vho9Gu+qD2w1VB7j6omlVbxItoIF0SL9ngH265nNOGlUv6pGij1+VsutySzb+/TzOlhver8z8Kza
xFbi1UzRuUB4ctulj+P7sSnYnmb25vPm+3eUmHNKtbhz5M368WrtnMvelDMKBSXSkSnaMLOn32aY
MED1em5eB/7D6lY+66xOdH2YlnA630dqsWh17NQSFTdInpv0Qxw7vMCZYE+vVPXc+xfFNfWhCoWu
1f9895/bn6adyk7s2lQhV/Hx0Qyq11AZGXdioqp7uV16Tj2rWJtiUV5WlnayuWmSG0q4+riXS4b5
dlAUv6EcrKg2JgL1InofVtVS76qosb/CMb2Y7zzgmdCKoLDoTV0VpExKt2B+LEit/pnm7lKy6aVr
GvvXpZdceq8s7OTrpMXKGsfp/KVsq2+fV7CmJhFHJ1krVL0Zl0mldHoK7aYpxPtoIDtSqLueHdAm
umepFKllRKs+rhJppzv2aizFp3buI5h0SYhrl0pLGA1rQDuWe0mCB5+59Az6ylK/i8SXHldGl3vq
5b+oo7tRw+mKfQIsFWRW4ULwgXq9Tzhr2hIe/uj99JyBQ5/XxM9zj0+UR23KD5V4eKOMvXUroHPH
7g/v6X1B1GjuFUg4agOHCnARFubZWqpz3lHDRIuRBaj+5jP3dENzUJpOfwJWnmHevu4b9rgDz6bd
RwcBX2i7u0OQM2D5eEt7qnbPxGf89ATgWmFSVDs3CIqbHsQyhC2icPkB731BPGa5VKlKEQpXRUsl
rzKqvjyf0yJS07p+zcjjgVp4vNp8uw6FqDPGRrL6wSJ2w/TAJU4lbRLLKlUGGbWo3CWHO9ysUi/h
RPqkos4aOrAXdH2gBAK0tq/4yeE7L44OpGACjkJO+DVU9/WMFYv/OnvqRqstFX5J0KWswziCRmGp
xhmABgFNGGSTk0GqU2o4A9Y1usyTabaCdMCeUAb/xVijXA/yU23JgllRZ9zM1YU2g50UWKOi+vVM
GUHjSWeKKxGGIDl3TJ/7JD0zC15t/EjRDhlQql2qXWfM0Z+302+4fofJQR9njltFyZqNbBbvkGoq
akWew86YVWBrWLqE0gWEgjpR/BjwZADVz4QHCsSA1ZbNxN3AJOvKv34sr+FX5XfgH3yMGxbbcZ91
jzJi/bJB15q571hTowiym6da2LBrJK2paYHb0+HAgEHqAVrfvyVB9fI1w0eZ8mGuDAo+v/OPjOO6
xrgLM4JiuUtdqKV738KzV3ApHbUZVW9dmXW10xfmwqBmllJTYgA1uM+lNrturptkw5yRLC6xK6nM
ebpGpNDEc4QEAWEVkTbWTt3fLTlizNhKfSRUvsCFDo3FFvlG+BgTE04efvzLPnV/mkW5q2dWpO/b
EyKp75Mz0sX325O94umwSJgrAN83K2Bhs64HZyDiqqg9dpYj+oTFOvOSg5yx7Sg/Mi9eAfMvZZ+i
SF3OX3HMtzyiEHKvlV54VNbaNNsefhzSJaPn0fn24z91X+2Mk/FT7dTGV0YAKLLMV/fGjz6+SnEr
4t8umwXtaE7OiVFxUurSL+nzTl3MocLdW2Af5ZFC1afltrsOZ051qS83maEVXSqh3enOrqp7Red9
epSbahyqSffUoXiva7gpt/muyAJtl305ttoOpsgvRgNEF2T/qB06PTYadcCXlcKqdX0K0WdAAkcN
Bix1aFL5B2uhMbyPoPm7b7qzeNHOjBldmxewh0VQJLO7wjQoBehQEOvjZvGFT63dxphwgfSP6C6F
P4C4IsZ7vSWSXm/hkRrjk3CruIXjYmHyT/G+u+zsUyqd7XG7w/Svt9WRBHG8V+fmXJ1chgSNB2jh
eM8eYNBBqnHFNKNr1XcuV/HHtZb1MV4ZnKl0Y68YQLkF18PbrQh76A5KzB6zyI8ziLfoiUW7faAk
tel1bY5Var85idJAuT42xHaLbb69YBweNYb1nev7fCthjz1ijiBU+CTPd9CQBfDbqZBfwNjbF56y
eFz0fCq75515d2lM0fb38+fmk5glUTPX5828nj23XZiSO/16erUIOeCx6ON4Rb5yrk2F48FYPo9I
eLI2YNKWv6HY07O25AJ5bp1BlYDI8c09fzOlGL44siz5trPnFKIcePkemjM8sIfbzLXljdrUo7pP
WJN2SWXlnHsMfWssEaChVCRnlDvc+ylmGhcqDAzcdEseq+558/MY/+YyhOKIzBKKqqflluV+nMsd
XCr/VH4K+4pcOVXdQ6FyHsXK4l+6nDe2hZNV0yhw/JBDmB9ZBzaOf+fL5Q6Q9+qJaTdX58IOLK1n
gUcjQU/KeOftEn2YH2/b/56YyhN4EeeuPGKTypSaufHzbjwk3xhCgmWuaF2FRxXwApbhNaCtzgxW
VCGSsAW440LbuH9TiWki3tTtt08RnaLuCe0Es2tP7Sk9o3mUUfz3nV83ounR7l8AKVSN4YVj4Xx4
ytPn9GILcIfbtVzHDgRKsdzEThrwO9YBtdnc3TECQ+/Hq4sKRuPlRxT2Mjm0y9joxX/oRJ7DE9BE
2B4GqnbJVbGoZ4gqKo0ZJwdUVEJ8STQfGyOP2qoTB+6pebnjG51H0PUhuFjIVw7FFl0E403j+Okh
3XBVqgsMk84iPTiDesacOfjOD5csN/F1A32HaFGuGcfHMq13qD5uznaWj7s/I9QnFo1ZeImKrU/0
yI1bV9t9UUSl2z3dNw0U7agtlBT05ty7Sek6JxBG6BdzosFXCZXfB+5P/tVCrW7er77SbK8HNNL4
tUFdX6CV2Ak7qLWzTsQG3wde8taAeIuiu0JqYSxFU0HUwB18sHh0BlUAlck+zvgC48+ZdX2K3qFm
bTbdId97HHCUDegCgJjseIg1u61uK2WXhfnepj6t8Z3fhCLHgrJDyprcIqA6jz/bgFI6qomwsVe5
h2E6pvjQBYVAEV6YeL+NuyRKEphnuFjIpftzqVVU/RvNt+47e2vCjQtdiPelZqML0ZXQBoD+pyaK
YivoYbH3AxbSfwe5pw+k0rAKOC98p6DiCgwMLAwGQHEy+N4bKn7ypLA7FP2JVDfV9Oi89hIv9ePA
8VXq658BYLBeM5xUEOIlQ2qi0v7x7VNvVgWaF4Hcn5i9lZBE3LyLa7vq0GEmryEwVK/0GE5Q9J0Z
Fv70EqTQgUh1bMXg0LkefSj8JyvAJsJIEXuPZdcrICu5Lov+l+oxSkRHKFC4Ua4+jG+efvhOsGWD
JvCvPITgQ4Ao+A2spRjn/NMetArPO8O4gsPoNlvCdD3dX8VBlztf97RIWu3qFAfBSaNRItMQkSh9
zvqg8NbdoQL9HMy68geQSypywSp7rbS/8YV/B2hemLmDq1+4y6uLIRT1SJqE5Y9BDoqtMHrPH/JN
lxn5pAlgLQgbRrG0gBGea6py0MU907N9y8sYAFrsGzouVNQU11qB4rUDbqqeBemjSSnwQZjT4JCl
PJJuYPvSvVNghM7YQkbVy2cQwoV1VA1Ba/VANcHgLGx7pb8F4h/Q66kPVQjQHSEXh43Mh7Ta74FC
+XpdChtaH+Ssb/O/jL/JhayAcdvDdD0gqwJLiu5Vvfdgqy3lZMIZwwp5wE88IEgeyFmYVkage/gP
vEi/CYTsveNlvhI8CXalv3k01lzwPCGwloDyZY/6qh8boZQSv3XqZ8TM0gUIZpC2FNPHQ0I97tsj
EERhwZg0OHSn0tTI7suyQ3tFMbYaEq8LtQg2BWQYdbOhXI25kMkfSn8ralMmQp4I412gnBNOB4xm
UTISCoTGA8vkAuLgFHDkSGeliztrIUzuFPBNC0SPdq1TO7zsksF90lnXvjUdQU40VhfXQwJ9zr+m
OlSyvH6BCXXodlCQvW+jckpjZU9I5CqIJSFs7ZHt64PmHF3GCG7YDDiHlJiTJIOCOZ4ocO4UiErc
BxE+htwKfgFKFIC/t+AToL4h2AQdRYeDK19HX8KGpexgIUMkqGPxDCiO4CfnaHNN05/FHugjI8rp
GNDCnunwP3wu/xXY3vw7QBX6eG6MKpsVUU3SEoClUFhwKEvP3Dz7X9Y3ozxI2Qh7gemZ3l7aFNVU
2M5vHmkOCqhqCqeu07wvttaX9Raa+mz5GBNjc7t+stShtTIG9/Dw5JRSRHbAvaNVJd2ufMv3UjST
AvVz6RPMoNMS7EoDaluGTi8JoA6ERmCNAup1Rw1mk/cZw+rlw/3m/mOfR25ffXVmwoWYhpelFMUW
VBy/ezg9sHY9MBzZ7x6VxS5JDZgXyAr7JoQIJEVD20/7F58Ez/DpExeFFENaFaiBQ1tWenVNaorz
X79QCiG5oGyDHHOQutiKJE3IKx3pJhtavQu6ZfSaNGtAMOQoi+g1uU9g44/IINHGU6j8aQUPTbx1
lBzcokwo0kgn19/LDHSxNSUZCFJEetXCjDmWgVx+kt+S0uz1h0I0TFCLkj7vJX+XzD/5R9KW/7qt
YUMN4rkakk+Y2ze/3sLvEO/fZ3PcnWYRbvz1/EULIRlTHMQ5McIPlirtayMscG35gWcSw69Veh9S
XXR8+9iTTFzKPne3hgVLoJXQpX+BGCH9FwbHthOj8UkwM4zH3WvPmPIZDGfpGJXJhy5ig8JmQFKw
M25PyRkmDlFk/AzzMII+6xaBr+fZ/3oPQACSgOR0sYWiDwaXbXl5RIAxl2cRKvyEGSBO1kV4QpzB
i5PKEyjni5gqU4YJfPnAdp1LBovmFZjUxFojbFRzjHnOJ2UeANTJ1gx5pEQ1PpDmQsrZz0EkyoB4
jQOSjUiQm0koFuuVL9Dx4htiHcq4mDaLE5IH+IT4oJRrqT9YYBhnqHmoRbBx9Tn6mido00/YwH7P
DGXQDIXAZYityjPoWijxJkjbWC5ynuN/b1QGPEWfw0Y6Tgs4M4QvFPvKIZ4H+J7//LC20P6i97+h
MjCmnXGN6zxOzrgLt4jRS34CktVnyqjNsUzxEjFyFkxnGXg3L4Nmll4XgPjo6shj4E1jZ3MIR18N
cyMW/A2xQOU1TIawLysyTc4SbOL9mJ3SSlPm9Ql1y5OOPljA2Oh4OeS4H+4Ttuspfxr02uPHTZie
2UqZP65K08dY5LcxbyBEY7IuHzbzEj2PONIWLcYZEkQiX2nXyfgZjdBhC1ux7B3MK/CVfsMX4W3O
CvFleRrmdtOXMcnr2AMZoIiI7Cxm6SA5096DubGfA7aGNeaDsosY0nzozTcZHA7GnIfMRSpktPSS
xYsY44YgeVSqiBzxIczrIoUAl9CDHI/O+EMQDHthKlwxnQn7RpkzG4jcxX9Nn30lbsZ/N30CVc6A
9euM/9s+RTrUDFkFCZOxy4ybrUriwOLd2pBIBCETZOsbWkKbK5kD+Qf0ckQuG6/WI09jsB3yOE44
u4vn9AlZEyihtzqv4ZDwSJkPpjw+swE/4IL3Pz06Fu7FQWRFuLRlEf5biHfIrEfvUEI7iNljAMsb
3x/dobd8jGSM3EMic+JVI1txwIHuC2O1yKc2RRrGrNc/WYVPpvF4sfBdEzxnukRP0Ch1j7eN/tuy
zvhWT/6dHtxNBDn+I3rz4Av/ZkEchiiJfPJJIopzKAsjC81C/tu99Cyf5UUi9+1JSHcRMGewbk/v
EFeK+Im6l1MurNuXiMHwQ76u+gyabBP5qz/ZhfgPSRgR2dRorynj5WAoPn1uIrpK/fu3Dxfp2KHO
ERF9DPCCPiLdnzD+u3F3Qh9EqIUIDkSWowdhl4eDi42Dpk6S80cOMZWODmPgzfCRKQwR90mG6wzi
X3kljybYDfq+bz6CDx7HnQ3je4jh3/PI+6A2GlgRTx6wlvJzPszmXIijTNgqIi0SFaH3nhU5UYEX
wiz4CDDUPrEWXvMnS9VR2cbXCDziwRjyKSUijMmi1jKJ+E341SMSyrb/O5UszQlRH7WnRuURmvSF
GkH3x/geI+10yfwnZgHSeCt9mwXCVKUfHKYJoznd6j4eGm6Zo/TtwiNgJL8Ire+6P7R+yquAiqHO
grYJ9Cv+sXbZSomaBV6ivbKlYYR6II34uY/LP2X32Vz+tJ3zY070iQgF+7hU97jjU6JWxqyddRai
UQ7G0h7rtAWipc5Im31G/5Ycahyb2CX8PP1/fcWT9eMsZD0qVySArjvdhq4YhOlCjMJkcftJJgBm
zPkHarbSB5ICiKqbBCr8n2uSmNCmb/mh9JG2xwUIOvH8iets2QOyFQguOkO88pff2T+PSAXXyLsZ
smkmkU0sq7W1LEGkpWtrykWkgDm5JgxbiIqspUAkl/fzlYILAkZdECKhdrSWBUSdJDcnRHQ56/An
Evr8RT0mv7RlHHb23R9tyjf4BdrhTJiIQIcjiq4+VklAPoh/eQUNAfaPx1+5i1DtkofsEhxE9PjF
yS+PLC2/HmeCwcfrRZJy7XSUAlzZogFhjEUVFsfiSJiANr3z+ghuj6gpKYAOgUmCHEiqvhcVS8Lm
IakEkrrPLaNBy5HBKY7wWej7j0ldkUQ/UHe8IlmTsyLGgWbJbxLXr2BSkwXg9LOYfLUhHobhB87k
X0i5vvYkdALMWi4XDADKhHjEtybMre6fYJTdf51X8i3BonN6ZslIRqlEn+JVd8nzXgHx8ecx/4ZE
r/Q5neO4uPfEa4nLXuSdOrHqvQ4knPg34SaJudVTXs4dxU1FQEKIZh83v0vslOgKNxQ5ySXNpkta
f1iRRFrj3xinahv/8URtKgGzgkiLSuSuPRmG+8JtpmXFVlYeWPeaP83Vd54f/8UKtWF7in/RFPC6
/iJK8SpZp2cVjUJE2qAHAfH2DTqEGW6TTT39zm3HS/HFSbg0EuNC4RAEIuj1kUSKydFWXJIoZiWp
k8d9RGaDed0zctmSJyGmjXY2TjyXkIbN7C0Q9kOiRk7l3WEOwxO6TPmdRY//SMiUKcxsLJQEY9kp
vRnyL+wr03gBqoDR4CvCwPNQtPwnKxn/kagl1rTujNMDKuO6KXftUqZMSIUYXeMiXawJ32QfWGOi
Rp2Fvqh37cwZGMsOfZQjQGpr5AuybEUSNOicMpdoN3NgPhhA8Uo648ncCQAZEsciQo60MDCGcT2z
QvwpXGkVcc87Lc7fLmoMRcLvRPTfoVB9MKxkg/6qdxKgOqEXk83zyGPsfYe8Jy7XlqBTIlHzasdv
zoCjjJRyQfDelHBk9yc9WGqP/SRzQGgXBcV6oN8cjLNqq5Aaxqim3w6e09JgVZo5YekBOrvNvasE
+zEtyElJmI4cENgowbDxZ/sJoG3c0bHQCdjl5Ew8b9/MSanVms/XySggQr9YY1E9veCO/6gLFPAT
3ul/ORESgIiDXHaMtfFJwyhp8DV9RICns/ikXsgfsnbkwjiV5DIcwy/tP9Fob5f7gQQEQoQAE2D8
Oj43FvcDgTuyKQjMo/FJWvAZJyW5YBJIH3FqbDLH25RSLmpmcE8dj+yOtuTwM0uUIgoJA/xxZmuZ
JVYRFxuTYy2ZPFYTyR9OqtyDJDFhGECNwq4lSYqid78PawjDbvC+kpTt8QaEl8cyA2K58S3gFChv
jirGkSUoDdSKGGJYClSgsvVPl8Afcyf83bnDhrMkp8zOcOezd59GbAo+w7s4CI3pP8Aa8JPPnCmw
UGgdLjxkhYXek2cWEw3ychKBlHCxlJuLs2DgaiNHzSTm9vKT7ohFxnhv6x65OQACsUOt3O6r9jEw
5SBx+nIPJX99QLzjE/M0TiweVw2TZ9+YHZNiUNXudfFwqFg8yPWmbD/3DKeHvEwBFS7bwqUMQafa
55FieKg+TyViTA6O2eNTkTNGIbJo/3KcRD//aTgVVWsEdidElbDpOmlLdPdNDFJU9POIEKFNxIYi
maBI/BwlxniwN8sdOcYt68cPWWmyrtgLT8CMCJcjqolt4u9oRfnJ8bYVT4BY+EwnQNtOMyqJPgN1
QR8TQuAO+QPghemZ6XK+zRW/8QgSDgShkVXx5Fbp2fnB9GJPkRcOFovM75y8N3YI1zILStYB5fXN
Q2LnHIOapBEBOxKVL0BWot3khsGnLT0Wg+uCXzgMl4gp8UHmyZIxN97OgjLg7CXNU9Ep7Acyy+hS
5FEDzhYgv5JmaWS5WRQOQv3y+cjNR3bYOPbx/4ZtIZJo3SOOLp9NH3JoSA6zX9jf7AjHBk2Ddm2a
IbF2lgth5uVfNuflo6vwPBjg6z3j/XJmmhkDzK89uUVJGRCGvHlcFlzD/AXhYeu5uRkd68TvbCYL
zxFnITnWiES5E22I2lZ73BdiVT7lP5mkzCrgOJDLYPGZVzOn9ynjZHGZBccSvXOH3vn9Ly3KppMV
IcGiwHbiYkyjXXS0lkiJJjH8Ou+Rtnxur7CRqbCvyWtS+z1mH7kGC4+TwzNRM/xctNEH8/NCB0Nm
ipCjNLupL/vPnhCiziVlgVwxNKbPvvMtgDEkXBEWcd8wjejolW74JKvKeBgFCoDpQ598Yi3QLp/7
CfgDt3nXHKIWWHGejjjwXFJmDOXijPm+NtUQVXNCsCBC+u/wwuYiCSpdnPayFCA6IMOuJI3Lwt0v
PY4AuQ3eKNkcUq9oyzr3yGKQqCULUgSc3niPbqLmx0D2li3C3Pga5GwHFKo6f0kGJz2wpHwJ+eFt
/JKjsHse5f/tCXFhicG737Kg/Qx4H69ArbErL+J2WD+wKVsuNxJrzYFkfORQoLHmQa2B7cxf73aP
fAmWPKmNhnDn24tZ2yEJ1VXWL2mbYdBAgyBq7wZVSfqrYQgCXZhLIQn1JWfUEPdvQuQ5PSOW8V/3
xB2Jx0ViG+Em+/Z01QUOJ+YRdtEKH6z/JEm7eEAievlLW/+xSQ/NnId05umZasSNNeySOhfSeQko
v4jEZh6kzOhzFwIY2lHCKjvLhkTb8p98CPWFW65KkhJXH4gIEZLC59abNQN89ZBo7ZlG7FTUkUX4
Sr8S+jNqvjSAySnun97XDlUW0CpwxsH/yYb2OVScelrZHJG7HBB0hGGLXYw2YIYFeQnJi3KOmIec
+FKOMKvLfcS/I4dcFCXgXjmLyTnZoFY5AXwee0diETXqdswWSvgDRAUHm+9zqHgFp10U3UVUADcJ
j5aDwzuweu9DlLXYGf/UkZ6HnDpOLxdmO0sOgluxRJ2gA95cxsY/exCOGxLwBINU+VzT+GgarnDk
oP4IS+tNHSnK242NPnThik7JsZxc5B0bgVmgbZBtDi4XHTdLpYhq4HQDxGM65Pq6xHoKCuywlhLk
RLYaAcXsPTE47k7sbrAFkid0SYcBBsAd/E/8OB6SOQZKTReBE6MkRwhuh8web2SoWES7Gpo3ipNw
GpbtjgSfjrNlyrjyo2ed0KrSoRXY4cZcsK7a6fHqO9CjUJIDopFCsNGFmLcBhUXAwWoW+t75kSn8
Sz5iHHX2AgGhzSE3+YcMaQfP1uumkqPVdlQgxLDKikeOlri3sFJgC+2T6s9Op4/SxXlOdViF3Hc5
SSqcPZpvacTfrz71MXkdFnXowMSvBZUVtVjvmJlRbcEeN6QXnlm6NEqU6XDHPyiyAOY5MKBc1zyd
poPARWh6uOcHxV9MDz7bzZo+rMozmA09/ahuH5Ez1ryVNr76qivMhDQ2d2nPTEDnMcL66HHDBzRs
HIFahvO1JEspjOjOtO3pXuknU31ED/mB6kvnSzJ6JWTNzaGjeVf/Gb6jz8ONumSVoT7Es4vMQzp9
9l/Ty8gK9a3Rj3GsotuvFn6O8bL1ykk+MUJt0p3glQ3fw8Kj3KfrtQFhk2kNnJqwcLVQwYav79Cw
bZWxuoSh9GzjVZpufVaJG5J/JwXtKZn/0MACuebkFlZ7Lr1BRR7uPSElFd7IKNJ+0C+iNqojZ9rA
JK76pKZ79NCm+chlbvkG2kGhU9pzJW0auluTn+m+4ekjwCK4pmdioF2/Yb4bMtOk7rUl+9+Zm7HX
kCoxN0aY3cLL5BMpofP3NoPrFAO0ny2iNrCBeJHedUk04Qeb87pH4gD+k2HGq2jb5ZU9e5FOb9yS
m2RpS9e7QDh7sUAOQlbL4o2UHd8leUMO9RVATkA+hNpjssTTEqYXbOHfJqx3tz8eEk/KLZE52udl
C91VZt8NrSZn1Ew52qg7U+cwxlDtnfvNpBOuVZKx3OVzKpTboc1JXb5+i9lrXB2S/m36mZDNpPnf
T8mFsqBr0JxCwCCDjxVeUFrnBPYQbLCHTel//h6rfGoMEujzAKISRmGS/iWI3dtEde1FF9xN0SOv
M6BCgtTcpUcDXZJzW2xacoxpSFcnXzoIphNqs0JKKyh0I/1BgB4enfJIrqOBxifMSk/HFJ9SsMqP
qGQl7EHmj6B0xycSZK3LsU1T141mB1ew/5vi42cdSOfB+pA77pUg4jj4w4I15TylB3ipfsrY7ZKS
XZt0ZnxNdSIJX8jZvNKDVmylbanKpQsmHumcpAwbMMhaEk6ffYG3ivkcNZO3pC67YHr8fEe2yRSy
6z1erEUl53dcbHT6GaycRWd2Z9v/upPrXDU9tXWznXJ0LoGjo65G+Z3EonERkJjcn/WMG5dqmXsg
1kJoCYNhMiqWTeqRbc5pHuCqf0DS6Yn8XVzp75Auql6lS7V/q6AmyBOvqfWiQIe8ibAgaP0E4k3K
+gsQWmutAW+DkylBd9I7nU6vTVcKOHtUM8D3dsot9+30KOlop/XWaRCcgvjRFbpagOUl2UpnioHI
xYdfg71OfXsTkyG2NCr9+qC/c5LxgPhNP+YWgnZHg2/yjT9aQnUoBiC+l25v7A/mI4SyZ2DvljW9
5SvQsFY9y8Fwz1+UBWihBSIVCjwq2m6eDcYC4pSkXHRffiOmMdmcPq8noELx1a+AaebF1kgjcGL9
suy/oO1Yvtrh+0AZnNzVZ5Aunb3ZHelzLkxMKfsd4VqLM1xPQbATlHhngwSGkBgDYm5i6DOEf3Yg
04Ga58jCUG1ASwtciTXGOmEyzE/GI9Yc5dN179rpkUIoqxEOSUu0Cwv4FtRJwPQx8STIWXnKCCcV
hDzF2+4rDjJq+dV+jNtLoM+ESBzXq/uYA1TXq3zwRNsUi4czw9B0flpjdjMHeJqEslhLnGHcwyLt
A94DPsEilaurM0to66UGl0fPJ3iC95Xmkwott+MRfAEi81uAyWmPWYV3Nn+PuPpO6SMk0sOVdoUZ
kxQlbWstYk9pD2JFstOY0vwbkOPniqjwv7uvuY5LbPNxHDwR+mzYBeGh+OSayemjoOiY+aWxhXQm
pXdhVG3tPVbM62zuMQNIsQG+0gdPWP/jkXrdPpMBvWHUSfaXjbVZ0XOm71+I5bbYT++w+8M7A2wW
KPIlK32LQGyRMn1G2jLH0JNmBcL6DlvV73ViHYUcvsJGglWOWgH/PkjJDzNdkHlf9edKrQwFz9z4
fWRBzUKMeuoyHHOYezhYYO/TbJArfeyfN7illD4Y4mCQMK+IpgFnJ2UFuOwtITTZ+riH24GB0gzi
EdUBFSYQbZqPTQiD2+D1Z/gwiJgexac+yd3WI+8xEMI1cvPQg770HfWfFJGRGjlTswHSnXPzpYvK
njilSXFDUU9ymMuHbBqB5OBeLLof6TXUkTW2TlI4cfkptlYRgl7C/pNyBgChG3wNLPwMTM23by9A
OIG2ck7sI6b2HeBjPlSsIIN2FZeI7g/UmAFc4rHgpX6uS7YYpw4MEhrovYBaYcruk5rIsV1cbKz4
L/1laXSBNGEw/uakH8Ad3KUBPVYaeecdeMw+3iYoHcgDwPLITsXe1+Ud7h/w94DL4bRm90gH3Ucp
6AQg7K7BTSk9BBSfXl70oX6TFMVvvm+KLWtcl3RgokzsPqDXxJIYGUEI58RgiInSRxWBxr1DMbVu
ClssLHchLFrU7k7JHgDZ6gsJXvSk0ngKwpKgFxGvop+t7huyebZ3KDbayPSeQ8LoBIan1tGoqH0L
9JdHUS/OxkSbVtAYFsN2A/paouyE2Lga8x9aBimgvkAzNOP8507HqG9QwayNVZOKmmjOxew+NyBh
VYZwHuC0/NrhI2xFBzNkoNpTfLGZUL5494kDRo0bwHOmnHOdG4AQvFQ9UY1BvL3uFU7IYee20LPw
gU4meIcJywd5U0poaKlTcnA95/ep+o3wYYtqUItHjQUA5on2WOIidTXvPf/CGFCB/6CPcgdMqDMl
9/qHwFZLiOeIklMKs0dHkjDHC8DPyV5bTPDn0a6cAW6OdsIORsMQmGPtwQkLnhy4Nq4uEXU8kOuM
6pasmhPhLolDjt73Ex7FY5AeHpvnWKBrbfCbgAzShlzlYKxu3gdra30bcnqBgNH2e6BMH/TSAfTy
BpuALzi0TvSUw2q2F28SUID1/McoW+G3dmevAHxjv/bpR+AZ9F75gJAB2LL6buh7FeLmDPKxf5nD
9O7/3gGXiK109V+Dhpa+dLrxSXK9DyBRuSFx2/Aam40zo6GTEnUsehMFt9UDnNniHZpzpfc9vKfp
1ePcZVG1I7VAMI2bQJ84M4vzdrjxeHomz6HV/aXFyOgdYVcwIALyuGT0ov8eWLLbipZekW67SUZH
ks7hGvvNocxG9mtJjKM+onAwHfF4/rVgc3qw3EqXB8k34ZhpYBNxPrlZiD7gBXzOGrkQGB5hKeDo
DnBHIYfur4F84Anr6wpKRYp7aO9DB7lrcHi5DUAaLL8hHgz9ohQOBzgpbnXgcTQ7hpCkO7ivfkCa
A/NDFPQ5Hdf8fFTSurOF86izh4llUvJ1gmdevoq90TuoMfeuW+nw8tp8Y0IzGK6gWNpTPqxe/Xsf
EklQhVvacASPVUGPTmdbH2AHmzuuWQ1oe3UfwL84eMXEeOw5Z+vudnKvHT2H+I1YfLAhh6Bp/Du2
Mi1Wfr5Y58BW3h23C0uamx0h/yJ1RyUb9+QItujrSIMHm9qtI+Iyszc4BUAg9w28Ot4HmgVl9ClJ
UTBulEuIksmPnT44WS+LQdHp6ARuEsGxwfpGbx5ZKzFmIZsC4E0th+iNauCAgaO1Jg0yMEZAspFM
6VG7bIfEogJQKx7NqgN6/32CV4DDBt4oCTDWXFHlT1/wX9W/MAOEghYWX4fABWCrmjJdD3exLd1O
7Wk/7R3kHF/yKPfx8h6IPpdWlCAgIe2ja1kDMORGiJeSt2F3VEXU5SdEq34+E6jjfVpTRkX0HSdz
DklgjW7L6tBQICqREuBP4yfFTyCloAnYEdEPUnCESXDAPIbDuAZj2NK5NKFRIZ4MKNQ3PRepOV09
aaXubBPilDzwgib3rrRnr2z28b3qRlAQdlbGwP7VDk6PepQJicHJd/Eef9fNGF67Yb3Bom7xCRou
+Hf/OxYMGUqkb4M5LejUTdTDP+O99WngBVd4twcIizgTcXJKW1UsLtaOHXZ6gJl7xcaZGJPn4L69
jWovX1PSNZfOFW2oed05dd7uFQckfbnXVTvAYO4OatoYVL79mxEMBXQ0hNeiT8X0G0pXiNZT9/Nd
WSnRi+cMTqwrDJTWgFJRgDBN48InSo04viNUrsk4brlaR/mFAm4yshgYitXHQkUxk/2ITV9zADaR
leCXBM1FV3qUbBcfDz4wbHW4A3BuhDHiCU2j+PvETeGGGsYjYxWX7oXUFL8jGYQ/CNMTOvx7pD2s
AeskaeTn1thBijVRJ/Y8mWRUiFMcpBz1tfryoB/GyYAfLL54Rcfr/FE3hzNWYxO6T50sDh6VMKCi
h3Ea1sT/ujnZY0kOw73L6lJh2rr4L9cOLAJu3kKIMrKpKWgoKPPq0m2kJyXFh7dh4Zc9dBLZD4qM
v0DFMCYC6SMvQgUH8QDesZiqSv86kfN6UuCSAXhGCWXix5OsT+QHoNb0X28iWvyZSNQLOF4SagMV
cOiNdmpEERVa3yX7e5+WHP43oLf8k0gp2s9th0bEUKAO/rdFMEFACv2vkQEuCZW/V5bo3ofZN4XJ
fH6FJY8y+jIEWFchTtixSywF8uhcvMTxHErllOgKgR3qiSQAlJnXHp8Fnf8/ks5sSVEkCsNPRAQi
CNzKpiDuW3lDWIuoyK5sTz9f9kRMdHTXVJUKSeY5//kXXrHG2oPjAuUYAzjCJFNmYRbHM+hk+w8l
BmdiygBeSyPDy3+ygCHu7oPgKUIiKCYTdBQxdQru42+PdgwQTGfAKrbzDJeG6YQWWtpLAiR9ktwI
Gn2g7BtlzMqsBvov5SceUi3O+1+5bDW1PblNbvU298ylGQj3Vjxhzkmgc6e44WuYW0F1UGaN9zhH
wWc9CqlZ5YCKDSKML3BLAM7nWjqXfsX5xlvDmm362pVbAz+ZGtgWjJ/CPP6mTWWEZJAk1gTtVwcf
+Tf5K9CjYaNzgXPDnFWj2JzKx8/lvnuj9QG732gQF8UXochx/ylU8AkkFg9uHo/QgKr5ZdN7IsEV
f07EOA/sUJ/MKD8ePT6ODiJZWiqmPVxlBoPg7x9gN4H+EaLHxf4Zg3FjxgTj+h/7r3HpjiAL96I+
BqfHTneZrXuHtY6sG8qGQDVpr/7hp6gHARLjkxj+rPNjey03w7d60M7iDn3IwrCYC2RIbrDlrVxq
J+INGcSkQwjNjbk7LzliBGQsTd2TCecVsCwnFiUaHSqwLhwI6B3UTqKNpT3HFJLKCiQXc0XGl+aa
jo7umt8K3g8d7z75fmK82c8+MvP8Q51h4Y9bjpeqLjQHNhBlEFsEFRwNIXrX9OkrpQucCR4NIguo
yUCJOTxI7xvyDmvll/k13iTMJbBhcYjvJCcvptdnZ5mai+cBaImawZxXHitsWdDWyY0vz8DH4MoI
aYZgGuk78jk55aH07mDS0xVKczkY/R+qQo5defoE+J5M2XEt5USTDMBOp4jYQaQPPwlbid3JEhQz
Cwn52yHaIFg0o2ns4TmzuF2OGM5CGNVeGxSejnrrUzjcGbjQFCzwuJcClEKn5UI94dhL/cy9n3UO
xgpWGRS4DcQTmOMd8cbmjBpfyCbIaYKwhupCnLbwV0H532xq7C77JIzW5RRbYKfggBGH4Wg2mqXh
wxsvJSqddNbCzNUDzmuPlGB+iJoETvn9F3eV5ecKhOUUHEsMza0K7npukb43JWBF5DkmxJd1UIlr
qyGGL5pJh2RBoBNpbvsOy2hmehzn3QmeMkH3l9ecp2Z6Ydf5iv0mqC26V8BYEhdhjiEURkZQIPxs
Yd0zMiP/DxDViuAl1xbMdBilMLa5LO6fSNqmd7GNC1xR3kjkodXc6mdYG7CWS05cUcTcXdgKN3FF
mX1uuwUZuHs8S+d4tU3JXYMOZZKKmvoDNQ6sRgqNyp7gLbnv4EsJ3YAO6X6YTo7tNt8YxwSFARpi
t0B5+6teH4y8KZcWxW/NlOMvYTubTLPfYv9a90fI9CsOoeSSb+BZL9rja3DBzW5ZJfxT6xv7JkXK
rAMaFH7dbBmTEJslrPzZ4ggzY9G7OZCjiCDD5UAoO70JaluNWhVIyZXQRYgC64Ity787giyfLSik
7CWB2LnDFP04QpDxcTYiCci+A9W2m4KMzh4eN/eUMECdpu++VrAfsmEaT7/J5rNqAuuJXqbmJcqd
VjMN0wNcd9I2sP2myE5nIl0e5gmTLpe3jQgQKQOeFcQhiHOAPQ4BHyg3Fkeb+sZ2CCIHToUxI03P
McwfDJpFAAbnEG5dAgJNsQHHHpZNi+Ob7xZ58h26APHD/14hnggobvjhKBqY/UjOI7WxS6Lk/Yko
72gYqWHZKeA18LZxdcVti+87vn8AG6CLganjwSZkfOkRDws41sBugFgcc+xMAF+VibLrlz6UL0Lx
os9mV8OKEjkiMA3TlB3fAdLGGcnvVkXLIuZCnILKBWRmFoWMRFeI+YTwj2oDCA5CHBMvlK7QZC9c
DzDiLa05nhv8yQtPqDL7Kadsgdsi9B9m7XBxYNBogmfOv8TILccmDmYud6sX73dysJmRMPNlokjD
woEMi/xmQunKfgpuyYxZpZvOMrIQ6JjBJSqP9nauULNyYgSFLUzHu4W2UG8RJ1iPwJkRACAENkWY
DmEuBKzKYa/AceYpaQXAk14JWg8VHqVfvlyT4/DvMgjw1RAooJ4IfaKQi8dAOG4B6ZPzB2y6sKAK
JpwlXGTOotKuaUmrueCGoNPkV4mbvxO8begtSKPBKPk7ynT2yB2AEbXJ8EMJAVsFyTiG238cUhzn
PAbZoTw9roDFGHb+ux3Q+KLtSxXTLOpKZJoAETSiD+vzzWgJUf6Omop24f4L9L6F2ZDcogN3mXso
MDv0haJWgSNwBiR8QVhTLvJNOrNE+41Qrq24pxo/1drceG4BY2gKVcZxMb/AT22Mjhb/JrBkZgR5
BHtbCrCvz9bqDRl77GAzjBfraMXHyL8pdgCyWdOcuwAaS8RxSxF5SIv2I6MSFp8A1cYl/e7W3Bt+
T3vlduGLDIH9N+PzkH9rHIc98qE3y0TdAGI0X0LhSDc2mbK+YlSzDHmLX2AeHStD7rJEy/oEJ8iP
0qq/YV33WtdbbGy5kaws3LXncBU4oObtN2O1aWzl82gKlYdks4lLW7mig19GB7bZGZ4FTuxraH7g
jy8qsjZzsphjvwui9ShgpkhoorwlCHM2zGDMeUJ5FTFZyZtpvqhtHF138gGewyrxnytXW1AFd3aJ
CvySXkq4q9mCQTwmFeGHevu5Nqnwcpri0b78l5qxsVkDXh0+dxRGp5bk+GJOgeYn2ziol8qx3jBq
oZyuVgPKKc7MAP42qKvY/+NleX3+jvYtKbLjmXoods36haL1t1nQUIOUqaBnezkcfWczkcj4sBh1
rN97eqfoph7oWGnhC8JnC3SBgbQsw9K/r+LcGgemq5+fv0R33ZiuPKbqDaVbt8++4hTLBFu+6Tv8
H4S9QYNsGlAUYvYGZ6QA22VUFAVSLpGVmSzJl12ktKZPd8TgqfQ7unLm+5Bt2yMowamHvQxCshZI
IZ76uFVwLi5+5NUYJZBqj5f79xpXHmccPJzcu7vdLKV5xzOXu0a2kcuAnhFdyl3K+H/FTCNLj2Jl
zjp7zRtX4+h52hMi8tRVSzYjNxZdDXqvA3kFTn9kEnBEYrKhrZJvwkqRjdGw2IYf9fT+Va1zT1w5
yGhnybq7aTg+vedizGaQQd/MSVoIG3DWEV4edtpZn8ubRg7zJjSdZPVCVljp+JrqK14MRdFr3TDb
HP/gLu+ANoXYNYCftjOYfaSbjc+i08+Z5zEBZYCxwRf2JsgF68h5uNJv6XzDxF5+CPTFHA2KKGIV
YqM/DvIggHRk7Su4IaPf+MRkfjFwsN3tYk386ZpADSrFYP60o3lNsfAU0ETKaR1z0enlnB4F1zxf
1kfiYzd0DILxj/m3pRy5t15yelJGLcP/HxSuiN3+JRtt1l/kg0TRc3q60lJItOo/6mE+433NnuKw
rMnvZUK+lklTjWcERwBwUX8uNJsxGHQn0B6+kfl0iWIvmQ3zMtSDgQGB5Br+w8ERK9TcdJstos1j
STeIhoRkr3wJwMrZRsOKYQbB3ByXQkMq1GvyCfes2SukKGYuLgqgBIBsIG13wgmCg73NDGUKvGnl
/hjhWk0ZhSAMFehkS+e2VgGcRDa2Bj0FTWRho/IDJ2KoAcKh0bu2wBhPD2EeilEyRYBvcFxjdvG0
QQK8Ys2aQ3VJtRagQ95Sbfio5pyX24YjqjWhW30dNJLGSp/dMkg3aWzdV0RBByJXFXEyhiMP+Ovj
lcgKx+4Ttue5p2OeoO0Agj8JGKVhVEMffWTq6nMKOxK0UKAIC5oPVaOIKs+ZXJTBGASLtmddLsUw
hoIOlCHyKAJxLN2mSDVlD1yI1uHOKJr+lvMWeBg+PFpHClVlz75A+K96rb3aGwLCa9bKgQnhkRip
hqwNKH7wFAdRkHAcnKl2UHV2bPrgsFWLfiEKESHN1EDlipI3jTfcsXYm208gwpmN8I6hLvrCoD08
Nvq3DP5kgKJfS6rQ1KJL5jXwLlndF7xSzMvGwHTkXSGAZJbhYCK3xosyjAh9aQi6Rc5wbo/SCTgI
qj9NlCtgHWgBCthbucyoNZkLzOGGmHvzV9m+6VtG1G3II7Uz++Wy9KqTutbYSoKc+Ti0ZQBfc25y
MA1chveqvjSJ1R/ee+J4LcyEZjVSZBL6nOdvtX5+AcekW6wP12hVgd3Gc0BRepMOihUdkKe540XD
uP71q0BQIquBcQW8JbGDyQTNJNv3PvutlxzTkA7QgTKVYw4iVjI1ehL0S1yVhoV8Lb6e589BPhhI
ik242vQwTrlhDnkxPAEmshEFb3SbmGJKJzPI1lzMnBPkDoDInGuZG3a1BySKblTKLAb5yCFhsjFO
1uZW3GVtoVyNG7FsQEN0jjwv+9oyA9XBfHPbh8OcqWvhlj4YVEjj55OGNyMBaZ6tifrYCv5EJ7R5
6II9QETLWESLIhjNOFnWb3TVob4DsBHnm3EzMRvf0nXknG9CGVstACxm+ja5ZDtWAz9BBEJAkJLz
CZRvLkX4hHoBZ2sPgA7SSFzYGpcttmrwQAwsrXz52pN4zpstl/jXoQV5EkHk0QF4z1VyiDlLdXpH
QHRvxMFx/+tnJVHkWEbRT7YiHN1PAi60euyvTKTD+xdlloocjz2z2qtHhR4x8vINq+XKCiWeQJRt
rNOrfMVs3pf/PsSCYz/GUd/ZSUDG1DK9sX0+iQSkcEFl+/AFSPZA9W2KLHhHTJuqVcfeAuujcWHJ
fk0iW/q6EwUtfPnOCWfn87sOP7a60x3TyUDZOBHj6WifXzJg1sdyzN4is9qgeofZJj7r4sm4UTiz
oetIfIRWunHHO2pRW2heP1zp3rlQyc1Z70+7DmPej+6Mton3hC4ZYH9K3mxCK4awVrL6dRHAsADL
prieafqUY9QBLC7BZTkVGYrThhdwI+6EboPinGicgKaF0tLA1YgC2cIlfSnqCOR3R8Pv9nowOgkg
mfi3BnTw7k5ouKliGClsEgTGQtNO1zqHmcimQv8AMAudwmICsp/47QEPRM4n7tjkWKzxMt+oVuTK
xOdyVWd3uw0frNd6toHvwUwTWtwCqtuT46fCjuf88ZGtoHuHlWc9PNF6379UMHMcEmclqIhEkh+H
/BEDvoAyfhXN9SXZFbMq6IJslfqlr0XMW/Nttb/3QUci3JJ3R4gBa1GIjjdjyhwMBtxfqL9UJ1TT
zXqEDhtNXeU0Pyk7ojmHRwTPhynlfJgBC7gqIudmNgSxX4bpbFiMF0RshBwsBDVG+GBfe9IaFKQO
0KYIwHlMiWth10VhRDIc2mNCaCAqLIX12VX0OhNaUifPaQzAMmDqaw4uwfGW+BlL+UKdgWwBRtVz
HSPIlz2UjuvGHbnqkZ6IpocaeuS+d/WyYRFjPs2oAzpH7b8o+D7fTIkZOgl3gIe9uz4dqA7TiksK
v8sXDflnydngwNV1Mg9G7oplCp0MkyJ6gzm7j830fP3wiGDxSn9sN3MQwCkUc7vG5Ib9U2ZRlICg
HHTeMM3BB2qK13+wDgcxRQNwAJIk27BL+0GZwAJn9phP9ybPFfQnyA2GeNLsKniuugX2E+dqHge5
RzUtLBlgQpnLxqpdMNyA4FuI9ct82+xL/BxEujtBl/Pypvggi87nKMTlvbXhmXQxBSXAveXlu7sn
/4kicqAJxwRcJ+ugWNQ3HFV9DknODTFgE5AS/J0dfjA4YSIExwKTMTFjUayz2CgKYju4oUzBgaQi
+6fAJKRycCpmSdzdyO5mgrNVuGnmyyKgTCjYQSw4oMFD+Zz3hzPJiFsFhhD3mPIQBJUwQJlPKcqJ
mM0594x57KkUgJ39wO9qKbTo5o/IKqUd5c0WezJwMGLtodTRMtgy450xdhmUMjNt0Qq1z+kVYh+C
vJodCoQAs6MNxbJJbAhDzBQLVuJqKbrB9WkLHuzDDwGnkS3E2Uk9TW+7wUN2+GEOTYzBhzG8Q6UN
AEJ6TaqTG0Q5jIMCE6k3oUZ/0Jf0nbheosODxFEzilYudJogHqSTkXqisI+72DxBL3kuBDOYNs1/
I/dRLyrkrImn+BM8Fibe6IeAB6IEsIBfxXiCChAEGGPDNGAY1qjUzd1roXigFY8jqEjzY+4AC0Bu
pN1zPl4BZuC/xOdCEvTPPqrRKfsgSYnDD6rHRdnAloHfj9Nra/MXGEjM90g2Wyq+cGIHp4B8kC0F
TA4gwbGJBJgiGDq2SW3fAmsB2DBnLKfv3arYdTNjHYfSdjyyhu9PbqXd9MWsGISzOBF09F1DnXAb
MD3AL84GTEQskSJ+P6WH+w5WXnkoIPZe9Dc+3NPxtxzPe/bxU3tIsSsoL9r35y8lg30tXkUWfLfm
uzuVnFtjQf0LMDd4YQg/hblxjjb4Piu1c2b7bahMOaDB/ZIR97pHUqhwjgg/BTZ2xRdxDh34KMfi
lf2Ipu5uM4+abMAdQMykFT73OFGz5BsuwfsM+d8VURWVAp4FIAZgpq3YLBmBi0QHCnbuGFeSK5+h
EoOHScs5gX4IahObsC9AGKBCoH80ML37F1ZRHwXPA0dZT7zVYsGE1AHv8RB8in8KV4/3mQeYv018
+dbjy9IyNWa/eTA7ztjv4IgosAj5OpUwS2/3OT6IvzZ3QlvG1AhaB6b5I7BqoQO+s8tzSTBEASMw
NhKP1WPaohZd6SsQN2rQ0YjZBp+J03/JB4mXiMN+WouPskL5qdCTkAwkYskgqUig3ei4fcZSwnH+
H/RW3t5nPjWeEAXO5KR/LEHJV/+vaghx5q5g6WcsbIpUQEEuFzBMjiB1vMLsDwo8jyQgHjLUH5Vl
ihU2DTrv8dbwIjseaEEi5As8bkIBPnEEjISSgn5xR54A4R8YjolWSlxq9HfwP4WHtw4YDrLHusZB
Qp/TiYo0pShkTBPGV3EbsTL2of6JqTv+43MuEL4Q8VI4VCBsDRhdfaBMAloLgFXbsWk1eDDGR2C4
yYVX4+rULW/vg2dK6o0hl+34KkMlmIRoPle8wwnAJYO+S5GtsNLyuXjC8APP+HxAMIwfKJxBN70B
DI7ibTU64pZbwRpG2+DzSxjZ5DeE8eLvoEXCDdp48jyrYYqFQo0ovPe5VezKeAYfGCfxQjADseqh
ucKJEQgN16POwQQTo+6e095Evgz7HkG9O/w0Z5TxX/2mgfGmehRe4H/lnF/DRiMECHcqYfoU8yTk
Nric7CBQUdSsRuV82GmUMqyUO7y50QoXYKZQfBs6M/iNw650BHeYS/yc9Rs0g8ylcgCcZpCgLErg
KVjnuaIFZCtcEraIEh4tH2LqfY3xo7LEIURfIHJLDHcMkYCj6IRt1xcugdDXRmtz0SPy+P1k8Pkg
k4EXolFnDgu5xibeyplwDvwSGMqxDq/QoAsU5CLh8lejQ/9f7hkXDsr/O0lpSyFHDFoYnyrFKkUF
GYmwVLHmLkJgYVBKNRV0L9YpFFQV0CAELcU54wCohN4MVd3P4yiGGzwQ7Kwfi/SgFWoJFio7NiA5
59BqrB+QGh4YZMLrAdKj4GwemEyIbB7cN2HsAk6pwjIZKw2mdpzAww9AIasMhJp3I5hbwq4BoSBT
/pi6GcRfmimQSYcVl/sAxbQ6M+VMR76pffNCkA/hCACjIqKTvTcIOvjmgV+IFHTH4gzxNkkJDGC4
xynnQweFIQ1MnQiTOV6fUSdAMsZwiolGT+P4A8rqQyT6nxm4MZQi3HoHENYAv1fMZpGDRH/ozPAf
xeAA6idjf+RG0RX+X1sJGSFQM6NFJEsL+Jkt6uXHCc1IWjjmZ86f3deIRhgrSADkPTLYdfLdCksi
fh7GnipbFayTdX7Sf/m5JMQBYf08mIKJiFg2Gc9ZfKQbWOU3MC2eAbg9YrOg76Mrk1gTNj3zVJQ5
W54e1VaVuVT5aLrmuo1yJLr2GwwDMY5hwDXasS+g9UCTTGTxnLkeWCVcANUZMYakw40zW0yqlhKx
S+U13iLm76eUtuCdw4XcywTo2G+PkK25vnDvRfoypHQqYjfby7fPVb/bwBJUOEgjVsKT6w6P7krr
wY8YJGEdIXhe6drEtsqOMSdL5VnPeRf0c9TNFMmE0JtsLSrtcTLTXihNLEhJjGNIDuPEEmFIH6YV
mEcu0bVswHOODCXAOyrR/FLtszVyMpg/GTQuyKREyVLmsbyuRG0MHA3s1TINFIEzHYNMpmg48YP5
pQ5glki3Ga86Fyous7Ty2JN75nMAkwDCMfTh4t3eWNOBYrJxc8KSOgUcTm/lATQqBGoJ+I45CSYb
MCsIo8AR9o5dgpjM4c7NVxvVUagemBy9onAgy4yujF/boj/Atn7G48j22jFzApnsXR4zKjcKG76N
b4ivcMyJ8YYcwrNPRQlHl1WLmA9/yk1ypDbEygoHEYYQ4nyQZvpOEn4Hgvb9PkMKWWDFGWGlL549
A8a2LPjmeKlzi23yhsD2ONloHR7iDp1xZ9zJG3ZxXpvAAgYB0YUH6d/8iyQGjqFFikmAcG+AhF4C
AbCbnFMxbqPSg6fAS6g4YzIkY+s616o7TmBLW5gtsKVMQrF5I0OnXtOmTLb4s8i+cClacmBC5Z1g
MsfehDX4hvEF47T4yMSFsAVRFf5vZYOzDeYPvPMf3D2xPQGWRKxU0yX1mkeS85IYPBJypQU8DDRV
rjDooB/9rpm9G445fx3GgNiwhTDxe0F03Lw85bGKaYYOB+Sa0ys1NRRbeqOTEmHdokMM6YE/JuiH
aAMgBYC2M7knopWjWmIXZv/A3I2NCUWAbNHjdFOh6MCpLHw08wiqG8pe0PTIfkEImiabD3NSBDq0
wuOZgq7nBPNqVu3EcLQVEw902vZAW/dmYjrajwHUZKfYVwRBCN5aSzCaehug4vB3elTuHkEjjnkm
qrNO5qkeaGdqrCVzDp5UKngiqrjB5H31Vh3AXYIuak4DiJEe3QQeEuMph5RhMQ0D3+acF8UDFI6U
6aDMtBaFBIM/OHhAvPGSwESiZ4rxTWmQ2zH34NkUTw+MGh5wYaeBj5xwnMNvWMwFqAZNYtN4immn
tLNgoYsgdp02gYQoDm7WwTVeKuwX9UwhVCorYUQ1yqmUknIxjrPGj9oJz3Wc42UgJX3YmBKrrmPK
N85B3uTxeDvW2nJVwfZoPpo678c6d6D71yLE6HhkaXtPR6hgX9VzMakuSv/ZjWodV92Pq3cypj5f
UvVCXTemr39K5Cl243ZXJBXTQvFHGkVBHGvpMitEXo5Re3GNhKJ9Z6A38VPffronZn818rjMjB48
Sv0jMF515te6cW0HIfbPOCknleTkanHJ+tbP+vtn1kvpb6P3xraK0eYo4m2PaOnbribCIzK2r9FQ
Ld8fcELxr2GScuwUD2WW3iVuDJPV4Z55spEa23GcJ8HTeG/0srPHShnvRh8JKpHRk+haRpTSCUNv
RYmk7TA0SZiaylxhl/v3lTSTSvue5RO3biIMSKu0xMn+nIxHmHuNx6H20elvkBpliVWYj8gvO/8O
7zPrWZJyLQO3FobTKO9uW6u2cjdBeyajtyu/kvWQ3OVF+/mqlPEDLYnBhj+RiPFgqqCXz13bQXaR
iDTwBuMrrSeJJRuSrRQPpnhRjPb1yaV8dRID8eGZQWZ87I0OE48XbccLN6BqJIfZa3jt6mICjSTX
wJsSHg01BuJPDPpd1ay8QVO08D5SVrmpPHd89udO0wwDWZOWYzbEP42Hpi1qoz2W+hiaRpoSUNm/
wfXfksrD0/PoxWnu18/stYv7F3rAjk3qMcnC1/NOWvXo9Vo2BsGfk44gZ9UMtPcz272kuJ+PxVJt
q3GK4y9fe+if8N93iPdv9nq2U7V+ICuU/tw0m6vcUmrz3CQcYeDbHCbAI+2hBBATc65pRbOw0Qm0
W37gcKjHKtspKKZg31HUd3anuRJ5FzhHYwnOvXBGNx3g4+exl1A33nle2SzWXDWZFv4nOya9W7Jz
rSIEgEwoOIUeC9We7HT6QMwBdtrLaU4GDh3sHEDbU4DuO/pRiqiHWzLRpO2CGw0VmPL8akymn856
XGTQKpUMUsZelNy4i7yc7KvY1/h0ko2EbAvulZ8m6H/sDDIKEw9MTHevFb12G5Iwg2hAgpQl3kH/
sTr6tsTPUelx+iD7KnCqmJFPRFOeLZK/McN69syRowPAbE30Bps0jGNWKwGBuGO2jTMuQVbYiOAi
rWANw3wGjYqnJpxBhpto9BJ2dwvghd4G+dXdTbAzxY1g94lm+qnDSxl2SJjptn4YOB2oHhCGfOXk
3HCCZe7nzM1qaaY1576Uf1Jl2mFzodr31Qi1K2KHYBxotfdJ5rBZ3zWbKY4heKsw+qztCFCa42Mb
4UgWGPbowgVc66ln/Mh7DWIBjWnI4kWUjF8UH5X79TP5HXCsbL/qGEISk97CvaMz+AJLALT9BxBR
PFFbZbzIrkMBACHqjf0/4lgoErO42+Ufr+fkz4OEjGWO6kUDt/hUnzW/h6f8duu3Uy0fa+Vc6eRh
E3xmEacUUTBUh6yw74nFEAmgkJaC44V9PeSUa39G5Ai1s/Tp5pk7ennJbwVQoc/epNJCt9ftx8dK
FxPE3/D/QLnqVQmV35fPuleztj7eZDWGPIS8Bi2t33y/C6fMrDFeI5E/2kgoOX+jeYK+A19QY5ph
HL8Y/PzujMG0oHPv9WzGsutYPN1UgzXITAJrFGRdYDPfD1xE0zvqWjOUQvU+bULEtcnZSK0Kz933
9B3kHBrylEHlQV3Xn1kCKJETMAlzAwFv9NPjY4A4VJ+irU0hbWq+uS4Sr/BVIBX/fTNi+wWsinRg
aTC4mFjvwNAWKbD/6qM58R6OSuxnDG75jNlRhUMrMy79ylH332c6wWhIRixj97p+zk/N/YB44VtU
YiCEUQOR4NPm2Gz6xeMzV5jJm3aLwTDEaSwxJavxnptR+KDNwSiF9cWySXFDmCK7m5Mf0yNuQJiF
Zp02urZQeK25p9x/VjeIE3w2ysuwZKoTirVLIVlbRWKPD+UXtAtp5Eub6tZyl4ndBdIc3CFkIjvG
RdtByoPrAZZI0C3qxQMq77S7PGFMzt+eWEP+wLhrkxOW9ScDfaGFh70dz1QMiFGFvMKRBNNn2v1i
e/GPzf+AU9icHpdeW+vbVEXfi03AlC0h76wkhu80TRYS2kFHKsngQTX1CuKwC2jIM+AYV9EQ6hDR
dAflRiiDxaT3xBh1DGCnoSkEG0V9gbn4MmV8B4TN6BuVy0rFKo38Ln94B4NCTLljBqYMt/G1bjeo
vbpyhoiRxISJAcTa/SabB2zGkfU0pqZ4Lr0EBdrE6n6j+2ys+33vK4o7Kn25QPnIse682X/weEWw
lRAfKT7q8KDFnyvGYhyoyXI8k7aPi17Yxl+P4EhxJl/9+nVsKfEyp9nQLa36hcE+e9W851HZs8pj
X8XkiZqRp4LLNEsQZ36ZgGHsAAsIOsH7mHyN8Xp0K/yHEWJuum38l3p8vuYdqLDVUdX+qBpasekf
22+dBFrQqthX2UritYCeNcOzYqcciQ2TQAP7rQlBiiN5RMeWg9eQpMZ/jKjU7egt4ribiPQN+OuQ
jRQG+sBYoerQ2/U39qHyNYNoX2hOy2yjdpkFG38xXTDmnWg+2e1hQKps3S83D1uM3GdCbWo6D7hh
GMV8g7f/a+hijj3yrxmoIEL4FxNb67B9sKzUbSZEF9QgDWo8HsKw9CDn9BM4YPBuxOTmnizuwxLu
VMmeBm/MiTIH7BZtT7FXM6d7z/J4+kQGD/ttrdXOiJDVEvHu4KBKpNJhcqtO6E28FhsnwtJdGtx4
wB3Co5Dl8xuw6n3mNhCmDAghI1B7umD61Pvbv+sHqGqYDN5A2EIMQsAYQBxgvwlI7gdeNlQ3xj7x
FUQUtBD08s3+jXnY24WHZfAAJHazHy1EiBHtIWGufhOtyCYkqnmCjQxDkWJPw1bWLgxou2VGXDPO
wx37seEEyOAaQDn9ktf3E7tvdovGTlqeZWSR0KWZaulEYlnZ02+/FAATYm8KW+LPXXqRTsNCZXeh
RUhthUBll4Xu6wmtyAqmJNOIBOEN0S0cOQS5D3OpE22j+YvQTcX3GWIgQA6QK9JVRuJQHy73M/cT
6BQc6IHzkifVHnjfgjiBG22pTBKfCMEmjr1qeM6msU8BAt9exgAMEinw+kylDwcD1c8qagVA42Js
xaRIo7LF9wk9se5IeJx8o07RkUPAr9bBsFBKrtCoxDCzybVvCD11itKWMSQYnCdk+qBaR0fu9Z3e
D4ctmBGUozyPiaUZG0aDiltRmJcYiAgpCEythSDNDbPPEJoxoBc9LsxFehm/ujstfo+ak6T+u94M
8rLYa8Uq2Wa/uokLg3nOTfjvU7222RUSPyvJLrFiuLJIaWEGUrxiZEJqDtNjnZbMeoStNOMqKKpd
Mc0bBQi/+mbGTyR/dSd0UMYfE36sr9CxFBZdPQzYI1MV9B189X13PpJD6UFpXEjhhI3wbtF7Zz+5
PC0Qd37shF3zr3xj2DEGmARjhAwFkRXI8CFYqHTjQKP08gxzAAyYu4HeYJWuMEyc3OAjsFS3gEFn
4waThMeG55+CsU9mZN5KEEZihwIMHUlC4inK8yvzL/38uWI2QHNMr8huhnfAb87h+Pve31P3baA6
JxtyBbpE3aT/MGW7MZntYs+Alo9mOHWYEZid+xyJR0CwSjOPhQV3TnlYyHKyL+M4onJXLWrU9hLd
YDigXrtOwE2AEFHJ5vUygixAdGA6v3fI8tLgxcwF2TISXpDOfAnbBPYWw0XOVGzQzSXzNj4IcEfx
8SDItDdgrJ4OgLH7jUDkscV30t18blDruBO0BMjNzmAlXDhwfxB2ntVCMAbRHmkUBowO2VRxWMKL
Gxem7woHgZAx4PL1BYN+Cf8ktqDZmGdeFi6ohuwBXB7kATs7GDz4D1L+0Oq1wpdI6W3kgU1rcSc/
3y1lijyVEX8OdpULC4fq7n/Q9lJi8y21VebCFod7DIgEq0iUyGzukgP8BlLIRl+inkvQWboxE95+
2sEeUK3JrcE6CAckmKxkS0RTrQG5tlDZyDwzzZSvq1Ty8OmPyhHkT3oD99FnWSjHoMhXkSAbPX/b
zn59veGGkILAhs0cVCFBzpP0mWROU+lUvVwCVWkmib7tDE/HQqEMK2OuSqeESgRogfIT/iJBuww+
WfHoXXl/b2esTNmtmjUHSoX22VykPcCfXUD4YT8ELSFkl7Vpchu5rlANn2QAWSjAgEMYmfbT6Dsi
O6Kb5iuRP4FiqXLPWHsjYpHrBYnXYnmz4Za2mtnEeAKRjkG4uB9gDFRT8FD4hpc7frk8dSrj1sEC
kQM8hCzAAuWskH5YifDhdsbX6/SCJI6p2MMbxmF6JiPZhNl3y8+ZaLzavxeo1N3hOOAMGl7CwAKW
dMJuN+F5oe9S22mXYhHTWhGuOQcOc0M7FbDpANTwveCEQ40rcLzhV8HJgHiqSQhqxxUDkRlA5eA2
jPKVxMCUhSCtZUWcYirBzNHOrOZcF4xGoEBAaFN4OrmiiVfedxKVEjxUao3ULd6OOFczL0+FmAsA
E1STgcJQ2hXsDmwviIbQ52rc8t4CoiTxAoPEip58wGUwXyTIs5nHA5fSucJXYGeas9bfqtVErs7Y
/Tlt5i0MFlSflWdoFqopOo5SmtL39VQX3MF1jiHDxcA3u1n3kBbw6Tqyjvmknxu69HW6VY98hLFK
mKLNL9Rq9jwitSBFIXflUADXRZLEo8TBAn+/5wrrNh8lpVksNyA/DO+YIPBGGToSro3qj2pvhMBE
cZUmHBD1VReZATOOAFQz4+nzVPF4qFZ/VWsRPC2Q3ovCvGpYsvwYXgKvDzhxF0eSyHkkKJOk71Kd
ysZidBLnDIQPxBd8ttvzK+2cD7nno5+SYfHZOMD0RvP2Nknt3D4tFdthBtx7vCovBtx7DuWx/9rz
qJmx9xj7bKAc3NCzgHURjU0mrA4RJ9Zy4UF5oXMrb/f9YEP9+neV6PFrvCSxM0MaQIv29SHPAVO4
L3OLxQuHosydAL4mo1BQBz04Wxwt6T18jY9P4EENmh7qF957tuZouP/y3McBG8GrW/PQUR8+tggJ
NszmiXNhDMLej4BZ5ANhAIdD1fCZi6VBfQI6AYH9+lxDjaT3i+fJpcQbCiIw7465zeluuKIyoKX4
BjyJEbBe8gnit6mprVpibINPPC8ZJ67KTbkZN8ukdOuXV31JcFTGZx5JFT4OwghslXFueKGlx7YW
i4/EpnxoJ7S2DhrAD7Dlm0yGKPdG9AQaewys8wwrFoeajHqWj1maoo6F+5lM7AeGkcwfxVOerY1b
S5HCzDIr5wjllJBTi8ItvXYdhLv8qkItrfods3Yqxic8rtZWbqrTLj8bHVcTj6oJasKT7BIZzGf6
+QNOBK6ocTLU0F1M2y07s/KYRSqGFlaPswcs4YRoJjJoZ6MRrC/38Vd/tfxK0PWtQXAapKGX+9C2
OmLRyM+ph1mwg12rU+OYFsj5sAhkdHH8oFBYsTFqyQVKKOQrSuXXT4enXgQJe6nOaY8nkld8R83s
A1WmJsLe6nM4q5iH/KYTl4XNGuR6VbVN8cxbbLmy5VS/kJl9TdfxV9tMgZN7t0hmLwAqRjrKIjJW
ZurROMbVTDpK0FonjoKbJPBTZFXoXzgxi3QeLZ7fFT7dMH80S0vnehLGfIJ2+jxDbx0haUtdThY6
jVpwMTXOlh06FY5yJljsyTxM/w5rvoDK9F4KV8a+sR/fbPycj8Vfc6gwXcqc+D+azqs7cW0Jwr+I
tQABkl7BQTmRbL+wjI0lIYmcf/39irln+XhmjgNB2ru7urq69mZ0+b6znVaP6bk1Oi9pihJayoHf
PWVAqj6KPcPrzbZMIzDwjvEixz8DZG6TA/QWJpbNyGJc6dW+zWlK0R1ps9pf0GYSYFA70GyGH4CO
fnrbkd1Ph5ft90blFBfyaL8W7ZcyPey8Due1LHcoupfGghYgZ6EOraQYt5Pb/LasOaKAyzK+Tw0f
5f37wDPeiolSGiINLCt+DiDs3QdeRh+wl6BvMj+9J7pRxGoOybi/MfEEpkVat8tRmuQZ7P43wx7R
JT7FZ4TJEueV4cm7YxUy2ji3tPb7UZutN29l1ueCZkFvyBqldNhOCRREMGPJWjWW9RhmDRbmieJ7
nwe//dnJrp9tDq/6Pn9uW0Mz6iX56sTjiJ5bHsbXTMMTyH7+gCWIwoLTeP/VpOXXIqmm1cpKTkuT
3nqj7goc4J0QgL0EUCqyp6XbHbOU8FfjQOUSfubdijez22G4/t6B3GCTIYGOeL8d37rIALufdqS4
saKKLlcU1nZ28nlwMms5raYNilKs9PBLSI8roLbK5H91JoEi3Kfrn8PnRSTCfXWH+pj3gzOGpQTn
uLc6pmjxaW8N0sGUqeDHJ/p+ShwuN6UhmKBgo5sfTMuDeRbEORS4BrMhi0lvsnCGx4+F0xsPJoPf
DqPs+Awxs8Ok3srO+hEuSDihWR9l0kzK38ts8dFBi/bb++iCjGaPv8FPwzRlsTz51XQ3731aE9qI
2DRvX3gsLhgrhwu2+C1Khc/+ekTVB/fG3mHIAjaSe4jBBEG2WZm0XTG5XBnRIxrE22AQtz+uH3fm
Ri5AxI+cUziHvcnGb6NThEGjdvjtftaKxtfr0EDTQAG61D2iU7a8f66XG998NcLWrJ3U8z6Wj7S8
Gap5zOuxuURo6XYm9/AeNulGc5D2vLe6jFvz+/RKMXr9AjQhN89OCeV6/Xn/BuvVZC3gHMUDG8ZU
dVkkqnD+gExggN4faMuSBJsfqvwdgkbGR6YdiCbiBfAau7JPltHgt5jzdnC2Q9yIcxgY/cOgEv+z
0D8TwCjwP9bfUMCQaie4li84NJiv/PBi0FvtCMWVV9/kztNZcddUSlHTQozGmrRw7Wep8+89s1Xf
1e/uu46MO4fVjuDn19QuVC0//GHT9px2f23k93MuHSjnML/4j2W5HV3aw3U1qugg9ujsKCP0TySo
0RHXQ6jE1hCK7WHye0XzvrfRfIwWneGOVjOT93+w2F3aIcwopp300CCgIH4Or9iWtKk39R+Yimco
dqrR7zk1rzL8+gM+xfpG98vRD3jQTbqr81drSYzfprTUeTHsa7i8Ad9Ozj/7j2I2YNgX5oVzygjm
H7oUUOk8kibbh21scz7ke4jgA6SF79df5/uYPKaP3nCTdplCoq+A/X/YCW2vfXotsFYgDzHw9lte
RgMEsNRczIJgfQfCNEYw8y3yDUCqeW3jzTLbM6fUH/ZJLkRT8MLEmgwCK7A+17GFFW9MNCq9fmB/
gA4nD6Tcl8kN+TuL6u+B28MPjUh2J0OW0tVDY3yQ08hPGCW2Z8AqijZyPWD8DPD9JesyQLHF6BPh
+4wZG1amcjAXE6tJa4jemwtzbg2Z35/Qn9A++eXve7L+A7PmpDrsqX6On61V+3fwS49nPvgFNi7Z
6+v5erletpPDkl1JT8NhaIHVDF9N3+EyupOSeSGaPGC+CHgOCoGg2fRGlT2itALbnhmXLUeU05d3
fgFiA6rr/LX/YltrWZmKlvAIveuoi3cV4zIwtG39BwiAZTm1FQALisbOiH7jBisYyiVszvdDoDYr
kVwPJzvp8Av7YQ5BwLw1BCwnXFxHBqMuHEmgSEKhDYnMQ1CbjTrQn1BLDN9QISpigun4ba4V1Ad9
igtW66gfD0P2Bu0P82+d856HD6ZBht3lZXWBLebqsnhTfAnPyfbX/oMIPgedP7br5W89s1h4AyiF
YZ5UkzbFHpJFRiAwGwBdkW8h2YqXunmxa9S31K0vbfSgiKSod/MXuLEbNXa6/Tj80bbrIWngTxD/
x/qv+KbdY9Ee4XDx4SNtj4/XoT0F/iyCwYtNi4V2GOQA2PACQ8OUzvsZcA/hwlQ4Mt+2U5Sj8rdg
Y2cDwtBv56+ePdLuuJegxg86aW98yzpROyFKEuQH6l71MFwl2SwPlq6XoNON7gw8He1wGiA8E96E
wwEz2tZLl8YPd/Xz+PXojOi9cUkBPDR/OBSRO8xrRaAJqTqlfXL4vLIIv2hAHMleYAZzDqAf4KQ6
xQQMnh1HwjZLfFTDzJ5favo9sEHdV9ousM1EzF3P4Sm4scdpUzhH6xXi9QAsOr/8k9BeOM2vne05
ypEghawaCLp46dNwuYnIbNAEVqPzinVGHOOZiDitJTh2A73TpaCkYEDbz3JvN9CpkuEXp9dj6zV/
wLKYnZeW9W4c3JPlIqdBT9S9vjB+Se1JYc/sZNCknSV183g9Po3NufXdnbZQxzYjCZ2oOmNqg/v5
ZZ9z7sawOxjBx5/ifbb+RfZ0Yw9jZ01LjDOI0SWD0yldacbgrqHJChSkF9OBzUITDdeGuqhhIx5e
YEEYrbjSAKXqOQ+7WxC0gkCVElY35ZsFue3fyUKEfG4+9ETc8Ut/9wlfUv+Qlnrfd8RzHFIGssem
Ys7oMCpEinSLOXmOWeuKyEYZRZ0NHsLATQX3Q8GI90adBVjaDJvpftrPyNmGaCSoo2jxV95eqP64
sjUv8QfCZI+uA2wPPr5MrrPtN1Qr/2amhdWt7ibHsF0SKgq4f34MloEMKhUw7sbkkJn1t5vAYCDh
n2n6Pyl+WnPunwFuMZYGNr2kETY8Vnm0VBhiYcMuSU8blvDqutqmXHYihvlsn5RfrFKWQJlDv+C5
POp0XokcBCJYThvF5GnIwkN2wMVsKiZftPaouPmVdfxoD7co0XI6/iM6uHCozNcaMF2mx/q9njl6
ecSvEqVYePRziEE7a3jiwVicLVoPQ36AZ+hO2VLXVff80pofv8h8bXVhoFEG3TdwAmuEH+JV81Ms
HFon9xWzirQlcvzGaONx7WFGEDtiFPMQ9QjpVOO28lbQgSMwIlThHv8arD+QhRx4IKg2v93v+hPm
Txk1/2LAhvjKJgUzraHu1i9cBgLBpj08zcFmhN3H8l44Jc3Q780vN1S56efCUBIED4kN2LZZstWp
17nYa+ttzUgk5lLEFsWXVtTg5JGnRQyrFW75dxE3ocUQGg/eiqpwkGACkdCyTMop3ISTT/tRPiWE
mxlQBK1rZEdmtgg2/uKtl9hROYUVGfYjK7h4ebBx2u7O77n9qAwffv3mGn7jnFDj4ac4tmPmSbMj
rrWweeM+8m5yyBCWm68qBe+jPZNlGjVtojJbJ/tIR26SV3cJ/0ACtfdMZ4FtpPXNGK374ADKJqoT
JlNj2FVYWh2BZ8bm0EqZfhfSxkCGQ6rhtyWr1hNKDF3iSziSna4ddz5wcEXMTWEb7Wc5z1kk62QA
YVIkVYS6CtNMThzk1bBdr7NLUCcPjUsuS4e94bKrPI0kW5iir/nFhteDFqvk8KPNpGRSsopIkeod
wY6xPChVeyt7yWY4zc2oIhcNN37XbbsnLl3X1b/7Mn0G9TNBw4/YGfLHLA8Pfi8xM+qisJ9psq8Z
6U7qwvOzzPmZUQHy4gYfeAj9AHcSJK0H2/mYM/AVnsuOgNb+bZin2xAEN7z4zbSOd/EFc4c8w7WW
a2WF1Syf7Qk8vpEUnHuHIbgOvyoCnX2t8wB1mXU84NVDdYYcr8fXDY63XoT6fp+zl/QTD3ScqfHT
HolxK5J6okvKSCFeAdzrtW4o5zniicypSICXTaKTW3fJxS39m2v6prP1ru99zUUSTs4hG3cTY1vp
1WPE2n6Vkjb2Uy7kIinTfbiOizHBjxAS1zEaCz62rBg91pFF9QjQRDBcqsPCD6waPTWyrfcHJwoN
TedKgUHDMS5TNo2VVGyLIrZcMwNDg7HZEhzDEPadvmMyoH/DzwYmFhJruGC6fJ1woCVLVphx+LWb
0ClAm4Cn6jZ7zjU6lnfE/w+auOTtsmbhToIm4307T9h2nzXZPlqyTjJcZYJjhEvAwNsicNUcFldR
I5se+URbQK9jO9KuVeXbj+rh6mcRQPWGO8bjztux6ehi2JmJwxvJjHoDKLVgs3bdnstCSJgj9Ptc
3C3mVefwjH9CEz6GK1jc7MKeP6iKd7tJPwLu7fydPwhWd85cAKievI2TB7lbBiVbHbjajfU/t7Q1
6oJNi/Hk5jchYZys5m1DZBZ+/pWnFfEBc4PUjohi+yNF+2U+oNRmsi/kuC5GHM/IKjKTQjaflnyh
5yqsMI3KuzSzn05GjbKjEr74C6D7w3/MH/4WPxkKFWIUN4c1zlaxJkbUyWqfanJ6ICvF1B8Br9IK
2i7kQtvtELS6PKKqW7aVRanfYxNphl7BcTHpJgMuFMjNCGu/Ew34xU7ajZGp9NPK7ae9uB3bYY9P
+6sbG+lJGoTa3/CU3ZhDm2MzLAMEVFyltgvTTvBUwM4WdCJHNk/EW/cvGheKy5yhy1am6Glmh3k/
YlPy1jvazDTU6dr/kCm47Lx2VzFV30FEGp585Iv05DOb61NOFXx7n2ZWhmbGrBmxAtngDwAuwU0C
12rujMmlNbJ2501X18xQ7wyI7ISPUZdKPuTiLwIjW+BNMMQ4kafJw51DuOApd44uSNc9Ygbg61Ww
1EKmYl/WcT3exYyesdJ2/EDXPZAzyhBjVI/zqJlnZpIyZdDesf3ru8leu7kHVEn4IwRLas/vB/9A
ECslDrtkmz04UPcYddiWpc+MgHv/wpXA68+PrM+bnw8h9qabseGwS8fHaYVtCLaVP4zJEyC2jEKb
zuCbp2H+KhX8OL/vYtNRjsiJ0orP20jyc4Xk/TfyTea+a/btM7mANqnbaE86lW8TNtYf6x89qoEQ
lwfxGgaMCT96t9vpZZ6nOWvOSlowxOygK03cLSHG4uDaI4FG7+nmks4XHiDcZCSvwIuKIaVYfz4Y
7cK5E99wDekTK4ec3feKcMFgXHKDlQmS4NBgi5pct8qx3w6f1gp248a8PuOq/97fjgBYj+sxNDvb
eO/dQ5PQhK8pkjkSJLaPzC0CPXUtGt4GbyFF3lCyKYn6PjiM3c6eFAyAQNpxa39gkfzaX0z094GP
AftSCek0eOm6rAg/Id8Hi0kro9UXg77wwtyHnX+x2eneGBJtuCtESUI3N557cg5hcLZcvsZjNpt3
RAD1dcsMh8vGu8SenQD0jO78Alj6jYvu4yRDGBGisKMTlSlbs2Iqb+Hy1L2hwkA5zVnIrYhVSNBr
c9Q1fzGozXPvPQA1hTAGqgEG2BPNMxxhT3H1I79BvnH+cJWRj8FM3CFaSe9Mm8fb6hVctUgefklq
zFNFBdi+KbCITatPhTXWnp50H5bpwy/Ge+baUSqG++lxug3hP4h5qXiTmLOa4V3xjRlq/T6IXQpS
SRUs4iKqggHZmNL/kQkmUXkbxGoYOe16g7thsNm6LnvQacfEXL8EGcBXhQPiy8m7eMAGUpMgmp01
PPOaCC4khwg0XFXT03GkbNiECrDdRDeRSlQQox/2xkYKSnPNkIchjCuQs8XxwdignvoPZJyACAyi
uH0Ahxl1ExBgxvc+ezwlN0MSxUkvAU9g2xARRHogvo1jcM8WQV9hnPBJqCVu5QF6QAzqCQvdmCq6
G6MzgdeCiOO2lpjvYA4wFeNH4r0siCsGd0AZ7EYu6vgdtj7HA4gQ5u7kKRk/3Iz1ddYUMUhZhRsR
ChQY/jblZgh1jo8h5nSoLU0iAQpcJx8u96z9ik+qj3Xcirb83KQFhQv6ZXyTu6f9t4mvJMM9h2L3
/RuKEUqF5RFMtwU3CE8CjSKb6VSNRAll7gJNFGIFyvSdPdYsgg6SZkAkYCaI8UHm6DjGosJZxAaZ
WvwO5RFjhFDurP4qlXWRknlNflzHDBGylDcxFYZCmDYEJUKHkHILiFiAUC1kMCZ4YOHJTIhvLDwc
YaPTb9HHnYCDKvKRgu3uE0cjIpo2my7NmXde81RNaEc/LAt3Jey48RXpSfe0U7hrJsATMSxnMXBD
Fsk2NBYv2ylKSMGJfnTw7YjZVRCRHZFF9NPc7Uyrd8f91iNsHHI1GEGlgLSgJ+/xTj5tu7dR0o37
odYdKn6nN0xqXzC1y4lz5KP6/5COV7idtgBd83WsK0PgD38sDt1gz013LMsb+XNAxbINSTJD3Ae5
5YZ/JO5d341gz5+Hz9MvEhID6xQyiHDONURNcWR7PFgRClJaFXtP2QHrewCowjaxOiddAQhvnEN+
5UAIzad72t/aXa2ofLfx1OiHN28Q74OaA1quwdHdRJhbZ3VUZHba5eiWfmqGbbAABXTMQS5e6fZi
uCtwQT+0OEbMIcoOqxHCT133zZwR+gz6D0UW+ftzNxf64ZuwxKThHlnmp0X67iVk6R07VOGh5/6s
yPAUXMRFVW+gXsAQcQtYAYzVqtLEPie8swCU1JR3j2DezRHHohvwdxsRHbMq25EGNxPmuzKmhDEz
UIZiiIrBbzy2Zgzw4b5ox2j56MArgzGyMdKybxFJEfg9/YGwPph1GL3bzrRJ2Ap4v1DgbWcYw29n
yDf4Ph1vO9aPnP+wDiEow1gYH8qD2jrE+HRADaFnp5BLgemMsV8ClVPAal7p8gKgrn84FJ4bbJKi
N6yOBxFC5Y8aGM8cAZSiXiqnB1/RkfAE3GHRdpONs1o48zwAT7H2QDJgT4s1pxVWpqvL89IC9YUG
teYY12eZnfxcQ5is7jXCbdZ/z82nK0Ccm6e8ijchf5WG9YSJcP/kMogW083rpXWASRc2aiHD8BRF
d6+aMQfFcMusz0VgAO3hqkbVBcfBt3hhKC1GA3WciVrBw+BE8GAsBl5F2KGYrCeqj2Vphc8QBQ3D
B4r1I4IjVbzNWyQYE6ifrxDsxt/8fweh9riICWyyVFM4Nan8L05FmAc0uwIAD6f0ju+wRYZDJMR6
7G03aZjg1tyO8cH5O8zSEdC4Kz2PspbZbXr3VPPkWJ0WxNwzNij/SsI7M8X6F4II/HRBQ1Q8b5ff
+qcNQsKzigpIv3lwafwnJ0a4zDF9dM5g3jsMP/rtCGfdoMuZ18yX4jdFcclpsly7rtfDjmaBY5TJ
rtx6fQd/dGE8hyLQ6/gPfz2mjAUXAxIIaTu8yADg7jFYO7f3wjde28He7Xtbdx+0wofXee/FPUzO
rj9r6C33xg5thQhc6ACWrv5Uq6yE8H+/eDevN0ZkzOZVGpalO2GNIO3m7vqPVpe3/jt5EPlddwBq
r337G/kYSPiCk4gQcMXFVbF1DVU0nlxZeCKQzOjOe5CaXExtRPzXGBL894G1KFGZXXln51gYlw1Y
ZCWTmDZrpAd8bZAUonFEXY2vC7cKNwJ6is7p98Ljo43vDit9kfYmmUI2EM3zk34iK4xKNRh4/KP1
w84CB4muUAkrv6qSUKGk1HHO7wAzss/9q+8oe6BW5KsC87rsvdeS0GLNRICohlX+OXBfVbLqySx8
oeQNgSJOL9WGb9kxRL9Iz7AnDI/hTqcPLLT4NZxfeN2QsXLXKBL4UPZSxmlUUlTygJo/Y11hH2P+
4vacx1e/jDchDtjhOjz7m5Cz1twN/24FDEFHLbdI234zLrw7X8dfKGxkAHj0TXcQcUwJBy0Zmpfk
zAEyNoc85Y6JBUHDWxazRO0MbFXsFGruOHrbBqus9NhF2kMEHYeM8L4ZN4AUTmoCC4KpHRXOlHHA
KOv34BwU5P0HDnZyxuHPAIx3goArxtgr+esPvfsTZq7r5OBCNF8IzroQ9Okhk3YuZ2ngRlASWnZM
s/Y880N+GjgbeNoxHfeKQ/qd80TRl+I4QFA+yJLWvbDhEEYp7JMR32FJEFwOj9zMkgygFYjThE+m
fe4cSA8M7dii7uLP4uFpQgNmiOuLFGPY54Clbh+42WmozkoeAC8uODNcZnnxm4mWHqvTdh9dHHex
2EPcwX2kltPPYlgzvL6DYQD85hvssF4jYSxqjXE7CI86yr31NmNGHsOuFsex8+cbulkSgt4cSIn3
BX/3vE9PR0MqHAWok6sXKa8bzsIig8MVsUj37x38eyBFgAVVSCEMQNdnxwEtcnwChQOTbvDP3MI9
7mosdYzvtA71KBRMBFaVcOxLatXdG0iKIWGn4gnK7MYZ54Cv50ayKBmIY4H5gxMHgb0Oak4h7qV4
KWPj0E4ZACYMig2refks+1Dhq8GzkJGcb64FO0yIRNXS9uu/6nWH3gf7EN2Zjg9/S5wmiGypc4nP
eD1dQPrQso76stDf8AfPrP/8STrAFT9+AzcjFOs4QF/wkCAxF4BF3F/iACmPrA3FKuvavxHpqdGw
JWGX70llAjx3hq1g+xuuxd5DHQXVdBsPVt0ptDX3Uc7ObBLdgBIwIWLtmfKOLN4BtpgKTTgsfnS5
d8e/fvwvJxgUuFZ6+8ixn9BsNAQi1h9whOILdZvRqxYcJnPlC88vvR+9boi6WQ4Fd5z3jl5L5/8i
lr+PjJiR4UB7YIMP2YD7wDWlSKYprctK4cf2qbLzTCvt8aZsVSStWAEU5SIZ+sJ9PYDvD3GX3oOo
BNmSKVbnxGkJWsT5wXtTXC1c6j3VVTcxTSyoknIIptVdxzKJgoPSPaEU1Z1Br0K1BpamOGJwy1Xl
NeArbfKECizlGKgiaKQmkDogzicM47gFsLHvmbBNHA+4iFspvcpjUGRb94zbToTKMup4hqdzCREd
NEFr2o5vngw1JVbZOEgHyTYbh0Yh1NbALd9XC9ianWNExCCfVvPApdnsDlwEMeg6evyECcfHVAWl
QUUyhgUlBh7Yl2uIbiwpZUxJlmXXUFCvfxTwKV/ZWdpJCOVZneQ01VasKFX/4kSUdwVRcS5LBnBq
0HSA0gUsEA0D/g9vLS6KPoGrLi1jBvL49j8ebx/m3skv8Ujq8Va4XppSYpQr6PA54J2ikeDUx1Bp
+Moxh8a7kfbTEjKOMRbv4fXi0r3+9CgtuCDvj3fpCuJBwTwTsRe2HKLGtT7/Wcre8ZgigcEOE0sg
KHj9enfQvryXnAJwnHtlCgFATX3BqTI0cJjkR1TDc88d1U5QEj798TKspkQVj1iCSZSpMMFn8Tkg
G4MKS85aya2XeqKd0US5U/9WME8wubT9sATHFzLQqVvsKsLQBWBgBAKUmD5xcJdFQG6IvIKXhCey
fz1BuW987Ih90gcqHMk1XeirDj4Ufxaro3MmzXF4TswklulaWTE9c1IvriRTTrNyWsl61Qo6OMOZ
47uH2TOwrqQu5eCWhNYGMISOhRCBQAPOCuQCOUDQ/4BJEVWmZAELRdrQxRP0EvhiWUDv0EnTWlAU
RhAqGovLzBKBTuHSUnGLBMG7jl/CWpQYozijAAIiAE+xafWW9Ob0psqIsQAzloOBjal7Lzo6qElD
kr2zj+tw6ygBtvlBPp4vS1QTVT+JGQm5f8Ma7za0wGEHtoKIlJ2jG4dcnH/nwc1rGBYsIq2xh/da
0e2PkQVYUDPIj/k2s4PUj0L9qG2AlvpVkRFbQowRXL+Eja4hY6I0Vs/Q3KIr6jGFQyqkrVIs5/oQ
e7k69Dd1qcp0PVanEuqCIIyYqfkCwxN+1KyQqSMepow7VR5rVBcX3LgsPYaR4Ui0hw/+yYGTohx+
Aksl8YoFbODhaQSbT5xG0RJMulw+WfvL5aDAg5kJKQ4L6LvMnKAw+dOXzcQEF9V8GLjSsljOjsWh
Y3495Qef8KjxO+4aqoLGPAP6uswCF7R/5fV2czE7FkvHbddOwsCQulO0NmJA7SJdgCd5oFdeEjrZ
I1PeP+9Jv9Ne2W8PBW6iDy1kgD2HbUGM4OyMBQdY50RIKhJMrMAkcLe7tzrmrECuAK0IRz59dA4o
YWgzvNV8VK+owooflLF8DMAj9EK1PzR5cwFS9SliHrh8uApwWs3/cAvnVELNgn16r6r10ZZRWyNa
I1wrBBFgGKyKW+E2WIxbIdGHOsGgRmj4tv5WPf+M6Sbf7ELLQdXBjR94lJxKhMl6XBa1Gq/vJ+ID
x3myFHasT2V4BT+aVrRcMSMg5zxoZinGKp7o6vHeYnWt3zsTgD0XQdFCDabF+yk4yiSQyQx1LOWy
wHQY6ZAowBFYYY0hW/m3pmfXorDasvsXUR2an4uIg784WmxYc0dVy53I+H1uXoXrND6pUB0Ukbv5
wacIpttFtkOrpA4uHRFXIZTTkBylPk4WDWnmc9u9C3ZI7+h2RFlrW7OetdABGIYPJQsh+55TpG4J
ngoVWrCKvlDpHUaGqV0BJPA21BjXUHhCPTElaqIPQxHQACo7kUKyyemRc+TEDlgMcxahWyA+1Jy8
q/WuriKGm5wUIa4ZwERDj7aWrjRQqPoqgVAdYrxIW5FF+rruAXwbGmqSoW6VaN/9+30w0kvqL2Up
Lvis2s0mQPeDFuwvOJhTrzNUEKKQqWRAPgLmFDr/Vi6jcG8gJOzKaaC7jBofqBktmrNYoSQYyBE6
BSiBkMQtfPo4gQhQiU+YiycHQywyNjkjBwUpnT0QD7byTAUy04KlJ4Y53Dvc1ai0BFLtN7xEWVri
2bX6GYbje4qhAs8qxgkE2NCkJSYyzP2ykbVchMzkIdj25BNH4ofqAUjjlsHWJowS2+EDaIoS7ISC
UYm/57BltCp59Q+WDR0dPrWDIdzUj+ct664+CXh+XXWTdjsrZQQGiJAu4X/CshYnI6gggIVLMysI
z1BomBuLo/F6Uxng9fWrOG+DJ4Rd1CNE55oTSHggYatEEJ8/3YVLg4mRd5unVzCJLa+nclo0KWdR
3NkVqot2sBSHoKLzy4ERuDkDU/kyJadKgD2elCQlESTA5WeRu4bU/zepzwtUzGbtilNj77J+xDmJ
lxQhuCAlCP4tmLrnRrCclSYgoFBQaDediFbqi8H4OU1QQQOWwEHoAhjRjWPRy6NFl3bw/9POEGBX
MthwLQXf9XHd4sNdpsQItUFVYDZTtRDpqKZq9OyIpCwExmEWwAUS9riaNbN/uoctPDUJHtMvcAYP
praPK870X08A/QmXuHh2rwQFufssZ4gBXbwyYyCDYLmf7WcPDsCB3IO9br5bcSveQ/GBG77lzNca
MyqGuR9GLvB2SO0mIgCh/xaIL9aTPSRgARMAq8eUEX4+oHcUTXiYeswiErUDHK5sp0LcBxlWT27P
juA+osKg8qIdNhaPJUJObK/IaTWc1EsRSY6Wjp2GQloN/DNBRP/zRHWUnChwOhy+0qUGFX4S1ymW
QnGUXh39xqechI6juI+Sd9+iUUMLr8lQBrARDp8lBVLx01tJe4D6iheg1rm6UpT4kI003uFxAZnO
/RPLLQRq3FjaqMANqTfUiuUu0X3jkxjC0tYmhV52e9+MSgkwcqBxoLXLvxiGVVoUwSUaQmSEGmEM
lSA4emIH3jZ17WEugI9UhDwFseCrXWtHzxbQC6Ow0DJ7WG0KVP/0y1k6ENokkWH5KoCiXjO+KuRq
tuBccp8Va4HmM9JFk0jP7L8QOO/CQcLIlKmOgQMJ3/AF3qYoNkWb98WPUyFQvvZ9LATUqLyvoA6f
NDuFZGfC7UPHsUGTUwLrsAMPUMoBKE14IAYQdHr40B7jCuXuwaYWRE49xY1ThM605e6mu3A3bcZN
zMG1oKthL7RJZY1s/1RNEgBJgXDZVP2KRyXCOSo7xvnao+WTzU4kB6rBzvyN4hURjuCsAuMB4vvJ
kVG+6hrV/AhSXn4GEgwJ/kcB3saUXCbSqjMhaHFIZOmboONnewBVrzrUQsE2pTJiQbqb3DrtQMRK
7D2srZlE9MBQiRl0ko579FTH9iIz4PzVyMrspM/JUvU0H+dxxZHx1+GBN2wnVmZF1+FswF9HnPpb
ge2YeMXWiYKi4ovi64Yu1y5WD4P4Sq8IYQ6bg+VE9aV2wDqG00FPiJiGQV9MoZ8ObhIjrbkOugb9
jxNkhvGBQzdvUzKd9jue9ykm98EgRPrzrWzKyClMq7iCf5yB2iAqhDYxO4woiC2BuqAPDCTChiz/
r+LDbINZD9VJ6VLdhwa1i0KLrs4FFQ4JHnKJI2XlASvnWAOtkQ2fhdYIE7ucQEDHzBxLkFUQxnHL
pxhRPCIJJgyPSj6j60/M9+sfWIln85j9wvImLLJNz+EGQKWOqBaoWujaYdb33mME6vYrmMFtI7fR
fQaIo+FTs1HNN+AXjX3me0O0zlLBgc3oIkooc/ptnGLDrbbfTs+H0EaGx3l+2vDxD/fAbcp9i84/
x27yYqUfK0k6qNvoNBNZKgedLdlRIx3kj9GPmukXT10iS5V/dH7LOfbqQXUrQHl7qsFotCILkdRA
SYVkwS2QqIKXxcOo2Un7lMwIJKNpoUpiHZ/mBU1xTrNnY8ApBrRucC8VoFAMbqda0dIgyH76C9Ep
WP5Iy40MQ/tAPeA8VJOUHoiKNrSWgnM0EB3mWPoOmgIxArwDAkfPnS8c9aVbYR3VEYQ742AwGsfA
8MoJo+WM1gzin4pQZUQ/O1pdZViM1WUVaNGtkdivSM5PqpvLyWuRjkE9XQkS4Y9B/Wo3UoJlpbRC
YGwlAhrf9OcFCaqp5XImSYgonsdczHrfnaesRIRqhw9wCnIAVoyBKbx0IsgLSN7Y0ow4OCMxUefw
XFLHqR8+iAXxtwG672ebHOiWh0xr0QkVRtFaWrDhCaoE5S0vUU1p6H4PT3TOpEHeDy6NWmkrXMRb
t0ps7x7Y3jXYcHH2+mAQnt6L3tI2pJMk/cJ+2ty4qEpgh08py5SJt5HoAu1fkAz04QAVidotcMLZ
BdLcpizSxZEyA2aK9fEsJyJADOtZHVG1vSV++Vc5iGpWNS8+d0+DU6UbdB84XvAcqEMokaLB0gXl
0Z4dsamaStnz+tOhVzpYidDRM0pvVMSr9QuFv/hMbXNVKCLcaP0hrlAXT+9CHYGcEMxB09FS/VbY
R0n7FCBEtR9JSCSmNS9Fi9pGRo6fOeJd2a6ItaTEFVVK11ZFMif7coel/NwlZ6ACHQ+qPB3KBlmS
waXvGa7kSsU2r6Hh2fNMNAcHn8+66bWN7UYrSM/zctzz928br+dwGKDf9csxx1qFm7T2TmHPX6e7
qZkMMpVNFidmELejXsZQA0pHDgbj6ckGSFNpJ4Ikn0pA6Zo4+5T1doTqVeCBF6LmUbdZ+hLJv4Qa
4SiQMcGUjMDPkSpP8jHAWGhSwBZVCwwd4jcQJPUo4o1mdEGc99zRWw9AQtzBGOmNPiDNlBsJQtf8
/qdGwCLFT0D6Rg7meOY6AZzS2WeVg/SU00A5z9sWlCMBo9HkgMJOzFnMk6M/gCzSZzE9zq2IAaKs
kzBze2Di1zdcjqm6JTo5CFM/TMH1ocZRlXGR6V+R/jqsSKUMDtedSngpB/R7iAtYzvtE3vlP69Xl
WF7yEqSPkpHgQT3R2gAQQBOLklKjFFNHKGAz2PrdqEVHsOVDAsUcN07evIMIFuTQ306Ckz8NQ4lP
FyEWFGQWTop4Nk45ioVwrG1SPvVm2wxrB2954chTm4B3D6lOpWBbMDLOiocUokVM1x0Wt/0E6DSK
n9oEHWikMCR1reA6QScTMy/xXC+hrexjwh503otZL2b8axA/vHpWD1/ZrS7TIxVkQUXbv48gYOFI
B4MSgmLgink7UV1xXdQJCRyK5LGksBhjIw4VgL88pyjC+89RHJG3qDGKscRHJCio/9yTLkkxT1WD
lK6PIYdHaE813hOLCWsK7KrX1kL5wjpFScKiVCRk7AfpjJRaKiyKsYizRiqK03AioKivqL2uAkj/
rxOHYPQQFVDM8xwPoookKXuOA9L+Wk86VACLUKUlOQLevhrqkHLQfTuyAUGtySKr4g7zFU6X/Xa0
hl2/iWsadeW4ZAaIPTZgf5lAHixAgVhxK5h1OP+l71ogpnVocrPlDM2OzPLxJrz6rICtb/KlAkvT
HNCmbamyWPmjgl6WRkhWUVSImAZKi4dkFyRRAIzwCxK7Wk90VsAueOl8MOXVzAYpzXtzvP1T+14N
cGEmcCaIgel+p6aPBNGBIJFgTXilpc1kp8dRIyw0HTHFCYppOZuteRsXwgP7Zs9est0tsgHCyzpt
O4dwG/POv+qvttOb63IMTsO208SHsIlvK/15nS+Qw4/rcBAVUyuDtVEvDEd8uF6EGhDDmUYGYJDJ
E9yJ5QPiWOWMAIhKCD4Jr8gZwWwoTJ9svJpHnPmMNOI0XySLT9GyqI2oUKQ4OpCPldh0BQniqI5J
MkGP6ZQPnadAORiZP9LtNxGm7IBJNXJVNVEkUXDo6aS+UUkK4ULR3GGlSUJVx/Qb1UBW6/g5Xwd2
p8iUJtICCKpI5SDhoOFvYgSlQfX9PKxAYcr4EHvOsW1P/ERrGY30yV3u0YhSesRqUGmBC43vycwb
YDAKu398XAlBNxifKY09NGcXHOM6KY2B2+ifMnfwlL1JjJcnZ5LzITq7V/fsMlq4nZyDvldNjkGO
o423QC5npOUzHvRcUv3ArWgOPHw2C0UhEBl7DSA5O+vZqaMulSIjk3QQ4kMVm0KL0qbEKWIxT84K
BiTZwhLbQK6dz5HsKA8enpnWM+mHAEwbKZCNMEco2Hb3TM2hQcmnbxCfPG4rQq3diD2AsWRoU9MD
Rqif1AfyLcSDyW490kVQq2gf2KlaTafZkbOjJiWopOXVTs3hlq82YO36so7sr9zth8yvIUXqUMOu
56gapAo8IC0ZgA3FycABQm5fqEQ5vxTNBQKx6VrhYyzYzeAdfSU6zDqtHEjMZMTLF8eooylGoJ4H
0mRId6gXxRQdg3BIKrqJgYBMiKhFCbNBeg55zAjPM/AoNFLfEBQBWyuYGYJRM0VaP2Ume55PwdAK
rN3YgqO14pKbJh0WKCw4869FTGyhvxh96jtn0FmZfMNqeqbX9/aBmT4QcuXuxaNRlwhXiooSlFY/
Z/D9b7bjDI5UV/iORh/noBv8gfLIdrhUfaMFYMLe8hopIdCIsgg5RZxXyT0PaVFxeSUXuwfGKz6q
zs5b+7uh0OAxOGCnw+uy03JSRJtZPjG8b+ut9irkDTi0hwp0rWQXlnErETjp+tPL+40A0nXwK/Q3
3uZ1n2yyHdaMkrccZvugwNBQok7REje07ivzlQkwtJbwaBjb5qhmUdVCARlZt/ypOHSh4OAmRXOp
itQg1UgLKFclJMXDBEObG29f4QD0pkbQPw31P3GtymxJnQm2WoxQEw5+JzTzkJlXYb2E+/JXd3za
PelnOu+5i6kja89yTmEV1x7lvXsP1lHxXeDYFpyiU7hOq7iMF9EiKsfgMkcIrQ9gZWbM28cbbwsx
wPuHXY4RfiR5+Wpfp6fmtUaZdP8omIwzd3j7xRfcEe3A2HsdVMOnV4Z1OejBLl8NG8vgYohit/zC
gxvKjxJaYkv1j1UdqlbVtAXxhtpzjwRO4FHJgsHD80zDRtJ3V45C7q580fglYZfo94XSgTJJgmao
4zm5nPD7T6GvGq6Zqi1AdTb+H0nntZw6FkTRL1KVJFB6RZFgwBhs4xeVoxLKWV8/69yp8cz4XgeQ
dEKf7t1rozMWW3/zxj3qj124T2bfSKAq2eveGSE8l0BNHcwME917qDR/HeTHDiId+JtU9xvLk0yA
NJsIzCJlQ2CNjN7JAxI2Kl7cvIBVoCW3GM79byXZMi0qQLUESQziZu89qLI0rty7GYYtnWO5ynSg
185M/YJTNdWVzI2/ZQIYtryVLbEpNEGK0ATKUOjWmGrPp2T4BD1En6Nytb4WwCtAO9wGpx8w1rhH
k/UGJjXZD0FZE/A6AGSI4XLgVKID2tfCQJL3BR2+WCV/41Grrj2w6HCRIh2YutMhlaFziYZBjtwW
TXBv6vgyoPIFZQNBvHTp6JhC28DZZaSR2dHBoFVO/wGtr/2MLnCMQsH24cAeQzJ+12Bv3EEyMdTp
WgSuAGsO2PgEwRFPKwqlROyh06U+tDjAZjV0Fv1Xo3cDf0V01EjqP4C4qIy4CdiCYLJxZJwEBRY4
iW6BB/hQLQHQrMgg0fgHQqOwqxYDGdG9RS27QulJeQn6C6JzOGVonWjGngDiG86yerUkjzubxd7S
40PmzfhMrGxaXUPTTiJPnpxQx+LHVSwvLL11Ksi2K8OeLrRj1/Rlo9zjliU47Iq+b0pD0ef0Xb3r
D7/T4DtNKX2yTqS4OiiBFz22k3/4JhEj0KvPTa6Wi1UEUigQDyTeeW76KzXqxHSKNlBNQRsbrpz6
WR7yTZltoUPrs62SXWCDlwTBsWqwW3DWn2Q6Q5seNBU3d2WnF6dBfS4goLDi/rLxPLhmeGfgFrGC
ByCEWJmoDOl4adNurEBGAs1C5zIrgeal0SfPSzGDHpbR5JYPt2M5kkSvZxff6yGYC7v4N6InoL6J
M4zAbLYmTep4GiDyI/ZOaP/cyJ0D71f0afzr8aScz8utQG7iWo3x2wdtsIBboj8uiSKOISwuaPcF
nbiaj2gxswUADs16EIkVOzTc6g0VLoTEFsALzeQPD47tI92qtZMpzjQHa1w5Vsel9imeCcQifB1y
c88tynbFBiVCzzyUzzdmBhFpzv1ErIVIemUj5QIYmBT7mOIc1D7TNl9r4RVE+wNzlRdQADJH+BrS
Zeqze+bv9HG3g9vjkbt2kowF8Kkqt1H6w6MEX6K+GH8GZu5rB502U5JDZ2dDVpMfZ0N1CV70V8AY
I7L87zp3cRbuDQfSCx4IgCehlCHizHAewVspt9cY1y0e9J6qdWYd4iOmRl3o0I+ejVvIzTSYEfSD
w7lZqhinLCEpBlZjoFROBo+B5n5Aj/kGDz5QyYaJAUjtMjonSojpfuocScNW6GrhP4h5seas6ZA7
aenRFER2f4l+Ryh2tEZADx0dCJuIK1C+I1BmtOflGTuZ0LKNwiumXV0E0P94juYnrbBgCazSkVj0
GAOo0e6MiOymOFg1U4fAD3EPgwzoAQtNUQQw05Th1YQR0QLS/YSdTBPvlDig7BR4Q5FY07ChXBUb
7mNrOqsD/iMNeEB6Jn8KwpAF5scGbxB+PQsJNC7YYZQvARcy8TEUbHF3f51+6Fpmooj1DSkAUxoS
Zbcxah9ttomhlXh+9LphzJpvE9Be68uq9milrnVn6FzcjRMoFzk0vI3UBlO4CRfxgJDgdWwVIMv+
KCVaK7fM/R6OHKC6hrmwTZEkNoLDCohrolKvgpKpecXWgSxcShv1Dg5GAikNVoDt9iUVGBo4aLTS
r+ILTl1QiWpgQDAueYw87j/Ufg8oVxHUANgfJFKBPsxP/SfYPczqll7c4uRLTm0DNMEIOHJjfjUs
CJuEXr+b8ZpAcoP8Z34Vmiu2VgzBF4HIiiMHKAGPi+ch/QKNoBiJrQh2I1i75ygSyzPsNOq/MNMo
HUVwRWYa5icIB0CxAYasj4Xm537bw1BimjIBDg8WLfCI1S/kWWieRrgpagfyFLjZGHwE2wfrqD7Z
uWxztmJupoXoz5awWoJDA3J1dNg1HpgbNh6LAxYaLQ7ouZ3+9B9sga1d0FL30+BdDM4H6hBMDe7m
6wiRUt0pj52+el1W9xBL2NGZDLBiLkAIvnc5sjdnuEDSHoglDl6NkpdYvintNLy8vmfNf8S7BnIw
jkn05470uG8M0IwQMOE88rAtsdnoHeBQV1A1WGQkOid4gj2N4etPOtbpN36sHEB9tLhLlQvPfH3l
QEEHDjnOlJZkLJFU9xFtc9032Pth+GAPdZ2vJkk8WiQfNm0cD9rwMWuUAtrw2RRl2t5pz8c8DVcN
UBToYE7gUSfVZnhC3HEBDKymvW44bL5sTANrCCjO2KEDlp2ZrNAvulS0iwpnTxqzDbuHev5RwvfG
ygBnHPz38JiXHNr12QA0qi5N5E+Txz5mkctAxQVhJtpUYF2Zt7Rt8SYGYXlG/MfmBXaBLAhdNGtB
CdcErC6DaUYnPnBbLOnvWFVjMEtgjAbvT+0h5jn9YPc/OZMK7GHrSkBzMKLRHQ6NMdwBwSkjaHKI
KCDwQgEAcmC9odQuKa7Te9tf1pgkY8/8j80GQpseTMpqBSOzdU1z+9C9nBewAnnY1Xha45JgOjPc
Z1yk0acTnRKhmexSrhwBBHOAZyPESP+Wi8kTX/mJBoDArteu2e4yPPhSe5mdMRUd/pQZ18dYc/tL
+j+NkU6X5/oIppFlhLFbLjafI4EBghiyDl3oamKAsKflGOHpZwgKPIwRqlJ6Z5Jw6lciv5CeotUz
P8cD7WkUWiL6XIu/NbmTcBOtNsrn6pMBMufAhv0BKLK+eSBnB+2tOjKAisW2qAsgr8eBN3YTYM/s
IcBWOFeBGoT/Q8bvs6E2CLcsJdpx2XgWbM4gGlClh9iUskptBtWhb4TwUTbsBHSwYdcAE1cClIVh
EXwFShJitWph9cE+titjQ3RUElAxtQDCcniZxQhm4vUYE2FfyGLxs6ZYSXvOR3MzVYfPdBOMnj1a
ftjyiIXVAN1q4F+QheGPsHyu6eZHPPW+Zu0v7QlODduaRJh6CHFKs/yZqxa+Wt7MLhoRvbBi8i5P
IeeAyp0H3MLcxnI6jKRKbzYPne7Ls7/IAoVDLMniW2NwgcUKjn1MU3hFUEPIcxK/4oeg2lRZx8Su
1nYOKpvbEbnEiChDErC0vZd22NzhD+QK6ijd+B/jTfpXhyNUgtkSMsnyjfxjQqjAr0gPZGXTpVtg
SbwQ+RFUqUYlUOoMdy5Hlc9dtjXipxofaIA1jQO6CRi0VvmDsKk6t/KeOrF8l+hioxPknfs3Ys18
NaH0v6sIwHNHkdxMcwExQcDi4gaegarZ0msYgzDrXiO6HRkMhG0IGlsQGi5od33y2VrDx7bBhhhj
kQZu0ynJHOJDgxgJ7b0GZMuunQUzBQ1PVrvFkNcSMBviu2R04cqwBhaL8/gybqxYKehEqMAEV7fl
F8JO80r244ox1gvZtS4Ohg8DeAiFpQ7MMmZ2ROybUQVOBhDIZfgw7/kV+gshHPpclb8wHEhVDbY8
HRuBGGpc27pzkJTTZ10vPhUMDdKGfGGVrTM+eEP7aT6MpVcSqrO26c8dzmQgww03bvnSpTbcgZTZ
8GwmZxm/mNplQQ1JUs03lSUe8U4OOpI4h2VrBQ3SNoHmQrwpmm0tP7HZwx3RdXddPUlrXmQfpwGr
sHKL19t8DAzNr4AVQdPhumIHVC28GijEFqciGDZ+ZgikJq4QK3vBomH7CAOzPRZoUctbIwWa4mka
D8kRgFkWEE4ZgLw4h78kbsPg3cOJqiCSUEv4ZIGFxJhWO86z1n6B/mm9EQXq2VERPRuVB3hfQKpH
m254BqZOwEHpyLrPtN+WHkkDcXqtnQ5icWGbvRvKHnRHMXIZQK0gSSFf5mzBcwJ0h9Gk4ZagpTCY
wf+2D4Asybj3/a33FckEBjRj4EfaSbcMw5bunJTwyeHYHurBTQZ3UVzO2toX62WMP/MgIFkhmxbb
Ozv4vFnwBcg8jgQ1ak+24uY5hFPPpKSfFNwMFdHS4fnzTqU0qMANEd2UXg/4cP0Uod7n88kmtgRq
Qc2sF8ztgUw5Dh8wsUFfU0kC9IYQpkTFZ7iYSZZ/jQoexm5+iEPQ8M+pux59c/Tn9jRiQIGalIIh
2s/EJjCnl+JxD0ktoem5qq/gsas2mP8aXLxbhxVfoXWdHpHVbpRwY8pfh4c3IojnzJI7C4wNhOhE
cgj3T/iccnpWJ58Vi0tIEN7/g0hC5h2e5sxlqwBTRKQHUko3bQhn/DC7ghXj8COOaoUZ1IWbAzME
Ac3uMV2lr5LtmQ5xmgg5cuZCElBTCAVJDZt8EcyoDSd8yFB0ZOBa8k0MAsyNHdjgEfAa0ZOGOR/7
zVocmireIY+Yozm/f+U8SmeqXIiuyb8aIVU4nt38CGCaM0Z7ZTdlkGsPj8bJkU6gYsp2InBjea7t
cNmmneBrI1AumbLdacLiuCRNXcmv9Y22CjbtJHVV4MMjnFjnu+U3cThqL/HsqvkpIbbqf1Rpy4F5
PQQWzazjb45Fi+o9Hs91fWvKYBwC3iNDeS15S3lmJ6njc96eWCwyO+5vU3PQDZ9UAXzG7lhhRQnF
vHS7Sx+Cv/e7KMA4qqERfG+s3mIsvL+mp0R2pAqUHNPdkxeP7bdW3kCADn7PBglAlFM6/CsOaXgD
OLRXs95AwB0nTAP3GaQkwxUwV+lSvBEyRDQAShsSzHl5XbC9uJM3qym2wSpek/0hhi6OUxo0szv9
Ka75zl4efjWaI2s+3PyI6A/jEwhFka2S6bnpb9Kue5VBpA34dYFZJGFOpga+GoA040b2TwGeRa/9
JyE9iF4YYGToOI7DVGIQMMLWk90Qe+KCjtyB9gDgKF4HLT48wuQnFo/vBHPc44yLUTwprQk12NI9
hoZ5j8DSnCjiL/2RVJBp4E7grYke+PuyuFg0mK59kPmlikERCnXDwPeAa1cgeO0GFvb3Gb+kwh11
d9Yg2gdJeWqNAIYv8CYyVJXLJgT5AaNMJ2LDJ3CWCZyRZZHzIwARe3NJ0B08MHnHKHO1XWFHIvsT
Ap4KtPh2wLMjsWNyDY42bzqfqJWte43Dwj13Bjpte4LNdEfivWcc4lCi+RlC13ijY8MBxnkDVL9W
tkLT09nVS0xnENjt0F+FniDuaU5iuixHOR5F5tN4DgkXXmWOyJ0boppRiQ2OiTACokqnBjIBbqBQ
3M73BANkTTXg8bk/4cBE3Hxt76zLU3YNBxHq4memT6QdjmF4JNrCPwW9e2lbgkwVmHRA1b4sbQly
iSjM+ahgMz74FmWkb4UFhq0C/hzhibZTJre1RABO0s7cLsgWFbb8TbEOxsxH7c5pWy8/V/1xnAG5
+V25Xa+PJNDADNbvaRByHoYW60Y+WOERnwYb6pZibmA3MpCiGycFHFVMVx4Cdl6+HKn7hZKl5UQ+
ZzEREBIZNRtN3s544jnyi+XiFSVyMrIdgyJ45jdA1C3owRy8MHFk9a/L3qryKOeHPnL50fzcv6xp
IwQIy3HUzq7curAOyHweDNBnQ1BUO4nmausK5wUPH25NA5H7JUMu/6d95sRIpwzjM3fAbqd8tjpP
p+5CaopC37jlZAHDtzKvZRQYDKC1j4VMRZakdjlZjdgUkVOLA/21QBEK635LXZViPabdhPbqKygx
FV45wd0Cki8gqVhgRUIavnG5uVhiEZejmcIdtfcKlOjibh8a+QIIm3OMprJLuw9nHl3OiOqngVOO
5DSsVRJLMUmXr7N0nAjhFjLb5SGRI6wqsF8Fe7+2WzzZizNjt+2fIlBFIWvS9mFcp+TKiUkGUvql
y15NYI6HDsqARNj1tM37WF7TdBsCy229EFuJfjfQT5hjcs+dkryW5qXcJSLGl4Tcbi7GkdUeSb3m
WDqu32IgdRYJUPOJkPkBEaWocWVf7cPX+d7fyA4TsRkzCLbzyCZFjoG2FUB5OruROF7JdUAkx1KV
4Lx8J/ZY0zHCpCSb+o32CGUYpj9deC/GPxb3eB2QdJ3ppr4M2d9De3+QGTsMjbciHf7OcJk7QitM
Nu6F6nIw1gJwf+QwUMYPTl1iC+HH1jZbiBsvuOFygCGVnlMsodLNM6PSMknPVn7KKZrR0o36kBBQ
4v07qu4WxbHL9/N8HuVf83FpZM5a2weGBYFOKOVm5CC9pSETcDT053rcgTcdrulyUReCbH3HO8pn
P0+Q05oui6bensg81SyizT7HlVAlic5S69TttsNlqnUN0tUKeoL+ZlKgaw/L7KJnKI8tR7kyI4Tz
OEHU3yQle+N10XYrkFLGawqKtsaS4XcB44GGZUDh8Nyk13Q+UI4QN3DyDTLQ6V5PzrQWI9SXiJ04
EpkcvVmH4YYzU3OkIrgtSft5uPMT7FeJ9ao93odwz9bBdCklVFkEXjLdgYDNZhYnYVejuQY9yeT+
hoDILosCPfti4Sb5903K3XQl3MUTb6AjFUAPhm+KIEOQhiBSmq7D2g7L3yb3isTFlEKmLWl0AZrX
+ZcOshlhi3rD6yXZrdOz8XiO86diOLY9ZmUwBne4I/Waw+61BihZnViY5GXHvE3yL+3xlKMIVwMO
6jWr85mhn3DgItlR4VJV7KflKa+fdfWwerxopFrji8ESmtEiBCbre2GZHyhtc9hShs96/TOqEXHS
w1XWJtYSB35Bqr2r85nlTOKQP+7nJuB43urfoVgKjhGMTPm8Tg9SthO/mCijNe2+m7wMeLv+1bZ4
6dSkM4hlUlx/Azl6UTm21IK2qKz9+c66zTBnFJJ97shMKzsGTFNigReE2AAqvyrERjUwC89gOLWn
Jd0B/2Y+kUClGsI2hIPZoG4z7KtGfMpXF8N865NDpqLYntkEFXLytHJoq9lJIj8EJxdhM3EaRV6B
kyyw4ATbl5bCA3VKZzgSL8ku0U9FHuBloSQdeeyt9Y9F4Kx7C2SuvzQYOzcdLpQBiuhdzg45QrBs
y+EuAvbDhglvv9kZi7tCi1HA8sTnMVAALoPRxe4ZSmh5nunEtdZ7jqfW0+NVd7LdeCGdR4+nSKKB
A92tXpPvf8Thn1X2sjSXjquQtL3VHGbZy6VtNwc9q5fkEQCMscspNNLcMnZUc0v2Ph5upChKejNC
PUizQMWigNTYDHD7SdE8nW+iiTZ8qqS3xzrzFLKdIUiLAu+PdGNnq99hPpnqq0TW1cxZ3erXNSx/
LWpIuJBhJhE1RkwDknAkmY+G/UVsgh9FRaJZqVz2ViXBAWm7IPSpgoZATN3rDaj50AnZOaE7KheQ
vBCf6asdP1RN7A2z6XKUZZKp5qtZ3MxmRzqKrGAPKLnYRcPVKl0rfdYuEeEXh+IhMNWXEAsLxSVy
kw0X00Ai6urxB5KZhImSvdXYQvB2OV9nAQtQJW8XTDaSW3ao5hPbVafclAvtnS8c88Gvk9OVU6Ix
d4I2S9dWRBCy2rDjpL487iz6Bg1fz++rh7M2Tx3pO/MzrLcSRNWS9Ivh5VGQhX/43hHulhBm0mfW
RHaph8JJkoyARzQADOKVGspBW7HIeprsCt8OzW9KR7+y7OM0YJDEKQ4TYiB9p2lPCjDT89KfiQu5
Ug6z2W9PkzGmuqSQX0mHsQGZ2D/pbs8K83C6myw7K902US0Vbhhu1nsVTx7eAgfpKCiH3wenMJIY
pZfxX3K0D7ffxrLITrS53bdblep94/GACUFi6SxNLombGfOGc1hRF7Mx/WsuEpzk7ukxB+StktB/
gF+NkRSJXA3SZmk7U5RhbXmnokLTEZ5FSuPgyRtW3zm2OS1L1lGj6Jxz37arca+ph5Em2foq4RUZ
IxPb5dUPZ6oVOf6W4Ux6eBMLthwZYw6CaFRxEsESoVz7cnTvl4wT16mHrEoZfM8kXFNLSzxV2mMp
O90KjDelvbwccNdIaVsa3YdJcXozQRcEJEMaExNvsj6U1MLaW09uRdTZ/UoFHpZw65FCUvxcXShz
mKCdIjKkxJq/o1gJbvgo9OmuQFQ1B1VyHCZfRWExbpvMN3QbfHSa+U3mjKMnTTbTYG8QFAUWXeLx
dopw0iIXYuekCR40idplZy8rX0aEQXpzCbolUBtU0R86wvH0plJow99ymSPc/PDhsG+ZRhHg4c4/
rPnt+jIrh0K4MkU9xdqbqjhrjK8pyWN10mwOzALzXW4DmW5Dcs4WFoqiFJCTmYT02ftESI/x1qpO
H35iZqli1CIHiv7+wBCre5caTxPVYNNeDKfE+k+dXupB2Vijk6F5g78DkMJwur/E9BtSrSj/yRgB
m2AzrDiVH6XbKr5K7bFHON7YEhj+0qOgA9Kb7qgZ9m1GvujcDyC8tmnKa2Pe6JXtmfSrFqRejbrK
VQLegoboD2Z1ewqbk4wtJLpHinUWEWTImT2LfntxMCDynejok/7y8VrFNLqNPz2tz/ULSEIpiGu3
p0RPIF+P+CIKON5Cf0Kvb74pe0BqhjVHaEuCINzDI8dnmBR5XhwW+uNaNy5pzMkbh+Fo3QgdKZLE
8lP5jmSTnBN1tjfE0T3ZuWPN+WOCn04HS6K/WQnzyu4q7GTs7hpOOFaRd5W+148d5U+6D6aVE39b
ChkgugRL+kDH1we1dSlIqLKOBxU1hfFcD/cCxnWFpa0zwLPGyrk+4zoG89ehLY0yCOlkvAbJXz+C
mLuVsROpm3p0xBcQolLSMm0ZCy7FZ1pWwOUph8+sE0Ec+gZlgsN0pSUE1CgTrxBuZhltObEDh4Ni
BKZqU3ILQ7eZjxTrcPgJ5xNOhyoNhDkqDkciZrWzwcmmpzHbN6jtXpZAGl9j69rAAKKxtrgs00FJ
riph9MBRvX5LlneSCUX21FKrnKklbJrCL+itQSeAkOQnXtxcPpaYbc2kO1yVwhzNNTrfK0QqEWWv
FHcxjwdGL6moGylgELWTQm7Hjr3+N0x9amgc6ckUgoCzEDDMBy3xYokDhVPcidRC8qHLPhuxMMe2
yK5Vb4wDTSPr6pOETP5hyTPtxcRpGFHkeDXmy5hydOnMK65QVsRK4aREojQ/rl4eqg0rDRHw+NhT
yNHZ9uBo3zvtSTfEKa7tTZ/DTt+dLPSNPZXhTYSbAkLuyLeojV8XFWcyZ72CwbW6V2SgsKtlLV3c
SvdUNjADUcTGsGyIazL+4KfJeGF4Gusn8lpkshGLUJXQX8rVJUFDQKkP1QIK8PYZoi1VjcIllTac
zeoyfzQ9pH7HQBPF0f+WDmehdek+lOiQqt/EqrRv3Vv4kbqTvkrP4yHcaz5VNEoKrWf5Dcjic77N
vPBYdHin7dYUXsDB06wcDx7COx8TJ/2KmgjZYEanTkNezMdgGJvIjo2dZF8Qr7bsgNO+2LDaSRzQ
/IpaPinxunnX5oD7Qxye6QEYfQWNzzdHFw7dg/ycRO7jryAjUJP7sOsYjylbJEEuM5DQP753hc0N
kCH4u9lOAlxDwEsCQUVYRB/JpaD9lm4ZEyeAoPlsFH/WLjm1JXT/qiNNH3qDstZ+rHxd93GoLTLO
E66KaoeUECKreFeh3eVARpqxClqsw0p/XV8n5Ynlm9ivUp9jUEzSLop8ccwfCJscjY2mczCGnUK3
T6nyulnrImqSJx9PIY56+fQsSwGejKve04bXPvVT+hlVrwk9BvW6Pxm6P45PUhHgJ09g+0C6IPyf
3Xb2+galw17pPVxWJNJSk9+tuHoPTleb7lmZTE5tJEwLlF5OYrka/Q2xyEgUOQZL7lq1zcTBVjga
XLLtlAFZd4C6FuttDK8x8frhqSC1klKWddNSmEXyy3mrvHlKDsrsLBy5ar9jbVL3/GbeIV8i+8sn
/CoukJfQE/FtvBC3ghuCF2jYixciJT1GCO+IJp7IDdRY3AZD4hmyS9mLWlK0JShJX8m9U6XMmQ+m
j51CYgToC/hoqVpFVGzsiSxEiBrNpviBqqEvD+hIrFAkYh+Th/MmZV8WWpHcigPG/BRI6amp3cb0
MPsmi2AN8PXF/WDUDzg1KbvZ9OXVIef8xWt2Pne6Y+0kYiFr++/FSd/y4hxmCJ3eVvDKjKBY3IF0
6cPram9sdx1150Jkl3maVrHlgIdShM5WatEKT941dT+ld+Xfb+aeTRQM6CBq3I4WD5XczSErg0kK
+sGro4ME2XeTIQ9fofXyw3eskvXpZY3iKkO2IWqESKRm9BQRyQ2XYTyuDk30XElHVtG69Rt8yibf
tOyGm8b9XwvNgZR5pULh2M1IkyvOwIXNGM3adVBieQaFxCTrfcsmzKKDQSIKokjzhKwSIArFBrQj
D4dHa6ISixxSK5S2eU4ayT8wZ5r3WHZtZheaw1ySkPjUntr4E7pferRrH5UOqej147nJzlm5nZGs
r+AaO9a9lqj2bLhNWD8RojbuApQ3DkqEc3RAKWxqxXbOji1B6GRXqjfRwdY71FbvVcE1iKlN4ZRh
YfUeiTMqgRRLVwT8DXGHL0bzwC0QM5BpY1FWnR3mJMNxYpEpHDKXjDoeEdlHs0NZ6A7cI4YDKdw2
6Ong1byk9yW0ehyE1142ewYTCcOIJeDy+eCQlvV+jC5JPovy9fyi8Ww58oXHSkG9RPbfjeRTkpKX
28nI96tTAkJKw0hMpLRYOPjxGd90ejQI5+oni07q1l0DQH14evxEIrtKXaU+ZOGpptIvbxvTtzCq
Nnd6zHoUYIPNxGOSi/FHhQ9tJo6ElcvzQjoQHyOa2kyRzyUPryl+iO6l8RjNzC9pCdY1x8QXvd9R
dOdv+GaujAnAhTJPEKVJg8OUfCAXzsWECUmtoR/DmpeOfv1CbkAlCbYcU2IcBEoHLX6K6dCCc/nA
RZMnwUFynyPwC0luXEx8fsNjximSnZvuqjUL0kYeRGqNYrDMJsZxFO+Tv/5qEi4dtdvwzEG/PvWU
2CkldYRxBHdU3RxDIvON4crmccteOmD4vz2NZODKn8w3/Ysfmm7Dh3zN3jnCzC8KbSWv2m16mj5W
n8m9uqw+52tFKh0xyHNB79qHdkO2krw3z+QseVPtmVLvuQW4zlajiUpUPHOisEO0iWTQUJKS2SKP
RuWEhilUDZiKINaC0Eg2FaQRmgkOb2QkcBfSKb/TFnBsPolwUBCw8yU/3ScX2l6je/5DxuDK+YxT
Pv5EOLoQ/vBdfPBHbgvGNdyW5AfnIj7trwkmPwSFNGM1m/C7EzKK+px58t58S+Bek2NWhchA4ZN3
kmxP1XP/Qg75npZu9D5cwmQzfdbX1W11mz7ml+VpuLRkM3+VW0hu+hdTHI4BvxkLEOyID8571S/n
roz8i1Awbh71Rg9JeTlYIkcFOD3rzGOR7uKognAJU+FoU2O8hKat2tB8RRrboEi+kcGTYs/2Q0fL
RboXt/Vb/aK/DbfphsE7v+Hx7zhVYWxe8C7WX8ute9b36HZ5VJzRcH4nNiRbUYJVQcMwb0h5PKgq
o89AQotqlfsOFRwPp2aDHRTqSv4ytDZNbZO1rxaG8KYeNq5LniTFUxw5R8xJECXjga9kCPMpOFEd
tbYEF3xI5LpQL5FdwGUVBTDgV0bosKlR+PwzRuerPBwSJmh+eB78Je+RfCSuUmhFOqQrPDQGj+Ij
VSBa462hYUErJCS/NBXwvqjpIhfBfBcDTcSqM4UtUYDjY4U5LKk+JBBEy0xq4B4zNxS1CJ2NNocu
EoEkFPipBRqYOF9u1B65T4l1FYc/XgeKaEMktMWqiDvCXWC0MKQyDHcZAITWFJXoPVU31EaYawlN
EcNOUsX6oGJajWE09VLWCpL/B4mGh+Jo7JLz41hv+0NyHg+PS/5DZiGYPiVf8otjCY4sh3Ej6Efp
67Sr/kq6CcQ/4cnwWbsOmo/6kNZY2DfP+onAEtGneeKvaQHmjW01X7DKSN6tdhOjnhYLGoG32p/o
C47Oy5/13LlYMTHdaHjWnvWX/l3n/6JhITtwJ8Q0vcWv9fsCn3rFv4KZofnJ1XqOzuml3o5QPAVu
l/iTdp2Gph3SHCSm0yAN+i0hrdNvFTcOxPeVW8ICEmwn0cGzhqH9D3WNaJSOFnj49A3D5N/S9wuH
R7RWrt6KF9qXoGrMT91pONGcyj9YL9N72t/Yyjkr8CU6I/YdzfHZXrSFLHRNjMcnEj5nOGoXyJvt
Z//awVQp6HAE8cJ3CqB5/E0XNeh6ulunNx2G9v8Nu92b0N1jhSB6C7sgeaJqHv5g8PaG8yBdtoLq
hzhKpW3DvALigRG817f/G4AYLi4Be2Rs+/VW30bA02j82VVuts22JX3G6b8HyuM+sKbFR4FTI3Zx
FdpeSsCostcfJB8xvYsbGA0nahDvpO24N8noQQsTbXfrI5E/WE3UrfGTdS3fpOsaXRGr64UysDJu
oG8G0rYP+sDaMuuCysc7MOCfPQzOXQWXMztlHlkzGlhmWjV4hXN2oo0loMfWx7/ZNb1qRz5j213S
YD6IRzjDU04DyY+Dim4lMeoMPz2Su6Znx4+uNMqDfxPXGHNlzFHDR+m5bRHLcYErn3FYucBV9pGP
Qg5hA93iIC1okq7g5KlbsBbcMYGSgfkn7G8E0BNw2RsNam80L0FspxpISoReP0FjojmTTjlBZBLf
iRklR2VhlSOaQOmrE0yqQCA/BfGJR0iX5vA1wZoECkqDKahPEP0exMEcho5FeyzsAVj9ArYoupaj
vebh9QSA4hX9wRH7E1o2VRcXXVe0SeeA+CjFCHaLMNIIBN8dpOWu+8p4KfFv4ie+aNBCMXEh+X/u
AqoFlJwDhjZN8bAKaZP6QmZJZ9I9/5XosHtbvpCX0MmAGYDVYSW9yVAsUlv/9zcjlpVOdxovOI3f
pW/KbLCJ8le6ImcOrWyOrNa3kQgfWNcteVX91Xf7OVyHs/6rfSFiFl35SDrVHzjXFJ34oMROKn/1
MaBZpqm4FwhE9WU+M6h/LfTv5F+R4iEM+yWbPd7m33ESoj7yz8Yb/ycDLX3l2Sb6MM+P/fq0oIt/
N99ZCNmMhQH2v0X7+/8dJf5kF6/+cO2417/oU8lpozEgUUTGaAHUAQn1l4svf1XyU2jI0MBj0kTF
m3dcbZA/P774fw0MBRHyF+1vFAfheYwbjmXk9vAMQT2gp4JnRF8PEMNfpqR65zDcfnOd1BTZ1qh9
88FArN9Z0bFcXL+03/Gf9Bq/8ZuInDL0Ymh5fslpcfd5DPBVtC9kP/Ot/wC1iYdDdccjtnspP+Rf
tM8zqf9N/jF9VV8cykme5e+Pv/Gbm4u6lG0FsRr/ndg2cbAtNweFtk221393B+niiIoR/U4oMu0i
QmueCFH09+YzwnOu+Vz+2JQrbMh5KILD/mP+sAzxgQMVySl0zbQtMKxQV/JltE/FF19BjKXe+Q8d
HLynx9t857YhApNQRHzJd24tglGhgoQiwW3+eXylX+OdoSFj8k0u5ufxxs+FV17H/OGX8qKI0fD3
wba69zAM/dcqQR5xfS/eeB2EYLwN/qxdqGn9mFdVPJrHm7qdSURvtH/hHbkVHtqQi+/mq6jS7jQz
mgyhX+4RgmdGINstH9w7xM8MTHIQ7L4W+7QmntmhBF8LegxtEdVZ4C8fEo0+DEPkUihKaSRF+46k
7p9UG1UkWzhiIeSsSCBqopd+k5HMNWz+yA+S+uIHjcHpe6oXG8rk6BiFrpBFFkNhUnf5VsWRqREe
UIjdU1IX+G/9c0Dldq9WlGhs9OHsAZS+0c5RvZfRXkobjPyo5vJV7hfKnjlFvbxliFKu4NoZrihr
51P/3jA//tiM82uuucqfCML+UtNhVBCxE/RoksuomF4ZF8YfUfP0af0Nn8Mnm/a/kI2xQ+jLj4m+
0QEAqeZH1JLRJSriJSzSTPRP0MiBEpWVh57Df++fwxtPoZaEiJ821BEtPRfFH8H1j3ZCIY6B/1eT
wX4l1T2jwWDGUKAXujI7Cjcs7ER+vG8GMU6ONJ0jgSQsQ6OClTl+gImIBhEV8xPEZMbo8HMLpQV+
84Pcpoge+ZyJQNDGnEQrj5BXzEn+iL8qchhoqgT91kay7J62UG4pXVV4hnBRrdDfcnXo+XguZHe5
sbEibCxpt+Eyh9IRq4dM1eMqrtrhosmfYXfLw+Rz5kT6lb+TANQ+GFwRls5CjiDeAusUkSRh7/9G
r32z1R/CsZQB2GS7Dr1pL3KDEGLRTjGj+XE6mSxUnYn4En/DTOVnaTzjS9KNcc+gZ2DJL9KnxHhX
r0ywAnnkKGYAI4U5hSRFMTYoNkEHWzwf1PKgTAAhgxFGoQFPuLUxDEH6o4U2EYlO/hR9HTIbVIBC
p7mf12LN44/Y0FHTY/lkqHJX+Bw55380nVlzsswWhX8RVczgrQwKjtEkJrmxHBImRWSGX3+e9v1O
kRhjjGLTvXsPa63N/kK6ipeCCYg9B7N3/zV248x6a7mOl3jX4I/R0vvV4/UB5xJg+AcNUMepfmVG
AOrE9DJHGD2+yDQy0swpOhILg0B1jCn/emsgQXzViIIg2oMsVh7wiTgZMIY8jTXBmbDvUrJ40luw
eoP50G4y3BcIaOp0VKc93Fd8QtBJGE6s3pE+h/nV/LQ/a9Q4hQpKvMkPJugekQ1Vr9W3uqeeOKFi
H+P5i0a+LGtsCsuXTQN7zjLl0jM7UkUMsrglcJIdpjlVFOYIGDJWMFQ97Bt3+CBYz+LMs3iAh5Pf
4lw8Z0wb6vAsaP6FhVIeF/XDbcHwUDVtgKM47FT2leFh1LGiNoWvK4ZVWOgEThdX6bVLCTvNfsYr
8wTejcahvLmoo4mWn4woRjQ/xOLtudfSMpFYnJTza0viDm0kJq9dLsMx5RXZErFJlnghTkbkfnkV
vDOKiICyK7FRpqWo+YGWOxJusuCY8Gz8GJWXlWVKt/RJJsKlwoF7TDGDwjwBtWhUSZQrQjaKmpoa
smpZpv0fz+Iui5bIkG2M4JuIgSnP1+0zC1hNrIiUKjzYvWZq7/VLupNmgx/NpPXzoz9Dt6cfK8Np
vXYwaxq7fAwB0qZnI+UYZk/k9NyKVqQsLYeNnCXBh8cRZCUADGYqkyyE9PGgFiWuGmY1P+QHmvXQ
Nzxny2QHxQXBjBLZEtsTZfJF41njj+wD8T0hWnZtUY7/JCbRIXa49StDwj8RvsoMB8pG5BQYDm6h
g17oR45PQyyDADQplT1bF42AGW42xxusHpYiu2vq8Clw2DSi+efUOqu/9qdJ50jE64ZTtQYk+Mxd
ClUgx+/mFOZejOoM4armwK4aeHP4jUCnSD1QPWI9vKOdp35IB4OVSwoGeDVYK3nKqhf4WBKyeE2w
SVja7Ms5yGAPY8IXICImYvsylhicUmy2z4t8pVPUcMUiMRfY54BZYmcfX5MTTgswU/qX8NpYJipo
L3zZpPBqkOqQ7WhHhRSnIi4AFwn4ExrRGUA1cKpHWG9TWE2AyypQBdgJqvWycMVY/TwNEgVWBzYL
INHyW2KJE/7CBIaMdwQ6I24nx2nBXAHZgv/52/CJyEXCNtDdrl3xcbjKrBxWF81YSK1jEV+Th5F4
/OKg4X/Kv6DMnrhD38kdkBx8Jgo0JVphiWAcQQTT/xhV86S8ayyhM8Bs40CncvxZugrieKBMwagE
JOu2vQuuZCOL8hDFYYfrBD8QFBIv3F9VoN8vAh7++L9RYG3yRb6e4WCpY3jFYsTGB1wf4JB0PAXE
jb/c/TS7CpFDIXmkU4ZjdspimUAqBe0OpUowMLtfoLJYKT4xH9eOt2AjSO8DFm5qF6Ob09/56IKZ
qjI3/YKBw+l1z09z8IzBh34Hi4g7QAzjSnwpRPSwBOMgC/FRtTmgRa4ml4bVBzMj+0jHizZ5T6Pt
o8dgFO8N8jSd/2i+5X79ZPJp8o/ERmV0m0ezv83J1ZCoIW0BV0pnXGG9mCxzp7i7FK8xKXheorAl
rK74DCxMpgIUbd7YqgQ0FEQxEH0GhTWNWRQOM4QSuk4p07yDDyg4LjKkFvAOcFASsC//mSMNAs3R
oxYOvSNlYvciWGG3Tbbt2jzI9RSmOFzGTgt66kDwFWh7CXGZoZdEQU0Dn4pcWgTjxD3i2T6otTnw
1B5wHegbB7pGMK1J4zo9MGQYHucmxmWYPr8FQZgdkSumirwSsCLyKqJs98oQ8YFxJIBPQ16rLgXu
JAkduMWML5/9SDE8hBtR0OeWiEnsxWKPNvgrlW42ZXiUUDpZ2ud/O38MDORV0ScEuf+yegRDDgFC
1hP++k5GAsTcfEtvj3ft837FjE3+Htfntqig9GNPpvfvfj289+v2TfsY0cnKNndeMZ4a3wwJvgvV
Tdi07FsQalmm+AdglKCdQckD6gpNi92YTEo9HXCf8Kt/S3Q6yeH+RF/ZF6kcoA7VUeTrsKpMgxxf
lZaeiQNMguQ85UM2FK4LG410QkKJ3RIMEFYC2w1sUlmwWqnnNr/KGaPBkLDlMRWhP/M0DDlbA/+l
/PxzYtmlgOczq/55g1x17BQuKxu5CEnYP2t3LA7UJJp8iSvIuDc42LB5L9WXEkoz1e1/Jp8Wnv4X
VxNcHrB4yFDlT41ux+S9B2UlBqBtxNekhpY8rf5yUpKkefHsUNIjcStmmdD5hZ8PIuxZisftj39P
EbRGAvNUDKD2jUTSqv56zBlvyLRMSdLlPVPeWs21X0rRCrlM3ATMv+0eSXmW0+QSfY2QRH6e/s2j
kTUZpW3+iQ/Gzko+kQz2/ZtRj2AmsucKFB2wL+cBFk6UxhyKrRm4u85l6eiRqHXksaCNCe8fBhRj
92ZfpR3hu8bsO2OAJfig5K7ONyDhJJpFNJ9eWOfpV3vFfBbfOQE2lvCz+zEOjw/7G68NfyY9D1de
mgsi30Qohs8wwQceoS9TTLBOoO0oPtOnWw9uAuPjUKvSQNHcPA1RAaT28SLAU9DQHsme5wttT08l
yyVxNBDaECNf2x3Yq3NKJhx4+cNlNVf4jCCX2VxsnyXb8BG6KXcmMDUoP0Bi+ZDfh/2w767GJ1n3
kTTzFcSDCKLhCGOYXsE1RDk2fZaH9EeGH68FRx0XBV89ZTv/k6+A2CJyBfgZrL7x/K9DM1OSL6Yn
vza/ovUHOHiB1mYHFoRInK9rt739kUvAHcJpwnWCME2ueoTIQgGCaJj97odxiRkOulqDE8VNZIkK
MqQjQ09TACwhxrBWralBCKZNWwxiB7fIySqn7WAgCSsmMaVZJZAQ4YEqTk/LaHmqXZ+vhI/+k4J7
uJY4ktDGsTj8O2scxxdXBFGBlNcRvyoYZezO66WYnirr8jxA2/41PjRg62LMlL8uARRKYIPDQ9hj
GVN9Iu6Af8LWTX4wkPh7xIDE5Chomq/UDjPiOLVOWEqF0IKgBcT6b07i6DXkNYUAAgpmLc4i8Mef
yUd6kK/Vy0PHP8bPPV6pqLPu8RpY1yKvcdbWUQCu86tdG781NOQzN92+uVqn6Ev5pYQxzKGs4vrg
4hDukf4gq0CYceUGXBopUMpWElGPLqo12m90aX+MU4vhYE4A6UOvL3G00ekMD8wei0tBzEPDsXG5
goLqBAr87uD/EqZSX6JKTqYAPgaBKD417gchBVEC0QHEVrxViA6kh+Dxya8vIpr82zyhywEhrAAx
QILjIH9o55QJQfJl2D4v2LJUZFgIEIs/JhCxPvvM87v9OZ6R0jEiSIDTyS83WAn4j9kFZj7I/kzY
FBaAggdGLENORxO1XGYK02oCidNwJnhNRciku0NO7cWlZsQ0LEvpWbjSZNsuFOYsMR4F6hkqe6G4
knxWYmCKJVREMLndix9CRIFVjiCVQLwCNR+/lgMbRAcyd0qGzDpjToZfbHp6SS/Ke/7dvze75q3e
a4fnb/LTHoqDsn4RPplV9eCx/kggMOzGKNzuLp7dagBg89oUUOFhiSeIJV7igov+vQT9UtP4Iv+E
mPPnQUOv0tiJsnEaxAi1AAZPZjn1hXwmx57ZEqW7OgriWmAlXmvOrdKL0rlCTwA61Ss+RaI8sCVA
xh5YGO3uJVYQyWCzNln7liVrQ1/0NH9Cw80OyLcQJD28sQemMFeVbVJsqB5H6rKoliUyxce1Vixi
eoLd5w3p8/YDutZRXUcIPjVbWz/gV92qQ5OfG3OrothszvtxozS76PZxlNepusqjTa/5Jc3ihs9H
ve/MTRIv4mJBqfdJUI4iU0Jddhl1m7SlMwBEgzdwX+AV5Y1U7bJypUsrgxrD5OtxPCswE5locUsu
tvw2hlNrbxtElc3NjYmlFaeiOD3GdOoqz497/jUx9o9yMykWRMb9hyJTFUfkdK/nG9UKFCU0kuBJ
cTufkdYRk7DzpCgsO6pdH5E5a9GXhgpLJJZ4rCa2pFQShXpEjiiPAyezow9J843bTCNJPrhD7quy
fwSSSPGNxJFJ6OFokX+/MLtxPJPcqWSfaf78vj08AxEeYjayRHCB4hng8ZvA/Tt1Dz9SQNpgJ+OH
EKulvauCqAchu8W+j7/FSj8M5+qAjcxTF60P7doBk4JshikvHaxkhJOIl034CXAYFhU+vQg+ZwPg
BSZ64ba/mMXmiitlfa5LbGpCcsvhjDkBXXWTxOWdKNrdchf/hy9sCp4wy4jHeTLPVKnqjaT9hFFl
1yMEpbLJFiST8aVGqotdPAdGjhw7bMoBcusUpRwcIFxAorxHDzjZB3pvmg6hEDAjG66XjDSDJyO9
wp/KmWwDJydkA+4HUgXRFJxuskzgnxOAxze3QK6ZxNXvv86e+8kHEJMHgDawC/THxrt6ftXltPsy
9wVFnBJcWrLNto93UXJSvI4Sj+mXYbsqkTvMhKAXaeWPYZ7ts/1wGOjvJs+HhYxSZBymnmj5oqN2
ViAbpqzsRbvLvscTEQICN1Bqv9gZy5Pyd7wk78ofez3xM4knsorSW+tB6RfZRJJuJ/lruGAkOian
cOzxssHiWz/kBIH1DJfhQvI8etV89YvYqk72V7rjVa/3d0jFO1F3pNUnCSTKtybgcjiwsfExwaDH
8bKvF5rU+SmsLeJR6ikZfFSRExzPFV0U0oWknpruTUXpVV+X/WeG96twMTM06uPfCRCyxgWQPzxO
dxKO9bpqAzNZVBAzyEXWp0mADIc7cY/eH87/n+yzhF5VYVGwHvwCYURyohMH/8/IXJyiIwIx/XwS
BfboxpajRuualT8is+AJokK+htcK1RPPxEaNHLs/kc82J5rNDNYcuQP6zEn7e7FoUSNBLsAjmQDY
NBnYCKY2tQa9ZdhmSYc3OtfNbS+x0aEmAQgFNtQOcjBE4ywHEAg7kZT/TC0v9vOzh9sAak/ypMZJ
tFVaep3hDpNPmEKkVcGSQdAuzFAbzg9604CJuYGS8w2oD83OUN+PypJ8cg4JPUnXLUWq+xvvarPb
lu+T56rD49vhLadU2SOvstys8msD/qVXAed+BInhptA0jTBGWrcRzJa7BPIJxppL4JeATyRapiBJ
ELJlX3t2fiwDQEJtZ5ZAl5SdxwVYcf5HGEky19Y99VKinkji3/SqV7b7jtpWPwOzlB+wyVkf1rY/
6rOxXMgytj801EABMFfCzfDILGLQ2GzGNACXdssBigY1iAbDtyyXr9vIDoT+gn/rXTP2QC0ioQXc
G+iaTOjBBofyDygKE0aw2/euzhZ7F5kmCVogGSG8d4Q8xjlv1NkzoAVQBoB9Cd9AcZiadzKhDfv1
EKJbMJJp/O5Ae5m4O85R9cF8W62fUrbEMZNRgvKNaHnvQcIJ1YEbuP8IL9oBJm3UHlpaEfs6PGU8
UZJrRJyYHIqL1BTe8L6IMUk3x+7951U5G0cXcQKIHMboPhq3fsxhcqJuhvQRzi/QrghhFwRbEDq5
u+TwbYBZr2w/CEokKVDbAL6T2bMnRP2J24MVA0sY+wAzm8wz8HvR+IVJVgDk9BDuyg865bm/x0+e
OTIIMxJReJoMJPBlcqJIKHFVlRWvDFCfhCZRHioDghKfeSrgRPTeyLITz2+H32M8BzIuFG++hbIC
2dIU8KZLOpXip+3DUrH72Q0GlYWvCBJfRDTA+CWSbwwK4ZA3mKu+cSV1kf6oknNEtwK+WLuV2jkO
JyV2W/F0Yjub0MUbM3dQERdyJAZYSKmIKcocAWp2yz2LtkzxqpQDyAikSHB/jHwBJBI3c2SVqqiy
oFCwtW1f45wePtp7Kkvs6Gi1G7O7kg59QL58udh/oFxqph0IOqET4QOcBKH46P1EqBMtBykw7gFc
GVYByDTNEgCYB8g3ikFwEtjDhGPbImUbZxf4JmbmoCqUyeh1OPbZJqLQibBgmE/Z3AvhxA90Z3s/
2tPqytNF3DY6pFXJr5PUIYV410Dh+QKxFnnA94rP26mDQAVoh4xUPMPEDST20KchoPyOSAxAtsSn
lN1KdmN6j8sUXgi43QZubwff0NF0wLdsfZ6i+GlHZc5hs2b7BuwE4Eo/uiPsZolilWCKGT1ZR5/Q
4whXFWLo9wNIHXPvtfVqf3gkPdpqpcvFpdxHKYntTpPfCP0EdmnwW3NBAPOg6JaDWvb0as7SBfMD
bq+udvYk1CBt4jCCf01nyCbarSc9Z+wbdCR6DjM938HpJqnR6xvELvRkYQxnmVRU9oaETGctcZzB
XDe5f2zZj4i0J7CrBC9azlz5VYPpmUXtiskJ8ZIiTX1AoQBmxZCCkN1YwEUfc7DudHB6jDNzsiyr
mVa5T5j6llOnvsJlnbB8UcCbOKrt+lLsjnBQolk9ChW4vnJ11JMYWyYZpGn2LODHPVIm85bWaxMX
aCSGuwEcgeBV6WMxa7oA3/y0WBdA0Stf2Druq7Nu9AHwkaDQ/DpDKgnj57XgO3UX3UJi2L5FS2lp
fuTPE5sdjhB+XGu4N8M1Mo8LXPcOAj7Gaz6woMliQCoW2DBkC4Buc9KdC/wVEQIMn6x5uEPQWBGQ
IdZ6op3DFm0J+2QRzpIMIzyQwf6J/DXKNxMBthavqYwe/mGJdNhtfpf3IpaAZ0iAkS0nKIEh5Y6e
VyWgvbwRME4Z3RrZURU0IARBOKZjceshxtdOXImuY7GfHshfAsm+o81QwI1EsCCUzBBeA8otKXKP
FVRXtAV9cv2VBYbce1JQomwJikJ9ryEYaTAe/R4jTFJQwTekafBkDlcjdhbIJZUoBua+lKDrxxpx
VBhfBMile0s8JDYfpdBzmZwxapLt2xBXJqxhjwwwajqYUbK4pOJJqqORxsRCkB8gAtRARPBuriEx
7+neMPyArehFMQl+HwlH7qC0QJ3geMVZZGtVIeIdPQwqOTMqYtT1LNjHBPEIBkUwZUnwutBuId/2
NYSmcALHgI3cnkuoeSQrBAcn0WxkdxHoXMem0rrP0GlFIAeKuj7M4G08uE1npDqh6QGpJ+lMLpTk
OdxzZnJ0c3tVMGSQxkPKskfQ6O4NQqYxHFpXIybQZg/qtNSK6cFLVCXqCNDx69ubYuNR7CFEPdU9
QHrKwNTo2MGFGCMcUkAAr23pjqNT+TjjpNHQU8YZN9mfDC+JBdpWE+xqAPPeHULBa8XDCBCTy6LC
xRh4sgTdc4ZxITbmPg4p2F0cEXLepeEbjy1ZODJvWMWRxJSTUdCdLDiFUZ0/O2fCxfWMflncVkiz
1WBLUg9bhFfxRAWdzb70WceU52JyMxMXo4Hj3qch9CnAMDn9KeIQBQlkwJA/QO5UE5iCDcoZ0WNn
maGlB6kRMAtT2S0A5XfQc2AWQ1FwTFYEofQ3+BqmaJXNoN0BQlB9of1i++b9rGefD21RG8Ez3sON
aFOf7HxX+CQziCdKHRz2UhnZ41k1OdnTAS341IOkFottKH3MJpWfmYJ1p6Nzr5/QRknoeWFuyQNZ
YB9zl3hHP6B1mJziMD/hzstLA9UbEp+v+rqXU79clrDqWBnau4KfqLjaGCj1Dtw0yE6MNZ6AaXjP
eKbQB5bkJDnfmnChV8II/NQwx1xosodcg66ux3orN99t9wkc3Uy8G1suXcdyuDDhsZpn7ayu/Daf
Ubk04UFUf0myvqfrgWDo1n+iMIE0QNR5ooQlTC3lajJ4zznqJJBqe2CJ6of1CI8peWoLvpsHn1aI
TMRuHvn2ZGbQBnvA5mNnV3BKExjRUggIFtB7mwaM2DFB7mx/i77tZk7a4UGPB6pNx705rpvyrTB8
ZQxsgG6PhQELSUzuQ2UvufT/KHsP0Epe0XhmHFT0yUZoFYaCjiC8omxLQHf9YqSFTyUSYMvJ7WdC
zSVvwkh7l55v9YDg4BYv3O7mbAZPis2TEBA7ZUGsQk5BP8c1CHSofEOInpkKGRuZwLl6pQ0mAdff
CIpI0MRo1R10IMhQZIk9q6UYviw6Bn6R6fuSpt9GSG6khyQ9buTsA06kEbbNDtmZzJpbytvksdW6
D6VjILfp4AGsH22fqaw1W6UIZSLbfKUncNTxu90GTZVmaTJ2rL/69JxsM7oGvPQ1B3pX0Kv9MTfo
tAtNrF0IIud9sjnqu2OJOJiPwkEFH4LWlCgr1tj+RRqtm7uLCl/RYy5c8/dYIylM5y30MqL4KkOm
PP5yafL2qlOtRRYgv389DDfqVzFudRccqRFGUcAsUcrwCPZ7CO4Pr7NdRiu9sD+xejPqXkCMkJ2k
Z10iEgTF/YBkPVQWmnSwm9a7cVxJTxCuoA8e6eL5OCl05sM2NOjSegwTnmKMNDqtQW8ITiWnSseX
cA106dDHMsIon3eMhL7i/tAtBRO58wbJhf6CPmI+EaBs8xhqx4NlfGHC4AsV6ryCXpagjrZiEuvt
NwYgQfmAruUAW9UlZINcnrN7Iif0JrwWbX1DaR6mL6I/RGf6ZzmZ6dBpQWjF5SqPZ49idivozxmy
CEppmQxriaCpdguxCVkOibV77DX1LE2CvPSzag6fB2g+AwP7GYf6eVsNVCfIe7cdeieowLDwPYj4
lvrexbsKsbNuyRZFSNINIRsGOhmjTk/JijCBrlNowdAcU5vTrqVY6nSAST5hmdvHy72H/fsmUcch
WsWFqEGTdW4HULRfGLRaOfrQxpP+bWKFiI6W6hrdUbIrgueYIP7gaJO1jMBWNFN6lxgqoiS6vOOm
sl8Z1A/n0iCyFe2PfpaRPfojowVy46ZtbDhiOZb4oFlvhMpV9qmpXoLBXCX0ApC3hbyFkf18fj6s
r7h603l15KHi+ZN2nbIYqdtIx64QSSekv/tihkaxlCAmijShhpSRl99gRTpkTXHb7+YqS6nxWG/2
bVWg3NZSQXYKuiTUZ9hcKYqZty/q8awtiO9W/C18PqDvR496CHFAlKJfHpQJuIVV/KDOPmsec53u
PdtcR/rIMTFpQNzXfNC7BpkZnW4P+n/VL4Y6LB5XY3JQ+/VN92NKTGgFmaEdXR9EMY+lNZBn2Y+1
I6nuBLex8eIvakyRT+YlFpSxeVzPtbtftdAvPaTdDFQxcTWVFeq4CE2hTkH1CrPU98so9UjFAr24
B2Mz12+uBDZMmd7pTCZDMJ1Wk3WOE4moMBhjStbgrxEnjNZp+V3Kh1GlDKUL5bWKLnwVJDGRV8MR
T2u2VreG3U5EirwQZLdqZ2V7bbJHXEorL5Nmh1DFqAQU6SodcU7/Wc0fk9nzuME3noyBTGgHbUp2
THmBmaDA22pz9oScvjP6/AF/le5UBcxEF4wSfAIo3wYAOBr8ZAGR2JPuFNmyQcXq+YaUTgyMaBCk
ttIUhgaJrHv3zf81LglBVLhJ45UIl7ZzooK89SsV6pxHZapGTffnKNwakoS4r3ONIFRLBDTpbEgr
RVsWXC1aCdWzHrdFqAOPKFiqoW34SOtOQHOIq45IzoLK6fGaPKfUqfH9SgnInls9ECfx+mah0E0Q
H5M/UPcgmhp/FTzGAXLmfIA7lC6S4iTjpYQRMisldD48ohBNvvq5qpW/m/L3yPZS5EUEa9QiskXB
7MM3pe8LdRPe6ijkr3E4WKmkeMbJuocxf9zXqHLRfSHZmcZOkba4arBTtSTAbSNKA1tUWkADPSWd
q/UsQ1oZTeyKyDGcpGFdLluoAdUGoUWL2mD7VzbreFg+WKpYpmoORSq2Fpg9Mm19597t8y1ajcMc
GWekA/H+MaxV+BzWPUYPQyRoW06CnEJBHms6okry0f42iV9/KK1nEgofksPjXPehBQoG9/9ALP18
wsuephHxFQ6SYPKoKLKQiQw0PKNkqsc7BFApQjo2rStoeCZqvgJ6SVoFqcVxTVUbAR7Y9yqCE/IX
ejkagj3jDhgavUZWw/Z4VdagIDKJgNGpnoG+B93DXXMp9Io5MYpstidYEzd1R9+DM6FLPLotXFbQ
AdjrjZbO+WDqJj4K2yfT6gGMibnEcT1C4cgDPT/ZS2Vt7532z94TOFO6rYEWGA06sC41NhvYDF6S
4qV84HMD6/sck/dTpsgndm89xR+ojIAv35KzniMzIFhOT0J48hqkZnJvpID8nlqL27qgFtZBgPg0
ZNYxlmNHWC+P28lL+az+Uy+YXhtcSOyVu3GV0zSJ0V0w27gs5XTW3v9wrAHxPhqyl3iYh0e6pqRo
gR8ZYx/hLmBEZeJnNj6owI4hAIq+Vr6PUz8rhBxkhTjS5vYMCVvopvljDm9Fs7AO6kfxDloHMW/r
C7g90fzdRBnUv0MBt9yyQZ2CZsj+rRJdEaod8CHwBCqVE0B1S/0b2CTgFsrw7/1OEPPZeRCIcSC6
4Z9KyCi+aExITYAjoVOK6cn58nglH4AwIFz76lfGX0dH7at858d9RxiUnJDCvJMpJqPBzkCTTdoo
0jDm9m31vkbPMAunGHV1kh/yijggz/3bvuz4mDvtQAkypwadjV/k2ZJfAGtwm7ng6VkkdqDL3hew
oaEnkwhVt/YeBRltd3wHIM1ZMztNVHOiWbm271QdoLmSXV5QGWlP/WfzTp5IYV19sWwACyg7e1kc
6jNqm8Qwtu2hVmEBxUejmYJosx7QdujmN9TSPhrl6/lD20QbuL2PqANll3ouXQo4f9cbtUHdoR/D
hCrpc5qjU/rNPqGtpB/eJP6kVqnM+jup3jo9MBXM46YpV0dzllAY+by9kWp1x48K1S9EgaFZZS6i
si1ZGHRkNK+rF4bppD8xydTvt2N37SHNKr6WfsY/6kE+sPnbC3UJRqNRRGbL/KIyKV+kn4d+IVCD
VrWEOQ/cV/pBSgl5cMIhFD1R/QY2ciYrqX+Trkh+sbTMOJKoUArQukKgr9ZPJMhB9QASsopZ082I
NmTjrO6fVWjuxcIEyrMl/YHWU/LLKCpHuNROsRkDSCCiRZgsGo0bexZbDAQr/dAGvwMKLnmVAVcX
7jGFjpn6J1Q1newHIAN4IvMbb1NH8+Ph9W9K4UjNB6lzI50zMQdgLzuuPYkvUsIaDr2AFJIXncFd
71CCUIFXLSKAfe/WF9K58ZK3U1EoJGxPA7Q9ZRbKJUHq8kYGk2VfAkaUSXCx41DhpnkEJGEvZnBo
8laFykWc8GdPNIFOfjI1KzQ8GL75ZPhs3tiHKDezP4C/JRrnTHvUfmDprxnm6gvSXk4HmPJLhcOt
h41BTX/DvJC0IJdQD9kgA0nGAxgKlbPDsfM0yVU635jMhw96a2AV2NJvBwlyLUsQBx3YvEnX3EqI
M6ODSD61rtfA4s39bXFHVgAWoQLxDsE1ipjwB3o1QAYXtNLtPAhS9CeTE4WmCV20z2iMmYVPLqb7
uP90vdP8jmdmf/QLD5pjnBne1nS32+1tuj0cQMdN7SkSpWsihPWwpBURhXDgBpDlTP90AqrmIU7k
PdyT4q3Dj/XHHgyui/KBSxluCo1rXz4cynT7sHDCPZnz6bCI34bpMEXE7RvfcPbvoGDnZT4Efi/1
2o9qX7yVb2jnQEjkiJz1ab0GtXEqpt/ilAggOQ6I9LuouVxoy+PoLDU8Gx+NQw/Bb8fioOKxEN2I
xTfQBA7bpXzkodsjVDnbeezfZ0AHfPpyg4tCYQZMPAl15FemsKZEY7wNACME3Gid+9/RmLRKoaaM
aIXQI/4lsTT9/WXZQuDq51Di5/28PpSH5KOErpd9kG93MfJO6gP14pmZ84sazkwUBWbZCqjGq6E5
+E7xMr+m+0t5OeCGzDL9xqgNc+7aDuniObLYnyQcKBZQNyZvRtWWit1afCzkFsF18gpoXfMuUIQc
eM2vRuqEcHQZ40IbB+1AmEiH+2j6Pk7fk+nmvXI29COZ4rc6OOWuOOgIeVX/1D8mPfPOJv95uZ+y
zy9tgyUO+svzr+Kgzx44xw2T388+ydV6pKAcUqTOZNp5LKgpaI4pobCDKJyTTN95S07odWLiFEGw
OPmZfClt2hflHE0ZZysuWYva7pQi8FLdqJvKNd5Ej4lDFGzFdS7+emeyEo/AM+Wp+nRrefwbKWuH
/Ku77cMDcC6uOgaZ8dID8l56QA6ab263Fg2URO8vwb/DIQaxnDqijatoWZiQJYOmF3lABjk4vQ1R
F9qWNx8xQxfZVJ8clyt6xaWAExV6aE5o4UWdUvREnN32tMa75mfwWjt1X1Etjk+iNxdqn5/prj6N
nwpHuWvfuv3xUL+VO9aRy2br5WuwMg6BIEfjskG41iw/Db6D1HSohAl8RVxLjihoLqQyPATCESe1
PPrbwx9UWaw2zMRsVvN7xpymyxJHe6aORqbYj0LQ2Bz+uzIlEAQlxN4SxijusB3eQm4rEtO43Fwe
sNpTKjOOaPBHP1d3ZLowk0LxGL28nZSRETKu/27FT2lNXc5pD2LMemp0tJrk95r/rRd0iQdRRudS
CNUOHCCHKty8YEoPW6j60wscMXRZa67ehcbFLGHWwlTnALXAN1DXkPRESAgcCtYmQl6YotHRwvKT
styULmxBugNPJcALmIQdjIwpqh98i6MCoNHOmmJznGzQndSlQE3X8mOJAuNohdVMmRKnMfcTZr+4
fwbB5sXOWV5VU4TlPXFr+WJtcM8R9yjScli+ylqJ5vDsAWOTIA5ISvHIv0O0TceVpLvhGYXTqbbk
2435My/5epHCZ7F52YI3ZwopdEP/941TSlGfdyI5Om1mAE3ZIqixi8XChWTY24X9jZFheEkvcr3p
xrjIWEdiLdHxioOc5ju+tw/CG8bqJcHuiSGtp0cfVJtYZKQKOcq5uB5mQMhu8O/29s41RXbq9TaA
zrwevmjPNYW4+npMzCBxXe/MD3FOygLyPTNFWVQfqSsWeBYC69yIcRQfaPIaBTESDCglO0ipYgSA
CdKEuw0kxkLYB9A2bhH0rnhcXArRj7wvNuAZpnTbcMjvOgj3u3KYfRZLYWBaRpwCC/dIgL8OOZRD
5MhoRj7wbPF8/HAHK+6S7ppJc2kuz7pQmwLAnYm/yzNA6PzWOahtO/wMxePIW/H6NX/59/Pf65O7
WCMNj1krlp1HZ7DWFYca8iDftwD9a2cIa5dUEY+LUyBv9/rJKfI4CcsgDsQzbsuB0xQn+3rc4W1C
8QinxHM4VQ5061e1mwY89/V7zWuKNy+XRXCnP32/xN8LX2PF+GlLMTGR5XCaGSkpLoa4IOjdvRas
uGXbcdmCAslJVmL1iXtirsjb24GWigVWV8wNTC7yO1BcMDHiVnxHgXAEQChCz79cyN3NzeWF5rbM
IfWaOOOuYOaJ1xSHeFVEw5hNLUteTBNhLDAIe3EWrcxpq5yquHK9y4V+TQP60bCCmAgh0sEBxa5Q
XF3xwUm/LBHp+fp3lRuPvY7HxXVBbfDfyPybFGJc4+D/4ymuARPlNOAJ4sGLC8nIMsaU4hjo21Jc
3eQT5P+sdoFscqk659+/yyHNLNjAXq/P9XpNJPVNTJc4EBNJTBem1l5MNHFV0cr+b2KKc4CqQDdK
Xv3fn7mYYc67/Zss4lOVS3FrTUcf/ozNczdYV2ytsJ89llIM2uu+2LU9sdbGuVhlNMRzkEty24NY
/GLhmwF4VKIPDKywqf9f97S8IO6WTgk/6X45K/mrIkyv9CIhfpSL4ztiFIIeJy5btBJ2Ac4TF88M
YIRIjrET5lr8A7PlFwoAngudy8UlbecRWCTcMoXaiih6dITQ1ImsGVCmiDwwtMRp8o6ldkj70CpD
OIygKLDXk9noNEvxKBxNyqwhmuvTeCc0BIQhN/hzFlAxcajCckv7Y24B3r6JbeDoM/v8cS12iRaZ
3teGAQSDvUPMPGHBxHyD4bNgmDjEQPYL8Zj4/vfIa+CYmZmwmWxf/5kvLI3Y4l/T/zWO4tlie0NS
nr/QrZTfxQizPJjzYONmMLam4vTELaHW6xCfWHwkAh92IbH9RE7KbTr9yD2VH5r371d1egKK/U0A
6JfTj8gRTyFC5q/iEL+JQRMvh5pmKDY6sdWJF8VD8sWt+CaS2YLFheuFMlMLtSUgnfscQusREJpG
MpJZfo2EbD+347mGsOKRUl6QDHvNXOj9AsCHSlcLRGu1pYG6SrrUK3BaM3LtVASBG1Xm0r4vO5rR
5kviO6VcavUOZeGRTLkRNoA4kPh/BibRERoKaqCziZrbQl0kRtDbS8AiDzyrfFd3K1vimaE5mWdI
UzBh6b9IQ2Gy8cmyUZZqu3ge509trdTrvtkO1hJfRaNvqo5096q2w0KAhYLOXnb0cUuQxkVPN2xx
hY5hN1lxPhm9g7VZpSxjiCQAU82QbF9dL9JnaNxXSoX6FDXhGQKFqEqnjxAVatpi5fGKj6w2ZHrX
Y7WQEJBgzlFRQxpxEtwbMpwrNds/TVGvstC+P6ISvEy1QKAnks2DTvKYVSTR9PU4BIO2vM0VhlxD
13Zu0XT9uVCoQT4WEc58HNQ9umHL4kmGYT7Srxw/XyeUnCs3T7qFNr7msMjxxMZNVKzgScKjopOC
QkPPetM0MIX4WIvHcTVYQRytinhVPcMWuJW1rPi4t5XFLmyutC5otcVECR6MdLSw1FCJVlmx6qDN
5qEExPW+oI4yFAHCYvLrfEZaIahzfVxZ9kaLdnz9j6jzWlKV26LwE1FFEIRbAcGcO+wby91BQCUq
CE9/von/rlPatgEBYTHXTGOMRzmPhnIC6auJYWS+TtPzJs2Xqj7Xq2lUzY/xXEeWFGCRPdGPi2PC
PtDKMHPMKf0lWjWjCTGekqGiUY5+xVsyI3fLIc4eqyqbnx+rY5+Dj6CRgRJF2T4Gy+q+KqCER0gu
WXf3pZZPDCcs84l5l3a3Qp9DHEUmmm2S4x8q61qfdu0q7xZsU4aFueZ8x9dgiJxBHZTMnvmsusJO
O3MieZkoQRUvksFcTm3MYViY3bY112d6p8i3JmtVm1mofDeLFDb84TSz5461gDDfotQId2McwvXU
WuGlWBTOlDZs57I4Z7D7rmJ7PumsRUoPEp2BTqhfw9KZ5AM3WV+2l228TfekwrjT6sgjjXI2lAoW
XJoCImYCKNfNsl6pi2LTHrI/xl/z7+2PHkE54w5RbSAkp7EKhTSgaDSLNe75z/HT/pQ/6r+TOxLQ
1uT6Tg/I3jkoh/yXflRSdZREaDwFigP6noZeesZewCu7G5d4sRBD1oIDocf1hYzFbmsRYlguiXPa
+xyUlUVbOZvnR7+7epdmaj8mdOUYFaSDy/ix0syFrc2O6ZbTzR1ot1buOBPmfXmWi28NQ2WSrKCI
jvUZ8oOFB702wVoFv0q0THrVYuM3/gbqevuGOWhaLjFH0wgZxQ+HONjIt7/taBeRIiA90ttFUuli
OYn6i2J1gVmho65zjxtQtohF6cigAf8KGuu3RViaS4lWseg6ed7ergrk9chZZORAnqI9ZS4jLTyS
r38YVJg+cyH7SPKJQ+dr0hysckO3++WyV7E0SU6j+FzR5jEUTLfjrjhvagh6u4W6Uf/Qr01xaggL
V4/4oSqVD0Z3ghYQ8mi53JGMpHkcglC6wChRkZn8D9VBvZVtlUzRMJ9y72EntHlxLyAa2+dv8nfe
X/Pb5PFxzRDj+MqUSYI308JeQ/d0RAiYoEyD5aeJ4PiTGEAGLjNz2ITKfabAJ/AIrRjhdQig7BqB
zVlezi754VlM44h+7qIbP5u3+r404bpJZwUaZvdtFlMfxzjDoxv55+Kgo20xR3r1aIMsYBK+kdlb
s+IBcmTl+yWemjWIasw8od0gfb+2s5pYOEvKoHps7Wv4yP4Wg53tGOv7rViTQLXj3UpTFrG6yiC3
r9A2nUfq9i4arkRk6SpHDy2HKqxaifbpdWPU66t1CyLEAp7UJ97u+v6Zr6vjadAuSwqagxgrDRgC
Ta3r9HafXPU/dtyBSQ46Xwd6pQJUVaIJVMu5FiatQW1vb+sc/MsvP31wmcHQeqfSfFkqgC+VPKzJ
lzVd0KI/nYxWTDsmXCxKuVPTrdKQntZp99ikybQp/lxyegAfWL83FfksPqHv5A7jBykaOFcGg23F
1VUed5frXI+Ce/x7vNMjT5futEN1dIhsQVMv64Ka4tpQ5jnQF9ZR1J9FPCuT6QPR2HJjgDjJJ+du
Htm0j9lTQBQDoadE76aB+/C5V4EONOYyG+wwZi0N8va7AiUJjS7340d2n1j6m3bGX00Od21CIbYs
brA6UsTYaAYNr5Vr5/snw/UMCgooh2LQFdlO9Evi5moKddnO0QF+ant7yO4dl/4J5AgejhIMcd/g
EyFZUU1e/o505JPHXUvYLeE3XZc4KkqQ7YVrS3OHU4opLO8vDWop/74l39VcmMmmrQfahiVfa5Pv
HkfFhGrGr3wP2Defy6uM77be8JfnkJHd2B/UKANZx79vig9mfci+URxiHZIfkKWM3uWUvc7/80/F
X8smTx+CqN7FQqU6kK2Iu0WNiH2B6Y7fo2J6xJ+TR9mKEshvkiUh1AxPYMS/QWy4BxByLAFNx1Lc
OAStxv936pBvgiSLd3lP3qdkMHoGFPICMXD//l7LdwtZJmVpUCDcZJkDOFf/9VIPYfkIcjfdsGN8
dPxLoZj/YitR4HMRniGlyjIHbiz3ujEaeS7v08T3Dq9W/1ydIcM3k+Qs6VcXnndPPpF0bXkgq+3K
miCfCGVX5BkISE/+vz7Rw2xH8nRMlWgqP+G1HMuPUvZVvmPP2HFxf1+u7b//ciTF/01mmHQ5oHKg
rbHhnpDp4Y1sPZy+jrUGQyQ2P9nKCZWDf9vLaWs8woq9BBQgAf/zlm8Tpr5X5GHQCI2TDjjogzYI
Ygrc9emTBBq8xbyWaBYpCpYQt/9LIleUQ4gjJC8lcYRN6kpSXhJFSy6C9EYoQZrwvBFZ9OGU3ccS
ZR9l0UYzOR9kDWUo0RWKIbJuSW2xvT7dom3btek3644sF+kYx/0iFelLcPEKYiSgliVj94vpxGUR
2TekWfh/4V0JP155mYsLGoHIXNYtoQiKmSwpWTsJV2mE5VEiZgmFWJcsKjujruR5n0oec2g4JMMD
Vh35DG5se0pwLyuU1aI6xrdgJdI2EubUbheUfjyRzGv7JTGaszA33ZRXY+UPDdneZSJ/wssnkZvE
LHf/FctZfEodFr4/CQtlCW0Kq0O/zMMr5nL2bnwmMY8EivIMt8fj0pxL/NO5w4DO3f6ZxEQQgM5p
teB9CSY7RgX994wHeUc+lW/CU8en6UmWo3tvBLMbRHavyzqbSHbVwBxR1J0brLeYDz5YGgNBu8mb
fL9ir17rxmB9SjwmMVfrvYyHjL8bZkW2bbIe2aqsr+m/SSvMRPs1p2LYJE47iU2TL77iQ7FWYjdk
2J9kqJ8Y37J2gsF8S6pygngnn5b9MvII04rPVSImJRmd8FX4knwbX4i6OAzcctWM7sv+esK+yJVl
gY4Se6X5r9DytUa+bvDGgRXN5HqUJWWlrxs7y4ev98Xi9cum/Vv/Lt7XXhiyO5gdlqFLql8PO8C7
/9Ymdk7KQL0BCA/66PAKbykSyQQhcSzTBF/kE7Fy/D7ZhdfuqnN1fnbZgmy6X6+s+/VStn+i00Ac
QY6cvEShijibKBuKH1b1Okq699qF16vXurPxc4GYNbaRhWXPMn77VWgL+ZPXtIHxiOVdZWOA5v1z
Fi3dl93lEAcZ6Hedj2iE7T9+2UEWxvqJJRYrLNbxZTnFWj8X8ngbyyNuG0uJxZRn8ijvy7N7IDZU
7CdWfiPWXexsNAJpHsKHeBCr/fojMqBYFmODaUjzoNMbnXkun4rN7m34KD/IUvSyYs/hYnxHhv5w
Zlm04vmDZxFbT0c6SDC5wcDCn/cI5QkIYg+qGLeaQTnnKvtqJu8OJ/KFf6uQL9EGPAGuEsrzNpRP
qc73rxyPzz7/bUyWhJ1g9FpeXp29IRuODo/Zaxmg3sX7Y/boN4T4iUcHCuKA/X44E2CvHkRAnuxs
upAfyI9iumpn8rPlFXJFM7DkvKaGOFF4ZGJkAmOaC4QiUqa7Mog423Ju5cQVY8aKvPh3TmQukzMm
/+XdQz/bceJf1wJDLgpPDhe0XKT/rr6XKZD3NHJb0VZ8FfE2/l3lYhCGQQZ/qDBO4qZhHP5NVmJQ
XiYjm4BHx+zJa1g/RuqHGMmXIcvfXsbLmFpMZI8xygT/fSYJMmGvBMfVm1FJmfVmlLX9y0dBE8T3
ID2aAPQUGWqcM2geyYIzKzhLmRteyS2ZrF4zlcN/mc5ggKRI9i+hS3DF8xyOSPkvS4MO7KdKmS5l
adKEAXSiTIeSiCtnMMDIB0w9siyzCnOhzLhSnWMWY/aQWZiSTmDvZL4Q+yl/cjlzsPv76+y8rjIz
A20zNZEMon/t6KpwDmSuwhwHkpymJfBmuJdo4MGrxhNiZMWFAro8u/czClny5EYZHB4WRgG9LygQ
KjsoIfLCBQ9UAMHrhYnbCv9a2vpoyyGtycsKyhSywXzKYjD1DQkhhXuXhn0Qcgnc/8RurIfT9RAI
PivkSUVli8mV+K4TyD4UJKDX2S7PeRP8Ch36dAuxXdZP/z4Anow9p/BQuTrVAXBvCODyE+hyx+WA
wZ1ySE9Gc8bN01wo1SD/4gn8aHxkkvSn7N0vQBM9iYLInIBc4wkvaRzWB8D7ZW2FJYuBXCO3wDsl
eVCUOlkJDnI7L0Hy1Z9s+rKIf3iBLBwcPmwJsAX7FEEXxMUGYxMVH1V215QGXOkCo7sloWI1nNBg
Aiy/6RlWOBagrDjWBiwT0JDbctT48fxgVgjPIAoqkD8Bs2AnyGvwgwENvCrpJYg1st+E0BcPJAs/
UrvsaUCVErwHJBifzAjTnfwn/Ty9jtFrXdAhzSdowk2hT+Amryih8T7Ep//V3OJwwHsGBVypwkkV
iqobZQipnvwF4cYbr5KUfCglO/mA0hRcva+V8qMWlUtBa+DT80Sd6hHQOz6Db937y15S74LK2/0r
a/8rO6GxBoYS32GzIX3AU3I6GzOE5xEqYNbuNoGsBE4hr9jIUuwyf8huUkMDT049jQ2EsoT8wWwy
atikfBazNVnWooTIuSZhLdU3WYPsuUNl8q+ULftV8jZM5v1NynCvipv8XNkcLYscSTm2tB+7aDS+
1zNlCaDQAznjUkmele9SZVAoEJBE6C96yxO24Fc+vJzZXsoSYB7ixct6aFtZjF4LMlQWhUpW09cs
jn0lmI245buk5mHRkI/Eo5bihxgkKSMr/q0vOIgv/jIqvdGiyu1giL7E7ljAq9zz4lXcN9lbNswm
xADJczE9cqPyCT8KZU6eHMdfL5+/9CV5r5HGFzsk3qdYI+kjcBZUHvA9xXhGS/Fcs7kYYTHL1upl
WsUfBiZRVYiO0rY/KZ7T84U+OoQPA3K2IBvgykjrbTegf91FiCQD4tDRbq/yU26efQOIJR3bSgsf
W0gOHxmSO7X3yMstfALSF7aXP9HkWeg5igWj1ljV0A5wpFIE5/cP5SN/TlM4a0wvh7Mn9zoUdcEa
AjXVJtgf2vgBrdFkL3QZoH7pKyCGAZcaLW7UTn6sapfelhW9ej+dQUlM0J4l+jyNh6JTjbeRbABX
PTOEC0Lgpy3g/CfKGotGgafSZQFaMPViU9ti7PTMO1OkYWQymnAI6OsAVUMPNH1ot23ZegLA1Hfk
MYeIUBgTiwYlQEJo3TLuovAMXSemmfNEJgiT12wwUld43o9AEEN0TlFqdsHmc+hMBhlsBjR9FX1T
Jw0bWthEQtxvQCwMmBYZDbByqU8fM8RDQG9sYKeVf1FESK9l3Dc/hQVhyGXGloca9HewRSZIVBHw
oA8FGhmJosQtnEV++z0C4GbShrSf8hAsjk+6R+H8B4C+1/Eu4YLAhgNNwSKKeB39YFoGxOGHFHLd
vqU6rsZl6zhfOVGkPsqozp5HD1q9iS0gIkhXZ3Or628gDjq6Z6IS168bI3px7+AE8Z0m7K7+8EeD
x4ca3lcNk8NwhixJch8bp4dNWyR8UnDQeNaQAxM80hlN51dnpSDHEXsGJGzlrmVepIuWqVf3zyrq
LWi++zcLLh06iVEJND8azasKATGDTqqodyVgyTxOs3IGRpNSOKILSgCFvDV0BO2zHR5nFbPjOSwu
S510ZnN9O6sEShEQPoCdZyENgobpr2KPBqczvAjUnUnNPH0aR5EKydBBHkqaOQda/AAFAn5jfFfW
DKTSminmeADKDMwxCHaqUM8XW6ECqpRwgy5auC7s01kDbQVfzaU5NMd3s0KCcX1nQu7CSysMYUm7
bhLoRPAinVHWjgr6Kgksb6SxXJob6ahVj+EQISMIi24T2uEHJjhVt8v99PxJy21uLRTmC/rxo0ny
2ByZ3zGB8KkkEx3afa7bC2URRht5Z+SxSRTCBpuGcUQ+De4z38Qh1oMLzD9fzGMRJMtnBjH4DP8R
hXBkJB+RIKaR32SqRddR42L3EHVsacA39hbVgdj8ahDjVQPIXEHc69huiG3h32lDhE0GNw5ys0/N
CTD3u+4L+UbtSTMvGTa60OAmgevLMx50NtxhVpB9ioq92k2Ugd9BVXt55xdE1CTSlVL65R3ywCct
IaGQrcF/iSQnWQS6cYlNh9Lmj8wvUPpIHXGFyHQNJaJobmNAnXF+HN+ShRF7dxrwIVVtvjmaTwp5
Q9SmQ5q+K7jNiCTAs4IYyrGG7704b1/DIQzPVvChps3c1EPAl1gbBIU1ZwMufmhJ2c5BaV7faF/V
L0CKFsowanItpecJR7nWfh0LrM8q+aieIPTAHom1wYiZdNeXWypwADSO6njA3IseCZRHzTQagIV8
gy4XvQ5QfGidIIZx+cgxMn523FuDyeM8vz8hGu/wdCNEclcqPYzAdGj6Ah52hmwOfkjXuXE6fYDc
2vlj+PMEvXp562gO0GZt5nVxUMDKWHpOMeWSUMlNqGOD4Y+sVQVbA+cdePWKugDWnlIFI56iKHQL
w9ODnqy3J8xZgEDn126j6j9ozHRw4xVl+LiO8xQU8kGp/gIcL/kOLgTFUDWYDDFTRDGo02bTC21j
MB5luF8hqB0k0xDmVFoPV1G9BE/DP5re/ZuLFhLGG9jZz+MFySVX1We9xxekJrIllHlHGgMw/bHw
a+iXTfDUZhCFg/GV6QJ8INMaXHzoZSmMkHFLzzN23UAGCoO2AqeJz3m7eQQeaE2jX0z/bDqYx8gF
PZnUpFO2jQPYIhgXBXqodDzhnSIGhd9OWuoOJgGuJ79qfPX6NTCXjC+4YtHldcxFTm4XCAsjU99e
fJpmB7hgMtvbXvEdf6FViCQTVuzBhBjcH0z00MqYzEcg2EMYkED6QXDB0U9afqrQ5DSlb/XkCgmV
Ati7AMyCDodU1Zron8fEo3V2QGTx3AgFfDPWobWFRa5np0iH0hQPaw19mKBg7vYyKtx6CN5uQp3p
CY9qAYx8lF4Q0XKNJmzgNdZQZ4NUBBbCD+X4BQdQ4lDaXNVkpr8hADISHyVLgpjW8AxjyrxNJUFD
fncDRwjjWaO7hf6ldK4+/AEKFjjV8WyQoiU5soYMFx9R0ed1oRtQyy4qZUKwgStwpoWWgCFZl3Sr
R/y0I1PePIl29NYa9ERCZAQ93BVek3F5oZLpogo9zLguQsrRFwqaZwTXD1DSEVSdiTDwk5gQ/1Bj
RD3pbi1oIMeHb5/CtwVOlXNMOZHA6Xz3Koo1lGGTHRNyNZyULZgXJKhWwFKNxhvQOVJPB7dx851C
bAFSCCDKV3FcxB8JDa/g72NwNLPMhpHxpZ/SeEjdDwyGg2udCGY4Qxm0XnDg6yuDcpW6OzsAZccD
yPWtddO4IK5oDXyHCQKtzGHP0RIPtkBrqV1XyTw5Qpu1qEGEct4i/56hc7bIrwE99/zGJ/kU3HS6
dqNfgzXC6nKr4BuZ1vn3sAXnvLTKVRVR4mSUpPN6wBTycwdOIWynPcUcVGmsgRniij9wuREbQf/u
RpkPIhf3TLwcTtrxPbEg1PbTVjisbXThHQ+22qSCoMUD40kRDipq8NIDG4M8dpLts8a13NG3Dm81
7Ii4GhW9RQ3T6d+uCC+QsEJpCT1AEWKR2GicUiFlcgdYgHArUDPp5kEzLTFDrAMl5sL0Ls7cwffh
kAI9rSKwk+IUMLjxpwbJHwdMVfFTH5fwdIBVZ+7uOohLts98ibObpn6akbiyufTHQ+1TR1rNWQK0
pC+I1rAaWoBRRagP6Z3hzobWllY6eg4w7cUoD2CPQ3OVix6hMcHxBg945IikoWtglEW6V+F1wjeE
3lJD0Rn0PPAUMcyK+pmgAXYL8l9eaa07rA8E3FS9keABgg3PVS60kT1ZPeXXG7CQKVzvRKTMQDHt
LH00qxd/0CgUgC2kNgTZmUdAbNDtTNoEgDgDDQV3QIeIdcJkQHEVlJ/KeY4Q2XM5sDTTZuwbzSD0
KEXwMYxuqJ63sB2iiusKIRJSk5TbDGgw/EseMIuW9RiGlwEgF/AaUYDQNOxLR9jthh6GEYVttR3r
5ab51s5oBk+UfIkuJnpZhuKXJ+MESMFA1wsGA5hAFhlwb35v4Q7alQ0CErVgiHDgz+OoDsSLhuKJ
VgrEJwWHxqzGlDaBFwW0GrrfPAJ6x3jySXsTtaSiDiCuAHqGt3aDZT9F0P3kpLNcWySwZBOkQqH6
RDYVNmisI9JiFn7WZ4dc6BCmi/6KQ8Ce1lh1jMqBprkx5YpPQsK/R5oYzn+6d5S/UciL/+AZg0qE
pDAhuf5jJzBYln/1z+Td/PP4oqY5PLQ5jqpwkjMahWnjW5iQv+HLOf8ccYaZ6wlACeZJ5L/j/h7U
Q3vIV7dNvspX7QImuCAfI3c6rufJ3t4oO3tjcvCACsEfCR87MTmpnbYfbKApVNcswieN2bY7gPIa
WRXVEpJEPEl8LEifycCQyYBYUSajfvQABBZgF7ARurN6fsKKimLraht9166aNf3g4g0I2/0dHVqq
PExymF4YSZmqmINiSBHQjFrYxI13wF8+lBUPprTUUyDiUb1awaXwkeqEnMV6cJo8pbcLVxxNShSE
OFxl5IA6jzuMSC2VFzSJ4RJmQiUQeKI8ET539e6xyb+t0/Ft8NP+QOAA4oa9eVJDwk3eKlt77WyH
S8j01W+CADQWGJu4ocxyLVyu5HdIiZFFgKdNWgnkkTsEE4RLXIV0kiBbDBVW0t9VxO+iLcCnp7bp
4JFox7BUIFaKsFxhSCaM3BAJtjPxAA2fKr/TFTqVCspcIcAT4nntJhyncZ8Twg1gGPHITue6qMwD
WAEKc/m5/z0zZOLDmRvR1RoZku1zoxweH3UrMhBYKuJCcnDE3DozDnXa3hzAz6dQZ4GnhvZQPD8q
JoAnucihdvtTfQL4YxcAf3Lm6EzJidFhV0LtkhTY0Y0ULgbBfnDX6wmPJae2CODcPNMPQrTx/O85
Ix+SJ06SM1gxRsEMseM84iXhyOBD4VOkTO1Uomiapm2bixAucrwaPNczUpfQjI0e1Pj6RxZgHsDk
3GEahFgUD7hxScxhMyD20qkhPSRJid3DxJlCAeYWNe4KngnsAjB+DSUzwATPSRW73tPNVOPolwmW
QYxRJBP6OuF4uSxH3pNpM+Fc4bc/3AvJPVZPKzgi8YZwKkNkhqa9zmkUTkHZLOgyLglygwV8sngQ
8FYA1SCMpuEaw4cjzVXEuMXy07JPxIyjSbsFg4gEFalSkjuAmQC7E61C60QHM/3pNnqXQsQC9o5L
kTQCvAhwtHDMOFo082OjO1tYWziu9xzRFFnMBoXCwswk5L75zVzQt34uoRmYGYAtwsqG2wEpHfIq
SDR06BIj++NiXq+kAuEFQ0iBOYEObIhh6DmC+gyPjY+uAXEJ/hfJZOhnmaQAhCCEgBMLpAstMPaH
Z5gJ0phMsbkCzMyFLQdPKc+hxcJSeAg8E7/gMvH4upMdLRnoIKrosCBSRZ0T4l2SDqWkYUmiytmh
kYKDTB6ZY/46qbAY9mcePjeNjDqMxcXIYYygkNFnSngJn/ORNiKOZN+EhFvI9M2FUJMC5OTa7rWA
71ROKEMJvV1OusyQzPL46xIJhKR8uWQZA0zyjCS+yPKkFyzaPNBQQfCQ1F7smqIbMFKml096nSTz
DdtEJxolseHWuYwnXGayxiS+ukI6oS49feWDSYqxTUoSN6ffBsaBJeGh4E4sQwKaA/HF9JweZzim
vAX2kBS6YQRRb4ph9mPEMf3ciV+ok3DGCIFMF/JKxiMLk3JnXQhRMCoJQHgkyCW8PTab29NVIZ6v
5KJKEb77zZaDLLiC1yAxCfUuMx1wludMg+wRYl640mAhYC7HBTl7JUw+TJfwtDFK6VOXksDCTOYm
1yJzMmRlvfHibAppHpagdNljdp3djcjgVrj5cq6Fnac/xQXQekfONZckj3jOHDa8GzLqVBHI4jC7
NMVCLren6BtzwPB6Ck4u5wvj1ku+419y7DlN3Ok2I9qE5hPzYKiiCch3yWbyBBHL4IEQIW4/3YC3
kOP81ENSrAkiMLJvVAEYlpQfEMDWlNmVzCMVbkXGdiLR1xOKLeov9JVb8FksOKqiN0GNLnHh4rlS
p+5NyMtyMGYvypQ9OlaTJxUqMJ8wo8B6hhsAJR6aMVRDqD9IPZUiD/eIDVvTmxD+uTGfZJ7BNYNN
6ZAh8lQyhoSSd6FmM5k62OMf85MiEWuDSb24Q3CI1IobwWUOAsQiRB1BXAHBMFunTMGYxUO6v2m/
NpdVJDYNy0b6BUeGGZ0fQDaDccMYggkBQ8sJkoIIkSFDjUAKCVIAHzjcFPrxHLlsSWVQrDLl/OJd
VkRnrOF1+u4CUeYwc2XxyNlnGfSdZWDAewUXYn/ssAAUSqQghBQAOb3eDvApLDh8C6+K+BwcPTUq
1nwxhPmZQUJXJDGXTb8j12k2pc+fcwcNF869RfM+ORn8gf5JG7sYT4KmEtcWSLQNI6/kY3mpdnAg
yP2xNOYtuQ/scjJmaSYaFNCenCWKNJTU6A25uNdddZA8ALWk1/jl2iQ/xmAiHQ0MBe8MC82VxQii
VEH2noNE8MuOUMaiHEiFjm1CvT8YyRkiMG9IluM0Y16wRZiBxsMRFVtniOXgx/Lr+LFnDh1nhwue
44ZUJYW0niiIaxvTUFMS4HJAjgO4B5cbiQm0KankIZTEESMGgVgj3yXsa+/v8/Vnf6htwlX8WbCr
ZLoeHr8V4cYDRp1CHL6UzC7wnekjXEK8NxPMRDqKhyjZugaoBNqDUD/pHTvIj1jA4qABnCWFJxG4
HDRS3vLdGylacSfBPfMt5jAWY/1DkRQZkUfhHc7WgOIeHTMcof7ga5GkWHjTBpzHsYTxgjocoGP0
PrhukoCW2/yyNyEm6exNSb6JWk0cnPPVg/4HDbvGOIDu/8kFxXhlvqS+SpoZ00jrGwBb3FM4Bilj
km7p+ce5qukE4nLAL7Vl0uEU6AV8IC4ZXcwrxxZ37SX80Qw8TIBEjv2lgdILNUTS/qSNMB0YECY4
iTMtbJ2HM8BxZtBgjrHRXGucZeYyZhYsEjYCsWU2x0lnnDNpEGRg7rleuGNZmB8Z23ydawQvDCOe
YgwG3p28d0eF1YOM678booCPH7mBa4csasdhjWgWWFULsJ1TbQabWDyVF8bsugLoC1BXMFPRuFjQ
F85Fs0CcoAioQqLKiFQGip9UyfwalOU9FC3InKK5chJ9yDTEVZsMvHbVLc1FpnmCXzU2AyRKLxTj
h5sh/zXgnLeJgYpmsjyvRRf8Kz/lp+PXkeSvR0oIluH0LTo1H/YuR6Sv+Xp8Df8wFVq76E3b4JMX
XxlygMmvvlPo/I7eKmFKtpB8QF6KrhAEalHvlA1U3KLtdQnxDtKtw6mDmCoUGsC3peUa1Mj++Xb8
eL7VbzZifvbH8WvwkZ7Sk/4x+Lq+IYy0Y8Yf7IjBrnCRCRMrnnFyup7I3CQneyW+/+q4sr/O3/F3
jegboTozDOUn7vL8Fw8bJpE2FsEiUmolmsbSjSDrGXBsdKiezcVz89w268G+20Z/n9SR+nuLBBMS
db2IBo8dND5/8/f8L/WVXtuPEJC7uOX3EVxQMSo8iHNAp8G3c5/YUJ4Nt/EhPtjry8JeW0im8hyQ
rPw51CjtuQpsVhDi0qUglUAoMvxm3I4RUaFnlKawbFJMpL9V+j6fvjqGj5uPET4FevN23erjgjZU
OgsmFP67N6Lhan/8oLUdSTzuRBbcu74lP+p8IDsV2kJpII+taA5A4M/dpnyA6aZtPxNW6Vt/eKqP
4sM5OIfhn3hCYx0MAJP65kuERS/NElo+ST4iEr7CTYPNp5vAS22qAZggivGImNN2h5QEGYppyzgk
fkPvvefThlkuWxYsjDzu9Y3O4N8nQgSQLHJp46CdpdgX1lM0bCBp1f6kKOqIZJ25hHoFLlDpc6wk
A1xCWk+bM9zj/iMbl6G1JisH1/sSViAbnms6GJd1D/+ID0RMRziNEeu4tAHpJSEwoIXjKFpUeA5H
5jf0a3MuJdZZkUqbFIoILZALU4iOUSs6k7Fgk8Zy4LFHnLIXqqD29bE+Pn+28/tSndNrUW/rrShG
t3sTVg2VG+1wX1CCTemzbrC3qPncxoNxp4WkntX9M7BgUIr91HEH45R0xHfxmNIHj5AJ3u0vLvFl
npcjiIpmKuqvhIQI3JQuRI7s719nKX4RDFXOnrwFCWJyGd07v7E6kE6jWn9x/z53w/EDpLlNmQJC
92BA/iwL0n0H7fIewjcEnCLqhD0vxZtD+1Mfn1RpYH44xF+004+6eb1mHnZIGkhBlXopdpQoh6D/
doBeOX7ApkqsJypWgs0Ae0BgS1I8eiembrnEtCsk0K656Dbm4vGhyqCJYAaBlp5Uz3GhLHAqUxAD
X8oi0qfUOGrwJFMDdpYPdaygPftA1cOvzTH5vCNqSDAJkmoNEvJXQsmDOXaWXHZIIi8hYL7TXr5m
jwCp0PVwoGM9WkEBTQoMizpltsqoBe6Z2QgAoZjEq7D89LM9JWu0p5YUA+HVIpvBlZ0hp3feGN5t
qaySyXGrhsPaTw6w2egj84MOEUL5uTUFjVAQziAEQAqmOVVUHaDG6vzr3oLo4Qu+EdJyx41F6EtV
/s38qqCU/aDYwz3ap/fp+To1cYStLd46E/MQTlt9Jpk5aBqeQXU9me3iSSU03pcM/Sd1jHsW3tvv
4rmHqAsYEcC5wvmxSZqYLcxp9OZ7V4AzBdbQzqhR/cY3XDyc2ls3VaFWybnAqN2N723YHqewO0uV
VvfSdDq8cESnCa197wMc1jZZG+1c4FDxr9Ysq+vsjILirwoorQ5uOSl/oCvTG0mw23OrZZu4C89p
kKJ7TNOCHthZcIe1D4TSeV4QQt9BB1YDETtyjJDfgKjv4fhZv9fvN2WrH7fH2zZuNs5jXf1AJnzu
w1lyTLSpQNv0JL3j2jQkS1ViFNVu1blEOIRDt5PxZXzFp/j0yJZmDiptrsXgCGfqxtyZu26lLxpq
JDSEoysFXQT+9xACd9/O/ILjRRqi9nQLPTA/rfzj0Y/2xVuyr94eb5zhC54SkCUwTeCA4VnIptr7
8RPzLuwZP4QiBNVEb2SGMCSXw+XgbJ3tYI2k8TKdAegIB+x7AYe9R80VUJOx6Jbw4qnUQM8jyuI8
FmS8uLzTmYoxpxeR5h/0quRipyg4Pc/NxX0az+O5mX2n960K8BW2Usjbr2PKTa0dnqs9zNP5m/31
IPSeEtOqELiqy7tKWZEGahreCMMtDyNNqgSQ1jP1YzAqZGlMGlzJN1FHsZcAfvSc7mpwSfCA4gPD
tQ9T9d1YNDFELtJehqBERdIZ4/GLT9Rt7lpg7bQNvwF3zBzu4QXW10SY4uyCkyYBe5/q2epI2ZQW
DtH7JQDptk/6eRYF2gBpGNkUzde3xn+YO/2HWsINeA/4KsoB7hD298uhhNFhk9iToj4Q0w4aWBT9
mt59GgmJuXIY073sEmQWNJ8zWMDIkR/jWceQJF6xjrAe0cK3MpDdzigbKAd9eII/sbY2db67D8c2
UgStd4VarM8jcchIAAxj+G08Hb4rKk7NOL18xx8ASQeMA9Lswvyn4hc5B9zQq2DOAntiN8RTvkJ5
g1wHqkzgTwnX8PmGtBAaIU1Kt3jtJJv4h5SeRaX1gZpJSIR0SM9zvPeIDCnU2SYE5tJklM4IYzgt
TxqOoZRyZL5mZu9sTwlo3FsPBoRdawRirG5WpPsHzj41ieBRQE4EtC0htMWaaoOxc2o/8Vru76QI
Y/QOEFeYkXGFH7K7LXh1HYNZRgHl6D0wh4Rl1qLMaX9b3HfEGhkKJRUE/X52Hg/tMOsgxw3VE3BC
+FgJ5cf0/IslnxV+BNPxVzkMayqFJGlvgS6PMIVWASTOz4cPT/FVn9/UxaVwbQgFB6T/F1QrhlDG
Q3CECP3ejAIUGMxB6NTjuIGR6gDZJExthAjPALFlkuOpB0cwiSi6rYh7Z/HAM6i4rW9BQpPmvA6N
bZaNH7hp8j5V+Mb+AUZ5aXbU/q7wgqHeYpF6+sz0eJTkO4JYaJLu5wWV2pYSfsS0SwAIIW5t7pVq
/HwjsQFVOqkmUpdFOSH2hboKTlgm4YHlUxYg5oAmzNBPINha+OyggUFRNR5ThwSdTnrSsoC3E8iA
dUAmZey0I2vgl780/ACVu2p7aMXQc8DfhHout6acKMxuaaBIQ4fX6NEGDji3ZOQsKcWTGozGNENl
1XRQeE/LOx/DstzC6+teCPnhp4s9zAVpVNKl1/FTnSRXKY4xIO7muCnphCpGbRnekvkFfxQmSmeG
/hCsQ3Oq1Coclk5ALi8mQmRkWLM0+74dp2B57xRZS+Ixb1i/gVpV4CuKpMGpIRMGDV8Zzoeo/NoT
Zu9IBU1A5MYRJsNxpttpdY9/ok1qz3W65a1lfcjjKUNWk4nMhwg21YMqgiWdGQjtnDfK/hptKMqc
9HDaevYwoDJkMGuTIG48/QsxHVx7VkwAr1KJ1fzhMbT9HF5atao9zaYzbWtEazrDouJPp0wuKH/o
j18HbQ6oGlWvASMZo2IocjUICtnXMc1wufJeteMymdhRPRbRDp9Y33Go7lE4B7hANPtpD7zujg9A
z3Tu0aSihXW3tSdwU6M005ylIF9xgKk65FQiYynAXRWfTBjmkyTokKaZ3GvCkub1gbm6Pkkw7ZVv
DQ4TOKeXZI8sdHbWF2VW4b9Y68oZHwehWkFaP6pPeInENwbAouu06Zb5dZcmE9mcg8tczZXa4+qA
tZNsEQEqQSOE7cmIQFBNPwc7xGcNsr8j674oDHpp+oRSjbIayVJiW5oLc8+AMvj9Nr2vMrzxaxCb
tH/giq7a8if5hCSY9AyZBTwqOpoSZr4BbSwehKrp/YRDVx/9x4f+xLZ6pKtyOMII0YMmCfLBytB8
PLQ7bjmmJuHojBtKveKvoMgzuz7mmbJ44t+aXahCJvL0monFBEaRdaNfFxcMVkNpNrzVnHTGwioi
VxvWM+I06/NMUyz8hUCkURwewYU9nNv4R2fXNL0OLg1teT7PXrITejt+6ns6Gqgq3oahOiZWoSaU
3vxuCBWbB9rVup0ez6AugutjacsYuy+z/EBHWTP0kZKAibzU9mQhOmVu1tQYT/GVYrhh4nfOO3N8
jacDc/Iw/zz5gd0F6vPjNrp8xTCwRtLQA98mFtMJLjBIQVqmB8jm0AsGIQUNAsSzzc7S5oCj8BSi
W4BnQJMYFaD4hyhyj6TA0M9DrrzSHlO5oQZZ/oEb9Qo9D0TATIOwul0cJEOYNaBHWFdPT9MpUC6p
PiilB4OcM/yyfloyIvDlRWNL+Xbsz+Rv9nUtUTW9+k8VFvrpdfiZHGdKsYvR9FAmeDBDGjS7iZRk
ygltOMmR9ErArtXHXNiBr+j5NpCb0kU3I9/U+jrF5GtY6IsjCXa/rnAF0VAPjPfmunSgOI035j0c
KqsjtR8nzL9xx//H05l1KaotQfgXuZaCiL4igyjIII4vLnHAASdURH/9+dLqe4+nq6stywE2uTMj
IyLRFVsfBigwng234C8HS7o9J4XNCBYRggK6aGyBR8WB8UAPnaoVu3k86B/8TxOFNi2A357gT4cY
KqxNSvasGOlIlomvH2fPZ1nSFsrIAzo5O9PHxcO0dQle66Jp38E1obHU7TwtCSgWCLS0g2mZUfk8
l/anGZ3jDrpxNE5tt6GnX/u4yecNjBUO1ukd8zEyBHurwsVDllSfksqEhfn0WuWq9Taz3vu6U7BG
fVofuC2V37n1yQ+w3HwcJ1g6PNNGPW5g3FX2oK/i2/r8uo/2+MglszxCK/26qjZYIiscqL5U5p1x
FX2HVfyAwvl2dKDSQTFob5pkkYqL1xIOdEg3fjfVedskjUIxBmwXnZnY14muDOON/g0F/MvFrMMi
kncZwjbsTH51LP7OPW3SttHtxucQ1MapLEEhdKe1ZkAIUMXTepglGhAgBlskevJHHLQYXrUJS2Or
AXSI8OJmYZL2R4xmPBJdSsma+1m/OgZKhf6dPpz7zh2kv69ycSPbh1UIVwM/SqwmmNii9piW9Dwm
dKpwfX8f1+3wiTMUDcxuFonXHV5RziE62gKPdQQCOPhUhnOcyVz2HDCxF+9Vd5j/MnzSlfBeHmJe
7xo2JuWQ7dG6WH8jvb5Ww6phyg5ochlWVgcdDRYzBpCzCUPVrNtX8mvu8Obt4KhEyho5ef/kiWuB
2BWRoftlH5fG6CXA2ay+BgUBVgF1Al/Zr9ojoDiv6r9/p6WBBTpiR8i3lo7HnOqIwVqBsdrfgSws
1eH8ZYxQogS0s0NcuzBUfUIbAG6YS3uEFDe/9jvDbNvKeg+mVhZ4tao2AC9114cNEu21Zp+RSGLf
pouAQwEvQDIDYL8nx7FJ0e9rut/sEmwM+UCcuRSxh62H5J9g0ck+PU4bcc7kcAXZJ5i2mblL8BnN
V0ZQQ4kE/E8hL0N0Zpovq46xfDSKestegx54c9QaNQMo7EF9Vu7K3XKkRvoi32mL+4y6BkOdEI/j
VLwkigFXnAM2xq3EXQLyVCsse7L+XbT4WDPbnG78AkFvjB9zn4iBusShX2SIRZGYxz0chkp2EyMz
jG1sbG0xGUyThxFw1IDRaUTxK3tS3mpUhDghvfq13t4t7cpuORcXp4D+0816qs0cRvu6ajs3t9Xn
Cu437LclTlhiI/U1206zr6CUGxZeNvz0FYeBP2ZhkulZj/4nwoLCk6dVcJYubcW5W0+byRpeMdMM
CmV8mhQn97Cz9l799vhutax2Fw9sEzP9Kcw3k1WOZ9iT333aD0s8ncSV6s+K69MFrjOWkZhQyT1i
d1jhmHgLoQYZNMtseIQcChylgZKJX6ABx6CcAnXVjClOfJaILv6UHGBxNp1xMXvCEHl8d+4OupUe
lo3W3WlMmcdg//25BMy9sWkJmSfrYnPEudyuDmvJqoHIiThrDQ/gp93ats0/qRarBQe4n2GSCJP/
tMQ/3NPcxuIPGa5zYxrG2y2KYwA2MchkqyBeiBQZjM2Sf5VGWA+fRitpkUmv9x8CTvH7g10HLozM
q5sAJopslyKWrbSFd0ixg4ONnLZlTJ1QFL+irBDd9tucz6257syZAWYM5yKwMLoM1Jzf+Fcb4bDI
eUWsywPfptYfiqptaHn83LIIAvzcsvitVd1GbdfHBFTEtRJNPQ+TUtHCTbmT355iGPkysZbSHPB9
V49E5nFC7lEPYKIRJ+5cfZm3LnHWDJ2pM80NpzJilqwR/7sEkGhzIeAJy+rWhyLA/lOq/ClTeDA9
mR4Q9EiiIKfQlygIrcPNoiyC2PGdgtaN86DRO1lNS4z8xO6LhcF3f3IdqknukecT4y9ZBbIOrlxq
4mK1ZaoxUDXnA4DarG/kvMg5XbfNcMqpkzifeV8ndES9veZCFgewU9cDneFtfXrHAzsxPul2ydUq
zlf0ggciwKGE7dIRky4H7+nAQr37X2Mrb0JuCGms6mIsElEQiTqItTi4s9pYi+bLJ3zzPuVnoi1K
giBN+etPMY9FJj8Fr7Nw/XREd1S3AJ5d2Gm4gfoLoOjuooMLnPiMivMb3Xcj4B7fhoXDQ+Rn/DR4
evvwGJbe0zsNm33mL3TrPBJBPldag+DAoE3rOmQEfbfZJVSY4sEo16FcpwzGxFKw1Ve6y748rmEv
CSNfexkRXggyLwLJddJyvhiWfu22MyN6GiUBYiK/KTcQdGIEs0f6/gtg/G5OBoPNoDczzdns3Z2Z
A3N2MqLBhLk23YFmXnuTpz1gVqDRsibcwzBbwxzIfYX96m7uCF43g40EmM3V2rQtMTZsE2buKUM0
ULrqbufSbcfIc9HGOp05ytZeZh7MVwqS52Ds4r4HHTezeZrezNeNwWyz2ZDqG9iwoV/9UwGLGBcL
4hAdLTcaa6HO30e/xvci5d3RG3E3R4S4vA1en6C3d1pWI2y4E3nDkAysyWwwe5qz3D2tZrOZHA0J
ueLNx2xXr+KMyfF8ul8vGzS8ymUcgQkwLfK1VOtd+6yYo+kmCetB1gan9sAClwsoZ/Ewz9IikLEw
xI1WvC3lkaJt42HyeLkLfZ8diJXhz2/VUQcXiHzCVCPqSVSUv7+9+5b1SGx8+AcLfjmduar3r3Nn
UxdLpy7C09VlrsTgPJa+HQ6/DtsOCQohuRqcfcbRcHfVO/LwX3uPJhN3SQw+Yfj6s30dsfbflg63
3thT80zVwcu5BXkA4agxBRSlZd7alrjEEpbljaFL2j54i79ftjF1QrjIR0wTN44zI07cezeWzfK3
YXK1yaV/7jo/M2Ki72XQ8lSQRjxebdWBv+JqjuYw2cnRHcW+DR+JzLro0aTpou2ysGKROkbrSyOx
AdMtaK6fu+NKj67e237bTMbkz/rxDV922UcBhsbtzwWDaWGjO3G84dRDkJpGvF6LGaCYQawbQ5z2
BNxxJBeQgBNvna2DNa9m8Q+2F2l64rxuxidn60o8i+NadyuSQUIkN+yFuVUGwVUij9wtmQGcFZSF
NTZ/MRD9exhuGzZBcwTAiEulBJ9f/LPPeCP/LJPNbw+6H+fHkifC1pZQyeyJ7rmPInOcEzT5BV/2
UVx6OQNy9O+OWlA7MvRZZ5CLZnZi2I0/+un7MIGNUbtadP3reBajHgq+/SceE3ev5mPr5TDulT2F
7sBOd4oJ1SnNoO+OxgfzYE+JtFWvv76tihntmdNDdyQioWYXggNjfTht0j+UNuHDw/lXMSmFPHGa
qSzJXkur5DvSXl5CNsU/6whIKCYUMu6Bws+9UifItiZ68D/DjM/6grWx5PvwQklUGfLVEOpefcQI
oJoBiYRBW6Ca5m3KGDZhJAIMnP06uzJbOCcRdJBJMPAEbtIaoRA9MYRtb913EGDhEjLwBdLQEAul
99VBANPkhaE+IiWcYG2vwSCm3zbm6eArlCDwJ6uBbQqD0zj4Vfo92FwjjwXMqQ5jpo3a7BxroJS5
WJ5dYKYT+toOnnpYZIIdnAlHgiWAPkI8oK/PlACA6G57iIQmR9VH+ttmDgLGBmrpgsPoEEE3emZq
XIOIpfamhgR2cyg9W9EYNxwzyPsEjRmTQ+b52G+ZE9VtzWne6EOAJFwFywGYbl7adbxCA5qYkAXw
IiRJwc2S3CYsBvStzowTQI0FvnfpQZByn5j/uR8guhcK0A49sr/LEYf2qL6WhKe+PuLQfFzRM4bF
H509vAjxOev4L7vhXGcNloKcr5O0ZsV/hmvvZVCp3Fh1gH307MnNQT3f6HCxXstN+gB0d+vQkChy
Ihpw4IBMgFfht0O3HJSkznMVyQN2PvASYN/0Zbwxtj3+Ibj52F7t+/XBzb/5xz4C1f7+n8MEbBWD
yXF20e3vPr/7qO6cswndzGSEJbFELJu+FiWWJ3ZKX+tr1Sm3JLeShcikUIj0lA0MGXFAKe5sK3u6
SCFjaTsW3qEhl/HSVCpnT/qLPQiS9yZYlEk7vs3Qu3QfVFM0Rhr8WKjTY2SXxYi0l+g4vSHcGD98
msAn6kZJZokZbRNuxQCb0wyb0wMm15mD1TWKl1N7csSxETExSM4CuPzEU4AMtCfwmloArMRpjACP
Y9qnpy+4JoNKzALL3lnjh4m3ePNMc6M6ih5v87qr77vLhX431fUVshLVAprYg3EYXuCEqchSzHOn
ewTg2t4jbXCOXv7DxwfQJ+3rX3HXFp/Rpevidm3XrGzLHYQ17NuLXuy6brylT0uOVkVrOon46Cx7
B2/Zoz7rMoEcyc0+RohGP0fHPdE4obqblSsYeQpn4wUTqifxSGW8tEoDqbCk9KPjRnDIJ2ePQT1w
FYSt8HerSAH/+AsSPCQRpnblsXSHDHA9bMQ91wkhexKG5Ox2HJY+ebw45Z/YjynzOOAi86bnrg2B
JLk2alck2bSTvymqfC5/stfpKWJqIxwxdkXjPjz0CgY7L30GxvjaoG49VmovuKND/3p3I3URxVP9
QR6w78ZiQZonynMIdbZqElFxgA6+ZsqZ634W597DWAT8LtNljYYZLJIgWfBPHkMzy0r5j2/kFkha
uQgSKaGSX+7p2vwdLEg3gtRO2XARAxoBcrgI8KkI8pEr2Toy88xKbJ4zIGGtSEy2UsbqQ7HSFQN9
GAZNV7M0xgfcTQYsRQx6xd3pAK7QcCBPVEANx8nLZjudzllswAMH97N+4sWOASMHk0jRHlX9m+U9
1nXIOFzR6QUdWI/eAVyo5Rxoj8SMNtAb89Eu4wX4/754x+gpwROxAriY+64YD9SMxdf0IQgavFWy
KUbvUEWw6tUes5ztk/XA7lmM9ZEi38mNtAEW9aZYb+fsoDlZfYDE9y8xS+Eqk5TLj6TcEP+AIA1e
2A/wejb+m3gqSLrFGfg9SGpMMvyIqY0HqB9Qa2Vy53t7IBWrRjDdPv6TwgvBweDMnCTEf3WoDm9f
XLxZIiwJzS32otvl03W+JpM5hLkQwM+HehWAJBCYcr8+B0StM9jJU4eNuJU0k8alv5+2EpnKcul9
Y2F56N26W3cx2xgADlPLgr8Yyoi+U57y21DAgFR0tbcPSC6oq+zrmESBdEDyCFkGJwtEYkxxIp9c
juS+m/xGEHDXX855iqSWkQP5wF7hb05BZiR/RY4+oG8wlVW5SMUyQVwZJLeJ/7KXxkBy1lRmAvxZ
b8srpHIsJdEltL05LPdFx345d7a19DM+lJxircSdF4GPwVGiSNwzMNKo6pgX9uBOZg0hXhen/hJZ
joSzUQvpK1K6Az1nk6+oyyDogg/18sGv7yu967eoYyrs7Q1l09yUN6skGWCEOLhZ28OFoCNM3dnf
UrJYT4l4RvD2I4EQ5Hsp7QSxkNJUUjr5w4E6cPwEd5CElhrwdwi1QSpLRw7avxufGs6SDTLbv9ja
VIpAvbefcbRIunGxtuUQQyX/nQXuSfcdG+dIlPniXq9bkL4UGq7SW4PgfeODGS2P3u7szK0+eiPo
qIdanPmyG4jfTMHfz16BJQqFAc6RivU4WecFE0u9xqCTntrhZR+isiowpewjH+xrA3x0WcccD8QY
7ENybghjvA9++vZvAZPc6KtATyS1N644BeB4vb1NabdBcASJoz+Ngr0ZtEfTb3850qPPq0tTGCLY
IVR3sAC0ncJh2Og7fcdk0VdGfmGqSCQINbsHUzR2ylqPar6kEh2fzR9lDbvoklQD/i90j84wTF4U
xPTJGNOliR/t5zTI7nYZtibNyXG+n1/CnNt16DOdo3TKjnNGDr9U5nlnnN2Gr7r/6oxqOEqB4uOR
r3jiO/+/29Nm2pJz9Eqo9+BljD83mdVmvSzxjIOK8oPfqIsZ3PGmYhYATlCtjyX1swLmlfVoh9ti
PC9hicBE0Zayqj0aWiwEqfjFg17CE3VaN2dwBvIyuvesqT2o13IOmYd8/Syt+rDluldfAIeahYCx
NYfsMteQHglpg6OghBhegrFCtfrGDVB5oFRz2Tt5oKYSkXUfOOrgSrb9nh3cK6kX+TgLDNaeQFII
tiYdjd1OcvFqp/Y5A2eQZGFEYhxslhbOtF4brEqmSoAgA/t2Fg1AYHJhk+ya3qOgLmC2TMJpJb/B
JMwehFNFEzSW/RwUhqKpRQ2nxVLobAVeb9Fx/oErUvLIVfRX7TE87Rc3KoPCir0olgORyLAXiSZJ
LI9M4ms3Tv6Fqr+AJRej/JHSWZAYwjtXHbAK2wHRXa66X6hBoIVXPqVhkRRPqw26WLOgl2nXQNHs
7I33q0/+XT6sljZo1GyGcD0bE4hfFjQna7lVDWjWIJ1PkNIf5mnCofcUp7Q7v7kJSoSPLbezsdkM
GLNloF7hFwE/vKMHZdiWQQtXiy55r7ALm7ZsAPmtK4962ncWGCy+QRXWep3e1YLT27+CPbQs2ILm
ZY3Yuf+0m87Deljq6A0a/LT3noC5BQsUAHamOIrTGVW0EqAzoAJtYMTda70tBHFMDb7i6HGw2Vku
ZQg21cQ3A9qjcz+FRR5BjKOLxjCZTt05dxxIbghF6xkzUZ1zZl2E5/i5RVqRwo5s1ez8vHsCu78Z
uGWqpQmkroImKZDptAEl4OueoMCkmywzR7JwH+v9+ce809I4J/v4wlwknNnDc4jW9bShSUyrWN99
J+fkGB/ja6JfHEanojO7Q3B+WAz6uzFGMjdvOhPfSXJhItHCblD6MyU6rVPA0ce5mlK4Hq2KLhD4
8pbJyq2SYaWezpRQLGoYUBt91lr0tCpKRSkgr3CLNW53Vwi/BbTIj7scvIIPYr4X8hqjNT0HDToR
+H/enP3i5kAJYFhe0QpzPws6IW5rPd6quxzmfifEYw3s6dVjp+/lWyzaOi5ma+FlvI8wMujfnDp7
e781FYvREUWWk9kQL3AB6fG0OfPUSLRCCMgfSzKowmZz0xdFBp2EAXXd45Ri/EojBaOjLzQIrC2B
HFA6nEsmD5vsE5DVkGLYVAZD+P3BM7iNoIORQjXRvXGm8eEVZwb2T0wkrmNkoBT78E1xseIbDBHO
J+vwtq5+Q3OuV8ZydiHtQwp6Cw3n3C+C2nQ/U8a3BtOEK/fLDQMl2Ijp15QoJ2jkrLIX7wl2Ihe6
AkHJRJlvd8/oQjybHyIFZkaSGHzvsKZo0tbGBB59otH8lb5NfArpba1UBUKFSU9WAe4/wYOHCow/
GPQ0/hBspDqQG1RNNKPNkRIQ4rx3qPnUjFI2HDyIMpkHkTMjXlX9s6dFrRG2Rf0vQzpK/i2bElab
HYBxDeYBsbC26PgZczB8ZmLtpLel++/wugYcZtxQrA6VeTauz9+o9S8xB1De1FadkrWd+uBu5JcC
4THAKVR+GCtZvUnbusvoPXsRKMD6ZkmaD/G+q1iq9+ctJQBhq0+qjzyzB2BIT5rNg72CJKrdl6c7
9e6GP1voxswHw6V7gl+p7CS8cUgET5ebVzBqpc7RlElS0vPpGDz+ZeVu7racv1uT3s7DqsBwYSER
dv4il6C2MkSlsmXsB2NU3KaTu6+PcaTHJBHpRpMHSUuYew94Muq2gaykGrT3/iX3NKoBqGftnsrI
aHzSoR4DiRHQZwoCXSeDfdG9bN6Ogrc6yCcOEvNy1ABxsaXgkBjNLrO4d90GUZ2Mk1aYwOcCRyIa
YDCT3GiMhqBn3mXw/w6xSfujP+qN+kPcRyuqQ5lghu8qHK8FiMmx305orMNJuxnNEMWxMldgNy49
JczTy/Q2UGNpOjO+Ej3shHSQSNJY6OOCC4f57i+xpVKSuquD68ViPEsPYU2FS20a3k1pAtFS2MqW
97DpBLHtyb4Gz4ZtUMy+WiEV/Z4u5HG6TJrhc/AFI4/BAYdthk6JXEKAPTQdDJ0S8FUgVGlkvcYi
qjhZbxzPPrzcZ0Ed8BnjPgCYqnEAGT2FP51PqhDlI0YmgyO158hIasNmiPeAXm6PQd6xz+NGeq5N
AIVhojL9BtdZ8DTaOGBikahknZJsMgcnzkfVtD2/QD+G0loDn+zEB0avZTBCYWr8PMnIHiWxuAzQ
l0M2MMOWNw0z1+FJ7abhOE7YdAEuoZDZazSQVPDSMpORcQjkeaaf+RmT3Mhs5fxmfdnBZZc/yMgd
zvbRpnKl3xkA9rqk0GzrUnpoAyTnUIVb8MLsJZfRTmXqgPVlk20DdzaGMIjzhoWghjHsr/nSA2U5
MwBNoCVsuNFpdUQQoYGXpghH2x+G15lQOs6IMxl20HFafTbHZcRIdZCPbzNmumZt1AnawI5wnjmz
BK3wkmTU+4gxATqwHds8KvME0ahyYSPmt/73ECjN8NryLp0pfiOfAuv/weWASiH67uBcHh49FaVY
+YGwccXGD+LsJUaCgyf8OB/VOH0oAdhK7lattBGPVSOtRK9rnVb7kI5S9vIwfehUg05QvziM57nu
zvRBEGgj+HKZngASCdVtgMOCyM6YOFwblGknvuqMN0+o844k+jC26HJ9TIXJMsDLsG47riQ7oFiF
2QTagc+Eyy8zask54fyjN6EgwRcCcea03UEZhymC1fJhGX9PNOAJFLDAC8D4/mlI/CHygB0/hoAU
gFJQmFq+GDlVCep47LDizHnhdFR0YQhxqZ28smD8pf1qj6/3qHGBcMd5QrMJjRF3AYjNld0c6fhg
YQOgLmrbXAZ6RG/23mNy68Gdfxwd2InoztobmbWtykxbtICw7nSQXLjohGO1Oz15dZqIGGGiTHmb
HxQknO3P0XrVh60vFguDQ3iDQcCgMeZkwDyA+rRqekvQbKuO9bKNCS6yXBZq24Q+s0Kmi5FJm6Ly
1c3JfunufCwR/XLpe1iBYqAOoxIHXNrGfeBlrZw8qLC/H+94M/X0wiDYEMgYvxdOM/FQB2SbPr06
r++VbuEyjAPa0xU2nGK+Gm7z5KKpBTJq8a6Vfk5PQIHV40DqVpjOgXAV3cNofws62qajwavu18+j
jM4OYCAQVRs7N+OzAHsaZxG4LsAixFNfAKs9nPJQjdtJDnSAzzbvBvLNb2xQrx7AElMXkKT7GIqA
dAklQl9oi874PsOIJqqPyOWTeqjKGM0DPQ6ZnPcLZN1tabixdDF4E1zhP0ggN13btv0fOFN51Lv0
df5aHjH/SSeXLhS/Ug0MAED5Nen3ulTWPIt0KgSakTawNHovNqCPQAsplpFSkMud+98NT8oUGgF7
pdKVHVZAscV9CCJ0FpNuxqxwFwmK33KwZ6AnJ9SItnNf3dy/yk2lfoMoa9/cC1yoev/iSo/064HB
XQ3pYOrstrLD3thrVcq730c6xzVatKBOQUnus7AJYn4wq3d921/Ydkz/yg6SmIYvRpcCriTlIKH2
c23p/8Su7cYQBaSLJEPD0DrB+Tl7Z+9LOsLEd/ogEkUenHdyIpQncMgnDMBozZCH6YXIw5qzgjGJ
p/Dt5cND8oDjvrpMaksLfhM6GYQrAqi3RvDjgeS4tHipzlhekBtzIgUjvVmMu6WFpi6aoKXS45JJ
kLqluBKz8l1tUV/DVwBmR+r7pcmjMUmgnJxCxBousuThM14Obv1LHy/oQOmdZRZp/xQcRrdxLTwE
kh+/p0ucSHq0Y0mJL86BfDffHsyDTTZtPf2DibbG2lv13gG7yYtYHC2x/fGObfM5aRZQEQo8jKIX
qxRRnLI+eJhq0BoIngWEXpFk19eGuhCwVzjCc5BGjeJWpRMIicKWJgTtKUhSfwk+gzwm6ljpYQET
MIPJRpls0Ak+2fXBsS9JOVRP6Qu7QP/SKG7h0GTxbrmNerhw75lh0q1RphNyOt2DC40Ca30IFzA1
7t7HhhzZldJCOGZTIZbNGWA1n5KozL3Ccr4kniCiXkgzMVpPqbgtx2OKC5yEcM0ymJJglF1O1lqz
kGdizsmYDIZwQqxIMh/F2NPYhrfe9uBIDa0NK75CqwwlTzr5ZPTgBzd+jWFFtAQPTtuEUEYH8sR3
1NzMtAc/EhHfw7xBWUJyBgOitYHJAlsdQtNYj/EUFZzhl/VsM3/7R3KQy1FwQuAIEz9cnkyeWCYq
Cv1JtJ0IBsh7nrSGxBWlFkvLuOotwS2yCNBOWEw/1luflvcfeCZpAWMyYUoI4KUCkaVyUcNuFcSW
S1syaAF3qeJBz4QDUbdk5irjZQUwENDx0cXKjwrkHEterQOcS5kvtCJhAgHaGYldwTExXOFhuWR0
sRsEwAb0sw2X+wW0Q9wG4iA3PuCYmXEOCRLoCkLdjgBsmdf2sJUAQKQXdRKKG+ThhqPJvGo0gDDn
7CoCZTww/9o4jG+pDII7+WjSL8UIdQ3uFLBRImosUjb2yCpF2DX+Tuk6NuHiwwqFIwunjUP6cJrB
ccgIAUxW8xXb6QSvbNBCzNyr/sum3kHIGedpY7hPn1iGskimMJRpCYMSy5flnDquoDrZHsZoflCA
zvdYA+UDHlWkQMM0cmbwetagpfUZUYTwou3uYTUsVmhruLKT03w/aPjtwdd/je6je1D6j2f3Gcm3
tz7Ki3K4H/yuI3ZM9BGbYsgcExSxFSTEFRdpa807Lndf/GGi5Yg5yiQxK32sj6nHhuoQmQHz7KFO
N8hCUybcJ1rMm2vOOehs7dkW+P+WQjvgg1zHUCtx5zlEOtnF4j5WBQA+j5EytcxCN9redyj7kexn
5OwBzL7b7srxOpu8h/oMOJFONGjWIcGrpty9ZyhGOwsNXR8VXVyfqxxLaImXFNJg2t6QoolGlqm0
hy1Vca2bbQ9bDqPYJY0a/IQXX7zGj+11XKaoUh7b42hvMr8cUJkJkbCfrOacK+GStpOWR2LIQKlJ
c4a4tbMrhufNYZNtvrvmTI+euzY6JCHFFpDQ6XcNW57gtmh7yL0PY44EaG/Ka5NI0fJNEV5rKSA5
FRO3DnPsS4rxkuHhzN1K33KglibHURvS5aa8Sg4b7Evct/sIFY95Z/Ez/vqcZWZH3cO6V03OinlO
yFLp04P/D7XC/sw+syNK6scPR654d/vVZwYflGXS2HEsG7tjfEjy+JU8kgdLJpsVUTl+buvpieUX
FVvcAfa4ze/7x0XOrZk2p+e6ed8b1bYc34M6UyeCMnqEZdzwX0lnh49eyfFhS+OYIJSa8ErYuQPv
Rs0Ze98pYUCNZnfgoz13BXlakk/Yjxpscqi9meS9w4mDFcaISKO9Psa8RxkeDISSFLE6wRmRUXee
Pvm4z0U1bvdu3WzWnranZVREgDP60WBknw8TFa+x7hNgqrETbXmxeoJDsZTVDyBRMVE/lvBE6rPl
qM2CxpulNUJ+VRvf1/URl6EK+FBbccrniPY5ZVxo2xM3Zb5eJpepOmTBtza0bGIo7HUpRwm0T6oA
rlJZXs9ptn2mtRjqAfhMlX7T+5jbVk0PkWjxr4vzQks5/QG5PmXdx29PHgs9PTOQnaVxXuSjI5U1
8H4GYBWyilVWN72hoVz7nzsKm/1E8/OdvkCfVe5kxPIFHnGsTSpaxJyD7wQ3NcUTfvFhft471QSj
j87uNjyH1eSayK2avNAUMpY5j7/cxQpILvF50+6h5gk5naNi8RpV4/uold64XBb7qPIP0BR6aM3p
G9dmzyTfXFc4r5iP0TPKxweTYVerJxUHmQoTE4lx9/ASX1heeE0STfiKHB6PHujNZ4pMSHycDw1+
Qb47AdTonAYV4nTJpgMLvfe0liNhL/+cMLCqAlRkSgijLJaDPc5YTHNbYoOMVq8LE4iCgE9O9MsY
IYZY7V6YKgT9n6D8iNv8AtsLKhbBB+bFoFGab0ySxgVbBX2p6Ax3ENZNZSxDwhR6J4A3Lk69p3Pq
rhHffrkmVRI8FJGFQ8/vFKlTfMz4yWesYyBqPINaemWYnT7V0kSdPnjW5ZwLmMsflQjn8DOXM/iY
q74SZMS0CfSmKEuUWWvN2yY7mjVn5eRads/hPcGU5Upm1p7tqVjI2GZ53J49JxV51aY9O/KP1mwv
1wfRaN2JjnBC+az19X7yQhn4nldd/AVGn01n/FKNfIoiDACFd8MaHROYGRU3pVsY3bf04o4jUaQ/
RWrwGtNHmhbBK7r3ZTbfPSqUbhG8/WK0n3UG+uDjyx8MACN56Ht7NMEUCebnxWHBdsXiJ/zW57zo
ddby0CZ5rzmeH+x6s9YoIySeuu95y8unvCfa4e9fVT9sSaQm6GbjdtJOPnP0dMQs5AI4QRD83mu+
XKxT8gDXm8g6fQ5fSYXMlO1qubfQBuxKxou31mwNOEdII/oxa0SX3WOtjBQWFeLgWPpsci3R3eey
ckv2JPMklyt3fOYMQTNqKzR68B9DICTRE+0uE5atmGpbCin/PEc35da9Z4T/9jkgND7Hx0UTCs30
GuwXn2mxzSOmNY6v8/umgfPiqrETyhNZfPSc1D2tq2/36ftOhwVDdmmLwasnOOLzwvfttbKG7t+/
JjIkh1wBnn2vjlKi37v0W2mL3Qmn8MJ5Zi6yrMvJVMj902r7CN5BDW/LoeKpF7NNrscUOC4IFLkS
h4n22NVvJMmvVod5OWys9oOP2/C//j1A3DQltNPB4AoHLUjzce7/w8HH2ag2Py5axPxcwO7o4tfc
A/VA3mfUZP8Z6xNtcg/3gwceEYrdwSfiYzLApj8yzdK/bpguRCL8tsFjcZlbZ0m1Yw9/ynbO2VyO
+Pu2+0g5Ul/D+Mj2ssUr6/fs+jsoknPojGLjN46TzqI52k+aI7y4btZ+95gLP0H1P0ELE4v9tJ0c
pyQgn7BNSIbRh+YirM9JAUDtFLCwz7xJ2KbFRlqSqDEZSgf7IjFRJHbXwyayHZZgg+nBwiijNI7r
I84/FnrrmlhQoEdk7+CyRebDPtFZPGa4gbzX9WA/YXUtUMJEzdEVx4rj7joDq7bwbKkH9ZG20HzV
byCT2adLmo3zl9jq4VyLcg3/8RfcNea6oISZt9y2W007XWp1XXyMuJgJjscVeulr5hwfoH9ddlSM
m/GxOyzF3jPnzv4RAB6oHScLIuhtIuYplwmpWj55kh3VFmp0nGBel08IpPJjSj9MCmXLqHbfXb6q
ReyJkPgm2eYUtthuwyZfNh+PjWIl2wWrnv2BOw8bNhWEOFwJp/AQXh+9aseWmu0tXg4yGMdr8Z69
Zlq0XwnezjJdYx+ljxtRY4Fly5SEaE52lhl2PtVAU2UKN5FREi2u+KMhXjhTfkzaFl+YxVBJpJ4e
xqftnRrly2lbbvhK8hFhCKJGB1lNyhpN7AVJ3dmaczXh4pAxmWnVXOMIo/n3Nc4eKAJPnyGQcG7l
b7OJPWzbqZ2MKj44tTFHZ0WbwGlEeLsVtEovQ8ItmyWYUhtzgSvCc6vTTK6bjsP8rY2Kc1dhUs3m
dXcZNHbnhBRHAsVv8ZIf1tcsbJ1joF2GArQoo8e6toXJETaGzIpMBbNub6gpNq1QksJtc06acB5f
/VrMhl+mB1ID6DGf8UXpwjQ5L8TLEyh5qqb1cW0q/p7lqAVpaAyBQksfYz0tRt8EJsviMpK8gox2
20jJq8k9DnxfTQlwekwaTts2ec0PKMNbXhXrUAwenLCXRNecZUMQuqyyhH8dV7dJtSOpWNEQvnKY
+RGXorJurm8TOc180EPC7kM/780Z1yJ5msx7zJREQdva3af1ORZKZLsAexDWuNY+8+e0JAVHrkwC
XFBU0dgTBQfqat4bey47bymDXedsR+05LqhHg62qTNmXzlvZotIqfaYw6/gemwPZxfYjKtNuJy4o
ksf0O2VfYxs6b/FIOFJu0BIjwzKuHIbbKLMa6WmhTfWpHMxskS0oOLfalCrgsd2jVlBT+SGHX9qO
FRB6ibUm+6bKaj1Olc1+euT8qcN1e8Nm0ty0+FCNYT59zd/zfPBho6MGuk2zMR8cHx/wSSiXyw3C
ceqQlM9y2JIcpvvRc3ogQTxtz7wsn5rjQQV02PKlMX1v6RiQPshXUgwsXXXMYlkwcIQYXEcc7Cxq
C9BMuHKcD86MsiaV5u/W+rsrJl/J7G+r1pqC4FcO0J4FvlhVO7Fagt/R/e6qHY/tfmb5ipYOmXC5
I1/bXVZV98b1APhEsbW+7Jh+YiAIm7FNHzwonREX+X2mjwlmSZ14pwTnmUowvPMuHCUh3kdVJPaj
5U5QKX0sCON7/VnvV8cV10l7XcJNkLchdL9LnM2XswNF1JO9+8tecoxvQ7LPpNFVDEZiu43Jc5Vt
lrN7IhOpGpMm1jVvkwD0ZTerU9uwDN9mi6PAN7B1DTgqIueqTXhhog5F/jGb0zz+Xs1XE8av3RKe
8J3CHddcmjmw/aDeULRjW3qEg41zCdiqLja7nHakjXIFk9FCU8U4/wM1kXkOzDx6WKKsJvThDPNS
McY0H01LbdqNRr/CiBRRFE88F8teJkq0bcyTG3dHh1pPRz44nBzkqswjwgkUZuG5MjDKgZKTr/W2
kX26eDi8Vu3+LYTRMqTBqkwOmKf8R9OZLSnKLVH4iYhAUIRbZ0EUQXG4MRxKERUQQcSn/7+0z4nq
qq7BgWHvHFauXEkpbUMlbm8574C9/aKZ+9LB13399Pidv45RW+Q19DmDWKlOrKujEeCjXuvk3KD3
K6T8rM1EzCFAJKs1JyX8dQYm+zy8LP7l1Mg4L3IcCZaM+5+JRWvIE149ZctrRPtdgPGNzl9S62yl
VbJsn2w0tvimXCITJkphjKugQk2Za/maR2vVpa3de9H/DGRr2tHp4Vdhtnj40abcqxiUs3ZWz9aR
GvIz5EtrfUf2hD8oa8ZqPPzX9NfiSq3xuc0P7eV9pezvK5wzymAvvFskCOkWdXjc3oW+L/7BVzfX
JBg5C2398GioWqdknfmeXdHA4aHuBc6ahCxleGX0EKKH4uOYVuomOVyWl79L/0Pr0uMPxs7fE2Dg
utVXaGrkM+PP/Es2V0YhIA7Cpg1VlAzYTxnd6F2DkTkUkBlajfqa2efSYH8wXEK/XpkV1um7umzf
BCGSTF63P8OE1p8Pu+yCTiRAT8ayVzr4AOvAJA6uqJCDM44JO/jaIGoC6OOqMxRE/t3IywINyws2
unHO9ze2UTYl7Lv7t1POPrLOiZ8T7L28arxDe8xPvS/EWP/uk4B90HPqWWdyxOzbR2/kynxqsGgE
ttE2B2vRSN2ZVsl9oBXk1b+gE8SUjEeHcgOAFZOu+QZg5bLEcNfwhHyrBjW5Cv8ATAcPVLnq8rnN
AgViPiRU8fqUU8qNEmYjoFAwG+Y7o0MRaEdI+vsnk4A6hA50ZmpkCUrYXNyZuKSEJrOZKIDC77yR
YEiLSRa8Z6VfzOplgaCzuYet4FV7Op9f+waGAZfEUR8LJNNlQd1R0nnzu35r575xZMSe+wSwkzk3
HetIH/UzRFfynIa3fe+Fcds/962jDrxzrM/tIw830HpbqOfqzLia35crfIZkyEvTRc/Dp9W+2X3P
2s5t+8Cksyf59+ymf5z2v3yIu2ec+JKv8Ax/+Yr8aHdi/4hYFOr3YMJa3N9JAhQFdHwjD/6UJ7OB
/Hr6XtycxsIaRIzg86wB05Hn9bS5bI8OXwoc+fiuuM3zrt2z1vEpW0Sn1H/5YK/iA3npJqaY+GPd
nCXniI3CEILWHKEFqnN3QgDhGJbH5/rjXyYE0RMYwObkB39ogTmh6g7dXtLXTJXMEUROwjUJmIlk
Dm3isSyjJPw7H9YBwcxuA5Od7gjxwMsC33G49HMwX1w7DZaCi7R9Lo/i4/IFT3ksZXYJWCrom0k3
0up9+LKqIAb/ydbhESnR31V8/+2P/YTL50DiVXtbH1WAdeoIOCp0udcsnxgP9+9HrBebnUZKxPzM
o0n0vlDX18V1gT6RBGsEaLVEMCo2UtliCGuJgNo4MiNAc72Li7NQYOxEhxrupe7/JSu8ubohVNmo
m+zAyXJxi8MPkWV3k3Cg0Ua4wG37d9sff+8VijCwXSWdhh64vfSBBEiq30EteMIMnePgAfk2gYD8
/PuOwBzJFqIwP39xJjB1fWXOTFY2LskjZ2Poopsk4dcPVMtDAEEBOvZ4IB4uvc3tuXG8Li4PbIJ2
JH8gSI7CiqoPrgEy17eLP9Dd9hKPvYkP3MoGSc/9wBX9XVyBJ/lYcZ+4zpyjGff5G/ijpwbqDFAT
CsD8/oPTEE3c0y0RNkjGU69atMLcVycJEF0DSUVznUy1QRurpPP5XBR7nA+iitZWWq8lq6qO2RkI
kHL1a8hRcUMI2Mn333MFW3eIICIf6JNRTkiS+c+DFfdfq2hp4vCKTrkyWEIEZWwpKrOABkCUf0na
VTZ01CR/fIm2yQ8eLLbveenpYeY3wnx699/7RnjdXE/5nkqcRK712iCAYDHQGt+Yk/U3FxI7EMge
P34MgFyRRX6nlactPr7uIpS0vUwe63LzWEdEffDTBMgg1eQadskyPcZAHn6wLVcRocbNL6ZDLh0S
cmN128a9aolU9Crb0K/pJl500rqv0DrCXVCO94V11M7Ksb3GitF9Afl0ny/UsA4/Cy3MvSJI7QFw
8R9+hOgZgPHyD2BnDsDp8pdIaEolmKUqcSl5pubxfcK2jck5dFJQ3X2sIVcF1tbaFmcVwIFATdD9
D03fYUUjM/1zJDPItgmEYgZScFO2d1YlsQUek3SdPULiJeRkAj6Kx+Xm6xsniY+rTfOkeuhwVRve
t6xwDxgPkFDoyvfDD3rhOJeypvyWT6TMgJkTSAwGBOXjQ2sqDXg/TAauH0sQK/JLiPj2tnxIcMw2
u/57/o53IqnIOjEvbFKH+PjGpEFZJDo/11GYnAmEOEV2QSaBZ1MqB8b6ckLADVf4T/Uz3+f7d7iB
ObA31tawZBryCgEU7GWK+qS+1V0l/PicigT2xPscQDSgEATV9XNo8MEMl1XjkAUIgCGW0kvnqGgE
bYccAqp+0DrAxSR7C+CUAZOJHcNmXgGOYSkBHQi2QPwiZijjXoBVrXM+FWxbyXDGtbQ1x1Ld0U6V
dz+ggwBrrWIwRHxoLsyJxXpTQkkKwBTmHC+NeFiIjFOCqLnIuqA9ZOxfQut6HDnqRHCfaqGH+7RX
LyLnuoEh7VSzcrajOlTODOc1oz4024HlgYF3n0EOxm+syoDxVdPb5rP/hNdTRWV3LVm3JibzBT3d
or+XQ/tl7izCFfYdr/FzC7c/oqk/kk+MieXHiARIbatYGRt+QUjOX34Z8L8EUPLEfHU/gGqJepa6
4c/8yw8UX+B+EQeRA7HBeInfCAzzVIpQBGUZiA9XlIl63O1/pp/rwP3WYCUC/X/2rwVxkex9uRzy
VXipl02BAjig6y9f4hka3aNMEIKASIglxZKUW2AEpBSwEbcEK9YSce+TLiEYJVJix31ja04EgzKw
CfeVrH6IYJJ2SgULWhq+guFLKwKYB15LMkQSuAUaRFuITu2ltY+4reaEH+CXgT5JVm5ggUqszmMt
mNOcfcfA8S7RUog9r9fR/heTszkZHXVuzqoj8tKBrH2pxpGasTwyCUPigKAS0YJ55Zbzx4iFuaq2
5avToh+OcEYCI+IZiAjnbH2relB3PseYaYk4zu17fdk/AT7Dx/7i/wIoYii4S88QnpEE8K89k5Qw
V611GcYnoeYr68ak8IqxAgPGcu6bwnvan+ATXJ2bk8Of2zTD9+JLqLTIvPspXzz9xkQLG5PMk+8+
4zrUic8J2Lwm+UB0ir0LFG/fWltrNaQfs1h8x6X/nNPFc0glIHgsEdXBDUupDjvCNtV92DugeL/y
o7ZJVrUXHUxYpObk7lh7zBVq08FXcKMfoFwf0xx9AFwPcobxHjMYIe5bnC2qnCTU2jEJGwKtGccU
Hs6MXsCjcSSPJpygCCihBE/WIJ68+vDyRTKdgRX03WYdGibQ5QbwoyMQAyce1d8xk0rALgmhiBZi
GRvK16pC163D2B1mzYm+LMEhJXICMSIkyj8fMixCCgoTaFZ+6Ev6u6IpRXYAPgHzmAyBnYpWBoAG
pghpbNIL3s5Y6FMlFMdVHimUGqgrk2lvMj9GxFO6HWGx2+YoBgjObcPJ7c+0lGIwpcQ7W87O522a
5uY0Xc5bYbUo/A+Z+O4InoyTyMMaV52QDgIayZq8H3CQs4hEsEABCKD1x19gDcKJQjhi9aTkRQns
7/X32DYoe1V/JdhGNktZmzVgVulbztN+zN+MqylmCHy+F+W0KVmvti886LXLT/AqBvdNOW87lc+C
pmOlIeWxHVXZFCEXtsyR5NYMkpD0tqaup2xJhC+Lem1t1dNj3ZiWG1Eq8oDeVkSc/4JVaYwXBU2C
zViSapoq/37t9tWy/ksw5e0VXdQryrEuYwTRl4DwqhwKT/xxYxJt6unTrqbRJufnev9eaMty3ppc
nWJReLVb+uB0KVSI5xKjkB/uq/ayOjaDkk1MuHNkOVHEoWZLoQyeOG3Qiyetvq42ec/vGYW2Yk4H
7rjwxX5/pqYTO693t6ROWwaFqx601a3XPKhACVswh27zQEliViyLJdMF/9RDzQOuQRow9Y3iv0H5
v5rFDg6QXPh6AtAF8aW2KivemP3iX30rpgx1TEIfEroXfK1Dc4P73W1QE6CQie4oa5BMBy4akBrD
RbYWZLiUAna5lHuZzl+Ussn7l3w9ytdfCWn2mhekSAX89df2Pau2qtsesesXySnzymnxhldMqr/R
wuSkhR+uxF4usD5RVs8tZuxDysxyEpoEpnGL6zvm5+JcQimiPvMFvEI4fLpbf1mliQ+5703UyRmK
vjcVNToQHosm3v+xyPcPaqW7o6TMBTSVs5CRJFkAQ2LPG68+YzlUAUdMCKhSocgoP1Bm9aNVsmIu
FqkuuOPfjYUsyKy1ajvWoXYt1mUMplGF2hk2PPrGJCZnssRXmO4zqla8FOlZvmhMSNGmWiinm3nv
RbQugtv8BX2SKJxVeT+8IHiUm5bb3oJNSykcK3MF1biCYnCk/5KctTJ/tPo0SvMbwA5asEIt6pvr
q8ce5ZpEPrENv2/34JQB6FGCASzAZCXh+0wyFFFaFcYILVBEfoTgyjYn9qvX/P5J84ps63+RIY/m
ycrcPPKy+hmRdAoJ1NN/xUfejKFuxlFb43h3JPNcsl8j0ZFhYUTKCSm/6mn4QcE70adlk2G7d54p
kmjpEv3mIAtoSqPOGBQBfWiH9kEjs69dCZYLfP+tmxLbXBaCG+rnyyldfEOKXPlUOefsDApR85JR
ulPQQ0enyPbw0kULCAio04OEAGzIrUYGnkxQcM8kvIeYdwIuvD1UGWx9tCddClUdTWkRIC97skAI
Fr3G2YBZey5YTKQ7TOIhkdDJdIBUFtWisS+molDM5iz8FzupcX4uiCoEaJL6CtOAwodO8NCYA8eR
NasbfAE5PvRe8hTO+7UsIcAkAcKHrRXzczn/bJYQL+r0GSeBmMnSjYouPbKuwkJDKy7U8ZVPmnPo
nVmY51co60s+1TMu2shlVlxjnbMoBuLR121hGX9mxVHk5oLP0dzyzfeIc+cxJScL0+p++ow/i6uj
Irl6g58goS3Y041N/rz15OcdyQbi5UtUBf7gO/+Gj5knieLbapf2MIWBwf3vtJ5JuePD6SpLdXYp
u8n/dPN3gSCLv2SWu8CmLEIgOLJzfmUcuV7J3hLYsY/+9p5yFiuedJNsdfs6PtY5AzllKBfwAwtJ
JcLAeeLntYVIkRF6SRJiLL7tgTFpwsqIV8+jjB2jFEG9CJVpzWNAwSKB7EI+aud2RtUz2TZXCCKK
JuLsEdznb/ftGitojwHW0yYg9u4jjd6hekyhec/4GGAEGCnURQoBRl8kGeVROzVJoLPD+wDYof+Q
e0auLaPjzbH4UJfRGl2+TYt8yU+83VkLmyE8n+DttSbfcXbKNjnm7+a8Z48tPugyl7yOamRM6JIi
Z3ZZNI9gmsDbYXbOqcc8YG1Ag3G+SyiawdstlsnccJ4zqF0E8FVgOiYuG6rX8uu+53CE5uao9G4b
xYYUTb08n37DFiwQg/6yfRujIVtD1iuY2Zx3Ks71+pcI1oKotOaZ1BLykMm0gO0fDkEiHgyDwA0U
btntsGe2Ji4tOQuSVOLeXuv2tjySyCwZ5AibHyrNn5yMtaWguWtgH/R5FNbHKz38+jwJYYJcFuaM
pdCa6y1ufJuH/sDrKCQElhyjvVRCcKlqYy5oKScTIMMAWAWhBTgiWIrYM8DOEhF8CINAWSVR5LZ3
o4OyRAEeyrMSAndM1EAJSdglMcbYEqxIJWNjnqSCXG6s7mvNGaqD2KfCutAmpcd1xYuii0vjKLD8
l7aG3FPP2ra1qaiMw5jasnAc5pzunOepjYUQzjllU5yN2EXuGcEjtrFeI0gjjNf6+MPl2/RblsfG
VgkRH9OnkBGnFJOoKglBpSBnILYlksPtgSggK/hcZkHlir8ZCDnj5TfDp98GN9+31/r6sW+sxQyw
pR/7Z1jkvdZRjIKA62UoIXu0uXuNSTknqmSpkUSZpweUbLRSSCZJMgNCCxJQQuDwH28m8qGjSEIJ
qatFwtQ+305P0B5h4cAVSr3804OskpjolkuihUdgQGa3ieW9LnAMLCB6UGMWGLLEgr03fsCWtq5Y
Z8TPBdADuQwRpIDyPFrK0+paW1+ExQaazzZTtiLYtwvefRYnK0TcgOKyRnkSdAAB51rgkLQktHyw
U9IvQOI/Hd4p4dc8g7/K/mpI1nF1slO8yU/l9E7YhsDsPP2j8n8yZllIosgBwE5mqsXrp/Ep/Kjd
WuUYOE+q4KfEh5Kz+e71sFxcN0yxl17H1BO69Cv4QoW7z2kChCkMR07MCnHXYwZFjqLI/Lusgtwm
8g4jx8TWUeCiUcFYm/ko2dOfi+zJEZVR6vBNWhnZU/m5Biuju70mAZQNpaBWyKAKqeqTEf4re9c/
PUNcFv+IXLgibEhYmnWHHrhoz30knOG5FwIRsAaYlCL8LpCmVNeTFZ3WuWTiG2OjtfvFSiw8683c
MAjxV4plM4G3GPQjCVwLBfgfIvNHLksFGzIRiEt23q01SKM6FL37qIZEqC7EZn6mnO6ytW+4KSyr
fT2O8ZGKTXvoJsb9k2nRJ7l54copSEDJRduJKarQC1C9JPMSmpgUbjI7HjX6JRJ5gt4CTAjFQQa0
sBp2Ryny7LFkJRTztRb1WGTNNd4+ZPmo6186p0p59OfTW0Mz+AGi1DKE4gEP7Ov/7ICUxKUGhB8J
4NVRgKDrMEB35N6rjmDmAg+30DKSEjkoMzFZtUbhCPX19hIzIokmm1SYf1y+QtBgavqx7GON4u+i
uRHKoACES4qOPCFmsipsvu9UO4Exy66PiGsb9NGAAECs7RO9dAoU6yyfONO9uEQNDLeQYS68JmaP
AAqUPKLZi+RqFAckhzpVYnUpnxnR9XsGzjwjGSHLC6wVSRVgFJzDeUVSU/7daBQTbT5iMZgHglsz
moQ7LRIdnAIdLryDCUYDZsVNB4OhgL9CLmwJquh/bUib3K8bAkl51wpfTEKtuyl2nSiOBBt9SqvP
L2EuJe2BvkfBWCFG3zMHgv4bA9z+KiuyTeFt+51ik8fp8tPofw5kv4jRKv6nNWQ2bOvuolpPU1br
M2HFIfEARScC2YQlglDCV2Vc0hDN5M/cZAcTEq4SN/ozYCHDJmAmGhpfiO0gNIVYQ7OTL5mCVgXQ
pGraIpoyZ1aHT/MbJ6Mzua7u0vCshJdiyAUAd/yuoPoRA0HSZcbo80Oi8yZmA1CBj9Lw08l7+poZ
KA59h7QUPynY0tr3pSDc0RgN9+mo3B/AP5P6b6+g4NJkWmzH4GIvdytYu2f4zIL1sTd1Kvst/8eP
BgH4JuP81eWuQFb+GvZTGWWQRSgiI43RvDLXlK5thFMGHCgcIfGzdIVY7HMsLc4FjmRGv4QpJ3dB
h5rxglMGHeLDdRspgC4NmA7UA3DFFeXb65OIA0FtmpobfaRtkcXW3gwxSRyqb2dpgLPE5iKkLkJM
9Li/aYwgiaBzzuzyL7+NdgotZP1L3vvY5m3QoM0RM9OWIWwNtU/FEnVuJOEBQhppP6bihkRgACO5
KbRiWGeIOO0ouaPrwmoI23uMhR5iGwm3ELrFqjGKLoLlBAqKEDNzhRnvGHVz5mSJzcY2b76ussn+
6lVLkTnTVrMXoWGB5hdTvv64M+CY322LUsX723mcZL3SaaX3DK2XX7uXTXp6+xoLgxtNDZadRT/a
oQnRpKK8323rnStyiVlfZwYduk6iaS73Om92bkyZ6zHbOh1kNqyiPlXQcdJPB1qPdGBkMJSH7nNa
VHSbLAJRhoZNF7LU0qUfqD1v2Hl4XaTj1xiqn41kxaD4y4cR3+V8POhWI7AdgJr5z/GN5voXwms0
v62/tjn7dC9eDL2V0UyxHzk8lD507bCbqo4Q9O7Ly2w3tcZ3918De+nI/y3v6TxWT8ecys8t/orU
ohu71ticor3uvNBojGxa3G3NEUktDogDyYZn1VFHMbJayjhbJks0WQJrfJ2JIuOvT74bSc88vfK/
v1Ap5AiUsToSDa4IiCkdRCN1QgjwmmhU3dGCYzaXTJUSzuBr3LaZLWXToj/Jp9W4jX+sx+ZA70eO
YsP37uNSxpYNHfY3herFs+oJLMOJZSN7gNvsKEOQ3XQMNdguEVXGd9yElQSdtm0TdNF6kY4p+80+
XH9GQvFhzmQGWTTV1jo3wRpaVNnk/kRT+Wp2GrbKX778bM6iqcFnNMUpo3IgbefppHmM/OtJGcrh
c4cJE9GlFsnmF8oaKccpOtX0b3kpOg2dls1sFm50NWFGmNe25Q+vCY7qsXiO5arkIQv94j3GzWPK
sDL9p1zwmsjd1cgyxtnUZFFFjo5AdNI3nGJIiym3RpqbNCSz04HBHXoM5FMbIXpqayNpfdKcfKiM
ETkYWV7NbxJYndYYgbQRBNKh6tROuYr5Xc2djdFRy4Zsx9iuHWtcO5rz5m2aI9aAK28T2U3e2HT0
vd4v5kmfr/ydScC9hCbSDkMaOI56jMIxv5T/wa7kUQmPu/MVZTROQO+/SJUVbh3qdmQk9eTmRdN4
uhspS1AnhKmRNkLQFV84Fy2Ay7iJOrWMcEts8nx0siM+0BewucB+i6VjMJjMGMiyaPTBA4aJrwzj
kSypNsuhBa+RO6NwSZWhbMTnRHjylHu44XKvnmOQAhE05GncTJ708KJRNRZBbgTJnbRXzPetrsor
yqwzaTlrMWy8w7wxW51ldecxETHqWzeB8XVzZaRMAaJ4pVEKxb0po/EcsGDw5p+44oOvDbvsidQi
VE0AQBYtOorEmCzLHJSZnhZbjgWO06P7kjEwT+zDzYOgNJD+vA9nk3IIItd4W1zgYEZ+5JdouCCF
Q3vIY2zORDdTtyHt0b/Py4ocsYLgjuLq9o7vn8gm3CYdyzWDlN5EpNFQ26Rjgz1XniInGqWeYtOy
OqaZVq4lnU4sPLwDAzVk6zUHkdPa79NZ00nshCa/YpixhpoM7BypI5IglbXG56jRxCKmPaJaNrFi
GwO5dmyIx1gC+8ljDPgEKoVMx93nRUc5PUiJrS9l2Yn1e7PwxC6KIeJnWMcGS6gYcpx0AORSXuZ+
pVjHdEJoxl0xZxOk4ZEhZENdFyJVqdvKXCyH3FvYLhzvnROpgszW+4xIw9IsE1qW2EXGwBy19vfR
Te8wrZUjzrgIhmOykvS+yTrL+T//dljCp2pcIOI2km3eZhnJaEFZGf92bjmRM37KQQN0YSX/bShl
fJnV6NjWzm2WuAQHsiFr5zIT4ULZlMo4cXP3RoNltpTNKb8VOyq2GGtM6NGVPa+NCjfhgMTJRCSG
XAYMDUv6jp2rsBrZVE7430ljRkcJP8vCMbhz0NA4OtGal1M3uejNQTz6DPG9bCs2qd5v7Qu/GtfB
fUSm0286977BZmUUAHcDL0DnR8FdSQfsdy5POjN4Hr2XeC45vtLBoXiMcXLNqTKJ6TLrRHTCdmnM
ETPDqK8RZ/L+k1WT9LWe2K7Cl7uts5LUkbzSZabigFRUV5Rx6Vx6+thCyjx1mlPNPz1H9ZBv/aej
e8pCPFjLwwH1CFC6FU/jHTB72qjJV/FfbGDOvKJnCmYVt9gc3Pvde98c3TzZZfxpEmNSSNjJUGr6
X8Vk6X1geDwOviiQlfHLQPhbPWljuqpJAzMm/kcsvfgtYyAr6D4iwEz67+F7yLwUFgq2iQclrAWx
qhmXTy5VbBdcQgw0VnPA3EE56WLIgBrn6aSj2BXPWXFeV8j+h8aSAPJDEAOXUkJHdZX/pVTVNOdz
GX9uwxd+nEumOg8WRNOh4juUS7tssgNltxB7DQw8aBUkHLOcXYOzY2EPGnxncP7qRPY8vnYqkjnV
hNIxPjmZwi/PELtitCLJ0gSVzi79kahE0bcytnCkTFWciYF+27tBwWdaicjGDekMTyS4zcluQKz+
xrZcUR233PZcVL+u6DlIe/LHJqsljVdcEWUxZojzMsOAv8xFJPSn9YIsmHzIBDOVbh2Zq5g52pjB
ZZOccvIJ+tp4x7to48yhB2fEQTB+lNFZXFLELQpeMTq3XBnDS4fu/z+iabJ/jP+NA03x6NhYwDVM
U9v+9WLfp3f2C4JFNI49sXdtW4ffLfs8h1aO45ZwgkiD9HWKOmWEqKU6fkyIap/HCLSDM9uNmPuA
OB0xP2qKmfO2CxRqaPrtN9EswUF0Hi7TuehPXTZ7fsr4ki5imvQ8ZUx/ZMQBF1MNEs6FC0dtFhMu
MaN4iF94gtWO/Isn7STpuNGg/1jMOPpfc2ArMfdPKl1c234xujFQkqEK4LB4KXQabLlxbT5FKgf9
Vnl8NL0sxCtlYZu7j6UkhhFlMNEJs4bmkV3Aihf/KUHtRRwR/P8eWSvLh41CWh+NMh/rzkITsyyL
SryE+OQmks3irrQ19GMOk9Zv7i86hioDNjhDbdaat138EW7r170gfu2JJ0RkmDsiDuOzF5cvLl7r
XTdi2H6u3hcvTf5pEApW438b0BiRaP4OKrjRbdVXAWHwG//C8g82i9IaoUAoGzxnJGw9EadTTQxu
5u89bp6EFA864X/vM+HgsUyxz6hP/PDVQ84qHinnaPTwZIysbCgDV3VbVxycuJYmm04cl2y6OwGR
GBp5idxe8seJ/IoZnTJXiEuX8nklm6fgwxM/Q3E4qYc48/A++uwN3GzJ5sYvDfaZTUM+Ry2WOx1U
QR0YhFk59sTkBS8bMVH1ghcN08Fyhz8TF3RdZ1tMw+iGgxE3UmNUSqflGdOI7r3G+AOfcB1NTJeJ
1ZPWzHRN13Cb8/uk6OlBayaTIZpuY/xwUkebpnxNHWvR9l5kChj5yYU2eqz8C8V2y4tdSSwkmcDm
82fJBna+WHBJSC44NTqKepeAAGFV4dqsjTm9zCqsVO38s/bvv7udzJlGRAa0NFe4e+I8MLX+m2hT
LtzbrTrvuYQBTSyeuCL5TAdEHBL7SnRbcSwx3Uu4TSfp7kh0LjOycvkFP6CPxSOuAQmSm5Ho4VvF
zsoBJr+v8orik7VDTPYj7iiy8eGvVcWoaOJgFdcdf7o5+U7U6iWcvDm9BugmwXHqqnCZsn5adKpd
V2t3GLjExa6gkcOBomaPgxvfYENinNqdaNlgJS4yBnjvuk84bskga/b0ohcvedYBKfwnTfCEHl56
HTxKzqPJNCCvTaMdgpH0ijoc04pcEeHZafS1s79HD3+pdL9/mnNBhh5lUsYCjIDfaAtnXgirC8Dt
ObismxRWH1365ZQH0yWAzWqk4SnfMfHXtmLi4TbaeWN1wbIngUBOYRYhhhg7n3ioeKSNHlk28Apv
iy5Bc/ygLf+vvWFoGA4ZlVoVzKtrTBW981E6rQ3MvBzb1uher4PnCD3+BWcPdY+haF8IPuXgwpW9
eh9GlzOk9jGPUC3Y0VpUs1U+f3R3aknHXClenHI3n6No3AiK48N5w69hMqpjojlExr9pvceW9+L+
LhteDWS+yActwCgeX+ad2n7XAw0drEW8eEyVevAKL6PLyGRCUs3Aqo42t0Z3BY2pDoPHMkQ5OLnE
jZkyzsmMGm6Bmp4kOHXwsbr6srUky9oNX0Bf/Zr5M720pwIFAVHSga0xiiFoLIlfZ0TFPGtUwxiw
8PrJne1L69CfuSoZ1tghwLLb4S9/eozefv7pUM5ny+RuuVLA5OmjIF9n5UQu0MNzZKAkYg5aXsn1
myqD167bZk0TRlobCRlvs4Igwf3+CcDkPtg8OuIrR0IatCBGDWoiREKtpabxU1wTABmYiLecReFr
k+cAVe098XeKPVHOqOXQyG2bg0aod5l6BQauhwnVEt5W5lpT8cRFAkgJxicxxpvJK4d7X0RC2CFp
N1ve0y4LRbmMou0lyNHnJbOkLZK96yCL53BNr0c6GhHg2pbeU2RGGFWB+kE3ywb58hZUK3aoVTES
4g1Ligrro/NcKZP7ZfSNnQTxADTMh2LYagxKKmtAyKFcLrZew3us9FPa16a7/ct5Hlq963nnpiN2
qIXxU1o8mlVqyhK2Ng0FNun85aSrCKs9jQE42p4ySR1loo/bixixGibrsG2tXgp+YrDn30WvBWgC
QtRo91+rgs4OnXol4l3DgiB40Jy+RorHvgFRugU1sKCTLS9mp+0xeE+MF6jUZ/hAz1J3AAc/TQxY
huBpb7eirbhPCY+Lie22I474249Hl8oGIDPR+XEQXrnN2PsuFqE6vDBw2K5luWL7CwD2rvBAeGKH
t8hs8Fe6tSNkkefG6LtlJGLw2WoVwuiN3xop5jzifR++3bt9Kzt8mVFTNGYfJqECzjGOAZf0cRXk
rBmUlkBl6tBfDXShzNsFWAuYx7evIMq361SMuwPEYK6kbt9RDJsDcwBaECN9CX+wMyD4FoJ8r8uQ
xuzrBbdbkaqkeu/t3xmwMYucx/H96tw21fhDWtwv30OauinFGOVQY8hsn/mtTQuiKOyEev2YRLTs
vW2Gwl8IG6E2E4HRn4AqFQz2uwO0T8mYwYmvDUVDZigStDLI1EZeRi2ZiIP+15yYBgDz0ysnsEWY
VwupwTorQ8A2QmGwGBoeAH4QI2B6IaEdzGy0aQjOojCjGj1sbFt9JHFzWBXnZGS5GV1JFqGyOavr
AVOzEVW4jfIQhdVxcXE1Sscz+HqAmO0M/a6uPkfXjGFdc+1IYw2SztQ9hXXI6zHcCmibKSUiGWID
oeo+HUrZisENMN2YxKNVHcQv29OMlvF8AE9XOGoMBUvBBGjcoju1JTqwQ16YyLA9FnXE5qy+DUxW
0QIEGb1dwmeIRnCUsMOkvNi6ceGkCEq97ZQOlOFlnhPdf22p303h0RD0XJkMoYe3EwEYUvnmKJuC
aGER8B2IKaCsXgtW3Jwx9Q3JNpeZZJhOG4ZFzE0bSLtluxutOGznbvVMAFdHUft0cyLFwlHQj2t4
jN2hNQDK2332XNYXBgnpr65I5rv34DpvjBgt+GWewRziW03WX9sNhNtX5Ah05Y+UukdPKUr/jrZp
jtvTBPVypALRSm72tLE+5QypzjCmvay6dTykReeGLt3y8WeOqa96DMC7br+rBPT174MYNQbPM7xL
E4YZVRwaFZUpPCfG61A+bKHCRFvy+CbjferwMY0X1+kjbDYH6T6mFuVeac5jljf1/eDJ6Fc7On6Y
G5F0ikYHagDrsAMLyvuOL8yPwDYy7+U6R1zNosUGNjMH5dJq2By0Xa5ZQWr0VocEzA7TnBcmkkEH
g2gWu/ERBe3Kvc2vCF6hxOHSWmY/XNNTvp0LEqAoE1Gu8aEkXobGAqBqHJ3puyH6CL/aCI3hrM+7
uYwsiNHHpseD6Th4a7fcwOowdyNj0SoHzCN8rEmrkhFN65S0ZsyNintMZUCPujn+MvKzzxh4Zo+S
3hROTg72kC4gaI1V3P82+vRAfqng7LjWNH5eXYRdrx+Ezltq981kVYagDzQuC1IzDu0A1w/SCkxN
GLLKUYqEzIikMMO/uQXjm3uHOUtGyI5uzSnFNYYcy/i5ZrZ52fnY7EjKxrS/0w9mMesVtep72JjT
vccVqMqOCHPdowETn7N+y4dDQqvfr+AZoxeKdOT0fYhnNxuCWwx0QCMXXVrRDMV6aTwhqKPZzd1h
ZQ/owy0/eP6WdG6j2MyghQ4E0OsYI0dZIp5SMaGLcdwK34RkNB/+ZYSUpfcGi0QCQ8S92Bc70h9t
VthUbb9gyzSMo7ZPIzL0j93E8OBO8yNDO+C409I6U6ZR0E57rMh8hTJew2c+Gd54TGJFdSfqStF3
Svkdzmo+YN9SJxHgTwDKC9MkWltI+UNGosKjdguaauOuxfL1qJ0j5UobujTNM/mGStvpNaDhPCJz
ftuJQ9s0YCGG6WtjocjYv0Paz8jsP3bbpa8I1SndlwIVQasCsYsrdHVpb5Nux+scxXHE81FSnd/m
j7+LrYCKcr2WzRPvjpKJBUmM2eQx61JmCFyGMO6ZX0i1L6dNjIGtpjSV0V1H4EnqvIQEe9Wce2B6
0IDeK9btjQEl/Wuzx63AtBCKe5wkG6DlQ6ulomb5LaJLNsVnZXrQRRxqqux6NHMvthbTnIvw1ogD
UjrU4azeM+5Hh10LnggKvcl590JsDQGCqVRhYirUNY5uAUeJ3H/+UYfoWywi0jCdnrgewlJiAbkf
9zNTGNdftN/phEfBFvfDYF7pI7VZ8XSloi54GT6vMj42d9gr2QrchJNAqsNh2IKN1j3rAvoidfAx
gWgFLmR51LasDdH3NnF3nDk14oHxGDAbPap7O7NDRIUXN4a3YMfUP7WDviBsT4cRsIR6jX7sXDNC
51GJEuH+woTwk8XwE5JKRjFswHv1swF146HY8AzoECsHYDPB3aEtDLlh9G6wWgNL8nUgHPjPj+7T
+xJJEJkI4FQR2zBd4dnP3C+ZySpymBsEo4F9R3Q3aJZ9OgHp3KZ8Wds6Jd50bCKZAM3vuW2pCIGg
8dxhSGTz7+VfR699xgDo8D+SzrQ5UbQLw7+IKgXZvio7CmqMMflCGZNmE2QTlV8/15Opd96pznR3
ogLnOec+9zL7NymrVrcenVMQ+dRa2sb4mjjyUmuOQK/e6l79ln+hxqh9Q7dZl7I3pZz/JD9QNVvo
hvhACVba/YRpJ8vEJCb5GkpAxXfHj+9Zu9dzBdjFvpFmA8DlJ/+cJvsBLgYPmsle/nNe4RecfrYR
khld7IAYP1rVn2SHSVN25kNcp17LTKKSvWLVv1mQAP54RkjbDIjf+5yTsAtVnBhoVAQ6hOO6LMhT
vSOd8a1CLxurZAy72Yf8pkMNERkkzXc3X8GYnINdljar/CqoZqtXhDWo6vUbWLFwztCLmhF0cnGu
cr69eJ6Rp4GMIJ98oQPc0WzUpZcfMJDocdihFsJxJCHlz8IqyD/ZuD5+WGS+jGX5ppR29zsjsqK4
KCK6OX7dI5k7ryOnezmwwA4XsABmQBcLj/uNv1Y5zy/Gz8SqBdUlCxTO5bfqTTT6rWB6yPjsYgeO
gQrbdvql1/KG+7cDEuhTdwgbkjo8yZe8A2nh3lMPugGVf/RqdL7DP3inDR4U8jqjD/EYTpPTLcHc
CB8MBtbO4U+wKYKFsecmRYDKMZ/RI0BhoEMgpziUzpMr8C3E7cI7as5uOFuShAwMDTjyXewm/OUu
gDBMV8JbqOWmPhgnWkOxpmMRbQaQlQQaU2Kp+TsD9XgiLktu3oi6XXYGMWO/cM3Zwgjq58JhfBYy
OoLzk7CQOyAFAzZ0b7cHCIZ+VM64o29tFQZFqawbLST8GY0VniJrso3ltwTbOU6RN3LJeGxooDlt
6RtX3a7ZJPsbcXo3zzw8dZu5pSfE6dqsr8m6QPBaUi26dqui8e0h6myn5kPS8QfOKgLid1he3ATp
jFW9caGPX4xLPV/BymCeEwtx6DU8DwCCkJMgAm7MwmsqG22Jkx9oX1PZaqVgqt10ywqadE5fEPsU
Gw3htmp940ff07DOfvBNUZdDYORW12Cf4aJA6yAAElzAteZAadUVTSu7pztnZIbx1BP1IJOosPGp
o/EM9oX/Sb4q6MjbVclphPSRjn3S4WUxV/T+QBg42OwAXHnfivnzyMZODBxAhlRdgoHGALeCT5Ud
QC1oFOM3jsNV5qVfD9lRODigcGAcLONoiwextsrh4n7TAtejIzHx0WVpAfG0vyJFbF9uYMBDuYEo
qGAKVNAhc+wLpXNh41yrDciVaMtpz6WjeQauBRB/cTwIaJAGeZfKqysPDf1EoNFXxY/vmo9WkAjA
kG5Y3AbAUgWOi5AuGL2hOxMu8y1JnkHpUd1sB4j2DYRlRO18VSOsL/GdZ6b8kH7AKpRPgxbmI4+V
0oLAkJ5unxUGCiDad8N/nXoSx2L8DOdRocScj+mGExOXAzoeJA9khNjjfDV+l79UGXkUET1V4XYh
f8L4FNWE5pAcFQ7iR+rVUkhdTd/NhOMWKpLmc8DKB2QX78xh+Bzhsl94hb7iPh9U3D1Wr48rOY8f
Ev5BFeLlHcWDHgi888LyKnF5Fru9GUBW5+/NsER9gftwH2gyxLDl/B1IIE5Y8wwcj8oyg59qLucX
HJMfOBrypGyIWHgbTgaTFOwjX42H60r7euwKVg2Qcuj4I+iZH9j6Pz5q0JX3Fxk9tODgAn+AL68+
I9XEVmcbrVi/CDdOlgR639GI/ytmvrRLMq7zMt/OZbchlAj1FtQtecMjU3MLzmytWnE+6IpjwqnF
zNKXbqEN2Z5Ce+7+YVHqANi75hd9U+rDpcHO+V0+SL+oF6LFofPouNQIedifEGV4/OxVk4JR/PQb
DODuHA+BOlkw5BvQjcwhjjzdTN0KGw6KfE5SA2YXTeegSUvma745c0K6FusSfC2pex8D3l79e6Z6
d2xlsMtuN3e3uNOHKbLdGGhdoDjxJJAb9MbNzVnjVXjOKnN3gZgYyjsTZSRjh0UCGJBhBt2GAT+R
KTghVVgSQgLLhEs1eO24ekwsIbEhkrgFjuZGdPMQbKHJhIieMPkcHfHTnsdS+IMpbB6ZOXBFRGxC
nkfnzAhF7QNIWI2OR4d9W6cwL58uy8ddZ9hXV8e0c6s/3WlhqZ/GvtcCiDjGPsM6fdy+6s1ws8E5
FLDauwrz404HK+1ezPqa5qmcP+r9rKjYS0MMjgbTyujnlbfs+bOQjq/8NytipbXvapRkfBCqnxMX
fQ0HUhC6Eaf/+rMAFbz6kkjxI1MViQdOdnRCmxmAERSh2ks3c9MSfoCf2HPfNi82njPr+aOdSf1i
wh28Jx0m2VtRLVvmHfUcQezR8wfFB94vuhidqJPzvTi/DvMvyqV5Tt3OY3kDcIjhg4JBOS0onMYk
7tdQuqSgP4CaTCxVDrAf50L0DlVKf9kKjSqkSCj2jP88UqhDzHiqOALhZ3P0Pgnmm3/BQsThBMfn
+iObi9uLmfu9JmnDXfj5Ox0pYxYefMBPT24Sh8lAt19wl4HUPOmMaXd8OxngVwFiRCxDZAQ0i7tr
ILCcmX6TOjwwEAfAEDlGVVaLMNJAfQyUc8xnz4BH4iY5dSjGD7zomWb2DebMSN+6Fac3vY+GVT92
QYMls+fD+N67f9JYc5LjjsTcNAcjYdHmQJvGhL3cqHu4qRH1nR5J8bLL/HB38+DhTv6zcDDMV4Gp
CUFr0MoFLYxIHBZF/ioGtHtjS/Vrha1fss0wjjGAHgrJYsrAozTl3Fxi2Y8yDW0aRh+M74qlAl3E
i99hRv7kau7pzgt/ITafLck0D8KrCcj71fXlk8qOVKzfVBgCOb2LwI0I0FN6szsfZMjHPDw55p7Q
Rz79xS9u6wYvC7ohloE6E2/K+UAiK5cqnD1WTCfMQnzFrE7NYMByc0bFa8gQoayuc5frkWHi7XBR
QLgSOz3MEIzKCxsWX3p4nBgQ+Wd2Ym4pjkWFcZC0Gc034Lt+zb/oy2gNIfaZxC4iEQKOQj1XIiid
xaQ0IsDao+fhL9OdkMdxANIrP8WGnUX+5j46PWfcJsO5d6twflDBEbRurr8KjNLMYU9C0g27CJYx
GicWhKPGub4DN5b2LBTriepzbreDzUv4k6MZq/LuJlBZRAINZMLWk36pfqg3hd1sHYrnZUbb6FWn
RF6Va4YlzL7g+6q4bvH6VJKP1FCsPBHp9iLXoY97GJhvoqb+Pr+vby1c2Cl8qBY+L2R93AJCP3Jv
htgyeBItFKlUta8JKxQeXRheT6vzcy+B+f8zviVBsi1BH3OOCTqVmtCZXRHxK9jyAH/QWujxTKJI
mBP3WYQfU9Dh2/bnMWxg2LXjNeub8Qoq1QhIZ83UyXHAYjtUyCvHSHjOkogJt/uGCgoGtUPuT9TX
TpkJwRQQWc+QJH23SAXscYtaktQpmHdOBW+xt5qRNJICD0mMdsh/pm6RcbDvj6WJXz7qWlS1qNTO
1b4+NMwmwLFtZKIWANdFzFGvFufKS/kAf7JLG5iOuta9Lv6mtV1mK9WjybLg+uDWzCPyXJoYHyuQ
X4kf4uKE2eXuDsAX9KNEfi/s5F8V4eX8cBd28Vmdq2ha2BlTiKevXy7ypFPmJ7t87koEJ5W0Kj4B
gU4OIRTZA9p/WlE4hLRVR3lX696Y2ho5BndU/ys1XlSuGRPL7I/+w9WdNGwcksafND82WN6A7ILG
G5drYzkjJSnQZ9iILnMwUZsnuRG6aBNlMhLTG4Vwq+LbsL1S6j2d15cDa3I/SHGGoxRvfFsckl2y
yQ6MnzuMY54L24wlbMs760Gjaq50yTI/Gmf2S/XnY3jDPZtQVWY7V4uBaDg7Qc+yCHbbi5wtHKHJ
pcLR+urgfV7T7fOQZvbcld9E1A0AHYfCpPOYz2nCiJcAREGOtcOmjMSLh9tuFO/hGkeZHROdwMEI
RoFFDutqr032ba9YbcAnzl7RmXj7qCS/mRPHD1AKyBPGADBGyPIal3gsFEHN/v3RNNj2/HZYM3zd
7xhXiz9wPz0DeWB4Ykl3ZWe2nHBF2dL6tD/AWGJFm/aYCLEVGGqXLoH6wTYdDuSO+nAFMmHQVgN+
Dy4lmwH4EswgJb7ziHyU1awPXmQrlcvhxfnIa+LJmFOsQPBQjukbIHw+L4Am8qtyJgcCXjh7Hsty
w1kh4/NOB74lpXOxVaL5t7lvcgdcFCZ+tTKwSnprOk4B6j3pqh/AUBUvBH6vuBtmv2T5bbAY2aTw
IOjGvwhJ4l7JYgP6IsazuG1vqtEmYWHLNDpA6biGjU2NkXbQGuQlq3ps9S8MfPcfSOAt/nKkimGp
DZXqcWDFNjvAEass/SioC/efm1V9PnDHhQ3Pf8dtXrGfsAu0kQ+RBgvoQQL69DkZs38LC6UbeOdk
WsB02LhTAEYEQNKe51/9ux+AAuPZexHznz540CwVZCyYezR4qAXjx4IykWMmOCSIL4EVWEqoAS4Y
cA4dSixw/nXPdbpyWduf2Zo+d8AXSiBcXnXgpH6qHEZUM1q6+xqzh+PLISUkomOGL4/qm+9m7qQN
OwYeWdYOaE2iAZCbBoUd6irFqOZv8POazFFwP1D3nNSaD0oMCqWDd+HxJ8j+T/RyGYRbr8Zeljwc
LOpnTvYpQ16MAM+3CpPMuTVXz2qV71V5SeO3o161UcWKCG4kGoXzHAB8j16U5m/fONK34i2E6sFE
+MW6ZVec7u6s5UdoT8pTuyGwXAlFI7DDsmNinuMzHVm7GaAOXp766jfH91cX18SHkoLSAL36j2l1
ixRkNsfOr/YcBPuSrmevx3m7MnYNT0VPe7Qsj69A3jGqdPjKBNOlWS8AYU/qKd1ft83oppRrjoeQ
d9Votu4QKkzGVMqK+r3hC2UtXhuhQNVocRip4Qut/AKuN8GmaEmO02J115aiiAcK126LAQNTO2dP
jI5T1/0Gz1SqSKTHVelVR+J967WEz/6/urcLXpRFKX3tGJMkT8NC4ZLsbsf+3+2s3whNsUY/Q6bj
vL5I0evBThernEt2JvV6RLq8Tj3VmXDr4AAwjtgWeWCxdVxu8iDXCCYDa5iQpzCdsCdIDk/UFz/c
AqYA2BskRoaIEcDjPSLxjwMDtesNNZuMWWPQYRkgumnEFRI1osLrVBwf42C3Ubl/rvnxi5k/5xQ7
F4NN2o0IKt6P6yrC3etALtpHHtKE0XVx24tDfGd8EmL/Tpw7cG/nCSDYpuUlqZbMufudMqOwNBO1
xtNinjp2DlMwKx2VNFlgKaGEm/2QMoZGRbWzOsTH2FhTfqCbebScoqNI/eJjNK1kDeSrvKyZzxsX
KJSGtDDHQAOf4k8Kgey1xLCzUR541FuWsWzq7/PV7EP+Ri8zulpY0UqdBKP6cTB7B3FMC2cQHKoG
Gkf64D0n5uWqs1kQQyeBcEKougGlPfPMgH4DzIam/hn81cU7DZR1Zf9CulDUecanGnV8AkyOVD8a
yRAQnbJImjHDO8lQrN+OKWRr87XiOaftgojdYmjKUAxaeaXjgXizf62ZMviCclGg07In8gcvdJjl
gVaLpQXJPLmvbvAvaSiSMlFZajTwnRdw1mZ4jZFbzbUIRnlZHNTTzFYInWs3XPT2a/ZeBSpPq2x3
P2RMy1gHLGz2Wcy/Nwhs+8z5XbCdLX/MoBpdPpKygoX9YvEMj96gMtW9Y3DHw9Q0LqLVSmnXSNah
OMMbmX5rWyXN5rkc01UFVWB41wm1cGE+rGccp18qnjZo8a77bLKbM83yWdClgZ2AkxAUndkxa0vZ
AR59QmrrPCWsbNqcgX1IjjlU7Sm79kLBoNbUFrsK9hqt8MErN2J/pdslPqSiA2GBKJJme8J1Fe/O
MLssLs+3IR4JbRLZQTRR92jckmpJxLZs33dU8Ty8b6bw+f2kXX1XQ+zitdWN2DZ6poUnOkNzLzZh
wA4OhDlBJU8BUqoBjnaK90hvYfgMjFLm6AbMY366//TxHN8b9WhCUjxWTg8CZr3Y0E8I5lgc4doZ
POZcQ8bgdXJAq5bMQgN+oZ3Fc0/xyPZ6x+48TL+UsCDRkvXeJsXbckLgSZOXmkB21vWHcvGICs1u
A9W5/ox+EmDscIuAHH6ofqU3HWizkmA8UPXafUbYI1FfEQ0215/nvrK7rdr4jfNC7+aZ2qZ/T79u
BGtVO7pMunbm69fLnT7o5eceZZ3nHck3Ruf03mcteAAEEnKp2ozsolBTKStsY0RndBh83WGAJ11r
bwS8GLJvOWTE++CaeJPqk35Lm7UgVtPBgVMPMZvhBCdNSVuatG//4mJL4tb1h3FtfZu4RM1nptgJ
Uw2qN9VKv9gmS5FRhIgokxX7YvS7gFyJxegGFGkwMuiRGSG6NLZ6hN2LLnIzGLZZRnZdSM9XeyLy
rKMsvU4ctFc4ijPkjj1uLEAtYGcdxB1w5VV5uQbQilIoESX6u3xYgdvTexz7HyC0wqMFhAjACnAt
Y1aqsMcjCY9FbfENDAjgwB7zIRYHFDDSIxmgu48nVi2pcNIxthkrUGlPnWjfn4xtThvw0dyCOq4C
3TOIw+nc5OGZGOfeLXb00weulw8ScGFZlzY3iGhSrIa/JWNtR8uVSVb19CvuHr0USdshqGvdkLFt
xhk/DMgbPUPvPNBaQQZmKsWtBpaxYHgoO75gX8YiFP3ZRfvB1vtAfSY5DycmdpceMLmyqYYAkFgo
rFJhMoAnKwWbgKAkFkxfONgaYyV6CKD0mD8lhjYkvy1Iu0na5FQG7FGn4H6B4cF8dhPGTBxchb4s
RJIBLev1mEOgRTgEfRbGLPTPOhJUzDl3yF1IzEZCGj4MUt/AmmMTR9dLF0y/GegkE2agyA5sMNhH
3y1t6NvgQua+PmwZTPd9YP8QN08WydbzF2LU6MJbbZulIJrdf0aX+GOoqxqE+4FnlWZyQsvGbVF1
m2fppQtgYYR+ViMkjCKCBRaEVHsQjFlbD+NWZ7dyBwKZ9QZgnkdLzfoFGR87gBdPLGGaqjel/ry0
imuoUGUa6yo7PUmrSDeStZ5bNSP8b6O/tyR33Q/kR959/W6niicZR/1z/jltb7DzlW2Ky+Mahqif
QQGt32u3obChhgRRQQQm5Dvwe2CXZfYomk1xvuHp9A+0YSQ45XUBr6vWD/CLhHwrcbSIKssGwsTT
R9wJQvm2uMxOKbd2EqOqMWhF1UDHWFBZFU2EP8ncgl8kPD+gNDJr3IUMhJ3XbYD8LkixPTR4vbQM
J4cEH85McSgvPqo3lU0ANHwFAxYH5h+MLDlkp1PsXh+z7ycXgi+wRmIoZ8fjA8BxCgtZMcYhkbJD
88gen7k2wqldEJlbRNH0wvBgoGAcsu86JMpSB/AC54LMLvzARkSkuFin751nRsKjWsEaNvks3nK4
dJaEzhmGKREaMWs+Jvx0hRRX2+KMN30MhP0S/aosIVMwm5h7OAEC7xXGtRAmyP987Mr3hgkGBWSY
7+CXjMOKcTOkB9XRaa6LrS7AdMiPFU6El9uxXl/X9frGlQBk66xEJY2PxpHnk6w/WBaMkgd+t2Cu
2gEnogllIfuyr1v95VAhTccI7hsWuTss7AmyFoMaRJH2IugJ0LNY+XRimXQ9gvcSjUa4IBwMge6R
ad4i21RpSQzaU1XxoWXoLDQ7lRoj1ps5nw1OV1XQE3qy5CTw8pCmuPjUjonqMPzqDj2izwC87hYr
gNZyrwVzllqXPErPyU46lV5/LA5M6bw5mnjePI0dBZ1333MW4SrV/XQPVwGZxsFBE6GaFf3ka/P0
44oWfQ7XB+OS1ZAsq0huV7PjdZs8BJCrBQ1SChpjw1cuL5XgxxguELvr2rkxvczZuzOULM7ZiQZe
90zn6XeV06k2YZSPylIu2g5D2oxwrm058xVzmezmJwmwbVVFz1t8r6z+mO+Nf/meH6s6VVTxzUiY
32rBxETkjbHqAfk0DsD16+seFRcBZWG1RY1OLIObj9ZVNOB6hKJ/D6qYbybDYamAnpyFq/bJBE2z
QiuBgQkoIyxGpyKNlGDmZmkEeXTlRzU/YEAehhMA5KsKtb0zvyx2mf804Q6unpcG8fFoPVNrejPg
79K8sq8Ddfsnd45ymV9Y3Gg7o3PSfbW/R61hTT6BIo1z39DrmXCIfxMxGaZBoq4y5cwNNLDMZj4E
m9XUFWUs/4Ib0MUjC4WYOLl3AHi8sLNTs32ddfYvy5b6zlZ4zYeqnxgbWP+etMYZiUqmcaKD4WTb
ipvRJ+CR3SUainzgtPgLHarW2KhfQWXOmfCqye+UIdBPwiaT3iawCycgVLZIGBGCsB3Wrk5pure7
y+JChWUkFBVaTCkzYnP3mFvqrpO2Mp7goyBcsOIqPxEDBKyEqzdWxmlcpCwCX3ATPtjqQVQ5PBBI
9WFC8/8B13SAN5tb8v723S9cuhLWvvfvR8IpAknjkp4mPBxp4tjE7BVbJxUQYQYSwQRkgn04etZd
Rjf/4nGrXo70tZhDe4Smc1+OAWtm4J1+bpHNwEKNDJR1Bu4NYSsVDI/FofkGYNZ8LsSVYS9ZmVGJ
IecX7Uy6KzWINCNV6i47TMvzjzvl5YMvOnpW2lzO9HKlftCUAVIBgKsx4zbqlo8uvM5hoqH33wz/
6ooolCx6CA4pqZuL05XTlAa2E5lM4LfUa5SM0oaNARsltI1KZbGRyvULWkQGHnQvDCd5768Fa533
8ydDF/OL6hhgWska3Qw33Fo0OPDoUnqu/AsuX2YZnzewns2LILp3iCYZmfFYuj0Zy1ivhIAFiwUA
fgGACf7fcKoPqzuwZR0XFwbU+ccE/1YVwEbj4S961nd/DE/Ylrc1JCYhLuYjX5dkq19RuDSiM3kG
M78Bqo4ggNK6SOeCVi9sPjqC0jesHObhPNS/s9P8IPgc0vf1Ip+f69KbCSyaeTwNwQi4d0EDHPK3
zxqbo9nZBJ+Ep7IvmY+bA+5pHOUaPEQWWij/vflB4Zux8qBxNpY9GURcNeBZ2W7fxTX7bh8+uw3m
EfZUDmP34p2z6UejIN1XA872AU/sg9PztZxYzLmLnRIvNk8YJfYznvCn5DHdZO70WazVNxDZ8lyd
1UvGdNcc8OBOApMEaaeyQRGga15jQrE2lbbC+BSHwzD5RP106ItQXBNuEazU0h1HRwCzDuEsnTlZ
RGXAC12UNrvK+zsGVOA12Kq3eKu8wdoSQ9VGgAk56cZDz7Jj9ZK42mxJ/tpWuD/QNfm2zVykt3be
fN/N3OJFJPQs5rDu/skXQFlogmXArgC67jSsYRgw+DIJXWkkyBWIErYqZ7yXTHcUjcbshA86Tuv4
hdHzEUfPDpzcRUEuxaWDKqvMV09pxewKrYA+16BhtzlQSvwKE7ZgTrtL4EWsKoCf5qf+HOMaYQZH
M3UrNo2lGXY/WBzumPzcp39VrOQo4CcqrwgACVgL3XnPlMasF0k0EMnAMTDxhvOoUc7odkS4OaM7
TxYitF6E6tAOQ+c4wkkU4OLh4WAZul5sF/5sy2Ypy53XzYEMwJUQzpLfKcfGx33TbwwimsE0NzUn
4wwuEoZC2Ll6rEIq1g06QDnnbf+PAyt742P3s5gw8Mt4ep5uxxQqrCZOqxq9xck4YlUWkSrP5t2v
f+77J2bPYRKwabFB4oe4DMVG4ZsO22JfY7c7iE4gePYdN0FsisiL7l3M8XttVUA4+oTIB+eCxdfX
woeKxjjFbQUm87eMREkOTTvITRfdCvMkyim29fmFvDhv2NDcvQhjZ/WHtoITcFjB/XknLkma7I4A
dgf+DgJIpF9yZsOPwmQAnhQjg3y6oUhDg8fm9gRMTcyMNHNNHUqbEs18sKEVjtTQqMEIYCOSpLtn
Eizf2RHtDFaS+LFovyqZV6o1/1BD6ZSGD1cNq13xdnfL3fithAmJy+CXm8YBwxpialL3mYasod4r
L/sE9n9TyK6V3xcM1jzGQbdlX+GZmEz21DPKCKsqT6WYtEjJ7Bffx3TuKuniusdWkvm034iMMzaZ
2mKpyjZEZF6Cx/QsIHCGaZb0YuUKVpZA8BPtd+5T1OZoC7W3IWA5qGCyQt8NkZGpCWCH4ZK2G7o8
OQGCVEdqLYg/p+ULqz7FHQLZH1nY/cjbRLFKCCShoa4oAyUzZM8ed2WKzrG/CVpbDpynetdYd/TT
4zgnDpbNj8eiCiin5g0Bd1a2bEvfd/BGWl5STVl8ym8GcBW+fyw22c0SsgxLg6ONzpv/JFSTuY97
HKoDUFj3kVpQMGdv7LLpNddqJHZvQHs8xw9VOK8yAPdzh7Ya5hhPxPA9KCJOFRBzr0SE0d/gHzM6
C14h7qa4j/FbUkSHWm3MPQSTP/I0F34O92u0Ye1OYaa6+1sZTX04k7y+tMuXm7U2N/LIbf2w+9JN
WIRNLFbfkvx4NZyR7d/Lallud+tSh2Kzmddh84rlx8e1DrPJkzXvwSxUb2vUmS9fToUygc+5NsmE
8l95CC9Y4RlJWax4hebyNA0P50GH8BSAh4Er0pETArqjzyPNIju5rZTv/rfDwBsCHv4FhXsv7IF9
rsGebsVpjkc57CZ6pz1lLFusSjkwH6EG8e9c+ClgFnA4ex9cu6ndqJbXN1hiT6uSXQMW5QAbyEuy
wGjWpuk0hVNeXXlg7gr0ARWoD7HiOWA1wOTq6IaHGgOPw2GdNbEsH54Ybj3eDUz8plibba73wJQ2
13JftF5lrh/odBZ+WRwHHAs1vnTVbp1oHqksTyYunGmmKJ+cewP/4U2foDjR/qNSs1dz7lBSJYDO
edmsTForqz1JP8j1uoSkp/j5w+Zp1UootVBw4MUiHJ/5ZRspvf8g5+H5zqfQ3qKs3TXGezrZ2WDP
bgCs9kBU3sKjruoVD9Uf2RxOTOEXJOkp6zk+Yt1B6h1SC/s07NGqKzg3dNlGLb37RDptIOFAIjkV
K1cYFKXTazzB3rBwNdTzA22Jg59OdXPUhQuKk72ROrvhbGhhs0lLWnk9GkNpDzsgaBwAN1aApOrC
W+fP6N/XNxnc7MAqlL2gBl2Bq+MXYFBEzTyO7FRIJR/whLQXAV8spG2JgaWK1IMd/kpP3eYORrhp
6zczDaUr241DWgcZcsGnJ113mDYtuPF1vLV4Gyy3TzRxsGcFP2iwbxNKXSQkmhRfXxa19ukaQi33
3HSt0+3aGOoydreU7gHjGKCDqw2shTcA++w2gpKJnYsg+SHbZceowM5YUXduPjFACLVZalG14Y5p
2GRA2izg3mPvA9YArxcEAFRXguMgcmv1DTsqu3cqZhdOtQ1EQbCeZPsocLtlQCo3xifzNR+ntoUb
oIpMFw72yePBbrlUS2gmY8MK3C8KBxxUx8uYZQjwLaINyIHJlgCBmnw/aG4IRqd30A/BNRUC/ByA
/PUpoy8+p+zp8neRz1xG+twyY8EcIjL4wn4WdcEm+eQVYNUkXES8xRaiEb+N9BOcCRpgTNt2m7Eh
eR7o/jgqCF31GYEWmLYCFC1WlMw2YsVEzgtgbsikPomWLOo4SDA7YKnN2Fxy0HZ+8SkgPiDPeThh
BMb751VyGW8nUVuQESFratdorzBg2ybxNcJ8ieYbcAV+5kB0xfrKfszwEQGVUlDdXcgnaFIh7gIm
a/5sHkLEZfaU9oKRxnCgPXx2l3QEb7AMSmrakrYRaHUw3eth/nLoNO6rVrKBG9KoPYo2g/4ALIdj
4voj2zwqG/AAAIce5jh3tsLyhy6zsEULNIvlnxHYo3enw+ycewO5ngBdny+MEnprwHoEDHwl8I4F
WfO+5CW/HVBnwQhWA6+g64STMJ5Gmi9MGWhSC5tiZ3qvEQlvtq7+iQ1bCYoegzj48rkAgvlQwjzg
0uQCu+83YDgcDvSF9P0VbPTQwA1b2QvGDkzROuRfPTGAzFrSmVVv4rECB+7KLGj3j96mJKUyPpyQ
vfiMB3vhYImHnSErFD6n9TwngTIBlOAintm83/klpolaDIcAM01gjTUn3QK5NWwuPneOKkAhzRfZ
4FIkNTZTwTzkNVYBE0DvzsPiBGnpvfSYpLmBOHWfazgPxRYOSd4vH1yJQ7GtxPjfiI+PJWgkQ5OA
lQxBkD52qTE9x7hNHsuIRY/JQ+ZwttO9YkD3ddeAoYxtu+HSS3umKJ4puFH03iO6ITRWP71Ko5B4
sBizf+Cv3HY9yqcJojBLZiOWL+bmGtLj4u6RRJyhlCguyIA7mSuhiW3+9KWwjU78//0VJgXn+bLA
H/W+5nupolMTqzuYyNt+VwbpLoGbKQQsuMotrCbkJmXV76Y+Rsle9YOK93me7ApoNaqxRxByFBrM
MUDuB8F8hrMcLYh4PBW+o25XG0j+BNVwJ6b46nFyUgrs3lXRA0AHg0y8wbeiW7VIpD6zf3coeOyZ
eGGuIFmBNNBHodOhTQdNZL/O2pGnR1w9+JM8QcwwFICa8TvdYI9HHbr90rrRttE/BooHlLLjZDed
8UAJwMSXV96O5/Q4EyDezJ0TPMPdMHdhyvIPo10aXdcZ4MY6ISyNOxYrOl+sRPrlE5aTfDQdDgol
nJNas4EZDAElX/Aa/u5mbt7E+egdyM6LpyMdkagFwmOI/92W0DnaC+xv/b1kkwgRsYWu1rK8RaOD
jkFsjQmHJ/LYogUFmOy58T2K6Ey1AJkcBYs3lBDcYf2Z7Y2xGjg+jlAnr2wRaxdgTGKWYYP9NqPg
a6Eea/OgOmq78pgzg6b7G153K40W5wYQxiqHXQQMyz0bGDzz0ZjA65D27aaAYCTUTspfKidChAuX
xRQiMbKfg5vh/tFQeJ4M8VANjG87ThBCAah+om1ooW+81vUNc4KbYk+/469wIYBdm4P0AKGN2Olz
xIv03rIXmjD2ibplvKUuAtWZCA7swnwDAQKIVjwCJBnqTMocrB/33T2qPO0I6ibgzFXXLKGqy6y6
drd32nT6TCmqsJ9Dqon4zuXROBLuQ2Aq/bdKzD1B1vEIyenK1qeAeaZUNJ0iIx7SGUmjqUvry/c8
5C4KJFGa+NHpDuHh2IfjBzSzGt45p8uGz4q2WKNNZq50J5e+WN/cHR29r//YftBSC2odSyPRQov9
PqlV4NIPIB+qX/IJuEFdlr4byVIXgtdYv71govN4r+pPdWYpa/o/xuQWRRlwP6dHRgGnb48ld8RP
aPE9t3Hp2ek7fNiFKxhmVX/0z7kqQDpGW3w8dXse0b4BaoJ2bnklde4QN6U9A25a8o0FRgUBDEUf
kxWHdx1jx89w5CqW9HElYvOrDSa/dsatfGSpBBSr2Y/zdQv9YDT9cQ2gDOEECgePxlruHY5WE3A3
Y+PmsRcNKWRwZ3clqEVMvABMQ8RxvgI58O7gHipDVXM04uSC1KW7IFMKSY58oIYAzYKxUTRyh4iE
UOIuANfg+RCVktu2DDiVvyD6QZNYLAmE5AxyFr/ZSYJO/NZ/VTqvAMQtD8xoAF9DHYcHAUuCH/iC
79fGpkihMvtfiVFUPnMP6CdlNUGE2qx0ZLEAqxsdt4rHEg4O7+Aao0dXLco00FTv0mJkl9fVzS7F
SYLs/qmiYTpzRtSjy8fyZNxDjrFufp5+ccLlegPBbrxHiQWhwwNXpOIJP5vZWz63WKUxyISY9KYb
M+KSxKSgb1pUxo20MieL6wEQMDs/InaM8z9eoSOfUTrBS5HZfdGmajY1zoD1YM1kt5ddDvP6E4Zi
yvGf7zh8mX7FY4E7/74LwZoSFHkbHjVaGeC4mYuJ8Fw80BAWDjSG9X6BBSQrtbVmLG+draJyD3vu
UtF6dqjJR8tgj/8t4yUltE9Uqhz7KDKdsS/LMNf0p92stbgHG29yU9h1LPtApeGXIacsLGMLHa18
R+3G0hqEBIYdKg3Wg5gC4Bb0xfB131eKS9QBAIsW1IsV2W2GRf9GOzTjx9QWd92DoWtr9jZ9+fUA
F8aMX5OnX1pqUsyc9JNtE1Yy9drIVmb8ZAm6sOEd4YZ46ogjOqoXmUWyqPPFGhKQEEp0qX09pf8U
nBqW9LGmhZlEh74VMH6dYfjycp8nGWYl9Bqu8lo7yjbrC5jP4xsFPOQA5/YAhnuGUBsqXO9eC+tW
cFo1IaBrZ1oLiDJZYkMngEzgIPwTdO0koROE6LeS47Fz7uCaB5OVHk7vtYT1BwxaQs3WfWbT8ACd
lwdJdfI0xKwEyaJiA+S0P0/0QY8Di8NOW96h0kMivALWGxSA6HEhVFtCMctjlvpYC/nmjPuvC8XR
vpP2AF6UKnBuYH/YwsDiFJP2ooPVLW8U6Jw+oKk9PUJsy6XDM2ZPlZ3CiXcvrygY8CingpO2CngU
/2PpvLZTx7I1/EQaQxIo3YIiOYN9wwCzjRIooPz0/S1X39Sprj69ywZprTn/iKqavAvMbc44mhYr
emxugF4IkRqWqXSjSg7LIWqUHzinugRNX2lUOy2aEg8lqh2bO4xIip5wEuUCziruY+7hMAj59PWl
tRd5FW+scahi65n8jU1oJrnspedRIBuTcegmMqkLNqVomH9iW2p8vBGf+QhScCntwWLZcNjBqSj+
gnxa4wgnRQAvj+Fw2ks4Jbk7zCAxHK7ncG3c366yuM5QgvHQFR3SJx4mTUy5z9WnFBpcy49CV4qc
/DIkbj8z1jCI1QKqxbfuI1RGyBjMADNffOdTTnjNPUJ9Oeh9WXa5pHh5GixKLm1pzFxcNpzJzC+y
6fDitn/a4dpyADwBssDCAcBGsVsW4m/UI3iBAgbqfJbhT0lFpliCsK4koPnNl974zCZgwSxuveRX
nCnAWaOViRkYKTX/B+7Vf415H9mfk+OfTRKFdbgWAwc6DibeD7vZqeCCF5PFe/FsbeVhdpPyR855
bWQQ8BLOBKXRqYAQXCnr8dbgSmLaRfdynb2caKJwfRNRsAQ/0oMWxoW0ATXg+GcoUgiPPIUnRlHj
CvXnsB09g5xvHS4WptVgrmFmj4L2IpseClA8EsmCeyJn+jMbZ5hzlQ2TzHvlrvspOO4gDZiqlqN5
sy9mZmfnj7LymxepuNNkcL6Z06uQ3+hNOdkFpTQhOIK8pdQEuGPLQXJdciiUtZcuBJ3LE3iiYlZj
nOfEuAHxpEgrO1uF+6SDg4ydrRg2WB+oXUfulZ5I3ZCW7xN7oSgOJiMO6w4wzPtfUsKuDdtqBtBo
Y8LkAj6yK/PKePkXKuv4q+DX6Gzr53VizcX3h7NmktzCwyuZvX7znxc0MX/cOjqxc4VMO0/7+k/2
GkiFp8M4Gy/gGTUOlnUFBr1ND+ZW/n3ttAvfonVBsSihGPU6y43weS651kDyRFsF0sZySrQ2+Y0D
+cP6go95hCmma22DBA5r8Fm1WGMZv/ldzDXL1BrtB45yljR4Uesl5v7+ixmogyjTREtrQ1ZAd06J
t3HweUQu476AewFwuU9m5i2EywuATOoTpC7Y/7YvXcNaVmPnktZTTuRS99+X6kdNbWMfLni+JJ83
Lb2QvrVnSB9+khsf1C6EeTmB2xboZ642EiXOXhzBRcGbG207cQqQIUepMM8Hama2YkTf94xW3s8R
6DdeiznbYztYP+dPv1modL564SFXF534vD8oQridpUmBCGqKjANdD0MB0CviYUKDUOy+p2nj9Ltw
UfLSX67fxro4ZaTwQ6IPUy5ghJM4Dj7bbNtn0+FOZQt3BLETnKfY7lviXGWqlaYY+7cp0kANBMa6
jffNFTDfM7alYb9V4d5kHcI7Bxl7S2lavqAQP/c4ovlqvykr5foQSC4hCfTeTIWplMbabXoiagH2
80V3vcyqv7N0AtnA3HYdamTCW9QJIzFqA1K+7iQUYAdd/vVkQS7QRkQ4uhZgWDABcj52i/C39Soq
UKJZhYzBfHQ7lgJHX8c3Q6GymdgYC6HvwfJ0LpAlP+Z4LQY+HMJBnnHz5b5BtkF1xrykzJ//asMJ
McfzAd4J2+B+FJELsNHREhk7+ehTEiTyK8dSvDbITcNtwIzHhZE/kPrSfxZx+cfAOtAplVNxqJ8Y
u2gWoqFAh4VpqF+dpF9XnN2fCUaGYpXSRPNI80nPDEM4gJDJla0LcCRo9KMeQIVxUgDRGUtiCYDA
qEO+/kQPwvjVFyvApPhKfoyn2zF57DsPs7ul2cnlQyae3JBe47TosMaOsWwvJi2SJDTSYYutFFZm
VHjM/eFehInjkWUFIHVshPoAFSqj7w42jgCGr7Yhi4FBAUX9nV+P+kyZ45uREDEk746waLGH8pWg
FOQ61dzx24mJH7ooqatd2P9UTk4Fb4DDdSX/6iZOAEc+AXhVoa3+JqoYTkGT0IQQiUUcbTcxzu91
dxd6Suay5xGoynRZV2j8qFFWsZ4DUOG/GaPQQz3FSCyWF24YQKadibsDEF8so9ltvAXWfyhBdM/x
G04Y7m9St2lz2GesK/1MQv8BOuVBtITr8oy8D2kdwVA79ZDAQ1DeGJ9LY6LWzqewBVCFljhakDtv
Yu5YKNs3uT2I/KfM6xUGYOyIvFx3UfzIWM9iD6oh420U6BIpNn+ALx9teUYJFO/xOkPCJ2zS4lxC
ise6w7EBxlbI2Ja46rJdC8AOKPsbU7GXk+CC7RUPJ176lN1wPjK8oZ7oR4CvcKEEI8mzgKwnWqDu
dKLfGkIqgGweMRllVTy3Os/4eq7NbNaSDMNKOUyUdXcpTjF9fiMyPSawB6/ZVV8pRAQSyB5cmXOZ
45DX9mjpxV+obq6PvCjbkrG55ey1KU1cIYWkIQFaI/tpUXAjzFaDsBenwCyqPdFyS7gL38uH8oyO
sgfof4XuSibkYdoCS4AOCdXvJPHGm/edCBVeQcEOR0v8zNzRsYPZm+F1dEaJKFnuNYF8BMdDRcpF
OqAWO/Gu6Txnu/SQ8tgnfpy63P369tOLaUhl+cL8XnlX2hH4pLRA5+pZRHedD9n/IJ6FbvFMYtAm
0t5gks4P6ReDuZvM4j0PBCg9Gc5wX3jWcMvpcKHT/pH7WMnjO2KdEvmowCoA6eAFX8qFox89qjS4
8UMRiviIs9rRAH3FDxfIvzHoLk5dSA4Ow9tzB3A/HvyKFjKaZ57LfNHKgUqQPmQzwDCDCAbiRd9P
CXxE4Loa1qPD9Z+eOa/aTYxtzePlVF/S/HnWeIaW/BoCYNFbu1o0n4DvkIcJYGI0RhY6sA9vP8sh
coGsOe726RmuDFydjTa8i/AsvgkMPNj4+qeDnBOqTpZcTnXMT8pnAWB5zUm+IPcV5qYobf7KIcNw
oXBbsL9lbPbEjeKE+QfbZhG/RsNPxx3I2lc9F8UWB4gF08ntz8FRN7Z+6x4vh6uPnCjMktgwoeRw
Xatr+GFwmJT75tYg4iNegFAz0kvzFZWI9FRoosRCWcY0753pDxCiWs1mJ5T4m276eS4iZVJ+o+zv
cPWQVYmOMQkQUypsMYYN1pJPC9MDGbOO1YzflrtD3VOtLQXGUZz/OIsoUyHRIy0cSBmaHP8sfRqc
3XSoxF41wAsnjuKnsdsfNY7tO2Q8OnH4O5awHq0yi5jhV5vEz1bYRyr/+hKYmaD0dITYXAUMgu9D
eYBTa6S1mcLsLBU3PVy98W9LC0dojxHv0QiRzRGYmeWEzvP61yRlF3NWPzH2QITmd+VqhZ1frqnX
bRQm7h1uvOS36DmwJ6E1ebFTc1dwt0zMHemPBi1vCt5PwvVMZNx4ijm78PqT6nIeNUv+sbFhpBiz
5ww/8cJYY/oTiArqcJXRNAIM0qyg3OBCaWdoAlB6YdX7fv2LYO2pXiAuAuEFX+0e4HH0Z3oYEAjn
vSMZfC8oaVEBF5ag8ljrdLj9E4LhKw7CBXgH6WeH7EcavoylwCJ4j6spUt/i57rgEIW6r5i0GamQ
meCuY348VPt2NyZMCPyNq3bGW8SW1lzMl6f86EuFXQwoYdlulbWyJ6whdYZ9RFAiDsEROR0EvNEm
2kz4lFkC1RNPJruieSO35c0OvDYaYeoJ2wmWHi6xLAdphxWxo5tyQZGJIDA7cey8bvxFfGUkMHNT
Huh47xb4oAiNwUyNnAWSYCFdDFQaLT3xrFE8Rj3h9dQexFCagK7Y/PfXDW8ByKEIEhD3BpaYFclR
om4Q7t/jilAOOJOVRbFDPy9dZBbZzg4P+GzS4Lqsf4cf7YdjjIBAmKittu9n6YLl5wV+bDAKUC71
OWFsssCIIjShqPK+kwaZHk8ubr7GLr6Zi9EjoeN4hTNQrne6fR3DzH/F0F+1us9N93pIFNdwSN/o
1qY6HX1XslcBjUsuGr2S/DhlgmdZFpU+gzrDotaq5Fstm3qRPRDBvR7KaCbNkkcvr/LO7kESD+Rw
EahPEi4L7JJokw77BpVteWoDxHPsql9g6m3sgahyaYrGPZAv+HAonAjN1kGIQN9fH2vKB/7NcTss
AMDwGWE5IMiiPTDPSMU54AnFmI2k6elHOOGI0ngzacGjM9q9qLv0nx73NuOetcpBVvFuRNuiddBl
FDPjyopQAqIZbF4DQXLtiUctPgyX50moc+EI1vLViU6jdW9MUzYEd7x8IrxFXtg7Q7wY4bQjmyHg
ZwBAp3STpWDPF60eCGchVoGt7FfjmG+Jhd1d90QQghUhUkZgUwqtdKMwf9d0IWX4WWidZG8jVPuv
o5kYkKvdjm0Sm9Svhis6YfU8j3zpXHuE2o0nSPjlbMp4VS//wMn8Qe+pMdWRu7Ze9hJ6A1ag/CHz
i+EiCz3ICe4N7LqwwStEuMWqx1c0GxYsm9iRTVt/O3iXOb8g7PRoCvBngqwR/ckU9J8871j8I5uE
3WTTUgC00741+uQVAxMidPkgnpgWizAvH6lvwK+cv6U2Yb2OrL9IA0AKAoS5URNbNx35X4tShu/g
iqQWcS2lM2BxXA6gbBZZOgd00FHFwcSbGG70WbZDvHpP/Pabh0PGqGPNUduSTbzlSS+24XtabYy5
Skos6wiyXNRGXv2PjttvFng2R0Y664hKpVFmoyEA6sJjCbPHbInJXQ7oou5OCEZf+xrDGopGJJBI
mS5XXCwsRimCL1IgZOLNVNEalfsoARrTTcwFjy+jMy5fse6B1n62/YofMOMMI5mFpp0dlsMWev+z
zZ/C6s2UumOs5iN/c5EgeEYxeMzv8sYMyLuhWIngDN44VV1U6mx8wZ1KEOfzAZn/xvUL2wUHNJ5W
adCPp82utFi7WCBu+LM0yaFbCQCv+ri4SLtfJBY44rjtISSyn2ok/gV0NAdXTGyvJV1UeAA7HOro
IbCEgSkidgJqG9O5a/aefKyR1vw9aCgC0QZahZf9q+b0XrUsUfk9pt6JafX+Yu3yFEIPx44ZLaIy
CCHgn46VnwhawvhhYXPiyr/WfMajXwwIiElHv/xiY5I2BlB/kZ9RIHYy5Fn9Fl4UiQ0IrRAe/O4M
fyRG7hgzVrpucK8CL5MlUPHlLQEDiMwgAHlsM2Li0b+3CYhHteapVU/4mhRb4VmXA5Dbnneb2yE6
NT+SOm1+KouwAULDxGWqfiOdhvWGPc1WzOnKgmuD90V48sn7nI/ftkncBG5u8qaOI7RQ434Get5g
roKu+WbLR7Q3vFnXJ/o/jvQPgmjrwl4kgXjjqEX7wwydTuvfhBO+mHK6cOW3Vyrjp3rnREBCnRtd
nY5CUMJBCltJpyrG6xuocqG5DAsaUYWS81pZF8D3AqRw1a7Gx2KrnWF3itrmMeeGYWcZsby0EygZ
tv52U1GLLRPKxB4Otf1CUnvdsMzrKs1dGZegh9EZsEjKnLDw+MxHK/YAMgURZLVo8gm+AXNhGmaT
RPtCxtt72r9dghPREjPKbrtfjvo/Uw8vEj0WeCYvtCUvo3RqmvhozHm1/aw7rKoEIpdvyg8GHTWJ
gxtIsaH96if7LAsZtOsc1oR/GYrSF4TCuWj94Y5gWO89RffYJxHboV7/KmvIAKJw8KwJFduw6G8v
JuLxlJG8Hs3Cj83bxb5zYjQV4gToKJ4NUBFrNxgTkmIkJFA/+OxdFAl/Vnhqc2EVVuZHdAFWxKQA
WXI40FLVBib1QNwg0P18aWzqkzHdZCC0p3YtNzOUTdTiIBw49CwBX2PuRRwb5rRNXQu4kXVoPS6C
N/GA5LcuwB76L3LDmAdeR8AxwUEmYh0a7vDKVeEkM/Uft0i855UENnjHLpEZqIjKRCA7iA85YkjL
MR0rXWbeNTBGvsUfs0JEh+3uzuJFKxmpRID8rGgUTa/a0DN04ZzB4/qveFB6wegdEPy14ONPgs/T
Fme0KHVg0mcPxJgABZmhXdqj8QDH+64ke2S3jY1cdiCWpzsMrCcPII9sBdMtXBHo/g7tx82UJftN
fBhnG01dGPFiyRBDhqApoF12InDtHvEKqqbXlH/IOgTqiweN4dnyPlSlsVnhflcRENpJZ2MyZhAi
SGOlAw2ySfHBcofJwnpROrEhnghBJ94VH1wWN75Ib+2E/ipewa7Br+r5pMZVAUxPMitRqmDTiKFB
eyD6FL/hyoZ9TyZ1J/Io3l/mTSPWATB+zuC2xtkDnT3JezzGfnud1ZeRlyKx46MScacoffW9Wk+S
fAmCAMmSngoiN/YFOshfbSl6vNVD+yUDHz7ISwA2ALSs2y34BqlMmwbqF10GtaIqbS5syAFRAc61
mn4uJplzxC13+E+4Nz4ioEBkr2G7pbEMzo9568CXe8WOxQzRj6ZYIZLFsybqQvsuGUxj6BdCWfxk
8XG5p85QcKWgVhYki5K0Fk77HxqmMeltrBmSek9iBqVAM3PHhJnhyXppQQm6D47qGliz2PWcgc56
9AVoTeAK+epWeAROZkqyPkYGx4BKMgiOElvlgnmAFay5bqSl+gO1pIpKbOBd044B3+DC4ZwrB9gw
v9HASVLQowjap+dgNWgXMpUfBpVMXGnDCZ7pusZqzL1MCQZ1p9uxPzoShDEne+5RuO/GprU9IVSD
ZejQcHj3pOlgxoU4Q8jxC0eNzdwl6gr/ZUE3C1RrQ/oVbwyUuzFBq4f5q5t3Avrjt/133fCqmWMb
oLKEa+TOIZn+/NShssdfDGAAa4PMP4mlqYTrK3IriUS7EA6Vu4IPayUAjiNyozscY/1PuqN2QW2s
3wgYuMknrv78QITVge0BxJygEzYJjqr0K5t9AOZ57dkWNI/026fqjuN5QfyWCVAqmwuRnYEuhIQf
xFVv2X6viz/Ll6TPEvFz1ytsItaujedkU5M0krnl/LUkJw9+OUFnvsMMi/8f0Ao8vkEe89xqIJ+z
2us77h90VpPywLCnuQ2uQ4FsjD8uy2G2+rBjr4aAs1S4BFBxAIsgtKWxUnD+QIMrxlQONpQUBIXt
wCGrz1QigOmMFB/yDj4pYP9iOamC8DGCdmAgAMsI0ColKyRnMB/YBsU+mrsRCA3oWSwyOEzMJDxR
oM4co8C/RNSGiU8y0RSQGs/l50dZCaYR12UEsRQd4ZuoNScoj2tEZCPwifKz8hMLTh1csIocWJBX
OW3pS9nhwcLRMgcVG8Rrhuus3ZVYuvre4+TNSXGFaEQOj+/8me+7oArY0Vb9AK2Yl0v2Z1gb60Kt
PLgPgJ6D6yzx+EySf7zuGpM2NM2/HnIUI8JAw+GUTJmPhH38j/YXj9LcOBtksrIms9QgJ0CIkGFq
qANUyKS+3E36IiFyCFlmeoPsBq6EyVw+Y4Fc9RvONQYfABYuN77dcJ8co39oiP8+B3h4nCt4+OZs
SAXBfI0rvh5IoXt17uHHRXZiOf8Yzmh1fdDfzX/JBH43mb74XjE5Lwnp5vmvBpukrur6xYD70WyU
4P8ErIlphPsLg5j5xSyIwOM6XqHbHTUuqs0jwg9mo6yf8Shw5Y4f2k64MAGBNu2G6AaISZGRDRTO
Z2XtXkcmOtZSUhG/4z3kZHbkd8K5xL/4BbQAmbchVVXMg2rA+piiGSPwwZG/oJQIfwNhZGwgcJaP
ePwnH/3i5XyZzpVTiTXYl9vla6v+i10sTkjQUDXjMS3ErfqamdyOtSMRcRBhDlEzj5SEzyGqXCQB
gJA13zLmwZT+aVdhnBPRImPZy8d4BmzyP1Bc7wgiQ05xLAgNUM4cfDt9ww9b+tCyrwtDmEjC0p+2
dGREHuHiom7oC89p5DJV52uMTwYtIJPwC78f0VsrOEBAIsKPsMxSvNna+tLo3DAAHZa5apb9Ljkz
NfZbBYKTPDZigsnRoFD1h6exWKlcYyDvcCnLFNn+rnsHzBloBPQNhkPmOqY9YPCEs61z+OkIVl0Z
7Le/4GcfKnhp6L4xgfMS9Z2HBw23BiaHAciKkP5pZDmvLSYGPlGhZG+SXbWp9oy/le7xedZ4iWKB
siSwl+gP8bOQ6d0hSEqO5V066biLUUtxf70WNR5O0K5QvCp64kZc/DMccnipgaBB6Z9wuMZAZv7b
mMhfHKr6tDrz1Cn+0wKk498JU7TFrcsRBB3gioA+dLFoEwjTUOnqY4iDXdk0DB0Hwm8R/eW/UocR
abRjb8DOOx7bBYlegE5NNeWQajE0luSniGGyvkGyVQdOXJGb4GdHQuXQ94PkriM2lfFeTAAFjbDk
6jIQTEFFaE1tARAiEbabiyRGkflqLfklDfRDbyRw04FggD/5Ed4ZuqBJk+TdRhK9rGYoVmVs/Jys
Cc03QgAvEpkNwjIeWjO9nu7dQ/GF8YqcCQRU8r+MvHeGfh79EY9+E3DyK+fou8LdQfHnUri9LE5I
KFYF7IYeAUYLUe5OX8JnZT7UkXhrrBVyM9IRiBpc80qY/3pSyqEhTtVhREUJl/VN/831nTmrFu1J
fnvvg/VDHo9f/z+mnxBNn4mzvYzHDr8uSS8e24c5Ig+RnFbItQaBglBpQcyQUfgoD68d3CXPOraW
nwZGezR9qjPaZdDy0eHBEzFC/9JhrqF9AMQmFscLgW/QpD6wooaDlB4zFCbg9EhXOX3O3Xm4a/CJ
PJQcKeICY+82QqdUbbzGoAzuyO8AjHbV2bDm4I8jsmGhzwGnKvBX1SZYlx9EchpE2fWUWBOMhSO0
b3x1lrRgS1FopgAHiBhRD6STrol1fn3geMA+OEDd8YMvrmZPXfGsPvle1BiwCawc2w27E6r0Dbno
c5OJ7P0bauSVw2VWJx4VMq9l4qzqmTBWwjAQu9AjxNiwAGurp+RH/5g/oJq/DcxN86zzgWbZQZGH
wXVbBQYiDj3xJ4e/fCh8cZQOsNNtnwuhq2mmsGzh5umxExK43xCNBgQORCVjMuOvDAcYwIl7AJUP
b+VA/rPgJdH4XX0EJFeSyuntJRJLccU1w3hCZZAYSYrvhNQ+E6CaH5uV8y+nr2cknBD3ITimFzAH
jiLxwZNpsB/KPQIslpxGyJ8r1B8IZz8eWzqxS5BkqqOB+7gq/2MMCWvr3vezJ8SQGKjCdRevRagH
+hn8itjPuSGmWYKJkhQ89YhBk7S8FuMeC/HNPPF05Yf3Bq1ctsq5mcu1gVFmP/CYVNh4bDL//HSu
Ybs0hDxNfYBP4RNFI0MAiIRAGFcu5zN3+esfZlSCIa8CScB9x/KJLhBK82rXf/gtP0Zt84SO6bTo
POowsqMkXJcvjGLWnKnCxJdOIwXWYJhbHnieX3LUGYcbT8TWfbDyVUzuW6JtS+d9ySg1BlD5Z7IY
7vPWUXKaLCl/XNYi152oRwIDxky5twboOYKUeq8JO32vWRfR8WIM5gjmh0PZM5zhNxI7+uYvryPq
o6I9IC9N9wKl5tqJXT71BglDM1c3Y+HALi499IvHXs+DzlTPFM8jhC0G0fwZWKG7I2OCC7p+DXew
DhFDJVf4GOBma5Ru7W8JUm7YMf7YfZh9hTh5nx5rXwYjVqzMU0uzh5Ba/mfWSxGVWkcZVQH1rEzq
WMNJxwYsYu/Rf15EJxxAmwmLR5gfE0GKauzzw4bkqwfoLB2vL1HyIpyfVkeqdPVd5mPcQVx9V3cv
eVKj/luTiA/0oAJAsoXxnjHnLYChwL5W/SVtbVAH423nBhbhPtxQ9cJoBVwpr0UHAMwYbwDUcAhv
PSG5hYEFGFGodwOkA+xs4oMojmgVmM3vfJpvZN6Icb95N4lnSdEx8Jahv8cexFMPsN1JNvcMT7fK
WIlgRdRZMA4kBAQqxNJU1E4uzXwib5gK+QMQmSEXlmugVYJfv5UtHQ1Lzi1Lga0DQYZ4fW7SGxqL
hNwWmBdE64//WOq/KCQAbzTkNbSrna/hr4CzQEV+9RkiucP7kBDDwoLsQbogU1gzrYvF97WVQzCT
UguyWUw+FD/+zDwhBSCljIc5Y4cfptdtstJnnxVcZHzpzlpvW6sPGhbMh9Vv8wv+wZZn/iiGXUIX
rDhj836i4YqesJJfEWlBpa+puefqZXXnAuI6EUIB8LN2lSKjA3wFdF0PdzxWZ+I3P3N2AvzfHGME
5fLJGCtsWEyqYIP01ZjUUfUempyY8kzLBSLhF2fNib45gg3OEAYuFh/uJSZbRkrmIGK574QM9p44
UibscAlhR/wkHDowhBgKEKOoiQA9tHmOUxoZ8ECiETp9tCDXbS8HfBTxAYl8e2OjiTcSYZjppgy0
j0/AhLU2mNB+tQvGvX5inoD8l9GW869UEA3jC+E8k3ZAAkRu4EpC/iD6HdjeaT2i+HPscpRzeis7
TCSr0dtPyQqnhAQSR/ElLJKik4D1jf9McMnm+Q2lGc04aVnP54KOBQfnWXyW5C/xJeEIxC+CwbxO
zsrlSenCArgTTol7ljxuVHRDIBI4FhlJIshyQEPgTjM4gCm7E5sUJTl0nWK9f07F0IxoYOSnbKvc
JEN86J/CF0ro1nNM1MVrqTB8k1Aqiz9CVl2cfPxx/EwnWchmZKzul+uWz0e5QLaZ24HEgG1N/C0+
awq8oD5H6ycSpNlzFRFEaKBXZpzgwcaXtUnX7fcLe90QGHNcTF3kiFg8N0LwgvUqQBrKsOrH+N5L
wl3RBhEGSZYgsRleBCX1mZVXxzheXaK6A0GYA3cQhqsveR3xu3d7HNfxl4I/g1fVkYTQ0tw2F/U7
U/3kVwj2wKzeG3h29Pl8wAgt6flEAc5+JyKkOD1FPYfSOVzLyi6ds6EwueD2xiw/B0+K7wxdcPJW
4cprSJIIkf6S+Un6JwxK+ZkJiMW9O498VlEQdXzIGLgXSB21En1g/2sms6oQn5m0R4+HJIwsFIgq
bYxHt/X47RPhWefRQBbA4xFRtDdrl4DY2N8b+J1An5mzMQJDXv8RL96fQq1jJ0m2gzJFdSti+55L
zhy2C44WqAceeNJjLESHZKciuwkZoWklOP6JLJHtNOfuzsvHejiaq1D2x5H/cngCdNW1ctu6swd4
CpF4tD8Rbc82TNdKRpMRjztWG6lApYxaU8h18JSb7jPxlNeyNR1BWXqhSxgnLD7iLmWLtYJPmDNQ
FOC++X7hdDnzUdIaE05zZcee/Wmc13tHW9XuyQR97j5zfOs4YDh2vuLPnNsai10O1IjAzv0rt0GS
omQ2HT3kcJdEu1aA0caWcDkHDRE/HrcUhQpcO+CroElEfwWsdgCMcKXcW9DfOacVY3jqgLqHWPue
M+FAH70DdpaoRjMp6FcMGYUo0BnOyODAthlaOdy25oaF+QgoiO7mjpWDPVzGp8ixkNFtwOwmsrZH
hKwrLudEcuSQAqDQzixjw9y8YVkRiujae867/fiUu9zNKdmQWByIBTSIHfuN2H6A3K3ZK7ItOlaf
KO6iibwA0f4I8yahJXisBQBPJdgIl0mDYULbEQ72pUonojpYmVkniiPh8WIBwaq+ww6zqccrEAUk
ZcBLOw5XlHbyiHgGJL/smBwHiNI5fOkxo/yg8eUvesHwr6vIn0UeJS5ZkxSQxCc1WXN52AGK2I2o
zLlFo+XIfs5hOXrIIpD+nXqrgld7k3kHqw9CFiG3gTCEBYAJ4ZWnquULYB7pl0SYgkVWKSyHi/Yk
8lDOKg7ISimsfwIGJlZ2/ICD1kjO5GkRkYmRx43b8eshqkc9BNaBLHpN6h4ZKjOBmVRkh/jAOvwR
/JoG8hrhg9eRZzj8r8l2DPifSqsrHbPx5k/5rG44wMUY74C6DiR3WbZVudHfnsBpH5Cj0NKLoYEI
7sFv4j0HKAz8XXhTkstzyfHCp8s9uYdeZKZAjyLSVldK6HGkh9gjd5JE86mPN/DE3U6uXuawu4Jo
ZUR9Xa6zEsX4A9t0ROLQBmbrDbF7A+MCEaO4nbJCbK2Jwx7cpAIgR9DMQJdhfCDmxwEXqbd/pjph
pGzmY8pdlFUNoozjYiaSGPC3Gb42yw7gFBvzHKc2fTsVxsNZtUoYY0iIhExpTR+ZwCFdifi394ki
IHKM0C77SO8wR1N/tQKt5KEWMJPmEbio/KlzVB41EmJpvhaJumQWYcTK3fgHKVcCZ484UxIZTabi
8fv3ENuSahOASCQpQ1riDHcLXcCXMFABEc6AEIsfeW1x2I5/gNBJmaxpGAZbN2bx7vn1aaYf2IwD
2T4RIQSidBRYPPm5cvxx92CiXtT87UZqbZY2yOGcRuAZ8DbcZrqyVOwUmHGRqJrr9od9fmWBR4CD
7niAuPKzfzgTQfnuLBMFlW0+mcJzJKscKGSaiJ+KfqDGQU5K+2GBFPZwnWf4VA80ULZYZW1w7bW4
v/byGjLpuWBm5+AFkqBLBEci+4F4bjMGyGbsUTBoCtKBI5WHickJ0KcShVfXAwrLQnHH0YZ/1NVu
OApwBRF/6PKg9jzSQIMoKNDPMi7+/S2pGiNiB0lxIWGU3hab1NYl0/EpPaEgDnd16oZijwYEGadu
equAzGAbuD/wOAnYyeY5Jm1Np3pMyNKeDGz4hPn80QoO3Hslo87UmPXQ1BF4sTfIfsTayTd6e++g
AKAbrinhrI4Jc74g/Y536KfYd8yNiB/OT42YJvR/Gi7ie/IRGskx8ijGtKVO9TNPDpNIAZWRUr9O
Wj46uD2EWCUS8IpDwd6Kuvf0cZ+YdCthK0Jk1YNiCKUz5eK4yVYAkIf3GQKKqqbMJV6CKwSGCFkY
N00xad4Be3TN6OIPW6TOhBwBCRxosCngBIDb2AliL9JWiMUV/JeIxRFYQdkewVBX2fXUgLMX710W
r6rmn5RChjKaUf/hQNZ3vLZmSbidOZqi75fimZBnnimNULgou2nUfhX4LuDdZIptKBHPXbBNztI3
4ikVYheNYzbnv0ZsmjfkEWMop9lDwkC6qrTduPuuCcazxISohc61eCgYE6xjy8ctNlfQa+q/5lnm
hfi5UhuqLERLmtI1wDBpLFC+EzzJGK/kQMouyhGIu1e9y2BplCXj51t3EtpJ0atEHsFhCWcg9ziS
AjpRxnt+R+MVMMN3Cs8p1DFpJbFGv4BTRLsPvy3JiDPYKhTcZNpFp5xx2wwsw71efxT9oDN19cDl
Fkl4mhsnFx1KaxQUyF9MDMsY2zRCk7d4WzjmYGEOAthSkYFifxW2N+DsDlHUvtxLVzsnrS5ZKy9s
G+dX6+fjQDG/lHIv1MTvaWZN+Z0+2W8KRdTfkAMAAzSNG41hT3FRxN1CluepPivGK426WILjo9E+
kGNys1h5KBiSCNieY1QwwxkqO/VFrKffE5hA+j+lO80sfBTkzZm2Is0AHsNo17Ghu5pOGRENJtte
JwfGy8idyReiIIMlffpkIMasWEqJ3WGpKxzwtlFF0OP82R46slGOofEN1kJMWEYHMDoZ1gKQbeEx
Ss/12zMlwNFpXblDOdO0xUeewoimqBo4QK7BoJN4ccMXykmJZxFJM0XQww6GcCC67yKXdhoHzIPc
bRwiOceE4kqKQ1qDuRUX8ZoYvGf8YAnGdQdR9ZJ2JU2dT19/yEXQf2i0dfun176mQ+ESN5GGM/7s
HjMV1iQGZHAu3zxfY7dC10SENkwZfW3KjGE+po0s34c1KhGAxgHdKc94UNRBHCmTF7W3V3uUBZ9v
CVV8tyjK73d55jMpGnIkpgl2olP/ISLMU6w90tFG4oidm0TRFThQdsCwsjW7RguaARCsVpQAHq0o
SFMApffCauyGS2BHXVE8wbdikphG0K+1Sdtdunv25970Cupjco+BDcls/NqyRFeoULiYuagkAiB4
BdCNZEFKR1bj8bKlqMGfThl5OjmYdYDL6/myLSDJB9+M3josYCMY/8ZBma30QUuoNVegsiERL8OM
TSLSOD+ECHjTXRLNk+wIwK/KpyyCBJddvhqS5HQOodA3jG9ScIS87GNnuKfg+vp1M/i8c/xVQyxS
uWjnrrFTJNDoVBEtOliEM7x7F6jIvgkKDiM7/kHfjoj2b+pzK1I6Ym3ZaYCRIoR8K/quPlSrhfBq
zVR/wd9/o+HVGzfvvQ/on+m8t3JulyWBTnZl2IIeebr52JOqzY554F2vKCodARigKdUmJny15SUb
cmWxKhvkidHLHHt4H5V8pvczENGO8xghHkKRxIbTxEDAm2u9lgmhTMWczRPSMSywpNq1PDMJ5+Cg
uM6RzZcXIlYUKgDuJOqy0Kq18CG01j9Fdp6E34XENFCWhshDJX2TkFXyF6I558xOZSYujgoJJkGL
uEEBn443cjejBbPwwNmwGJOqFotQBm6u1qdv8aOdDfDKKvPHPKU6NqySGkrmDdZPhlRlXl/9Ul3L
0XdbthNKS7DDhypH2BFtdqYu8KsNIZqqQBw63DPldZ4rjjX2hMqUncRyOVzfV/TRbB9btsGUIEm2
QMLmEmUS8y9sX3cEoQZhuYDHxLyMhKuN9wTZOyVy9E6+ELZnc+1XRYSPCqZzRhhDNLuxFkMXNJTX
IUgicb8DxLYTZpZ3IDGdZtGj6U4GwhLe25r0ckR4yLsC7LeptoSCrgyXDK/nx4+gBBB+N4tKp7eK
u/4dLnnNhthHLFxHq4FULrB6aa60NDwx4/mIqRKyo+Pgox70hPf/YLEVEZEljivgTtZ3GC5CeZTr
/IkeQG0D/AVIMWnA4KVH8fJ83fn/40eDaf9XrXkyPo09VNOh8SIddazfFyftUkAWmL+q7GvjRVM7
IUGMI9SeFDsuwJOKpw/0AWmEuun9yHpX5wmPF7VBDDAvN3EDMEhyth3Ac8ITp79ReL30O0jzWFtn
3fZK31CHOpHirm8uD754RASGeuPef4IuysxmVIVtjfYnxYbBWlFvkjZgh/0jej2Dafn1P5LOa7dx
LFvDTySAUSRvLSblYEsON4JlW8w58+n729XADM6c6ZqqskTuvdYfxwNznFbkLxLugqI9wtGGyKfv
oDDQ5CxpkZse62zfIS9L9Hde4aL5qnUirHyCAIbK7awVnhrQhIn3GDCLC8F44OXk8+MMBwi/m98B
8WEjMZtstZs0+Jy6M/Z1RCYqR864bT4GmRozv7v/6WxzmBsQfTFaUXrC70X+N3FCzFrzaVT+imbH
6dSRUXd/GYvPnKRW69vgZRq3augwHkipR3EN3xdRXCM3BGK1hMSawuVT44aGUe+5h6v3qnfUepWA
8HZrtfRIRmC8hdOWU7y1xFHdeAliWsji/ISDUDG9btym7W6UScRZ1+q6JeS5heV8oy8snnZp7Q36
IUtPQgMREOPURL9B6OsIMXFNNfZSfkLVSne/NV0IZJoSanMzD4ewdrpqh+7W7I6ZuZPgR+ttGxI9
CyXPNWLHWKQZWXsx7nDqIz+gSjlChfHKkML7MoB1T65a/fDUSBaqPd8Ydrp65CcAbKZHSpvQndiM
pUgdsFdHNMtnF2SnaY8oGpmwAeMLFEGo7LRfkog94MbaQv8hy3xw00vBOiDaDPjukPG5xIBjRCl/
8tbl7GZd84Hwx4g3CxwsEzK4U1r4UPbEg6kNEx7BQu9GdEELX+8G2tFG1oG1VZ25iHgpiAGoCMSz
Njy86NCQDvC3Y0y+g6HVnI5R6JhccYyoCZXHhUsNBQtugiiC7LVsywDZhpSBrKLUH9L3KCD30SeG
DNiuMe2g3GZIUopPzNom5RvjMUEhAZuHN37CfMDfgOQv2EjDNhZf01lqrw2pWCTh1TbyeWAmroAo
BGggwiKgygfBFa8XnPWEbPW9guw5JZOfNl4LUUT95ksm+SGZYCgrigMDF7SVgUkeaQNVNMZuJLAx
2hawB0sn4C9AOk5P0jHHNtO1tWoKElHw46BMQx/DV66gD73J5oZht2/93LgQfBTG3wpC/U1PtoC+
4sxhDOSVQWFXP5BQMtXyjqXJJik+m87r6LuciWpebjHkKI3D43GXqPo+gR8t6tfl4q/U92j2icnD
0dKS4TX9QjtF6YHnDr4MDS9tqCjrsJwD8yANJjW7O7TSd8/gMpjfC3QC6crIHGpjSOWB8QIdya71
kdIprAfdN9N7rRyaPxh/HkZas2B1Q/7sF+oyZEgCy6nMl4CUzaVNjpvMb7gi7Kv6VVlfeGCtFdNI
SZZnjZ/VUYkcHN0aP0H3IkMgu2iXq9k1MJqKBqKzdETlklGTOXoIU5AQsSlywpl3Ny/esR8QY6X9
yxmjmEmwQuDBZL0yBsgi5IFrOildsklN0xkoIFgK50XFfwApid0KgxguRFBqehjxl5A9ptOp4oIF
ZwjAEYwsN2iDKAyoV8onOzjelUoBsWp2y+mkt1fJ8JSK5NsXsl3m5jJRR5P/xtmzk29L9aKgQIYs
qx1LFTMePwE16225oQup+Cifwo50QxjHq0YMlNiYKXxSbYAjgEUuYoI+7zRNjyRi24wlFoFqhE4g
Bg+ha4TKeGxXg2nzALF/GamrDfaCAy3xZcDeBtGtO7N7EZsZObJEWrg9XGi5Y9Mx3apfs92DUiEp
YZf/RaJA9qhakuDWrEH7pl2vAs6ozzy3UUoQw4AhHnVwB+GN5rL1s8rOYTwsEW3cYN4gL+ROHJIr
oUpmHGOvyi8RqjTokiBEZSoOOZT2gWWjSSY1wyqPvFxt79X0eX5MpBCi8Pyt7x6vARYjq96n96uw
JJi20ot9g4gVZCUgbiJBRH7AJGijGEXAca3UGWsXBpCpgKQrz5gdtdompEO8DNOBJQAtM10yFI+c
ygV2vPNMijHjnLIWMCeVFGSWIZNXNjxB3X1DeCPn6BjyP7OlbIfZj1wu/jzk++Dly3GNV6aV2ENc
4huSiz6jZz2Gn0sM/oaXbCQECmTkEVM3vMQLFiJvCBlefCZpLMQgdNBWMLoyXqV6FQl1kcph0fGI
2xPyHmTDKefEKxxDWxM54IeGx408k/edvNVsMEGx05RX7DhcP+mzNFcYbdTvJD+nSzu983pJG8Xy
l9023uKzcQGFLFYCjBpOJgtQMaLjJvIkIJyWoNBfQBem07LCamW5iuKqixVXEpR2/F7wsckbeXIC
dEkUgajswoxDztQcJeDnGUDd/O2ntUpvYHFM002IdTr/GgBbL6bE3bSqrZUk8bG8mv6Cm57pctV+
V4GnkAc2OkrLt+4rH/Um3V/13hkYyoRp86WU3WXoTqUz9K7kaxzZBOOPttZgw/MpBEdEfhAmhiUe
7VVLrjobNqVgINrxoQO4L50kWfE3SjAUuBXnALcDPpWa/EuHA5OeTeEuorqS6A4aQf+pFgIyLvia
6WSVXh4qrefvJJRYe6hl/tIATxjJQxCo1sMpKfdo4A4ZQHX+Pd2pis3I3VwvYO0prfTqs8kF964X
3mAJUfiQue13KRZhIhHnhSP+/9SLz/xcpYHOR5yNJVuH5rT303Qcl7Yxs5a5iErcAcjOcvt9oTgm
jTLGyjIdDVS22kWktNFg3r0ChizVFc+BZu1ZObvu7Y5TYfqEvWx+gFCp/eStSH7vPwNrKWoXclnU
TWZegtXE18HHyvFDMB/ByqbHYMF5FqLjLz24dosM3XhNnRAELZ2Vdb6to/VovpMgwttX6seQsGJe
SF/5o3JnCDcITuG3VZCEfTN7aE/74/SPnuGjLhCQQK8T6kKCGsXm+EspY5iAsvX2Bupu9udOEipE
hLVcZUz38zuDOG+b1n/NiFk4Dnn4uk9GduAY3sWyc0AlAJKm9OWRfSMNveMvzp0K6wAHQcDI6wSS
z2QZ0oSEcQ/pOE+A8rloHJQWceNrT4Wf+8CeitkPZhkuqcaWXfiMLmIxrL0JBhHXJ0XJv8iF+QY1
ZTeDIWFwvIvc5saVvxCeSfxgfl6sWXDyV3hM5gNkuFbvQkTC+vdUnvLdr5pr7vL7QjaPqJSgoiw8
qrbqsSEAGEc9UsPyIJNfNSJcJcD0UGAj7ezudXpMqEvYRkhERyLGe0qU1QYMg4WKyNxnT57/gZR1
XK4ZHmiACy7NnkqdI3NlvNwAnYWaD/KLihxHYcn7oVN1yUbG/O4E8YZjWaCLB8h+Ga6HhGqQHLQF
YhlAkrZmTOp6PB0XLmHur+WMXvEFUVmXHPgyZsqh2lcJMwByFoOt1a4AEShpkFfEbMiwX5s7TKJI
hiqkdffEMalBykl7mhmQ0FX0957mxsZlGS6IlFvS3Bg6NBncUs1nzErodn5JiQDgjLyhrsMtQR3E
J5t8cI6mDcx8bZwlQteHFQYHA5dOwNnIvTqQ4GF6Ek5f8JqNRiTiOv/mOLu3LLveRDLaJ9JnQ3bY
h/jKh+XqfyKbwL8HBh19PDUw0VzI++RvEbo89E2/V4LNi4HqpFonOrUJkDouzwc/LVM8DUNszHHi
YjQpql8i+xZowih+owlmsnNjg1KW55uJs7loz/4XvccyuaFwSGDTKRGFrakmjxUUVxVLucG4hvLB
5ZZILd4/4IMtegZ+B5RKjNMT4Vwql9iHiN7dyDydGH++EV5wvYyoAuB3UXuMaI2DaQMIEpYADT5v
F+wJG0LslQjXYp3Xst+OzSUGVDpwx8ghASk0wa5p2kPFVVOY+5dWNvhjh6NacpD0EO0Z4g8l8ww8
HCHwmnokuFU1v2kwVoIRIDfOhWMjRxm5EQcFFgzeCuSGoNtiya7pI1HE8WGAcsFavfOO96/6Qjx2
vIGwMiwdlvlGDWRP2adPm/YSFdAM7HFO1iyYuQxu4ZKSRh6zgPYwRlQetzSvLKQc2oQZnyuCSHPV
XO5ek4qXEyEFV5dyVCUPXQ8GdsQ9pFqZdvZTwpx+TmAZdBB0HheGht9vsPtvUEWdjIo/qB5uIfoc
vqF1dMwqxUEy1p3LQ0b+SdpfyU9a4Hfy6Q3ofb3ZMgCB/iTTBsfcwqbNXpRcjgJ9ioEnV/UrjayB
tIE3Rb2P+g9dYPmAjZ4AdoV2DdXQH/+El5XTtSi9jgZGUBCxJTyzchuxznCclX9sPNoNsKj5Isou
PUgYCjIaiyWbMXHZuFSflIQOMgvc0hOJI8uKPNL3JZsyqtI72ABY/U+CJ5O2LLyPzOb9SltuB1BC
4ss0JyMsEf8BAxow3pf1PlyY5DrIeFAwdKe44XniRbeV8Af0kaOk1Hmzwa6SitPYRkSPbzZGkcQr
wQwg7WmEjZt1B5bI+XnIDvzjpj6F6JdaZ57dGifS/VpGDvtQcxgsvHMrlFAAiygbpJjEYIQcFGZN
X3J+jA5Zizz/22CewnzPIakdcjxUUrwdo0/EBmAW6RGdUECUNNSMB8IACAZFxGUWOBkzfuxIGhEo
62m+hMsTo0NMmjBBOYgyBV+8K83jRNZL+DPWjjQ58W+EKHoDy8qJQRokuhdgEey3OKZjsC4kj61o
DeAXWO8WV+z9ZWAp5qCDBB3duSI82zXS746QxsVaYRDYi6xPhoCTcA5GrrLwSfMMgMdIqIMZotxt
uRdGtwXUppuREvJ2f2pPmIYKwrS7RJSe8CBji8E3E9rlaSaSnrj286zhF+0GB/mG9cFnjUk+uR9Y
0mcFVlzEMOjvzKrGtv4sDpZ0mnnsecXzP6TkUuUakdc8emBaEgGMQ/IkDG6DaM1OtryuSzoFU5HT
K2SK6rNGGY0s8K2ZvpZsbhx6gAMdc/6/CbeWXxbvFaPFC9ADmq78vjWHTYT4onwnf3D67RoHv0bD
TwE02T1rUuB6l7MRHkbbiFIfMgwYd0/8kPGpX2xIYqKmuRdpvxnG80HI2/GLcTHgwu++UV4tF6dR
vfWoHTBE/oSWxz9AL88zjhSU72y4sgv2sNuJkLx2xCEwdTHlclEUa6TU35BRlRj/7uUZCY4SHhBZ
xLzsTIXARNOuEapJ6KBuj/i6UcmMclPCkvmdv4zHrHuwLBxkgPjSLT+lGG+ckSWKxB+YzDVRJS3d
j7MvkYJvrg04hm+X9OcPvhYuD3g/7ZfxAAV5tTdmf07eizdn6nE703Ghtpdc2rcZybVXqmNRzLNu
iGpURpCxF4oqAifzcsMTVL9bsKuoNMmkJzWOO57ouNXyvd2XTM6JF9INW6yM0Yc2Acqb4h2qGSaS
3vysC1gnHLc0F3Bd+YbmizaAxWrY08mKamlDXrCOvdClJn3m43bw6PTwIaviwpNPzOZ+2otCFk4h
9GoqPTUewSjBP7vESLJVRHWZw91fzi6PJgcMJVVVuCciu4GU/FU5uLkLyahfgVENgQ+Hih5h7kWr
DbEizR8HEYL8eqVbvj4AlTk882XloF6uNeoVXfYZvmdUtpyvQP08SuJC7Td3LAVEqCjrBXHqs8eI
2ZJ/QXBbXCNXQn1v5BsZCQiWkEKyDTDpPcE9yint3By3IKPbbMu8/GBRaMmQLz6z6iZDUtVrObAx
JprKZiB0L/XvNaJMeEzHuG+ZW8HAKVSp8zPKOOTHz3913pBrquaMw7aXd8vkKcu3u+RF05GcR/Iq
yuigNAdtvJQ/0lcX+2b9QNFSUPqJd7XwtNnpdYdpNmwQ+3ld5gU5uYoKhVco9pYbPjA0BQMMwJ2G
Jlhu7htx/gvso5b+pGtSU0t5ZNorWz9dHKWFM1PnTlRBt2ERF+5YBVwH66hTITYPygMh+vw6viS+
P4A60EAWxvu0gUTjD0NRIcI5lqtgieb6jv9C9cLPWHJxhbLiJmfwVFQbFYvMOPxSNzHPD3xgEnM0
6CpfHploxcA7aQubK0rNftoxZuKS8/BPZ8P+PpzvBtHaRw6JHNR89Frlyuo2KlSQEcDU/5EcwHyL
0HlY881CZTGaMRyAY5HXL/PCtUAxtkofVY1g41X7xd9MgZRUnQsaL4AwKTTJjzqd2aQJ4RTsvxuB
tCJAJ98Cr8tXFO2sEiFVcEnZfyPwq42VeqoXg77QR0njmMmP78OFsLkthnPF+vpSe2OyTV5roYr0
wvHcLi4xtuNgpV9Hy2lISLt107vOLoKRUd5gjNco3S7PSDwJgYD3CO/UQUI+onv9kcFIy1c5PFIk
S+uAQpTJ0peX9t04LvJbZpCbhUDgWtx5yQn0yQ9t8WNyqHCBSz6WynZBRuuKNi38qAnL2J3O2Waj
gMsjI3srMM6o78wglIxJ2oEDu1FckjBM6j73dKf/ZuVKC8n2oLP1FiJ7jeCORDgE+oVNAawMe0eN
BiF5vMb4dXgl8D9ZHsifzsev7Ih+CEiWs7bK/bdp7ULepePXEvF1Wd7eh/pD3eQHOd5U9YfyVrWf
3BVAMIP1krxJs4tcKAs9/UmrYNKsK3MtE/J7aQW9jIKUXwNJTBuvTGoCCOdPjFo95tYnJrdz23yT
sBLQkoe5onFZuKt2k4WXsOc98HPpWwThkd5yXwAMnYr8Gt3Z/ql+J84jsmdt3yAI712GJv4XFiHn
+gNPziI7Tb/EeFBssaBUbHykDM/83sAztEnE0poPOpz3UM5W6SH0SLU11k26VSJX6458vEjAecaJ
J8SowKwIRh8R86c2WzY0OI+kcpPlWwL/GTnWwF/ca9t3fM0IJjT5GDVPbnB0T/RG5cmR70KMir2t
lus7UQVA+QRMIO3jFCYlN7bx2vAXAy2I24cU7/gAeoQTxhpII8KyTwmxODF4c/h+ZbpBjxzix4pk
UFBVVMAkPvByzTdqnpCF4f9mm0CtgECiCV4ZvRnAs/igxlAhfMWCbl9n8Wm5uKQ6ddc2ERH6liWl
s6Urs9LcgmOtq/CD4wYTNxw97PBxfufEFLY4UgQGoXoyoFLBa+PZvy/OBeEHqLnjh4a6FLkeKRDN
eDhNXOAQ0iCQU+0nCsn166a2rXMSf6lLhCZrI97Lw276BW/VPuhmVfxevMS7Zr7JZIOcrMymN10k
0lD0AZg7ARS/A5oZ8blZ/E7WTev3wEIsa9UX4majhNw/DeN6XHqWiPPxhUuMMlmwCxYisFxll/IQ
QnMpn3G6ubfDy0RmORDzoP+0utveD23u4WyLB2ZupALhmzR+qIcwPivRQQOHGv54j8isAY1Rjhmz
SHGMzDWCCOMKxVUsfEl9hVXnA5BMSOH6AtTIFbMYd4ZyLXhbEzvk44Z1KwanKi5YbdPxptNHdV/F
z3AkLOdF+ZBSd7Kuy5pdgfhWBxArogQB6zheJ/HevrDXhapfa0f4jipx+O0wu7b6N7scxBvhpihi
HmG+VmbY4wSW92Vprbg54EqJO2MBfoQA80sC0DCzwO69cX+z6aIsi+jgvfsM3Td6oXvwuy2hwmQX
YqnSJ98MRekuuFFdbirsUsQQVyyeOpJ9U1wxMDXkMuEgIgTG9NrU5WNnFIyuC+admG600UCgu2sD
j6VDm8GhcL+91Lss9alMODUlljhA9xXlZzzN2V+Pzse6wZPyR5qEAewJajKCk0ZlW27Hn/A2lMYA
4QBGTMSjAwgj3CKMj+DWxlkafk+EFwYd9hK+UzTgRDvhDm+2lsx6ccBnkT/bG3CgtrBRyAT0upks
567CERM6hcqf6U2/DYfTkxur1z0pOTTkDXSA5HhHoUCBhvOKUKoN2kv+Mw4qCTuHuuOn4lPI3xi4
H2RUwanSfaPQa4b6ibeGeRVMyO9MEtIciRq6GaDLrkG8eBHJBSbR0kFiX6Lx2oy/FFYbn8DfSPZm
rYe+i15GXciZsdCiW8Z9IjoE2TFgwDPGA0rByuqty54jHcKBo2UnquYUsSQpABf0ZWl8CUeretX6
86xTBoPSZ3DAFLQRmzQ8eBLww5DXfovKP56SgVgN3aktb1A2DUU4tZviN7BIU9Pi97v8ya5D0yln
mop05C1s/epQkgZ0F7MnXNtUOByH0551FEc5S9jwB60HIADCgsUYHmspvzb0qLaHLNgYxHmjsqa+
hV+IoLl1kvrQhwKEj+ctHzPEI58b1DdTZKGQtrkKYiymSFcs/eveS4I+DdnqnYwO+HcYe8P6l3R8
D210RHJPtAexWhQr60RRwYa4kggNpgii3In0UpaFdHmF2cjVb3FylztOFgTKoWRb+UcdPQSayL1I
hwF/fu+HRIYsP1PAofK6BBQGGNQOSAbjyiNMQXBeyp9OkQQosOEwL0fXEk0BUA3scuLRY8a80btM
x0lOtqhGRwJQs234IlALGiISsRkBwuobCmpyeIE/SOkgIU6EfnIg83M++HdaU2oXQ0FtQfo0xJld
dTE4PtX2Pe2fDN78EDwiFhWqHY/+C9roDXjOuK1LVF7Qh6R1FLQilqwcmkt0HQRuio4JA07jFaDT
Qu2EDoGYDqZ9pPFEdknFFeRLD9+m6ITcpyydmDcEFXl7TPFPgGzBrIMuw6PRDcgh1rQI7pEp4vlK
v5byI+JlexWCtD22MaR7DAImk2rnl8VmlB1NOwioUpT7SIkHeM3ZecQyd+TtnX6nn/GJmJdXVbPW
RCcBxSoP+kFDJErk+b4aw0o/TQSSUIqU8VH5RNqMPKiNz0HpQg6Q7aV/Lf5YH/DXNRRxcGtC+ihb
oXsR3d2wzyB58tJBx0XE+bF/RW4jvyPSbBL2XTxiGOsnYAmLRjdf7JKhByxZXPI3rk1mfsSW2AJU
aZNPPgoA9AIAoRCXKGnpxcK5NK7qxQpsHuLd6lY4xmuoscCxgouMhKN68A2YGI9fgXyAadXZVUDT
eyc5g9/BzkfaO62/pHiTDAHiysNc1t68JfYyfw1dRn8mU6Rgkc4+zCNLgxyo1fTHqdngbXwqT8yI
iyOpZve9nh3J32R/N423rvKi+mV2zSdgBMw0YBLBcwJoJhcFxX6+Jimja0XqbvI1/g7f+Vvk4671
ccGvyJ1zDNIggIoBm7JbhF0JFAiqAjThwGk3XZefiMWIKQISbmeRv0J60YSJo/L4MzKeB6P0VIv7
2q8YWZC+jaSMcUxxnUzNro12HYEW9Qd2QfkTnCjK1l1q161Hcj8lwO68A4c22bZWRB2wXIVHLhQE
QUA+9Fe+gekQ6HiGmmjweQde2fhmuQJCyhcb4CjSbzk+Xoe/hqsUYT3Bu4/hX+lOtOmuM8g+QTrs
NQRQLNb38MB9o+obFlDUdtzhgOw8UAu0TahLJzrMxFpsLUC5VgNJbZJTnpRv9rrsQMSULW4P8axw
VSjUBnBqHVLgNRyixstDfKJ8Yt9ZeVA/ytZRIbcDPyNpqGUKQL8LoA4NDmR7GdG6xJzzXJqbkXIw
8Odh3V5jJn2FzD8P8TWhxKALpdeauyl5i3HOIVjmOmTTMFYD9AL3DdXl7FyrKAe7JuKEZy0gQtDt
vkyiaivRqEJaQoW8QyzwhcjFhxYXqQihq2p7xswHByb6msHjn3PPcMWJYuL78JGxUqgkXa0ZcP/Z
/jgp+bVg82T+PPg/gXEiOSnYkHmluNxEwAyYx0UQBGohso2w6FiYozAJgIW9qQCp6ASll2u619hw
GUl69xoxB1CSh2b6F3oQ8mVEvWRtwukRqO9ov4OBGokDkw5PcwrPV3schNg+75sQIdnh0TkPlJyQ
UZHuUt6tG34h+eaGWBUisjDDmjZR7c2eCSUYAcnsEXwdSkN1oNHpoP2jxaNZMeCp78ko3jeSr0xA
fRzPAxojDhA8d9g2KNgkg0VxU/t/DgtO0KydrGVSWVloNTDx3pYNyXLOqJ8Ddlm6FmqMcQw5Kz32
rgGtu8eUvgkIReJ2y2Mp4ZND7XcRNB75j/FH+s+EUex5UPka4D44+pUbt7EMtLMOiSMhqKL5jt8e
xU3jzwOF4+XgFjw8ssP03dEjiQVnxumBScpTW1qM9oDcofxaEgMT8aC/HJHNoHcWJN+/Z5U4qY3o
03hUN/FB8k3bwDe3mZBLBbM+ZZomeYcimlAcJ51tIGChbDHCtY2CCE4dp6WbK15ILIZmrvt4Lfbn
8RgQM0ZTZnlGOQ/0WprnZHCY+GYSKGADFuQNP+rdv58lVmwBxDwIoMq+x3oPspyxa+05BUMeEu40
Ip6mQ7IWtDGTDGXV1T5lsecRxVGGCBXzN+cFEflsdYjuCRZl8tmF4vBNDiZWhvNDzM6DYTMDSfKm
BAzgb71eHB8cLWv+QqxOgjlAoY62CWwecNgugRpJH8w81C9m54hzo6OHcs1ZilinfCXwA7wXcx8+
Kr6Z1mY35s+C9SXgoHG4CiousLk81yZTLopyL2FXJiwk9j/uLB00WuBGxv2Hr2zYLyvHql5CkGJa
KMtLSyIum3+xWaLgxMsQgq++zdYmzdCKD5vghsc7/OReAUhc6mL2hvEprsVGMR1yz6k4e4yY0XMX
S/ooBk2GkuJcENZrgbLQLYwvjjjAzvuaGrc6MF0AuKrvTDFgfug1ZmMlfzHisYVQk9Ptgw3LgmDd
foPLY3qGtd1E62Zp60da6h5L5LQA9kw3KOMx3wB3UE/JTgKqwkkLyXxHe4wiJwHRocWK7PlVSkqm
WDl0BgjsZkxLTKzgyzVVoVeiPqtbSRNWDgPCqI4HQkhb4ak4mbcIzJrBryvkmT7fGScQNssqXdNB
UinsAjbmNbM+EMHJzaCRtM4DtNgt9Zd/HAkzMHlv3M+tQznDiJLNMUgSgeTWGjR1sKLMD7hcJo8C
Gz5FjPswJojYahVmlbuVVQm+QKerqrQLxkCu8WFgoCRwRCjLU8ODQJmRovG3oGJosXow7D6WwwtR
BeqWotG5I09luSG6Zy7Ec4c7gRktdB/k/lgjumSCY6k0Smjc3TeEp/bHYrGwUxlDsHRpgt/leNDn
9ZKHjihgOLtYKNV48PORGlBewBOMVRR9zOamSxLS+OmnCm6x9tTZQLrh2kzHbAF1v5+mTyzVRk0I
90FDjBBeZiIHlt9FxpVcXiL+HiMxjcjmu8RYZf2RYak0CLYHQAyy9T14Je9+iA4mIQTIMjMUzmQN
dRhUvJoYznC+tUrmRxPBI4SezTIs7lYhbCbSzqG0C2hxCUbMVrtW32ndLh63d9KeyRxYdtcxvkqS
n2AonXd369ZwHBfBE/V01rpJyBSuiMYWjQx2M/7Tp5uq+1B4A0mlhCXdtylbpcKoojo1FElpHeuf
tvqQBpuTAbzgGNZgQy8Jf6h1VQkvG39KhlJLtZcZqO1LDQsuscPH11K75P2boZ+q0g/nc0lwaI+r
UPpotYNRXmMUTLguZ1jrBFnCZmK7rH7g4iuOpi53CorLmp+hfEYG/bWoQl1iYcL0Xb+fQFAMdR1U
1HtIdiMf0ze2zQJOxQgxlp+r+UvGaJz0FL6rzlJ/7xb5vsXh0cPDtSXIEVrpyF7QX2rc33i3xmat
kOaThg6AwRS+NuRt8ZeYpy0f/pSeIp7/O1YE0g31K7B1U11kY6MUu7xkUFMdZT6Uyy3arkg9LIwz
uCx6PvSZql/yzKeEu41MZaQg5gwQXPAgNQgsE5rDwOoHz4h2UuIjLjPRbpRoN2dafv4lLZtfgGl6
e6oioXwtvpg0ePWifhdFFMpe5XwN0lmmlyWRLIAaneQb0xYQiBeGf2Uy/+4/TZaMHMKkYQxQ0GLe
Fvr3IgUHInyZkvZmHRF20MDRp3cIIaIjFM4ForKjnZl6OnDKmKIHZEvcckDflzY4q2zX42ammk0n
YLNAkyoPhKRleyjQlt+onb4U9YZMJO1sqt8XblHeWKQLvhcmsr4ROrMq+qHsWBt8qz7XBM21Xozs
JKtPGXLG5gr9y/TYwpTlDst2dJsld2E4c+JMKPUXNv+iRG+ovbsB4OswGjIOMyEEDoH7S2l1J137
yi2P7bK5NGyRC3bOFaOmSv4gs7VK8nD5GDlMJO4Mp2BzI2jliPFZoB0Er12WCBjNtYgEoaE4t3O8
jlxJ7UsyfxDtBA16X2FIBGUButL/Kc3xH2H1CiYP2k2Y9AmtQ4ZFZHPvLZq18E4dEOHWnzF2QdOf
dwlbyXitpDXVomP5ZnLBcbiAFMmB15EhjPkmuKiBN6s7OlgM60hvckiTTL5bSAzWHk8lnIvyVNLX
FIsxlVugVAF4jxNglP5GpUgkEzsRORFihYUJ5GxulDUZ8IsfeMgllh3sNKbfq7uKNZgUxPlQ1Ay0
MkKdXfccaxvlvXbleWaiIPazgsKJgk0Axii5KnaTkZCCXRD8CUDBBLEnCSpbZV/RF52rZzDanmb6
3EF1DJpCsGzGwMcdw/zfykh89vGIw292SlwyqQtQJg/b4HtgTJH4KMVEQowxW2PZghK9zD98mb0Y
mps/xlgCEJj07v+YFciTaib6t7hZxqtGQYLBbO+FmqteCothlnYgbBjNI1ychurc02ABZwKheh3R
vm5zv/Yjarn7d0J38HmTBoc8hiCy9/CViZL/ViSlzduGrLCE5MPOo3fIkW2DPuRxZwrM+BCfYLWz
Q3eL36wjdTm7YcI8tbJeF6/WK+EH0U07l+h/iEPXjw0JG+fstnhltGMu/TbP//4DyRIf5rm40Rn1
Eb5Fh+AAxfUj/hvwrbbxMUaWfMtEEsqEjKfEQEon/I4KevAC2YxPQDM8JMXZJjc8qqghIC3UZrhZ
xK7qDvRiyGs+/TD0cpQL7cYUyhLA4MbtCJuobg2uUsh8S4BQ5uAww6vZvkbd1CxXEgCMMOpXmxEQ
klZfQvNh4iY/y22ZJl5tJRNMycLSqru2Ps+Nv4Qb5m87WvQouD2t8NZxwN5Q/cAz0s6ZFR46ytqD
cDDq95DjVHHzwW3nnSpfstkDPBPImVODh1BFBp5bJ/sW0qPmw4jiw9RDFvz1MG2jl+KpHW5tsR79
x5yvoa1DtDwTrVC2+YfkRYn8NrIZOnaUvLHLMCIfOOkVsrTZewiEMnFTXlGWIPiPqkNOO/0FfT0K
l0Re36tTnrmS9FVrN1TMItqdTw+xs+FFtEwizejdBoZW8Kv52gLOWdy3owL00p5yzVNaEY+t69u8
jFHdHwPlb06fqVG+LEoQwXNFCbTC8kHOjrXNEMDcL/EMhM/R+Ma+GOd7soQFk2Ico2yLHxXIH2Nr
kAotGuEv4IFkIwbJgfEDvRNEHIHhyMD1ec9+hLqsD1Erf8zp6zUvtrBfvbEV2eHPa9/uZPLK9Q8R
mz8x9exIgkDDVNbbgh5F3M0KBCl4NGMY/EpzFWqo4YlegZl4LNZgDeGC5As0mIymfoLP2XCr+iST
dSywa7GzQKQyZWKK5zxkHrawM2k2UFCursfmlLZ/efwaaY6Uf2Y6jfL5oYh3i3wbaH8Kkolkl94m
lxW42an4qzMbxQ1rkorUnhVK+ZN71CPl26xgyi/RUq8kotCXLyNicdo5ofIDGN/VWG2Dlnz3Fx0B
prTHpaKyEr8ZzQExYRS89tKlb97FMIzOYHDZh3AH8sgjDLufCLXEuLQ8aYHPMRem+1ZH53cyy314
GQFlnmQGGAyyOG7Sw2JYz+lPvQdVJ+s1t3aFsuKiatK3cvxsuMnpWsSXtRCC2+BnUbzqT0D3SeYB
/YJNVSgnXHgnlZybeL7MGhp60Tb3net7nvA7NgKVZ38pb4deyNJ6/4G/g0deJZ7lgTAH4ppZD+1R
AB+ECB2qbfEAqB8JLA6ZyF1d3WXJmifYqG3QJcY4xA4iGahxZ5RS30AIHLqlbRBOQbbSnQ6+HXGV
UvcJkGCmDxgBgooXB8kh2LthtSVu2dO+Fbos2ssgk4KHBOP+rGWRJ8XDSzYKQWwVBTqSRxLeUt+x
Cc5UZKJhQqkk84N2PRTFTwocTJPZhcRQ41xhOI1WhdD5uab0orP4EDs3bTXUQq0Tzg4tDRlurPiq
od8uDjBt+d0BlAETj/Kdary1xhkrI8BtlZxq6w2kf2a3ImMM01mZfSCvZJpDUspeVhDHxaIReRxz
Zb8VM8InnamavI7v3lLy22CryczMdgEpZRGb1BDGOWH9vRgiXIl11bzihO1gpCF4J8JIMHcvzhML
cPkW6j/8qoXxuCtnYIOODpV005pMbED63h0OMr4yuKTushbSOD7Ee+bJ6KC5mAFgkGs+SuTWr3gY
YcCxBsP03Alt8AhmxMZIUFRFiYFX4mXHkWY6+L7QhOEIIOopw6yIC/4080k1L+HJ+GHxDGVoD5sZ
oswukroPSto+xfC0yp7MA/EnTw2p+RgTM5xMSnTqGN7xwYh0XqIPavypZI+RAsEpzAxYIX/HToJ7
Sd4QkAk0Iy/dGqHqt4H3yVpPmIQ6iGnAOGHXxarZfNBpeK8ILfAXk98VbxouI1n+nJoPvKpIxJHF
IzFYVkwGNvkUeu5FvSc//2PpzJYUxYIw/EREgIrgLTuI+1bWjaFWFciirAI+/XynY6K6e6rXsQTy
ZP75L/oXuusYNRWZpLgDXE6su0b48LGuaoh3AQSD+iQMbghT81KR0QG1OfqdEn0mnPnBJTA1GKDk
2phFANTrmANwyCdC2MJ6mw0G6w4eF5AyxIhsQoAwY7ythXcgDEnBjhUBHO+VNi+DmaPsiYHrWIAL
JUhMJ83KGCEHsYF0rfzvcpNl2RRdnVgNC0dMuk+uDd1X/AX3Mtt16AycHP9YNhpA+4xMOAtgiIAM
GSoHsilWcbS+PJOxBTZnv6fzdgI/w64l1s7zkgBqJHHTeD5G+o1vE5ZaM+H9ozwwfkBaOPrhV5OT
WsL9ZMhwkEk/NIw1aXuIwcIKoZYWdXj5gvI/jJBliG8yawVm72sVpFgfbwvhu4rQnVHMGAvoF+Nt
EMgIjJk4bN1owdVB8vHaGdFKERYJhmVIBGQhbcJwEWipx38aMoSpO5nMUWKMD59Fen7tx0GyhJ4L
+wVk5m/gGrJVQ5WvGthKYZDElCv9kuKFBkldjnbxSRbqEOoz2Ass0AB2N2YUpdHf8l9koOJC4tFB
Q4j/DAixxHgifhGtGXYL/AEY0WCr3BM9ijZoSR38wf7G6YkPEex94HawWz6hUUKCBjmQy/beUcGG
X+x8yEkAcmfHaei/2M/1exx8YDWT1XCOwQd/ICNnZw3btGhbH99hd+VAHMFeOPfv4InV954bYrjy
N6t9cqZtW2VnZDfyFRiHnwm48YgJ0h4xI5Y4LPr46yXUSgA8vHISC+KlLKyw5owqCZlJ2xb7k8Ju
TjqcBOTaeySAFgo9rPVhn6Pehwm7ZUXK180vXPwE66LuqL2sdNF7gBLPHTBQfVhhabu7CFcoKIEs
79EDCA6VsM90upEL+x4OI+EmyuDIG/AddUcMrRAw7sZgLiy2kRaSM2jINKcNdaV1VSM9aqvpArYP
LFuOqcGADYM1VOLF/H0u6725F0zlKDR3IA0phwa+iPwTmlVeqx/aebw6oYnzMGQPrBhQRtsRMu4T
7P4IQJgl0ganO5YUrwWszMs674NUEklPUx6zvxrslJ1jD/foh0rTPBH+zr5JmIesgGUCnCjWbQV9
rt8gT2jdy8zQNqmOisrQmKOQ3Bn98cVLv37sBFANTlHADm82cSBwoI9gRhbmXUeIifxsqhiPsal9
K255j/wQwbnxnlrCIKhgJuz4ichTosykv8z7XAz85mLMCVrsptNfBdaz90Hy2ouvGa8PNp80kkBd
bezRhaQgdqlLpXjSKqTCmlr12gNEAFZvlOjukN2L0TKdzdlaM1thHAtyDSwnFVbcLzXiNG/qDYlX
A/WX8Q+Vj7aIekHbmWHuxJSwTX5oglkPqVIAvMvZQ2OhsELlixyM2RRHm8Pszlg2+aO85cSpAmoZ
sy2KC/bVuqXiwj2C9QULapHt2l+eLKpniTImWcMTjgjz8Nm9kaL8fP8VbLs7gz/+Qck3ceWfhgcV
N0MZuTiaKBsbiKDrdmmxbyqMNGDmkQLocQ31+ECFT8O8EtLiofrCXgCKVRt+ghnJDhsukyDGa9yY
qPF9zofmL4aZeuSajt1hhh2BCDqo79wjw3pqrbdqgh+EmPCxcV2hRcHSgp08ekBYaz6cYuIJ5xB9
j5yY1Odt5Y+Ev/Un/BALeo/X5OD2rSvtIBbgYM3oRbvDvQvWSnAOKCyuPhRReJ1bYDxQY7xbBhCQ
HX2mIpNnQ4mDWSEtyO2IKmxzzTd0VZiNZC5CN4VUjoHGkS6VY+55peMdC9Vb/8eQGhMvIZg6IEgW
rH/dm8F42UruFI7zn3aMvSRyZn8Furj9R7cqdFb0wThZvLdsxJvlECIwMKulOYIQZFTL1xp/pi8U
lbKV7idfojf+w6Ru+HoP1HNULJZGPlrAnoY1wrMP4Rw/byKDZ0cBHVNkx8umxV6cXQXBmBw4NaJu
BDG6g0lvjndN4mLiycaJwfMEciskAG65gYcLANItirEBabP4YS9YWsyWSKU4ISBr4ILMrp9YqzUW
Dxgjr3BT0/9Uh2X9Vv/DdseiT2VJ0eRMBQvAC/go342/YtduQMLBShDnBZTNEE0lrHURWuPOBnKj
K34s/z5nsAtdhqc8kA8ytm2RKS9oVkEMv+vxfNQJVhF2C6VNWNU0Ch7fz4k3iqBU0SNCzDMIWWCD
UyYWGrJec9rOBa2TeqOYOPDD8AIo/qgX7z9913GFpaDIqd/G9A7NEeme0NmSqgSGcWVoQN4hE/z0
gy6aWpEV+KI4y5HFO2hE5si41mserovbLImQzwXLljM6wAx29prnqKL2LMrW0690jxQMgtdjz30k
bvt/dhhPOPhJOMUthT4/8egbYJTzcAkTQyS0qB1ImmjCAX4akhJ4euYHgzAcoqd+//s5NOau2piV
2+7y+xVintEvck5fk3OIDKmYymUVgKjftAUldZBFEl3zNboYo3t8jMg+0KCyYmTNxhyTQvybkREM
eP5vPyfeR3gfHEeczvBdPALEKIG2rIWc3vTsCjaG3QYXAxwRqRus8kXbS3uEc8ErED4rUDE4zCCL
XwQmhX1dB7EvWVNwmltehAB4HJzKjUEoxjI4sztCxzlN37u34J0wqkq3ctmsZNjpNI3Lb2ZXg2fT
2PsPw185H8PZr6CgGoqxKo1v53t14+0yES2s6cpZE8+Tc9W5MASb/eS33kIyAbF2OYGz06sL+tGq
p5vO8C77jBcM9fKqo/SQ+VXZIFGcHClO2nJA8JQ0O+WhlIkuCKsUNHMfDaIgt84YsMxB3pdj6frx
uLGQgfOW1k+HDpa0LRw1cNhIXS0y8PaKcWpgi2jTpr4OzP/o8XpkjxOiHJzkyfFgv9+4clLBGCm0
O7lxF+wJcFUYHOhNFeOnzv6HzLI3vXkAzDaBSGjJRNcSrV0SbxZbCnZ/pPdR/bTGfOGVG9ZBPtjN
XVupOzDJ99dlMfmeLoiCfABZLvvVpw7UHcPrUV80DhFWxyeZdcaiq4wvq7ZBvvC1cudjCJemTqQk
Fhtiu6D/anNY/VwAmgHoQkRqavAoiE1oKaDb5OmlpVgqQuSd4fuD4Rnv1ugXP6AGNZZmwaymptJQ
ciRwk9Pswri1f1kEgGc7xb83dfRFtZVhWbcuNZeCO4NTTcZHGhAuLRFMwqNDABZVHhIf7wxT0Udo
V8lHYkOAtwASyQGNDcYvRoG+TbN4yDHsb4olp1DPKDKDK0VYgHbQOERgJknGtpkJEt5HYVFtvuEu
gXabjJHXslrCboJGn/1cnm53rJcYbL8oInf1C43GO+RS9fj8UtHopmqrvXIN063chlrEUHXkokoc
fSBMR7CqoVwjA3jJAYNI+bKxptQmJsayPD3nyU/rfpwiM2d7En9XSogz0ugYr9F9FKwl+Z81VFXc
8MP2eGHLjqMcbMJADoCAgTFHlUEgPAPk4zpDA71736PBIL4XoCL8gDgVwH5GfgNvQh5/0s4D/Kp2
/ZwCuBuzvb6dnSFuKGeVlgHfG5zvoJPcJstJZb7HCA1NlmDCGvFInArc1t4VKQE3doP0HdAGsMlA
2hcT9MZK9nKG7xYxW0SC0dVa7msxIi8rwpeDyKn3aXpON+K3E1PBvszWz1APHv82ImBYxQ32KcA9
LhJoOP7B/liHfUDp+ZozMz4CPRdXmW004zdP5LG/9h87ftnRzEuzQwuQP94MscuWpFzXPy/EI29W
iKjnRExVznBBx8ebgYvUmv9WhM46sQ0Z/4Kk32c0hvS5lJ33P3PAEgU5aRZfHxy+r1gGvo8gSBtK
M3cU4Bv85UH8Ve7kKZHzfl8ZQO2UeNLKj/HfpMQDXVguc89BKPiAdZMMD7Mos87jTfGH/+3EqQab
hiqZziVyyADOOkgIdpUhGjP76yi28RSUBtRqEDtIIuJ0GfYjKAR7pSTpjaHM1P54lTMywxBKryro
u8zZZpKIFyMeDXZVbK4/RpYDTxn4lD1zn4zuRrEFToSmPXHB+543mkYMEt4eliSXEFtsaA0Jrpdr
1i4dTBwSAMjEwdVGsyFeQAvWHVhFj/c+Y4VUwjCzCbJg76Aspz/FrZlPzgjkcauEgjhN7KwI8JFj
vtOWPGx7nVSDdq2oLq0XVHawx/og0GNktN0fmFBO9p2NUGmGOgfhzi9yDmXiyerykdk0Len361v0
LJPUxbEa5iMTIBvcZiVyD1OGSaEsb7/zzLp83GoHLUAsu1wsYHnO8GK+Q5B5yGzPDPaoiD8hOIBM
4cY/MBVh3iNCxpv1w5vN2TKlhftPWjttLZAAqNv6+Qnb0mH6HScBzBaVfaZJkvUgzBSHCS281atM
aIzDFmd2FcGtxbUmmKamlC0V5gZsQMB4xy5TDN7jYvG17B6Wzm69cZot1/k5M1NkBMcW+D0T0VXZ
OOhqH7/5CWnKslez9sPNDYsVgiaEHceb/Ze0SKUFHEvgSlQqVbxox6RMoBf3uD8+NpREaDv4WQAo
XL7ImGvh7AKHWTMKJtpnTr5weK1w6upQV8Ef0Sz5DoYL8kwZH+7NgDeHaE9IVunugDs8j3CRGbhY
0bd3CrHivgkj0SDQ2iPRcHgC7oaEtFWXMEz/eaWbzMfN2IuleSUs6rHUo90HB2K6l3CW18nIgMlv
Z/mGNQ9261a2egT0s+RUeO8TFAlGagVZQLQBDEqLLUB3ma1RmW2jOdLPmAy3e/XDAkVn7sBUgmbJ
r7GXJ/+hMXN8Oltx+rYcvKhrwS+FZXomCxdObven7ggYim2jQPoTM8PCFMCaFQuiIKiHJGxpHoZV
4Gg1mlSxk9skaJu3GKpOyH3dxoCOiCNSZ9ZaI532cx0V/gREg+gUJH+xN/MhhZW7ZjFL5qrvjUnL
XXW3wasWyssZJ0t1YtU3nhZI5lDVoM/wwJDDTHdoprcM+TOYGO/RSebBvEW7hDmbzI5bN+9O1aLa
KL8xbJQf6P14s/+NBkI7Rkhvjdde/0q2YLack/K9RbOV+MmRqzrbSN/XB7ztP7TdVAci/rDCw4tL
4Ds4vvzwxoDa8COM6H/hzWxrniYDJU8CzsLwDglCeTjMsa9vUJm09zrYoyBPqgWHFGqNI5cHOnY8
5H4R6EV+ueDZxv/4JjDRdjkFnlz8A3/s9xznWbA+isQUYRbDsKDaDKnd/l7OsDrAFoKPp3gEuNTM
UrAtFtKpwX9OtgD+ICrBXZe40R+WCkOqt5Q93qAwSqfF/HnBD5F+16mppbXHNlW6p4KNA82R6/tv
vxSP6LtdbMUGySYsGckeacggjDRbqkmKJTSIkuY65L74GEu2q9N9P/IYk7HqirkXORATxhg7OwkW
GPwYg5U1MWIvuk5OEBy9JadB54qKhtBnFo8zgm3dpwZkboCat9GcCaKCrh/Ph8/8HTkjkKvB6gkI
9HLcm3O8orDAMKdYMndBKWPAwvkmo66bmYwsVAJmF661NrUq4hL4zu2qWGpqhL0JdIccJnyUm0Q3
sVB6QGiB0HbnoGjviDl7iD+pg0D/PYf7NmNdQuw6Td2K6UCEm1zMF8PdY9nPp7A9Bc6A4RCDVxqU
B/hDGCbB5om+E4LjO+ErCT4rRLIWgCozHLELwOe9IGDCOoU49BZaBWJGAxgW5Yb5coztkPe2mMNg
SmMTFbbX0eFjFeFz3dB2bKFSgXnEkLZBpGhf55Uvc7qxI6/w/QJoNCf8FHkkExxKlCzIsQPKUAUg
bBVW1cUeG37att7i0kKf7L8g2OBeGykLtvY1fpy8QCb8P7LUx1/4gAC1qCvonPB6DXwnkDnOaEBx
Ztbpr+237CghBQXgmLV1tZqdHjY3Sr6hOWOQNj7GKtqw8N+Bzwo6NXWmuZUuFRDYE+WPtMUgAutj
JgRgTrQSsTNbxie26IjcgIvZFWlkEWGMRv5eRBCLk2gkKJpo1fNp+Mn9auKWIOXL5ASgjI2wGiDu
fWt7Pvm0R45xyIMIwXAjfwgzVXkl4ngwrA4/fxwQEeO7g5zZueADTety2Y2DsFggeXJ0lthI5M+P
s0xPQcgDNB8f7bUt5ZYdrasjAA5+RoyRHEVAbDMADPYM2JcZKlonCzpky/91W5wue+pqOsFLGmdj
qjawoICfwAzQo3QmTzHVA08AGGZUDwJ7EITW3+X36Hc4wGhGAj4+IW4AKoKSCkBkkjwQvNwecUA/
j2y0BY74Djv7F1DUI0htvk2czMGChJ/PVT6wh/JIz2EZMLHfHAQE/c01DxjUQ6dGOgX9mv/23+EY
XnbqvdekXVEK+eVxqIbanKpSOAiSC2cK4TC3gZeRCfHJg5UODHxqUb0YExiNQzYsinkzZ/mN6ftz
LvsX4gciv7JTP8VHRA20gEDKMF13Yb5+8VHvm2Xt13vlqBzbfbFNvGKLnTqH8n7MyXWUQ3rXfbn/
HC9fxfLFZ/BraQO1IF0Lk2k/W+b+OLisoKmtqqO+Ko7SZhwQ87lLQd3UDXE72REfhf1lJy20BQl/
obySDikpY/FR2G3jQB/0sCuGVUmEurp4fVEUXl/ll3T4lxiqLYiSWMAN1Q6fDUY/n81kN9oNK+0g
79TFaKcd+k2/6dZNMF5wd4WyL68wugnzsA80YoF3fUAztiFD5v+Px1oNWr/zIRC7z6D5JtfAAS05
VIdkg3AO++rDYxV/yzfJGoy/5293w4fxZSWoos+s4M7d7bJtT8mvds74ftmWH87K+sZPD7Pz7HxZ
dqfkcNnWp5gQhlN7yg7dSTp3p9lZvo1YFHBCyqcR0MN3cSgW6S7d5StE8YccVUa2ER9PPt6LfFUt
JvNy9Qzq1XsBb3uArOR9FgSXIbG36hUdXBEUARQ7nv0gwTwrosZ7g//5jslGWcphtaQykztaLasl
5LRwIIaK/6BA9CUSE2qeKDoG52M/t2MTOt61BDDN93UYrQnfWT7/fZRcXyx6hHn7c5mu21BEhI2D
xzrfpzjfZ0vxl7QAK8g1I68WxN7IiQmXhqpmAnhY4jvIlC25skVkmVltmUEdTpr12IbOYEF/tiVs
z/yx+VpnW+HnlnN/CuAx50O89vzfr4uXM8PQ/rnNtijxeIH0tnUoPNLwlGBudzC8d1n/B2UIodP6
IKyEbXaxE8Vl5GFwSAIK2RhwuzLbzhR7cmssbDGD8WXONxJsYcDjk9C1Kyz3QMSRCrPx4Kl92PBc
ZGTPEJdHdjyiChSqD3cmW42K8NF7tPijOcFC084DE5ShlUdhWobIzPMPg6p3SV3+VArbnNxIfKq8
MmNxapTbgrQwVty0T27HFGHIC43igFtqwK8RzReQaSBqyKZdqPM0GHPW5QTZiO/juXjyS9Ir+PhX
ebLVZ85CQJk/aFGQLzjolvl4/ftD/z4ziUFDVoEvJg3sNGgjD2UukhX41m8Rm0BwMDwg9TRl6S2z
CDRV2YLSD9EH7hUu6iQlAT8kaIpqf4LZJVMrpnI4XakWHFh8yWbMFRMbJDFmoGaeVBZ18xV9HNCP
BMqh4vYcjyJxjpT6RxqyYkyeLnr1F0ZH3XwshXHuTsdWFTsJpttvD54jUJ5Yv2KiAq/bUTiV+tsH
STKpHzhGkBo3JRUAVNXuZSum4hUOn1DJ8aODR/l5YA6PkNpXmiUK364kxwb20bp+rjAcJi6bnID0
7UFO1FAf/iCykZ4eMlZE/SgBpSK4DG6TOEktIv7QQ8x4B1JUc47Ct4vVz8m3GnidwKj4N5ODyGSI
poF0JafDYgeGNd0PscUATuz+8U0gU5hpOw2kqYWVGNRiJnEwUI1ZiyTvi4kNFYYDoJW4QcB8mHRE
oZJYAd9EtJEQfjn86UJGf/QOtB64NzQxjbL7Nb4TYfiGPVg7gOOk1H2D4FX40+i4vtkpYT3CJEck
0k0OzV69FeyxXVCC0R57/T0ecbyx4ISYjDOGsaz9FwBBTwd8pZKAC3Ceu7hFP1UHQQUelggTxCWb
OMQtAeO+5/IYMy18tl18J+gakofP14UOXdhJ8uDMsGV2RquoBux1MaNwcS6cav44d58RQvUQb15A
CEmFc+QVH7/5+Hh/54ODPS+7/gnmI2Q5aRb4wugLLcRL92p86SCpVdiBWENtxeQeZ+4IPQm+2NhF
PFgnWpRJkF1sTnDgp0cwJrlIw2DfMS6BLMhFrGuvt/FRpEFhzmKoVIynylZKaHcKdn1gh/lchmIC
f3c3XuA/jbMpyKZuMvAiSZkNkOfRExCMy0rU1H5pyDCUO6TUuW0bvGA2ETAqGwlLnkUME4Pu0cre
rKfsJ0vb2LmMvAyXron76u+MWfnHYrjSJvBWGRjtsU5yo5VhE09uJ5cVvxjJ5j34/PWQOAQezLLy
cxG3mZyZMOKCHPpMRO6JlQCgyZD8MBK3L2ux1X5ZxNzAkSPBQ75s+aSUjAtwp6FgnaZya9h08mBP
LB34hoGTMWEFzMgKmMszwIIEazwU8TyOL0sltKewpziR4Q7mZ9ynODQzAq3luQsTmCnSgICrMUTe
Af7zwoAn0HEEYadL0deZz8zHenLHspVXTNwkUDh2XEBEjA9cDNLeJ1yKyuFHbUBVh+eAqWxBgljg
qGYn3N08lmIvotFjh+WogszsRaqq4OogI0ZVKyId+CdI2WStHGJAwkIT2xfx4DBvYcTWW+iWEOMl
/7QGmMUOIIAG9R1UOcZ4DGvb6+QHkwmcbSActbytgzeTNyInvXemJZJEwS878URDn4t0/9OJy8Fe
jMRQwOH46VbRAjyGCQfFPNazXBOGGuY1DAm5HJAPkloQ53j9fOvKg5hVXibwGkJoCBS8nzdsmgAM
sKqHC60CdxbCYRUuwgtexz9tczqAI5k4fKL7xaIGrxh8fFHGYmVFUtqwfLK4wjp5xALExSjtPbAJ
xSKUf91iyOZmaTFisgnHTCOXaRAMO5/eR5pwE6G7Fgc88yK9NcXqDZ/ViAFZWI2RR/VEXmxh3N8T
DtKZH1J3kX6NPgCzpgT+SKzMIMiSWFTgZPSM7SdaO3brBPwB7qhOBmU6BrhWLMjiMa00GayD04/N
3rkknlgpVBZ6omGwmZIYkdR+9+ZJzQn/EERrFtoRJji1NSDNE2M1U5gHQ7NlRZU74N3QqVtUU4TO
9Bb6YPzucHnJ7BV0HJWhGi9CmpLUxvIGJTSATxR7yEVYEPUYyUHOxkRQcFl9vEHQFYAY4T+H0pQp
wsByjSCAfxMntJynckOXjZ3PpGTLRQomsJbwR/1IgvkGpeZtVWsYt5EsqECclnh/E8cJ+sk0Nl2B
bHZngBA2YnAFHm8RvlDB7ELwJzYG5MRIf0A7Gd00Azh4HqUJ71SQEw5dBROKkcFXdAWsIzGYxUJt
PyBGc1j1OKeL1K3ogECDRRrBIZDt4BkglCVBWTgqpjbuCKCKGENx+iNDh9OE9hrzFDTmuBABXwyg
EGOu6VVJwwlnTMSEyxsL1C4m3w/arg85uViuWDhDvRIfAkjFToAMHRJ0KiEHw8qtaL64ag/ZY5eU
jyCDuxXGaQy1g3NBDsJei4cUcxJCKtEeM/dKPLrcQ2MTFnBUO6j3ZZ8BWdcs9raTX1DaxMLNj/uO
IRQHKGxOOXdZnKch/+WbOEEIbrpOyBUSz6uMlVlvcyD1MyE3x9mE7DqaAwLL45egAgPsQYkcJfpa
VBGxGMSKjFIgsv7SebVTCCWeLiISkAgReXsFcZOaDQLdSj7vMTwqoswuccji7dX65KPzyFO8SryN
6Yw59OHFMBlSDTDlf4jFQaYgunSie4OtjeZOZAsjmCELG5JE4RFXm3S6BVHRIRfAxpMc98VWZF8w
oPPy8SAHE6Ff6cc+1PZn5eJbWn1CVJXsjNT56JC8yM72gaG0Nmgau8c5RJh5z4ieegvD/KgwUzlQ
T9IJUa1JYOo/c6lU8Jq0Ew8HbnnctxpOyEjxJUt6rzFUx6UIaTNS+qplmYpkb4G7NRB+NWyrlsHd
IiwTrv9n+R7BsrGr0erzJPvE1MfWrJzDv1Fy0WYkt+rpgeHhM4WwcEjmtHZQRqINvCwQd2EKhiYf
z9TE6Tm8cV5YMQOj1KxW80sAClIq3uXvtex3rC0h1aHSuiAwBFlZIqrkqrp9yLP4wVQSYYbV/pYb
QXYpAlBevvW3xwEmKa8FoirRc5eQ0CjpqC7LxGA2LWxJSBuM7G+GSwEEemK2Udeiqraz6xQJzxX/
jwkg8xyGxYtCe6E1dOJkUVe2Lpnw4KKvMeRnNnn8iIcyevjN9FYywqEKaecZ5REqD+G+hJ/8I8KJ
aY5W8MhDvBZPN2MQyJr2h5vUkoQQ4A2ddFxH3wHYXSiC4mx8wEti0poJe2yJ/Ri4Duft2EdA+nC1
2FGgSFvvF+5AUCM5Kgnlim9YSUw6N7vBMinmUxA09iGgtTSvKnnx4YCACjcHbIqRUwiGHMGNsPJu
E8W5hI9DfijmgtqgArM9uNFenvBhH8LHAouM1Z6ktbAi75g3GH+ghGfeJPd0dABMy6akPlBzllBm
oTymmgNt/oFxE0VgErKTVCM3304Qs6573X1jOAfTZFh20KbSU9ncpkRkfFb56y/vAKFA26bx4lX9
aJgm6VjZDeywsF3wsV0DzCr142uyxkgub86vDhZe962QvUS+uOooL1zgsQhf6xdY01tZWTc558Vj
8dS/YDhAcEG/Nx123R55S3JNSZ0TtP8VM0PTb4m/eGZfarboZ4TSrOP3ko1QKw9XErD0KHj9ou2E
cwgVSwxmeBy8m3m0wY0U6uDD6X5hbUEXZEYBA93lBHUImSRfJq5xNtzBBj70BSWVg899Om83oo/Z
F7sGDkJ6fCjkpQiHy1Fu43eoD6YUWR9cTBC7zVYzeHOsfI/jR4hidMBYjf0AG3MqIDomBT2ohXpY
3jzxTM7M6ULOVTRrePuI34FuhuCEBX79msO5Y8GOTg+If8vskXv5BlYdizHY0G0PN9kUtOjE9QW2
jvqMfeblh21Lzy31wRJeuApNz0SzQOnnMKGGqFjs6Nbjn0NHvSyqBegmukJWxdjAUx6xmkXZyv3e
4nAbKF8wkXtQBjgol6WUOUCn79jqsH5wW5A4nunYEgIzzXp86Ob4TbsKHdkESK+Puvv0v6It+Ky8
QB3hQjN81M6Cc0S5Twe77dhM4++D9YKcszqwJtD9jLHk1PV2VhGJYn54I5HBFfuONQSdaT8nm/Rj
smEF3A7lRX3gS4No10FvI7QyFdcbKjQrI6BErHBZERAXWrOGmJ7wGxLF8/X1dGLeYZmrKxq5Tg+V
E6w3yHD4Jr3GO9gLPHdJxu7MwMhwPvVJBh1vH9/Ts+yPF0W6oNytMxWUi03qJ7BHbAGSG5EtzXCD
HyeiNZdTHtgxRnlITjDYNuKKgHkbx6uGIXbNhXt8I6XG+RMkgr7xqa2UbIVTB6pGVAzgBrShDGIA
nSwKeuf1WuE6hjnZ5zqZQ+0KSqfcx17+w4KaUYcJChY3pLKBgcrvYjfQMEcYWwUAveAoDft6BaM3
umP7/cDLnxzhwEqFGyR8jN8ZM8YmP38uodRbReScx+ZStvTYMk6s1EtsbYh358JjFJ8SYEOCuFOW
mx7uPgHRxR0CGmtH2A8LNB5wK9hIxiBGPEXma3dh3xNf2WQzD9Wk3vB00E6DKtJ+Xpk+3kcVzjJR
3DvUjsUfP+iKcafvihqX+W8apsSEksMYqP2W+/oGYQdhetoHhu8YiOyM943YyF9qXWT4+Cw+ftMF
qXgwjs8DqXeUzfr+/CPM8Dq94/u+Zar6sPBxL2zEUcBAejryqX6X/hLI8U8LWhf4thSZJf3WTceQ
8HsCyxiwHk8zAtXY/3A5vceug/7tv0vjstR+xlqIbPbttQHNHWpR7n5onqcRhn/bh9XtJOZXanrC
uiZIouCd2NGHAgXx3ZIZCZj/mPbhaRU4MhrSj1kHM2+yHcv0MflF0PpQNnrkdSjmc/EkZENwgvtT
Gmg3bT5blnAXgA5sPD3YRMvEpSz81BROozIMWqNWhStF93Ra7kheqgO7PI4dHSR2vEBw9+gDNrOT
1qse+xGxXpCU8MeyhxXTEa5z/XbSsLlZFXwxNNKtMV5UspuGjwj2qzC7eAewDFkBM78QZc70yGmN
cpa98AACjWiAARPaAWEqjcvf6Dd4Q0V4DcFqgQ9mVIPPQ+RO8aGyazp5HsJ1MWes5OkhABR2GQSp
iQXtoCVPEgkABwh8Tcxv4U2jYlnn/9K5SCs6swPAqONAFJc9fgVwHtedCpFGP6sXbjkHpppOkjrP
Mm0GMYoihcow1ugMeAcJYbsSsMIW+ecNhKIsXo0Hvy7/4RRi8QHBDzePkFgONOcMqmuxpQWn9eIt
Z9T4mDPbXCDebxI2bzTomA8Xc0Wfq4jx6bJgN0KUP1wgBP8WAbtRn5uKjmPmT29x0OOMBmkcGxY0
5hKsfDshcpdeMllWqKyJ3tGduIPC6j9kVyY92RBVEULgxcaBUiOxBltIZ/qdDyixjOm3TptEfjFr
Q3hzdmNJkhVPvZnwlpjXuJOAIlrSLuN8UoOLbKck1erO+EfzO5ZNWGCfZri9/1YHhd0m3kq/bWN0
czraU7J57fDFZVXrlrTmmJjuiNOT4/Ayf3638TyW3cvtnXsA99FOy3i2QMHh3OR35NyQlilU7Eng
sD7OcBC+MMyrrecSd441ij4YwzGBES6ESBaV6L0c7ovZQg2UP6YuFqQQFZnBnqm3RF0VNijPI0uF
m2oCW8BqqujHIAr48TIiTIaxLzCYo/k3kfQ9KkwDjTFIkJt/qRsVPu+M6dDi1qwzqGw2xA1935xA
MFxUboAfagU7B1U+NFG7HzwMHhMUMEji+HvsOvKvKVvmv4nmMmWXd6VeF/KBDRxrtv5Ejz/yCLrQ
VROi/uTMfIDC70XKF0eJ0m+ns22Bh/TERWbIzdoHeMkZlLLKM96GkZoGhBvlGqnr4qZuYziVCsnS
h1awTDjP0zfp5KNOGIFAhopsXJp8hH4wKb2pD7WSs6O/NdKcofaSAKWT4WjSJXxIuVKRUDIX24ja
IemRt4CKh04i/+6RJfjxDigXNwb8MEhUh+/0cFF08jVAFIPWgdpPgY4Pn8rJpHVLtvVrBdcZWkFz
zPcyTw4GUn+8KGNpBIBTU4cJeBQSUJHKp7rZUGZb3MeZbi48SQP6wD3hWVBe4fXDJCH1rpv3gzgk
QDYwEEAWjVzSr78iVqIwIZi1DTGUMOwjL4CKClajanv46dD14RnhGK9NN5O1vqbiNcN2QsDd6XmC
9avnW8rjm1FHAy1xKHJc4IuT42mKOIpShTz7iUhrWQFbSIuwGLlR7I5hYCLEguaLIRJTGiE9kzn4
yKM1dmVpM0U8YeG2q1TH5HNfLKJdrFpJb/Bkj2BpTPBeDGFifJC5zDajAk2eoSJ+SUFXFlrBTtLW
BiZwSwFNnhFxBYwC5CbcR0cXgzJT/nyOAJkFTBVaLwjB4KDwy6FLoju8Q4LEOagMZbat4jS1nrRS
bG2oyhVoBcJBHHh29eWbHNxm5BUncRzssNRk1pu4GEDyftKoVGJZnD/mZM1R0HMMDR5hxrBu662R
veZIuZSn+znmsgPwSOJI9S2zlOsWOgRPBRJKedOXfWfW88m2T2x95H9au048bImKe4W+Tydjx5Y3
/NAG7RQrV7oI89nRflu4vOgV8C9aM0f6AYbtEYXg1I/tTL1OH4SS/yBoiGEz0Whk5usv+vhZmKLd
ZBQsFlI8L+cfHJowPTqztwOpuGkpv2ITQPY+8G5LDBIB0R9sQ+4amnU8UmDn0Z8oeE8QOvCV3DTi
yKPGSibkSYKbO5M9Cw16PFfwxCEIYm9PjJ3AclPNm4HV4zDOZMQaHMKBYF877F8f5ye4F8UP0KdZ
wqwm9GgYg5aZ2OQ98bI5J3Plxf1kvn6IdClxcGp8LivobtYTYGjDWGyB1kbGa2QkhNLoJlq62XN+
2SWcTTzTtuwAsCMk0O9dCA9sFgTalRuyRsOeWiNs2im4ql8RdcG086uSdutnm8cqnTkFneShZhLF
YIw+eMft9dqruQXkgSj3TLRFKdKUZTKXQPYIdjJ4WaPaL8BFM3gLHmX8iSoRH3JSfqfQcCAMGa9G
UMeUeKFJAOJ+h4sFigocm2qH0/PxIwQQRnRGmgaHl6+HvQEkesQROdGKoluUHRhH8KggvShHXLIr
I5sa3OcKA4pJFnY99fXbq7T7X07G4veZHjvURNhgdRwpKy77j7TXc2OYS7iqTxDvrArGISEAcBoA
+lQsaLup27AmeDuJjXvFgA9YhX+UKfm0Y/HhAi50IV7IZOOwxpWN6Qx9lLp6jyzFKRDdKQbCjqAN
joS9gD8MfvTw36Ml3roY2n/WyhheYqDua6ga2CSJxs/JYdF69HIj9gikCKK3Q+37RqHtTJcKkUik
ZZ357frhgERCMVbs/PZYgVUwnmCVpQUNEoITZemAhxY1pidPBKMaiDUCqsA3g8KiHvrDCKuOzJZV
T1bMmd+yPjOUX1JOk5lNjKZyhcL6/gaG66m/KqMdfKW3OVK9Scj0jMAkq8LZxBh548PYzu+XW9me
RjF5cs6YBQ4iILGotmB6UCgLI95yZ0Iu2DawzSk1/uw4K83qONtgigUCqLvNkSsaX2n9IVxtSMWD
UMS6H1vYXb9tDPd5UnjOpj/TPYm3U5SOlUfOYtcZTPBgHrjU0nS//yPqvJaU5ZYwfEVWAUo6NaCo
SDKgJ5QRETEgAnL1/7Pmq127DIOIjuIKvbrfgCrQAN9ccrzUg6HGq8g7yKgFDZ+VsMFAsBaJpQxK
vYP0JEs0QKTwlMCRwtK5ujHR4tcT3CZSqmREYKPpzfwrXFGt7Gw+EEwcogUog7jBfWYLrKz7Qp6p
X6A928daeZhAHFedF/nFP3gTHxC/q6ulB4JI7SHNuYqXmXM/MFxcD9ShshuVaKiy/fr4RmsJSEBv
1F4HnR3nKEY5hf6VjN9zYKDvdkGvUSwtWoyk4RRSt+hjLDeuM8BKj0G54peF7K9MTLi/KWvosZbN
3+QcoRRexy8kAllR0ebQEIY5AMQR7iPLPGgo/Li3QIH8P2zfM3XFGF0t9r150bUePrJaxEmuEItF
9w0NuJX6RFURYDYw7gGTzaOZ9GbtuRFoB7dW7WeIoOTmPkWF+LdWFLhpw4YyGSo81BMtFFuoWf2t
f17Oy6dvkpExVLil4w9qEM51V88GkwLalDp8545G+emcWqGGBLTAVzxVNwkpTGFMAtPBiUFSKphz
faj73wYx7kUDRCJDfevfB0Nm2myUdrDz7d/PeWoB9wC64XfQTupN8IamiifNOuimDjhryc3S4Ps6
YH7PfLun0WdmVYGAkrEY0MpRGiYl6HYuqXCce71BcbTnEuuT9+AK/RdsExRaBiRclID0wYeBxCUj
G+QSlhT76wKKsUOhTBOlMcS81cJistV3iVddQIHfr061fu1BPjW8jYD3juQ1K4LM+5g2cquoLV+I
d1R9FgM1Q2MWiwP0RrSRMu+0Yn6gJH9S1wbdHUy+OWJBKXr6ewSBcIWbGfU9ECu3sfKwuxQJegIA
yvULSuA29l/JpFcuHme17ne97jZWp09WpfPPTGJQQpawdOtYwPY/8UxG3hgkM1kwFkI4N5MUVAe9
gOlXYgJdvnrDuJjJIu6vNzLYcM/EGA83VrD3jK3o9+IyzJkHMveEVUC9AcgGBcQpeGb9AhAsobSN
hOnNzuZCRw5g3jqH/D0Cevi63JhDuEJOAIJ9pK+AH6bcDmg4ZlwqncbPI93p7nSwSKBMs7kJ8Vbk
17uLezwIilmOGK3Dmo60jDA8r5dgEBSKssLvGgioFDIGIKgR68Dw+gDRO4EM4SC2ye8AIkY07QlR
fJStqLL3tiLVTKlnQ19n9IjnDdi0cTWxYd12AxLmPQ/oQB5l5fgd1cccJ0RKX1S5+MBwHaAIYehG
yqCL7O5UXqfUtowBADkiATIKsSu42VX/6UFAqBY8eIgczGPKvPZ+i7hAx94Ap3nmfnILzFRoJZYO
rRrWhQ4tCIlsUseOvuUH7m4/h0cC7qF/ujm9gJXg2k8sv3rvOvW4SWfpoYvalTqQbfAvILgfUx0+
sJeQsBDUN+Rs++hX0FzAhow6p+w1xc9dgp7F4rOHzqyxKQAnsRjkzQZa1I4Y6dG3pQdQfiQY0adS
hJ656SP/o481twcDBVcfYobCZm3V5qOE6R0eFIrbPsQbFl7XBQVj0F4+wkLJ8gvShyIPyykHT5Rf
/63bonKvzqH864tOukybsWKefz2v+z09QCAxm18QzyeQb2HYKHhtqJirdiY3bScbIK4r62fMsesg
vwyo7xViFYf+zHeM3N73LOE00pv8+bD+MuyvoDeHOWvjevztjpvcuoH4BF34hoFyF0D/jBVB+Nvl
U2proE5xHNnFzAJbg1hpW7hvZFQp9lL6fU1INgB+SQUzuHlOv+DCsSirRSlpcEztfB6HkJsMdCbA
FhPpUoFAna+1mjXDQrKFtlGtTTD7TKaa0O+BvGVDbdKntUUKihJjtrwuCOlBTaJ4CgOUHOxS5CHw
fieTCBgUJ+AB55EQqbjQ0QTt7FJSZx1pIv/GbIvBDDQANMIESRBBORptOTVHDJ1pX+GDQZ7G5i8f
4dL3xQkLrN49HkmhvvsRYdbDrlP2LNIyxW94vaQkx4616Vzp0QiJoqkM9YwVNYwVNIAKGzsYlP/1
3whFJkAg/EMYKkSPLAcly+izXO9QmX47fGw0P143+3F5woPUB9dLJs1YdrBMjufwJXRp8JgxwdZb
QARM9SxKcJ0hjUd/rg5ipibhcxthZlAy+fTc4oMHGMqNHmYkbZf4ANHKKQwM8j7KDR/7CYthxHjJ
AUMzEupXwAY4gVuKTJSy8hXTPhAFmUhtkOzgqX8eAWmm+4FlOtkgvu71cr/cLhTGGLfUHSMVitA9
N5uXSFf4UNXuaO4LpGwdSZztzkjqMvmO8tbSriPYQwwD7xTZLEvfM1E/vyMSiUTSYLWJaRkGGsLE
elqfVHyxuyNG/SzBhxoPtEHbI680aFeMCg//wzmsUVMd3XwxL0OCOVOtKsd47RRMEAK6yNpRmrC0
UUAWn5mJP2BSd3cksrBxGDL9/XgL5ufDrYtQDIq21KCFIgSRIxYkEbKKH6IIEqAmvmhjjkzAAbLU
BwPYHanQjRHHAx+oWcR4FghBAT/lOXGMZj2H0hAVJo75d5QyFNhBOM5/r2SBPbxNQKQM/mEKxV5m
RQeXhGHpy045QPpDbA9kB6j3FoUJ8YAf1Cl9dNdH91E8Y3XfxzO3TywyzIYPYhLcHwbZEP+mkdSn
K4843yvg6VTwhvgWWLmbWQU7gI+MeMw+weDKLF5CZP23+8prxCW10IxHeNp5jEmM+ehlcyzkn2Fq
IS4o7l0OcsXWAxniEHF7x/QSdkNm4kBzyOvDDn87YmtoemIPRmArJHbHYq+4p1Ez7uoe6/WFOcQW
YGT+bcUD3esMjb9HOkeRVRp05reBNpI7NoZn8N9sZdF4+lyCkGmgaT2/zqlJhLKbrJO1gjyeHiLr
sNZD8bfn/2JU9p4XaKBhwk4O2MW7bG3smqMGROR4LyYqB8Y7PSyieJWsy8jYpeuYWybuGZuiKmqi
ZK+H2bqKsnXDTfOp+YdvtM7yfc6B4v8pfhmlfAJjp4aUrPBxcRq3u5SCdCN7zD9KoM+7nrnUFnwP
uCy9hbboBQnqF15nWd8GxsLgmc6Shb7uxYHYi2YM/uorTi+JxZeThmmYucSXzm8izZSJ9He5Tpmz
sPZ0H45oB4x1o8vlWzFc0nKVAT8iP/SL/qBMblOsKMe9yZsUqzFBgZabwNvW9g0wLqnmCcIJ3MfQ
vCYkLGfNmFgQQNPiNuvNv15vfmeVVBBTK9xL849XLa6zavHxykBaNoufLTtfr1mwjgKj6tVhb34j
BR6oqyrozSu/Ciihc/TPfvPKGjT3K8i9OBLYWWK/t0chE1B3vawBe3+X3TUJA+8RfO1iQbSO2w6B
KABaW7Ey760CxVfKCHHUUTUCTDV+wz233vMPB9ygHHanpm/iQ/6cs85YNBDOxonHPDKPXXG5719r
JSrWYm4p1r3oGuRoBtypl2fL2FWi15qBOrcXshb1cKr7xQ5ko3Fud5zrAkUr8OCmo/uGa7iZ/RQ8
ALeO2qlyNFwmKDsO8dT+DpJlc9t0sUwDJXMxIM8OkPKiPJAB+72uZV/87YWyz+CPJAzqMX1hyf2M
PsdeiJfW5EidoNNQSgbvF0/SuTx+jUDrUv+xP1Y5hRnDQbgCgVSHtkIZyBl/LMmV3Hjy454hO5m3
gM6ZvyjHNT6wtJZC7kIU6gCJtYG8kBfi/j6rPbSGfp54kHf6bcCI34UtwTYKrlvQU91AW96FOe39
IG27wZsc61IN4iUFiY0aJCtl+zioi3ipeWrwgRe/UANjqXh6kK70QPMoaFON0bwUxy/DzsaIH7fR
J5mS0SfQpyNjABmwSIX8rd6W2YosLypgxSEn+IxtjuaSjzHg5L4CCly0gdiAUO0kPoQiC++LkQC5
wnRwUDf2rsNqdrOumHGK56oDz03yVTN5ileBpxa3J1LSiJU3SO12ghzNpXkzA4mstsF7Fdu4ds5i
bF4yBwOTg/gbA3jbx48AEN8sd3hvB/Cv2/TRV3TQo+QTXK0nH/I5JudlGVvx1vkYGBtfgXo7X4n6
1oF3Zq+xrWZXBBMHfLezOORqiY/EoUPsUEfGUF/EQwAIk57XGbHcGxq2RshucBHPdkacWc5Jz0tW
+FqyxxTxgDlSA3OEmeu4Zxe8OBkXs54tLtSFikniJA75BM0GGzGJ5z3e8jV7ccSDe3LA4gE/Ik/E
c7GbXciUoGGHEDJ6ki/egHue+FH5FZcXZ6gmS/5MefnZzE+dj6fmpycJMCEhcYdThz4dzCoNEkV8
QlFDUsI3+r0k6CqUMrRdJdG7OpCv5vjr6FmEgxXuRunGJGn5AUxyFXRz9dR2wkJ2SdOoj9BkMOtM
ZSRGcSGqh1lnmsUu1YpcXn/Q/aPYsv7ePLUzY5EEbkarnN4KwfJqA1+9j7vC7RMqtf95Bt2ei4NH
9nVr/PXAgJg+UG2J0BkEKRxCuisQajin1dSQJk9jxs6OMnpjGpWCuka/zhHASPMi1dO7scjIHf4I
/ad02WcX2/dZ2bhpuoLjBiVk0euzjBimA2qGQ+jDE/EY6MIA3+mB+D3Fb9/5a0B/SzNaPwl2Gjbw
iNGNhk1BcCrTvPFdHd7DG+5Dn4Fp1QFSF7SDkibI0miYUWD9jLEAGC+hWFk3CzZovc1H9VkieYUZ
RgtiZvK7r9Fhi5dfjkRXEDoQ4d74M6Y2yDsAAsQMiO0JC6bDc6dv4B7wLA6pf++NBIXA6tPExVY6
wqZDdEPhK0UgNywm91nM18vmn2E+J+/F8PyxEzgWP5tQhvBE6YfosthCGOQ26Y5aMqyk+kf6lGCe
S8/qwPQlMPMY6ZIZyZxfqIJYVKxyrY9NKJr6uDtFQuaij5+2xCKKZRhbSBFM1SnpYPtt4xY9AqcW
AQb/Wfnfg5/FomKsj8sRwfiYMJXL10LVeVxNCephdVZTYOZ2YqsjcQ9MhAGWPWPFTse1cO7BO2uo
j/gVx/DyBq+N6J/5AFukkeF1BqJAloxQMB3eXOoFDBApPVucJX4Gzth1iP8uvRp4+UjzCOfNQNb7
HVxu0mk6ZTjhX4kOKywnMV8Wh9Ot6dps8RL+AfIiiPoxjoiGwkrgigqieY9uxeZuLovK0olIE0YS
hi0rW4lfh/+NXo1w4pm0E7J5XIn3xcBkbBlAZzlavpTU7MypZoZdim3DZn3AbykaZMl/EkNTZ5AC
GEgc7W9IEv0+GYtxgK8yKCd/A3xQQlEGvemZf8O9uTA8ZBCdHkO+vtADXuvlvIcZ8LyteQn/kEdM
C+If8+2YBcQwKYZOt/ecF6qrgQR+skAWbkulXQfG9B2ApX2y9kNP+La8gT5dK7yxD42xU88+ZJNG
ajL8XApkhclQAZAmpXu3eIurJ+fQspES7YOuA0sC6uX+HsGkZUBAc6xHFZ3y3v6LlyMiz4PfCQrA
dQP+n3WOEjIFtygg95lSv6Yoi3Gl4GnMKdJfL/EERubuTVaJynn3uVFNsY4zc1tfIME7AspCT8aS
bZY2/fcq9W9YSLxXzSbZZavOorO4hcgEODmdD27DkILbAEGhoPQauzy9A5iT3jd4B0DQVEBIqZBk
6u3bpbSX1urfowoVNtTOf3seNmCOIFyCwqP4gj0NhZMAlLFK0UwFepji6PmLn4syu86+b4IRIPEv
sL8K9cg3CNiPgS6LuXxA3PpdyZrgnJ6DKflpdEk9B0yP6jEvLRGgTZCGqKE0vMCpqnqn/yi9DjKp
HQqkNYKM3a45Md9d621Uw7JgdKYJvQ5oGc5AGKROujKDXHiPJP7TuYLozHxkZ8gpfJxX+Ai/zt3N
/bcPslOfAY+yAWalbMjzdo6mHNov8yf6xHcvC/BHXACvnAu1uidSxXJkuk9i88ccPSuTsL2JMKc3
Q8gr2GS02zd6u7/mkJEQ/YKZUxAQ+ZYaOnE4RDI814hg/VT0TiBsIhl3VVogPmDLfqBYdRw68Sx4
vUhMky57IHIkqypQc7ScUQfs7BB2n49h9nkiEDKDa4gymv9ifNRF5/GqDYLL43qFjw/jukzTz1bZ
Kt52N6/w5X6COlDn0krfZDsAWlxzXz1AmFUP6kHfQPWEDEoPJSFOm8TCmEoIqg1CBcitd8UW/DMM
Am2fU1nDkwLSFuv8bbNEnwFnotsWBSmTbNtJWle2NLp7HTx+kAHDt6ePVkpPj+hV74/1g6rD3Iqq
XGdTZz0IyMj18SPgEXbXgkKe6Qiz1ZiVdmj8LThAXUdqtbPUkBQx3rvYRJiui39PFdsfs7GM5LdQ
EtipSpQ38HZzdZoZzaibky+GZaUmW0VLx/Erh0MsymwgT0kZ1C9tXIGjVZGfKG9vCtSkCdLAVC3K
a3woAFgUy6iLkVkkr0QS+kN1jmwOet+sFda3fe84N/3e8YkGN3VpBvdBMk8gJ18asnSEJ7sr2BQf
/BRPUV8nA4CglUwuFyYHPmn9it5+kYqRspR3nbW+AvoAPhPMENAfWhBh1PUgLzDdQUMdc9u2b8SW
CeMVVb8jedo/KigBNywlUrm8K/87R5UJJD+ZFCp7JOw+IGkFjeR3otRDjEWdFcafyLJSfCbzb1Ga
6IuYFxEQkkLL3lbMB/FS2oqYuwAYochWZ/HaFAe0E7cM29k5P0Osbg/CseiA6MNBPnxW2Q7jVfjV
mS9YxOEr1A9F2DKFbZAt46HocPLm5eob9fAV3s25//Tr1SNUN/XqFX5XhVvjOPz0y7CzKUJ9hkXO
5D3NsFXoG3vBFr4OgMy+PN36MP977+CziKelXdoYSlkonS3aIfkwRrNsghXcEPGQzwL5kO68ZGRD
hGpPMw3l5YN7jMeXpWes6yBlbiztT4Cd77q3f2yrU7tEthKu9m/wWyBbUJKlIX9ErR5YAGroESR5
YKh3JLzpvxCkD4hh6hsJvjPSBNZ7IJiL9QKWm1Usmx6kkkG5xC2MyP+EWNHltzcu3/27GX6wzjGP
ZoSe7Pq7/2CMdTtBzTAu2iW+aAB6/67ms1/vsYDvHK8nEMJMMmC46Uv1XkZuBlsQ/LKgJtPjeHm9
vnnxlPV4H6gJBb1Aj8SFVPFIw7RIjXBqj9TovX/j79P/rpFZ6B6h8md7NOz5KyF6UyBo1UbPNUZk
c2XcWCoyXH2OrsHsEebQrCiBXQeIVyF5yJAHR4GHuGIBFTVlSoDoQGDxQgfBJ4uBDbKcUEa8n+Sl
cb4ejXf/JuT2KWPD/Bl0gb8UY8HELylJCJgmV0Aiom1SIKT5Iltg9hve/id0TchvQ7z5Qgoh0Y3h
JygCmZT+gKT4D8l9Ua4Dbot5Rx+lbkpLnd+IMgEXPMiFFANXsuqkibt0P3KlJljGPuAC8udgk3hr
UxLKdCL9aI5AH3y3zW/osaz54VD+h34DD1e9GUn65YHwBSUxY0sgRbhDj2AR0FDW+SPUw8dAhhJF
E4ZWNlCVPP/On5XQl3yEiHWiYIl2ZQt5aWUeyrB0ldU1+q3AdjKdvw4g0gFRcEWGd49aBVc+FB+N
MYShg7PB0CHUIiiSC6UYwRIDn0JloAUQK8B+5Hsfl8eFEYEtrux8/VWBwLCwTcqbLDYLGl7COWCU
VTG4u4EHzYU0EWCo+CSAs6wgM8dcsAQkykqcBwvzFxGY+t5ch0DHSWOeSf/yVz7wY35BArBQo0cc
JEdcWvj9yP/a1fJDdAHB13t4+QIJCVuj76L1OC3xAXh59JHZZ5EGafBeq0c5QhPke1Hdnh879QDv
k+F32g2NVbx6s/zgC6Od3x3dI5AoKWqP0DPJ21MuhxVzqadFlJGgHzZWGbGHxvgEJUXN5EcoAez5
KpDVfcO52fypEYcSjnriSuOngXOtLworyiu1774GBO6IY2Vrxb50QVYMuS86JdPcl/XqqTn9dtcj
qP4bYJBd0grtUX70f787/IPvu79kjuW8oJyCZI75HhOEQpjKmGYNiw12ViRU0XP5sx5hf5ladIfs
LBoSr2PQIZtOGVFGjaWaJaCXry6RpXxIRx9o0IDEmaHH8hKNhT54hQGKClyUUTZJJ91hxfioDPAl
mOJekUyeC6yppxqXcv6y8Y7qWt+1Nn0xqrhJ8N7fl+X8tgSQHlyXhi9NYydZSFMUsPrl8G43lum2
EVOojLtC90jwK1KT74tITzZRvm6PKVuS3w0lX8Q482T9ihQnXj0imZ+vDdsQn43Gy5FlIr49vsiE
9nYgKo/dYxt1o+/67slz6mqzbGZCMUKX7BBvORs0RTrE/fA4QNt4HHoeiSAi1K3og5QszuIBZ/fv
Hh5OKZ5NzumZ7fRsbDmr9FJyIIQ7nHgBKUMJWIhecPYP/3bFW84zDRkdovN7h7bVzWrC0usOu8Nm
+SVCLped6LdX1hJycxL3D69Yvrj8GL/NSEF8Dl0SWs8TRB0xQNpnrcCZQQY4atye07rKLl51SRz3
fCDE4ikzbI7wwUVG18Gxozkau7KYkAEmakDl+ch7iPUFAnOM+JeK6DpqeOUe/xl6jLT+rd/MbJLz
QO7JZfhYUDirXLSUxLljW3JiCHgMCwhwl+5zmk+EjEa9eHGS34GCevLLM/uJUFSZ35dp8LKT4LHM
uKmoHka/9WMpWsT1VNivJVKRAdNNPK1HsoU33pKfCiHAdTv/LLpzc4Y0oJ/7LyS6vyt1I7PwSP1l
C+eHrVtIrCAf2oOQoXuvxM+arYqDttXQTzmlq+T82vS2xd+NOOPAoyW5wtojpdEdpnhdefeZIkQh
20XrXynKYbQWSmHjt/4PlFW/IacphWDuOiv2k5fsOm2gLGtPsUkpHgwwL/KiuzCW8VJEzOKSExOL
JRJ5DvfD/Z0AJfOxKXEKTlbpZTMWvljYbd+Btv5yzr6LwiN8XsjzLhehVKIAVoeqadr38RAmvQUO
b1REzRFdR5L/yR5fmhae0gBVZyH91xz5Ydlmt3zkCHlYRmaouzl9B/HBISLEdgxBoxNWUc9P1yoF
BloExYB0f+Pn0aPH8skH6bJYo2HOv4tP0ImuJxTyswUDVarhE8X8zXDF+Gke2cWmdGHubkQDYid/
ca/mILDBxwLZMIqwYvZP90hZMv5piPSyRavjIAZBtjkEjUtqbuItsb+hAa4/BCx37366bbU1LkEB
v39MK/stqvDti4BOWjHfrVBh8c0NBm0sNr4rlMKRcIO7/9ypB2i7XzF90C7QjP2cWZmdn+f36uMg
BhvmYm3yJThE731zDz9CeoZHJIxmKEBQQSZKfPto0a6K8OHKE6H28/ZrpwjL0Nxg4cJMytM/EVSy
1BHh5WelxvzL7xnWEROxvuF/hOmOVsrtyf9uaJSNGBNypK0ahh2yrdd+vBXLdzGEnHmqPKQgxc7F
4SV4EPGJafJxeGy0k3GKT8oW6NR9Y/DAOIkM6OlxYAM6TcCjvx1ArjhGFbQJ/nLPoMXQ9v8ry29k
hkD6M9//DW0FCINReibQ+Bvk2PkXgbdksgAkAc+Cvp7zuXiCV94P9bYmc37dCH3DII+eUXOnjvo5
otAY4Z5CBHD5RN+IqvNROVI3puBdXnrH+145VihU/WgnNNC9FGnH+JicqEdayTYZ1DbQtVkB6jGe
GRPZMajbfMNv+HHb1ScE8IdmzAudlsdO2ygbwBWFU616h96mQR3uUK3e4R0f98F9V66Ug3Z48jJj
8/K1jbZ5h9qm2LWg6sR2uePvzJh9XLxwkHcRdUjZeVuvaeOI/aVvTPgIM23yJNr0tVkxABMye1rQ
8occbkG2HRTTclyOjYPUGYhXSQZHxrx57larBuGtTYHAjXQAPnzb3XbKoXcozkLk5nVOw8dZOtz8
VJR84epQu8xfGGL0H0wbf/dC8gcrbSFgAJwjJkTiB65GcYJyZv970Hnm/N18Dt9Dl3TPmT3I3Tyc
elNvXqssvO3AU+ahNCtXVJSVzWNXOilmP5yhh//yxddm2403pf/1SopitY0I0RJOoddDBNDWOIui
TKItuws5QMB1ms4RdkmAJ/vXvUGF5w7ZpvsB2gdQrrfsrH84UQD6Uzw5wBuFUkx30Q2krbRVPEog
B1r2qto0XMoNftMH2NA5O2hlgNFn8kYszPDXIYoT6ius8NxbiLaS/17dXMHwsNBWcXk4znzht5zu
6GgzMZLe8V8u3J/D8s8V+ZYvSakH+2qnXpFzAAFD1xUDMPB48UfG4AVN9IdIZ+zkzcfp0kXfqycs
y3YDprDZXN2cTIbhKVtlKweSJ0ZzbXnbaHOWy9o8Yd3TjKhuAa1offwtOivZF3WrdgGXhjDRAWFN
QQxAM2CnT3Rbf6MPl3Te+PpKmwvZpTxCMGlYjNI5FH/XXKUm8kuA1WuPfwFxYA5Fn/P/2MRzdcEn
mMuczniuF4P75r6RPJUfBbFN7AVEWi5eknmcmJSpNKgEOtlLUaoyA2Mbe7H3JDv3XiVg/8U2zBUL
hC3JVCyV0dTC5ekvZY6Bmgs4dvU/dSt5gtrNGLFwBokR/M0hyt/DdMJfMi5iKQzh1LpvxXbDLZ6K
tFVhZ8R9XcxTcAboI1Y3Sya6RR6eQLEHpREVn4E8JNPP4pWQoTvsjTRz0Nr5RGWiq9wW044f8+LL
/TofR+TpkV+eIMM5EiI8D/aLwVk8yw278AyBHuR4xg9y0m/y/1AjiKYmN6GCzhc+ENSmvshNUjkb
Pp3mYGNRsOVCPktfaKR8HzN98JjIwYNEv7LkEnZWQgarhj1SXgB3Uve8yJdttmwvN9ANFxZ4StRe
wFO/9j/Gtf0riCMjatfptlkX6+qSLu/76kKe5rq/7nXUXPVhHJZCI55hsLywDqqjOLzuywvLI9GV
XpfvUbQRXiId6wh+3e4bdXbA0cWBbLB6iK7r65qYw2UtZq6+UR2VAmxn8PQ3IqHLUWEdkRlCnt7/
RohLKKFoZz+3+QtP6KPyIrZ6FMkSsrho8JLBEzVMTNUOInULSgbPqM3z3AmSXbV5OuRx8VX7p2SX
EXDJs7vbZY6UuUFcpOdN6X+il3EBRT2T5/K8sgn/p9+F+IXziU7LEPffceVW7ncBtTb4EsMV3q6y
RWyopIMC4TVtzaKCMPG3R4lwfce9uxOxYiACMI+PJdVm8IRiu3cR6YnPPguuJ+2iR989Pt+etH5x
y4N6ffVUInuxqiCMwOsDdNvlL3AmhigJoDu8Qo8y/pMw8Nz+yDl/FmLFWC+QGBK+MS/aKtmCocf3
pf0jiY/e08N9Mw6l/oeAM/fzXUbA2XKmuBD1ihUpQQRSIYQDWHQDygGvDOqPtRpVvzObLFUJP5jk
mwN725KUFiHIGfXrlroYxnXISOHsORLnTAx/XSSnMh9hlS5RSP33CRjIZiRa3S6lM5CGwxx5WroL
ufIHWXWU7Dy+gQJL2P/6klN5SCnKS2LlacfotzYi+nSZjO9wc0WdInHE0C7ZEM8JYBGF2z/WLNd/
Ucf5Rbf9bU/rrta3ID0lJyPSL+36gbj3EMDrOtnmJwDj7fq9LPf5CSG7pbwGFykOjI/M6ajPthfj
yHwPZJB7Vv9cSQkIVCBvSzdgiUzvuSDhIuYRESig7PI9Po/mnsoDJoL9T6RWw08ylHeN/znqO3xC
6Bk3+pUUwbGJUnANcWj6ma1EPzoDpdKQKHzLlwrxwd7dNreDdqohAJLXEFovotlTrPdS1r+UbnKa
NzqMXERWmwuSjTeXSYACPFE6p+omDRlsLJ2VjFjPPKc6N7geVjYVB8deB+1Sw0PFOoaIROqCUhDl
VzQAETUIHpSTFK/nCeSASnITVjzPQ1ldUUBikAYBMDgK0UDU94WRIeUuKkgBaqhOMaP8xnsjHTQR
C1CBQxBvkaxS6lEJ4PSYyUCA2VhptERgd+YIMVOQNgG4wARAOlUUqUQ+npdQoK9msRc8x1ThmFHz
FUC6oQTDnXYn06j+WhtNPZ/WTARdRA4f1oMaBtkVWjQ0ZbpxKPKisGZGlGs0rc8j3CAQ67DegciJ
lvZvXSzrtRl1uNxPCpqQa+NCFlG9jmQQOCc22WmyiHiv9SMLCYn+S6eGbN451vti+fCUNSKMHlIz
7pMqwz28unqgbFlLzclMM46DNGE09HGgW+bLnwJ+UrS2I9yS57JZCy08JBGPL7QEpsATlUi0FOko
VJmP0rGzq4/iQiuLGkDIn22L5ma9vf3dsAreCvSHHhQH4vIx68cD4x8kej8lbmdRAZqdxYJMAQP9
aZxuxO6W1cb7nBI7iFEBK/mwy3KUcIQcNBUwlqh/yeWZkJbDsUiMhcyU5BxIU53IGGdMomLAFDmT
gvyyMeVUFXbn+LJbK1/0yK/2BrqVTgo7XWAxuG6s3hgXFfs37Y3vNvr/49h5zBvrMZem+eU+r6yr
/RnJIcpdu8LSRj2nM9FWv3FhoX9jdWbKWIFPny8wkx5r4974N73a1bGEwaXPn5OfsCwb/KAkIDtM
Wus7rSxKX2r48+GSwj91KC7V0+v8Nv9OO3+r0FYmpSCNq2N+SdYkFvJLcyTl8ADjQ373B3kXb5t+
RWYWMiq5g99Cgl9IOpCFI2UGiJqZ9cacF8hdiT8l5LPMfCI6tFeRSDYN9x17Ly0wpcXvPkN17iMj
rIE+foqoFdnI6gMolNDZQPqFdBo2aAZTYq+BPYBAGj7vVIP1XmbdxSyOBiHj0ZPkDqqkuv2YgBxi
Yc/K5SgSnnAOqYH8cecAWnMQ5GOAfjIQFASTZ69DfCJFeaDDB/R2as3x8AjuxW5mV0ZUOJYEGQLZ
sBEBlmgcYr3PzSVdSTP5rJgiXpQgRCxKABvmzCai4+moksbTPBA1hmzysuJ1NrkfUemYNNQXPjjb
NFzyBRmQNNCmN7Jm96VYowPyWCZB7Of7btQJn+vn+s5vL25UqcY9GpQwB7jOO5Oua1I+FJ6nYJH2
sY8H4P65jv0YM1PTNfwkqCg/4pU3qeYFF92NHWX84Ge+2YZzp21J07sNq2BqjGv8hhSUkSLlx5Jl
TKaeKy7N3P9LCiArMdRgS6A7gFLAZ/KBfBH3DdKZH/Rs+z2Dp4R5FcUEirxY8qDLnMgTnVQpxV2M
7DB2evU/AU50C5HHpZsY+3rHel5aVe5r+zr99lQsqGvwQf4NKHpUj6jItJCu7nAWcwWXIlumso2R
VQuZP24B3bsqCV44jjC9RrGPFDAYGv1A2jOtsQLcq88pq+53Ms0r+wcesa6Asxg69vNNpIDZozaR
VH6qhIIt/Gysu7Tt6Svj84NtazeJ0yjTGzg546BF6CpRua7Nce8XVlq/R2I48bPP8BWoEAAvBcBg
qFDHK6J8QEYEFPG5FWBCKUWcUwN726/8Gpjih/3YKkrL31LgFN8s0qqFMgfdOL9O3qBCHqiAGib8
lesCVxLAe4abz00nnSPGOHnMFCageF7Mun+4tn+TkR70PMRlyo1YGohyfbYqN+LGIxRztp0AM69N
JrIA5QFoA5kycYmXOAKUm5eoFZBLICexTc568DoIOBxTDmMnWYm/PMPvJtx3oFwAJxGTnGZ/wYAy
naWOkO6N7bej4znlYhI3JdCaAPMhdL8Pl0BiHiWo7nEDDdDoo5uB5NpnrB56I/Q1BesR8s7iyQJd
oWZm93CNhvQGeOoxoh6cKPaTDOWX+gv1M/5gd/vdV2BfnmNUGRF2xh1SY73i9VoXjZOq8CWye3l5
qOor+H5SuyC6HzQas0R/zL0+tzk9VgPTezHq4YvZBrBmMyRdicDbsxigGQy9zwBX4NCmFIBbBDgd
2MRw8SwobeVYuV+62qhFd7my4H7BqXldC+v1ZDlVLhrE8QRhnuLWqOlMMfzEN/ZhkBP8ImyiCP0l
HAkxkm2/M/1wy5cv1WZuCI3aaSfqxPiNmVR0wVoAANL0Jnxb4tTYr+8L3IVVQh4JFIiQRTMUC3Gt
4jWEEFcZVle3fidIAxW2WUq/hcKZrSCCfEFyG8PqPikTJD2F/cBNGSPW0TUXNYN/h/C1BbvJTymt
TMqCOTjH/2g6r+XUtSWKfpGqlMMrimRwtl9UjkIBlOPX37HY51a5vPE2NkZaqbtnj5mRTSowoZCJ
EBsa4qVzXp0T54jbi5WMrvwmodtEp6T/aKhC7cPinBY4Klj8dsdF/mqUrxpQDWflZFefL/22T14n
DbEHfbiuTofKS7KlkqDsQBydALJbznp6Alt0tfHSxaN0d72Garquus1Cwl/dpcuxIbFIzX+0Xf3v
kj+XNLHOHC8unU9xmkvM5zVNETS54oL+5LwptPc6IZbCAKwwA6QKu6S+ygpE8gtjhXsBRi/DWj+P
uFwVq+CCcV2IA/Pc725P5Kh5Bcd8oJ3HfBjmbVMf22JNjVS9PjJQgAGW5waPSrwGHzlJAS/t0IuY
H6kaYAt7E5iGaoMNBugmxJPkKK+5N/7GE6WVWjmWjos37QM1oPKzcLCRP9cyLPgzzNE2W3cz6RkJ
bwl4AuOjku0uOcEXmDEgOfoQjdiT4KCLFkhhnI0DRyX6wWiAx0vF3ECh68P0rKK4xIfl6nJFProO
Jt666kOnQArCXI73RfpATnZ8UdWNhfkJSBqWaP39NgiE3MDHEFbDRtc37QcVa6PyHEG12doMebxp
UfzkfyjM6uDeXPFQT4/XblNwvL+9t6rIzz5b14PZR4n/DswNj6nKCDH+4HCVmSBOfWqf6jPn1CUa
fysK8jFwLZ+XvQi3sL1B4Rkhumulzxd66Sb5BFxy0Ha2vC/sr55+QY2G0Axj9mbf5mv7jx5REKZE
lzXaqzRi9wGMJGrrtAT122uyHrPTkJ+dKhw4VxEW63v0CxI231QF4HrroaUdsaDHLYsn18iwmxD4
0Jx7KfxZbhBq1hvDF6TUs+JQicYhtDrdhyRwgKscATPqnvCmZKtBv2uEtnbAIcB5tmkvIovKlSiT
SIUeAx8U7MF1nzo+6x1hNh2QHwnN/nSElmFHKYlRmPNuKfqVHQUzJGcDtNXyp8QFA7ZSCXwuboKR
FSB9GEDcEwff9B37JcPSync36g121OU7uIFZeZwBBdpHbTrkKpTeI+jz7dhjSIFZ8fzdl5GRbedi
b6TfF3IAOf3cLuui/IJZCuR+qoITdWEBk7CcJ3vh9GR+FJzOuIMK7bOe7OwmYexVT0Qb+q99ifRf
HmsIzojFuqCJ1538WjPOGwR6yRZNF3cFVrMy/ZU0vLhKGvCWnfkbkmYLIREoCf7xRKN0orTrYnos
GE237COxH5d0d61J1KY0g1he1cAuWzPxY06HrHQgEVJvFLYrAVC+cxnSPHPgddFa1D5/DBFXCV6S
CupTP7wTDeh7CHujFA40XDjFqrwdZ45JpEdpjzME5ADO4nwEj37pA2X8rrNTT2MtfiW2L33hjIAm
jzItYpJbijgvAJepLphL+9fu4VZDRnZRFBnx5ibGL2EKx9S+/q4u9KHpDzIQP7za0mPXv6dkgJQp
tI1NCo64uJByiHOoNi/pyMgyoVfhVEHpJwuLfVxuqmkT07RuZ/sL10M+s0redFJP2u9QvrfVKU3O
bItoRqBrIyqBbWp7tE4Wy0PBGU8CFQHaSEqPV6okbDTaZ2kcWrqwn+L+OEx/RvvaSDQabdVf7pI0
/9qALFl1sOjAaCUOMEHvi7BrjiXOYpSYhlAFy4fkfPFNcCLDZzp/1H8J6msJ03Z/6d5bWoLI15Wb
Gsyr5rMtauPqCiGSkxjptlF6Szh/zT429YrmFnaEEHD8jP+u0PvjlTGdlvGAVTOVsdte8MNHvxsO
8hxiulZJWEwfLKyuNHoEKJqqJNAl4htt/AaJZE0PTf1lyU84Bary1qbAeUO8Xw97LC5ytk/1QvlF
+nHSJ0yyodDK0Bs7sAI3A+XYLtVPmRbVWK8nv+KZubpVqODZlMfRXeQX0bqo0diLhcAcSrc1jOsM
a9gbHCbUfA17FtAGMCJL/qgMz8YSOXDGE7bVkoOW5Y0EnsY3FvTV2LPlHguj98f6DNS7b/Y2MMaE
ZKC5pbTs4zg4o2J9wYp4XA7gthiiWvWtt+gA4QknOVga1pkJWV1KuHQ2W47ugHEL4bHXICRAAFPg
NXYVxwelgWBgB1b/a+RnVT/gywJsVdKPCE/KPbZntCZT7vWYjSAgcx8u7vVj1raAf7FoYmbjxGO8
QtFu7V1G0ZtkLC36bf6V5l+JBjCMFDAuEg4+ZpcBWgn8jpo6QMmAqUhZU9VhK8A54/JID9+Ugg/9
ueB9kIfSEJSz2CRYVxbi/+yb/oqVLa3BnKjO5nLb5hw4ug0nGgOFa2DaIZrp6tMIZdSA8WoKnffk
tXsTYqK/rbrTvzM0eJzFroIzXC4nS3mXuNYzafn2dBEkFQol5gab9D4/2MmfkwZTfhwTF8p5naz7
/rjoEaKL3Nlxyz8CC5WE/FvUkZpGNnJ9Q3rGaHTZsU+yRSC7agzfrF/y8s9iO6xPRnXEQ64DZDBs
QL1znpCrExanLW3kArO3uskgt+KDVr439npe1pZQJyBTwzIlbf1eO6rLF0QV1YHOuq4sf7xtRjm0
QBvmr5x6L5fQ4GxYhGiguIuTFgHSudKZe1WZYdnBQVyyUC5GRWQzaDSiIhouE8IK8GRGqLWP9bSa
IXCOflo/9+XOIciuoys5XZtdDv4o5M7kaSh/7elR6h4mKrLaC6fwi2+Q3rh6z9ULnkf6r0qgS09P
+6Ase/WC/vBTaQ9JGA9Py7xzhkDND+XkatvsOP5aQKVrnw3FRHxRA3Zas0oll3VuuakKhHWK+gpF
ZqARnZebTltrBZCeoC8CJkNhbQ2gWWn1LvqZ52MikuysutpOzp6b4ZPZMQfP+Ms2+748ptLegCKT
P5U5NnmclEqUWSRub7C+jzP76zQ8D8rZFux5yyUxCRZpZALR4/RNjr1H+QrE4xri04KQK6f/cYac
di5I19E29MHPwH+CpnRp6R7bKvKZpL46bOFZgXHm0GymB+zXCv0oo1y+vjHFajwyKARCAWhe02SN
/+047pF45yCdqFBg2Wv6dUdLh2/Rm4mic3K7Bsd2KvC+gp0sSp3sAUKzgWMNsJYLjQxrVTpBfU6q
F2sMQaHcDLetAKKEkhmxRybOYWYXi1+zbnN1DhBRZuPtln9Y47Y0Atl8Q0Abm28DfWaG32MoQA9D
hfXday9Hjo0lQaQrewePHJCipp84HpxRE8gFE4LW/nRTqG6cPBYknKgNAUtaPPWdXLjxqicbh6aV
cj1pz+TV6PC+akEBRYgI7lwgkYXqp6xndX+0eT874xr0ZlBDm5ajy/Jo4WEgH64gc+hjhy/x2coR
R3OECPEH/pgWoKRLqCTbsdqWMHmuAS3m7bkbT0a9wSZOp/+7eLKN13mMxvjFoOtAj6TmFQ8CSMMD
YUklUNOQNXlMW4I5rCXYJPorNAIIJcPwAnwbjVBMy0b6xOoxoEaiBR1uPeiTzuXxzTxTEdWlUIJI
DduWrNLgJ/JbWYTmb72hV4goNjHOSnLg2vW3R+EU3exroFS2d49a/Q5Rxk1cdNXij3CLNRodS0Gi
5A3feoaCxzY9WkYpEJne6KDbRnMsHkjYBgNjxqhU8RaFYYCbkg4oCqAUrc1kFSHaIUg7fOjgrsmJ
INAU12d0kJB4OADfSEbQE5J6DaivHf8SzHT3/+MzkFSewvcnwsT34p3vgYbmZ/necH+q7LiY7HFk
Xda029N0T3GikneEtISmTON8c8GrigCXhgv6lRC8eiZBzwe7SO4tkovL3426RUSQQz2FsIjPLA9F
wCfMOfmPmqeHF4BcPATPDryOScPnRTzgSy45ZBk+eODMXvfKsax7JXkBvJkngX7hM3s8fScpJJMK
Prd4EVACGu0hqMZgPAUdsJvW4xKByQa6PeC0ia1BvpNHj6B/Ugkn+Y4+iqdYZAHun7VGfJPph/Sc
x/wQn/npDvDT6PGjKK4akYYikWCz3pMKZfmvvPIT7AkUEKg9tGXraPdpFVuZZxuSrHPkJ5D2KjDW
xR26wp2i2Ur/74pzK/5dd5X/vOxqiMZbhRYDmNw+l5aMCpc1qB41oYbhqxJSMRQV0WrPO+ciVZR5
69XlkXZ/JiIf6Yf2xVVmDiR83YuLyp/ID7HxwjkGwpBs+A4mfnwFcIe4iF8jWk/IfRAOHWL8LGho
o1tiBu3XIKHlK9uNcdhCzwCqIxNH8vKBxmWSI6YAL8HLrV/JxKTUFTAlDccrfgAeB2PaZCgT9Mwp
wXS6oPQvPPPA0ZdfhZpWC+EhVCO0NAitvCKLa1LT/XfqIBzwwkhucZp0+XNU9Kdr0T07u8hSY/pe
q5eGnpDGg4TmmJ6a7oS2An4UVwUHZBSAGABcMdUrHpYrwFSAUAAYPbqRsQHAiZJh+ju/Vr3XSuL/
lZxzDckAwbeSd6iBIY/TXgWC4MZbckscCO/Dm8oeCgSuJOelD2qIXFTGXuYpX+TIYPDQC3Wht4bx
bN7vBkzudONAx2QXIrXDTenFqMdOS3mtJ7eB98otpycApq6FwxsJhMs3Vukv0xNyqdQn48bJGV4O
N7YibeAyKK6Vqz7XBO5woDwDixLGCb6HOEb4A1YayX9T4frM3p3jZyCY9Lw47+HKIHuY0JTkUOwx
4AHx5mrMHrBxTB08WtGrfpGG0Mjime4q4NcmyCbclqUGR8Ot+lkwP76xxOGrHCvR1e1FOYBa5q3c
JE/hRZiIk4v333228zosGawjxo6jJWsIf9xUrY2tPLnzHj0s+SiuBFwvjM09Fhiu7Cj8AonAwMF0
9yHPDsp14zHUeVYQ+iKx50FOhAc6vxCN2P1C8z+8NgsQT6TwxZsApspKc58J3A5Fce01tqYMdBqs
QFPRAYRgFqKd4zVsfA42rWLQFz07gd82gtUHOQOUzHWNmBxUfmOTcgJUIkYmMA5OwoxcXB2kZ2Cq
1KrgZGBMg5MA53PjA/MW6HSIbOZjX3vDJqctMHG5HR6qNa/ybcSOH9InTRbaQac9Ew03cpxwcDzU
jIOJXb1n06yniM/8ccIXBq8ebofPU27ADMg2QCHnYCh+Ahx7QnKDp8CDYjOZPUogHE/4ksndRLQ6
8ZBns6bygCsglttFrKF82XOOId0Uu0K59jzfv+LCwmIF2c/FYjLB6GC5peWI5jTcY1l3Sdfv5RH+
EF1leCDw2jTmnfsQoMXBOLVf8Es2ZKb5I1hY+BVThEMjYEave7z6aIrfsYF3Z6HsodOZ+HDFOD1l
R0wOtiQrqSGnbH53VwIuMzh5ViGdDsWU90dnGD2cMDvwCOZjYDvDxoMUoAPZQ3zJB7YP1KEWuoa8
AhgfCzr84gvRl8eKxmdWjvp+k7E94DGvwT1tgWcOoCrFzMeGC/FLJy60iQKD8eF4tJ1rG1wiKse7
ck6BQEQTxyCeAmmMu6Q+Weirn4jWapY6mq/sHxyeGHIQ7q3daO2sMjJnIZ8pJI9xzcftyB7CmOUh
U4AJTu2WuADyJ7NaFZ/B3TAzeMz6gjKSxxJbMA1weexh3UHZhYUWzLlDr9193+Ko8G8DYydje2MP
Iy2tI7WgHo6PLtsQk0bnOnkML8Yzb5nPAvJJLvx+ZbQXXzuf+H8uToSHS/sm/fJ0rkAXiVZRkuhx
xPbB7GKV0nDJvXlsu3D5r27ucCBRa5cDHQlgmoruhwu2PTZN1effhWBuDRZzdYGsIvI6JIRKfFdu
wsOXx2SOG+D2AaWY24mzFF/zvvh8gUf5d3m/oGbCgQIBPVxJL5lw1KDAxZbOZWD7JufPO+YB3+Qz
2QtzQ9aMa8E+z//lkzhgUoXil5JWHF/GFy3gZXlxjkL8fSzFeEc07GDih1g6ePpgEw8C1hHnF1Y5
PosJ44hxzaRijHNQKe8TjWokI++VAJLwD7kZE7QRaFuMRBljmDkaq2k6cuHFiuMAHMXNHsf5fzOW
38IDZuSoi3nL68kZh43/TyIa41/5pvhvGv0cDzsC0Nn4892nu/wuYmEsVu63ltvFK7B4MESXio5h
cl3cTVY1JhW7Lrdb0HEQRL6Y3zSw84j2mOkqPphqbLXlGoYmU4Z2S/XiERBCEGP6UWDgKNCQ4t5N
L8w+0DPAKK8AY/jO9f4BcOs9U/cqXPI1DXL8pxQebGTF99/ORKQ8wab8b8Tx+d/8q1k2SRN4Pd42
5OX4K9G334cgE9HAJwRbPNkl84PlF8sY152jIOsROypvmQEt4uI9l43hLZa5+yDnciHsN09MYRjV
8XoeBbaQJc5cswf8Wwfjp+XuDOL4dLfxRH4z3c2ZIFprBOdQ12iI5XISH5he/Yac5b70c1NHdkNG
J0NM2vP5wspjAgKBt8ZSxbIj73jXXBbWI5asDtgowFIa7eHY556+VV+xqxICVFhWFGHoaPVaVgKW
gfsTgJDxNJWztumONmRzHl4IZQFNbvkVJgvB/Rl8Fts3HRwroIEKxxHLlSVPt1c8G4+MhpBXx2LZ
VT3oztxR/mY+c/u5D+x0vBF2Oi44LKpn5xlv5BfGZ1+Lq6jdh6MIpRjpUkBHEdsTN4YPFj7GFh8Y
afElaHHGF4//DTEGOx/8aumj+GR54aUmFlg6exsx/LQzsDnWG3F6w1rl/tsYrOzETAqmAa/CzWG3
QCmA4geeLTeSd3Y/zHLHmZbivt8/mA+EDTydhZbbx1/NLcaxvgMZISYT3+c/BIfyxFb0b77yJF4l
hQKApJSfZym/b6W83yo7s7/yl/D38Ha4LrCOrT0Fxvq+YfD+dMqM9/fDcslHQkxwHxLqkYZNIbgF
YO1f6M90xPVRRkAWvJpQ6dF67fKu2uf2l3MLx78iUGnIAPcI5FSMbrqLWVKpJC14agFrpaCIkd6r
+tx/8OwcbzpUPO5kEx9gNsiuwGd2BTaOkWIJVmcu38Z+pzxTvOIrPjgxaVuew17C9/jM/7GpkJnp
9/+ez2GQ7/x7vETiD2JQ3rcnEjrQOKHf3UMP7oBwyY3E/n+PJrieLITcBq77Sh6F9wlDxfEMvHC3
kuxq8EKYPMxWwMNsq/fTC3c4+4LmwZxawDhhkR3Cr+D+AcyGLkLn+/3miuMe70Oo8Dh+8NKc726S
q732v/ylfPAX8v6xstE8pHKcIauWxAn+IW5MiITlpCyCW1Zyoi0ekFPBY9j8c97YH2hJrz8lcG3c
XSrHxgNx9pWFbkP7F1E3ZiGw25PD9ati0xi8mwJfGD2NgqCchxwTR5coHW3MvOG5/AQBHyhpFklW
9kZEnTNHROoVQrfAVyLGJIYKL7AUWXnvoTttnQABcOH7QXjVitj8hu8WJxn+1ns4TpBORHAT53/u
Fwd5ccCe4GZwe9h6RdALklA0zW65HGzsfAmaEA39PeBj6jDe0My4qekiJcMuA/DA6CJE08TSJyYF
RfzVFc8ltBf+ZXU4EfDQTAba8qF75cRHSWHYQm0b0uNIiIs7JShIMaG469z7PFQysTnx2aYIJxZh
/pf/qP6bbDyTDwYH3kvqiTV1FLwedAU8R8YrTigOGAbMvVT3OEM5rJzemIg1AbB4xb7GOZAOzB2c
9wKeBMo+FqTs/G92Mk3VH5wQ+MGc3tXSpx8aLRCnM4YYY43vl+zAl5dMEcnB88U5ZFR1hj+JaU6h
i1t4oXr8PMYbIzHp+MOnzHyWKL7Ask6RliD8HbXHZfiztAiDpWLeFcjVbm/yfFbaUF42AaXf5YuY
FQMn0oIGTiKcPeStjhDrCArguqVnXvsqLqdYJL/Anzh0ZxXG2rrxbCpz045fSqKdZdvV5xWx9PSu
Uee4VfQa8l7y6SWjdJO/WBisj0DIV9ixDPpflxNII8WDBPsz0IRjirgbr6UOb5RN3hM1Fh8XEHtp
/kqxn5F7s5+dyKiebLkJcnKA5rdhPvC3cBDK7W1O29cY8HdR0B6aV44++fREvv46b2IsrLCaiq/w
8PeFGrE9G8qZIHymy3wo1FX3UnSEjoTO+q8k7wEnOvNHDlZQQcCfJDIHuPeOfi9o36m0bs0dFqKZ
dsz7d+vCpBlfxD8yoTujAMCT5KBU/EyxRetDy9xW9Wm6sRr79vwjZS8jjVwXDBJpw5N/eoUT70eT
PoLYLeNQT066RVQJSPuS+I5xaOIXh5CD4mmOgLbYY+WRjD9D/JClNBVTVhl/0vaxedbRY5lrftyi
1HjqIbvACS+7DeOF1Z96jx3zpj86JNxojRGpxWgqSGcvemhc3xCAFti4oA+Yvy7xdmAdys6G/lFm
W7PnCNSjVIcbmoLEUdxK/rocb1wXCg8ZRhUng2Octbo57Oje1fhu6Q1PyPSSKgzntcXZkyKkm9Fh
f5aC+lieTGWVn9THcqAYBKIFF7OVvVCvj4hUIbbqVHaZAd2BrGU7vOOQyKqJM+uoBv0YYS5gpEH9
OwKjHQAxUAPHsw+a5XVf/qZQY86tuq2KM0svmxV/LoV1LMc6wJrvNFsgLbKANiV7WkDGnWQQ49Bc
K2/FbAXLTTJQe8h3fR7g96DCmUHJxHW7hlV8Eo4BykZvIsV5nFEkdLu4fJ8NKk7kd70ZbIL0ecEV
4aLuNWu7qKGSunF7vjWnEWOC1L+p6wsxO6y/6etKfM5ZEJmR5GlLOGcB/OQBy29b4JBjpIXyypTx
FiBsDRbjVdTIKI2BazND9auC7LsG8Yr8oifMoBvferjq7mAEaPwLKgq9sJwNESM3grVJZN78jXnQ
vhHZ41BnklhdPKpob+QLYEjd2KjXQBIgJ7DGIXygNR3qNVRslBhNxH22yKCAxr1E1CToeyNXAG73
SCPpTLPQ3VGtiiaYmZBLOPjfLWIMzve6tdOxWVOCnpRyftlcQeQbnlQJs8VrKHoljbAuHyaFX4im
nw0QAcZlg5fSoD1XMIAB/3SPur0TNU2seavoypHLpMvCDLH9WhRXHp94BRZnoN63rxwxf/uuyYJB
1NAGn66prYXqvQzXw2bX8w9EuxId0d1O+mOmOMXmSpre3+DhmgBaX1Au+UwcZcHyORwmYrmgYuou
q7H15Di8aftkwvGGmiARbGQBN39F5KMmgfWoHyp883oyy/VOg8yICPnp+i6BssR1fEGedRCRB+Ty
clurbMXBlOwV8KU062w0rJMcStAY8Xo0vadzQLzDtDC0cJF944rgDFBy1PZ7Ww7QhUANoroXu4Ro
1Su7E7OxIy/UPFIekDIXXikb37U/luoWdpeBAbLQAbA7AydhnUTPQtbKSsIOS+67LOO2s/f9C/LG
NiDDPHJlnFWjeshyiDU5dVgY6dx8aoRYp44IWaiBUE3sIgJhx4g41Y2GyBZyHkSUQvEZycRCyiAW
5nQt3fJMTm48jcjCkTbhrMe2sOZ0iRZlcQItfs/PXbnmNufFdyzK/+9t9uNYm2UmPtvUrKc4FcLc
J9FTBuhi1Wr1PXZ7Db5W62vO69xueADrWbXWMYZegGN3+U9LF1vc+33xObdHcXYbfMyD4u1oYSn1
XOEm85Wxin714iS0cgRsG6tt2c1o2b880lH9Q9MhFtLxEJlUKxHzI4go3hYtKqqNQXP/O+fzA6kS
utfU6BtazYm90FXXIB2gm4CuLUJuZLep/swdibXqbwy4yUV5MPrPuyzYS57KXvDAQbpzHM+IK5Gq
Y4XmchmFkSW2yNMfoc08cgzyG8G17vHekJ9qM5pylCfNA4uV2vigk+w9SOw2Z3D6lEhZrtofeC7X
o6FR2hJ2yIzXiRNzDvy/2Sf0GX8N6AyOcYo19QH6uSZFlvMilUFPy58WURHoy7XEFjoGsb1RKaQs
K3f4LKyAB5LFTF+1a+MF0wYTreM7ZtycFkHzJut5V6kbW3OXjc39oSktj4A0kCZgr7XdVNrEbLfD
Z21F+nyA9HN5AD2H3+wNRlbthjcUCPIVi202ypBXqdvzUkTMSmDX9vJ4oVlg3qZgROjeVU4k3mQU
wISrFrGSm9svPYd7Wl0oMHwXJPl+RwzaPkjfcgqVf7NvFLw7HL+ela8K9ykBOjCxU+pccoDzbwZN
G1RstcuZYxKoziycKU4LBgZiheyU6cc2iWo06xPO1CvCBKwWiQ2QLcRjqDdHbGG4zuE3ow3fmej2
Yj4C3lPfCUk+AZk3ojOl/mY4wPzFXSgG0b7H80MNRhWsckWZ7Hxrv4zqO20ikgJTwF2321A4SXEk
rUQb7S0WRQYTNzgS4UoAUwFsAsth80jti6aHEUWh7s4vJKcCDkgTSUfUhxT5sSp56jmgfjbvGXY7
VLCEuFm1/epIqHWwvfhd0XGv2PA6+NqgCb/6bB8UMOxvB9kG4iFRXW85X1DTILEFYo4ei3klLUfr
DhSCQs+E6V1SB5IcgRcCi18UkUG5BfRC5+tvCxwAYP1e/c0gMO4cD14C00W0ystqodX0B6JP42O3
vO4i9GSUouAm0nAwIg7Kf3HvIk8tHaYvzqr6qZ4kOFRkegOnvm2wJaP7ODcs7pvHJgaJGWXpQBMq
Zg1qEgGm7IgUSDdkJ2ofPGkAk4zDR3bIpegqRex9uGjC7FRwP8vOJLfZHxsAUH3Ee2bnEg7OZA9H
uAS93xReiQgadkLjliNbEMkwMsrDa/NF3YrVGMQlwPgZQiuIb5NY2M9FGzYSCP0R20ACGr6RjhEU
jCz2UEBldahUr5azpccG4Z9tHUlSDJRzqWRBUeRwfdYfsZpynmlkDsutBvOcDrwui/QaIPWhT0N+
kvAE+YjARfA4/iUFh48xEQ0VCUKQE9JX1EnEwUCvWxFaN+y9lG3I5eb4SzIq8nHNhgMPvx83KRYf
TSB9UBSY/uIjRi6d5HfpxXUsJii1VwYEZoy1a5LvxDoLgw5c0ufvZj7e/iixk0NBuXEGSlmSu8A4
tg4TSiUZJ0kkD9yJFZlqUFz1r6wGNAkJCUYJmoKIYgUnUsSST3CAqkqI6IAWmWVIKb4Bfg5T8uaj
hNWFvhEzU39RiduoOq7rxe9vfkXsisAUwg9/n0qKS9iAwx1FUmCzmBEt+N0SpLLfNRvRbQTHSV5p
0TpgPHprUqTdl3I/6NJKzGJYCfLUDgAD3SOw6gWThkpj9iL30KfIB9FCeXvRv2d60CDyOMKMYBTI
+oQCOEgEVvbvG+LI63LAvOQir5k3V+2FZD6nEo2khfV1XdP/hjtEHrE9oMECs+7AXUYL/FFf/OSH
EEV/S3Auqw4XmRzGBpfopHlC7TKwZ58n28U0Uc4+HPgx1RNGTawnzRxZgpNDQkzj/EKbCIEspC2L
zn4TabgNSIz0vU8tiRoLKUaWFuomdEg7t3WSv2AfTR6GpI8E14ICWILUpHloB5LZ4dR6yBtE0rvF
JISeGnRs6GXWNFt0dGXaYRyjInWlx6oIpGqvL3upC8f2QW53Y+xb1nNyoF0i6XYG+CZK3mC150f0
vbef248VyLiQTpGBMJfUwYigRzBNbvT5Y58pb1E9qMkDU+E6bQ3ScGrYdr4UP7L4NJ98lZg/FZLY
mEMIjEdzNeo/WKWMzfrC6Z+KSba7Kn8LTcwkW8x1DfRs6APJ2LACYafJ/a5Z9lksEjbAX0zURV+3
gnZ2CDjjcAIdjlJ/WIywyRjiv6ayjYe1wdCm76YJ0Q9diidtOCEtktOf2Xi9leuLHg1onIhIpu5g
p6dU+mFSSPU2N3c6208TkFqH83lOdOFtQ1M+hwU6bym97RAFsQqD9lffbnSvPKnaziSqotbAHhiL
aeioH0niZeiVsJQk2T9FOWVwMGzIDelgBsp6iW54f4GCRN9EroJape3beP7haFH5I0jeIfjLOGWp
QVMFzeQ61J8RYJk0JLxKf/0Oi73hUxAT2urIVRZYZ5RW9I/CnCRceqvByH02EDzZjU94C+hveJhA
qSqbMyP0puxjaaPDbb7sczpP6KEGrf3Jk1Wd1P75ZnlVHmnAn74Z9ox5qd3Nb+zs2Qw+MGiw8yMU
o9uQYzbvFvk1BjfvnR6yOo8TKMAFF+CIcIDBa7JMt273VZJ9I9Q2XZmE43Aq6PlT8WFHI0h9Vdte
SRRJnpEfG2j0I8QfUiy71j71VJEHxNJz+2knQcsBoeJQGQems9M5ncZebRzu3r8RIjR8rNWByOgj
n8LSfrExWs42CQcdpF8sAOku0VgpEcyuSbJq5Ynt39R9JSc6+5qkXVqd6y5MrXVnH/SEIkR8IuU8
5Ru0llL7VUsbrdtRaoipYC1rArykOdeI76SANAN5JnLx1CsBBPbrOg0xvGia/hlz8oS+X/RyGWVu
38KRBsENFsu3LT/LX1CBCRawvnpXl0eKw5zK2Iq5gaxcOc1Sh4r+KpzogajewqLl6gcAHi/VIZFP
w+0PE4Ze++vUTRzvu/oFg72OBa5TosV805zHS/7aFoFFYAOVB6Doh4Gm60V+G+mlrvWfq1SsGM3h
OFHeFKpTZJKIlOhUz3Y3861aorZZM/YRulmw1Y82w75irRRDgbo28sYdERMLMAmHOQ9Yft/pcOo+
axoC5xPkQRaFylgRBVydfduF2rzuOVzAB6bBiI4wX40/ZvN5yB6n61bXHjT9rZN2ijBr9+1qb5zp
fKdlkijRYjVbdw9UljjXOGinB9elVlQVUdtFWCBfrZ/F3srGiwY5mLGv7fXYXNVxwOlaotDPNPzN
AXeAvchXcblOiiOVku7yWI/BZQkHA3Vu2N7OOoIN9c3EnA+kxeK3MfHtNonDETs29pX+gaWeFcCY
V9ycAj0a7UE4t3F5X4VfzPQBO06klZSNqDIB/yGfyLmJdJS0iKB+ltYsa/qJSMfQ99fxLPW/HUVF
/YhFDdjW4liOEVqDAayCHlGbbR5J4aNmJis9XzCAOMbljpw2k6qQtsDGOVqQHMC9quoDat3ydde/
sZ01tCyh3vzD+ReNOE4R+FKAVtFprVrbSETJ+GPuhz7mN3HEulOmKP3DEecmA/70av5SCD7KiOXo
BksWvnTu44UrfsVjS7Wffx2E7BybfZK9nfw2x55KjSXA1sL8Mqln5n5HoMlBy/EllRDbLcAYOrQW
1gdWkWElzqGBckK7uS8eQF8zqBndKjJdKoPA4v7gWaJwtvKNw85JGysaeec1AXnYbpRJxJ0Yd0B/
OlGvq8uAkggpaBxxTY56Gdbih1stDuKkn4FBcKTCDgQXaOKJ3xwiy291JEm6SLR00eY/0VzbgZOY
wIig7RirIDnTHn6J8jGay92YHSjqNV8NR0PeO+kVUt5gnrW1IMp/CMNQofnrbltIDN84nL6w1OYU
ersd78SwPA5l5VN2wL8RS9OYyhgUjObcz4+FHOnT6+wcMR3iRIMZsjoFBCTsPtiDhFgXBOlegX6u
lD5iG2ulWz4fEucjQw85JNTZ1sqe6suPqF3SId2yAmKXdO7YTJBaU3arsc4JFALf+DGnfe2KQHrF
X2FRUbh4eMx0tnd9p5MWtBRJsRppFDmErYOmRo9GJ2iStYVJVOLaD9x0RsYL+uVN+5V9lCRZ8YlV
/EaKFPAfijsoQaMdGnnbFA/KFGjHioNGFjkKUenqts7xiFxnO44iH8ob7cFoGPNu182BDp2iia6z
n3yOL18YbKG83sQhQhXHr9JwIAJChoc91buCtTGFyVcDRTbhAQUCdgY3y7eZjRth1DsB49xGVoXF
CvMFmdC473kAh6IJ7ZRjzabGcreKdHPfLyTg1xbRW+7KopP+q/+ZOUbDlMcvufTrtfD2CTb9U0Jn
IsmXBTOvlbGZKHIwqUjsYV1AEfyFQJIyHpOeoN9OdyN9Seviz068CgJ9srfoYpkerWtYkrNzyoNE
LTVZDtf4U4WMxGrYPWSV8AJKqvcFkedTk7qOtpGdiGSVaUSkJ9tjTHbkN2c1SNwFjS8lK1xtOB2Q
CmZpYKct8Rd9PUsi/EIXjLcDZdqQ7o/2FuXoxxzfGdz53GQUNFZKMLum7M5YLWEaTH84OezT4GwM
isHnus4h3gYtUoWfIfNmCw5mZJebQdmWJEQrf+5wPuS9rsyDQQhBxDr6cs02iMXs22K9ctCRQLqC
lEuFFU6HU0Rv/BKTZv0uw7Ykf+Vk0T5xDpaTTxXMTdY/S+OxugRYLKA6aKynpD2Sx9ZPRPKkEwdx
3iy+cAo9EPiXojDCIJdgcTOn6co2QtExZp7Ids0HC21TSZMRflfPVrW5HB207g+x4doSx5N1/6Yf
jZCuOJ0xVh7J/6UxPZ9RgWhsDBn92jPeOurWMljBwraKYtVPNZQjm2R8s4DXy2A+PQvHls6vtM11
xuhzmy9BRuWDeELadLNP8kP6YOMraOtMfLZOOguQ8JDYQntAajeVQPRAxm0zr4WSNzC5OQit6ywU
1C1WdAj5A41wz9cplDVul3pkqeEDxRBewMTS8+AjRKCQUizf8MooaKY/gthobkA76kTPtk9CF6ck
WQkqO5DLZ1qWr+NG7/0MyxTayScaCv22P4+1V1vPcgKR3M2fGI0cA5a//3F1XruNK1safiICzOFW
EklR2bIc5BvBqZlz5tPPVz4HM8AAeze63W5ZIotVa/3rD8YOkcT48JMGESHI+NP4THoRQ/8OClru
dRPbph//kPMp8yRg7DVwIIec7pQ/O3LCYpTn3+2BR2DESoRoZpSmFv3HDOh2TkM/M/cqal0tx2TA
gwr/sPwwPqjPj63d3plzN/u536YWUW3Kl3khA4pDrv0t8TJhlsRYslwDXrbjDXNtUz+BrZI5L/cb
nZyOtwS+lC8xNOgJEV33Bt7o2ZMy/toVRMqdjf9fx6O86Zjg2F48rnvUMHBv4qeMxl3ynORNhin6
NPzT9V+6wfpGrlMRepQVfPJUPS2ZS+QsiXgxTvu1S0BeVnktzHXGoTHf4NbjP4p2E5QE+pzqkZVY
E6WofLEDsT/1dPthEHfrmrgUSIIQSDFnVoNc2yALk8BWV5lJpGkwoY/aA9PE8qn51LCk1NI3Ok8K
ZrBx9cZIjMp2YM+EL0BqkFfgtkeVC4eQGlMvj8Cd0AYbjkXOgD3EygZgTDQ3ofXaUr5U48eDMNB3
aSLQsmgP+nOo/lOFrGqNVIKbqDsr1MEjDPGM8E9whLw+wrfIS/IlNjVwUy06N06tLg46Qj63ucFh
D9wX0MI+2rM+sVUekRuzMnluOxE1vbwJ66D2t3I8HlHE3RiXCvIoGjng+mFnflY/7akKQdW9ONvi
C0Ajiuh0Ia+AghVMUvBkKHi2eFA0Dlq2lXJpvvUMfiQ5n4ilYVzvqncmicDpERS9DI4ns1Zqbuy1
LELzDlNywG7QoCoOfZrlDnSTucDAhJEVfh44o9UttFY2a6ov8Bld9eQwaKgjoh0q68eFKp4zhyNF
+sdCaiHy46zJ0wdTmEIv3IIGQmSkGSHENMqOrVZzSnpFRkIW2IrQoHFM4b1I40oeGPDDJh7PTU3y
sS8j14WDi6j9Fa6ZFOEIIkyP+O0Z80TcB5zvGgky0R3HHH44LqzkUApLiOlAXED9WdCVYrmnbtLW
SxzMGzLhOQvjH1IBxvgJt+91zH1GrCqZOWRivzigPRCDfdk/tu57ujpuiD+ku9OIYOXwxQMDCsaq
sonx3TncdMObJdapOx2YyXKW1ydnJcG6Fc5eBWc17F/KA0xhJ9H9AabZHE7JGnyW+tehpIFWGW5y
c2tEN8DYnnGK8omgyOIC5rQ1UORXID1IxbrhYvRCKTIzPmQgoar7wvoYiFAwL8vyHbRrhimxQl6t
9ZFMwBHZrUg8vTpY3V6pNjdtj3wgeXgN7CXUw4jfDUBHSIL5Tat30bdT7yzVRbI6hXQc2w4oFoqw
aNTgFfxnNKaPt3Dezc7rNL4O7b7G5Ik5prATmTd1QotfMJMDy3lPkmfV2am4mADMZkhjr0r23OEx
lVwlcCGUny7iNgwe0ArWIgAOFhaR4K2xreRdip3QCVK8ScrGiMiSfwKaIQK9CzoKgmoTl6PEZlaI
ZueLsY/OqGZj3pAJ0xSCGL3R9VKVcpkhxWL3O98rYjOLLRDsQEwOh/T4s7T7uTvb/T0vDwTtlhax
4VdHFCcw86lSaRbaQ3pXY9ehgoI/wNLEPl7b1F6I9JEANtODwgcrrWyOsL30fo3FDk0wJPoUsEi9
pcB6rCt8EEMkN2tbfk2JLAEk7LfAtX2L38J6nnaMCJHLlEeaFp4SgXBFHuyNQYEf5SnhvcYSjKDx
YYsS3NHOI/Ew4Ph5jmARF5v2jHBykddMVkJGqJiOEEHwOKIOVcmHmzbYagw1yn+MScGkDgpEpOmo
TAB0TyEZrOrGbjYus4+0DWZkwbrLLMfIXFUGxVxPWhD/FoIvxtz2xLgbov+8sxMoyXv4C4tzA5cl
LUnCCFDCyCdkBKD7ZUkUyRNvi2mYjSFdduyHo0oOq4NCfdDh6HImo5sbNqrmTcIuAIyT+Udv3oVW
hgkgOWLRF8qk0MIuiYleom2yYT1ae5NuV/WBUqGpwsKd8Vs13ByvPvWY9W450brTZKzK0U0R5RGC
Sm8AzIA2EBcO/ce+MURfUZdJAZUHE/RpB77P8QCU0497C82QssOeMH3sGH72y6W1tkqxjyS6vW2m
AObvJucZiISiAJBCK08ondv3Aq0FfiRAvqQPK0RYM0iBqEJKG0A0Ds4qlLEPqDVLswb9ZiJArSOT
3TC4BYGuFKNcNspogM12/xjXGJHId+aK+EyHo2v0F/YNWjTmBVx8XLEqIqNKwZgJU7ScPnuCCNSY
1ihL8bygms8IoI/I5vYU+QA0LYE8HxhPmit1h0C4vlrMXVrBFI6ow1ZxchzaozX4mr2NoX5n2yH3
ZNIN4V4yECMzfvEYviIXX5intNsOwwgbxqFXDT4YN3o0M/TIpciIf0RZvAYiz5ddn+6RpU9kOrTr
quQf+enRqNwIxeko0HUHfvSLoD78ZNhyDe2F8fSCIfyh+tT8CNM3EYb68AxfwUpmPg9kSKDaQfOs
kRQftO8YpC0w6m8h2K414ujdgHPdevtLmaE97OHJaFhZSm7xSREGAg2E1B6IhWsJ8GoFnUNNDt0/
Xm1ijMTTGx+kxyGTafhXOB5CG5k3THPMHwaylBrckphEM7ZipG+grrREXGe4eoh8cZFnfhdiNYeq
mlsNcwLpUs1Mhd8EgI9RIIdvevozT5g4xlFAXvCXNZyQ/vOfQ3IzFLzwwOkXnVGuwCJD8UE4J8+3
W/+SNO8jtIu0z6bdU85ZgvZwRI+PIYJJLpzPiB2HxiuthbEjZUI74Wiho85gjyJotDhc7Q0maVDa
4D2l/G8Wh0IBiFHvsMO4AcaJIFm2G8trhR1t9w8zU2pfixRBZrvvccI5s7a3xkvh2l8lMBCOY+q6
We8AIdC2Bw2dBaGckF3eKP0AS2QhU4JX5i2qZ4yuZPCYunaIf41bkTvyDSxGKrIBsRDvZjJPLa4y
1GCgak5WBBBEntLTvenB8AYzcSC8nM4fGnn+TpnAiRQTk+A78lVlNEV0AeyM4YQPzkMMtVbqLwp3
lOU5lWQtFNcOBXLmI1gvNFdKeCJwpTjO+EahyGSCoboqJo39aRr/EjW2oOgw7TC5gm6J/Hn1Hdga
vjRC0mLeycPjKJkpsZq1Ob7b0KQUIaRIIQ8RIUv8RPYbSh6AaeNcQE6hrT7qoG/dUWSG1EzGAB5m
RuVe3ND16Ot88Iv5BUJzSval5ocyVT32riAnmRun4BSrB0ne4TqXN/nDk4DNCQgZ3h3gNsZc0+bU
WfsGiSf+Qa2bSG4L8o7tC7Ylo+4Sl8YTAS24kI8tWY7JG/RvZ2IkynwpeHDqUsxU31CeyD+aqQSV
g/GkKq+Cx16ewt4nyqGRg0W7DfI5J2Vu2KkORcJaXrzJ3yqX7pdmh+mF7ZX7kIf1NN9mTIKE57UX
XSfTw0UnlI4ye6h8nAyPAS3dFLvAGgxGHvbofZiqTiXT9bNsXOC5Ol+0I/ET+yc8WvUF0LsiA4dY
gUv3Q2oFmmzzs8wvk3WeNT/7iTiEBx+XLRSgqAGx1FYxfEc8X+C3sWXbWhxfITPM9B79ASVHcc+c
nVS7gIfskZSxkHoWZB44PHE6jJgBuNxqjt+RHFLQFcAWdg283d7ZLxDQc1E5KBTnBHbB+QA3wjly
DAiGBwHIFP7o6EwTdC+YYxHY3X1ZygtMI+SYzO2FdFl1W7g+yAYB7EOaQOzK8/1wKPL1R3Kprx3u
YITmwnH/0Zhmn2pMwn6wZoHrFLRkkMCohQ3krEPTM/9lyCR3c+FHTsAemE8v2NHMr+zRyOc5aLHM
w1hFIy8HS4ub/Q+m7oKegB+PJgwLXQkmrZ9G2+Ht1zlhss3O8xyviARMXwKfqC5y7/DSZb8w1uM9
+8reQGyt/IJEnkmvNUMkI0jn8Ce5YArCTV1IT9ZoRVfTzqaaZf9AgoJjpfJaUWDj6Wk/a757WfxO
/A2nI5C2SUPx3UGDwf3DA/88cBajVABArL95VYUnwdzQUR9+IwYmQlPGWBDy+VIEEL9CuhDk+wPM
McYsK/ZRxJ3DnvmkdaSNX2s0bxcq2x/jUFww0cKVBQjcwCidmvanf+1rWjmiodfECMCDxFEa9Z9H
gDLcanQmzVuRHpdiV8OZ/qSsjNdYHuPdcLdOcv45MjR1xu+Idanpx3TYypeQciLZLOpWj30peUdV
Nt+t0lUY4lpi6M2+y+YS/iYE7KpejhwMvZa1o67CmR1Dl/gJlXn2tOyZj5Rcz6D+BfiGoV0T/Wev
YGTLx97P/fqlO/e/nETyH9UXiEj7AEbhB3eUxZwxXCkMNZBA+n7gidgLl6w107jY5UF0Iinex3bp
SexpLAYpO8Yjjih3SAfQKDG5JXIQQzHQ/g3xGPGIBQz4tsvBNEJ3xoWIcNmXMgwYjRvw3GwXHGLE
0+wDphWQEwN7jkS+FR5190wzm3TPoeYZneC40EdmnVBZ6ZVnvNHvCmPN/qjWK4xct0JUmcAxhwD6
Bv+a7gILFXl0UW0p4JP83ryIZ5aKbvDw2aBG+6VmThpfrAPOECgCxdbQAjW/cqQwTzC49ltVzL3e
qZDhmwoASvfgYiGLScsz/T39O+OBSntyk8WdkVAYAFwMnOpzmH4Wsjuj8on2YeEZ+N7iDQPdfVhn
V/Jt8pv6btGFP85jt8PUq/rX4Wr8cLXmEL1ZbvyiZteM3N7HFtAOIzjo3h3b/mqIPW5DGe0MOBeM
DM0ziy80N/jqz8jVfnDamnBzBoNCLEqhBm8d9eyDNdvAIOBNmkBgRH0VNw6THJr+CuW//k/61iE+
UbVVJ1ly9XQ3AVUZq+bw+Ic7DLQ5LMCoS/R/BoahNtM8ZtZ+GAr7HWrwqj063RYOAKz/rtrWFOhP
1heih2w5UJTWv1XbiDI0y5+IlgedwIGOh+cFDuL7g1PxYs5P+i/RcLDrqQk5Xy0cPA0eB5qJ9xSo
3F1dg1u4C0iVPILrrSB5hNDtYc5qR6Jrcn/UBDEKbtpRvQxvEnUS1l/vZK7jzGTjSiCGzirzRQKE
zqk4YwpHhMIrVHd8auQjkIQgdvGIwwPs4RhvU201XPPvxx/Xp2EsEa5htkqUy/ApDAbmQNJCtoPH
3fTJHDnyGR6HFwaATB0ZE0vprgf8yiFNw6R1Kxvuzc628LSiZ2A07Bx7K6ioGiXP0ncIS0POD1c7
4QTI+cEuQhOfrK1iSxO6dMTOrBdMhai6X1CKL/truPNwegcNKLd8cubwrOCJiqV+AU4hnobTCRLi
UG2L8UKBg63FxPkSr+xXCbjnFtLaIrLLt2PncS9jZDfwKjgM0Gbs5yPq4O7MaUMv4T9SFwIVvoaP
W/wrP2N317ngDvU700tkNfozK9/4ly3un312GJ7gsFyjq1av1xzdodBQ70H7odfoTIgThpVs+QfY
UA8PA8S3iDftQ4Dkc9o/NDmoGrCtsE1MJslCgWqZ/2pbE+sfNxBK+ZSmGkXhczncYUDj044RzhWL
xKmn8xCZi2CzheyjiXKQ8xHIoXuAyHITOA1VxbM2I+lzmSMV9B+PZ12EzDEbIcWRbnSlgYpVhBdu
4I23uVco267zcvTYcwSrafWozihXa0z06BeSl1b7ZejMSO1hbkPbr4Crc5e5bQYXaWIK6FPIReku
vCFBaxm5Mipq0bockz3VT/qNXt9KNupXAa1FE2T6+dZRnlE3tG5qffUOkWHrVHehjmOIz9RqmGGb
nuH5M84DZCfxCBL6i0pDRxwmPjKA3qgW4QyHO8VyJ5xTunNbBCq2Q5Yr01HDk2JeB9G8QTrkj7X7
oIQZIQA8UYrr08UYDvoANvvBfAY+A0l65OktTN5szNm8Er8Z8rmUg0x9+eFgbw0JojqO1ickHKUF
5ht39k9COICgD4A2ejQaM4Q1G4sp/D5fNfVT6y9sYZ2+rajGYVSGQVIFHMD1sEGtzl7CibtV3tju
x9JtUJWYfkeFAfd25NlDlsRrYmKNRRfvH7I0kXtUaHQ0OFCxg79F3zPmeL+s7kbbOE4gpBcxOKtf
KwGWG7q9Kemt6w11vrARpEq+50/OF0hV9CzMKTfa1br6XGj13sQBzHLqMhvsBvm0fFE70LirRh1V
fgwxWpe1jTVU+9QoQUo80isEeUX1ncK3TQbe8NYpX9nV1Z2JOElUt+A7PbeVSRds2YQRJ0sSwDfZ
qh0x1yu/faeqAXiGBMTcKn7y5wtFAD0+CkojeeKIhmKDNRZgVD/tgIMBBGFymuMTml/8hODntPWh
jynrj1xOc/14pVtQccxHjUZj6VEGLzx+iIUHvyM6etqgETaHQzh9Nc0ZD1Ap/UxxqoJ017iDEfS/
9VGQ/xn1jsdkQx/+ZLLLYo5HAbChkCavc/5pttqTTnP9HnGiwSphlgd59RsbV0pcWL/m+MwQduJ0
g5dEfNzDazuEeZ4tOiQaY5VG+YvnmHOeycRLV7smkASz38GHtK0aHgUpromIOs75av/+qvyYQJTj
Kjqgqdhkh5E2Hb7iDKJKupq3NFsA6hKm5UcNvo07Qx2o1nOkrcn2mY8T0yROgnFjNt78j7EduXrg
GeHGwzIVBg3HF9CUkGOVVERCdsWGK8wlU8a4/9mKA905MO/xu5/mh2VXNycc2TgUMXgINF6QjCHI
LgDjYIqOT624fENSJciBwAbMwZIzsOewp8BQb+HBJbJHyOwPOkn0AHHaBwwW50P6mN8LkRz7zmOG
vIcd9+FRHhAhTRUCSQ+COPsDi5PxRZTtFMLYGlylmbVmyypd9la8dVCry5t+9EY0t9Eqxu5vPeJ1
xHDACZDAsGfTt+vqIbd9CvAZ6yUmaNEZ9Jiy04aOPqzwaobxDimeyDL7viQ3ahHu2aAIXJczpzPO
c3ayugC+HA6f/bLur/UV58ac+FVGDDK9gBwwYsO2fyP7pvuewcclO3gPzeVbRx4YwLtJ7a2k3Whq
ZTFOWIlRrv+WEIKHIvZ5YACFHwW7IvRBMbE45OT3It8LxRCFUxZhkXJPpzdrXk8LNduezpSh5GLs
eZhiXv9kYAfBxmCfQVMRCfFHk6SdZNtwft06Wv0f6K6R/kEWN2cJBwkUWfYwgEzIJWjq9fl9Bl5H
RJELJq3kcFXXdX9vQFBxvjPHXYhQCrUqwCX/FBRAj08GWRBko0Kk0BGoz8LyjBIuyo/wKrA2J0+l
opZ4EJ2iq3sEICyveXSpoLA0GWC2qdcFjF2H4MZtG/E93DDfgLiCPEhjE599CBmg0+gHCOPqqPQu
dfliqMHIexdpqG6BtE7ZZcb7BGlJuef4KPNsEOqt4nroLulbh5ofezxISzNAncuNEGwsbhq6eA6e
7xou27LWbfofPAE2GWglTmGmj8vvepiChlBKeMT1ZqkRBD7P5i2a3tP4pqXEuSieDuqseGHtRqlf
C1OcvUm0Mhbd37WMNPxLinY6lvd0CQyATH+sgurJosOdhAallg/qw8uu4eN7pn6FkIvkCo58U/+D
mg8H0k4/5PQDuiDcgUK6LIrftdzJB9MBxEDiV05N+AQa2x4jU0Qn1Rv7DuyTIbxD0HIh1YlbzIxJ
POfVl8jxg4NZ4up2Yj5F1DtQAqgwQ5iImQg3hWOJThGsqKgREkGP9Smw81D4uAI14HtAY120Ww0C
Ckq+bgdHIfNkOZB6H2IvGfETXrvYKoMgQD9qfMz+/uyyIQVxvdiIjzLCZ5BrXASwcujuTuelnc+J
H3c7AEduFw58IX53jVDhJSpD6U2WBOwesHJBEabkuXAuWsmDeex5kRlq4Z4+gqa3GjyonAWgLzVj
u4a/DRKcokodt7CgMIEaandysPcTC7AfWTvCh5UliZJM8/COmbANrcBjNi3WcBkSGreTsMNya3nX
yYdU88ph8yejkn/pyeZfzqP6hQ4bpg8zCfkSB/WwwtVsYbJJXQvFEg0XJA985Wik/YVRGLOPCccM
rIX8CGfLGQn2Dw90lG5RijTFPk4OThxY8l2RDvBK4cThFfowvmIeY06b5JMDltl5SDk3eyC4Ota7
HEa8Mh4HMAnsdcXkqA2cXEBejrFHXjHCv/u0PthakJzMsLgY7KMl4+kRpiKRt5SbdthqWnBtyq0N
sm65yx6rLKQ/Y3VtHaSd6/rJgngjrNcxu5wRQN0YmuHKSqbkEgIN0wMz6Vov6MkAuattMuxlfZeM
vg4E9k+ZAVvdAlScWSOlDtgUMwq9O0DuZjs1C58TCpte/CmznUPTIqhHbIcrqhzlRu619CBDcj7R
IEP05ueADSuOSNsQ2HDiBdjDcLpyixHJ0pwXEkaIB7akmU+DMaQAqYGC9QA2sq0IBytgapph4Bv2
ORQDTPYlDXHqEQmXwax88cLIX+pLpWyn+pQoxHmdQumFDldHpsx8Kj9IeA3JUIreJoY+MNmQrmj7
mhN0Fe3mLWonN35H6YQ3GspggGq82uCWYj1hieJ25lBCiRELIrqoiGgE2KffYTvUjyM0B8d5G5XX
rnxt2PCJl8YFIKyPECPg6RMbq2g3o17b+sFUNzMbVbi2wN2NQBDs8LzE/o/D62BqQQezllFVsk/1
gJAwTcB6xBMGUr0aTt0JrlIxbXJuDEq38aWlRfiu32G9YkcDmVnotCQhK7QQV2HAXr+hE7RwEKJU
xdm43PQiDIW9fgE0v3ePv5uATdgH9IrYwJ9OOJbwDCElXxKeauHQ950pz9WdOTojLLnzxtBj0FLc
U+1dJ1MUzyjhrSdpnxTCMjkXP+rk1yIJIHkys2sSeXRVrfo8c+f0D3tjiWKRFDrrKTN8mkOIjux0
FOBI0RVA0hWxywwckCuuGdHXx6R5g9eBVjKHGI5bCUW1TGG61ubrf52vIan9gtKAOKkGOMuKlyBY
DqsGBEPUfIWL8ijFwRsVLKjXNT3pGfBCdyMZyFmnDBiOSK4IVWQJ4cmBStE4TNTh4frG0YYxJQsY
L0r48fQglADmih/ksBLWLf+89A3v4X/0/YHRnQoiwWA+h5+0sfH1zHajsVKe00+w3KXFhRa2CPiK
WzCvQdcZH6zn+l+9le76dUQLQknD/nhrgHp+JEAZh3OCs3WdfoZ0nk9s5OE2u5g7fOlht74Z8LZ+
GLOq97E4RAasQ2GTBmYT/bMnmn4gvO7PV+HKgI4lIcenMNmHkjB4So0Lv5qUFaLkzfqAIFnGmlRV
pQ8JJxGmq6+4bur6RYM6swfFtEMXNDQHRf8HdoH7yscEPoN+A1tJL0qDhuNv9uLIr3OvvmEzD5+m
FENEfBfh+R8fkR8xe2VDsC9Ym5jK2mLY4cYSpisbs0NQGhjR0UQbhd0IaQA4PqKjSDiToMEEqsYU
0E2wtwGJ0AKkrsb4CnTH3JC1g8024oU83TOPHWGs/Sladel1MqAZnSpCdO60gw+xtsikmIR/T+Rs
o1EMaVnCyCoXI5AU5CBClGNLWwBGBeN2pPxyuAVwDDFr7vDvfRKmkcZ5Ub+wtI5MFJEB0pee+67e
K2ZuuOVtdQZmle1jyQhvRbdg3KAvxEpl/WDcD/CCodCVjHVydkwSw2GzyaxzVJ2SEBPhNiMj3xlc
+4eaLcmDRfaTB0CeC7NC/jGjvaIdGcTKzo6ykWYNGzxj3sLSxjyE4Q3k0sWXyCmaNzzd9bF7tmPQ
gRXWbPSaE9K9ju5PZMryhkjjNM4lk1/JU3DVI4hM9x4vOhMVMJkP8yl/Rd6rrQtJAPN14aaqD2Q3
krXwg8N10Zyb7LN7ZouwjmJUiD+0sFb0B5nR0ram+9dpyXDWoPgbFWbdjGtM+dem3VskrN5KC5FS
s3EoL1JIuQ30dxXgSV9ngJszDp0ZHImSwaasqivm9jlWFLElfSty2WOFOte7WE4azgt+Z4wJWQrh
WZunl2qGQ1yMIdLJhmTnpBmeiyWqkLOq9a6NgKlHCRLpbPJT2gGVrsUgMEl2spakTH9l2y/BBPNl
RKv0KJqdqrSrsTOT4O9PUw8Vqi0VZiZ9zWCdX8zIBKXKc+aAPfbW8WN5eH2esmdf62HyCw5Mbbnm
yoKYXWFCVM1Bl09qEMZVufv75e/LrUOeimpb9eb//cWo96Gopfjuv2/UxE+RehwuQhtVilPKZaBk
btMcZksrdn9/bU4GhjsxISy8N1XJC7TaHNihxuedltQbrfiWd/pL34Ku/r3tqRyK3d8vsUo+xFwP
L7J4uf/7emW/YeLQBH9fCQt5ceWMgE3x73KpEn4U//sSdb5kO6pc8WnMAtLeqPaFH2vp3qY8tSC2
L4g94d7IDda+EE0ra2IJiq81znxvWqZTf3/598vf15OuYvL9f3/++11iM6mP+/EO8kSabQdLBRa3
Q/+j2DHaYS4c+0iPG4G48H9fq3lHLXhIOAR/X3yU5n//Rh8KJryP+EsW1ytXh3PoMNqISuNsLAVl
cLIbi6XdjY0GS1iyLX4r/lyIBVf26ACkNMScJZqjoJIYvYuvT0la+PnU7TNkvro6Ttu/ZWQWNfuE
RleWWzW5O13K+17BrtFfcqP+MjX1qcosrqkx6pc5SSib+8PjsdC4LDO2oFA14wLhXNy2iI8M+WhW
Ora5CTCE0kH/X2JGBhiHaDGV9d/n1GyU9Dqm+vayxET3VhRwEOvItDF6yS9aLdotJxwC+jwZmPlg
acmWbmbc5SmT/rNMVROGcT0PEpNXoAiTZt5RITiquRkHEtMSbdGoN4kUWOoB9d7hUWFb00lwYxlJ
tvWpbpzXtqqDChXFZL036vRal081cB+V3TCC32qdZ1R49pcIGy0Wt1Ixy2Nxm5Ly6Qy5g4jod6hB
HuwHOgvxHbF4GBeeykFdDgVITSJXHM4LREd7dnWZyqm1iWDSGygpKVtqMuMa9FzpEtZy1lnoFgoF
+15T/dZDhptDA/8fbrmO+iyTFJ60LHuRFl+WkZQbBXj3bB8jdRu/W4NzaWUovMnYX3dzg5w3MrJ/
Sry1poikaqtlb0kIXJpR7DrxRS6wFBhy+T3UNc7rhQ2vNTaJZHPmLKLfS0HZbGU4N2qveItYwJGy
YF9hWhVAnRgHNlASyrQtg5jpusFQoe9SxrcMAoe8qHb4ITTGww4qyDmdrOlbGYB1MXCfSFEEtHg7
aGXb4B3O0E5OHi/9PD93NYBgymFb5HslTndZCAO1e5VVcLrHr2InP0barSvgSwW1u+GUvtWQQRKC
TUqTqGykGByIWX6U0lFW9rCXZW1iGHtJerv3BN+i7vd5L+VBIwEyD7UBjRprAUUHwumWndSgKosV
CweH3Dx3tk5YzmP5Mkum//ZAr95NWG1EkdoiG4OR0NMNmfNBUfH0ICDsX2aM8Ggz25fLlC4t2ZiQ
nbpVhIz4VYcPrZ1sxGnNahrpnt/HZl/k1wdaV6j43R32vF75Yhtt5Rddh6aSvtvyy4NVVzv7nE7P
nE+xJEzA4dYyQU+GWwT2OWBpbh7a6cBPWIrDco/R95RkowQ6OaPqc9TfoxA+lmdXvvLYKhJ4LCQw
huIMnN7zx17NkSrvouSk6ZdoCEqKmjxwYj+EuTxsk2lXwfnvvQaPJEbtYBbgzBpeQACjB4sPQAZh
/CpJwVM2uKyxB3JjCFn01fiYhfhFsPTcRN9YHUj02syD53Q61FjOxPw0d7DgHFIYb0JMRcDXsArX
AgU9Px2GATACJHiymz2foNeCxcJyfGvr6J0DRQHbBn/faKTR9WQIeFO36cLdkPgP3dcsN8Saq9hG
id/aHu43CQr9ATyF0nSNBkmmwER6jTycd3bXxnUiFDjbjDEuyH+xdTjYy52sHxXzUOo8cqgoebrA
2sSrtopb2kRp/GN/a03k0n6tYZ3udQqimi0qJwPZM1NpcGUEzzzBPCKX+Wu4Wwezfu7rNzQUY7s3
+qMCsYhbEHlldnSGW93u+5oEqY0Kyk7eo3Z+TIf5sccKqB9+lvqDK9ooe6723J16qJba1kHpzSIH
bwx3RbjtSY3E9BT2KIwqZW3c+zcdfge2cY+NMUKwxINolb4Zj+0M26b3pCHAkrMugmwIegvmLLRw
3MgAN/zUwMMDBtuNrVyOz/p8TYV6zOM9lF8yqcnlIUtPCr2yFvADBih23UqnerLdRXtueC9keE80
e149eCaj+lWFZKAIGv0UMpeZONAPc7Wr+k2DvzMJDEzm9wUIKt07EmXtFOOQOQSTsucpjrHUA65F
j1QKzUgeeSkeBLCAh02NJB9PM2Q8eUAqgcqyILBvRCO+rpFR2a4+HbiSYe3LD1gMHKPr2vxInXsB
CJsATwfSDx+O56DvPZYN77KGGgYZGBFluEvP9n7cyqfITc/SpvAB1d6fWIE5s3F53SED47IB1F+V
b0pZS1kNMs5mvlEcLMFoHV5ztsP8aj0wcd9myb7QnrXypd5zW3nclPuEu9hMkgHgx6r+cn5CJvq8
eQslL27tPvetJBgSU/ifTfkVnm32np/yS7tIPzkCXsjeDJJYlXBdC8Qbz30RiMWNVcLKvCKt0Tcs
Rkf64QZAU5NuHIwzsxJ+HA8kupaX/Mu4Rcd+X5+133nPWPVGDyj9WBq8G4ANN/8a9/JbRDYJdM9T
913ut2RQnca9+rVOz/HGCAYmMBgujU8OC5ppfPzKLVb4aR3QtAwx3CKtLNdgu2bvoVTBBvVYuMZd
wnicxlvkkbcCK3bbtwppLXsDDHsikKihrDs8oW4lXWRa5gdnbfdkSCskzGwELDsJVrb0yx4uiUa/
OzfJPks65o/K6oGLlipjrHlU8SBTH/hrkodGtpAqr+bB6xE63EuMHXrwSDeJT7rFAw36FMj0Ctes
etHg44Ud46kRkjOTDIOlmehvMnxnPkpNvkseQbcuCX8wfGe8tdl7bd+tjsxZvjsDI4jnB+IdDQ4/
z2tWwyTBhQvHtbnq1t2ATLcTSkeJeRVS00BVs23iywOO4liDjWL3vUuxBpJVIG0mWsm5tZiQq85d
Vj917CpYXVaf0xX9Cwm7nMAlhxztKkB/PMKExQJxYJ5HQksBHcUmE4yuoo/PiXR9WE+adM1JZy6C
yHbRVmEt3kp7E0OA0qsoFBL/Z+RAiu4PwNtOf4uA34kLHH4V7dnozuwaE7c43ErKvuVlbK8ut0S4
KMQ/Djh2+ezEsgZvxmeNgnMTJN/D1UBHqKwd4sJiD6fzDAEYIwUQsOHILtJBUzLWvAXuroGjVAJV
yW9LscGJDZt89+LKFsEbYN+QrEML3QPcFvIrRSYMHB71MZgRaaUub68fPDmGi+NybPNq0uDynMgo
uiD/owXhCYHXTxilCi1aiMvYJhKKEo4IhrJQlRJYLYFlXEppz2cMGwwsIJG72ezbhB4piGu2DhAh
5oAdqcNfcrtn55+wEqyI5UBI/TPD4WDwpxkXvb+oJA8ilGLMXLlcNbT4vBZaQtv8wK0glNacfb3i
in/M4z54C9Qg8THodBHrUgrAySXQYYdAlk87m7u59nni/57f/ou3wPfF3T6nuIcBBZpmYZ/iclsQ
4vLD+ECocOGO4vRjweuCbQXNGUNNoDgcBxM/fIgNRHw/Io3SI8UDDIL1NLo5Rub4NycbCfIJOjFY
iQ/xjVyI4rfiSqJFcrwW2zIu2giaArzO0blxoGNz9nKjcXbEJIokncHjpfmgDhPav6VSwDyqdk0q
bs2C3VKJNH3LB+Cja+AeAETgTDTzfNweY+eAG8R5IuLBlmsy7xSOekRn2PzpZ2m82dqW+xLLKM4O
fGwLcS5rbzhyUfnMfAK5clEW8uTAGNXQ7eEL9srRxk4A24CDseeVSLs5RsBBOKANeNFROYjPkI1b
i8ohwchpTR3LXchII+LrhhAqYqLEu0m5R+hAwrXESY92keeqb1lHG9K2ckQ90ONxxETHy6XkmmOR
9ctDxysgIuAvG2xRWEm4rKIS/eq/rLsD/Ga5ZrtnjXLJhnCLVHrgUcSPHXhI6Lo3rF2Wk/jYaPNq
cWM5arNfnrUIo2tR87mtskYYYDOsAz78Khk4YebKQAlJmcEtzPyO83daK7/Vb4ng5EJDwwkDHT51
E2NTvCD9nKEz82YubGHZCy4BpVBk819MuAaLCHtutgAgXfSwiGYRpHHU/A9JZ7akKLaF4SciQkAF
b5F5EpwzbwxNMwWUSUTAp++P6jgdfbqqshxgs/da//oHHNaxTmT6R+3Al0awdKEEowLkY2T9qOwU
wJnwa8J2n4FnFi3KsSijROHasaC5zAQ18EUlFiu9EKbseORjC1gh61gKX/nClCqXJY21BSv5zTKh
4HubKocE/3EazS54rHlwTzWDJCeD5sOJjps9ElLO04XZIubELnphgsiobDMYVXY217q/R3WNoM1S
3yaQeNXZ7CuUhyfqRdwGa4Pdi91FxvMTn1kkVvwAn2ulQu7AanZKCmuEGI/NFirJoIxCYJY44j2e
Cj7yp/L5XCeI+/+C1BTBTiWDO4TtH6tWxFLI6qAtlSDWNvq+F88zVCXJZEzwuDl8QwaGKP5OVFA3
Z6bycdlXxkJnTjQ4RlHjvopwM/pgolf5iJWnbfjunHflLyjWWKcffzoPlMHNUSq/Td5rMW62MLMM
uV0p042aB3hLyvC3bxsx4fG0TpUrpSbL87VrBSxhtR53ud8HqroDlTOfiu89mdrNO1Q6h7/Syx7p
w0r0hHzVQpTAnvO2THojk71R0giffyl2eOZaoBxsMVMVry2G8X6ZmSzGz2yccvL3sgVrNah6+1H7
UmUryUZObIar+EbzS/W+umPRweyFOCIWwMKA3Y1rtAxSAb0DWw3YGFDQCguWFSysfxYYgIXamThb
UmZ4yJlY7zsdZ/c7YK3TwdSy8ucYd/YsvWrPBJ3wqPewGhQb8z6MrcrcVBHBTXmRfgkxgXlq40Bu
GEXSiJhGizQavC0uWbCZkDVCPniJbj81sanDawK/aejhHbwlvzVTWCwECGtzzbCwd2ECymtOVkxj
GfvjfR+/CeEhlkGxYT+AqDcI+zQRDi6WXGK3k5BsQHSyJ5D2NJ9dA6u5dDHS9zBowZ0F28rVx325
k1Vlz4yJYx3YfH5Eg6irZW/g/aT/m/3RJocLV/UGPQu5XBoxBkvcZTXIw89zvb1HOF7AmGCQ/PzD
Xg4CC5yIDCYgBp7/SGEYIMHxmt8MqNzTn0couotvglGwNMwR8d3GyELqkRxPJJBmE2tauH4ZUce8
CrvMnnoml7XE++ybqL6ql2KX7TJgGPek+QA5v8quj+9w76jwgSyhBkF/eNrI2U3cSRwUjJgWnm1s
QWyGWOYAuDNeyINo1T5c5+g86C32KZLeoWBcZl7JhrWaw4mk0r5yH2UGPFjZkSftEoq7g5n4+mOk
//OA6IOkmHeDKaEEGEUUGtZmenjmds1iOR502Xh8jzs75LXXsvgugtsGP3a8BK4bN9OMkHW1Krc7
eJvQ4L3aRDAazcMkflkF76XwP3GfhEqA5GaVR5I5N4sYGkphPN0JzlvDzywmdDmSPEaWbBhInbTi
zF1f/OYbeceSFmGzhrnZrF5wLJU/WIU3E3YIQgLVHKhVCu0R7yQfoQlaNaBXzk6XLDTtrGpfmLEc
/E7fbfBU0WI7CcBwGHmENS6Bm1DV2Lmdan+LbqSHmndTiNINNtP6/Si45VfLe+/hHOTALtfHsToS
BW912pJO1ydl0uCbclAuT0anFRZ1k86xUV6AlriIz18stc1yW6zVS7N57QaeJAt496VNLouvjkus
2vnqucuCnGNiR1s19gZMcR0IUs5iq4y0QA13EKY2HNpwGjiUWxxIaWsxEsDr2eIvlgdOMv5hmvmA
4rxrI3w79ryjR02gsS8bSPSCuTHEsjYKe+kjrle32qN5DhvSrk/H3pp6z1/BeUBJ2VEy9ohFsd69
1B6H64UvksQb1FmcJjD7QPBh3f5Lt7jt0bnezoj2Tr9z2aIDfYwIBbEQ4EpGz7Kjrw+Og/U0oc9Z
OEeiaavpxsDd8Fe01KBfCTa6j8IBM2gPYARoZlAYFSRaaA8UcvbEmoSIZdMzqffp320vrsjf26T7
13H6PbvySeiJUo5h0RhbJhpyXoffhJrx/a5gNC/57dJ+I5jjii+uCiORCyhFe+HMV77Go3vdC1p6
kKP8QplEuUKX1FAvH8RoBgvwSbCONoymGJQF09E5ixQNLI3JZiYcFXWUhuOIA5i+EyL6pLF22PZR
i+U2bfJWdnj+WRvy2JyN95IzX6Uq52ahBYWzi5OGVuxYGTRcuIbvJl53wTgZ7oHw1Vz6ryeo2o0P
OuvGooJukxLdw1wiSP9qyMDFUmTIevkA4gJiF0veNxcNgCb+zcekEwRcmQwoVbUaUj9qKZYw5Jn7
X8qWRfI0U0AF4zZ6NMoe6w0MGigbIPT6L/Ol71Yx0wMrbLxhlNj/vxuLN5SC2iBez50ucakyhjPF
USjNGJaeXPJ8XJyWncEoz2qMvXpESLCuOkTo4HZITY8/DJHlvYdKu7p+trJNXJmJFyEhSu/VyZWZ
xZzzdbsWL81u4X18kBTjvsfYRI2HAY7E6U+xkQaIB6h5izW2k9HkC15kf4EwaAlUJRP8AeAvubXF
bHv4bX/pPSE9wDu7M+u+oJLogumeMcEm28w8qMWli0+WfLnH5r+kF4QDC5xAeAxZJ4gH9nj4PVew
c/gpTPQgHATVFyOmNXKaJRkcce2ihjwwzPDuO8zGMxMnNVM9t+vHlWFppJgXaJj7xxYhrl5/Q+dd
px5WeMHcUSNQr6ja4AO3hgdfx3IzUjb4jRjwC0/HDQznU8Q1a34h+6tgStiExOKh2Q2//eX2jZIP
/uUvhm+TUR0ERbrYdNAUe8pQHd8LUoFtQjCv832P+Y+kTeDX/gKjCut7XAa5lbuMfK/vbXZlUAvJ
wkXvfMhj1CJdgJzT/viz4ymWf5Csz61yX0jaycIPfXtfz8yFNz/3KkZ+yxm8O/RTtP4NLTLBmkt5
atQKNfoyxccDFSNplQ3tyGp2O7+kvXJyK3j3yZpAxP4TTWbHelg9/NfUwM4el7CpWZ1cRpQFxD5Q
fo7e/BcxvTy352rYCH7zNLH+z8WvitORUfUQDZM4U5x0BqDG8CtMCgTNcSpiYGr1dyaQyC2pOq2U
XATcuBiQvKi9iN40WhKDMDY9lyDZ9DsaA1k2DEXD40XdZSOfVK2ILtIapr6UOGAkkPQgxGD2AWIU
TAMcB6AfazXq2oPgSQyE4bdipMjRzSNK/aPNjjBWAezFcTPmdflpNaztdNT3mjyHt0ND18CE4qUD
ScpIcNjkDxkYlQdX03j5yIpRNcFshWeGnJBdhC0SH8cvjpobMpstuw4PdscuzDsDBYoRT/XjOG7A
dnuodvdVEqthfimOw/r5c/8rjjlhU8C7fG6kyVB6dEAyNqmMmQ0UIDxu16dfKUgv3YJmBc6UPnZE
Mp9fMBtvj6BCQ/aoQWrT2GGXbM88bkDbenvygDzzRwBaBQKJdwT7IODqZFhXogeWC3irhvxnDTJT
rOvS7VTzjkmoPcOd/wTa70zxL268l+ilpQ34XtPPKHHyWgHBf+D2Z/qMzEPa294HAh6whQX0ehuA
oeNXQDjR4fkOBGCOSFltpWBfNsA3GDbAoJqYDIYHgD62hFeEyxLvJvKXAOXJQPhobKrcA24mS6Aa
GwWd5owjj2Zu8E5rFSOOXyD1J1yb6YqveW+8lNQT+DsAj5wdJx3wFmiDAQQYH2MYQFAawvLAeb3w
4QOO2BwyWbqqVUv6NWawC73PDDBCsN8RbgA3Uc0cPh7bUI88/3bfkr3g3Pke7V9RrO/cdOzy7U8u
W0+IJwDL2fO7hIo0vH+bNpwJa+keJzAAQWzxX6QnXU/Dz3W+xiLNgEnp/fufzsU3SSZw4f+vMztz
G2/8n+ALX49dyyNw6acaYnanCHJz8NNtc+yOBCBH7Sb7Zv2dzi/WG73wgabCgZtkdUsy5rVRstSY
pKdbsLusFrk6BNoDxQu0VrAVZM02hy6X6oEabSxsjOEyu+9fdKEqUUSjAIQYDPdtSP7Ea+wezj1C
QXqOr9O63Ch4ndEDSsi2HFyEUOFkRgVWSG3WYeANoS35oy+7K8HiblXA1ThLxAAcc6Bj1IoF5Mn4
/nKecvyZsFsYeLAowTSqPNm6O63f+QqlNGX/HMbN9YHluzZD3bcYu5CpauFrgC5r2psqHp+IDdma
wpmrxOqmCEXjYcM11O+Eqtx3qZ/6b6p/oqyuc7vmxL6fu79JCLBO+f9EB4Kuc9k4WOt5RdB5b6sK
GYVx+jtTk2m77MK4cYn2NqFvMcINE3+wH2Frtubj8AlT/3FO1jfkAxjLX9Q1uqWxP6IKWeKbamMI
ilO29onUbzUQncbrV7PNKbyZBUVvEqhrivd1q2VOsl3Yp5Cm10WBZ35c0eXs/B4ur4zNLx3pUzUf
GMpLKLgTD7RoxL1Fs/ZuJjcYUhOsy15bRBO7deg8RKv9uUUE8W3kSN6yi9022O9GCkrUmVYm9M+S
TSMBWEv25C/dyOtcxdSJS3TX5sfqnPum5LM+jPcZWeaysp82IOOSrEqIR0thCyZ3PxCvu+ffFoko
PuocSE7L99p+BvXYr58OFLFW4344afNwHpwMvMNxrtIQFhtsUD6dhZ5G5WrmzClheOhG9ysr8RfO
bVNexGjhP6zewusmTmJq7dITrzyjvDZLvhqfUePxi7wFgwFKegYkZr1/0SOf8aIwW3jvxEmVZrl6
uMC8RrPJXCBZCjgpwEnSnVGeUoWrT3Rlpkx2rcJB0MXpRblyu/gxvCGq5e3SXRgSUa+v2cqHdbpp
GL18tDFunFpfiST6hlcwHE5rakUz1SWbOfCSeF6uIjqKKDGRrcPqpQeiSbQWGzJ3wTglWo3HTl1y
LB84Qm2w/UNitIbAsIfkLAv6rqmua3vhMGJbPsPnuPJ44cRRVmqYWRSrI9oSTHiuaX48Jqsmj3zi
VSCMhDCssYf4IdZ5TVgvIAEt9bL4mVsn6+GMQRvLmcNGQvhqTQ9ZLVsNZRD3SVklfuZUDsMcp/So
93lGXFpgd8Y3qqwTvUvjZsHdbD2ReZmgn9bNQQ0flqDv4IKfu+Od2bZeWTPngThpCf1OQ+oeodxD
NmnTkunzUdxdnjMHj3+b0YRGk6sRGHKGpjhHtwaTx55JjC20/jjbNLZqsEk/xxNbXpFG4UKn9xQd
Fxh3bjXGFY3XMpaWfGR97ibBFXqvRT6Sd7MlF8iDXz38ZAvlH/fDU1wajEIPk0vlvsKJTQq6PXEn
1p7rxUWVQuolvfXSw3TNKWWQsIshAs42JjFKy0qfrGd4P84ceTONa+Z/V+m7P76ceg3EZL5MmLvW
S2dEes2uSdT9LY4377GBDjI7vBwEVE/nESHzSX4qVRMvXfBCU4IXEINdDa6l3/0pCy0PCzMze2f+
BI1dLmg9ZozEuCMACZQszsSeLbEl4QOhSg9weDpZ6NsNxoZgOgg8derLrWp1bm+SLIHAE5Gb9+Dr
v9gmql/AS8WZhPe/7i+JEmfxI9h4EbHmnk5qy97NJalVz1b3gHQPn2FmSLcBTMpOTsIEdiPwPMPe
7gl9ylgiQPGEwmUm9jnnl6N4BZe4chBkfd9dBL8wQhWzN1sXdHhNl2yUBkaMOj5K2s3AwleT/dSr
TAIzbXwQwhN9n3dyn366V4hNo/Yj1eUsbLhl7ENIIJbCz/MKxX3aGaN5NuwaSL126pUh1S2Z2trM
e1+rVRqDZdrvzWNFjIr3CV9ezTVKwzJEMW91Bi6nlsiXfTpzq+KzD/wOMLCVUIAC01Y6IvTHgQGV
+9wW1yFgj1hKoWDyyND/b2BdkECZfzcoUrRqy5qLmGxQlayriBoBXszjknA77uE91+Wf+R/GDSSF
PxD2LlYPa/CUqPEmxqhdH73Y6ZJc0WSJRjnjWXJaybPVamv8WB9f3L43DBNfK4xyCIkkTUNG0N6O
nU+9kw91SLGfbTnrbcnLgQQkq1yXFK+G4s9Y+K8xSp5gWpRUt5BMQ43uNYLnCpxEYRmXYXLMvvDW
Qkh8clvrHT23C1O0/y2q8LYW/TSm2lvf1y9yhaA3WSDaqxKAQA3Kv5HyssoP81DwBve2frN+8SMr
z3WIlJVVDYkv5bl6LIugtrs4HzTYxdM4XaFYXzKRpdriL75NRLZOe5jRmU+tet/7NHrKqiVZgy1E
cOiyP1/St7giBNZobWi1RroXf/BVLrbiccozJPxU3Ievfpt9nazKYRKLZ9j8Dyr+uM2gjE5w0NdS
+7ESE+19xS+RFBuaQS5B+12HCpbX0d27e3P3FKOLZuu8redAb0Zv49JtZdHDQclhwlu1KIbJCMg2
oIrQbfGlgOd9lo/i6q/Ssc8w6zAPIZPew3otrMo9m5Xx0NsQA4gkX6pWYTJrMinQrT5S48eWXSMS
8Kbc0pRMDJlJgDZ8z/eTM27m2fXjo98fien8U2waa74HhPhhnovljwKB9drsy7/WnXJEEBGDUxn+
ByjKVWIJeQJDnF+sjwe9B5sgAtf2MxNVyip3byEsCG6gGqszbDC0/qeLe7RQkAG119fzZ1j/hRwH
EETBHqAXAwVAdPUJDbGmAT0ZW04KAstoUdo/j0OMj3HUcnKn9mR/C8Et6KDePyADNFm0py0Cscdo
zJm8rBoW+JUK1ihNXHI00DC3i5XrwCM/n/GdkD/gXaJB3jiKG3qhORhtVLOXQ10pHzrNXj0gynIA
tdLJ+ZVaKkAonhhYbNmN64nRk1YMv1nqUwttIWdc507CFBdhJv2JKeNjy3QGhbKxl1s8j0cIhzpC
/MLEqoBwBgl7dCjH04o3f2J6EgFmMdoYhVQCFwcYDDgrJx3xQhfFKwHy8aspdO6P1vLR8HSwW06Q
7rDQay+9ZLubWW+Kb1AuRqL0KQBDdB/Z7ym8UygsORsxhvR0Tq+I9EhsdbGwO2IkK274snybhgUP
hSC2F/pysFNgX+jgWqb9JVo88AS1I1h3YH4OkIjPnWCry14Xnc+GomD5ciB6LTGOPMAM/3Wnfrqi
/N5N/NokNU4v9/oQ67jX+qTxhq075/eQ3nKOMUe1SKYNro9lZjFKWcJp067P5QEPKH9mHLAHcVHU
6TyxAawKtJuJ0x3IuNYXP8qq2mJ/G72+WC1/VE8rPmgWg5g5eI+a9xW0h0O2ay+27GAjEA1r5YuV
5TL40njuAsEGJmQ3ZP+Stxx6wub2x/+dvk88ScbneDvfwhVUQ/Cnkib3Qx0Nbi0G6RG5ShmhD9Ky
NTXyv6YcIgWjUzxY0N9XppTqIL1M3zLrb9UeFlERN9FYSgvWjBLnDXSGc3bitc5nTxu0mYNmon30
C8qUIpbJy0J7sqO3YSyYHm4MCZfMYAMEgQEw+DhxoxOGQ3vfMHvVkl+sZ6gWBmphkL8dl0JnLfdZ
9EeiGPtMbbNQdcSeTE3teZgt/zqHCcDyj2Za8OnWDsKV1dlOKa1ab5x8Jj6eBEt9ciDih8Ztxeqk
EluBXlbf79/ThZaqCAA9U2k32+5xQjfkaOE8HLacIsKxE2gQBrex59LDzl8mBnJvukGOxoEzTTKw
X1kl25xNjP1FHdjHBv5U4dNCy7fY4KHQc5HoF/CO3cl2xTaousUKkmGxSY3x1G3OwnHG2csxcpSP
ZdiGTUzmjjvZz+wE1A4HjEZvpQCJ7i79xogk2ww72VdMfA2+K2JbUSEyX+PT9MsW0R+maahivHKH
QQhxYPXNGfBMwzrjZhILdYeL36MlH90wBpbh/JvHej+1ku08ZkHDQBlFrzQELU8Ili1Oazf2OKw5
BR/MKyw8NhCDhKU9XiklYubnwx13odfYpUEJdcx8gWgWSPFGCpILBDE2AJmP+5v19Dm67JQehWfE
Gl++N5Pt7Kha+V5ZuJk//W5chHBLyg4qKcW/HQDTxQgeZNmatA6AW8+f2Qby4UBJThnh3C+CP64L
VE5m4wrR3K5AqxkRmPACjdQgWmGJGgsjg+/b32yL/xqPKow53p+zZjDAZVmT3C+e4x77JtbvJOQI
XaZEqG8yn53HSvXByb9ouqgfsdHw8WR3UG5z7LFchA0bfEbjak5DbHRjSnQj8XG0NcdjkSrIfVDV
L+z7AXEOUwT9fh4Ly/cXgNeEVnKhy07FZgIDkgU+0Bel5nhxE+SPPykvKW/hdaHropN5WVMfsjFb
EVIjZ7w15+f6YcwcNDsxBThDgy0mNN7DKfmJxKJIMCo/uVbUtXOEs0YSza2ZxndaEl4UUbuxyBcX
dGTWnMwZjgv/tUEM+GDO/Y2xkf7xSP3adcHMw0YP5BZ49nN4HzK4EuKoAqbwg6g07PhNu/eSFXK8
Fxr67ELiWfDaAnJv5BMZRBrW6jDzRk+CHm9w7jyHWblMNuTKjGiwNY9k6AcoZVZtePOg2DukYQDV
jdXwx1bW5a6MU08yQCg1UBJKgoU33D1y1NDzP4QxL5twNYjTJG6On+6ftwjPmALtIrEmhf74Sdju
IW0dMeAxm3C6u9svh45qS/EBLpnu833Or9ANeW3Q7BBHUS9TV93Y0Kiwhj0ES9onjEt98YD3Eqxv
uN7Py0shZBGLQ/xSCJwifXZMoZox79iVP3ATrdn69vtkSzqe7MZsFSxxln08+Sqtjw2ri0agDqQ9
bOGAo3kFdQ19tdYE6Q7hJCyXPSToaLGu49SdO/Mt+c5o2XG5wEUY1fTMIecFafXdBvXnqtI2NZU5
Ro861RafBjc1kP86JwdXZE6C0mD8QxIwlz26GSiyqa1KCzkFY4uTMzNgnpgvW43K+O5+PAjWHjZx
NvcMM75bv0wWJjEzEyjvyHuZH3WIqcfc5FYysb8YyiWI/f07/eanselUIWfQsoFokC73m//eg8qD
FkrR+PGlvbQfztT2XrYqAybYQbK5M1TAOQPzfdv5UEU++QAJHzG3RIDHpcgbggdmWKbEC0+0G4tg
iJeWxiQnR/kZC+B235yr7e08DZQtsAJTWDgOWRzjj2CNBTF+QhQNQOCmePgcUvce12ynfbPhpZvf
+3exemzKHYVjjuETHRytF8JTBBCjCS6fS7Hn++m5C3l3jyGmy+S2Cnvjjacd3DA3XxPstcPrg94d
8hRxLZ29YBLB0UmAtmrKatzydMAcgtaMM0RAzwGJ8LTvtzKMwPcyRSKNfhY2foo3rZPI+mRPV9Bv
xK1C6Dz7UaEnjf4ClSSImD/wZ+bTv48eliztCQUu+eiokbd3pv+MlDn7lB+qZIr77k+i47rZ9Xq8
dLQz0dQhITzs9++wMPDgmBn9xEZ107TuW7Km+JChtIEET4oGOTa0W1NmpejfcijluRQMBc5mC7e/
PfavySl4gP2TaVvNjQ6N476I3g7+s2sGFrbqoMNlG54uaXEWzCFC3DlsRklWy/xqluj0+2HhpF4T
0tdz6qjufZ/5BGk4sJaXHx+XifDk5nbq0upiAslxzLK9Wyn3xiPqNDqRrDk3n9t8/cE+JmrC5pyu
3+ApYDni8UOuQG7kNtwhC++i55JObVd5rKTZGtv9XwTh3B5k5Oii+0MdV0+cdzzuNxoCxm070U5+
kiPjt4Myxjg+vUXI8kg2wvp5YWS3TQNEsSFW8qEU3fyxb74H7FZ0imhQOwdrWMjFgv5c8Q3s9le5
MBxjgvc6pDEPBRyRX4ZjGPQ+DhMqcpwVSOeEWwULnJErk1Uo9vZsuEqdMaYwo8GhTAIaItB4Am9u
+UyNGwABYfBUfcdyPXwnKEtwmrO5WS9ElCnyZm3COUNbBxiG8Qi0Vk0+NudhT3f9RZ5rDbsDdR8J
JzBdoZUTZ4ztKEZQ9J54/2iYOj8bu5OwB/7tcCVIWaB4BKLtXpJz/UafXuDGy+TnKMp7+cgflsy8
Z/pTn7pYEdondxzA0U4+oalw1ctftYzSc+3NAMumFgPI+Gbf14sfGquMZhi3Y9qoE+NfqyW2qLXm
UxOSFP4NMQUsTe44OJfieTDbLDafnwU7GS1fbmGBUgwmdS+V7ukbT+yEoBwKbYmRi99Lfj2Q4gTB
PmZCTB0BOsY/yRbHy80rGkW+gjnHeSs3EL/1P8KGj1MQzoHIHgrHv6juyWBMPvaNaFIN1/A3IDHt
PAxiMhuNO3lq4IFYtDYGs+c3llisOybuHeQ8Iy9wbzUL5PkDyi6kVk6aOQhEBkgFubEot+kTW3j9
tqcRREj5BDTGjOgv33PZwBrAuIbB6OEWDUY1mI+S0FA3r5fM5hSMeFFYfQjbcmaZX2U7QbWw+C4h
FD1p7PEe9T9gkaqVSigt/JwHC5Hi3X6Wq0UdPz8It6P3KWDS2YMI8fOL4FZ4DVeCtGQaoqnRgSsQ
c/pAP+uR6oyhpCptm/J3IsVEXwhuMmxu+UY8rd6nlcTnOoXT17r/9/ICxg4I2m15MLmpQCZcGg5b
BX9shP89DoP7pl+95vYCSGwUvepcf7ExqhNpTz7j1iFzhgUhw9v6tZ6/8V/YvdVd+dg8H5CrsMZx
8hc9/Eq6Bb3qsDR7FNw828cKxzKBCWwg4XTeGE+QiaedECDcil9PxV4UK8JFlGIlNbTRnrIIcjJF
P0Ez8xZYOS7YjC6n9pxL23YgmvN6uwXFEE6flwo4a6JupuqG6wS8Q+9+/2O6yogXiTaCxReON2x4
+84t2uXpm7afZ2P697jKPk8fHt5n+lU0vVVJe0sIBtZYbOyWhEFZYeAMIBObjWMA5fnf/KcKSf8w
p/TEUjAJKTIBhPAA6muSZlwRmHvu3FPnjvL2zdjOQB4u1M7tY7N+6OU/N4M1hVpcmsRDznMxYUNV
z80nKGTeAr7B/b6RgPdTnx+9daQzWQnGnhPrBhwBWs1CFEjWcXsGQXczeeK95hVV8KwCmVIZC4M5
fuXuNHO5byL5asBuIAN4194MsXZSYmOa8kfloU3pzfhL2DBhqS0DaJ4elpJ4au21T1/po5NsnWRT
VcLutUuzzfTkz+aOIjHTZag4TpOfJuNMhJmMufPOf8xthTS73EnRjTwN5g0N/fZC+2xeMtmG3mIy
4h6T0hAw/ZAcWD19a0gPfJCct2AxgZ5+f1qtwwZ0Ys4oixKT0hy946kfoRQl9xmc8s+N2uvB2Gf5
waSd6HcINaiDBgzw0d1pOQomGBJ0c9IqWWAgrY+KI4X7+TXgMgBInXrvE5lKcJx0kfdnn05MJYGR
Ey06eJTLnswONBQ44wsWggZUXI/RmWJ8nQQlAhBnyiDa5pf8ZlnY/Vclh5ME91gwV5MXOGGMAoj0
olc/CgsGu/i4M0VcXAWQ9IzwQ3KT6k7/tNuTjCePwxeCLANThjG7CAyywEZGn7zhiesMOYvFWqAK
BHCj3w+xvVEAYBFoIUXBNEqqrE9h3kZ9WvgqsOUJ28qaj1RkmxuhpHxvTlJnmnPU+EXrVMr+NjW5
H0wlJLxVevOB88tov8DnceTWnkvOq3NF3nqu805AxS/ctFDWIYkzlZnPS/LLOnd4MRVFCIbO4ubZ
bqXOT5Hh/buV6gKS3Xj/VdniA9Jy9qSrcd1b+yavXsxJKgbvSDIMubNGjU9r07xDJEoPZJbTJFbM
CAWTrRX8An45Yv2NsL0fGJ+DTiVyeGqiE4c8r5V60AiYK4ByFT+sNRpbPhJwGb2oMIGNDPV62Q06
1Ao+1ag7QXx365jCjmsHChaDeT5EOurUcOEbrzwfgE+GghDOAQ1zk40EKP4+P4aJsNIirTZKsr6R
Y9a4auAooHM951nA18jaIJtGj9Rj2SbS5pO32KakY6SPOEqZeHgO5bB+If9Nt4IArd4ryD6cgBV4
aeH05JyQhsdR3Yi7jxzmqqngvJ6hz2dDR+9sMvFO8DDsrJlg4S2imOB4LHEBOAhHRWY804iFy/UQ
PGUzY4RKMKP/jBqLEA944jhDtbpJtQGxZHGFzlBfBqtGk1W4hYs77jKzR5SHxhZ2AqomBGyMDkch
F6hBZczpJIf1CZ7Jq8BQA8t7hwdNzs/DnRxVd5F6copqCIN78r30XLbRMd74t7r/NCueGigSfDEw
RkliPgBzDF8WxmMbaCByG3gZkpdmld/QcUGO8xY5mZUC06PxXsKc44LzYmL9neEm06A/6/0X/oPA
BgyqCO1AJYh6LjFHxR7jF7jvkAGkzbT9RZw3k3kwRh4f7w45omw8GBbie8t/824w2QqoAaRm7VBJ
8nvKlTUIG+ZFhFGLXRKRzquy/XsjFMofx1EsOrz39QitCtcaR5Ys5GfkNELw06rbGxoLCnJiLDEG
51HFh+sdN9kWYgZ/9Hw7b4p/oQ2GF7NEmFjZqFNEX8mFfpZwIZGgOxBXuOvZ6a98hUK+RqSlkg42
C0R2PHGJEhMmCCKfE7tT5qEQhLDCxSprYhTN+dTig3BBWFlQcOAwQg+8rYoAnQM8wxFkVvdTcVeh
SL25EmZrn8sbPsjiHc9PXo/0UgIfWPM+wMWPmwuDBGbJUBlcjhc9LKnOldGDfDMWw7oIiZCMawd2
5RZfGwnXh7WK/krddtIZ8xt+uJNtbgviunxObByr3KggiTTenQw70Vzcrq/S5EPAmAFRQXABsoke
D07iqDbu/XRyOXE3BHJZ0DA9eX/0TziPvoNU8CBMSo9gxs/ypE51biecHVZGNabOGrU6iijEUULm
8yn4HZDNHJP/uXtbbF/Z/i546X37FtafzJphdyjY4NuPHcJB5oXo6vLUfE7DdrpSRE8kfRTZ4fur
gxOeebKA4YiNFumNt08bojhQ4OCKHrdvUlv4kqHsmss4TY9rYSAKpDS5NChw2gMygVHMCIfhEbzB
tdEpZBEvMAZ2EVAB83Y2ymVYQDCO3owAu7hijFjKZ+G1Sprv0+TCzUQMxT9qPYq7shvGZfD4YGjc
CWnU0XFAqU03SpQFMupMLTcl77Fv/CouAtYDG+sLzmc77s3IcYG9ToMOL+nTW6P2ETtHOAkYDwHr
yLbcuzU1HEovEXURz9sKVBpKLzwgiE7d+AdIZ/gb5fsPVtGn2qn1ISlHzBq1Fkwc4lHRVqDb4VMq
jCrQs6Ju+yfL5L/RHPM4tqi7Cgdpzv9UJ5ZZUXKobBJ583h/IaRjc4QUxT2GfCWLXtXFAg/kgohl
/j6jDOYX4HHQhFE04+iBA/Pgc4+4RGl3nRK2eKCyQQjNWDuDiO5k0KJeUfWmFHFKhHxsm4KFwpBN
BDZWXo9sKxYbTwCLungHLNu08W6z4N27CHh5xtTRzDmcyisFSBByBLsPS/70SyFAZTQy6qjmuJkg
XpwtxRLGWYebiLjk2WrpRnTekGeZBxHyL9IxtlD+XRARiKb3+d0NP6xQ+NLsBpDShMKfUhQh8EOG
99V6+YGdumOk/U8nxvflHVhS3BTcV2dTzAHH3DvpqT+Zcv0OF2F729d7LMQ6ugowU2Y1TOSBdZ84
I4ylVX3IV/2u3TAdQER9bV2aAilG47qSf3DlMce3Y+lyTlPH9p1HnYzjSj5wdi/Hs+xtcB0gp0H3
m5ACh5aDiXyu3QCJ4DM3xDuwo5hS6UoXwjiWL+uBJrhcPQOqIjuDPVR6kBis3sRQF+sQ8xualT4S
A+dBx1AHsc+adceRRLnP+trx3XlgoNAAsTYXJvsonhZfyKFYZSM77aXBo35gwz2qvNg6dPYeGC8Q
uiCeQ3brbHByRncPR6bawNOMjtMunHKf7qUY5RLLH3TDmzJnVK6LLYf6DBz9tOvi93h2ju+qMcOy
KP2YhcFK4jETrouIVydqQlb99r6CJ4ZUZ3pgMGI8j41RY05Gk/GbyWuK6w9cYaa2i/EGzKGEtU76
vk7gXjA+ZNsonDes7DZ8EBQJ4HLfIlPLwA4Re6KmfDuIQGWCHGEzYlNF2AVZgr5col5AvpB5b9V4
gXllZrOa7XJRUyEbIh8iPxxtVJB9wwwnS/haMqDfKMT6QESsDW4ZbCweaLa/2ia7Kc4hzxBinzM7
YHyfbLBVz92UIfPEZb6X5gblz6Pwh8ScPj2On/9Iuq8lRZIkCqBfhBlavKK1pih4wYoSaK35+jnR
Y9s707vdhcjMiHC/ykUMbLgSFUHKbndojjO0V2x7t2y4H6uBJ5fBLVXff2vIBBH/JW6BCRZxPxCU
nwi4H4bfyEPErdyi8yc+r+lHHDn3QzOEFXA5ErF8h3yaXD71nSUjJve/67zDVUQWnObb0SVKnMc2
WkB1qJ+v9HAR+cN9Zf67cy4f/jR7UpNmu5IxBtpCyAKA5Z0sLT4O1eUoMmE6Gz46p85q4IrkfgKl
LHDdNmjImiUDLgekcOO8aKhaXuAmHzBT0WkFsZDnaVsGnFAKZEyZcuBLJCLvXDDgBF2wDxkZ2uNs
DA/IuPA8IpRjiYVt2VOZXeaqKGTvyZJpkst4w5hE7c9cc9lirBztGrOvU7Is4Um7u/9O9qB17X13
e60eqD0WvQhjLX/lu1hmmitT3XmYqVRtW5kh2wGR7kue1FWElvyKYeZW6zFXJE0YpPe1Z6ERfJZj
nWjWduK4sJyM4V19MrJchvcPc+pT3CCr7ubnWaKRKmZ7oo+L2dLLCn530v3VOIpkHy47s2M+1382
tA0VLNoHtUh5Xcy17xQ21+ahbfNFLV23hVTHSO5fGsgWGOkV0B3sAP2QVqgQrZNnEEodcOMSysuP
+o3e6VhxUetHUClEbbCZ6GtMzihImK0uxrORFpW+cwNZtsnR1fWsW0PnR4lOpJH4eXfoBkbLpjv9
q47i6bdob/OTGMljyR6sCCSmexwrN0VvSghwoOFMlOog+r1Ka/ExG6WnaaM8lNOsO2Kt6UmnT8BX
MTqTr212Yp6jpJ8d3c6kNpEOdgTu+ahvkGhKw6EEosH+0z78/E51Yt/3SbL9ajwap0bcXLcle82L
o4cFDSsUsJJkIedaUF1xWn3cm9fhefj6W9ZMuS3chqnCphhR1J8Cn+VeaxYJGr9wKHw0w2x71YnP
T51Y6yFlIFNL9+Ntm/nCwi3oECKdXRs68/rbfLw/Y5/L4aP+7j7FBVBvYlZfVGvncuI78ckV96dH
xf1RyYXNd/kbYyU5VqLVoDTdt84VM1EL2bztsMMqSB8JFZ8uBqmacspjRZ4en16/E9/rYWpg9kEt
3X6R+zwa61ayvYG+YxesaxnNA97OGvbVwIGWAXalaP1gqlyQOChgRYdowFZ6l0wniHTEt3yihNJf
20m0dK7di4DFb9/99PX+VGkDe87DRBm4km157Ll+kvq+9mO86egBas/JoYHr+77U4+1ka990u5Z+
/vJ3+1j/3JtBU5aiVYtXrYYOaV3ffarEOiqNIjBmcJzufy/z3fjVOzSWLVngTYoYnGzic9d/tF/O
n+9n84iOXlBqML9k8I+S4sGpKaq3V/8wjrdnX+GL9bPtbN99KnN/lY19oA1M1U7V949nxDmRHtEP
trcFsnwd2Hty/JREB3xijjm8qzEqy1t+8WeqooA0SRQ/Oh3yj7tUkpUZmUXO6BvrUtFUiOb5I14+
1c5f1KvbNjslZ5ppV+UkpUSfOfnXSTprkyyVnWe3hkVdfc3Z4OL9aOVdpjSrISOmj160t0WlVli3
yZnOrWvL+GvN5KFxRuYadkw5xk1DnLR3B4+11OD5OWsd2jyiUyVDMbC2pHhdgxBKdqZ+yJUib7Sg
onWjCzsyPVs2WYwrZ8dntJelD81WWEnezVWbKIkK7uy6xnuLDwrBOphxsSocPrZGKApj6BozgABZ
t4KK1cDg+LX2/IiWc70nsE5h1Ey5bqx7mfr1IwZHZZb4eX6MHvhjmTzCmztuWf/wkWsS21R2nWWD
c5iO1dzSoljdUqqghCHohYURV67KPIM0sduKEqmu6gMx57nGS7Hu/psNt/aqP+oXy2Rt2nY/Io3j
MI6Ur5/r2uXv8JEZHHP5+6cCf/WVDILHDkl+yYTrJpq45j/NC6nov8/TR3yKXIp/3L6CqaaVbl3Y
I4I+bm19fazap79XPzWJ1ZjHW2dUy/oeKgzPRuJbwKWV3lmMwWnxFslKx8ECyn79cfCQq4LliZ0u
HwxDZN+PoqlFh0cRoE4fF5WIzZKSbUMg6gTXh2BBXJQPpSjGX34czeXddv5s7qopDOW1uqucG/Fu
vAb/raIqqqvKpbxoLiqY0cZzLFW5lKyHWygspLroPRvH6rsS3LexevZ7MUwPnv10M9Umoa7tKnl6
/JIzsGhWUlGIfeNSe5aox4rBvWoCVH89roitf7vdSFhmLFUEf+7c+9SJZYKkq/1+le11qQ5N7usv
8XnCiay+LpQORvA2lQAFZCwXcelRPNX2XCOPQmtOrpgPAfTpfP4oO7MdEdsIibWCc51Fpnqgx33l
D5/ZJoK5O2segQl6R8hDrHyf44MDYa8A45YnCOucmUHRx7dGJFlFiglkpfa79ZO/p97e9Otc6bEt
7eSM7AuZuyC2wtZWOFlPdjTdq4JkUtzRoc9TJq0x7UlMm3NaSXMWeBaXpeNbunlRNnDuQFrn0RAP
H99XQpDvskhZco20pEQLjEfL0r58JAvrGXVN5XABOIQoI9GGvVSm+jg0MoKl9yVzWjhwILwIy10h
+U/De8E80fUsi+9Mdbks7XbFFATfW3wiMmxsZ/nR61pR5H001lulyms3H3uxkdJXOXr3ZAjEP8ab
G+inF3+V+LcW7XTPeX9YCoFR3yhy0j0EzivVeGdq60vpbd9ORifvVfOSG28u/V22vSFkSlfVU+B5
Bs5stAIETw1u0R77VWoW4OH1VRNdiXrI1p+ZRDd6/4asXqKjCM23yUOGWpoVkWwruHZG3Ei06caY
ZnO1w+DJ0jE+VnYN2TstAzctiGGkpnOVGlmFPK3rL3lg4JScnPlkT2Ru/VkTihy/FWUf4w5TjUfl
1sZ/Zv+cqsC8ffP6mem0cp3V19aC3v5su7MeGfdXeqrKweHQBes3wiaIFbSG+5nPUzsVpzQoEQRJ
inXtltna8snNWsE4xd9SogpZAbeGAc24lCrptNEYdSTAqSTDKRs10bqU3tWiOSxXlVN1tQSCFhAU
O+E+64CMRfu3OoGUgaAqYGJGZcajgYPIPkvOGhKhaKZglsHhT1X8+Eup/xW6jyLWa8u1j4c0vBZz
lzHTRdciYTAwYPHjx2ZTPf0dE4UsFmVR3BsASDznAFx9GBMSyzSz9EMy2+GnF60SfEX6xZPqb9PZ
KR9l8fxD48RqaZfzyaM5CcUYCuFVXkfqGEBvct53Du8aUiS2a95XldxdZEWZMDOrXRZd0drjqS5E
7AmqR1OUaEjf3c2lqfCG/UIkBYwxr95REkPQkf14SYza0LyhH9huMtV/GiBChVZ8nJnE2xlZAPn3
d3S6G6s9NBU8W8rF0FSw5x/y61OPXHh4HCLYm4cgeN3+ZBrHwdM0RMnURA00Nhyp/JGHXf4hRTed
Tzgtb1aFUa+w+cAfLm0nGZORClSm2db50cg509bgzhr7Hj/diZnwqQzKfMcJHMTv0mVfRVBUz3Lx
OwRhPBa7WuraAvs79nLx4CkMx5iJ3ruSANjs9Iq9yuXxh66JIodnUAGRNPe8iP/hiN7tStl70Z9j
z06v6i5efd0NiK2kSKS5mO8Nj1YiIZ3MlPoSgmcp2kRDYdRheSXu6Efd4Sfv6eo5UzP+4mqUHR0a
BfxCDhPtSTEjZSIVXI7UpedivB2dop+eMV6b8sYMpaA6HeI9rrokkKmksqQEX7HYnwATpQxY7394
H4tz2vTukvcM5kq2IuBqyIyyM5nnboYQEKuq41/FE92hsh5mQUnIzJ/5Hzsw8rHwc38Ev9H2n4cZ
ZghdBgy+XeijUP/mVsbrqov4wQb5Ix5wAPFmPYQdheYgUT0neGcaAX5M1PT+ABrYK+BJFh7o+XIr
ZwncvKvMSKDrEZ8gONiE9sJMiDvnI4zCJMd/mBk8zRgDAmBedXgQyCEaK7EnimuDVyzXjeu6FEHy
XApCX3goZ32gVubRE0kjc8iDGwz1Y0yBig/cC+EKQHtIHA8ubTACo6J/chLqmyFMEChxOD63D3eZ
C/KDs8KRJeO4LnBcok3Q1iLSCHFQzDn/uqPI0OUBckOw/HlAW3EhwJF/2Au0VczhJlEF4wIgBVE9
ZXL/QzARCbBjn4ZY8I6KoT2c+1YmB/lI2bbO0rzhNsAzd8z7py8vF08C1YArEcS7GixOpcv8VjUQ
PjjcIX0uGokzfyBIZ/mqyFQ6zUGUmlsWMhC6P/Ql/AIN+bvh6UiE2IT+fuQZ2Y5APiOGfE/JVHbQ
+pc/ajdfkjfnalVZVHBMQUvRQ3W3cSLl98RTm4KITgimKKe4kSoUS7/R6pJ1iGOJcJnftaV5mcWr
8HY67AD8gzlgQJTF1kiLTa+zbl2qai75Dzyv4Jpb/sriwLVczE0kOojAqGRtOdIv9BuzVqqT7OWG
mYCekYDUhVVVLowFu2Bj6t8K0X669c+0kPjZzF2eeTDDsPsThIXwIFcc6eAz+eWZCdsWiIFdRKpV
T5CDv7f/DR/td9k7DIxchgzB1iG0y1/X618uQ3yuwbsFK7A8vm6qm5tg7JoaknGqC2Tqbj/5+OY6
kVRNXqaHLvLzmAvmCZdKNazWGWyK5ydNRwgqApUdxs/JunWsoKwbt67JUlut37315E+8bvP3j/tX
srn4jg7X1evHoRkfGmAwXjQFdwVDY35VmTXN2sifyrFNMccydShR/XUc0kzhj6Jm+66eU8Fme8a9
jVC/icGrl2k6MKurgYO99OzGuFUevL81z4FG34zlcbj0o8P43YUHmJjWPjVQ2c3NcN1/FYMuXDha
XUc32cz1rsAsD0tmuPRqMf/N6JAOwgqA1p+J74ghZ3lC0QFwtfv8VsXQLsY6B29p8mzn1l18Xwa7
zpGOU+wSJrK+7bnhlVvjMH70YqJIIWmxYmRTTkcrF3JQoDyR4y4fnHOywYqCJSbZvldrLOvpcqT+
9dqBSQov+p3KQONdjmkUVBiaG5La5ejWyPGH5brB6jNZeOv3q3IUxUEd3H2MM/5NsFonJ6Nbv1UT
3QumQlHPyVnFfE8WP7GPGBubzk5W0laDn+XzpYItn1VHiZ9zGTrZFPbNBbqsZ4OpgrlCY9KW3d1Q
CAUl56JxqgstgK2agUW+tx/wNt0HK5f9h6SZXklRsfjY6NKlYohiZFFPijyvAvNltam3jtNbTTbQ
VwZsfakZyvL+OBObchNkmrYo/VMokGg4lgUKIjkedGuI0iLCvHepLEpy/SsyTITx0Huz1i1/lj/K
3/qr4CeiRw3veJHbDHYsKofefnDfm6Ccjwt+euav5Pvfxl6ETzs55MLsAdMO48/88yfVvMAZV4X4
vhQmnl7yqmxenTdtE8nXuXhMFszZOBn0lq290qGkPuQGlDxnIp93lZbIGax09Yk3poRcSqknmsob
lJa0GolMJZEoHVeV2LmUiJZR7hQVe1502k3j4onLGI7M0qRD0C0maioahnhZnoEDhXj+PCT7yu3Q
omIvJMWlQlllX7TrpmWuGoZOWC4q8FkBGTvz/p0kjTTCQ8hXbnhsPcYsJFiLU8pv7dGrMry7Ctl3
Vsm3PbFKgXNigm/1YxAVhBf1teA/2WvBFILyMnqgZrff/75Hy2X91ID3otidSY/I57ODckgNeGPZ
TErgcEUk/cNxz0+kbBGOUhW0H1BfxQ9kPEAzeurVpnUCw0iELWUelQSYKpHH1iPan0Q8q1WHzRY8
eRzQGvi2GJ8cKcPkBmmahHCTpcNj3XOOOq19qYeMQHxB6NUxOy4DeviAtHuElAJptVHGmLbfSgPd
jYHaWDSxfXiyglMKXxMZhtzMoWPd2Xu6Am9wTzJtPcN2ChiPkmVd8QLrEfD1lj4XT7nJ4aEmUw3u
jL3bUX13EWxehmU3g70vKs7RG5wOlcv8IfAUmesEWFQzNQkyuFcH7E+27391tyMueTuO8+zME9vj
w63EwjZW8s2FJMkQLT5lKaXbsZpirCd/Id62wBBmDkC2YE0+T1LE7JI8OszSX47CW09sNg45KgxJ
Qdw/k2VrbUZfXshoGTNbDc5yoDQKIT5dtXPf53JumG7najaNXvZzBQLOjnJ26K17qUdo8ERBJWnj
xV0UFuM4lucEndoKK3qPEhO5CQVqptrs9/goILSol+vP6bWV67pDagw+z9asnesuxF0O0b6HMa7J
E5MZpEtOwTb3ypfO6i8OPUvV9oUA1JzYpBUmu+C18v55ofrd3TF/RbFURbVF86sOaC28ZObn3/0L
91u+wG+8r7xPTRDZ7qiDcFtRIcD+F2X6PZUJFp2t6iTbz7mhsol1lX7xttwhkjxBx0Hp/5OZpL3I
KJyxLRUiVLkKb1TeIXP3vy61F3ShL3ww/xcIbuI/+BQbj0EmXegkq/eAK42corfqrORswB+4vWD4
8muMKivZk6vXVm/bonJsHnwZS81zp27mu2gdOqoiaKEca2XOr5T+jhJBuEM5Pj7W91+5D+FR1aYC
rXwuDHbldS/Ol0Op5rGdSB6ZXk1PHdo2VO4hh2hf+FC4wmrVQ6VdcWAzKH2sSSGrt8Z5pBhD6+WT
7W2r50ydg81DySUojp8ylN/5xVy9m/HInvvJxrKHNH80FsK+etn5YXDiQtozgxYULhxJKliJTy0W
sGdZi2JYCvgT8ESfPxHOEuWwUO0LXkFcF9Ia7BH/uSrb5Z4mx17Di0GcH/nMD5uKFJHVF5BUGZ+r
vicWjh5wZC2JfE73l4ZyFGLdUPI0xKWdnH6hSiXyqllA1WXPTb8iY403CPD1jEPfTRQp2bW9rEeP
MUcUFrHh0l4GD/ZH2Ewd6y4YUvnqraRtrTvLkqKsmviJp3v2irhviTDv3mqpj9fc53T2aZsQqpok
bNYiZZmZgSUYa3RpMN3SZcigCbmTuVqkK0tgnx8lFU7Hyt4gBG8sqQGtJ//imcy3XYSGeZuHTpLq
DHeZq9rqocggbNg3lZqtr6bmp65brprQUTJrz+VIE+yZJ85beN66mHkF9kMBbZIj3nV3bSvhN/ON
hqV2G6e5sKxWJZQT8hfm7RZ3DAcS3kDlwAxtoGHZ8R3pZts9G9xtFxohDLHcAV2EGqoW/v7tRy3N
x5br5rr+9TYA8Tc6pnifRofAVcTvJJ6xI42YYsX7dbk0ZIuJCiv+/ISaOILz+HkpO6h86VjxMspc
/YLG01Th9mpCXHP/VU+56v9YA5tc7mdN52hQMP8xgPhUiNlLI91TZ18yDX5J5j+1PiVZ0MSVruVj
8xM6gtfpZELeidVkXu+TRXJ4BdAfK698Q2hPVfhsK0dh3JTdWMPfEUeMVp3Tj001MGeh6H1/XdvS
SuW89uO9eA+kC2kOXiQTV8u5wRlqfWAFcb74rBgaNBhXK+BoNuK0Mopdqgz3od1TrT5xNxyPAuuS
4/2v5JhF4dWQcn2q0hvZLrWQx2K8gaGpS33Oy6U1Z5VEnU3nzvxNapf5wSvQWbUP6852WX2NSWQW
iOH8ZvA85dM0nSrEl7TAjNOhIf93iAuwEBr+SgjOnRXjTCeH4mNO0XorWjvh6N30SBNcOg1c3CBN
dOutfJgvs81UrCFPx5auoQyyHtWCYB1xmsPYeZqdNVDy10JIVf5/06rECOkq4t/vr/pao0PgQ2wU
mfVDXKrPZuJ1529leXnFBNOlvSixqjwzzZzAuNT+S+gtOOlyHUQ1zRnT8joO45kJgEYcxkoOztms
YSe2iqUBSwhdiap5VLXEsZBgrzuzrryfhGYwEUswEYze70IJ8KTQAC3fq8nTWPETP5bEEt7ihXRD
tqrb4C9BXM6Ddbxs1c+KL7S8bG9WsqIG2jpZTFw+jSXFZ29VPJzq7myMtzHecN2vJpYXYWkf94X8
05DC6ieXmy4pENkF7vcAQgio6Z1VV2BZUvhl/xKvH/5ANb5WpBySO2KjyCufq2Tjxe2xwFjZOLdj
Ix/vQTJBDGbdes94IzmPB7dZHaZ3MG94CzLW9zYOClv92A18EdjgHTihf21tfhTgccMZCqPU76X2
/gKMvoZZkzm/FsPMqPvsz0TVGHC9/jKhte838UD9L/4ScnC+N32o4bIbuFIOTpANiW66+M5WTM9a
/L0aev/aWqaG5NnHwJwSOZ6JQ/v68SAhz8OFeQfuy9Ij3Yhsy9caBplvPVHmyX7VZ8/wXCuBg3pE
PfePYolRhkmxjpU3KT03FMTkA1x7wDq0LzLX0oUkaKUH1n0NZonCc5TpIkW0i7+yTJ8tByGlD2np
8vdq3k7pPb32grbt9vuvdqG5DyRxgdAusagvdJNiU1sOMqn6MmaFCFHQpBaCZpZRGefNXGUziUgj
pfUr7X+pYygmDtcvql84le03pq7yIUPT2rn82Ug271Lm2OE+lMmfK8b76oUN7dTgcK7o1g1IMuMw
BMET8Nj1zVMNQ6MPP4ZnJjg8WnBU+gWTUypQSsIQUahOGj6TSmoi01agc1bK9aaginleOkqM8DjY
XlwOdb+rdEkXgVSLZf7cSo0e8tc+zsn8dfrCJRnAva0JFMoJVdGrZ8tRgEAC3YQNiLBXLAvQ32em
lh1B2A5je69Dj1xVcb/9JJRPLTSDdb2XkWm5dMmggFBomTwTmyfv+EKsSl5Arjhgi1D6/0si+j/Z
YyLHzkS9tdygSp9GTce/fNgso0i2dHREJWu7W/cAe1tOHktgWCYv3AFBAOkbAkSIKAO2ReZJ8UPl
OiZP2rMvg6Q33A8z2Lshl0X4Fu1e9J1UlTOwJg6F7b2Vm/UX295MymNXAPLr8bNdBz+hAMcT2Fvq
7PgdsrkbomPuAofL2dMgyxdhDHJicI30F/du2MfkSM8Ty+/APCzqKTklKvLLAJEAePsxoCeKdzxk
SslUKxE5FaobgiNH0JHJBh173RXdgjM5Qv5YP5yKcLNfT8VuLDqRTB4JHP1bD1+vfGIIHlXakwZl
vFisJJ1ZSWJnsRVdqRvl0dEinjfF94hX7pCrpO95fbayVm8YV2ZZJAmKa+2gCRG20SUonxHDF0Rb
54UU+8DwtG2FgHyDKMgV0QuOCrxQemqHkpZNsUiLuP269/2c0o6e5Mp4bUrYyEaqodXKJNbdNwVf
rJGcnovi8tK5EAMdtrwwozSIumdMuIemdOfdurxMyDw3o0I8SdGyI+w+3qtnmUmt3MI8yZKsNxzq
Opgh8hIgKL6URTGSs0QxY+qo+uh3DdfEOmUKQeRNfnzrcJkbJbTdFo/Pms3+DpQT5PMoXpkKufVS
+Tj2B/E52n5eWIZ5WLmXoYGcDYcwNv34EMJXyD3z+bsi4dOWGJghqG+kaAdxlMuzWLjaXTQOa9L2
k7HjYIZo4cyWB0bUFbLX0vaRTjkdk11lcnrTY7x3rrz6vB+Z0C0Q9TOSmxZt9zfh/pK3u5gPODy0
mZxiEx13wFf1RraIaPGRbsk7ux/LNNNqMSjAflG4GoQjPDh0uyGGkK1pqqHWaN9BWDvjoAq5HxHm
0+xYEJMgfdf6cQdpEyiqiDYaD8WFFE8RtgQrS+jN+seWHmB+NY7mG11pRlGQ1gaAAo8hMQYop0wM
bbRcgO5jWVyakbotZ8/IKsMqItvqtpeVJnwIqCko21msOVtSiBdoNgjODpQbWH26yN9t6fgbqjvI
dq4I8I77u3PgWGriufGQ/VwaNvB19zZ6znGut3bke/GV+Fn/Lv4FbBFThQfnn6Y40VmdColPh9x6
V95Nj4Ba90I7opi11V2M4+Sr5r0oIcyYMN5Kqh4nmlF7rz8yL72YE9GPAH7wrVRbhXg1Tj+RGViG
72VxL1FELa105RDnIME8TV8N6PQh5PyFKs6jwaOAIMs13f7gBDiW4nP5c4QaQHpSzqSWxrR1cQsW
8b56oPQV2ULh/4Baxkw0qC+SBZhDcCzRDRy/vaM2SB0WehZNyTBGf/SlrF5lzJDKp50GYcB7pLJ0
lkzu/6gS/aeiOVjIvsx52gmBYEqVP0u19rWSQfWbipPdhxkSR+Ujef+usOayQVa34/ydMN2/9wQ+
o2HxALbt9eGED/9PGFMVyJg30pPrEwvsAbINZVgDtwQQkoPOU92DQKTasvF8htpPNRbKWsW65Nvf
gxyajZRtodqrfGJk8PKasWOQ+qViSXW5+BBKZ+mcMN47GcahZtudbj7OZkl/nqdrNfSYxen57bNd
TESGbxcM8350JMVgsXHVqtCxl35973vqL3L/0hobOrl8Jz/3p0KmF22gz9wom5KF82qeMG66iJR0
lfxDhzZdJArpT1ikA0lvpcAUlB8triZxeQxBeJuBbGQKK7eDB6evEQ7nvyfguigu/gwTuOoSBShH
C3Yy6LKbrh1yY27HusrSuo2ao5PJ32ISCs/fiRjGTNKuagiVpcamOw/bNpz1T5hphO/tVMOSSzjl
DTusq7jZXPTjEPmc4QOTyRbPw/naYU+ACGYRORz9mTrd4VLchE+iMst5Ga79MkxNgRpisT/2YjDD
AmWqiU5BUcwsaX2uArRtUhf/ZrCikm/aiISd6LJfOpR93TZFJTJZBtFCfvYZnXvKdbiG17+bubv4
S/NW9PPaTEs4wE3JfOrLVwGFZD4u2h0KgNsHW/U6WyWSeDzFgGobrZmI5BxyPGZVPp6g9OQPwdqQ
+qayxey2fD4VcgpK4r+Xat2f4/ON1YgStk7uPY3RXSp0rMQS8p7oeR8nw1GLJs05f5FICoLZPyyB
KiDF3ZKuOwLPy/oVAZMw2D2vVx/MzsX133JZiC9KR3uIIyKXD9v6SJubI/bJTWI/hz8F5XQ7vZoX
8vkYvmrb9gxbPN8aSfSWHzC7FlIVBo0Smd7f8TvoJu+V968dPv29r6sK/+H4529ftJ2eJz4m+2p2
cKqpWR5ak3PlPTItOCO1htpQWGo8nzSEWP7+x3Xk2FrHjegJD7l+50acxWJNvfsPmz58RXuZLilb
bSWiafhqeMK0q6yrxVUz8vXoPnJeZfGNGGhu/s7fNrtDFSzzmm9/T5n8tvYuZz43SJKP+N9+iPUY
cMeOEzW6w0SIfazE58dWZnKdYJjhLjHZ1x6bVbLzlK8yvfTZwC/5zDdx1qOS/iJQIhJLfs0qNxLc
2k0JuSgipDM3qzg2sKNzkXkcqX3DE+Rt/6mcOdpD6cNPkwimqRBjmQH3Hcagmd91//2X/NR155pQ
qawF1EWETte9Y8+m/ZB3jIMo3Ke7LomsPfLjQf5R2/dc+9UwN+XIPLadz6uJmclain9YY3aaGSxk
9OT+se+Ou7lWdH7+5UISk/8dHrqUSX5BWPagFns1ROI2ggiN/CNJLLian+az39koHB0Z+5C9Qczp
e2DsFlkg21rjMja0FmEuLeJrBzDMJ3t3lJKK1PYSJNOvHvnSzPmiMYtLkuAPfpuzQA/4rsZX45Rs
UF27moT65yGLoJ1Kdu1Je9Nvo0kA19hTA6cB3EMkqEjyu1mX6CDxaidkApimEK2foqZxtc6n2o4O
E75rno56j2wBnqRIUYjaedPtN5t6TFwWEqwbsp/A3DVuwjrLXylS4/orfD4+iPmivUtdK10zng71
Ul4i0pZdyiQZYk71yMA82ulqnh4pH95yMxffu/Kl+f57OX3yMER6+dxgZ4C6WEK5IqL0xLWNM7TK
pd26E/k5i4pbt/hKKm+yQoGFYJvpfbpuWG5GlZ+NoxgNdP2Fn10eiLHKa6riFZs/yq69/V3Xr/1b
80osfJIWFPsmIhq95jSMTRPGV56YSpBAvvpvaTq+epTaMdtWpzgpIg1RVQg4tKWxXHE6C3jS950V
MObrXvt0BL9hvtmmMxoY2yPflM3bdDTlCThnGt2VphQ0QrkDp6Fm+3zVYIaX/EBFQUUl+wSqawXk
dyIKcKQp3RzQREV9BQauCjMTUZP/RmXMs4ZpBa6XLyA33NaWjIBe46ZWdTZr/oAfr5pKTgF50eVg
61vIKu1RViSFgQ09h3igwhuJX9nwFtJjHm0TydEltTI1ejQWUBF05ddA5L+RvYZadHOXqnS03mEs
xXYaNdl9IfCazIF74tHP2iFtHaexuhX4nNNCfqZQyIKISmnq0WxdtGzT9pzurSeXaE3FNHs6Y0uL
+erD9alyAEiHSd2D6O0BpCPX06X8WcqKIcj6Ux5FrhQ6IIXK9GX4i+kgNut8MltQuGRH29/VkzVN
r2BL1iKBj4HIBJAkDPCXiDiafGT0pio32ozaLJ7P0cTqp0rpalTe54/c6s7KrXVeCdBD7c2CL0Bk
h4tqkCb0xcZ2/aaRsiFZJPodMFPs9za8zXEOalNZWpQF5AHp+QXniCuAbOl7HsJS7Pf2Ogs82nuq
25KFtNhydVKmG/vNfF1HNmPnyE3Cb9OxfkbqMqFKybbz/RjOZVQWEAAya6JNDnJQei8LC+WGehXj
4qt2E85EI2hVNn417R4enk5iKLrQOIjVIEtbkPbura39X10otc5lSTfWLoi51/e8gYGT1Z9CLkKv
+x70duPF3+rjLe3sNTYgIvDXlVcv+ueaYJYodAubSbS57ZmC4yEFQr47sy+Vb3p+FE4jxukSXLnL
Xz4nPAiY6Sy+4VKeZUAbhVmaCFKAuyiOzDytzlgU3sciN379PYyMTTt9TB8fj+BZont/hwMht89T
CpGmLRDCmX/6nLZujrjjUf6f19eR6HEytRnuOzeMTy+SeXclAerW86J8rOsHdRLWtPYn87P1GLVg
OTz1OAfXfYu33bHelPaXaizSks11FTr71oGae8kO2b4vK9uhe7helmzjZ4H7IYk6cDe3GlSTySkl
1HRfPfEuxoXIA9iLQf8uiw4X+Gvqpg67+6gjMu0noOKTZ+U2h/GBaKqePCYScsjUpR5p8tcqTleN
ZJ+lLEci5jROtlX5oZZ2jTOsURHUW+NRT52q91NRBe99d2EgovXCarUan+b3oNJwUJrpqAz3RsZM
aThFqEeaXPFP55MHhFWebMm2ICn3VbHZPhWFfD7/u9l/E0Pvxjp/Lc9WPaTFg+Zw18H2pgqgomcn
niZzDlp7S1FZZLdjLfg8I0Pb62sd0y3SzPBMfXHGRlNSfEEpnh2dlsaKWvV4F25SlLOGL+RtXoAr
7x7MKaRcyaO+Exn87oZcTqH/qpa9wfPL172wv6SKsY975dxyHI3fKdnHIXA3bGyTdW8p+lDAwuYP
jUmH+/vuOG5O1W1FK973SbhgXFQhF3t1cnCLOJ/1b3TnPM/B6fwo/PgLe6HPiMRZKS4VMnB+rqaL
+2aqsTuv2+uH6RLsDFCuy7qeO5fuj4F7mFsVj9tCnBQsZkkXEx3qVJ/QbzXGS0aqtekdfa2vewUj
Y91YHnvkq3j9DPnzrbfatujQoOi4axZJv4EYHBIKzeoi3ft/Z9Az5ow0Wj9bl0FEAtW/KxxtG/O+
fQyu30zr63XXdQ/jYXk6E4Of6+zv4uiJlx5zJbjKKmuZZoKLTzuTqKsoX24X+AuamT/35Xufy+fH
4LHhv9mPnu8K+135sZoK0Iq0F03T0M/95e/sS9E56+VylrigZtFEsL93PuRgmCcl+jrdXN0/0qOX
sQrZ1j7byTU5IImqSI+y9/zBATK1PyrtSL/EwGSCnW7Dp2t0Z9aYqcL9XcqdCnDVdd+u/Q6d4Nuh
q23NVu/h6MS0P8VIvIPZKVxZmE0/2re93eYLsRXwNsLDRQigUsqvqzvSyV/wKMsYJ8zzWp9x3hyX
El1qNxkHX9g4mAfrz637TKjO72sqKv3Eald5XZsZhAWE03y0RXM293S669dbL1m6GMssKjRkcJvC
M891Z1+zaIlm4EwDvywLlMhhS9J5g67eoA+5udmwG8VQle+CX8ebfL4id+v+0Ddm7QURWzSfe0bR
2mZXsF8dWxp8vLvsYRNvmskvHg9iSog3T/D+URN+7+ei1SwcPj55ZmExjOKF+L9fy5A9VE4ShRcS
LV0q1stM6vAovXrpKYCj6y5u7FvsKTL7HHyKvaU4r6dCOkkSxmUNvWar0vtFWgp5ShnaVthAVNuc
QBuEx2lb4W2+s8nnNSonqFPaKRwIfU2EM8LKApu8D2QRDlc7m7FwqSEV24q6rwuK3nQUEIBNXb4N
OteJv0rrXOX5vf989F592wH6s3T8OP6ZTnASpDO9DEHtBGyjZ9egjtSppoxK5x9/rpKj+3xHyxAD
Uv2cq1uNuYi99mkO3FNBH2L1ZbYD94v3Uq/yQaa8kIfv7OjdhSgr8uK3Ar+bi3hZFv3gQZtMp5sw
ZraQUFmUTmNE9UJeqYYLAs/hpzn07EEOk+Xc96sNx9K2h62JXNA4pBwp2m6w+/Gqe17Ca32pPWtT
NE/0Pofqfnr/WHRTfeJe3/3LYC2Lh4bl+u1gItr2wEODXWbx6HpRtVcsD5cij0aVxQZL+kBSuX+D
nBjpk9XUu3T/0N+pZgiH+6Nz5dTde5qN1A1ORASXZfcWr0ZM1kDjSXC6FSKDhz5MgAhkKpOfwbY3
apJgn1XjSJZI/suRVOVP3TVQhtY0Po+mqtlbJfV7XbV2u8Lm57BpxosYmYq0239QnPJWkkK28DLm
/AvrJA/Jt9Kx6jq7s0yeOMfBMBMsEMYhlp8VjPeYgJlKJGWAz83bOTPf3UYAPUkL5mbfZXPlN+ts
uhxzLEJnqTdPZS1MQhSgBmjdhZ8l7DGwQ5WVCS6Lfy7pnC0/uq6daUJw8dAzR9llap94vJq3EzS2
SBCXDjEhHKcmZKbuE6iA3YmYDqWy7S33/XeM/rc6kxXyFvBVneFdtEu2lUh/uanYTHdcxL13tnBW
zBvlhKF/RYtBA5Ft7b4WVCD9RDzvolzWPZsJBFgAxD7Sh9lvn1B31SWfesLk7+0cwAcYFv9hmodT
KYzWvlcvO9HPYskwrfvqfeENEMxw/ngjO5YXx+FLDgGvXyfbmA3rcuZkEvmK4H7nd/+xdGZLimJb
GH4iIgQZbxkFVBwRvSEytUTFCUQEn/58O/vE6VNdnZWVKmz2Xutf/0CQbUyAc9FO3xsSzXt5fWKE
SqmuR5Sb5WP0NMfFUhAHnpGKK17FxzD13bUj7dWpLa9c8pKwfWFdwE25OLyQsAlgjCSRXch9QFHz
dg/wrFXIWXQdJVocDFGfEWg1xZA1pDByLqik6G5ICRUS7m8ZXPqgYe4JE/f9OeqnLVme9XUKx+G6
VkHPIlB468CqfYgmg9kZBzvAuQGlegBf6Ix5IVeFwbQmkAEeToZBjI6+C0JTL4LxxYSXKvLT+iRF
ngR+B7365y6NRNZKEakwNGh6IR/LcvyFekW3CCykeKAGUhfNNQmEV0Es19sYtTtrshZlJbOu6fMf
1josJEAXaO5nrBT7tXWalR94BC0svPApxwVaboTZcEWvc73H9RGHldeyamfggRDayKO1LpRHwFT/
rMJ0NUL7ZOgdzA8a+CjM4FiVyDTwTiE3nlMQJimkNi3oPiPiNeUHwV0mBrJ71t35e7h47yZ+DREk
dYeC8phDRYT2Xf8his5vI2453HZhJgCJ7p2ABcqnEVyWx8e/dB49y4lp72DFCiLbmRobpp+xxYah
89+WcG8hiYYVz+wTrHdNFwgztysDNmEwXDxdTkQGE1bLNw0cYmqZ4dM7QPLIN6+DdscvVdBmYLfB
i7tExCchnK4p+Ar7uedcu++VBTm9GIwA2nXl3jSiR+MYVpabEJUXeqyOFHWsmbMzcpX9UyIk5b6u
FKbYIUcMCW7s4TNqH2piSkGMZspnxOdkExtcNqjxDOcV08tzkoBu3QbudUcQb0clUm6HP3memDTu
qjB+EflxPHslvOQh3IwQVtUH41EQFCYKHwwFqghKDjwaTDwgWML3fXrXzwr37Rb2Refc89Q4Gzy7
LpvTR3JY/CSOYHZ0Fu4+8t0HmNXgp/bR8+l/JOKLfDYcCdbrPdTfii2hfxgsvq14DNAbMEYktPSJ
sRJHgH+5xshPR1Q9lRxRpFJwApdR/MN1xs8Z31Ye4n9sz9x2IfynWGUEhlv+yUW1w5htMMf9aU69
SRfOUWleRk8JEFWoBc5LIAysgzpS1DmUkQ6xUTUMOqb1/kuGFdtC3K21r4OyYgOxkyOdipfxLoXM
LcCODxgKCQPmr21otBOWCnspY+i6TC/nf8MP855ROXAHJIKIgGi3oBnS4dKfpwOh46QEx6ADqYVR
jKROhDSzETEurk6+jDUQYxJqcFHc/slaAFVEidCKKUbFYSGJVBiY6ifwNzojxhxIaTBcsLCwsgT1
se2mhdAYoYsqLqOC37FkqdNIL/8ME5w/vqrgb2C23eLEYitjhozQE2D9cVh2M+FwAD/Ccs2pfMCY
/kRxz6ZidRk3FR0FO1n3j8PgtB7sMGRhYqe28TAShBkM4oCwvqCL+gJ8JP8H7QCqLn9niALGEUc2
rfLZf0547PTd0LR39biMX/niPgI/bn7PulPgdrnBnReNYeWt7lsjw4wa1OYGnIVgK4CbKLqxFEI5
jxiQGeismNjO24yq9k/vxSUh16Add6GPJVS7pLVMGbXCbmUsQ+WPJT6zUnzhiPXD9ovCkkN/huWC
OTf2hYVl63M7HPeTOx6e1+TJkRjwxmBTx68doGNN+cmvMy1j7dd4Ww4mw1dYSksaeTRlXYZM2xhR
F5ABd4IviMf7eYe1K4/WH/wPPQAKAqnPr5g5EXeOYVXOVMfg9Iemph3oqgGYsDzJF/IMqgQOh8vX
XL+gf3YwSI5QrD5qRpj292avcEccGAxJULeyRkgVQObEPl2Jg1CgLS6NNgRqjdntH0EGqVC7Zf4b
nXCq9k6Hxw+EbVoKbJZMLVBfjHEMQVZ/iYDE4UEl8+A9oYKZN0nN8VsFJ4jyk0sGq7n8KVKidqDU
0Fbhlh6+8JaVtAkGw2eeCHsoUdq4zUx2P0D6iq351Y8aEahOrEwfXcdccMIBz8EBHV/xe9/LIRO2
gaDmmGuGoBOGmbcfrqiV5HOiiZc8hOUC2Oz2o8KCQ8UfNv4nZ71Qp+MVwbwQbIdF8hwjIhQSv/hr
RSS+LMGhy5+vT7d8CVkZ9Rip7Mfjmf/6Ld7pSZPV2QQ4/L7Htw8AgJ3kE6Hjmn86L2MhWyN0JgLX
UgIq0za7Yy5+wu8YOBIp/OT2meBpzLRzYPfIt1F/shLe4kPipzDHXG/24dFNrSWD13xOa0DZLiBb
Byj5/PVwDsWZ08KNXvWAd9TJYH4KgZADpp8QTcmNwS0CxAEra7Qiu6oXfozDlYaePH6oASUbJ8tj
w8ZwIIATSjuNk5QJMFmQMMkk4/lDigQ2qHu3uML3C5d2h2WCH0JP2ijPfA84DtgBlRT2p+BEi4ll
LAabX0IAF1BwTwEVMj5AlvDZ0g6P0YfFfw8rNWASJaa7vBAYpBApCckimw5EWbQ0ALgHthUCQ5GL
U11jdmKEQvYEu8M40EhyTEmrDq9qEbHu6jRqy3vHJCwA1MTE48NYCx8atnfwjJdn7XniANcH3G0H
Yh9F63WMkQ944tWHRQW4zItQHgGrc8qKc4hBxReE9uOykT4PjeSYpoOgQT4QicQAn3k1CMWWKQZc
FUwP5ZmyAC+5/dK4Yp8BQ5XOjhgBtrQ/79ig/a06W0nhluGyiV5dw3SuTEVbT4whUcc0z2PaloOF
WlB4y53mefKZdfPPijwqHFXKdODcGv+R8tQ8jmgn/DZjbnIBDp6fJpUP03v2nOo8azssI7B34bQB
dntF+T9gPUgwU4C+mcYyo9rN17fowgRDJxum85kbfpes0HpMt0pLwaVAcsghCsw2BYJhX+DYsFZS
yP1CiYqwbEYBAAb5FHTHAInFIz1lz5BTVwkuK/zc0MfIziP7fPA0BtWVRIfUL9rtK65+uYXsEQiJ
AL/gycw74l8YGJIPGZPMjv3qBCaWseUeilwuZFWdB2KJRbB5pBV9MgKEugJ5jNy+zSmUccFNuPK8
IobkuNj0AOzs8rejPi9HJ5KCipibX5N+dRNLE38NjhgCjLgqbJsMing7xEFBxwW+Eln0WGmIe8sM
jcdXEMaREXLTF9bsiIJDUIDfG8FdB26kZeTPhW6UNor1TyPPlkx9xtBvzbegOhbmo7wcCxHfJ5q5
CaaIsHWExw1HIj8Dt0+4ilWMURXrE5b5QV8DKOC+yPGLETRbOsq+ADdPXorXgNgn0AKmv+Uv3HDI
RGzS1chcaLNLwA5shTQP+fQFo4DVyabIOQZa/quzFF+bfAqhnSV6oLvDEuNmp9D7wTfOIh4QqgsG
QfREU3kGA+1cbwQBFS+w05ZaZsqHMBcgSYVLncIjewk6XvP6C4XQhI/dTFPUWNSGK8iaOHlC1HiP
4ByBCTGUQhqo7SCx3elgLTw1LjPi2nh0scSjdaXyBvoii1JFM2Wloramq0WjKZz6nCpO3zElAdAx
Tg4zCF4+O5RHdyW1Ht3K4R2nfBTeGpnzbF4sSRQWp+gZAAhEwCzqL+M0nm4od4zRcNSDvfHYQKdN
LfehIiSH8SKCC5ZWF6Ao+cAuJWKRct0UflogzdL2DPSZXgofkD3swIEn3cOhcUqBTK9rkhEjCuGO
MMZX1vu3w3t25I1zVekV1siaJp8l2Ea/J25eLHFIPfM3I9BKFCfYXeSCzfrZMA142/I/JHkbvD0e
M84bqIUdwTbYQ5OM7FKOwOlmzM9s7rNhMs+PF+sX8h02GzFcse4f3EZ1REX8FlLF+wRVBEyqOSW4
jflfaBz1+DoxRAsgLbUluHh0QgYJlRIPLxQK2BhhOdtDTdRmuP/xtrh/EBLAl6nmUEyfF93ByojP
wOQ+/CbovSFAnUkgHrW4zDEm5h4BTtlUUO7zwGy7dburX2FKcfUxNghQUqgLkq+fnkyzuVtbIfs8
pGJ8Ym4WTgkORwliXIpv3MdY8PbH5t04jd+fQ/ZH9h1OnuDrrAHTmFNVW8hEHqEzN/ZTagvmQ02A
QwezOZwX4FXQabCvUbTMeVjZU9g5EDRIHKUzZp0s75L1zKZBdXRSxJwdy93WCOD9kfnNryjNmB+A
lSFBSnm8Ui4JdomgDa/R+T1d0zXXJvKrkUasC5njyOcJB6RawpgLtzzVttwSrnMuw5t0gaJVpGGy
Q1sIKIAggdlD0cTsH2nhfrfFMPxuoWZBWqfKWaTwyXnEoEtCkSUW7Jf4aXxIQ5qsdb9pJs+1WGR2
/8I/LAZzYHeA3VVt+KFtO+Exh38mUIWLcMZM/1wqmy76u630GnBfKR7ZrJo+kr8Z3EoLy4ZnyJHa
bekuimUzgYBzxS74XwvL2++BzLkvHPerK08WSs3KGzCo5Gyms0FxTqUI/RtdMuMtdOdQ2NUlH/w0
Z/pXYA6lBvxsft+/p0AUF0zZ6JlEFDtptMbsAO4BPYTLZ8yMg7gx1yA3faHBBtDngiCohWjuDX7Z
O9eneU0KA/N9or1nXDzeQsH34KhLOcXx7qDNPaDEJ+1rSArKlORvtmV4GZBrtBnbV2pOUwYNvJHu
s4JIluqo1psYdPkdk2PA7Xt6ELYiOPVEWePSAsfQWUOUNp/u8BtA/qQJk9zXx8dIUPZ7cEAkMg0q
v6v3MCJkFwOqYgyVCC7FoRFjyN/7JLrdxIWG7c7Q6u2iiEEZKHz4AAykEBAJKVDKaqgBLsp2VvTj
B4+dUTPjM6L1vRcnh35Z6cjguAwS40UjwieNFhnZAqsO1KMPeNfrbpDleJ/qkzskUWUtMCBtkkL1
Zb4BtMybUmHQvaeP65yxxxqI7EwwFH14F7Ep8/f6j7DwmAGitG+3I8/4fEDJWxzXd/LIkJgvgUPK
T8DmqtG49qmSr4AUz7pnPijOcIwhISwQRlx6DA2v3iHZCi9p26Mm/h6h4XNBKNEAJTjD2MKs2fIT
D1km7poDy8DOgocFnrbYGdiWXPpcVF9UO8YYVsePsuG+NQb5NRwwFy8FyABA8KEzHmlC2RS33Zbq
hxOBS2yieai8JZ8u3+Dm4SjLJiUxAgNQlh79DmMJ/gZHNaAYv0edD3l1rUyUKRUyD3ETDCAZFz6o
DkTDMysTKyg+K5RGCFBgNjh2INAdQbOluc+Nue51W+aOVLOQqRFtVnEB2gczyjF05rzUUGK7l2LO
cDFyHaNkV6fGAT6u6H0fuH81gTIWiZxgvfPBAgSjgdGHESaLlUG64Zwi6pPBVIYTF0ABHpkTasEc
qdsZgNGpjhRCJhaRLRRAoB0tq6hoO3OtkkJOMoQM2nrBLgier3umPAWcQ+aJLwLpkOQ+ktcAb63D
eU4V7U2dMb3BdMAbJo3PbdkpUD8onsfia5imhO+oFiWBPOvLOXaWEnSBdzQQ0c/E+4SVp/ByvD0o
7jjfMFbDPqTdN66ws+L4KFK+p6aUVOgVTESuVEsc5PPruJaiClE7xQPUn8oD3EgL8VcRUB6L9O0V
Ke8vxO+YQzPhY0sY7QnXsVL4kqhqUv0+fgcL1OoJEYOVo/e2fh2ZggjCi8/Fe9YoG98ip5CkzMEc
mO2XFXMJSnx1nAHUCsiA2BVthLYd5yLN5yR71HtMZzA0ZKBRu5SRS5MlyAdWUFnGks+i8coNFphI
gu8aOZzast0PEyynbkdmN9+E0Q4eanSwXHw5BLX/0+gyO8b7SMx/ASYolrtZBYDpcKZS1KE8Z1ZR
wX19+CxSeYbIc9MlREvINqEBLw9foet3CtUkx2gRZg+lMMxdBkpqoDJcpN/sKLRwp6Cbw+JuBbCl
46VyT0RgxIsJz9f+NplmBXf8pijDhOSbHvyCSQvdZMUhtulWkCOkpfoaozJRCDwBqAV9YJbFOrmM
OafnAHb1qGSlvUrMWsOBstIqkIral/DCw1F/eQEltOWa0Hpqa5JCRO588XOtQ5SiEwgkR4QwPA9L
VsrHmuYBnfxd3xdKICVWQp8OV6nt/Z42ua/2IuYDMeaTCnlcP5Ie4s1Lhjf7Ch9lqJkhvGPR+TOx
hLOMqysYjn/ZDiSvIEK5DBsNqcUCHx38g2DMnRZyOdaNOD879TV5YAqB2cAIbgmSBoaDo6GWkPoD
5M/oitlL1Ywn1cs3jwzpLXWcBw+OHERYRBRpRygRhU7s+QiQ5XJeWNgUpWwHJ7Y7StFJl4iHoo80
iimmu/V00GE8SQyGi/kmlj2DQERvyMFNiaSlEjFj5zrUY6n3uW5Dc3QnuAwVEEy4DsdEOHjk05Hg
4nHVyMMcyEF/pzAHp/BvqTZ0BvB4yG7Il1d8/r6EB7iK5j7M8W3XhOAk8DugbM1RHHDR2U1vMG+q
iYm9F6Ft/aakL7wNRnIXY34mLvYnxrJK/k6xwXphaoj1FR/jHkASudQ4z+A/FSgEYTKPY0JK1nFB
oUOH4lhNJAaJmliuvCJhitAsBvMmYyp4r+coEBuCYi55cp4qFt7kh2dJ5ELcjNV8WU3rsRnk85xU
SKeX5zg1XkVN19O8siCeIQM0RoxY8wAC0YGiY8SJK/vzzaopmgl8Q1X4ifTdZQzQq0bv4/cdSHvD
xFbB0deXgKrwARIz/s7QGYrpK5uGMiUudnwWeZBXEPfkg2KWhd6zQM37tN1fuw02U2S1IP5E/jMi
/Jljol3WyC35Dc58S96O3i0YSOLrACF2DwMVrAAFU+NraFNCEkUeMAHEBN07WQmJHMIQ6/KFIIhn
U3QqPLDHAlqm5jCC+hYRnCFQFbolMB3UUoaBNzAo0D2PchRKqBjmwEKcXoB5SwywqA3RUjjqPW5q
l+3h0ni/N3miysEvrJRfrHmmzPzEOVti2k1p7eTmtDhyf1jjeN5dZncOSe4OGlxCpkNQNOycqGy4
2BzhQL1WhNUEIy5I2J33Sb++yCvh6vkQbLlKsJOlvziM4RJzOUGCNKywJZKc9OcHI1DWC5kUn5jF
p5t427qti5ICKgZD8QXwLbk5S6gflQsxDxkKr0M+kuHiwoedIjZY9WhYh5cSZgipCjYGFyoJsQ7p
Rjii23eq8A32yqV7Ywd7+88NMGwV3LdMcwmyavRjfUakEw+GwZC8IQmd1dnRrHCIjuPm8x3PFmvH
vxjZ9sW/P6jDw1ZxSU6Voos0qWgVut5/NQvoVMQo8KagWKG4wQMEWO4dgE1wS7uMfKDn8N/5Ryo8
TFmUiOf5AkZc4YoJ+MHgussgrV7Iiuk2BNNIM34USYOEE8MiV+xTJse3QCO5GJruy4FDvi2NcAhJ
A2kAltqxtlEdNWWP/n1ta8/i1bx+e3L3+uy6qR/R4D5WYD6miyfTUxYS0jlcuiBLRG0s/ZDWmzxm
ekwmJOjdKk9w2tbs/qB1CziZ7sllUOLum81exwsI5++5BfASNRz+YNNVJJu7N9nGeRe+lfD0Ca4Y
YlXJ+xqWgN2viQppziWfclHqfl2u+850319vqB5rnplO/fdlIK5gmxnp7N1fDjfFcBvMeIHfmPGd
3jTzgkvGRTh5X2igjwc8PECt3LsMj698g+GXZKD8fKQmtidc8zeM4INEaOY5KKZkjj1SBNxPEv6A
tupRkTKP6bEPY84u7V/KVhwpcCwb0CV86pjSqMxfwWmpSESKU+0X8urWYyKHbWeq30TIEPKgz2B+
OyVGAVCzQJxjIbuAZkYAem5/Fs/lq/Q+Ey7KXeM9zyl6qHggYHyIJSzOIYPm70cw7qCsXamGlq/4
nuEJpu4oKb6qd99TzYLyYNRCG81j9FXczkoIEcpVH6fAxgjPxQQYGgD/zkHfBpBSDFLMYGMKhTuH
DBXRiU9BbUgAzoDV7Qz1Eej3i4PAxBce9Mghok4hDRFAaVM3TFjc6ynALxSd6wdTmU8ZkSRE+CWF
rgVwfx7/cbZork9SpNxjXNlqY026O+03jy8I9c0D1nzcMCkLNCOAswMv9CROq3x9wTiu5nAcsa6H
8hg5VSPKq9M/Ru+qGiNS492i53j/xXZp6kH94twWNEr6hllEaXQWeiDwQmSUQzMAeDTzKQc9yIMg
0jK44f5omc8+xBZBLhOZodEJb8+hULsUU9B0PIiMEfJXUpOLzgETLBbwct6pxYhoelfc39ZNYFvE
nIUOJ/GucxOYroMjEwOocGOAD61y84morQ6rdkYiOhGFDd6FCt/F6UwYy2/0GQH5aiEET80+Imtn
b7cE3bbdyols2fF9HOPQxPZlX8YfQmMFPizh4ADO06gHjA7YtynWkOwknft6xtZe+CgjZapCanWQ
2MKli8eWo14erg5EGcENG0AzRI4t2AYucFb8Aamlo45R5AwR4Oee4A2BVoL1gvmsHsCBdn+J7lgO
kFhpMxJz09blPg4AsyKetOonOc24GEnvWQnPwSNNCHi92wDkWJDj8AggmepBSsw1Uis8Dfc41/1y
WIxA773tCUsRxJLekY2fb0QFK3qzPmY4GgGbU+ZeM3VncIrAECKe9O1RysfnH/ErhzMnN3MOXv5X
Xp3FnfJeDs5DJ951nRCrvaJmGvphV8SnQ7FIrqvWZckyR/rzdG2tyQv/Xs7/ACrjZcT1V3c0AxNe
7+Yxe7i6XRYTyYUvuxMTnnZyHvbg6Wil37opZYlnzlN9HovrYthx68Z68NJ8bCfiYhp3mXiT4rt4
M674CJS97JVXlNXifD/k6/yfROPVU3Tg1dvbyTNMmNzk81T81SajnToMeGuVx8fmFXkpfiOYViDh
AFudD0YSpeROQZPk+aXIoXoApW3pGIzEWD5s8Raom8W/eD+8w2vI73m317H6dAxkS3zMCZ8q4LBm
mmUfzN0ZdYNNl9hPPueQqRa2rU5LEG48OK/EfJcTfPr8kNGNDjrs7v5zX2dDqgHeEhtl0r5G2XnK
AJTPfKJlwX2EjMexQdPG0rWGzHu4/Bh6JxO2InLk8HlKBg5f0LGRtVdghPw5/+IfMwIcZOFgeJRR
anIlIJXz/oCqKLGwRRyn7yP7kHJzV+DjTCqPZK579Z4douSj4W2ciRL0/p1S/mWfiOQ57G7gOLL8
xVMAVEQDjZkJoJB4Hv7++f9vBLgNXIp4hlqIpsDu+KAYLOnzBkdxUwC6OAK1PE1w5ymwAB9w1Kfy
u4c88L+FzYgA22GM7hmAOYfLGPbEf3eE+/eAgjHnfUJN2UObHqKbLAIjj+JbSp27NQ7H5z9ldFxL
LnEA4Epu9LHXPBQUz/++W67+HsIHKLbLT+Se5rdgEOlBTDURA7n4n4ghTO5p7iE+ra1tufRQk3o/
TLoCICdSivlMXEdWJsOUHZDt8f8f2ghjhsJcE9M54s0Do5cUNpu1UvvCxuqZZSlZSSDNrH/xyU5h
nXFdv74YetuUSs4IDhZ2TA1xKIC+gBk06vC3cEQ6WhieGSJMba7uDpxAPAOLSnGOa8Ci2TCErQTV
HkEzU5QJHfviAlWSy90ymGJl9lE6B7jdA2kDu3DhNS4AgktGH40PuKD55x8ewk/Ebsm0l0kiJ+M7
BGaGJ015IMREbCHDvfJxEyVKugKjMIeK9OsjyUiZmonbcw3FQyY+GL8jfijj0fnv8eMP1eDvDylM
ebZ4xnh++OotTTke2Aw5UtgNf7ledEfEluI1zJokCRceaFDZq5d9jldkU1AA74y4gzYAHw5tXQxm
z05LJ/0jxrznYPxvvDe3wxHc0MmJwwVOAjwSm73ZtDtbI9yYX0e7gh/04Jl5OCaEiZAqCNs4nu2Z
GiUvqLAzkrg9/+Ek1eQTSKrTrtAKlGjCwKY2ST5LrqAKtuzimoT2TofByhIFTywCCsluzFYUiHRi
MjeHUF1ze1VAd3dRoFFvs1c9NU88qkP/tCUp9Y0+jS9ekLVR31BZ8SfkbafynoxMWr9EjX45Ks6L
REoSbPw5xt4O94vigJ2f/ZMhOGNfgMTge93emK6rvLbYNS+4uzQ+LAxWorhHBbdnJFKL2coYiL5h
D/BVsYUdBtGBvYiv8IXrS1QR3D5rydb0/E7/u7Gs38YnRhOYSeyqB7FDs4hkVqZ4F383P2YSRoQ4
/yF+EEAxeMSbqDvRxeiDFcRy5uD2PWPf1dyPo93GeuvO4bDoITQiI1HhY+05Fz4RAYLQdHmPYgu+
pZzZDNuL0wTbEfoAXl9bZoza34wt+FBkDr7ea0gaxf8/uv539jEwhF8OJ+UVAY2xhjPeK2cPZ5lY
cqhZyVwn1BiWnXNmilp6hBjXjT3DV3vV2QEScCd3g1tArqltcUKymmoWl+UU9oyigP/f40cQPHPX
L2yyjQeTmq8pPzdi7FqKmPrm/0qbF4tso02/wXbGqGtynt9eRP1SNlMOUQJRiZDUmePGm4uShA0d
hKN8eCUMEvU0r9BG8PIIZxIytJm07p7MDmLMvcnQ4YlpXSItSK+GsMH2KaHuCZN3ittFqmJVT3kN
OH+E87cSP1vLkM3qvUcwaYqyL7aSmCBSIih3AE9s/B9BDx3StoV8s5xdWctWG3PbuiGC/uBWbhAD
skHRJ4/zlHhpcd1KKGIlH8X+rJvE8Mne8nhd2Mnd/paezw4v7EPHEEfX38fDNm/VueJZT8CPEgpD
X/3uqvcCFfx5mjVsDVCQDGeAqdS6d0bQnBL6Dg4JMfv62CoWF9RJ9qhjpwKdX3Rod+SkdUUArDvE
4d6lsECUCF0fHCx9NgFEZeAb1Nwn5BV0xP8KCTWXgy5wQKYx3hSeROYMjQs0jCN1LgjsbcqaEaL0
hmxlNOG/Ejp44gj+kUK84K3T4p07AUusTgdNPPL31WUmUBnDBY+i2Ht5ObssrWpP4EjGs3cdc3Rg
Fo4ZUigl15mC1tkFczvzTKGFLKwNvSxO+vPhyljVjDupMCk4kcGi9LuRHRVoCdV4Ay2LiOxAPvkS
RMj154lMB3CL6HHiwJ36l07CrZxmqfmIfjVvd8I+Krn7VzjAa8VCyOnkuIJMMLMZnaPCPkevSQV3
C4OFIWGZI6xT0UOFd3olQlmn+v1IUq8CtMzTmKGqTUEVBLD657dMJeWJOAEOd650y8kCNBRCW4IX
zht+vgMSX5VHjJOkx0Jvm4gGBoQiAapFZwepHQ4NsVEehXlKQ8+hwO4Ra2wdnCJcNLGfCHkS/B8s
duFJ/BXf4+Ptl7HqENFnVOpxDNJ5hcpBazOY0Z285ACUxLCz+Jul4j9goHz1i93T2ArAAz8fhWFP
/OlYlqQcI0qsw+usWRUjxYHVdMVZBspG2rmda+Q2xL/bFJERRyEptEd/gtcmPce4NIiYMHtRnAGT
cKQJJgt8Arv/Ou+fz9kxfDb49vB47wEF8csHvcOaUz55MIg6F1NyFEOav5rceMjZrCmVCKHKOr/L
YBgR6E1dDzpxK8MrvRSRzDTIXzu5u4+5YfkgGSf6MOfz75Lcub8npyVpAqp0rOjZbdGOJagideMB
MYHxcZLkc0BHDPgJa36uXj/lgn3JfSxOBQEKYJnmsUcQc4IWvq5MYroxEMeGtBZQTC4HPKVDKQLN
7XlY2rEF58k7ORM6XwYZnKTt6IwLBOnX1UTlzD17AwRmPmiuXcICS4Y5H8NddXc7L8k4FX+nwV/F
feN5CuAK5jQ7L8iRSHnQP8qWyoeS09/lAX1KcR3t9OgKSIY/km0qEZVv02TgbNDvgBg4ryQWkTq8
jxCy8EBxKbEwK8vozfCEVekzbieNmeePqQp4ve6SYvs4klPIUP4lA8NzoVzNpmC/jhEc066KLj7/
hiB70QfV4s3xpYSwAyW4fR35LcR5oKzoKBVCsyOOeFlEYGvUA+x3vQnId+R4P8BbhbAjijeObWlJ
sx4L2zV6stqFY3fk0DPXlG2oPk2mLC1eMmfeSYtZ3l7eg43o8w8FaIjVXC/N7qFAn+cUwKhk5mwb
atCZwfvYO1m+05sFEuecYTvxClMpSwZHEb58vCnB0Bh1IMezdgyIx5CinOqBcqxEqBSFg6AHDpMY
Dp25ExJTH74QkCqhnvwGgyXys+lY8VgKrqA6BkhuC/sRo7qB8/jF3BAltrpgCOthdI+c+eRStsh+
sWjq+QROUGbOya6+jKwRBAwcfAVPmpMBASIeiAcyemb4NIoxmxS3e4UdTg+uY3NeUmgbe9CeDBWz
UNgicJaJ5K1WfBRZ8+QmIi6CfWiFC1qkYVs1YhFdD6ACPtS7gfNZMDtxEj6Sx4jhaxcozG7uzso4
dwdpJrqe/IlL4ZiObcfTLoOie8yO8i6xlpPKyyAEvh9TeUjVbGTvjlTMUJRxX/+8UOGRl6Mnb8TY
X2fmdfkC0vlz2PdVr0101YaG9sB6Ek7X6Am/mR1lBm16NTB5szzFbMEFiFYs3/4QWWBEbUFYCYft
BKMGNWyYyHP6l3PrV7aTdpZHr6ni9MfnuPihO6zpEjgWOLZGety87HqtTwVxdGinpzGZK40wrNCZ
fokm5XZ8izMECm1xVHaELDOgWvAI0HwuyZz3Uv6EGqrES7m1Jx/yMzB16HFQcQfMkXjmmObA2Gbm
M+Lpk7JKne+q6RfzB1GAUsCX7NkMLShcoY7R9DltMX45K/XOmTT6YvP09UhtcyrM1Fz9CMbjk4AI
uScBPJp/N7BZmG17eQgoeHMky83hBfIhITpyP7wyWLScU5W9CLtRu+EXeaTC12PmdXdI+ogbDLtG
1Kvr97qYt8hCuijfql2Qz84Tsf0YudP2C8Dpan2OevhPQNhkjGOeg9BiYK/g2obvXQ7nVA9uvaux
5Q3dalGo0WVrscVQJJICzuc/e2+ePP9JZM5YwvT2C62b6/p80T5okIx1XHNFpT2llMqlDQOyJzDA
fYXLfrDrn9PL1//CgYW9hA4ZrcnPEGIJXwGitYLzMGKHBWAk0k6JelZ8fds9as6W/37gDfIqJydq
NKXI2MOFLM3V9kS+4FUS8sIwJ6vPj2WMWmpNmDc3PWaW+s24ifRtTCbIhGcvld+BZeU2sDfR8PAk
nyHnF2OHF9LFH9J32GsYyMMPrFa/HGsM4gq2jS2EDMYWxMR8llrSmjTNnNUc8e8jTXg2eTcKUar9
aWFJPsUkc6qhDAcbyX2x4Odz2BqM0qW3YxDnJTNPyZTKGSr2ZI46EtLoMGI9za+zZ7WqcKN4Yl1Q
Et9D4pK8N14RaB6RcwqifamAJRLdUuq5+Wq+GyYglfcVp0UcXsf3fb9guJ17NX0+FO7RpcBkoZxe
0RywBlHdCfyN08AKKd6+mQJ5inqYPoZNGamss2IFD0Yd8WgOOxi8AYresYTCmQ1t8hZNCBxlav9T
mDLIFWjjCSXw1bcwW1UiPMDHDHsKX3GGeYCdwzNAnqiLIg+Fbx7wNfKUuChcoOBC7z4Y9XGzRdrN
nGUH7XXSuG+wlcLHjTArhEPq+WS75RLIZARU4BYABQsrHsYMjktU7m8stSA5F4v7AcG0U1O/xR0h
0rDZbwNBcK5JMwONVYmoxHBs+QhU3Tnb3a80zQGeYMbATIipxgt59EqHJ7eaWhkbB4yh4wObrNzm
GUCdf8OBzcleqZZR0YEKUbUwOahShs60BejkBoQySktoXarI5tID7heqxASKVeGBrTNvUiLNhnE6
et8xT7+lIgkELhh8gT6SKFs1aHVoQMCoPq5+n3bKP2aAXvkQexMabg7Cr4WXO3ErhOyw6e/FaUla
CDdPS+6EqCGipwfUhMMJedy8PkFfXQL2ilJRIoDIEwNXt9lb3fQ6rs4hoP8zux35M6GaRown+dSQ
UMl1nomLCfYikRF9KM+bN1ICgHQDlIbz7diM2RIFL5jKGCh/g/rm4nLPEm2bFhtYCryDt8HaFtwO
oJra+DlDnQKSLI5P9y6PtRUpQRD/iC8bLjuoC4OAjD4Bm4zhqBCsrkxNfNN2mjBex4dd2fETWytS
2AJrn5S6IRyYP5tsjN1YVk0KgXyoAYWJKJmZMufUTumMTyF/ChNisOAs0BrnhewPw98JKDYEPhvK
eXmfMTBAd0Pnf377LkEJCOLGTDNMlIxszrWA1dkLmMOgvELFZBBMwcMRYoXQJSqQkRV3M+s2hkkt
v+lZ1IXuYT6HQ4CnrVANZH/kCbARc03hUDT/UIJziRQfeO5KbCBm2tgE4zAW3WffsUyKV080I02Z
xjahJS8sAWDorQdXOjvqoM6dUFvLgOec8qKyojy9bwdrdmZxplzOLlsKqxanGXYy804cB2Qzv16x
w0KknOkBsy1zwoCJU+wHOQrEUXfIjj1i//wSyApYk+HzGDAIr213p0QTohO9SexjDFUhX0JZfPNK
OTi/S4+kHIb1GqmR/AVtyRKFUcVezvvkVBRudzbr+cmUi1VIM0PPQU+YFSOOhPCBE9/L/Wpw5h9T
mgX/Im+gENARMemgNOaf2zAIFByatC0vfKBrN4MPHSdzSYQhBeM+uOUuyqCx9qQVA28CauoJezRO
rhkBGLzsZz1hIp6h/3Amp1UluiuUIsBH7iMdKmOLLMrPkSFvJidEW3q3tJhWVxBJUnvmWeuzZF8R
rhjYA2NfQLksakGVgFoFwFT2B+mzjb/+68ghpLi3hYEmwxQmQeyziQRwVoYlvF9FjCh5n5L5a1Av
VUl1HUng03ggs7XgT/MORGl8gRp393pq1Zb50FvofAbeA5n/kEALA5oW13FwZ7bz4GbdY/xDlqic
+5rn8BRaJQPEQOmxLv0IeNIDpRL3I2FqWDFcQp/s0/szLNeZ/RmEZfG/S5jjucABiBVRN03oaxGz
dOJTm5Z4jp/7N1zFJ5FIDAqVAHCN4SBQOzeX/gwGa9IvGr8nXo/H4uElzVauRpisaYpDOJQ0cLlQ
lE06jsV2Xf6PpPPaThuLwvATaS31cgvqhW4MvtGyjZFEEUKo8vTzKbMmySSxA0LlnL3//RcXBfk8
j5sperd7rJ+VZ7CESTFmfJNIWaYmnZK4UMDfDlh70ulOvrCAedmZxxdmUzYFZI3rKhMd3kG/OSwD
VkUHI7rjmtAkQ3eomOH98pzCNUBLx6oVPRBAQH7XfaPc8fTjNgGAheEHx89TqdLgMT6ClscrwqC/
oOGn/RhXLKuch0IjdTr6uTsbatE4f9sdhHpr8zqSV/5034u83uqdY5luGsRmYGWUYbO0D+S/3uNV
no4W3a7HZXbB8HVu7geRBKK5+45JHO8wE/Ly42OjuMK4TTDkaU6S5Vqf+h92iFpHa829DhwGJrvD
+GeiuzBU3bSCY/wONI17bmwK7rP+/OVpZmjLJQbU0z1MFK0tpeyTzoatiBGO2X2L4zLFsinJgc/w
5XvFluFRuXHu79eE1CKcbjfndO6vkdWQJz2fwmde+EZNJxR23T4SMKWG7lM4PTIinl1oHZ3iNEHq
va7BfUE9x3rRKiTKcRQz7MlgMC0Ea8ZyQ99gBkxdWSsoF+Ak0FZw5FioJa/bFtOiXfp1C4A76KOQ
L4FCwKnO5+svdjQodOWRaW4G2wtOXs2d24vH2l6yJUL1inTYIeF1eq4xjRXv3uvyeZnkVWgpGbkp
y+UtDQv1APZhzBJ4GLiKg/XSd2QoED7rSbcPnMQMmDd0mdFD/iIAm2mYm+zTRCbnlB2XvY2n/oIX
K6uL7itbEF+eK3Dq5Z1e/bRDCHJgzjQZlVTzJSKa9deFtQq1DTPZKUATGT58QmoXR0T1z07OtblL
RKG4nWRDYsJHeykKcW580NcgK47+ZRThC/dY8yMn7wZmyhfGgnwoHQbbdd+jHGPmzB5lYAQHUqhp
PxJL7rRfMXLVdHpuB38UsvWY3uL0/sKAdtrF11PmbXp+B0nv1Ls3yxZplYSh4X6COIom9BKwgznZ
WcphR7jT1IrFvXZ2FIGWj0vb57IVPcsHPb+wroKhk9iHa9oLg1qH8JBc2VwvW/5G/GIvFWCZCv+s
NvHy5OF7Hxhf2tbBooEYbNPr7Bo/VWMJMeVbDLka9OK8ax/KHoup93DkL6KlU4eAV9hoNwjWFnvW
PZz6IHOVrcFd88pu+111oqvg4QCPrPDqUKfMmGaZIWU1Z+W2Iob0SBv7UrfPqzfLxl1thuXLu4Ii
oDh/4JsKeP1AxTbSqYjIkxvzx9I2enUPpltVYOz2fEG/Rj4JQKmWpxQbs0ORru7D8n5ZM+zuRVpB
n13MTvuvqg6g3CjzGvbXzR1hxhE2WMQ5gstEyjc3QjVXDSKnqlrSRUvDll3kiWRePrK2ItCsgCaR
217kmYRN7Jn7LWNRE6j7jC06MerG9g2BlFhN+hMeqPecxgIh6tDjNfYCJYY3Zy2gqlVS3B2gA4FA
ltVSoygSFQyLjpKKY3uoA4zDXeJRzqL0HlqUv4JTNmFSc/YMyIFv6tr792HAnRlAxNb+Pc/6BL0Q
xMwJPgCZoDbE1DUN2+8bxrUTm6azaQjGUPVE6GGg1Lc5IB6nkWfABrIxZqAx2vDZ70lU/K5REnUE
ymALDGYIyDsTGCBBN1Hnwi8wO1S/ybNtCmu802UPkJWwQBldVjjS+7oD94wcQjmZHnpmAd7zTGg1
C4jDCgVLLC4E56ofHptu1TI5gd+x4N3Fd/CUjm/IBtAOId880pXefDMVRpHCiD57LKadkqxIPCB4
jedXjxrpg6fEqw642OmhcnpvU3g1CraG92cxv0mYJe2w9dBhp5YxCir0yhcCAh48NEyZMYvYv2PF
/ieHM7mUhLEqbv/N9O7SBuJfBq6zYtRALCerH93QJUCnOX2e+14BodOWVRreoGKZl20ux8xBLzwA
IkAKOEgiT1byHIUGNRVVg4TrxNICLAJs9arK1nvnVjGA7UJYUrfTc5gqPRPjqRJXGSPqVOjc9o3i
+YpR1Y9xWV7QB7RwCp4216I8SW+3JfMcbJ8NUP2jbjHlXdM8bUktprkN9ZYMyBAh/GDq5uN4SuV8
ftEDGFjZ5ZsOJ9HWKYsKJJF+TNbuc8oWWdpRoUiAjLcY7sFTiywJu+zfNGHkzr4MQ5q9vIerLDff
YvFp9mBmuJgwsHvgEojDBhxCSf3NwG2bcVFQ70L6fwf5c60Ugq9imZN9myyHE2+R61XBDXdTHqN2
XNa8n7wr6geEDpOQgwYPBAKDbDABOIuZGFzldfJcQNAD9/66nNo9E1Y1A5xBab2skM+ZLv4I1q7g
/I/xgH/cb3OJGxktkfIn8umw8rtSPV7JULI+3xXI0gNbqAaTED5GA9RmABJMmVMiHDAgToq9tqAW
bqsIqgkz1SVo7eUy7dPyF9UUPiX0Sr/yuec8nwoTrhJxswVXj0JP2csZG7UwOGNV2HgAKNsHFQen
TyjsCQmwZuljlUprZg/ty+0ap4NHjlArUAa6zkDLqGaNXxFdBGOLsQdUMNdTe6Ehq1IdxaQTAftM
l2W5bJ7J5NYkbQUXy+l7EYCDPqHOf00wQfJm3PU+1GSIQ3jq+411oFehjhKZLXf2gc4gx+3pZncH
duDMoPqg3qdgEIY8KoVANSQfnzV9PVh9AIOnYrwMQ81wc2qrkX/daHO0CM9uj2FxSbH9Gi7L4fhm
eb2LHxaepfhvtr01f4ERFD8T9UZZXTP05GzPAza0+T5t9/qk/4qaIsJYXAUGMevBGbCSgM/XQKZO
rwsYVcTxauiZ+7iB+cC3GmwzExdaOSm1OB/1F0ls0P+bHqnfZMxE3UuZCz2EeC3KMzGBjizTR3xQ
f8bGodrl2/SUnp64DLwrR8Mxn6I5nwZwoHwoSiCMYEjxMcgOsI0+L+tP1DoD9BR0RMR0qnQ1TI1f
l22rxs26/sC8Ah3IfpIkPM9l7kBfZnpAjzm2ygzo2fTvN1+ELj4wpGjDBo+oeohUKIYz4oAf10/m
xzyXFGW1/TZ8gxld+VdYCwU27+MEM3xw2e6aA0QhFU+ISS/PhABNWPjSIuriCnCVaPdYWcpYHuby
/vX8keu4LVdXKRSk0zgCMM5BMvhgBN5P8pXX6mlFWBI27U5qkucky3VV1Aw1+S8xNwG3ecWCUwle
By+ZLvRaxneJdSl7ufTuLQkGjwoLKWoKffyhOn2lql2/c9+0ItFwZQaRaDcuL5crcsWjIjcs5CIX
jvt6XQvWBnkq9LkZ5g/xkDFYVz2uqOAPJihqiQ35/P6/yKzwugvTthyGHtLY0id5R/6mAEUzytWA
T6IcdQ0f59M9nczFUZVfAfMfuTIZ5JPgqdNPjMWyAa07v7TeRcXTgIItIADkbs/n50Y8KcVCexNb
YtmWiIMEHoUbfsFnuuR4J6+5ISYRVSqBapaP2wFjfxRcOKdwRGygUPRypBVzfF7e2pxbFCcFCj7h
RRKsd31ub1KUXiEoG7HWLNFpk83bMoqEPJ55LOLECItuj7mzifV/0r728n1Lr4IvT5DKEXKM8bJ4
ixs4y53uyBisg0ojDFX40DEPdIt/Ap13389e39QI5SuQ59dFu+f3WbkVxS9uRhoW1tHbzSXhuD8z
3YPq9obvTGY11vRa9Gigjz0LO6KiYcSEpDFnwZTQLFy4x+jLQyYx1pZBCDhXGUNa/cK8Z7Iz7H5L
GkRxLW2NqXvgi2Ko0clbmOQxXVkKuDKibr/RGaSgSOlf/TvF/tTupNohp+1D2sprNRk9wq5q4BcB
BJI8BH9ca7vis/hRF8pOTqZvBRMI30AGHxReZlLFU6nNhlIdWFCRjeZBBuOqPtCeQl8kBjnUkzyG
f4R5hOULfhsy8WE+iSBcZraDYWSEZmkr8418wq/ud/jFIHRL6GRo6MGI1inbjxwOUCdvzq+GC8aU
oNLBSzOsURChZADgEsm/4I9K0GOzEVmxcpJxPb5HEq65PSVHJG4wDmE0CzuTuZK8efj6hps4slBX
b0BTSHy8/nBILvY2l9krypM80RdT3CihTDET+6kDt+KG5LnnpHLaKCst0AKDvLnMdBX4VhPQNakY
hIianmmjEgg+srLcO+F3RbThUdsNfBttOBqSL2kLjSouwVsuqymccwzhGO8Lv9zp4XUBCoOSIMm+
J/R4Gn9V5NpXJ4wpCdV8HyC/7urAJLN+oJFgSCosyWxaDUHvlYzvrR9SLzGCwuC83Vz9IW4wO77t
JiYC9IL3PPNR9APiMvrrwKYn5gLWeVdmwzmuIc89jgK715n+jGIEpdjaWNJFC1sxZEjexLSzVQzo
VcegtFt6TOBdjgpaEbbIhEJTk1rLK1wNmN5nbgnSxBk/hpAcygN3VEi+NReS9mAyFYGrOeBOYE7G
y3lgbKtYWmEuhaqJCWh61Eq6MWtz7Y6NI3a+oGK8776oznXU1/jE3h1rbS6vgbi8B1KYBUX89rJY
Xwrhiz+DDC1fSb5EoRUJCcBQXC2euJ/nCyGZvlP4GJc6FjzzYYPBpfOgKvCZTXnD+oY3RKAGxuLx
cU/uSZZoiZEIiM28jnchmiTAHS1KYzXQ4yxoDw8e01ALlVBAZuto4XV1XdXfw/keoKHaZatiZ8AQ
3D2CdhoFz65B/j3iarnUl/dYWQ/hNWholH/7QxEMjFepFeMhvOxv+yLQ1prH/I+f+jbfZ3EWWx+X
s7h8HZSkjG6R9PVyG9qNRa9w+DeKdecWYWO7oOn8GPw0qCMrecQCPx9xdy6YvIF6fj9jzteuOfOy
/85dhRieb3iHKg1NPMzHg/zbnF8oWtZXNK6z8XDb12f0QHG2K6iA9+mWkbybLxRsZPZDaCXC1z1W
ly3DxaW6lTxp/fYKjlZai1tx+caa8wF+tRlP/ao9cqpzYro3yiKNFayEpuNlU1nIKzkw/13D91ri
vBjJ6/dhzV5uFsjLN6/IeRgcNrwygm64SWN5ZZ4qH4X7RgyeVCV4MW3wkw2qaERTCftPWBgLzSkA
Ooqo8JUD83pqMYQ+O5ZeathFHRSbJhYwrJkcYmpibIMKfwyGHE0AZc7VYtVJTdRIw0pNphxfWnhl
B4XSR5kkBQO+HkiDMW5IoNsnIpi1RTMuwaF5Jg9EtWH300WUaiIfLXXTkxmkx3uSBsJGWHBnI37i
DuUexW51K2yGaPDv/+65x4ewuGKpxqA5uf8Jm3R1/WCo2X0apttFMDc+wd8Gn1llwbg0+8pCKXr8
FesBqW3wRuHwmF8/TMzbwKYSXoV/nxQfzU/D4bx/Bv8J44xCkXfjiybh77M00I8gX9DchI21weCT
O7+DNiQs9H+/lz6RtYUDFkGRAuPsmhiLDneCnvp9ZgAC8wordM8E7hYOU14fv75ASdQgQ/hzcTEn
s7PdCK6+umUznUHxYZh/Sj6uwVhHMxq4u2nYf6dwZSAA/2MDmeHoFHxDvXouzDWdf0f7sJ/2tftE
Uys25er5fV/QEVvbkk3R2L72yAoYvqOISQouguKnoeViihZq/vRxp3MtLLqo/iSBRDw+bXXbHvDG
UAA78Vmd98dV+SNCmF2lLnelo9tMYG9TLDc+D2Q4gn+q6/ZcbKrdEDznV5ygsnm2/ke+A66c6eBe
T4ed78Za0s+ULbDjt4HsE6rCR3EmooR99wa5oDi/Qnnx+Hyx1k3uOhizpAvhmC3Fn9qTo9fWJIPh
uewSvKy3ctT78k+JSl2M1EhgkdHITHi41y2Kk0BOdPZhML2Qu505mrLMQFCb4MXmkPnlSg/ph6DE
fGcbtBILJhv3xQ122m33/IZ7NbB0gUFlC15jLaIvPDB6fe4nDIp/tKCNGDF2xQt5GnrAL2WmzEpO
tQRuH7+j94QmYRSK16wyMZHSsAwmrSTjQ8Yxh6pxUo+jmbiBsFDqGCdb+7kHBU1oTqvA/rrsqoBC
HLFhCN6JjofdChJUOqt2MDF5QU89v/bwwTBngn/Qf6CHTD1oNbwm6IzLqHiOIoHd6EIkxfSu4xld
7XgGfIU4T5eNnxxsVnD8bUt3di72l2DfY1bBZ4a5gepknH11DPCASMAXWBCwm6PJiycM8P3bQXds
z2yMno56f3b30ZkSrDRTfsaEFh9iQLP7qtmOUw8CG/wvG64wg5lsA0fr7fI7TiVN82LCI6awPCZE
TIhXacIhMfCPYbrPhKWxZCdFyHbmhDNBLb4pAG4Bv0AJgyYJBYyXZkrL0EQ9T37lbEUTEbbda+IC
xy9osQ6MqCZu95LL0MT4ZXu3uXTwmXE5nxI3AGRhTS3U5xz6Be3vGqFh4T82wiwBlSRvnPp++j5Y
mnyWORyEdj/UNhl5k+gXTyyMshjN7gH+AAt46uhlwskn60xTR9cG9gKUhUuSzfA4Ue4uudMpLzXR
6BjJncY9UsYXFLlxOlxAyYCrCE6HLIEXMn6pLsrghTM/4Mn7MInPm/i+uE78VRBSlHouIN+kaUE9
8HIOibB8LPh03/AUptXg21iWsfI7kRfkuSt+Txzud0yQ2im5oBTGOq2ZWEH7F9O9WHFFlpYErRET
fD1sSRAxPdPjM0+8DGIr4GIIB3VermCd8/fIqwb7hxnahRuBYSLzsAknRDjZ8RYccK5OxROnDZBO
DUkBMLm0SQmjNWU4iU5W9/ozHYfzZri8nIydObGAM3tALLD1N/oKhOHTv2fU5VdwzhEGLA4ANezo
zP9jyDjSwab6uUMGqSdpbWOT4I0tR+ZAsrlTunOrwY2cKM3dr8r8gGYVnBp2M8Yxdr6qdo/FdVGR
mgJcheszI21GLh4nSz+3+/wEDg9GyEA0ZCDIbcntDLePSafGu50xH50GejyTI68HtY5nZ3SzhfZy
eDm7Io3LbWcHPHqwWMGeHsMCeU2RJwbcT0rxQXm/hkUJoDTdelds5bgvoATvwN6mk+SmZ7ZckHrs
zCAJQ5+IrIhpP67uxBa8cBDseT5Yph4zm/6HM97B5Opoplq8pyBI6JOvHU06o8yaV8TMmZf1jAOY
EbnnFHRkIJTDzE4/Jo4c3BE2E67hEix2YPiwH1C3kbwZIU7hNHbu1UCZRcQfM1Ukj/DCvnjg+okg
c5BhbPAxtDcLyPQak7YpovnHgOf+Sc52/mfpsb5548IUvci18nNsamyNekHwCc61c41Qdj4pS7tf
MP4E5Z6bPg++5bVxsdKhZp2PAisvT3U82u3qg4Q2IWCT0GEc/XM0qUEUJ23Z7e/BtoM05R7Vto2k
lfukjMHOQJlBiI0l99hkWuVcgImUWYSnFRU70zdWRtyIzjdC2SdOCYZY2HKqPwg+5ykWgB8YtM4L
cltJT3OrNfQFwF0cr+xvYpcwUzRCrKBF9+Ir82/jTNF7rHVG+G/nsklnEgP1Wam7qotGeTHaz50R
ikCSCIUyNzu8mbUCufzl3PbTD+uvrufwUmbtDtoaHt2ciRkzx3Tm8CZHsrYGxzhrsF7tMda4Kz8y
5gSzCiYttqizDuMFWyVnBKTdy46y3b5AHebtCt8oXFC4I5m/Q59kUrV+2em4KuYC6TdJC9XZswBa
/Gwn4Znx2/Pncl/e7XSJ0/Z9t+hh/Lxnv+qycZ54odxtCBc4Jgtk/eL1kuFWY9jSKbNxkeHSbLQT
9jQYk3ymzKMQwMDvw0KxDnhaI36nWLPDwUwO/c/57k4f0RgxpJ8DjDCjXOrPoAbMAxRgkZ4/d6Kr
/+KkTzmO3XeQnRqd083OAqg5v4Qk19Jo8tAxctCx/mbvONBmqROePIaInjGR7/dLfUVxZ0XLH3V+
3Ug5hnoMmEpagD17CTstu7Toa79lQLrGsH113x1RNckk1DKj4cwTNH5lqwyb0v4bX2rWUx0SgtO9
6L0GyOI/9a+GTyMDP12GiTQ2rkQyOKs3yHEFivmcpGRsFPeWAlsipNrJJTCRWoMt8DCi26rwc0gJ
NGBZ9DSiO+pkaFIaRgUB2/rZ1UOMGNni0BM6MNnIxqUQs/uFiAWdR3YXjA88G5xJHYnnBfxl6JSA
wETp4bnx3T4cI/fUEm38S93Bu9af0Nr9vHCelEayxOr8uoWg2NA4QXZhidAWX46azJ5137zl1X38
yJSk8DUWSJQKneU9Fy1S+xzXuB/zrzNDjWiX/USVwgaA3bLmF4TjE+dT3hvsT/kUjrEGJCqzFdL6
Kg2SgdES+HTjdzHVDbgzKBa2tsj84bvsUBXI2IIg3LFvO+OygREq+dX1e/yutX2FfX7bbargbtq4
Vijuv7dFk2AXclJeNkz5UoRR/f6B4R2rN/l4IG/ho92AnsNANj0GQMymOTwcA4aX12QrPFOXg4bY
cX7P4Fg8N9XxndotZjfSpmV9pZlZ99iHX9yOhd+4Lq8h+gF8r23sR+ZUQtTAcCVfg092oVLZt2bO
bAUq2hPXZp6PLsRJ1LWqoIc9NCnTCc0kva+BKLRsP9Jn3BXO+NiWpfvetTmlyWt33dQNv6TeZFZA
Gstp/Gbuf1XDlxJ21xi+a+ZxU6HYYEFmrJYm5BBDxRJRDlGpvoEKEqWBsRDXw+9oYFrEsBrvkRDd
GAByH7yf3vun4LFHX734Kz/vRKA+7PThZtfVRf4RhpPMF3WsKl18StPLTGPeCj0FtyTJKbItnhE0
W7Uw7weMfPbkE07kztFx9SuSF44UXH73zP3n5bekO2Rjb69R03zmxRHFmflkd1sa4qbCu2gWpLZQ
Ocp9NgqMU07lgIywpPnqwMAFZ5RcyVjL/dpUtjk+mNpKklgOcuIi+Be9r+OC7b88LsMjMVVc9Zm0
cnEGQrIIa/jgNWqRGemcEMntNPU1sVOfA6VjK3PBVvIybzT0pNBKHENZXj4HFtijeRKPWLUnDWMv
plVwZa3FvQue3Xoo/Xuxv3e7R7qpsJ+hgUJMzw/KRy3UsY4YPM0Rt1MPn7oWXhDIT6Z26540n7Df
C9hYP7gmwNKlWax++KX+NBbWokjkowaPYzYeG+7CWCPhYnCsb+EGc3xeQ7h52EYd1RHwqrbIEsWy
jQ06/I2x4OdGXTU/1mYUZqoyq6Iq4qWm7zMW6ir70FfdJ7fr9vV3W748BZ4wlwiXiqSJOl8POPNF
wkv7ddQiiBntKnoz6RBmLy774okz1bGO9KD2ZSSYP41fJNM7pAASinePWxeaW/ByNQckCNih8XnV
CEp4eE1SF0IhX+U/Fojg8Vv5tx8danLtv6Ezu6SvePjqhUXQqs7A0JhtOpxgGSlMIeLEr98smCCU
+6HyJ4Sknn5GyuLyWQgzIBQUGbBHMHPFbsa+sEAqTvub124JbRB9EMsv0xNoiWy62OurKz7eGwMj
GjbcZtDI8RF6l+fUJoszUDbZn2XZApG7WLF1zn2y6fd0MdLLuO3nIwZ/l52hJqX2lTc4QkBYaN2c
vp7a+eLJZDLhwN0FsuH0g2c0KwbNYHWmq6a+9VqYPRZY+BordmE4ZoHXrF1gv0ZkL8XK+TY6GbcU
LDrsbhbUDi+ZR88TKA5LTwJJonSCOop7Jc/1G6rF6vU0/dFMt+o4+amJXF6xiKTuI2OrYV9zNqxx
mSNikYAqG1oX9LwRDtffI84eR4usD232h4tInO8VrxDYQcG+zKsb/oWEZFb0kfkwu82273kOyvXq
Z29qCNv8Ja7Eqn8tbbYS3Xhl4ewN1eSxEnpKu5W5VM5KODgclc0F6Q+MRcrzZwV7o5rNGsjb83L/
gtHFToXoazYQnyGvL99N/+GRUcAg8oXzpc3+/sH/xHpNxsf2KdufN0ghdaDPYr6krMPm7m2QnUJ3
JB8WPYxsv8/HDgI6oSaZ93nfldb2NUFPp/oNQT6ZYsUM/7GrxUCDkzK7zGYe6N96vrIMuxOwglzV
zWa8uS0Y8CDvrrzg2zcZRKy1mhqEPYfjYfYx997nXVV64sGcXbvZSsNnLtv1mJbMPwBjZ+mvQNmh
qTPP8lYD/fxIyOwIa2D68m/6e1xlq9mKBCtH/bVUHg7OdTnO5gwmZ835GljjksWP6sugoBGknYLB
HHqY2TtcXPYZequwqd35vK5nIVqlGXPAZeXMUUe8frtwmO/EwW2VVfVZRyoi8z/ThvH3qUGfmOef
hERMNZZFQ2prJKJ99ivis84LIN2QITQFWI7127eQyHQCmD0FXD6neizUKnndj6gDVjww0K08FYD3
gpn+UqrnVw7fzshngjEGdHpF5+u8w/Zwh9CeDKS2soSh9nfjsf/UPMVjgPZACDJPsYBnC+h4Eu+e
9SEbXr/ikRaUr1JNDAcAk3r+q6P1RKO6vz7XjXMNWgKusJKc0XJRp9TBbwhzx2kPc6xb1j0lPfMt
rzpz82tJhsPF7PJz53b/0zbAWQ/rrOi7DJdbT3n98fRVfuYN2GzC7JjdG691gWkz6sCRc2sklm53
MMJrekrDU77IVphJ0u7tYZHq94WHYb87Y7UJPQv6blBRkc5CE0tqI9DNZYfTHnC5SWF9l+ywwVZj
zZIuo54o509pvyNn5n5adWiR4DgQw9MGWedfL46w14z5FWMOUVm82kD4Ev5qv22nWMM7Nl6I7H4N
NvnLFzefkTpUor1t4Y4Np4xHdoC7+YqfEHSgP7ReUa0tRHbA9h8ZFApt+BEJj80lgwwVpPUQH8iE
MOH8Y87DXH49CJSUNzoPMj8nk3Z5xVq5Mu/fSh2xQzmQHKXRmqvtdVO8SY5mtlF/9eNBS6OGDuYJ
4zHTWNSWV0RjDwYUpuSqD9d4Ayt151txNEofKtGFzodY4SMBmRS4Aj/8Wg063zKPJe3xwxXhWruj
4UhDjOJY2Ki5/u9fSdh2kn6Odt08FqDKDOf9C9RL35QN94mIxtqJDxcWhi78Sf1f2a34YUBea2hv
b/pSVqJqWb7jAu2AVRzN54eCVTjdF4ZCTNYRIMORAdO7zvQiRBVTYsrHx/q4bXM90GK8PlRIgrD5
Gw/eXe/UJ+hmmA+Uq4kPwaGIYPPD3z33x275uJh2O8l0sNz/6p8kds007JOe9KBBo/iXPRne6XAy
ilBsp7YzbDDBk2VbzvEVtnPdJWBl+O7U3V3GGpiURGnEGo4N2UR70PhPk3Hrc6nArCFOmFDmAWOk
kazifqWNnsR8Zk1IDMFHC3hQs5sZEYJT6fbqzjD69lFac3FndmHNYlDPV4ybmZM5TGmzBZleqeaE
punTqSrWXPvruQekxdj4f9g05UQ2zS5E+yALRis4A1RK4wvMiv4ot2tBP+ozb6nmK7Oc/ShfCIpu
uSstqnavtus7YA0qIrw6fr8RK7Oa9JFGtqpke2YXsRs4fwLTnNQxcVJEFDn/4+K09H/U4Bf3OswI
fPqg5oXd5usAy+y2F+AJiqi6WFY/luH+GXiVN/bQunhvPUjtchihMwrnrp/vSKCvOOIizN2nZt+W
OF4Jc6rgCJm7/QAoZ57gM0xgapG7zNmcjJlX5jUhtKMdBFNSxahBirjg/034cuFVOanLw8QkTA7e
fInI4p5FYVZR0FFCQCx85CjIzPWrT6TU7iuXIzB0mjDSVwW7I3KiTfQV3KHHR45EBOH/8IEOdFKx
zzfqVlBdhUnY47e4ucLXy2Zfvzx+28zhN0zb+BrPsYkvacWipcsnhV09vMYsE9JaWfeH+nzZ1Jb9
Yqtt4pJiB+kH4rAT/AcKIWOkNCsN+0rvpu4aYispJtUKGT+1XWG/YwYvG55mJM/9H3V6q9qoxz4g
MZj7pllNbbBvfbZUV6WTqisjpxmDOXZNH6G+U4we8rPY0AZwJnKFDIzLzC0cCma0O8McoN6h1Ems
DQV4sWaM84LRr8Pm8vV9hthkgt29EseM8XISulBnMAqQXB9p9BohFEdcgHKvFpY08hUH76Aquc2S
6DlL7Il0oLk/xGDQsdGFQSV8ImDZ2PcFrOcX9DN3/J7sDqn1MLFnbUBWB3/wGT2KyHKxJ6Ctbr+q
Lb07HFDtADW6kWIonhZ9idOwtd5kwhqhLdtmPy/dez9FAuFR9CWWiCEp64HLafd5C8rTAtPpYZsi
EXp/Iay+yJPJwkU7CUy2TTvd92+vvtMelRvZgPgSpqEGmD2qT8pNVgSwBOZKI5RG6a5GvaqhnMCI
q9w9nyuUZ2aZueYIPQ2OHxIYPFiNLlIRyxR4gsWS4N27DwGDK8DY8u/NsnklDy3XTndm4iwMfNet
dQc1flfgduM3VC1wLSaS/UKvIk52pxIZzmfw3xRcocx4sVn9MekatlcfLWknLVitxe3j7l+Ok1wa
yAog8Lk3w8p9fd3vP2/xp/1W3BtXoRRXmGNJaYijADcEDyHMZNG5P1eg6/eGrvEW4qenwsui+rkw
lSbb5IWv4RKZKM9/93NZKpH6fd9ojAusZZYl1Qs9j/Zb6EQOy+UJIpJ+CQ0UUVn3AWtfLtnYJg/f
8kIbSKn4LumQ2KxeCh7lm/6z2NbigRgkgsZ71X8u88tJEjlSADkSrBQsPzdX7WvonEz1G8Fv4MOt
auEEeyajBRCp7x9ufnGA/UUkkjMEywS0PKxIgrV/7jVuHHX1rKPq10oDpKbDK3xRgBKToN8jxv/y
tEqEStAyZcGV4V/+zT3QdlrvCfr+ZkJmpKa9GPsrdKvm72Zd4e6ADrP1VjQ7XtkQB+SyIRmotuHC
UjTRCKK/ukQmPo1gFxjE7MpFe43Lu18n465nDkYjZ37nKBr1GZFsu1ZHKzhlTj0+If7z2jVpNc2S
+JWUnAxIrQGzl8nm7ahBzTCRwhG4eiI6OsOtChJrP41cmO6RoSF6TGswgYWoq9F4+QZexbbwWZ4w
JMUpE6Ye0H4TVNAL6x/+ghnTmO1U4vhA9ljqqgRaEDIiSTmL2ALgRID6cgdo2DCZGH1xDEbvQp3B
U0fN9yfnnrGKZKw5B1Aj2dvDKyWo+rIWbD/3SAQFUA2EHzxrfJg6Hp5peDJgrAAlBhahFJgJkqFp
OUhwKLmGWTbvfpj3fhqvqPgqt1eHydawQ4qM4rHU4hY9Kzv0HAUg2TYPOSQC76Udsp6lnYgKHrtP
6QQhTITIR6IzE0lQLu70K1AY43poSJi5+xoNZfUJ/GwYcZWH7dPB51dGSotPOxxQ1POUUngNOY/R
TZfKfoBfihCF20SbCIVo17hxEMGQWwukrlxW449euCLTbtXPGXhz758ZEECtMq9E6YVmtUKajbNC
xyAK8qFxuBfzO8g50n1mmK/vt7gCGxO038vlgyfzOReWiJmwe4wpK+XJ6gaQCXxdKeOi3wsrwj8t
eBZ9WF48BdKWOMPxurLm9M2JtbohmnoDwJgzZfSK1CV99ZdoZNafPWRGUJrnn+xoWKQQNcx9sYCh
ppzqwYVJkMp+ukhxC0ra7cdDi7uN/oNlE5nmjBgWXIPrBi+ExRMzAXDyPkbDQ2wrZvUkMfgVS5v0
80qPXZ/gc2/kodInLyM0GOIQG9X50DDRVkLGkVYTLU+cYboKg6Ykxs50BjY3yamGeYc8nbS1AKP3
HqSUh0gBgJ9nD1+hlM18bO5vOXQ5v53EJf+yCciYxfcfIWEnRg3pQ6LL4XVoBSAe4Ll7QssMpx+K
IGfNOukbkibGMmh/nu/pPf/j6b6WU2eWKAA/EVXkcEvOwWBsc0PhQM4Znv58Qv/ZVdrashiNRhN7
ulevjnzdMMaLn/lnsUxcijc+je37cL0oJNAUbis4M4sENFaFw+D2IYg1muqkYDvnz3gLazesUK4a
Zfhag6RvSgmYhktrWd6XxYZtY10Z4oDZoGk6144DXCy7dvrB0pojzKbr2XruE/CDU7uFTiyD4Xow
7gGH/LCfpFuZQWagCpBVHvk+H2swVlyi2rwfCKG1Q2te3gr80da/tcx1cHg7D3Je8LYdsFqb3icB
upUmWtPrZjbWL3qBx1B4lkUQS4iRNznl21hEmvl+ek81Tr2jsGlv9/6ezeKNnqMZt3CsqufaebD/
Wn9tv6TsXd4iH/d+/B1QrHFp77u7t0312l3kN/XHO365P+f3uCg7zSzz3iA7pC6n1X0O5kIM4QpS
dvLMaP91758H7L6fRwtcezx8jE6oh+iLJYCAXhSXX+cBDfVjmJ0qeKr55IOJPuFtzNPq03qlMmlh
SWECe6zKPP/qMBuHyal3GAGi9O6N3ejyfu7Kcv+rghA1x2i9B8cBUoxyxhvgESjMcYVsf++D2+Rq
Zg0CrJ+7MSw2KZCP2dsBaJojA8/ExduxFuBw5j9RprvieZAcngfRyfprHJRuFavG0/lT+9xNNVfR
0uzQyAE1oAlLleGtV29O5lJFyU6zfy+CW2ie669KRJsyOU1QI3GNHtgsmuVIQ1FtTcDSaqaIL+IY
Go/gNdjCfiMfOQGN35Esbftn9rBS6ptgu2EvQdH4TWL3f7a7aWYbgjUYUMDjhphoh9b32c+hexTc
1uRz/tv1b+JVtLNcPadCiyLzp4WakyOgF4kSpIUCA1HjWH/0l6A07Tlpo5e2q1RUbAv1+zD5GXvk
n9P5G83O5NaMVOaNhyjjj/64sXQ1+9p0F7+X5noY4FuicFrPyriZah1L9L4EVpqAMw6KQuzjtivM
6phY3rK/6S8sqZmPC8h7PNhzYH4MJPJ5/nTAj1Na/yBveYxWgukEbFa6inWKZTzKRx0LIWQee1Ls
BN/JZKOfX3PMj6fhqpr4yO7KOBjkzhx1+Jt3Li07TQ7onNPX/rB7+t7VH3+XUTxw9Qsm6yk7CfM0
ToM9g7jdBAthsgCexSgAX3L/PdTnX4GfDv9e6S2mZ4w8z/zIqsmw/GRuO9VO6YBdgunGKgQ1sLDm
W83RDtAMEk4BeKwJWA1y+TSoL6urmOW34spUEuCNq6QK3J9mzQuPGOYAVkihRgFG7xxycJUX0A+4
4/yc4Qkpckt3Pq1RHHWzuRLnLxOox5+LJqMymO5mU+IPs3m2PM5UKxQ19zMemBh5Fh+R30T38ZYC
gdw2r1Cw3CVQTC0q6X6kFXsDHqOBmQ+TtexgPEi1N5x3A3LDdMDvh9pjCR7CifQHRGIeadkPmGWA
9zgF0WKiS43nfT2TN4QDi7U6sEYeYUJezn0slQEl8A++mB5kW2leOrbT8SawYgYWaJGPo2bL36fs
qHSQRz31IB5e/jqlmpFmPzmfyqvB7Hc3aJ+He3rNt/TnqZs75FMWW++e5B7cVPLpH8pcGtDTBR1q
kZZs/qydfnLv849xM9tMtGZexFN1evqcTxK9x0/8x17vYKr5uf3sp4m1YEA2d7efebT1+KTqvZ1K
O0ImxkqqKv5a+fssz4bxlns/fJ4+99MVQ6RFHKpSkRdEn32BBlHkk9uPjU+UJ6Xv4fqbytO+r6fr
6SGXT9qKQt2PTp/+WzRT7XEtEdj/hOPm6Rs4E0LplY7VcZUK0vOruMo5gE2mWvbCA4g4loho99l+
9hKj7IwaWNCX1riZaWcAMOfVk1AU/DU/RINCV/bL3xR652AbqYPryoF3Kl+udCqA3h4egaub9ciO
4CRGNAQM7Aw4w1HMksBdk+vPYVy6niuc4S4Msa+Vlxf+aV5ArpcVYuJSwLU6PtiirblylgTniQFS
zd8w4vFqAdvx5GlcEqTSC2Ycbij0wHv5l6Gyoj9F2E5GtPXDREW3TlC1WSH1ctEw7ofWFdPr7m2J
DjZZD1ZXTQvWFcFaEtjn+OuIagRU5k/0acYcB0DABPn6JmpeztY3zHG3viGVfT/DdnMoq6/e1r9Z
tvHJZpgeIQVUpPS9dPycgxyZFpciNXJjryk+05pliD+mEF0oLIk5+8/F8LJrgHXhQ0QgYZAvdXZq
ZGzf64KRH9eVB77mCYeyrKdx2AptRDvJin4uAIgTY7JHlCZBJA7+E2nRVCLBQbiMXspjJJmCQdCj
q9TWqSFMybmXrAItcNQv57pIUfmTWN5HMDAsBlBXi8lj+KwJH2rrxdp6qlhOn/n0ZMNI+x4RuwZ2
bj+AmAtszLYSP5t2UNNTns4GMZgOOiE7B3Prp30CP/Nt8zSE3Yr0F9P9Dw/A6vJzN4r+kRK6q0lQ
HyRaQJo4n5fMpza6/grSyk/z95QrjYdY3WLNx+goYOaxG2DCQQGiQ2i6gtn0JhIIJZuwmBO7QftZ
HV/bAKAPFm1tqVKDSAQ2JTAV08VkfCgzTraSpdXo+X14x4MO1DF4QDcHXcXXAMERuLrJdyLJ8Ss5
SXFfhNOA0rpSttZ3+hONP8qENR9oeKPyWdD6TUDeTM+4RhxO5RUjR0GMBH18nwt8nvefz74r8y2e
Xi6+Oshimn2/1B/2OCtmQ6rN2rKbQf+wq+9WRctMrrHvPq20Kp6Qb8ZACPHM295YVQKChWiV/f80
SU6VWd0qvxrRCYl4dAWuQbp8kYXEri9L5Q2NaojijcZ88iMexWlybt6Go8swOl0PROD+JPgR8xjN
Iz/zX4R5nDPmoo9kIWRvf7MqX5eOkXWaxj69bP6rtelztLIujiknjiBaICVU06/QEpcsXMgrxgQx
3uchX3kE5GWqzaAGx6MOAQKJHav2mQEV+9QvSyCpF6IPV7/FGDGPQc8plBMOPYOd8/OHKKZos9rd
Tmw+PFro7eGFO2Vetu/BqzIGqgXjQVlFIM8B6lajBkosz+R+uBUdiF4CUvgXBkU5YM7MUsYWIg0O
5ww6QmRy7zabGrp4Bji8BcHpOWrjGghbNBjiqtZ3W1Qs0LnXRg9W0/cFHl6zKdqM7Y/pV6NLYMe5
Q+uyCJyzJdY5olbnZDmSKF1npSNn5AwX0gJql7l9BB0XTDrTAnV1omirBZirzyjGGdT9EXQvheGe
IGc7F2GAbIw+TburVZ8v+QVbhDk3F4gC5oizBUJohwoIOL4V5AtHjri0rfnkriTjaowKdlzl72Fv
t8XCk/nKXCiLQKvaPJieolPchBcdHMunLEwzIiVkOOPJ4jwVIZ5Cm5LlRDXCtesRr8Xvb9iol9np
JiVMGb8oit9sa8epqHSIc+XkWbc5tZFfpjjkbBr3bSdA5z5riUd5OWtkRKWJtuIpXqUV6jiQWyot
AM7AP/pGhtt314/+g9dtojmkQXikGxs4+7fZc5Q8iK/XMYUGKL9oK1mhb8LJ+4dUIbafsfi/z09V
nJmipGTPaF3AMIdXO6NgQ4s2s2FuSOVrsZ/D8DQlbOhjRHnvTn/eN+KU8VdY5FNBS1rQOikuN1gk
l7Vt7v2EZql8W9e5wCfwjmxXo2SAZtwu33ECdXiZm/uTuy6yveupSiBvRoU06aW3rFql+AYjZl2e
uSCyTpILOdAlp17hKWKPcgL+M1tg15kiMVjWAkwilpPJETLwBlqoHKKroK+6QdHthsbWYd3Pjet7
ZFT3xeTeFf05CPgYxLlLfQlXEh8XOFMtkZG2aFMyieKpnsKjinN3WaWEzB55Z3UyiP/3BTF2Osdo
DMUMl6nxooqoIIgqIxp5XKzsIjaIeS4Anmbr5RUgNZXXunwHJkQPAWAJ0gw1LCZOANbisj406/p8
W0p++fPu+VS1ncZCcar2xNrbf/Uuk8jqnUZ41+jFVx+RfDE+pJGS7ZZOfk8LbsiWWtFVXXgENnj7
Dhw0J5D7wbpmpSqYK6jj5vgkjvHmLPLxzNbi0ZqpDz5b4tWl+anjA34OR5aabGVDB7uqPvi/8cJH
1x3BebifxhGpDgMX4fLN/GjdBRGCGTv0HtCwxXN/VqIcS64Q7aa3ILET6N3+URcix9N1ayoY2mWT
ZAbRDWaENbfJI5OC7X4q3YS67ncyFyO/v43NC51gJR9hib3uoR3X3eGAbJtCnBevH/eAB2Xrln4U
hSGI1I/Z6u+NCZIvKBZfgeRwCqEwPhaB9Hq5LDVa8NWlNOlJcCO+08F0QrQgm/EwT48CReaqHBBL
FWwUixnAlIAcdKid9KRr2Snx+fwxuUZzHzYw5uX5KZgNO/SVhv5qmm7dMxVedqaUa6KbSTVtBquL
ciM2IGO8rWtl0oPQqLXFh2obXKEPcNvS38w75uXs6LREViA+OSd3Jas8Sie+pXz2RCCO9RvmSIIW
1lvEEPufFHc9IohOiJQi2zLmxotaJlIej8wYNu9QwxtcS8kSRPqdrGdtScBg1OyVIhcT+Zi/+8BA
Hz86z9Mncnn0a/hJ7vcPXtNqdRWtGd+GNlljfRdgAaSY1UhViIOSqd5/Zm9z+KyRJkShNNR25BLe
zqrgk5hLKgvcuc2o2DdhWPz86O4/hc0ymZMLdRryqbnfJudcufMyBDEGreAncOd0w2ny8QiipPkG
ejHM+ofoYMftYYvZs4TUfJ4sbj5Wy4JoPX5EFYLPg7uZ+OG7S/kWrZ+QbIlYgPjAWgPtq1F77AUm
USDuB1/HNpNHAGes6Ubwh+MKCDuFkD2puRXAM1PMneoJrpNWkt30sq0TJREViEnQZZNIIhLHgXyn
LmumjhW2pPjffV98or8SPZQdCFkb8KclN8qVAiEbNBnkJ6wag/+RMAvPOP88R4qzaOW5L1750Nxr
RxB2PkPE4XTJdgR7T0741sIlWkpv6mkdPRLwjwY839tOmtGKeoILtim3mXGrFuyOhfwyMwY6mBkQ
4rk6/y7lSkn28E4s/5niN4KIdVM9cSJZlYiqb0huARLzlyxLIZ/nb1Q3mDMzP6d6wC55rlHcLIvx
L6GgjFQ0HpEOeH8MjISG5xMFA8BlAiAzOmR+urShMp+nGpbW1baUOBosDxDR7gZYOBCIBYKpRN4y
Jf5bpVM11rn/kE5fc8ZlQuUZiPXBN9zaTF+l9TAzzbXpaS6yojMWmOQ3EGZLBrjQ7dEaH3DMQDXF
B3xMRluB3yT6kVweNj7zPVZ4ywDqqBGvkf1g/yxT1Qscg190B9O3Fo4gfz0V8faQNiJFtH0xtuJT
VR8wsi9CxvYu749LMYGaq4aPpEr/P30Mx09ragklE8wKGB7T92lELD5+RwcxhHs98bnYc3/SwNPj
j2z58vsFb53f1hc2nvXMhC7dYoAlN10UsbAaAyVJ1Xefifqxf1mXECcdRR9Nl9KTTKSoxk6TjKpb
3Qm5FUDWh8YY1y7pPFNea3lilw9UlwIY3U+F2HfZ6AEWsAfEz4l3lir/MbWqjF9ag8WpnHywsDcP
zw6g/nxgUjsaXqVNb2wvui4fXzzZ6k3bicdnd4JYBLk/V6Afcc8pRJLMImT6xM9YkEJtzpUg17cE
nMVvIYBwatiKdx/QUogMTmpBnEBmcDBGlghjrkwR4eGa/BhIaEwDRfzHHvDXvyNez3TsIbEzPvIO
WzsTBkOUM4nTmYBpPuRRMrLnJOYRW0mgO4iU15bBqKcycbjjvrHLbwGvTiVR4zh8C26HP5Icd6Xo
iKjjwPDAgdlw9JbbK6Su4WBHSO2PA2NRAb1dfJu1cUxQFXmTa8KlCxOY0rmwaQkkYdndAkcxk3tI
k+DCIePxnwKbjW0IDCWHZrHnINo7z/fBFsG1+3q2O0hvwhpz81puiJ7J9drWg/rK7EQoOdQZrl6V
p0JdOAi7JlbvQFOl9zvkZZW31D60NWU2Hm5y3C4/GmoIQ1Dm9jPeFayl0xgPs4G1/oz38DJVvlFy
KgcdCa08axyXlVdOLrSNNnP29b7Ly11oC4cLVUxu1jr2AlpETThOgSeIyt7fggPUVOAmeQB2B6LA
qwjK4sISQv+l9L7Xt4XV4GIzAXJt2dpAyOlAzXnl0aDLurYDT81X1WgNH2Vj91/Z0D9d3lmq+qeJ
NY2qgVSqBsXrznMAaT3MFC/1FxAdtRdhEzuG1lJ8H5H6UctGwiYfBMkQAid//rFM6YD8SIKuqAf4
O6yAu1XsVSUNLeA3xXXoviqeMQWRj5+xIw+5nUCOLfM9nXF5yDO/3NXUIFPcfHOdL52JSywyGK+R
HAU2FsI1miYXJAZeIZds+fAKTCzeFWNPtJF6Xx/y/pCRs3Qugms6Xv6h3Dp0XYGaQZnN3xTmH9f3
8yG/5xcGKP16g9SunWUvL6YdSEl3oh+3avR7JvjAh2oRrteLj8FcxyokxgQig1K0eqzfK9lq1I4w
cMInkLeFX+nl6sB/PCjysS+y1a36bC1oyJclnAFDGqVtl6JgPB0Pc4CvCTEEcFH9Pdr8kz51umjP
FPXs7gJqPooDnnZoH4Za41gSZVut3EBQW8vBanLDgJnPNY+nDkvUop8ammRzw0WiGOMNwpMhCoox
Ffy4G/DFxdvna4npDR1qbVGMNBfYV7JT1BziR4I7a6/pshnohkqPSrK04fOLlmCh2YF8yuhkV4sa
4f5Ux4DJajkXkRQzybqVPFRY6u5/IsRThg1yX0s05x9L7p6Ckx0r6izZFs3o2V3OhJ4s3L/m6AMY
zDA4idjFuvC3guapnzpymScl5hB0IKd+5WrX1qLv+dgXM2sk2theq1gJbmgGYSyFQcXViQM627uU
cn2BAtomlt0kC+FQi3zaGiQxJ/RJU5U0D08ec1ZZW+ZRbmCfW1tQJDeI2PMaeT/S2fAEuwaee6b7
9DiQHBOZmkCfZmNwRX54dhpxAY/Uh03WsksWR8O/WlV5lxb2hx4uYEpAY5CiP40sNkBGIDyiWLKJ
Oy1rovMxVWXzg0cBUNuG415IoiierCpcFsaFyu79yHeOqyNQRaK6akGHfWz4KAP+1846V/4sfiyF
f2HFsWXef1zp7k3F+9Jk3FwtK6X1qncfJiiBIRcGdw5p5evkSReO5Ct/r+9LA8IS7HK8CzcZaf3k
YZ0VmwtOtGwMfR3aq2ttMa8sWmfU/klY2dLyO8OSLjmDZg6uQ8TJYLWlns5q+VkQH4aOdSMWL2+C
+KzIoGPevJXvAWSxMuf1+HWV9bETfb+vCpfKuQ+xiPGSH6nqQeExRLp0hP8fLIS0zfFJKETvDLf1
IApg89hZ/DHYZ/PPj2M/lQINTH8d4uXTpbhaMXsTESj3l53DpZheVsa1a7rOzANjCi34imqyEA3c
wyTSWe0qNtDftn+oED8RLArps0aAb1nHDhUwNjxBYM0X+MgS+fW+nFiV5qtKvJolWrAMiVh7KmAw
/kZMUofibsxXpfWtJ2jmeEItchTSnt8WdhjYkjvGOvZaXntwtJAJHCxEUXnORTUtg2gdYo2LSPN7
0JN2mgF3OYgkaikMqekCNwg8q4lMfXftqImV4RdrBCxZPmJfdMc5Hby4fEU9sukFwEcUXB8iF1O1
7qrRVEto1QhMdWVZn+dKm/PHrnEEoVlWnqtKNFmNXTqCfd9vg7uGTtI6lBOAzLyahetjmyo+TZWN
07Waib3HVr1lqoK4KHYtX/lti+G+bm8zrdW9JQhK9RRp3LjWLLuzU18cjPxVnPDIW2zdOzHc9jjs
R62BhWOq44OgO2fLBgssVd4b/vty7Dt7rbHXrjs5lQOEPystxxYIWo5I4dHfdXny7f+SH9ve+iba
VWG2CuJTzzE9fJ0A/merzhOtsxBfWSrTXHkRYcevif6+XrUX58Z297ZOd9e32jHdvWFHr56LBum+
fN18zhPv9ic5dmPLSeMwCWbYQy9bJ0QcGJD7/HwucwrvJtl2NXJaCnF4BmzLA4BFChn+jrb2s37k
1I8I7yyUc23RTnwip41lK6fru42fnV6mj26GhvwqnHYnex8+arcEG04AhZgVmE6H9qg65e7jEez2
YNvPjd8h/eL8bq+YStCrQiSaYu49/OzgRCKkWEHpfigaD0Hg1RuKs67ecS/cdJpr+xGHA81HVoP9
sbK7F9gtOC8P+WhN7fvkVPOPyoUCCReU82Waw7EATF47fzCgPEYwHHcRdh6p9nnTi/7dhvSw2V7A
bbbEGPG0eZ0FsUcz+ejbNT5M7Hv32wcan/vn+V6Oj5sBLRjOlVs9zb/VWP/eZctbTrXXxgZGbD5c
fOfuqUki2shuc93NrRllnctsSxEjC8VWEid4sps+fO2e2da2EPsCdrve0OhuuToOVmnazrUwheWH
VQ99TSawVlwxU7MbI34CC54FUda3yTYxaILSgMtBel+yDGy5pyuGkNn3poXkNzIIcDQoNM6CalqO
UR+c9iV9HzAqN0j8rvlK/cZShVmiOosV0tdhIHp8k+Cekfy69fiO07Ghhb7WZkCfsVIGkfzbM/ER
zZbhvaChL9tAkeb346yei9TwrI5zxeu1FGdaSXQiYD7LirAFegHI/Nfs0t1keodYIcV7CNPFswh2
glEKiVPWrpQ/V2G1KAO0JZYlF+uULt1Ldfep7jLZFrH7guU/1phFGqdx0XdliJPxxjZe1vcj+EEO
pcUeVKZ32KHCFSQx8rXGQ924QXJGA5GTiJ6i+J1OIfusQE32ct76dxqToHgyfFSPjEyF+d+eqYgc
WosVovleDzaktEOHvCsc+skgGENvu8kvq+1lY87AP65lmSC35MhZMWaJLj8am0U5vi/N6xn+aY8m
fBRYjkFrfCZFIE6yxYlu0lhxLroIYllPBXN6S4y8ZDS/rsc/WJDfYWfule26GKkcyfImqtKZIqiC
PEYUrM8bhB3hfcinuLFjujjZRTLDcTG7lOG+36D/GhxbZsXrTyRj8izddlXKzM6jMS/1F58yX/wk
/rLf11F0IFbt9Q10rnvrP/rZj+d7NL/vxfxIkIRuOLDpk1U4Fryu73/L3vUv/bEdXVv79yKbGbLk
O3dmTr8ki1oGcuE98X7pHHsisi4+Zz/j71v/XkHCESneW3wosF3EOJ2OFji44pPz8DqMtlmVvoib
KRpxEt8Hcdb/mpdo6uz2BQyKnv91M7izrJBgXUTIhNBIt/zDPKUK7kHK8I6bLoIEL1CSn4Jkrzsu
9nHWvVnn2Nrkyn6SDPiLXt+FP10smTBBmSzxpOpXDu4YRqvy+d2mv8zUvB2FP0jh9coa/ZjXs7E3
MkgFlWhB5PLP0y90fBJI43Xk/hKBf3Tm7/L7RHJPbU8qQTOhae3VaCCh7wFdWOkHj3i+HS2u32Zf
58mTfBPQX+LpMYV8rUeHLsdoKp+FhJtOAvXP6pcQtLRxMr1rVP6+f5vi7Adwfp1oVCOPCo1FJTd8
jiBGM3+ZiVdefnUtpbNJ4KetGDPa1dfWIKx2tafq1JV6dliqbn29vKZ+/BSg9Pqr8rGS/R5/p96j
ATa+dOiQQ3qXvjXnfd0+l9L9cRXvfu/WeZDRYVrygf95ZNvPjc6T2aedBLhfdVXe9S1w2ftH+CYv
sNsIjCxmPVgVUyb0yuviyR8W1MYEzj31b/Vz+PJn7m/z49NV26OvuA7l8+x5X3Z2HP+WrLn70ZGt
3iz4ysCHH75UhiaZHH5Pg/WbLBwHmGn7uPc0i+hnYmRohP3rVRSv3/wkJpJpjyf3ys7q9zkrb4QC
qi0FbyqryPVr23X53bZyHYaf2Xcw00XzZH79WNlc6N9ZFGSCha9bVitQwynDUg2fVONSVQeSzN8z
Seqe2x9Tw46MxLvqvMrkt+lClF7uyZNxn7J+j7FucAXIltKcDI/kjcehHk3XMrvKAxDlGTtMMgWM
eUU2cxrGxxiwUc3GChGmj0zzcR1u7A94hmwMjaKW6EaL0QbuGutNbz/Kti+Zsg2j4tuMGn3zP4CY
14f4BBc+x3bx0TcCcl2bSAX/952+I0wUDhJ9SmqH++54zFALm0eRwkoJf13Hy8mPWCvZ9Ijxqv6l
NH26XvRnpCX9Mrin4rZ/4a+LXNDSuojfwu4ZjmNlD0ezP2XuV+8yVpVXD3P2eHiWzK/hi+T+Xz4N
saQbl67d/qv0YSLn8JlHddVBQeEPyXVURQiu7ZoPsyZOgNZydH53/2LmZISkKUQCVD51IcLuw4Ab
wso9TA+W/dV7qhepkzea1BltrN3g3PNRMPn2s+P8NaCLOI62o6ChDOPR4mfxqe+OMpPHwNIQI4qV
9u0MIN90n781t29AMdia7C+KGwaAz6xAAxh7vrOz/KMaKWqVuVqo9Obvt2+NaCed/di/B7tWY8m+
5+/8dvzLDaz9K0oRfBRUEH9QpvqvxnMOW97kEDT+/xspbMszf5DX8FUTRm04fP2k3mUTVtLzT5Kw
cc2pxlQ4MLSFP+Mfy9HjWOkfkpPDisG4vukvqzOxJofnVmI3UcR0I/FutjJXbv/So2hvx3OD2cte
pDArsKN2fq0ONPxoqUxr5XtX9yUAOPsGLazEShMWIew+CCX7/tbIyAT1Ex1Ju5piHv1kc/XtMcsR
3VN05H/VF9aFhGE+LnyYw0Vg3XmpbpTn+u6kC6o097z2aPP77S81sSpv+l4QhxwbBXMZtpFLPlrd
dOThJUTicMSpamV002POSmZVUmVxHcrGDRKK1qwDQ+0JrXoJEDIUKR9w2NUrXU05jjRD9RwGM9EL
KMcoqQ6ZQLkZVokLFmfKOkECaOqWnNh4NWXYsv6rsDClFoqPDqVbT9n2fxR/+I4x5pd2/TXCq3mF
TJd9e3YRiRaXlXOZGrETGaQ+n/TogZb4Xtu18RiwCmb6189FNVlC3lYOYnchYBpQn+T6i0lisHgD
m4EOTH2m+un3iMDbdI8YvD9PExp/+jRKPIqITKDHpJugkqRai0+viSJrhjATxcUkKsjFvplGMnMQ
Tis63HY37WyL2Lv9SwYxx+WAyt7GovEtPwftRqaRHVHc2ZpAANBOJvb5VWkMO8AJpbehubMfKGKt
rUHihAo+byZsK1OAB2F767gNKrHjqx0PiiWgEfS+9Qh6w86fRjFg5/lPjark1PBLDUNhGQA2knVK
6i9GUhhoxHRguzalLzW0yncsDohGg+age3bxpIcGnn+1oL23zqirkNtdu5lI5HuRfZA67PBh55Ui
PEy0Lkzl7u/PnX/X4YWz+xo78TUuSeTKA8ERdnoc+/P3SxXF5msSCM+6/PwP+abYPe3EV6b7m6vR
ciaWAAr5dQCrXzOVF9zShXWfpQFhlOmxr/wNp/Ai7OPGoHdJliumviySnrl8j9v+CwdAeOGJfxee
82oLaWvWjy0r7hvj65HBED4hRxeSOE9Nb57dSgyK/prwVn2az/QHfdyytb9gNBfbfT9Sg9IpmxlO
eYIXvBSl8vD745X8T/EMeguJV0hBXbLoK7lH6EGXwf8OeYQZSCSp6cDZfWczQlgfRnh43/CWPvdl
9/JaS4jdx8q+sqeyCt4gCxeO8HkvJ0GZgzhVyG7JKe91Ry4urBaJ0qFs5ZHONulv+xeuVOHz1Xn9
nmk8Sw8Kx8vpJ9IRC7zQyxWn9f7S+pT4StQSCG63jdShliqKyfu9f1+O4OUc6tZZQzoUK1g2dljK
grc693272nKlmH5zdi2d1K6tKf50lsafzj7ZHR/ha4L7Pvr1SJggzER9+CnM7V8mbsLthd8aflX4
p6xcSBYWyINylm34oF+D7cyrzrzIr97uIvKarP0ZlsQjYXn86fB4eFabruUfrHCvm2G2YZmdw/Tn
W0k7SOCOxG4qjLOOdqzM62752d+K4jXOGioUFDxjwZdaUcKCSimX8Hm/+tPjwa+vHCQOxIvXWVau
g3JDUX1rCBL3a/c2PfQ94OAfRQz2Yunk5exPa3/4WfZ8yx4okKSdfSX8pLAYgVnhVTB/hiXxp0eV
WXnC98rmX0lkIXv3ZTIvrXuxbMkfDgWVlyP8NtmFJe6Td9wKH3JLBsHTr5d4FcODX11Y1exfw+J4
2Ms9En6PBB58ZoPyu5DYee57gtp7ZSQ7hVd7Pted8KazJ2UUXvwrZngh9zCZV8qOBCali/525I4M
l71HddMP3xdmq6wOT0mQbMSrEvk7Snbjos3b+tVsrh1Bjq9DCdx/VPetf7dkoAj98bffZBzWrmd2
fVmF1RC+1b3LqygSOtz0XPBGE5unxmSIZiBESvTvHH5N+AWmEI897bBe1ZsDydEZTRwocl93osEm
K7jx+vLH613eItXtlcrZo17qZlDS15/Su/nvvADne2Xmpg2c++Gz8tae4fUDMdnrvhzCr4h/74qJ
CijF4OtZ4nwqzs11ZtIThrGy2Q+vRxEtxszoAXKFQWMRLTqOqzG1ahnmeyZUYbJ8ObTgzZP5yDsl
/Y2Zv2j3vgGSKZCUyZHcaAYmPfUv67CQTGjPVxMqT1jaf8XW491UQnWm5rJxxONB46g/zwYCetge
PskPPkOdU/uFNe+m7JylcYzjJdd+miVK3qe2KQpiax50r7Z4dRQ5eLesASOCZzzv53iAXMqrPH1B
gzi7k3xdhLmHr5Fd2AieVc3BmVhr/Jy5uEnipc6ShA3tT0/YG5MvZemmXx0uHIdjyUtcSO+dS8Hv
2D+Cex5SgbQZium5//J4Nau0/dlPmJn7CwvjLEhw6YSFLwSiLPkM2j/wUgs+w53cnxd404WKMvg/
98ei6ad1Lqhtxcz9eUIr5f485vBXWDaF94lSXH69wKO3X+WSQoavS9uvsKApahhJaQCGcVszlXf7
lc0lSO+tjjDr3J9c5JX5c0sJT0Gq3F/uT074625BJt53+1UcKZxvQan95PnXt/hLgrAYrn2KX1y8
Piz8/v9K1Y4X3Zf/qyh+95dS66D3Cb3NMPW++9rY3LDOkIjnlRTVt3i1kLz55KaQwMB5refS5dm4
lvobN64wG+fqjn4djFcco/K2nd4U5vHaiarnXqSISW4CncVyVzqhu8+KYBW4P24WxWhgCluJEd+O
HAq8bhel2KJ1gpLD9V2cfaHJmfpruyicuhkgaiKpXSjjWQ7DWXu7qUchgk5F2qgbsj2MobvKMt66
INkHO5gXr1sEcLVb+ue2mMyFvE40kxj2V83122WcP/Pr4ZQBOZljWsgvuksuCqT06epZXh666ITi
uFm2pSN4lI0E+k2MPWT3XqSHHOApnG8vUb+VCTYYUVa1CO79n2c9Wo7Oimfc8T/4s481dAMRfPl1
Ssslt6d1P8Gfwu5o19lkqrFYjyPMrbm5FlJwYsm/VH1ZPU8Ol8q4n3lgjCtehbG5cpRt7ZC0dQ7N
DNCq8NSb4gpfdztG+xfvpXbdTGsPafmzf0NquLtUENMsRbWGp+DfhKAhhVkl8h6FavYFQoAKgdVf
6OY0AZNIIdJeJJkBV730YFHBHm2lKW87fPEql8DnalfG5VxKvCWLitOI9XhpTrgmb4qXcx1R0CWX
DwhY7Oe+0r/xbaF96ycq3VQvILzIO/Bl5OftMXeUTWFlr/OJEKm6Hl36GulYX3ze00LAFIJKvE7H
HX4+kj5Lx2g1NkyeqrtNeY4l9jdVn79tmYQ/71SP5VkCE0Rp0Q0qz6I7wYGEZfGEKaWZqPAk4sLD
xScOO2MMVEDl4pVTJcNh7y1+rYFkoKgerMqxevYnBlH7tjuWdgOKtmzn8bkFluHNhjGGb0dzjjFv
Guv59lwPFYSX5SriQervhW3dcpesXpFkF+4TbEvrdX3cWaN4aCcm+BkxLO2+koCzylLrU5fXo7Bm
QqKD4R7LmDFqTJYl9uh3I3b1dWpeakCpuzLzziQL7POjU+xqijDBGEVp+PYornvZbP7MBsvGW55v
XlP7KPUem4x/zAH7TEHQDfrcoqEnHMQcEAXlDZe6wp6vtdGVLh8xrBjOG+wl/KeLRvK17d42UTd2
chS5V4Qp5UimyDJ0GxiWeEuWwlLsKuu3GDQgr3MrXpzDFQaIxmFeMkhi8DHM8dVMRW2caJykylWg
ZiLZwoJWKZ2PjdvqOVnOCN39djjRP0Z4z4nZO5U0MY0nS+vprRvNieubvzGnTU+bghENmV+JTdKf
iUqWFf1RCxRPaHwdOL3gZf0Z8Hiqci+7faJ0OtQiFR4cgiJfCk8+L/V0Z/mtwlMC2AUD92qvXBxD
+DLLrNu72h0k41LBHcXmcWYkbaZhZ+cIavPLt1iqLNugh63L6WxNxzwPfbCxyTKa6WV6/sOFY6df
w6lGSCgdiiUM+N2lqTXdeZQ3tWjRZKsLGPInX8FJanCiH0to6j0U7ECeDp9wx2Bpfp8Xjylcoofa
pXYz3DloGGRBU5y5yXqvUEfzQhIbsGh7s8pi8TbfVq5G9EM0oYoJJopdAHwN8jGXZyfCMPL42k4p
3vdqZla/tHhw5spHKpRLyYix28PQNTnxeYQrqQtv8CgYPF7e5FabKFzo9Hh+jRnZ8rzdMqNkvGDK
GMdFdylGT1/rj80N7ls8g3j39L7vJN9P7Scqxc9Dq8kZrZCobgkrm1aiKPj5dMfKTQkx0q6C2hSh
fdcdUmtxdhjk7CB7Mw7UfbBGWmZ6vbfUJN68roMtxH2kJ8dIZh1u/rs+sY/ObNxmbAK1YSTZVuLf
tFw/j2cZ105Ug4AWpsqx0bUk6kKc0roQby7rhJLr27Fy+o1Nb52cRosFmrAZ3slq4u/Yopqj2OaS
0T11z2+7bvYjNytse9fe/0g6syVFmSAKPxERoLLdCrIK7m3bN0Tb2iAqoqiITz9f9sT8y0yPQi1Z
WVlZJ89ht2anYoQgPbt/QLR6Rw2ZKSGXpPlX6tV+4ZDNlYQSR0byFEBjC16i7zOAlBGew/JbnfQm
1iK7SyRYlQ5cKLa2ypZQXLqXCTf1N3gKnX6IdMqQcp3wTmXtRJUril6MyXMJGCE26FkUNkqPzAjC
2nJ+2Bg3Ma9T+vLvJIAbPMOsSg9A+LcmeAt0A0fVFyOlrokdlSuFbE6zqHhYj+304uMGoFj7b342
tSrcWtiax2GMA7hJIEhBBadzLmf3JBEPP+oYG+Wy54ucuad/P/1HfHSNuKujAUVibWLBDRBkGaj7
4PhZzw9Pv5keTuPzTvZhbkHT/ojGXlGfknV7m+H1rbgN7Y+Bd3XvPtxkCoCXcd2OzohIGvAX98nC
uWe0sfrLJs7mxRfzgWNjv2cr7EPwTFcJW/Blr48e5W+g8J06NbzrBH/aLcxvg7DgllRplq0syiNd
ue3iKpa9aEEFpuhuZLEVg6klqnoMHJ0CFPAChAWzZjd6puclnvBAMZYVKhBRQdABOwSFSnB+rVmS
5ynBweAE4sFvxlnuNzr6HRlV9rBQwehHxSDaUU3ITw4ASS77ClFCWnARlwkbW9sE6sPfqIxNny3e
WQE3in9np1SZFWTeYLBxMo1SglA7LfiCYnD9HGXFXO3/1qjEfAwumzf4gffkRNFBA3sgtczLnj7P
rG5oNmPz6606LYyCQKOh2mYfpu4YCgXvCjilF1vQbMJv2IV90/2eLloA/hD5TW8IN1WCFEOOdH6S
fSbrscX9VvsGFKin/PaoJR0Bmob6eQSeQtSavGxbBtX3edyON72f23Bjz7jf97iqCXCBlDMIpzKh
MvO80F0gXx5BABbMbF1zf9zzjOG+H43nKaR9zWGOC7IAek5tEPUAowY/ut+5XBMMH26Pqmn/u/ro
edPFtXB58vyX1a7DzwxjNzDIExGShiYKbKaQH8MM+U7075LwIkIhwWOXAtqRrVX0G09BPXvOH+F5
yXV80Hv6sEQaww21xhOMZtIi/zhi6p9OPypMrhdctCwJD6SquIEVhs2Z/X+IL59Oi+3VpRVsfBuq
GoSf86eF3xN4GaR7jB4UXfbsx/4QNutDSA3DJwAFvkx9MccRB4Ga+zcODygZpwKXIlgKI3a2L79l
7yQuaVw9ejvGgm0OpguX2JP9DLDciAa41feBkjQXB88V66Ye9ajli7jF865j8aWQXI9YGv7q6iEh
HBKopFw5zjQeqDtsrg4kol7r1aw0JYRLxUGjbXgacgzuXC5YSTO2C7JW2DiCLYkNUeHrw1ifIgIJ
EHYhDB1et36l7NlcDAE7m5Tf+Dg23OsPKL2hneAQdu9RHTXru7/Kp0VMKpYW3uZk1LpFG5czRw1s
t5xlo8p5UM5yP/q/kvUb5QtzSXltR3q2AmmJJ7KXj/iy7QIyo03agq0OggHHo1DbCEoFebKdXIVQ
p+fYkPm6PEWjESlFVj0UjacileHkHmnTVRdX4Hp7MVmdlRFfPYqLuWo47TPw7SXXDBRyjN77d+ss
KNxbAR5O7qv3hrU/rr5MyKR88qNVksHvtT2QRQ1PkQ2/SA6T/c1pxVdFza89Vrfmhh76uWty738c
tQtWwVgn6L3sihhvSPJ8g5/5edugcAK4UBrQ0+77W/u4TPMdrIJ9J99UKSxzL/eZ6kjoRrZfp4cp
4dE17Nw3dQznKSck/ybTyl9SKL5sx09qp+E+IfzqO6qSqJQHK6PzYJxbULmi0ss04vrvH8SV1Rtx
Z6eEDaLjege1LYNI4Xb7YV9QvWedNhTX3aPqQz8tCNkoxucDUJo21PAB/A4B6Ne7N5z4bLGenSdA
Qq44TP+M7oDu8dMTs6smVZZ2xy+j91HVH3nuV3Xq6MBLbqdFqUzbjiJxZdofINTcTfpAOVnLzVMP
+nCQWBXanwA870cWwZ1AtpvUOmG3euek9tvwROpoDxQmvK9QEHY3qnmiN7JLWoRThP48Cyzw/5f0
XG1KbXPAI12T6+fV7RvunUCaL3T2d6mSaMjZvuF/vEcEKRcKNag7vPuXYk7ExW+u+TenKULE2zE6
Z0mt+bf6Q7PTXpe+oDt+v5O+FvW4/emayD7CyOW9qDV17jxlOuCsW1zSezNH/JFLuMsSvqlh37/f
vAY9GKhJ8iKLa7a3vj3tLeoz12Kr9+0IDPRLoeJyUM/MQXyjiDKb1trMoC4DJ3EnVO4D1DgCBBk2
1NxrG7raIoP5ttc3sukXgGYsD/ryBu7zgrOTU1pvbCxe0SCzHfjxBhOTYwIMBw84AiycUEXB2rM5
UMMEhgUQ040D3HHRW1ygLzITbWYn7Wf1+2gXnGuPAJ6NgBCRQckJSb1n1FtwEYwXZmsxYHgxgU0O
lS+CbfgYlC9+NNCGa3C1oua56T45NBDyXxvYqoXVgQgTSlXOXvAylB+msPFRT/xDVN98wr2rfLFp
czh7Ul3BNkoIRLw7gVB5TFSqzcqPxw8RZD9pNrn4sF+aBQ1i88muUZbOUF0QtmYUYHAqoIyZwK/z
Brkckd+1wxsJl7UvfJdCzRQpu75zpJbtCS4TnCXVApAnwH82VL7Pn+rfcPOj7jFsWcJjnkGPmAUe
zG/4Meyo3eREA7iP+yoYn9YxV433pNLMhXTsU/uC3tdc9Rb0IdNo7MUeQpnaXsMmdzue750OYWkO
W0o67k6HA7mhiXSioI18GjxMsHQZowIUAToXdxd9LGhgeae9Mld8C0aLCxCv8Px51ThQCDl1d/Dh
qqvNoU3J+oJBY0JIE4FlJE8GidQY/aZa+EsfG35ygyN8c0c3ceBq8/rkqrtM9e4mYwNmk/yUw99d
D0CdMbZyq24o+0peyCk6VnjwqeMbPmFUbFw/D9Wp5R79wyrj/wNXH/VhpPh5ndwXwQl0WGvl2xgr
8EtqLpS4HErgeIaG+qIj14pigZBRnweu0vd11TlDLvWcabZbQb/aCYdlhmj1IXqsTp4eP8i1k8lf
9c1hte3IUBBrAqCC0MYn+jHh9kt5BiN162AbREvTu5aj2wUJ52GVYcIuZOHXOxkNty48eGUPA/eC
bgh8TRfq9pxzOXrx5jXfuAEa9h5c2QHohyCLjNdusHwweHNGgxEy5/d1vlc3fGTfooqBwfU2NxRC
MjjiIIl2OpiaFGDkVNQ61pL5g9+2io0df9QuLgNM2/twfUImRKpjOdj9b+mNDAJAA93JdOfok/qK
58wyD6szCvOdO41E+q1cnrh0pbY8PHGFty3fbp6850+KNbfFFhg8DbxCurrJEzvN99lOS7Gnd4qL
RxLO2GWArLl4CwuXIrLxD3J1HCc25XqwM4gRoF2/D/e3GN72bpqRVBoM91aIVpx7TPZgET7rUT0a
uHvY0WG3IArcQIa5ysYdCLWNMoLM577N91dleIs7tmE48V9+8/JB12dZYEKBSSEr3J4QCu169RBc
fY8ULrJkXLQ6BwTBHjBsLHX2zTq6b/l/1Ti15tgXl/QVGN0D9dHcDXxpay0GR18uXus7l7FkEcn/
KEEe5bM3z8xDyuq4dgogI4G3tITU9OIfo8qDVy+5TzrOKHQUGZMdJA1Qana/VJKYcDBK4QicDgh9
nnbAgO8Tkfm8YPnvC/IFw5Z+UQxSujrgX2OsETdyqb4ymG6Iko7OwZLmZe4hwMPan7rX+s+FHpzA
X6/BVdKHmlvGxWBzSGBV980VnlJTHbUeni4g/0dMvY8kQdei6+NZS3XTmxq7jjQ2+OdS6PS1A3S9
wp9+0la8GpZ8PRUcMr9n9DbmHKbR+5pH2FDnZ9MM7TbX2GRo3t3XKLdBDXRcURFBWokb/5VtDs/J
My4sUYKzYKlvGH347CHnl8/DZhnnBMFH570+5M4lCd8xW/UE1OzssjrMTpNy8Y4fiR4zGT8nxS0O
eCEqU5/LHhmLSdPbHGxYxC7I3VmuUcwP0xdFm8Ummz5RmjOm9zXDZplQJ6204Lp6b/MZhoDu3D7b
HJP8q0kaWNsus2oCZV3Sj/tw0sIG+/DhorjorqVzNgmooRysjqeQapMnChnQy7m1B0OaimoDOyCs
6e7pRxyHEljT59qYCg2ZFkNVZQJAIKjedF8l4SfGHVRePjNTKHw8kqp6qqWZxzqu4JSEwF+Ie+D+
DCkrnasAxuJ7pE75nDk3wOxsIcyN9RjFcmhk9qDoA+h2Cxepv5UG7/8xrH/HQq0NZhyRgBwNrGGO
SCMPndvCF87CH4SsG2wBGmNlyGeTPvpam/9rxFpWKAtcPkWvsLfpz5Xaxy9Ua+D8aAes++kAMcdb
jHtHEXstr8kh9aoRFKjiF6xDwgyFDsEUU5F2T9oNXgjnb6YUcsRqWJCzCJGWiOGRfg0R/4sFsMJM
HVjqjEG3E0lFtR2i/gc7PJP0Wh9mWvB+E2RhRUbpnhOT9TBp95DYzgQef4/3dSB6izQmgbwVjUMD
7Uol0ZHg7Hll2oArMybVh50Uqe5r0QVOsnd0HmeL8qPx7K8MLiXlA9dLLdlv9deTNyqb/aRY95Ma
fmERdCy3dczY4EQfm376hqN1qi5EcIFMQ8AHUz09rRldmLHm/VSQ2ORlMg/SLE+GB+GBbMxIMTXF
WoZSm7PgjLBayyolL5AeVvackof7mnIYdBlT0T68w/yd819RRMzCM3qQh0AUVC0Iih7pGXFBMejL
PpuyRO1UPg5f1BJFy5QydiBT/tvHAyQ0p2IpHFiF9y1iorPjqm9593W9vW3Z/nKOlkFuOPocZQmZ
IfZ4LBiebwPdjidpZHAyu3zVEnykKEhMyQYCPKAXKo6D3hLfxS9Wu/jz3qZHUDGt19ny9r89O3UD
LTS2umbjBNc/FdvBGu/iAeoR/ibb2XM+fB5a016LwbKCYtr1jJuBW2oOvgjlEVef46mR65ibcxRD
qvU9hqZ8QNyU0I/guT6uUJw8fImfWSvpfcsz10Z4WBEj0+0nywMfjxnl+HxrgxOPJNhAlXLPDsYu
Vm9x73fqSribUFK2C77GL1pUb9lkGQQMU2XbZCKzgBmfswHKQOnzlyn7ZxXkYxXaI3gFuKidQZhB
CJ2yo6N3oc00vzcxhNJLRfIV3a4JRM+BvTrFz0jUSskYT/qzwaIK1ImyInZ6Rhr6Hm++dUTBg1tf
QnXkWCk9nZAWvDt6co96EyiOm08uTkip5u777Hc/JG0REDhj5Ai36lDxEgQSOVsL7oosLlR40mAy
LMBvz5R98YuZ4PSz8S0w0QNV5hZsrQlExAGikmiIEPUQ3iEySwKU2xTUVZB//ZbQ6ocA+ypve/u0
tgdDNJMzmOLZ+S8iCEibEOYgV4JDWML9n9wDDf8hjg/KU5z7cVYTb4nbusV9cR7jXojQSEz4wgwz
cSLckk1fTKadWuGbWxeovkWEJGdZUnyDi8k8auV8Egrfg1BP2UCDfvyOTeoQY7bDc1IuZDeyQntO
lcv+HdM1insWtUfxUApB6+LKakAKlYZRyDdX5nlElgyRljeEj+fA/LykujQQL4BnCM75qLd4Rm8y
3FUKXc5YifpcvFw9LkRv0WlECmBixfVsEENY7KuKI7iZOjlMstSaH9lJ08IHJtdLqZz0jJQikQS0
JDla0he3BERnVK/UdReAeQ3ziTU35qekH743Kie5tb2EChXJ502x0kh2k19Vg3sC1gNmYRII8S1p
4woF4kXO68wpJVzTAiX4wcxAVtsOeuhJa1Nj/ohJTIBsC8k7zKGcCcpI2gebLXkNZXpKlLBatetW
0sbHxkGEej7A4yY2LSIJkaOyOOwF0DVzj1KNyghi4OBJvsCecUriIiy9BvQtQXf0I5sJoTZFczBp
omSXfZkLJb4GVtrG17iJybk8oBUaGvPr1kgpIW0dG3bvpM++BJSI0g8KNyhOAQLLu20q0zSH4Wri
wnDsEFRfzB0L6D29JeNpTsvVKQGNvs7m0tQy4Qvd+gCmB64DzwjksoiMIpOnJCaTUqKOjSp3bHA3
VAavfb6QZxrAIULVzzmPc7ugRkBCwyzNJ0bKa6G586yU/BY1NX2IM7uYstUJhL0RpahdNJj1kkug
Icqth1YKXo8p6q1lgPOJSN094i5A7ztst2p8XKhB72/kBvHFYxyDR3jYibHwnaCOQMF5EEuHTaxN
G9oBD/r0CN2r22UjOEICNc32r6kWNmdqis3la3NGERxYqwyeNW+YvlaDjDngfit8rCtSUajsPdbW
HHBjsbrjuFoHtfAl8EnLFIBgRkoLJK8o8RVc2+Zk7PgTqC/CH9KLiTKla5NeoniQ8fIeA4t+bJmR
Crs9cj+a6HuV4bRDI31DQne8uJSCmWTczak1t4POp24crGi+1qbmTgvP6/P6uqXqiyVhpIcFQEZe
jfVt+H1yirhfWdTcMfBr1N+foiJqYxE5v671DeYdMpKZ9DOQ1N/T74/6o0c48GouMW5wY1lsludU
WSgUQUMOP4ZPgcWWzc1pMcAs1LhOoL/iOSh9YzddLJN1W9XJ3R/EpazZhTJlWMCEatPOb1GPr1EX
R9r2V4l7nDDSghXRxKCImy1ZQ1ngFj/TQ+oQyoQFq1DNdtleaWcTP2KAlznl3yGtXWWpMtZD6krT
LKUgIGnXLGYageFO7amgold6eI0H8/biDuZYQOmeVrQFK1oXfC425mCExlr4xgCUcRNb83zCqk2s
+YXRgf90bC//P57vpRg2JTsUazy2siwoWjtui8TcQfDTOKzBJm7WL0KuHd0wN/zAmpvQULDESHUu
LYy/Y5iN9BGzTMkD7ZQdX0H3lx+se6kWQlE+beN2/b+vLDxBWstwXLdAaIs9X2rW5Ov5t1jJd7ey
+oHoymIQp/LAzawgpJxbcxzRqkz6vNheXtcFk2Rg1sa8THCVPKDhK8qmWknjSOLGMO4vqZyXIc5d
vR2W/E2Gj3uQMsUP0tzQZUaUMaUB+Jl1fyptp1Rlc8Jd5gvUPWeUmEUqD0DbbEqwzryK71TGV5HK
DMvkEvcnxZg/xwwqrbmCGRd/yO+oisGG8JDpeyO/k0Uug8yrmcx8QUNie8oVI+sH9PmmovS3A8eq
hMVQXio2J86t868fHWwivVk9BnhtsMKrcQ4/G4InEyXAekNoP2S+2T5sDoJxy9MU9+DJLnCcqOAg
miOyjIP4PJHH08vgGsNMcWGiXpQDMlbYUiCGhS3Kesb0fPgPl+L+EFWBj72NzlTzSDvboMIRHXgU
Pi6xgjbsjyhHiqj1Y8dg18BUpg92AS6oYZGpqBy8eXgl3D90/zycyma+WjNK/AkPWiQKrqAf2kEb
IUGKl8SgeMnT11i3+Ki4i+pxxzIrxyUzc1pRXBSD3IkH+FSFn1G4MtO5sR0dpkgdjYmBJgiviDv3
T6NTQilPw8IlGV4lOpsfI427/Zs+hlL2oSx6hranQWkLJf1caNZvno0va6L84792evMLC8glwNFN
B5RAY6NYQ5Fk9InsMns6JMLfCLVMD+EzohkeaISwi0S+XWfjPFBZcEjtCfstjJQVipO9KE87BKUt
Xp3PdWaSq1DqyLEI7ISTPDlKKejzerERMJDpKT0sL2PTR44szIl1LoiIk2yIirgCGH3366QL8gU4
Gkp1OkS5HzGXE/lCLJhKUGAT7bgZK4nc++vTS2whB38J7Cm+PHRl0eGZAtjtZhIEkOIPz2Edya2E
zRgpixxGSJwYUXbE8WAmz2mpr7zjUXnl+DxuQoPit2ei8ih7zCYf4Nrxq6x8lNOVCaT10SDJvh/j
niseMZtzG/QY31I8+kpKRVTuSmSXKGeX4Ia6PakP2Lur8fmjGmsTfXkJrngaaafJqrDDjm2TKlNc
bKpNtU2fFSqetze/xixoWeitkH6IE2G5Ad5b47VZh/rUDNm6N7yd66G4mFGUY0YulLeKx90OXp26
YKiLGMCKEI2ZdSk2daU4kIgBN8NfSGBDzm4E+sZDEYgNBsx9NNhSVXpjRCxPGxUw1Qmx8JMrfMAW
CtsQc8n37PDPdYB55A8smED8JeoJFKIfEEAeRKcQ1qCgIQYAOxNwzOYTnU8FeBcVofwF8PWALooV
PogHuSq6cdOEYwoV78ypiZ9KAYESigPoBcaWW1Jey1caMTI9fCIWiYuil/jm4M/HBfStC/6j4fUd
uzjafXgG/LUdUsQnWzmhSH/EyvELdkYxqf5owGOJ6eC5V5gdSAVizBaQK5Zw33NlxZ4nvxSvlfD0
gYv5vzm0rD7pPGVltFxhRP5D7Lvgub/5Z2yYEWUQB4CAXNjJ4ktw+qTpELnwTTaX4OYVYcW+24sg
gu27g1G1uUO033Fnwa0SfoTqlQ5aMyb1gr+j7zLqRfS8EHiXuFdre4qO3CvLyCCf67eTPtN5+JHR
kDm0SQe8I3Ln5AOYPdREIj38Y6wT1yDTIGYg1v+/fSpsJHSOw3YIkF3GVQnlXz7hyldxnXSZi0Um
qv65CQNDTH3GlehH9Q9cM/gUNdPTm6/wqxp1gRh6SVvY6RlPaZUMy8UloRwUM3haWGlEyhR5IyiI
aAZmHQpQnm1Q5gT3EhXJn8+mIVSvtDGq594F3UYYof1+9Ib2hpiEuzrPDJn7tRRnKDyGuCzEZ7a4
frGcWbeVcAZX6xGpMZ0GuW15nOzRtnyySAYENTyjhxvkQsszARITSDEK9FbxtPA6ivNfZIz9BtOU
1SPdYZfjTxSndMGV+IwyY89mnHSiBjaRmCtZdjLyE4wDHhb6or9+khWSl1FUV46A7vjSXyxZxld+
CgQkEHzWFdp5mRvGnLkgQgjuG/Xr5qlfEqZCEcr6kAbwt3RXYkX5vuyC8nMo0rhWJaTEqP9eR5uZ
Gpk+Meqbd/jt6A1d050rGwUu66cUfw9741iNbtxJ8Q5gNht2N553xHz+r3SGkX3u8ou4msdHZDQu
3Jr3oz5XqwO8CdMCdjDUfNGvalDiRMOToZUeED+FEs/eaQjujQRiCJxG+qz44ookOvlz46MTPl/h
T0RBXv2j0T7Czv/dsbkr1zD1DuMR61MCWeniVBjIv4X5Z9cDnCN9rvc1W64S9sCgYASKJ0sY5xs8
DUfWrTzj/+4hy52uwv8SACUX58awG3Bxj8QycLLegJ/hP2j63wbKSCI+Ht2+TiOxGpkq3sWIsIhY
r48YmqEieULfR0chO2BpTf/momSrNzjBEAxiDKnMnazav3EuhsFtD+k4tiTbIs2IOdGKSYHxCfO1
DKOL1YOmxdT6CJEx+5x+qamKiaklqmTVMc4dwYyxBU/8BfhBlU1UVoRsPxwoQwNqTcBdjrRnSntY
QHhX2fr4osTUODsc7N8aNYlxABelf0YqMaCsGw7yNFqGWx4oIyn7/vnJHDJoxL4g1gNKRpl4bpkd
zl08N2TZydOk6eJNjO2Ds+KfVwkcdrMWYSj6KlOu4ExkzFVGOd8SQ2Lm4ntlq7mKMej0Ws4cLUw4
vKpO5BQlrZM2SQuLiC3h93aRai2Gm/UHUJZf4rhk5tQAaKqc8QlSQYkQSLNy6r2sKU6FrFtTdhyi
fZor4yJPDNoGJos25pFFdHo59f4mZtRxHuWZjKN8jK1ALE66RWSMhYiVUANzBERMgznN7DnA8h+a
K8YkjTVDKbIjc43sjZyviGn/4lmdqF1OA0TjZcIpSBvxLWJLUomubPLyFxiWGIGck7ApCnDwN4wj
/9CSjg+LzcowMxMc2Wk4k4HNWZmDBXA2S1tqh/fsfbKFKlOJa1tCMWkXBspnOHzAySt+hgUjWA4G
jIiEj4mt8ErmTnrOMMn5SI4OFKSxhUvnco9sC2+Q4cUGlfAwITznJkpxivpvY/hvRzIyvDCk4rLP
//58sqw7GW/ZYxl6HiRHTg49kAVD0SMGy4KIaRyzw+2mLL2/owtOWY4xVCP+ZXZkksis4B//N1TC
CxkC1gy/MNgikvYz6fIu5lLK8iH95A089txwCGOlEA7yjCl9OUzy2pUGE6Zyj57QXXpP8T4jwpjQ
0zawccAnjmwQCoQChWEu+JsTs8g4F5wh/rbZ6m+MshFhK68O7oYwpdAUlpzMJQP93zEQkPhU9NBQ
3o2NaxdPPk+VFj9l48N1yboWS+Kn+A7ZWP6flbB8Gk8T/qzwuWexfN3ZocX2ZYD/B0Z01+uWsuAY
xb9944qDkuUtTvbCKe30icYUBtxxHccrJZIBVyQDLt5LFqB05v9uInu/DZXXkCmzOFBJ48Q0GFKs
gz9gErKyJ5iRdJD3UCJiDSkv4sxk+g37BLYoAg1sNqx7noBDGpBekgVKAIR3lmba/PQvYmEK/jIe
mINJnCxeSSXWkKOTzDbJNU7MjKjMmpgediXxm7haCRNkfdAI8YT8vTgv1vifuT4CjEncRn9HYokO
4Pz4KtEtLpCJFrclB2fpOG5Nd0jXiSMgzsB9cELhX4yAt3Mox7HQXOkvMenfsea/45d2yXOtDCov
diAiOLaVbPtkW0F9i8ITFhnWjj0mlJn8X2l4yh05DBfKbDhu/uxe1qw86c/o4h4HUPF10kxxk/8d
ATbzv78HbyHbFduZLKUHOn1/U/N30hdzx4g5vouFkCUTJ0uv2VCl9X9+gMGVwxaOnzXAhhaTaBOf
wMfvBRsXb6woAxabxOe3clj5i5owPFlOYhT8TwJY2XclMVqh1chbmOK/3YtaK7rPJibzTp0f62OP
oB6MGXziz5WA8pEzzvb2N43WdhAQUjFyZKgxElkVOAZGDO4M1hffkYUnLl8GUoKGv1Gr9v8t+LmX
XZfzoHsiqJF4TiKwMpJjEVdXITwQsHgVYdf4AKxngEinbLxnJIQGUL1AO0eGGtu6JTfu2vVgd1iQ
zSZOYX6kylrYDpT4efwgkQn74GUtGzD55z2Ivn11iAZrkB0re4m/wa0iqYEgI2sHaDrM6C75u6NL
UcUHpFucpcbq62c2e2RuFZ1hLomYQwBLrUmxeHQfSMyhT4vhh/KECQxoXc/tf3xP0f62Q8Kz2v48
cuPkvz8oxHFP1Egt8vrz7nxSV3XMp9nDL7+NSQ36dGzvVTNqrChDYIJyvAssk8UeVgJ4NofFql7d
yFBAbr7gcsg31u2CEgqqXi4oV4ni9C06uo91P4STCo7fVU3AjAJOoKF0c/Pu3+Vwxd6Jm8iIZ9zB
rPiB6YulDwmvA0lTevfA0QB0d8oYEwTRFF43QGq7HfRAipuNGB7OvaKCMKm5Juj6chiaFjCMU9JB
rRXwbkphrmP40wUY8SDN8zrGPU7SlwV1Jj2QEBsoZgB5JijqdMBw2SAP3mc2X1nqyLV3EblNF9qe
1ok4W0OlYPlU/xaAWZ0KdB1hxff520ruG41bbl8CPmoyA/WrNztNHyuQOvvM5Ub+MGueo+6LqzeQ
mvMTeEbVmaCSARPsB3WSKCx77x9Y0N9AsK8AlUY8jTk4jJQfeINrkFcAAnfWAEAGYLCPKqwLt/lV
hjue8TXL/CtivJQtQncAin2ifJbT+uY+76PuGHAH8QWhBOJxJyVgsDofTQsUFtH0sB0bqNQ7MVb6
Tl9a0Ebh9wizdyZlkZ+9tFegQj+8gnFA8OYlklMNtEQHoYFQuaAOkQowIAR3DKhpKTY4jfSjB/sA
4NXX6FSNVmCLyuFx6BYhjOwQg+tuDhUX6CBoEloEciatHqsOyLFh68MfBvgcbn8AioAORH7kyIvX
HKSCXvoYsgaRMhAFDJ17uvfIHCZJjpSoU38WLyLCisM0qRsjmp32JEKD0h9kKEIMH1DGIbdMfga8
KsoLG/6TQUg/iGrD63+suAVAiHt4WkG/2EAIubz5Ri2EZSSen0Lx2oftC7nOgZdzxp3ZS1YrJZnU
v5vDw2lGyQAQVFDY17HqvlJj/fyCOneu+9VHPu4A7aMDSc7JodeWd1iwSZ16C/LTtdDbdqqTX1zj
6unAL0EQ90P3sK4stMyd0hyVmneBz+LnvmA6DB+VTUKwFawCJAqQhgIB3cI/6SOB1fweUjjYmVdU
eWC60CJocgtYSt1y1rbe4uT/cn1z74sGEpwaDeDAq1shg4pqwvj8Wwlf+fnkG7+HufUFZSbEbjkM
X7w1vQKT3h65SEnZNTic3/YSRyRl6X7YS0LWB+kaQmLo6CDl2oI/xoTOVAAJd/Tr0859NdEgE416
T+FlX2pAS8a2R/Ec4Agu9rmV5nL760nWqI3QBTV3r0n1c42rVTbvpacVpzF9w2s4PqkQVxLUfplo
/VYe3HTk9d+6c1jzI/jXWETJTREhImCa9uT9CM6U6wA0RCuaHtXexW8f7kkPBj3kY30ML2lEcu+S
1j0XGZhjPdV+Dt0XDKvZjLJmubuRc6GcOFj5HHTZAICSg16dlPYEeE7zPYEh/jrvOfgEYK4Qc8Do
GSiqixQFah4olLGlKsvHtvbJX5+PIK5z1wUUZ9JW0KacqFa92mEaIfX+xAdM6p9K8Xqz+5ghVVAI
IFluH0ad04q6Bpj/2nm6aOC8IZK9gblUhCn4stXCQWJQQLmAqr8MY5gTayrD/GM3YsZDGPT9G5xe
FScNdY1ihtB/1HdXYZ2KWhAPNlzra8CqS+tPyDihN0yVyQsNJy4A0UQtLFEBuh9Suk/vqcJBYXT6
3NCCuhzpixJrpFRJR8nTZKDREMGK0Y8xkicyUhEyQz3/sG37k/5hCgH418H0jSvSl/CQjo6LAjJw
dttayC6gvjC9x+iQDx8j1r99SBl5nZpaahvKkkKxjghJcSXGB+/nkJWPiQ81T1iC4dJ5TXrcmnXx
LzQnU23n0vD34g3heXwHMTjKZh3ctnga/zUsePtcjWIUTKbZxX0BgbAmluqDJHN07/EabsEhqwDd
DtCHoZj4yGfwDx9tBKCPaZ6i8IU/7FGSZCOgCJssJDI1BLtcZaNmEyZQniPM5z3BcwnRjHHjtyh+
obGiofuzYiwJhpv4zNbncWKCl3n6XkAz8xShW3g4B79XLSx2dXgbl/Dif8Z3NoMlViIX3od17kWn
FUj+1xTliUekjCXyB5o/w5nYwWGi765orTMwwnajex0M2z2/HP8dfQma5VDGUYxgrIx6RFQSxRYR
gfhfgMkHJM+C1nvIbXEkF8VyrSHZyhymoGeYReq39QvNMcSc+dnFV1fjy281vo8l+VuNj7+ieDdG
P4Y/dFGPNBM/otQteUTFWPI1kkeTjOsDbWOFdFJBXvI0PiHNB2uQ0CAfoJckCdpF+Fz5guSauki8
FeRBCEAAbZmZIpEbW9ryUMVtudAXdPZ+hll0cPOMGf4ADSIPLEcZkT1CvgexNPdX23B98Q5eItkL
FOM2ahlAsOtUbFJLzlzP8/nrk1mbPBFW9qyT36mjB5jUYa6NYAptuA+sh8qSm/136Sr1A+aoa7O4
QfvqtuhBrOCYnLkNebEAoXa49cMXXTMCE7laOzFGtjtD16HqvKset/bUOxTOpCujFxmaqzeofaI2
0g03OCIdXkV848gK15w6D4w5sG4OU53bSGLJ7i9qaGSeoww45QQ11zj7UXwLMMwPgA2OYaPmg9hi
c1rmsB75s10jBxoj6P0MKCgEQu5RVQ7OlqSp1o56qTm8LWFjKjfVUqIIpAwiGSKvNEaUAhGpWA5i
LahPjO/AFJKT66GqvKS6e7k8++Zc5ZCjOt0rqoDnQVvURSAMH0mjL7TteVV4FwfBjusA3ze6/Dxv
czDEALOooDw6ec87Dygd8yBSPlujEiRfoLLOumWluGbt1r158UoHjk2qmGtmC8H1QXRXJhTrUWCX
on96mNtEUl+J+nvTR+e0qcBDDouf6upeyCuj2o4oFBBkhDnq0JrFSPQMojNZPu6Zfu/Ug6BFqo8G
rRsP7uMLfE1DnQjpNutMN9SvifYJUTSBGqqsiI3dEv2d1tkqv4y0sZqohpPXYxCLBHTKcMY+Sm3d
eza4ex1gmSbRbzMLYRM2rgi13HqXcaS6zLX1cnKb3DgQi/hw2SQaMhg1bR8i037Dnx4NMPgoriQ3
rg/Cu/f8hPk1yrUE6dKxkSeDd1AudQlE42KZVyOZqCWXq7Fuh0fL/XwuleO8bwVfsVGnvV/Chf6y
vi5VZZTccPnGsOg8w5+gKXDPGcOzX7gvaivvwxf8SPvGb8ypQcnf3Hx8Xq/T5/gNCQ1FyNY2V8lV
owtVeNSbWP6zh41H5RTJAurKtOXrgbcCVj8yr36THE+7wz+SzmvJUWyJol9EBCDsq4SVd1UyL4pS
GbwXRnz9LHri3piY6a6SgcM5mTu3qRcELdPApXMHFSGapff8NfsMwy/cQbbigsyp7hp5OWvtFp7i
b23gbMG3aaAio+wo4bzjQfalMrBtHOLiHktHWUSr1HL1Zw3jLHF7VBjC8uHepzhE3Iyt0vx4LJ/x
Vfk0vu68r7LkAMXzf/QcNibj/si3O0rZ0kKt9j1KVL6VcreWnKaa7CUXnoRIIohneuNyTVgPi99Z
KSKFNH7rU+aB5j6aJ4lGcIjVo+Ky24vMapbZHwPCfE9yc+xTAUwZk/YO4+T8lnyWwVe6Nk89Rz+V
72DyMQSMi+Euo6s9Efom4dQ/O3Jr4qsZWdSiJOw8zJVwTikEaUIlhEN4wD3lbZ7jGL4rIOIZUO+t
Qcb/z0uJi0DUhuIo2HxGX+rpycyZLLplpc2J3V0JYFis4FVC9iW2XCgHTpliPxwo9XvyyERlHlWO
3i20wq1yS0GMZvoQusk3w4iddNqeowxYjuOERmn2ZyyJAGMPTZ3nzOvQxbqv0A4Ia5/GV/RKGnq6
cm6b9H+LH0Z/WCJYBco3bSWk95zjEn8AYSdBGN1zPc3m+ip2WAHbEe4kQu23FGFDMb9moxd1X13q
5Fhyjzssn0d6eEhX6Prp877Re2CgYW/0qSkho4ZJWjPaVC69Nl8BJrxsVX+O5GX6b+0aRQuN/He6
HN1w+7cd1xYZVvla33Gjp9WLpaeDcZw0OOLEfI8uTvbmFnLs8fgWw64wTgmGhDLOz9GnfFCoyfD7
+5zSrUzM1TGko1MadyKiyIshfgnFHaZJtt3lV9rGZlnXPqF4FudxcDRc7fXsWViPN54t7AKObA8n
PMJTF83FQvlld9nhZyeQG1UISH9cZaI5lovdFNKmVz49Uo2OrrZEm9mxX18JGaXJqzL7jbLKaez8
GuUQEX5ar472VFE/eDizwN748XHFH3+KvBkan/hasubhdzXrmcSajH19J31PKxWMYhf6ysE8mbt8
/ThoTHVbGxKHq+8IgrsOV+XQ/OlMxQEXN9mnyp+m6yk+PF7XVxo+UhF02nqAq6vgKXfjg3ZCOjFU
34huszQ+JjIZ2N3a9HpScTkHuxvWkE/52N2Yfx8LOB0FTDroVPAVilULbsicRjyWwhTsMlXlnK9Q
DYkpl/bZc5oGBGQTsNEete2MEfnsNrFsdMbl6t6kqOGfZ8hFZ2ENOYvnHJbZ1zTRJ3l2RwZh8EdY
FoMt2pClyBhePTNVPEMsXI+n2sEEfTXus0t3MylF8u/oovAT403495IJZB71JwLmKJgum2ssMJfI
CU24QcsVxc5SPFBtJ6S3bN68wfS1myVDq4nvsp6+oWr9COsBZoeyBes8/39dphm2tJf5iuaZOyis
+YcCOUA5SvvK49snFwXSMV+Wuo0pgG/C48mg7Y03/h0KFM77AggVfIF9xdwIkSfvwRsf9TWjXnbc
6ZpyUbaUoFyvf0nyUKSKJ9XDUztCabnNfPkIv4heTFhxDUA4zbVyZHo+kTY1dDx+Bn0BVIFOLLsY
0/6ZXKbJRfKEoQm/EzwKr3Bwr6OC9BAuEX2uehaPEukfLjU8V0HkOwvOChYSdV4My2IqBOHKsBbp
9l9Em2H0/l5O69HY4DDqSjtpJ5JJuYzXrKh1yx2baDcihBWQhf7AWnm7RjO3ZjAKoApEfKIINpe4
DZ4ToTBjNwe9wd91+gY/Ew1N+NEBKTuB/n+aKsEj4rJKe/qYs/pTO3wL6ca9OGbPcT/j6leMVhnC
ktXnM6LnrnnABNOAWT5yybYs0k6Fg0jdyHTyOOzFI30qKEvC0uOrT1dI5GKMrMlipZ8pt6E1QAtT
tixkdxr6cFe4M/o5efLZwB9W2jb+qJ5gu0wS/YnCMxExK7KOGfbA9gOogeFJMfExEcEmDXD2nEhd
ghPyJ8UTwu2Wp4OHjidAWHOfzR/xyI3w1R+afaDqaV1x4y4RnTy0A7h3s5+RDJRV9CSyl8Vn6VyM
GYwwvuvEBJX2hMN4LMAf4JBp5Yab4UbLy0iZocH03j/yEcpfxcRKzPnKfI7LxO1TWTVcxQmBhdlZ
XXCzn24AjMLLgADOr55Q36YBEN8SCIcxKdU7vGcu+YAH/WJah9FluPGMwrqceE6U98rRPKsliBEf
nkV5NH8mC3t25NtEGcHbg8sy3rjz8El5moebuZ5WMXX1NGuamp6MNVJOs1Zee4/5DNEVE/Lztv4t
qKrl5r6AtvaCI25n55lP977leQMApiHOnTfX8t8meNBP47ccs5bbJYcMtIEp2/XULqF0vG76emJ0
pFQbkKXHOQAQq2RapWjTeMZy5KkHsDI8ZOUtBwpb4JlHmd2Shzni8ilH1hh8IR5KgCUAF7h8LM7J
9bPyaMgBvEoAk3Pw/Pd08UNAaPxTg9/HnT9PPMAGXGL977nnmvTTDxRsYcoR7iyoikC/x99OTG5o
atwvqeS3+Z7sOpiaPhY8sdD2plgbg/2xRyDNQRwcoyOZnntprSCcnmP2bVdLumALN6nPXflDgvzr
nHmZRwcOGg4LvdlKpCHzUy/Y9sgV+B97oiPuYL6hm8zhwaMf2BVQK95k8HTwV1OoxI8rg6q1gTlB
YZVL6ctc6u7DQZ8GEa13R0/YNL7hwFjaaDtl18Gjp8pBKbcSf4z1C36g91qWeLh4hj9blQ7HMlYb
NKsk7HDqfU8kpTfICKv033PtTzcc5IlsiSV6rV23ws2JwdzmgRgIidg52qA2Q+Sz1/bFPzo+Ah+/
e0aTACNGADZ6yFKWyLyKxehJZMZsik02zHnvXXUIQD89upTOl78Isd7m8B+341r5Mh2i9zTMxHya
jF9K7hN483uj04L3bizNyx1BjBcKt5bajVdPPsJTuqPmXkr/5A0IC44aYn4is8iBuWn7COEaipfn
JB6U0TYheXgRSMp82At81ZYRr5ko4TrP3E6qHfBmrv4k7NA3AunqCWYt4zLwIco5KnCT1e/HwyRq
EPeRq/mo8rpVvIu4RO8PxZ5ZI2hBdsQPfQtx8jBt5sE2PtNJUTsS10MVio0tUxIGJ6zWLbqZ1YgW
VibSbTm7oytiOdB7eRL/HL2Hj0DKT6BxIeWIT+UpWwL5oG/IvWQd8P6v1SSISHfFR7LUnXQfIyQq
nZ6kmMSjVF2CmbOQ5UOwLQEZpsJRXoLhJVvz2rEQ+238LVxM9hiv2eCEhf5oHXmMB6bfRysBrTJB
8jZJIVVvwglWCbuMZzq6p/I/5HLg7qi4DvkpOzQfhKNxS4I70qNlsclPMy9bTgLcegeE328gfHmN
y4sdoqlNPvItPX4bSd2dq5LuosMkC0SkcqDNO2WJHdwr7AGswYt31aa4kxnIXSZ+CQdqbp9qv5Yp
2rbZUUXrgfG/xx1Bufa+SUckXIjHXhd9+/IQ3aFeq/r5wxN99Rhtoo/oI9kgrOLAlHCwshAUlnZ9
CTY9ip8VT8h5RGQp/gQbRMbBhp8rgYL3aIoNOzxJyEd3kpeRM8vX49F4oY7Rj4NkoznVtwhzdZZS
fXk9hWN3Kbg/qB9PiCK1PSJLPuukEjO31KkuMvAI4VHgCvg5bJEjsSI8jT8x1pov86IvHfkZjxgf
Jb08ftLnJLlTN+GnlFolKpYZWi42kfHy8B8+Ar8fcc9Tj6IvQCNVP0MSmDaTkA0ZW8A3rlHVzY7o
OvfNJlv2m8xTkeP8Iidjo/CGZcnmNmnrvxHnR+v4otcLHo1pd5JRxY0ucrm1CBFN4+/U7SSUQqCI
QusDgU+Aggex1G44dEtjF/gPaFDp8w2EtBlChy9YoSRjwUbTRf0nEd6+2ez3tTc7sgEqvnLOvfg5
HtELtjbynL26lfcImdAL14hpg9WDlDDCBxmFINCIjgkKaHrDZcwVAB8BOogsherevIVvi/P3Idoc
NObc/BZt0J19Q1YGnuzW4S17/cz/hMvH/oMK3oonkMxj5uUtIDyGmyXnH8IVaS4Plvl8m7bxqyGw
l1Z6tWxya/cMrwZv6cQzC8cqCaRz+aZ1WwfmQr3isWPoNNk0gX55rvQFoBmcDCD0y+tKHUyutwU6
i4cSigu+N2YGsR1ZFDvtkxMPSkoAqDZnlAo0GTCZgkMBzRTqgXaS2Ba9AA1O7ESVPyZEBTsoexh8
E+8yqSco5ygwJkrSpESYSNMaxQQFXuhSSUz1F4U8+gfYRJSdKA4g1m37w/sg3/uDsNLXVJNAtEzH
oTJPBC1IDP2FUDn43xPaOo2OJ4Pw6XXBp6h0QVfpVijW9xP1fVLHQAn24nu4hEJUWMy4SRYalnDM
JoLNMFmUIsyR4bVDZaDeLMkhOk7FqbwlF2ISk1BncNLLb0vhJKb3iReyTj1PqQblYT/pJcLNuKee
8LBV+SP2nQZxtuNgvqoczNPh/C//E4xW+gb1KWFB67spFJSG7R9oC2SOeQT3kxYILEI/TWKQllkN
2H0x/fHblQ+0muCCTG1YacYyWpk87Bwyq8bN2MlNpzqOa+1Td96bcte40144rsufacecraRVMe2X
K3LwYFCbJ+PAPOA8rHVH5+RNYmDXA+OKGuVjs+KhB+vXhJmlMkF4o7I5duKxx8+qXKdOnJwLBto8
g6/0IPe3F2kEj1ta+oJ07MFo8WK5C/WtTWmVrwPDTmPSLkNOMpcPYTti5MDKDAMaIvy3SnGr9B+a
9rYCbZ40Tlv96NjKZR9BdHjkdpZ63WPFpyr6DeYSPcc3iXToyZF6phRnODaxHENPx9MByGm0OcAD
+BEqCb1z0BUMAgII9AQPv+EnvCkOl4FiiTQFKDTvmi+ttHWI8Q/To3wR85UIOatgdxI1KT6F0n5r
+xGuIbjMrzEu82wdw8LiAIk+UOJi+IMshBDT3AuZbPSfXKoAx1CT0WK26ZNtXC2zO8cKR5IBp8Cu
IzsZ5zoVfxU4yLu73eOG1DpeIFlNoQuUpxaC/Has3Ei9NCpOha4p24UON/CifFBljBiPgH7+Mtky
/ooDYm0vSN0BYHnBBSajTF4+OQtkfT2ZTfTFohMt5ZdLRAYzcamM8V6/44f5+zoUO/IjcgZpNEtw
77hDJ/nyuIwK5rULZqP8IaAf6U9jsAQ4b2OP1cFAvJA8BsN64BKaSmR6FzJXdSYckrEL41k8oUCW
B2CoaiMgXOTAC8ieIBNbXxrJ/gz0zEgnwlmQK64vmsCZvTCBwsJjQZSBX30dzDn46gLA47g0cHNk
xbs/+nCGIScoHEcW4L2gAnv6vbR5NHzueiH2x4cManimfqnzDZtvsBFIinGe0naJ/0qyJr9wi0cN
FmKbyH1Y5a0BNjJ18IBNSwnEyoEgjBCR5QU8IJL+PGIzNFMfhFez6vwQmg+eyKeX5sbhWjP2JNi3
h/a3A9NaDDEB0ul3t1c+w5v2N1ktkGctXfJTfOKggHPAQYOVFePYQ7GhzAJmT/B/cclY5Nj5q6aE
YoEgWSLZWON3At7NOcLAdpyrK/i7d21wfcazL8WNqG2OZCB2F/NtZR25DU6Nxe7aWCRPrlU1oofQ
jsBi/J9NKirB+izSPtka6SxpOoEW6CHvwRZPBzA6wG3emzGXWVldgFGd+zIxFeNUqi2BbDhsFQcr
6Y99bg2EoSgQt7zyiVnFVJgR/nomFPEJH2kaPFM8dB7hiDxo2ORWL6/WF/0P/s74QBf8sbSguSQT
LXrSUMFT4CkQgSRojRpsGUi6PJeuUbkqnoF0nq9d3FoVXKJx2aWrIXXxT+6Zr+8zXA+Jox3nDzTK
TKhcDIARPk1wII/Wa8EQXtNwS5oxBQZbaYmfXISdbZiWiUEqp35ry+oyinZVsWRDrwpLDeeaDQeA
AZS4BSmjraJTpV1Vmfx4Cr/Y2n11egkYLelgJOMJ7gUIP6nZM9NjnDF0iweMhC9iySGjPAjdI1WX
m4dD6cvvMDusl0LsmCaUwo/OGr4JvyBcoyKWmhMaWcJf+FP/yJ+JFzORxtFx+cbfd9i+AYp6jCf8
fN9+1WeYARPCTDrTV0sdnSNs3QSSW/ICuJnmTiZD9/WNz+qX6pIPdRw7SwDvrNfyT09k4HszkAHC
SchhepO2M9DCf1N/dg1S241uVwy+Fv/qBHKHfva2wse3iaFe7jJrZYgDds1N58mttg2HxTjXNPpm
O9CdoHRpJvLzS1kE9WIaf8OJAuLNuOKAO/aMEfhvlFtmOMWJK3/8LheNySW57AJGF/Kc0Uo1eQhZ
DTODH/JaY/hCiT80HmsUBJm9hoFCs6H8BBwh/hYAT6OKwX0ycN8F4nkLwB2qQJzSH9ow5x8Y09UH
Mlbl+AJBhwvNhwZG/xfajIsWT1ilU/9YguFXcPyQsb3W/J5QbnRU82wJ380f8g9FdWImbl/MQkO/
/s7+3m+eEisfnfpl1+I2hRjAm+PJOqwYAbS2GGz4NG++O+4dGAbj4CruImnTP04jgFD/Jb0vQf2p
cOAKs0XaeErsy9q1EH2RgPZixYDmnS4LDKNfNtMzJkhl58rQ7JtDiDZltKtsWaSeyjIPZDpoEnqd
0Y+AkzWKCetxYD1kX/W6+eS+0+5Rl5ayrRfYA2AQ2DRHQPX4TdewEPJbD6nmYXDeHB5MXl9r89v4
6mcrg1QamkFWtehot/wnPEcQI7bB3Xw5tBsU4uJ+IJ+HREJ8do057csaDz3pUr5WrE+x8zLJqRQb
i4d2F47PqFibxjk2md0vwsEZZNwY5umfdCwmY1WxWsDhy/o5tiyGtCIwtF6EhpdSo10qtz9yeklr
Gn5QNaY8i3ogTxEIieJUyNaIAzEOYCUuzJ5KpkXhVv0m+qJLFjKvOCxmsSMZTsNA1FiTZF+vu/c1
vbZ/6T6aOVWyH87D2ykw+saaSzZcAZM5bu1cgkmE7VOzR7WDMarc+GmOL1RXWlTZPZIQetvR6o8a
Gr29gvMnm/R6ChOuoQDpj3nYO8mqYWXgHqvNi9LV8dHEXAHvMogG0DtXoDswC03Olo/M0ak3KsT2
rQQrMi+cIf6cPQCRRP1QXlmoEvc4PREJtI7+ZXaTWzu819m93Zqz6XXb2ZIKSM99BYoGgwjYH3e6
7H1KviCubonT9ecU+p8xz+9J8BHsGH31aLAa14ywtqCMJX9X2Os3xLAotg+iwTHNA8ssrVYxaA1J
67JKgOVhja5AKZcmleSE5sGIVJpV0FyS5ADnRX59ZeUW3hTTR2a2KYr4xOvr+Q9mUkuh/ItSrBGZ
2cdo8qTOJcMrQ7QoXoXkM8Qkanbq30d1GrlNNZeXwRh+r4fglJHNRXmO5XmDxW+Di0jspWkHvyiH
7rYK3/r8BQNmE8XOhOB9g7EpWPCfFNzr8U39U4DZzoO6p6sxZh6o6iP/ZeiUXdjxsQdeY0EdgTbi
FknlL1yl6j7rvKRyQ2xTVXo4ItWX00SJlVMFt09SQHP6DiqYf3WSknlQEuLAThs7vRriwqztgB1Y
bj/z704B1kP5Jq4I/AxpOnBOI/yOn9LkCfFiwv+W2d7kM58Y98D5q54yTSxJhP9cF+fgNPSLTj7x
9m8RmoVTzqxaWLFjV4QuT/Mi+7FuPphec5ZggxdqpTanSNqloV3y8o091FZS/QmNTSo48U84hopW
UVoR42VIPBk3gWcJ+qGl6Ra1WdraGAzhcSXJu5g9H2NVuLfiwoBVbBCePNUMtUaB6oi/rMEXA4sd
5eMbX84D86tIc3gICZkCq+XHe2x2bPnzDUsKQpz/033nmhUIi8K4Ncuw22j6ic/HqzYuDyG2R4x8
cOGJ7X6ncrYpcwFaMiSQ/NyScMWIu7LIwPLMKwULVJFStF6YUty7b65P2i7EAC2f/sNDMpLCAIed
PEIoS7WV400eLf3siE4fZVcdLN74xdHGTYGCKSNdGHaAp5jSZlaIp7gfJV66r+58Mib7nH0kAjkZ
pIwYxqM3JveXjB4pWfOoMw3/txVICvw7gthJ7sI6Ot9TL/dHoqu5uCxK/qv9Iru5xmjDj8+zFeVm
+dfhEwv0knxK5wwhLonsilUaGEKvU9PBu75aSpqdi47+eCYvts8DdtXVOOde1De+mz6cEBpna/Vb
1hfvvzB0Ya1S5WEX0DnVp0aX+Z1A71yonvGDo2C0atoNvAKO4QdJCuLoqdrzhToc0F42L+HsOEKJ
lBdkcdONcIzjoJH7aYT551ItNomBH7sNcVRLD4o8m5tE2krBUusG+xVDbi2W7eyrMW6tQr6jSg73
eXqczSNswl6NbOqv2vg033szXD8KG3JQNHCEvdJFakIXWeSgQjdm53Buu341RHd1N8OWEUqHZYxQ
tCPm05XFkOdxLBPrUdpqs2sVF0wFZlDY0oA/fpn/Pg4c9W9sYl526xYfAxazg7QACo0W0yXzkt6e
Md24lDSEN4MjEi8t0+r1Q6zMxYj4UjefoRZpn6hGeL4/X41fYOAkr+PAnTp0ZnjwlbE9VWNP26Vg
YKpNAi4yMFqHMEWtLa8yq/yq3k6ZTB7wSFhbBxvWzJjTXumJ9R5X9Z20YREPbx0LbSiAkgnHo8Q2
znBE+n0z8HhyH80Xm4xJQ8ZMYzbbMjF5tz8hrj/mX5l9Fc8RbCr8fnXnvDt0rc9UmQtWVlgR+4Gw
TyiPjdjDV7RZ16CjLW2kJaPHEL5EYa/xOWXX7K5QxTQHdoneusz3YbpqbHQzLM75UcqCGSSB7HF6
p6dOf86Uo2hsX+99Za4GstGx2gxuWnka99CL5coxsZjEuHM3rLvdbAXTtCGb3SAZ27ziIeDGh6q0
GrKDlY2RW3z6jif8NdECh+94TSdCHfn4Q3cDt3krY+WBmfezvMemlQHxd6QMi5cQhGx6ZOaFrbFj
bqDPBKoj1F5qfggMihPCut/sR8UXjXB/pzDnmYi+dGruYzclRSL4MlrCMuzKILGPWafDAEpb17FL
eG6pWvQv/FRUHKCJYmPyDh1N3lU980O698zWRp/iqdPdWeRKuo3eibHNAzdIkVZ0/lBX4y5G4SJI
+DgHFi/0mZzrueyUxwENYbc1GCAplxoHnvGI/0mpL9Lf9gUiULl6Z9PtBhV1mkAwudc8bnK7H6NP
1HzM5QZXhpqvWIx/pMoaJYs+YkwcuineXopXD+mDWS9THmQu5KwRAgIBsXh20jyAh1etJGUPe1xK
v9Ro3cTTt5hJa2P8iNBXwJzOOMOwALmK9+DvUa3Y0FudkguCWx2vpG4TglqBIoGeZmRwqh1fY8+7
CdVVhpGd/UEY7amBwn9KnibeLRrKEeb2+BH9U0axkaOKpPuEJSRz0VZ9xQ4JuYfB2bkI1kCHMYkQ
eDpjPI9mbFyYEFQ9QjLIFoh1J0/td7g2g8lLQHPbeAfLvjNsznoGzFLlZ58w30NM+5nDJrao2VOY
DEbEukXeSvbNTxsanLhtfDCc2V+zQzERuczuw+X40bLGGQ/B2ag2L/T4ZI7O5oqBjfmFDy/kbvG+
ZHtWYJB/IB8UcLG868YiBFtLprrBTOyE1YLsTbUwG08qS+7mybVj6nEXmEpqy3JwIXBjEtQG6/A+
Cr95ssL5ZoZF9guaEnQXL7rlsisCtCoLJVl0LX2nFQ+oJ1LZJd1HEGD8Bl4M8DpbNYWfXCcbb8z8
5yqg4BHBHEca9iiCVRhoWlbKuBmja/OAfT/ZKGuuxmhFMdzCZCiXtQekQePGkEHP5v1oVeOR6PV7
tlOQC2oLMqhT2wBUA1HuDxmEPfw/ceg02WitPj7nksWJq8c2Yt52BvLndGSD/NZcjdvjC/Aw5yzp
Ud64qb4eVRiLHybuizza9PsDVGUsmFrv1XlAsWwA/apr5mXsUkiwABjYG1t87sP3EswczfE3FX9S
LXv5g6tiTCzQKzxrO0WVHSxwsz/VnzVyJpMijteLLs0KKRJ5HvG+S+zyg09autIGR/SKMhEwOaGN
THoazuUDOz+KrWSrMgb8kAuf4sj8bbuFFPpJcpSxNN80JRsJyS+aXfWu3h57Zd0wE93C8HUz3G/L
8q/gv7F8ffnBTN32vUq3ybIUvob2SBL6AwZKM9c6x2i3Ie4Opj0bXWCKbjFFjIPiB4x9KyA9ytyH
W9frVrSI+yH0oKO2Q7yAvhNrxAIqmN2nN1n/0bXTrCDpG244XM5w1eo7M10SsCwZ9J6EsjRPVvas
ufNEojyjHqJHefkPAXlHeM0Mi3Kw1p7vfFVHa3ph5Admf2phz8BhNlwY3NT72af+8igVehAhPLSJ
fr8XLfwbgu4xSkfaQS2r3jT4KDlhOQH0ImpqSgLK48emH2wUERm6OvpNN1BB5T6L0ClBWWF06vab
z3pKvpSNfut+ASHFI29aeJgzTShVa8M+eHA8Qvvq0CgcXu2GrULKnY7CfOZTgxgg18LPO/MbyR4V
ayict35QQcMeImcDeJ0wafc+yt8GLgdzBvjBV8RoH6xs/MagrOcL4Kd0Q630eI2eLL3nMu1yfYdV
T1KDIpzD170ylpLsCM2HAvnVtPNyoalfFdMerEDZ+YicIVr3Su7Wyw1obMkzFf4M2dKhvkXsDvPC
XEYSfqP7RPMFY/JV10orE57FDykrpEq1jT9+Th7ryb6e474yqasK6paXp4T2KHJiB25mPhPgnF+i
q8PQZ4nH5FARIgXzI/LGwA+u2mPDyxnUmtWpHGHAH/N2PYVADatW3KrtusyWBGDp1Tb08ubTiI9K
RlI25hZWbi4McpUYg+SXrNkYpitiMfJeSe2R5klYxvX2qw1WRou45ZkqZ5oL9r0YPXxxI2eHyJ84
p57fCa8jyTOh6CvtIi+hOBjP5L3qaDHhEbbxUcBlVXjquU02z8AvfCmchmFJq/5dfsnMl1ESyRh6
g6CFtq7xiSZTc/Zucdx2wPVRuyxJ964dSboFZ+VbiP0xXWaqTYCSsGejxu4aD6HHyUyWjZDObw8C
CmRCsKCh14fUXMjX7lPl1Q3a23YRYlZIX/42d1JzHNRVJdPqRvdsyuAJwGAdfLTTZju2TrTGWzuP
L+GIY8QxbT/wBBd/FEYEM0s8AaoJb59zow4dkU5ccDDdxoKZ4Io2tgHZ8Dpmnc2szIRYQIKGNwxE
y2FG+4ybRVq5nbocXtsu99J4+RK/lGilzhgJg933CJUcZR8khGdtDChzoOnsWvf0FAQnlUwoiQFz
aVUlINCulLc9iCzemfM6Xhqv2zDNQCFtZ6olx6vEVc6vP8rI19fM4BLRFy1N8rAj/1tFYpz5QgAD
dkJ82itO8wGLiRYWYQqgG30sPf7Z0J4Pc9mIn3GEcttVTm/RSdwRVD73oZvL8ifG6JjxfxMEEkVr
3KP5O/1ofgxL7M+lt528nTZ15GZZTpJcTCpJ5SGhgKysNdbmxIBxiwVyCz9n2O0mWCRc+Rf9YZMw
VIVH/n721+e7EPEW5o9FvK1JL0HOaK4y3TZNi7/I8GQzzmBQ3ONQ2Ymw+yvXYC9Ut5owZ1QgSLbI
YYxKDodynuCB48V7/8xHtDBPlf6+tDs+NNISJhE8HVfpEJbbqjzTCgOsNPPkN/l4gztBI5KX5H+8
wO/jxGv7S0HdAA9Y90XpEyJH9PDUrd7dEzyH9LVcfuTSUxT+YIGkEPE6O1ukzyiYPLqVGzCa/Frw
Lqw56YghqA4oBxEDKwvdrhB2JLY0Plv4VKEV9ItKXmPGzq+fK4eMemaXuY030Ax31XhS+5yojmPB
i9jWkIUQAKovNQY5qJ6ou6XFLHFbj5IwpESG1kMMhmoNAegZyjGqPCAIj6ksintOeynhkMD7EIFt
o5K0bOEAU2IS18v2KDutJ6HiCnyCfChxeiyNaFyHX2ZKYbdjSBxpLvQ1WhoSu/DqlhaFtuuGw4ie
X1iN6GmHz6LbU/AOwzxoQU9/pd6foUBPt2GNlvWbnYN4HZWQJdnm308tEBLVJcxXzS11pya6TrSo
XxorhAbQ7AkZMauj8vJV/KpBARWCdoJk3V77/cB+D4Fa2hDSw4+RSFcbi7y3tO/45RjlrXg7eLob
O1Ow25qSEu24UwRunzDQdJQn5Q2CO6H6oraKF9Dhe3SCG8nEzwKWNcP2SRhbL94IxIIPATKj6ZUg
EfWxiMjyoGlrrAj30h6WQS+G1qM+sO9y0+T6zEYb0RpzHCaEnM0+B5o2UsnDLWGAJMMktAnb11/W
+DqiwT48PtRvGBph5sd/HWzpBKMXFEatk16b0YcjMIChCVO/PjUKWCTkzNiod1gZdWdXcC8qG58A
E/+ryFe4wFRgxietDGCSCIfNBTSDQcjwgtgT4VeEZMUYBkaRYbOWFPy66kVKxNdUgL7ANmLrjQdp
cRxRlfSUcMpFjgkWtUCiWAikTvdU1t+pbgXNUrgbWAUzC/PNX1kmNwku+xxN8EAo4JdxNdBMjieO
OvnJlGp2QvmRXqkh0VVHCe4DzMkHW3q7Y+oG8U1RPVZSqlq1aBfGoaR9fi24hK/j8MH3ptHFn58j
NdrR1PTelMG2jdHar6l1OZX+OF1mSC7iBcC1okzK5rDec3SHKWFZHp1J0fryj6AduPzcjpKGZTHB
XIyHqK4/Morf2zhz8iN9CjGM6KyDcTomX+ZCELGJ89jZSF8TKM9wocodgUpmL4YuMULZt1jZlAJE
NwnKWceXplxlA7AymqLWdOv+g8w6Sbv25q6VP2P5VprYrbfXgdZah7kEJIDhLthG7cWh83pttchO
H/scjRIk4tzCLxhH/ZLYAVIokGipDis9IBiFuUfBvZ/5Q+lGZwqIqD4Q4GDWDnkcwBUCyfPxXZSm
hIYhZkLyQmc3BU/YAxy7AEzSrXEiY8Zh9WDTvWvLGNNIFm1xN4fPZ9sPSBDDnfSKxl4XSjRfS4rD
+YkzcfmnSSiIj4J0fsNwrpzicVRIKWgWBVkH4aQ+egEy5rugZmnaMuTCYV9En0rkpsPuobsvlWgM
uNIM97Eghgdax550xNzO5akaj5xT0p02+kFcRZ3NR+yjBDdC94pbjcRlna/1yM8zwjK8pvJDJB1I
cGgbXaiHm9mBgLTy83FS7xWJmOo0JxY+28jlTO8R/+OJOAHOc6JWuj8VK8DXF8Taufk5g1SPnrB0
HlhQQYQx5pTkyhSAjRYsnXLQMYWgARYXDGRpQx6MPU1LSzYvkOB4FXWMHlbjQA7XWs2P2CrUv8qF
rM9z89POrOFTXDc7bTVMfRXSaRzc2OwT4p4WyU6+KBcCd984Oo1/UC5MlODyVBuiOWOimmD41/vs
3DVep188DquGP/8XvGvA5+HJdzkWpAnUnZLWapEnR8L44c7fkoTN/g7sFrMBLGAUw1tejadJ8Zhf
QaeA4OBbFx5599vkSfc97E24xYjRLuw3IWLz2M525QF71Q3D0viSJmugYSTUtHoTNs9ViyZGkqC5
DAoLAvH0hfym62UO74242xEBZyGvA1HKCiv5E0WAdYprpCbIqUtsNqSPxrQM05ZFN7vARQLZF/8j
6byWE9e2KPpFVKEsXlEWOdjGflFhu0FIKKL89Wdsn+rTfW+7bUDSDmvPNcMWuU5nes8Lb9GWoRJ0
P5wlcGKYFuACTo3GhVLknpxod+vrkcalKmhIaAIX02VInFeIsg6sWaP/QjF0AF9WLtHmTk5chmZT
Cni1B9B477K/SiVt/cdb/rSAxLDgeTgcXYYG/AQLkLFePzteL90aRBgEssaks1/o/NINgu5FsSnR
fDGZW6u6plc4PZxzOIxwLFIju4OhUU0uuAPoE71o2tLmgQ/EHQSaAZzLXDwDgJRpCMMluqsuCzrO
Imed0hvPDoQPB/GS9GYnC2sB6OVojgq7LdHDDpI91D4jURefIfrHab8tfIGhUClAiUFrAua3wMWC
QgkHGLqMaJsMH7HdQOMVz+kGso4dY3QMfEEf150RUCo7ZixqNRoZjD7OqvnBPEq7Pqd4grtWUIOu
SQx6Q2DRrVDDKycFsBzte7Ke3+bXRrbmIlgmjN4YWk3z+ULF1G4ek80n1xQXQ2HYVCjDGSA53ABo
Sj/sVmAjvBu5qlfC+aZ/rM6c+aCM05+gkqI1chsnQYup5khR5UPLUoiWs/yQugM+jxJUI6+DsjWE
M5vtq2VW/HA2pS8iML3iCHZxv0QQtDogdSyxLFEy/dkNd9EGdRJbAEfWLDlggBQvjgqHuO/54bHl
nWPJBu9RoOpItPbxHu82hb6hzJp3YgOEwkBdhGy0fa24nlTzEH3+3jOPXmyn+9zxdLTYDGAoLDSr
J6gatsOKuUzv7TUdZ9g36D6PeBpW8jXfSWfadXQlMKagQyEgF8llPuDjoYuBKQAmCHtYnZ5RudCy
Ag14lEwmTqAnXh/w41mK6TQiBxp9s//FO2BSt4A+1Wexe5F/9I2g6Tm6NXMDAf/x+WJTcSIUHmDR
yd0f1Z2qXOEUIvsxfjFRMN/ycdtLn7TpxyN3oly8J+Y67z6Nx7anp5rYCM7N9FAglVW9GEtBFfMm
Ulh2QGgPSgNq8R9l/LiosUVTNYJJRldt5qkKUji2y3YpNeaPygPKN89/IyzH2Wx5hyBozxKQhUs/
QH0gLWTCq0RlnsKxk7LKaWaxPevpfMaoWGpWpT1I7HQ/gfo395uU7kttmxBJrJ4oSZuWLDeGl7Fg
HuIioIfKcNbNQxStMnwGIirBXUZmA0Qvc0n94jP4WfK+IgfqVLyGyyPMrhONVrAfsyC/DCKhsaXC
w85wGk5tDbVLcbzrOyqSES3HQnx4+eHOUo/2RkezkfEyHRvTUXSrAQ0G17h3pFlrG9k8x+lWjVri
QFezu58KTBnPbvsFvF6GQMyAFbRqCvTKfFWJ/7UsFvFwfoI8qyclWcm1CMHl5+kac8oAr07sO8Nj
hpBX6s8vkXPLPI6nxGLjiZ/2pGHNUMLEWMfGy24YVlVDYX5NpaM2v1T8qFEcn4yuKf5t7hi9kBgo
fTdW+zpVqj8lYFn3YGhttfDH8V3v9hNwoLHPskOKjUD63g0cTaDOQsYmngFuTMWx6EMldpgcHWzz
FV+b+Zq2NZ+HLvbN+A4kzOmROFlSVDZUfGNF4ozH4FngDJltSsU1H25U+mW6pX1saB9GtxvkVTuz
8JZpf5Eu4Gi0EaecnhY2xqcsuKCsafu3aVKZtD6NaKVFyOEtMBUEIkww6qtW2j3k+SxSj7MKhgVN
sxuSH9pksCUnYhI0F+uVvD3fPwwwZKoo3BhyaCnAkZBf6BOgSur+qUdl8W5ANjZeWOygsgDB4gkw
L6w5dXSCNxITJl3xfFUe8bDReh94KjFpJPSbvPfL7lMmxOHIlKinS1Ho1vN+MrmOnirEZa4omJGt
Zi3hPYLp1KPphlhMxmMlKuL9Uz3FsjtAz/h6uM+3+vFr7GuwOMBtRlZDMWESOsIkxYAgPZjGgWWS
lzarj2f8r+nPyZes7iAIsgwjdJmdu8Rh4QGb+Y7o+QS95krRThPsVlCEcd8VB+S1dxL5yEQjIM2Z
h1MhdrT7u3yE2vf4RhpP/61aoVzEIQe5IMLVgzrfICFdTNuKlPDt/I1WanudQ6+JHCEXx2Zi4SOv
O8frgmbxhfhFehmt5Bg8ufoNf3ObjE7mPn0wOqPe/BnOYKVMQV9/vwidow1CpVdzcz6e7WZ87FoI
oLXhsKnr04a9oKAEyYX96zwPaBixAXAyUg94esRQp1DnFqhE1kW5OlR62KCFvuAggh0cpzmOxPI2
5dgRO2KtfK0HKFjwQPPiLR/CkSWf2rGRXQVRVWOjcsHBpxjsnD1cJAB7AKUjwGZKr3KpxRzkEWOx
YsubzDxQJMXqFjqGMsJPsd5zeHes+gXN5eUw86nropmVpCuOa7HhAMyzb1bsDwYmFt3eiD9LyBRo
9WFzjtbiPCTbeUVAMAZdBEAHxkmqfXYUusmy7gL+qgdoNxRsj63CGRZDqSyA8xkRolSuy277MIR3
SXxZ5AH0mIS2dvZXNNi8K3ouKhcuHWrV6OCWwiOPI5+j6qPyuGhYjrDoQFE4oYpzWv9OGUSzE6wX
k4/XfAeJBHH1/Mt8bYsJuqPHkhv170V6qIu1aI5WdmTYUCulwm9KqHzeOLBJuSnNkphm8VWCeSmT
9VJ/U+f1mQeRC1pWCY8ew8MJ3wLrRUzuFMBq6Ce/jT5kbqJWEhOI9weBS5hyPe1q5sDMGDVMfpZ6
u77L3oC7LFm/UQgRFcYZd0k6t32gwtLM3IGyqcDD3ETqRmD1CyEYdN1cFiKijiTAOS3C++qpg13Q
he90ABvS8/x22EH8gN+qmqdalZfSD0TMjqznF45NqII53MwIeznSqVfnZ4pfCmFU+ezNqloSsYpN
S7Fp74jIDGQNr2s/fN1Flx+qanpakE6P2Vt6mgxfviHfV2Nazvns+S9FaP18L5N/as0D/xpZqeaL
iPL7yH+jRFF4L+HAAKGXjl55Civ7M4LFIyNKoafO3tFgHa/SZZijYY4h+SXv0DsygQveGVW+RnOo
cDkZDMY6fmPAgycMg0dTrH/sFLw7DKdWt3V+pCYrBZ2A8xzAQR1bdEk5GT0V5hI+awr0JUzwNGEg
qLCN2iot08/5czMYDGMgAyzNqep8+QHhr7stglsMwCB+0uDENLb7IVe82pDdGtVbG3/OOdwuOjal
1/o1X1iFQl2EL+idomtf1B+Ch8T2MMafU8cjcWNiiLXNRDt7lh/vT2IQTSeS33o2NDZwVt7Wpj86
mgfauKr+laT7tHJKeHmm+6QIeVROjSmdm0OhTz10FGAlWNCx+ZvYGUDKXCTeIL4PVa7GOsFWiQat
D1h4x/qUFkFhhEnsD6guquH3jkXO93iHm9ptbmzxWWlLpKf1mwoO8CBeHap8apmo77obVAn2+Qar
p6EPCjI+hbmm/tW8voo/w5Rn9v3QNzWNxVK0qPJ+U2g7enW8hsLpr9StV+fSCayyTau8cdm5vMJ9
r6QsMusP9iojWfUt5uVwAwnUKG2gQvnbSDzuB2eYlxr0yjXpAz7WrD905rou1xMkCSPsNaokrHek
I81RNBCjp47rqAXc/XgOB6M/3HUDxQvM1/sNj1dAJ6Jn9OnHuJMt/SnKKfK30dpAA0rtKvqcg1xM
g9CrBOPinAwgt6sC/xXkjyxdkc01DugnUJrgSF2mrlIOdBu527RVJD5ehSvDjGcxRjmV8kZhV3rF
eNghuSXvO6Z1OO/2Q0XDEtwqx0aknckkq0Nk1whB7+F03m+v1ymbfjJeaez/qcN7TmANP/VYHEq2
bVEBhQx66NCcATIW3BjCufE1jz41SjrkqaKiSlcSjZ2m5cTqxw9/Efu0iEd9w13787hxurfoe7ou
MPjzlH+0DlInWpyb3h8e+J6UPphsSVD7YEWFn7r3aa31n4OwKy928oKcJkuRXal08XDBn5ofafIy
1L/77DDEflH6wAIybnrEG1jyZJ+IB4ZOuXD17xNN+pM1pzt4zTimw5TqYPDSpy6k4/Nw4FXBQZYv
4qupN0cjvKMAln27xItSWEV9mnScnAweNcmnmFR2HNK8bDXdKDQGh0alNAg3LgYcVGBt91KQKzAa
8tLV6f6oKQB4fiHFm3HiF3RIEmZgFnBmTjjb1vs57hi/YzDv3SzfEItEHc6+90/F0UFnWwJjt0HL
ATkw8bFAsh+zM7Vo4lB7sipkbgvlXc4OUuyPy7B7zZZhDCxyG9OrhI8NimHTnuo3pX6TUHjdTyxH
YCqduu3Rikm9T2tSoajNQpnuHL0S2Fj5im4ZCBFEDzK/Ca+FKN+Q3Fji+UZ7P+CQMcfClgAqiJX9
j56zQu+S+lrT6EXBw+xP7EbnJAI6pjFt9w1nh2QLFWRMYOdx+PYHdnjYUCZlMQx9Pgl+3bjnaYxi
Do7GNmHfqVOb/wAugXW6f90GwKctcOldp6w9Bafnuew8D0pP/uD7UB4BVicKtSI/zJ60Fwke9coD
kI6Lk6RfnCYO9E8HrKvG2bPEFbX0nl9QTN9eJ/Gt4u8i4eB/3+wn9uD9LrP55Yrf4mWEj6f4OYBR
vpIfnk5mA6w+ndcJoNeB/uFqFrx8S+Z3YZMOyQ8lzv+/Gk94tcvgu7Q0X+dJwe28WD+CeyACzMSf
KX8T//8RTGEtIhMMTwsznGwL8Xut/DnWZ0HFLwm3cy2UcbJfeLRJr7Q3MVw5SnwGcY2pi9EoMJcQ
mQmh2v/et0B7wne1JhCEvR6o/F+Dms9pI29CVPEOeCveUiQA3rFev6NNzC73wNhMnkRSnkbMM9b5
3JCUIVdys4jn5rVHr3bxCmCyYRTiaVZ3XQAzio8+3DSPj7uOt1lAqw5Lf3zdBcGk2Qo/f2g7q9eu
cqs9BSH/sJVtRD+uxNa8Z/9LPyu8RoErHYgeFW3mNgBT4BbhwMKVA8aHRUA3hzgQcs59rAq5K5Oj
ujIG8viXYBH22D4Dyug+FK79zyDyMhzH6nUeJBAyuUGY3wblofbw63UXOxgMwTNIsCwTERMo8QJA
JuHpgA8v+w7ed8IJtufP/0cPxDiyBCo85TIX9I00hn9jFUZsl2Io8ERA9VsaZn6/e+1LwEZHfF7A
AHd4r/aqS9+5CNjk5zxF8TsNEgIYefhE+6KG9ltXxC4AHe85rFkcDkKaSCiVaZ96ilcF4nYpDhUu
j7vmUYwhZUjAxYmKl9OcK9mwzykTsNe5CEtipITEHYjnNrK4MgwYzCMGxGixWA4YFcJDnx47rtAx
hAtGz4QAkv9lE+EaATTdkR9nuyUbDHOFUMyeGh4jM6BinMNA4XkXgf60MrIcOyTXs/e71xFkeCeN
oAjIAdEYYRm3YW6XR3Xd4kJdu8+ATpQeIvDmmeDIF6gfxMZ7OVkWqHaEi0cgRixS/UMHRpth+E05
QqyDgU+1+BOHlgBVTu8TC8E6zcFwHXk6Iny4io20wsUTsAWfahz7EXmdCAfkdjJLGYI8PIxvMxIH
EsDhvwGHioPVACdWH6fcI/MbZQN3CYcUzEXmDkxmhgvHvbBk7AvLbw4LmBSOEHT1y4ylYfEXocBX
Pcwb1u3t/h2jOP1ipH11w7I6qWvWBgctFdNa5B2INYKm6d+6AfDDGgFvjYmJE+rf/BJud3PifxbR
VQ77WxwQx8PWZ8MCCe5o42X+TRjlIYzEPQ/WILp0DIvEUDc9FTC3DIyLUFWIr443FUO+HFE94nSH
hpODlh7tod/xDWJu8E78ZhmlRdiHVBxUpjwWlkZMu7G2Fy7Vow9Ris8sVgAhXCXchPfOuQvihSOv
OUfeXMjjykC+8bIuvnt8tDqYvyPK0bHaUvkw963qlX/3MQ8azP5E7Iu4BmRBf4aB7iIQ6y9rFuZU
OdNXv4Hxlmv6syEfTlwfr0kAirgFTz50jvOL8H6Z87dngOWtGr6u+Nji2aaH4lYYP3+vL24EI0SM
EQWXqY5QZ2yW7HmKYWI+2yC3KbbiHon7R21DpcE5XHzqyBP+hA0/K24iCoD1HEc4IJTd3513H8fq
WjJsxdfECyT8r7gU+k9/T4dADNZgV+PbxfMRH0ZkAmHBKBJlRIaa6TVcFH5jNz71mqsUXhLYHHK+
J3IlupI+8vBiTszESZlYAQnfw/mXyCSIrgojUfxCeM4CNuM7mFvYJ+KnSAuIeExuihhAvDVfBVtk
pRhxwPlzUxSzJaR7ISI9RIiOeCG82oWAmV/Yr4hpxgGIIAMMkpFb/Q1yMfNEtIH4BvEL+hKVPi0W
CC+/wownXt/pQorQmED4OyXrmCAjrI1wMJqRRvKXJvX3bgvsQMSHBtTfCtMd/oW/M9SAJPiELfPr
7zNHG/FqQmXMK1CX+9hCis8s8mQAVbgRQpCdYQeEiRIWOxWvJzyeKpygRK6cMERi3efvbF2ZIG0J
Exmhxxa5KyKKjPUS5rNY+hFc/P9lzmZMWQikElnm4t8gIzP88Zf/03GLy+UmMg2NHcEnPOoSqjxn
679By7hpr90adCqzHlh6Rl6xHGwTLxAxqEyGRs3YrgOdRw7zgQ2BYYH5JFd3v8lfQIUYwyAxF+OA
3pWI84muGLb8VuBPiCG4UcJ6BqsrkWwkqN/cuP8fH49C+/3TqZNZIgzteVq/4i6LO8brY+n5EC0t
bZf8jQ0x/8XHF6uKuJi/Oy6e2p8DFZTzOVae4lfCGsTAQtIb/j1WGPehMFD6G0reuNgDRd1vAJq4
CYGcCAd+GN4L2n7e32MbhdmqmLCkFyHB+1s0AF+btT6yZrAYBHefZaTDgFTMI+FiKiw35HCxE7c4
x97p/0/J52TrZcazzzdrHI3FxCPOzIN9c+y9DCq9hlHG0z1HAWYqwSNcuIYrZqh4GzmMsO3KbAOo
kynBUBVXI1xD5xiecoG0J9u/xYhLFW8qBmHBVGAE8TxG8eZizdN5pOIVxWPEDKZiidNZZFQheidi
jE/FWZ7PXXJ/xb5RInyLWZfER4Uos8WY9u+axHpermmOPfiSHHZS7STDStoJS6u5hzXa3+QUk0YM
BfFn/RNjdPXk/rAQBqg2A82FtPv3FDl+Fts66NaIEfkK/6fE8Q7/wVBc/30rLHcYa2ugDxHwJjyz
xPWJ8B45xD0Vc0VGYr6eLuIziu+F3M6d4XNDGGcplEPyulhGxHJEBSQAUrgh3Dkul+fLlxhefVj+
KNyw6Dr3on9QMZ1fkIQ1y8/fN5cB80R8truvMTVYbF3h+LNwFVtcy9wRU2bu9Fu6eHs6O0fFxtCR
6kZ4BdIBwqkPI1lxU3VupthWkO+IOy3u5d/KJ9aLmS9/vUJD+Bwx/ls82xasLSLpSGG1eDIQxMO7
81bCWQYLXVxfMixoSH3mzcWcFYOvWU9BjWlO4/+/cWuYBqWkRgsng5f3CKHT7Z87jHr8h74fVopf
eTk56NXhJeAL26BHeErhNqBAj+3pAe0B2Tdm+RYB3trMHilgrJ6lLEZ4HTdWbmNAilbM0QuxTVdL
0L/81A7ejJCekzFbKQtXgruxm6BH+SBB0dzHsLOC9Z+habZUZwqkGMAsqELFbgvnqQiP0W8kQYiM
3Ceg5wkWAdUlhgCFk2K7+BnlOCWuX2AYqaVDeHfrmT0fzsUX0t6qPy5Ua1oPDxtFYv9vBPd+K0o3
gMaBm7UT445fY6K4TMMuciMJ15yCHZKzxRqrm3Frvveg0BaOTQ+Q1KWRWSoIpjN/R+WKpKP5pYHw
IC8Fm1U4shhFEv8OoTHorw1WkoCzGtXbeNVvGuL9DmlV5Jl8g+jt5a/Nayu1FwmZEbJy9RmqLd7S
w2qee9lgX4p3BbIw7kxXwwyeCqQyzGiAzrZoxGppi6tBTmNo2d8ZWGVES2iJlGOjhtJFA9fq1toF
42fwlOEt8l4LU8iISyDbydp8jY5BYXjhJ+4HfkgPi+NLwgpgRiOTZQF/xAjBkLShvWumLKGsdyi2
cHQQVvs0XmwD70Cwap1zPrbCiyVWddLPmH4g1ipIWxYvMgIuMNGYM4tTh+nmay3JazVyhvLcW5Me
LVH3Ylh+0Qx/sbT5RCyDk/0ge8pBkat7vb5Kr+1N+SEOwWYqs0B5tNGHS3dH/YGRZUFGn1BV8Cfm
yBJ0UB0NcOsZqlOu43NU7Gl8JKSEguXSU8OymlPY3VG9DmfF15Efqy/6CLTszeTfjqMuFlMh5IBu
Qb6HeukyAFV3gVGqcTU4zhXVd/4zQ3ENThXfoScTbduH2rnmIjEuq6CasEw9vVlDoO6AZOFhkyIm
uAgLm5xcDCi1Q80WcGwH8HmQY9geiEHwqiqQ8UFJU7+wvjeQjmL4Xa+i5gZTgM3biHzMUNlCy3bT
tq72W+przInbgxII9RLuzAkTysG4RvldxHtKErzohGFin14kHGHoCUCP6fDHdaG/0OhOD3PkDLzh
/XPoaCLDzTKhrGPfXELGgLJL13qyy8cPQJy2n9oNRlr1qqXbsSy+IbZFViPhHGNqoZSvO8mVWzcm
YkEjUaD60LozcLPx2hkqcRpu1v/SE3tgiw4JKEZqC5npRJMe0oEw2qHrgn0LSrSxpOFz5XxWrKcX
x0NLfuwO0CMhp3F8VbD0p75BATEh/+ClaCOmD2ibdr/sOkc/kkfcbCOr7AicxtAPr2rafB3FQs4F
VqTg4CqErBfEuIT1AU66pDZCREzwMl5PQMgcwjhmKP5rYVgpjSnQcfMoT98278RnGHJRPsX3f0A4
1Xfb7rmNHxoZ1R9gTFjcGA7oK4lScLErjyic6EjIEWgs/4CEA3CWapNmoyKOpZjiQBORCMSepRar
+f52OEjRDTYC2X/j36Hdp5UM4zOxo6PWBaCyhbp7etrn00uS1S8t777ybvEbfILDwSQCATTWvtMw
5tMd0AotEmfREAvCq/CufFfJBSsqZzx8gtC8PTe/vt79Iyo80VfJbGY3938jcat5BUumtO5cf94f
EtpucQoptnEWomTDll950DHr+A7ECA0GiF23NHDReJKhKrGhd3Ry0APBVImxeaiTBjlnOKve6hRU
LFcP6bi+Pb1F3TptSogQ2p2iJl5DN7FxQMwE0tsBJ8s4/dYZjo9KEtHYfH+4nETl/t/LgANcUvpG
cILuRDmb03EOaWCenmEWxAcQ54iXewCKpjat6agmMLEYrIYVCGui1P4F0J3DUYyUjO0qjA959l2m
K7qw118Qu6Y3vVezmn8QkqNmXnoyIRnLPsi/5pHHMBNnD5MeUerI36K3ub1jOFZTUPlwY0hXgaCb
niQuouTADgdEXAu02+r0rmeb1Uu98m2sGXlxrP/d5+wnBgTZsIqXhAHx7/nynRvyK5DfhpwtOJZg
yGyuFW93L4NVsaNrLgl0Md+cBsqUR3OCwxsvb8nkjcsVEGv+JqFIaKiTQdS7YlomDplkM4sfP+TO
CvYy8UBLwP8HchyQV+pcfYvY4r3aQUzW6LDjGUKcam93x/ZjSmwTaSGWfxf9GxBT92leYQxgOrAn
oAQYpGMVou8xB+qHBRhjSMOxaTrQRNU5pX+s7tiYPL8Q3xnh+EEjYXEndwnNTlsxquyDNJw7cBka
IMZXyylg/GghWSDAjEr0B28Nn6/sg/zJXhz7NMJILqznl2l6WWFrhKDKmXqV6YovWtyTcDunX9Gz
LK8BeSE953NyINjqk11fOspDxBuXb4QFeNkJJ6SUBTu5ZvJSQdYoLSeIhrAwvDnaWee1fpgwb1Dy
XejqwlCzVuqHqgb0ZehLz0tHaoM7iO4mFQ4wMHizaY3WNFmKh9iNh2kjofkM4TObL79DsbEvBH9U
QKgjeuhludXRmkTh/ayzWnVb5S1eWoZOExlywiGhVxMvpY3GcDveo+VzeUWftyw6iIY+98IIs9/6
7vYkZC2jesMtZ3OgaYSbyQXcPs9stOlhRfxmZMPtJF/Gzx4WvVSQ8BQwP2hdeu0u7GR2vGV5Nb5K
hBdvLa8yW+baJlov8p+eoAc4YOi9rfodAqzisT4nlhlAeEXQYKm/Uyhf7vsc7L6g061yZ2yJ2dKe
CrtGtGXNDviWBBhNSFi3R6vz8ztmrWcN3AMU/ihk0Z9ZZpKRNWgpnxZf0oTdzHNwIOKh2eAZQJpq
gW9maLm0db9P4Ajgz8fRRdzr+mtVHljG0S477yCt7gpJGe3X2roRNPcDLDFhUQqjAJNOzHUlmygO
+KR9+IVpCbFJA9UXO0ttA4DN33XFe6gkMxgnjkYVHiz0mGuaqV48XqRPxntkQVqRrG3HNuy8zsxr
7AqMdUIVTiBXaTM+CrDQl8dwjOjQNzbJF6z0OJJ8MjsWtINcbFUdpRa1kmIGmwuJKQXqdyQkc8Fu
CPHhataNvdtwwJjcxxZWwpB90nT+jb2yuMqwT411irkqp8zJ7xbhb1+g6T8cUNZD+VM2PeTMyBro
1U3r5m1FE4lFSwQE/ip7lm883kvol9QswJLxGga01Lx3Xw00rpi0ehMr3CPlSDVb+SLxhosg0MSB
Y/abILc8teP7EOOaIohAQxx2pdu80c5j7ey0rWh2cWKIxYrFy6mYruNXspo+efdPYFrIMemJRDR7
ZK7sUgQNKv4Hy5CNFSJfDVUGtfD80j5s001t/UXKNEHHQqkKhi1MlcB2UW/ipkTNoEKb1XrYKMYp
xu6GpDl48Tl+UV6ubVmNYvAoSiF6GRgOLOtl+AoqeTlYn/2P8RZXnm6D2zL7L3TldxmtCOK/IYfA
EDfCx0hryQJARsZKZYWXmR7eh1vaoO5NFaeUcWZu8Rg5Rj+D44TqT/Z0s9ny+M8khIyzIIWTJ23v
xRkTCpMHDR9s2a+TrZGEL7u1p9fxfl43tydsCyRFN9kMJsuILWXyqc7p+OC5Qkdlj5qsP/edNXw9
6zVdhfklwsjCzT4zCgLgrLgLio9qJYT4UKf2c5oGCZR5PHWFSoRiA7kffH+SE1kQHr1o/oTyN9wB
GoQwdAspLCHS4D55Ti55vpm+ZSQXb7GlrbHNNw8GiiNyIpyJiBG7uCogPbWLt44hXNR6/FGkpVqh
48a1SYQDsU6VFmxq7fMA41oYx5sHggUWAZU0h62Pi3UJq9fRaCzlbL+xT/RBSbyaiN4jGgWZg5VV
GMTDBEFrDacS20VzdJqLtsS33rzhUoRTBRCHIKSyS8jZ8hNuNyg4EgoRbcnCbuJODE6T8/lXxTtR
apCW0UH9YoBFvBOlm0Oj/vnvxpuOq/zfHIa/8MWISX+BtElm2icb8xVgDa2iZvPnfDUu050pfUMk
EBN4Jjb0CWTJzs6f688U+MaZwahZ05h7OrQWnXgrWf6nbsIFYQFstqxwuoxvAUBRyMaP0Fa8Zvtt
iJG/2Le7GSsTngbLAs4Sp6T1BOuKM3qYnmlf0rfdI6ee6UTgdQeGgBAdvZ/Gb8isQXpOgzJ30Dxo
7wlHaVo6eGUcyq8RmavQPhhetX/tkhAOHTzp5uvVLtt9B1GYSBbhRokxNVKyX3i7e8EWar7j/cLw
sUTCvqIDkANMwLM/OevRKU2Djk5RukaROoPBOEFQgUZ3GezyPCx8yERQKsJO5ris/OiHy4TLf9n4
k2t+cUZg/tk0n0nDfr6pqzYVChmQZAF6EctwzWduIy9zFJ79+8uLPxvTj9KPrHpfRNyzVTrtaKdk
FNHIZjxcViZ87OBVyV84NS6GrWZ4pQ1IcoS7iapcJMU+vpEuovT46YlszGzMcFSy0z5p57bfmCb0
lHOeyB1jNJHLYKC0CaQdnHqlhOxSUEd/cy6aPokkopkElGgNbvFukmoXrxGdeOqPiSHaGMQfo0I5
Eg4fmoEhE6mDO0ISJrdkfEjvqJST0jEpg2Xr8ZV/a4fs/PicJotHVdFIvMIB2AbKFzvf3UlOxnf/
D1aSstGcOYx9nIlIqdGDcdwaug0vpzUCic2PCA/oR/hg5Q6ieRRzCPzmhl9MWyQlKnzha/VZ7Sgd
WGTz6CglWFJgMWY9pVWoQPxYAImslT3OGSyi9ZeJ7gk+IQeDZHixtsJYpxc0+8y9Nj1TPTPqRas/
9gUFJjvI3+v3muK155xpQ0eBhTNXCd7Fiwi99gccl6xc5kvzpNDseEf0KbRf8BpfTi9owHY5OcL3
Z6/lXoVBlKur73d8USR7G3Lw/OXmQvtWRucxbrVDGjsPda3Im/teuGqQkP3y++TYIPtRLOuDCx+B
FxrP/Fl449OFPxkTdHeOLkaIDIZ5aUCFBh+8zM9E3axg+rZECaEYgMbJoRu7c87E8TpGK0MiSbwb
dmi6BQcNgyzslEAv6p/Cma0Kkbh2wT4fR1doH7j0ZdaqvZooGNlR4uMcSwj8dOgQJgqm6sionSej
tApWfPUD8jGajdHmFgsWAXFXUODVrYkBJewMuEfzIzZMEL/jsPkHCeT5xTkHqtVijz8DYibMXXWr
I7kCUOsbIgWZjjl2H5PVrh+fEORBZgTFHbl/hTpx5FDIF+HKBjGu67Aj9rj9kQH7hhpfLD4ceLAZ
O9JaAAZap8eophu3OOHhnmlhp1P1gZ/gqVYloaodTHnHa5Ss5STe/P4tscpuwYaioL5CpuZD/OQy
4q+OvqOrHzKAPA8kexJZM40L9+Pf/XRjdUWHcEZHQaQj7qLR4gRxMuMB4QlKCaFQ2+F/Mpc8lngM
h5L9EBiiA+vjyY7gQLaZcWbASmf+oOBk7oQzFMpMG8WPkf+QJrjUdy0ZLHukUhkr77QsYHRaqt26
ua8HObUhp64P9XycMNKEfPhYiuJ/Gd96ZQm2Gf0iTOM/FWdOPP97JE0TaXPARUflyGGc4izFiqx+
2veA47GEZDH6Fq6jpj2PVzNzf3nFX730YbYneO59j7Rlg8sIbKN6DJvFGnYNZCjZRyYGmGMhAESl
dKaGIn7Lrt9ZDnRqB51e3UXDAzOFxueLkqSV9gWWXfDwqCG8+bDHntA5kSndr1T79fP8VvGoTZy8
deen0hkOVSv0eP06Uqyhp9SIDTuqbIXzWHWLj0Tv4Mm4jK+mtJaQGACv9NaTI7LuzIPiMq/93q6w
uG8/0W7S8PkHTNPapV/o6yp1ECbfiXuCTKGfkhovZlPBfzv5kNCVDd58b1hUxaUfKVu5DyXTxca6
yHYsWNG68/cGzfP0V42WkwUPBklXyW4NMYLySNkMyExAeV1sZfaw7dsg++GCXc4Gpi1Tbrh4D9tg
vU6u0+x/2I8LdFh/Wj6sz7nb/nJgZiHSgVUC3Geh0P0xHhAYfAEEmBzkKUs5zcGSdADY+Negd7Vx
6VS7ftV4CvDRbtjEhxGqFuu67jKjxKKlWh1s3X1j+a+TOACx9TvmyhTkaEdWKapd5F7QKmFfYGj0
q4vTdPMPu5G+csbl3R2XByBCdSmRePFBUrAzbAZPcl4BkTRIKIR0d5mi9w67TRme6iGQOIZ/DHiW
e/lXVoULkmuoylk7CBmmnWffsB3Zc2IzHXKCGUcfOMVAm0JVhmlbs7rRLTvbhCj0IRE8JKVXJ8Jp
ndzredMPkiHxm/BZ+bD8+Pf0eqj41Kr7hwb/z05A6DcPjmapZ4okCRu7leQAH/rjQdUAddYif/et
eaut9CfB0s+75V6ywQ+C13v58RtSCMSvZLtbFGNQHLCOk+Fee9X5of8We3YFeEzfuffCkgj2xOp+
yVqfIx6vJzsKrvDCAbT9eKQ7DgV3F2kDgQ0fyF9ZyQo36X1Io6q6i443mI3QFlQbsdOnhh2SBbKO
ld8hg3/yUUBKJWLwC88dEouIRFiEC5vTTqG+hS+0l1wU01p20V9on5xRDvkXpTIEgZPxeROiVxeM
iqRgTBMwJclp0ms3/I3LHTS0MgxBzVTBukAMhObuqycxB2JuHrKyyk/XyMJYcCEWsACt1ze3dISd
4oK3nooyrAenOoH4AatG24eLhHZcnvC9QI6OzoaWSggt+BvGAt+CKQA0dkKmSqRuMWcDFiar+YES
zv7Nk6ermn7Abf8dOWe6xQeaDub48w2YD8LDsuBWrlDqpCcOpQ/3lnjs/PNjQRj3Av2Qh3gd+bJV
YCfZn7F+0wAKA4odOtNo2O7w9zyX4t6hIQjcABSG0ECy0P0+XLYA+qLCyvBBsQloTCn3/McbcmXk
8VlVatnEC9EVw2RyG+OHkHoMJWorMMSReRk7sr/AlBzNDYyZl4/9unLm0JKg9fdRFAEuJcgtN7xe
NvoS+uKYnOGzvEmof8gPcNtwTjMYACr3nkJKF78BF39Bb0PcBBNstCEm2a99e5rBDbZfK0JD/OkH
d5jwGf/Utv1y/mPsPJsTZ9M9/1Weel4v5yiHrTNTtQiJjMGAwX6jAgxCgFBOfPr93e6Z2ba7y73l
6mCSAne4wj8gMYq4mBGNk3besiY+cdtgShsDbP9ETQtgVoRxIQV5oUsVIAXqVTMGIWTzdGptwRip
rsX+YbTeY/33X//9z/85NP87OMbz+NYG8f2vexnBor0X+T/+lqW//0p+PDx8/8fflmXLhmTImiJr
smTKqiHz/GH3HN4D8er/dQ1KWbEt9bIKZoD0zz1rYj3J7rrBFvsPRzJ+eyTT0CXJkmxTFc//dCRL
vphV2hqXVelQ63eI/jrYFBTdV2I4lNvx3O7jRjj9w1F/d32mZUiyYtqWbZpfrs/SpOaWF8plRWNv
hjiLq/aN7hoU4uj7A9m/ubqfj6N8vrosuHXuusZxwO44YXdlu8EKYsjw+6P89uuyFFPRNM3SJdnS
Ph9GN6M0ulccpqHzC2HQS3s0zF20n90/HElXf70iTTJUW5Ut1VYsVf98qPBuFrVyhw9HBn1DgXdE
pkx1AsanE+xoare5549KybVOaHTCRFxgV0o1G7e53pnK9fJGlZJCn+xo8yOk88ZC69BnZezDxnKi
oTrLpxWgXVaNqgd7AU2tSX2CETNqFwIgAN2jgkCGTiEoIGVAnArEAyViN6OoBKVpmaIMQBbcK9uR
WXRtLKCB5+PasLBRl+hWcO+6O73f0Brp4SzhEfJIcCQJFOdw/dOJ3DouATR4tsZr0YZxb2t0jEbq
AlwqccYbXalecGKhDFkSqMK1/dBmh0XG9ahMxlQYRvUGMLn9fp7C/0fV2sR6G+QguoGQJdbxU9DD
qAnFOHSv6Ep0eiPUID2o22sDeC77W2foo3OMC5E6LMiWzb4W/Wm0yGI4fJndn77DL3MuTDJbyysb
TuDNGYNQxkPy2sXOK6f5lg7MJV1sCg7xuCD1Q7GfzlePYEaivw1xqj9CFrXTb+A75yMqxrPt+zLq
9ka4Q+GfC/db4YpJztu4f43dnHIK4ZntFEjqoAWJEQ7tqmr4uI9y4Cg3clW56j0fLuYihEvbPD1M
yuXdOsSQhBJpOpdHJj6JTn5zoH1MNfrm2xZsboxcy3gO1x6wQUGN0PUBGper8wBEHdte9RpQu9u2
G5FaGbjz4qrxXvTGneIJMoipO7Nt4EX721RNPPYi9Ay/nyeK/qd7bH6eJ0onV1W7YZ7AnPUfDhrR
tN8VgLkLFQlUNNLQLHeoZ9QnKHykoSQVb8ZClGqpirCjLUEcIgVxdsmBCkG/hcsDywxfH3T3K0yI
cg+2GOUPdQyn6ercn7Krg4rkpfG8lcesoGiF4vCsoY640CCRDRC3IUN5CoCWzoE/E1lSC9V6GfOD
WMak09U4/WYzK2D/Yft0maEyrHTLdEhu22ieIXn5ZZwN5sk4PrSq0yHAJE87e9ZE684aCpzEA0gl
Cw+GPTYGd6i5a1RKnGO0xjznQRhO/88LIW1ifDCv9v7cpN4ejFgWJljTYpVw6aPak2woV4ClwBpB
XagvQMqxsCXVH3ZGD8YC/gITeY2VWdtbTtX5aGvdpoY/Lh+9y2i7aBoHf1PKVATilzfIDngCx75X
79dbqXnv9AbO+uW+lgxBSeggJ5c448saEkjUS5+A91+hK9CW296OxFUjCuezS3+xpmQHwfx2HafQ
bqghRfsL5H/3TI3fSTeziHZJD+wsYGd/vB1ps2t3bLjGVCMHHEMdoSBOXTHqulsMvVT6xh2C1kwZ
032OtAFaZNGLNKK+bA6ve3t+Xuy2VIc0UfCzQAB+Py5lWYy7X+a+yV6rsi/Z+tedrzrnhRQ0nWol
gI0oQQIgAC+F/eYwP4El3eorsrC+0jfAYSWePMDtyENXCxgYmRFQKO2Eky5dnoMBulhxESja4Fba
J6rCTb4voHitSxmaVwv8KupX7sWzyJJMl1jXRbjVpafdwL3kdwgN2AtVA1R0eUb83qAaZb7B4PmA
5UtAvaHgy1OBXSaDAHAcvAavghzQTMEwb36A9AWfgEi2T1w7rsk1rp62kQYCaV4OKD8Pmtc/boPW
H+6i2CV/ilriqijM+wVUD6RGipaVd55rDn1cSlh4KrU9hP3CtLtBHSIJncyBrRabf1hi5N9ETppk
moapm6pmqNKXVTzla/fPSaddxZBcz+jARbiYelXm+ki9xcMs3djxRglnyuXNZoEphmhHnrO294cR
JTb8XwfU/zuNrwudVCpqpBvtSovmHeUUXjc1ZT9L7rftqKMQc5eoRoZrM5imOXato0e6vtx335+E
Zv4alli2qsgm5jSEq9LXmxHo11YNDKUhoBM4P4H2Y3DPjIXWp16G5fmwxKAyYmJSeJWHxas2JdYG
dFoA5AQusqbCxv8xOO8nByA/g3PfoJSEVpKLC5+LE5KbgggViEHAu8A/UYQcww4uPIXJoo0Mpxlk
48sm6If9DOevqG8g3VF4AnJorVUcW0HICajoeUhHQWA/eYbo6QIC8jahxXcTpuqcd8G0jF3Q8Dwp
4JH1iEeHJVkOFyaOdRmC8PGn1lR84A9ApQEzAyjPx8eJx8UfgYcUP7dh5Ukj3gJ2Hdw6YmwAECmk
rY21AD8LtHcB8lYBPA2QnDlt9cmEexUTthrTLR5wbZypuK2cBq+NcFIU559tMQciVOIcNR7Q+uJi
MQddC/LHnY+SAPv9wDwCDfzAVz48AJ38oLMEgvoB7uyB8JBjAQqXXsRSoX8sHDQUB6j1DEB79ItB
V1vWkERCwrF6cOufXbQdBflgpjoP1+xLnuKhXMgfQfGpPbGO4DwzuO2z8ePZxF0ZRao+LmUUfs4f
VAfDPZNSlPirCh4Htkyuzvv1vg4lRHSWYbu7pZfzQ28dDo/cb0YI4nrBEOVAfuPfLS1aPhH4E++S
R4SRkEwk6kZXqCfIGcL2ETyklrOC78P/4r5wH0TovC+c0YoBlVYuTRuKoRL0lSF/0wkvvWYETfWD
81N7Ko6KFKu4qohPuq5smA7swRNEGoe3mT4S/0ehLIZyFA/VUeuJl98QaeT14o+4KhTwuaYGx0C6
6sP6IOMJ0BWXoPXkhbg8mQsWBoMlFyvoSrnH6Q/LQ8VbElaSrrieZHAbc1d7VKJdZcl9GdjrcBLA
cbpTX3fFjYLnPvB5QmXxDibiM1Hz6Ztr3xOeeMZEWfmeqNnprqBCVSNxI2n9c/saGEcKvBjYo4Pv
V4XfxGCfFwWxiv+0Sj+UODLTK8AOicHJ+BZm1R+AWIFKVXsAQzGsbKjwYjnCWYmzQ4thEfbRswUY
8bFnJVCOOpTL6Az3BfWLetrg/sH/SfrYjrFGiJWCNhL4XHrzf8i39F8T1c+XIBLMny5BLqs2kFOd
jQY0b+QKGDZ1e5xDunhHstLc92EfoMaPZi/tI8oV/eBYMikoolFzg1mwh3wwsDhFsayhnM3wFwva
uX/+uCBs1ShYiov608nbv8Yan05e/pJlx2UamVXJ/U+24huoDmK1FEsb6KyJWNx+/C1WNZ/FTywj
P5YTgY6/DCu5a6wl2DPo4OPeDbdjSByJYWgBsUsMVzBkb3gPMMMLQV4bXY8VASo3g68xYaAxNLcP
ZlTNzFI/ZisFlZOYpTKzx2Q0iwH4Y9YnRCDiVTWPU59lpUg/Vvm2//2gVMxf921b0snWTdMmPJOs
Lxn0Q8oM4xHXzep++HE3Ci8fwdYg7GJ38oKZzBd997AYhLMjdgmJjUCs+xpBmTJSD4KE8sHN+cCW
A/zXeJh+0Y2FtziwNhO6CWaMgHAnwNnD0RU2HIV6lgBxU3xGezb+8AvdoE2L3aiB0WiCugngHRPz
SiYzEZm4i+XHv8lA3M9kkKE5C6YApyFsSgvMThW6bGNthb5hxmKGZhookyEdiqntHHmecSl+Rbnl
Y8kzZyGPZEwrCw7eZfMA+y2Wa7EKRRNEs1jaMhhTnGbJdyTW5PbjG3mw/kLsxf1UfEM/fppRvkVJ
g4GuTQyPWoQr5ifQjGMNkUYMaYY9tJQcGkvhsaNOWjA1uF3jEA9D44NpUPD3B9mBfbSAKSZ2mDOM
Psq8hI75WOyvgu8jkP+ob7+rsB6aVTAAqclGmbBVBjOxhQpaCUSf4YKygCc+QBqwsXzQ+TRPEDAF
oVSwXQS1VGLDASLTi70ogBKYwR8UdNiWIwtRtc781r9NzyOL+EJM0thtn0Xc8f0o1LVfK1M2ZRxN
lU1dthVD+rKwZJ1ST32pJD9l2y68BiUIWE8t/6WdNBB/M/P4V5A5xQSFZfIRX2gf01RMZShl7PJi
9xe7vWC/YA3ywW7Id+JOiaUWYSdIJHfCCXw1+TY7YNropCCj94OyKciaeJ2yH1YMQjHmqOQMIATg
xfoY4LU3IsHg3wc8APFHZCMPZjp6WeypwYhuFe6ugYPQMq9E/x5mA42kfkqmUjD4BZkBP7l+tBMs
EqRVPlhsgtqChsFSfKbIcJqP1SPs0zz4WAXEzgm1VGy9KNcy8Go2fzFSb/uC5aXjWmziIkapOEmx
f4hTitncG04R0yEeJf77sURD3eRJf2i7DZOhGogXNdA5LbHn88MRmRDi2oXxasE+Kw5RcDfEq5EA
erU+/ifiBfEeMVVF/BCyXf14779DzooOo1gHuY5hMjZnTGlewavoJ/YuG/EmOL64tApWKVLayB+K
kxN/igFw+5DPFHNc690HnRfKC5wPn0F2hnreKXNxH8Zz9UG0U3v2NJr8eybK/StuxLAV+MEYmGOa
REA08V5F3PUjjgqH5x21DuIRkdOJCXBxVYYe85JtH3QEEwIaNjNfBBEsEtxoEV3FQ9oezJICmJ8Y
OIRD4kHJC+diSxZUapEbhh4UgzuzBjwNM0lMPsGuFDRU8W7+9op+TOtOENHjHioN/A7s6UnQVNs9
M58VQ0SXKquGzK4OfZmlGFVi+EEKj4qzNAAIssSgl82iImzfxRRNPzJMwYOhcAZTjiYUYQHTFqrr
x6VhK8nDEOTEdgt5RrzEoJAm4oUzJDuRYSBb+BGgCAKmQQ4tVhZBpvH79hbl9n4Fw2zIBujafSCH
hEssKtLHhYttGwIvHS3RxPhxSGsmTsFywesLlp7Y9SlHsOMLxl64QdiFfUacDuolbK4i1QEdyNkR
yQgqIqc9Fmmz5bJ+9u2VylqI0SqPigsS1MAM9UDgg9wrkRPBXRUH4UrEjglzDspg/CMO+u9PHYn8
o0NxiJM2C4Nz8eXXf/6fMi+y3S3c3f/qltlxV/4Vn/5aFrsizIvwkP+P+LD/vPmfn3/ls/51rN6u
2H36xb0XYdFi2Ji1z8e8vBX/7pOIV/7/PvnX8eNTVm1y/Mffu/cIKBpnlYWH4u9/PSX6Kqqs2sSg
/+nEiCP86+nZLuKdy7gszn/950J/897jLi/owGjyf0mSYhuSIumSacn0FYCci2cUm2dkVSO+YHU3
CS7ucVac//F3R9H/y7Zp6oh1X5YlVedNuTggz6nWf0mGotu2bCmyYvGSv/99G+Y/kv0f30bw2/aR
aYnI+qeigGkqsqHYJOK2pSscTIS1P4Wt5j3uVKXZSnNaBA0EKvxzMH61040CR2Nf3sgs5YmJ36c/
1xt0yjUPsIvyRjstL5a+a6yVK8uBq4209k1OppYxVifGsa2HsuIE56E8wNy1DfvxtFXxEhljtRxL
LtDigawCT++XzwbSuuY+Rm8kkHZoV8bZM3/rnQz09tx603AhPQH40FcXyKhwfbIeFlIhm1vqNL3L
6voYppScwY7Bjgvy5+Rw34JwTS9LODOmf0LMEAgeVj+0GMMBOj2XZlDar6a+odQjo9hkDgp7HyHA
7wDGQXdQMsbWA1k7DKTod0T98O7a/jrdafhg83L2PKZNZ4SppH9eVp1eQDwQPQVgGpBHTbFHyVdG
dDCkJ//xhtckFnwtzjqag1WbnK1C8C4IVgLYiu/LVpnmz1IGjxUjwMirH04069QI4QJ8EqJbGeiy
CEg0pX1kIzto/p7R8A1u2kCVSf9bVHaCqmc+GsArI+kEK8/BMa3bsTdBSXue+kOIzK3y4sunQH4x
DWIYCrYlkiyw4cjykCrEVlyN2CNb1Ofrro6A0hlE6lGPptejfHmyzRF0vfZo55u46bKF7g15/MCa
ZZM2g7peXU0w+9cD2G4cbutwpNJ57lyhE2B+bCNhL51sCGvtXfuAzZ139xo21d2VTg1CfuXF7it4
QOaF6gYNWsE6C/3p+pJmKT5BOx/JLEoQD4oimA4l7BvXCoC1mrsqRgBxgAwEfMVS0O1CF49VzZUp
gt+PDcL2ulu+QDy7gRYJA4A8yVStxwU40dJEdZcmeQaNkH3/vs/XkoszQolLaPead8t1vPYR5nq9
TiS0nIGzOKAsVSTB77ivefgBYBmQYn2CTthKB6685KDhva8t4hMYAtAiEtUBEhQwgpCJIGZ3PDi3
AITDsxc8JSACUEGlUE6XWXH8cAj2y8Sfh66yPMops2Quuq4pyLypUjz7thuWu6v0WmADSUc/Qs9N
g9v4CCcGKC3Tor7EwDaFgDU6TDBNDABpIZQOWGvxC2NjfJ2mwNnDYKQiLS+STtONOsNIGivnWdt4
twhrzlV0x88lRTNfI4wsdmljQvxDYD45gy6QAEV3k+soxYmnYzxm6PI/btzzemxLKIfjyctLcjSl
MaQNpkQGNKAXlibK6YD7pj6kOdCQ6rFT7M6ZF1ETJheBlpv26wDTgvtOn8XRc5Is44trzG3bLfy5
AqauM2868wwmYa2CzJ625uDcmet6F2FzJkSt34f6dWOZg0aYF/YC8PcXeWGSOXg3NH6fqa9oWU+4
HfsouIH7s5reuUgHmQYSHAMoAkoydXVUY2UhNQ6uE2WnVzMmovNziMR4s9Y0NHcQoa6Q9I46Va9K
as+K+VYR6bgsG8oyVI1repV+sMPC4tJx74gnxkxRvXhOJzH+KogpmG8qygaGPMm0bZk/5WCZLvQY
MHTVXrLh1BhJnU36cvef6jfs2IJmZKY4aA4tBPYn4OEBmDxdlxdsrYG2QMnx3uk+III4SsHh4Y9W
bzCNuWiOARLWGiYmLhCP28UBoKoYoGoNMI44pfSzuQ9Koi/707ECcmFfEl1ROUmbVTS6UZgIvFKe
KgDxqmDmq6+Ab3OXfiNE8kB71pbxgb7rTNdcJspNZeBNS2OBGhRsS+DwOV0+2Ktnxz91DgmR8tKo
kJwHaDaqzu6lGqlo8dpCYCvpCUZoizLj5M59h0gK53ncjGPlPYncc7VGhF4Cap4gZa69FxAdsoNk
rW/VuuNPLixBuLfWXWtyKeZypiCs2rcubzoKNxkSJjYAXgnxM3R9QU77/pN2l+Dp7QMFf6Zkbqcv
UfLKTDMyZZjjj3rFke/pBp4Wi6yNUS/OAGu2dKvNWQKhIZnIMbJlOBUJZbWpCnYczNFbY0aIrfd1
ZNoMGligwxCG8Z/A5eNPE5eO2YEVJI8s+CgJhghTE0wV+OUcGULHH2QnJFsxn41f6zOig8kMffcW
ANp5nsP/e0VdLr9vQ1pk7Q2vZzKD7LWU5hsbCikQ90ULFo+vE6sews6Oq2kvGr4n9/H5AVNxDjKw
mAEXjlYxDcmIK3w8UFcKdDT6bj3OG2eLxr0MAIYraykeglcLACohxQgQi1LafX0jbD6Phb1wN6gh
XYLs6ewR0k0fwC3XtzQZgS6tDYBJD/YXSqtYEmRUafRdra5tVBvbZBQUTa/dK0gOdRzf6BeQ0YCH
zS+sOCg5AojXhvBvSlK1CZ2Gi7pwA3/fsRBRXdpDRRUAUfT+ETnuBXXvmszPkReYY93CTGyQ2c8y
rFbo+pm6keFAocYnZAJv08sRIqWPS1TWginAo/UxMWuubZAbU6KG7LGtMNuCG3VNXayP1KfQQkB7
HcP8JYIAwNqEL7fsrUbEW+9BFELxLyjniTLW77sbsln+4ado8V+B2CfczpesnrhLNzVFIfoyBOzk
oyL6U9ylWy2SXlbzmN8mwTMa9+MQ3nvfB3dC0XflVi/EAxQ3CPKn4Db+cPAv5b5fDv6lsJVdTLuj
3xppjvpCky2mmGgKiU9cWep5NUIgku+UgsDDzZ7XTTn8w9G/VEo/jk60acqGapkAeL4UG69VlUfm
OW3nxWMmV6MG2T1U2kx73gk2Pi3cSsMC/OkPB/3SdhIHtQBIGTI9ONUkrv4c57ZqrtR3tsK5lXmP
zrRtVtfgaJQgEvs6GDGll1LSQ4ENSdKmkP5ww9XffNufjk5A/3OUrTatnpqPezs/A+8kQAEmDfM9
1L3wtulUmFDjBRpMdNhVGaksFHdsx9upTLlJA6oq6DDmJLhgozG9IglbLdV2VYfPfr4tbhuD19+W
QGk1CDYmLRnAvhdPiaYVMtA5otHgya/JjzTvU5b3afx+QU38635ammUalqypxpdmYnRR22sTcT+r
dnZGhejRL23XMgHgo/iJK9hKu9FPKcpJizxYEDrff53Kb0awZag6Wsiaptj2B/jpp+mjlbV+Sx8h
lKv7uMXq+wzXZooyoAEYmu7AdVIVrtRxlWRWxs9KtjUfTzHmuTfPouJ6x6Gka7CZoZsyVyFHoceD
An31hxa+8rsxZ+gg9Bh8DHj9S+WuyNU4KDLuUQ3KI07mZrYwcNkIweZ2bm+30NXlZ9lCfnZgq8MI
cujtzcp6iBGagK+bfU7NTDcq9DOm8m34QJf4+5soi2n+OffTLcOgpKgqqmrYHzf5p5sYakpUX+5V
O2+ip1bupzEUdKRjNwECfQ8MMWoH9dkGMlX6+sDHtHxSguRP5/Clxv4xjugF2zYwB0mVtC/z0lRu
eX67pNJcKCxgNpBMH5TN0a5C0rCzI2bT3fhCFgMkCbMdwLjWn0ay8WsKrFuk27qqgLLQSKw/T86s
00naWxhJc/860GxYxvNWuDJAMbhSyUzgiJmr84f1zrX0MnIPAvoWuQ6QDu9E/w3MUOBz95F/JOG5
nTC/SQch7ZE66kbXZfFQodm7VTYssQFBikOKjmeAQBRidlcuD2aqNY5njXo8ay8RGdDtCZJ0uzBb
D4IehhsginDhNreQ6erbiRgf1ReXILIDjzghiqtRnST0QsbTqcZltQjBJ4PR8S/jlkp2OIwnuorH
gb15lHQe4f7tcRXTkF9QvDM4WoMq4vk1M2H5kltSFiaGQef5+XFSVEftawDcwdkj0lZ0WReNuaa6
lwLz91NQTn26aR03NRFqt24Yi45VSALNFpemEo3armbvNPXZsvpnDLqI1i4T6zLRRE4KvQaS1UJO
ToTPRe7dcg+meIpObeMk1Af4IgA242w3w4mJfcgox9jdNXjFnG4JdAUo0bwb822oqhNEWst+qJxu
BRTH6J3+Cv5XCgJYJvQiXxnkEKYe6FkH3eufthVDLNxfp5BtaLZB/0xW1a97mXW5SjV3UZlDQAxn
FuppNCs7IO71TX6EKZGAko5g8iTos4t8EOlRRLcoVXaejzTGHHWHU0wXSX2+guvMfifVAISyFWYF
QS+QRzASvNS1X9AkGQNIHNYIKqrjDvbXPWVhLlMvQ87D31U4uUNRhbilT++PkbFBdJWdFHz+90uG
8tFt+OWCTZ1mGfUiiy3l82Rp1UdYdqpCmSP+Nn+L3BTLTSeqhpa6uXDEuHaNCoOE2b08heH8XJ2U
atGEcDIBlJdDlmDcT5oBjNG91JdxjcUkiaLTAjjOla4PlHz45ROzQP4aHLd6hZ5yur1bL7qwzzBc
LEAAf5o3IOZBj2YBpRMN4Ii8xD8Cjdvb1Kb5gd1KhiGvC1XliHntHdFm1HvHTdDzH26YOmdkVrAs
iT3cEt6o2Kog1vGOHuuI2nbGnSuMeMhrgZCzrF+a4FXTqCLgvUMa60uQjYARRTCUMh0lu4PBhn7D
icqEvd86KTwyy0PveqH0QWZWeNvAJnfZvHuA7qGuZhuMKwoEOvrZkzxA60gZ6V0f/tbrw3CkFWoA
MIWehNkazREMdXBbwNW3HXBr0YIh9fSgPI7O67CEAaq/GbSYoSe695AmUI3RO1znGXlQirPYABLT
bXlJESnZFRXKjse8HSEv3Z5HpHc9UyCeDnCgrwn8ZT7EooI1MqsB2sU+fLpuVE+gDWAsXYa04NuZ
2unX5jJG5o3qxyDaJD1mezkx9nCsbaJ7f2zKY/xTy7H8/gYbATqZ2Rkaz2o1jTDV3X4/Er9CYz82
DpsaqGZZkqRTZ/08EBPJ1+vqUipzMM0YpZYzHOAbLB4c8JLa5NqD7wvfQxbCNN8f2fh12zQsNnSF
ai7buvn1yBfNjlM1ZsvyX6S1GPCFp72gK1uO9As3lS7PrvXnsPSVzrzQXAMyFV/9tUUmwRpesGVZ
tR2c46bIEh1OZFpXB9pOmWArjgp/IcS30EiC+2Y+NTYj8q3qaa5Sr8IjpR3I7WBCERwCjEPNQaMq
ZgOohqSmUPKT8CjsRCh9YGqSNOtGXZiPt8zoGlmPgZkkjraX6hdcib6/I19R7XwXhqWqlirpum7J
8tdGufRgQcgevjynmqeiQuDWh3gCw1KaGBum2h+O9mtYxdEMRSWSZ7umO//5mzeixz1NfIWQoRnf
X5nJGkWKLo1nqgkVemEAQs1Xan3fH1YXA+rzymeSsUFCIFiioi+L0/opWioSymx5Yj/mCTWnbYxw
Gwzs0k1KtyCSi6AguTjewaqEsgpAnZJl5FCIvFGCQrTlMbphaXFAh8aekgx3z/s7ciOXXo79qYLO
FMpO/Rqw/FHBkwWCpuIGT65J2VB387NbScMLgIPSzW2PDLZEbvsy//76tF9vK3GYohiGuLcQS75E
q7p8th/5hYwUZR40spC1QzUrQ/MDBVyCAHDNToicHt5QXnykTBLBBZgi4g+xZn/fPGbnFwFaOGve
/ZTKuMV0m0WOnpUDw1mBLevKmFelbr23K7E1ETJd6j9wOJRfM8ufL8H+2sy4t6aZJlX1mGcHVoVg
cz/ISwkRxMA9exoNy5yKLwZor8aTuShX1jjzvr+HivlrWsQZaIYp8hLJZGf4PEhku2izWDYfc3/d
uXrFltJf/sJwCJ+vO+ybJw2E7RJrFfmQbTvv130Lzzcch3sLYS5htkYlY62vMGFj6kN5bRf6kohv
20F+yBifx9ZAoh95HrI68HDxWr2GZ7FD0gxA1EU8hgzIDYFXxBFCANIEqY7NikPV7oCUi4QePjB7
WB3vvtHVUZykbIXLMMQh9ibokbg68+DZtZBTwFoQdjXKNwrxGvV9DF8qerPj4AVwpA88kU84UECQ
MWGnBi0L+xDOIUZqBsUUKubPBh6ye3YeE+IF3LZ13oiau6z1S/xU9pE8ppbH9wHvU+G2PNDAEeoX
JngzBYk2zKxcUREfaXLXfosxPPRHj1mGCgIlAqyy9swi6LfAh2byTBoic+bhOjuB4V6dAkjhGSIh
YFoJv5zrtE68XAxa+5mWAOV86/WK6hjVqCHxbETPa3s/8bAPE8YJECVPAeo+FzsE4uf3BXhz0kPf
4dqf/DGa3uYOuWKo4W8qLjaYenTjdxQCxhA7HX8c4zJHM2MRLjMveEEqwS2HwvQb5aNgGC/hkD7F
qF8Dp2gxD+vKC3kmCMUsE/SpWkpAylx+g8bVq4b+4j4sBZBgaC3lN3thC2Zv/HSDIsNlKtBs2Jp3
foXraRdFCYSa4HsjWnBbPI7hQUKbjFeLpaRwsjf9WDiXcbn0n/MNrG86eJcjZFG0CfXJ99PA/nWH
BO3MpqwYpOY2LcbPsyC4XapITYzH/DpLd/IQPTjUR7S329w60ZV5bP1TsqI0Du6eqF1zcszg8ABB
D38Zv6A2yGCWol6jIFgiLHAMcndDDGmSLcSp6tCRduaAmE4QhjZXPOEBQvm9K5Jd2GihaPJ8R+IC
tbFVljrZDgpwma2QtwCAiR6Kucj2yTJKHBpZeNtDhkIK8bVjCsdpqNQxyjBXAr9uuFWBHTYuLmU5
3F2SCjxIOUuTpM4RJSo0B3F7hJNLHG+h/wKH34X+JwSnMKoDaBVALf7+xpq/W+B+vrEiHflpD2J9
pnJ2Z3mhv6MtohN19SeW5En0nM6KYftib5UT2s2Afef6oTmEO6odc3MrnVRPobaPfujujL9bV3qp
d6wO+DalswdsAXVAZT1z8565APyzRSah7kX+k/FEMwN0F847qzO3kbiRrsOJsUcB5erTW6SP0ave
atCna4LWxxSlNEbx+PvL1n87nmTZZvOl1ESz/PNl12kdN8gxSnOWo9bCvwYDGGqEjorcLl/JfazL
wp0RM4pdrvTJqgsIN+qIroRJTovC9lHdWOS5DEJg7qv2NZjqM9O9ogs4Q/LMgrt6E/0bBCRaC6sg
R0KyoZfQh2jX2LJf36Ejx3PDu7yVKJfz/81l2uv84Srlj9zpa4RBHUJTKUKYmiWJ2/Dzt6vo1R3d
tcdcXj4Owb0fvCDAVI7Um2AVCWdNWqkiR0IJwaPqQNRrmD1oHCcmTLaKkrF2IuBg476Yg5I5dMpD
h5YOnRYbVUoneb+gVo0o+xu13jzvVvhVbCRYeO8RHeQ+y08Dg+skDe97dRwG3fi5s8X50xqZ4t3Z
K/6tW3/QPJcwu0+GjWHaKFrRb0CRBrALmhwpfKeOWzzcG6ZNLIw3ONPo0w+KF54PUFOlIIec2ana
aZPwEABBZPw8YaN3pHeHRUOfVmutTIjjOgtra7P79PxNvCxIyMxuvdBm3w8r87fDirIPjAwQGtYH
VeGn+22ZHeuhXCn8qEtuagJgd8adPM9DZO1Xl+N9qj0LvWoynufzlLk0kXynFcaC1RF4DS2vM3m4
E8vDamWlXTY6irX23sR6OO/pmnN/zfjvE5vS6j6QF3BliPKeTEdalgdtSbXFP6TzBBq05oBJP+SH
vHLbpxi5hHMvV5D2wUO6oawwtzZ3KtONY+XYsHZR+EvW1vP390JWf7u0/HQzRGTz082oG+1a1ik3
4zzpPGb0B/E6UzPU/WiNCGFXiqt02pEbI0qh9aa0LoUW2NA6zRjNIcrFbImGOEuwCaD5Qa+1a73D
EYTmicYvJlMl5j8oiaAH1ss7rk5K4s/IF1CaZXRVaCfQxES3KOkzNDsb1DrsZwBxGaWDoJeXqEuS
hAvX+4CYBQ1/NIpI9O4OAOt6Lh0U3NL3KYJPVHnYETbR8T5G466zYMyeu8YyewEniGPGBDGjRcEy
NRBVNmymjw3dHot+V7fC4ey1wR8bkQ0kbBqhmQi+gY2VGjYlr1zuqrsSWAtqD51uuaeso660XDRE
L0inqAgR6uuUhh5dYYvZ1W8gEVZYQXI7+NAegxohnxWiqef199+eov4u7jRBEwEnAisqfQWJdhrV
1s96Ic2VN7To+E5Moh7isYhIE8gMNP30pRFOa1XXMkS0d3mvTw39cQrnNyQQnAeu3HNtXVP4uCJ4
6ZbH8opzTq98gHvoEQ/mOxZVdL6SefZkHK+IRCZdeUVVMLt3Ta95168OPW3IE9zWhnBTO6pjeL3M
CsNJZ1rTY7O54Lpy6ED6TBecFJ5xHJvcgspNvJNe0HYCTs22vmQDQ84SBclFyoxCQ3SNHCuglXhd
AgJCeRncABoraVfbwXJDTyty2QQ6h2xl7hWIkigmFA56o5AeJBmruy7aLFQCnXqOLOB5o+fd/KC2
jrQN3hG+TOflCpgeaz9B3yzDc/7lxk/ZK7FIjXrW0qTOoT0TSj589wERVqY/02NwoVWUhU6gdhGC
O78h9pXfpnrRQ5QACy8LmjRhMWn8SR35Zddfnp8Zf3tE5igeVVNsaApDxHA5Wi7cEjwJqYXxRfiu
/abIveKUvJQr1XKwXnmykKBGQ/lY5kJRsMB8WD/quxtjz+iyG99OV6TEmtmjdhl/9DR9xgD4qKYX
olwGOdW9vxn7bI3iCYhldI9wnj3DpUTJAYiRYFE7QPiDtosSP5sMIB5EJSic6O+Pd7TZ6EfjUlUn
I4mAy3Aob0V/SK4p+LO8fN37bNFI0gwNXJv2Ze+zb7oeW0gYzwFys1UN1afLCslpY1c/a2vwQrBm
tzghB8wdRG2IW1IH1MOt6pNyqKBFiASaMWCEZhL31VnD6uElSEseypPCegWhd99uaATfp50JFTPB
ukrsJ43YHBJk1aV+ijp1cLogsNlQ/nOKAmGpbrAvyIL0bo2Fz1t6aubXPa7IjAOkkVUHeliHtjxx
h9xtDkw7/01eUmW2M1dOhZBcLKJdhqe6RJGMoIstGbE2BCtfONEzCmYEpG+P0iH4JWYhGmbTpbHA
lEE7uRciUD4nXyI5uLBOoV60LvbVoIl7nef/S9l5LbeNbd36Xc49qpDDLQJzliiRvGGJCshEJNLT
/x/cF7stu1p1du3qcrdtEQQW1ppzzBGA4fmNyJGwMb1Yr0R6qF8+q2H0mBhrZ/zWIDNhrkQ7d/9g
msibhw+v+cbP1lb9i8ix8tWX1DwT8UKQb7cN3+oVBz5Ev69oRfFgEi0TOrE53lm+mvD0+LrGC6VH
y2yf2E4wyOxgIFPNMy94J0WEcjI/h5Zbw+iFlDA6bNvUZ+Crw4rRRLrAmsap9jWbo+beGywXXV5u
sx0PCN5kDlAaUM6DtD7UWH9VnoUTATZMNI6Zo1BgQ0wLkerbIsSeF4AX+chGDwjRSJ6eAwGyeLln
zi/4lgoJUyX7sz/LuPeotnrUVo3usWXRRuTgLWuee8XKQc2ELMuyB07zCt8ijNZDusOvdJbtIcQl
uOjwTMBrcY4kZJGN6DZuSVDfgUy7cU/IRqdF4Ss+l4NtGe79raIy60fOVENDfrWrubGgzcOgFURo
wCIKgtxCgAhVurE/tXBPJLfh5K+q0+O9AmjG4g6JPMMfOCArhaL7mW2GqcCswPMTyf0HfqrGcSAF
0uMnUr3SxZqwKkEb8Huu3ZrFC1hsLa+hG1Pz4quaewWeXNfxjuQs1FGCJBm2YtjQ2fgFh/UDQXc4
MXAGN7wh91J5WTcTf2zXccecBnC5Wg9ss8HDDRdg4nQWyistvbJUBjfdc4NzYx2csDkrP4jP1Gqv
f6sGj8IBCKFxNXQyBkLvmSS5mKRhhqxfPa0iBJoOdUphQWNHod5v0uKNR15iIv5qHa++G0EaVycQ
JKESmgXsR/f6xL0NA8oHwIwZXnSd4AUY/eIUR3wMzzF5Glp3oDjByAqYhWYBXmuysGgc2Cc3qGvG
qOnxpsUAAblD0/84YezVkB+LvdVzc4MZaGSuD2+ldcRzEDuQMi5dOp4O+jtAnPLFBhufCV4WYPaj
IpY4mzjvEYzktrilwk2f88KxLpHBNurqEo9tPDP4Gj0+YZiUM0lDxM84CJMZjLFxOeMi4hU2Y2zX
w+XulZcaJzU7wYyB8wPPDtLeU2ioHrgG1XYgrTGaCncylA1iFtbqLWbiRXxD6wSfXbTEJEhc3rGW
0qB0PinUJvUUZivbzYhgJDBhj6HgUkoKZ0zFwxumObwLZJUaq/pkkIxRF2t5LXzUmOD52+E8Zl1w
/2iZsd3xHZzJ9d598O1QE2Kxj09IN/pyUlDxs+MtnlgcftVNI98YzBsnqJbOimEATnOja2awb5/a
D+mz3qtgnbf+xm+WMdTN8f/9Tdllr8BkDIhu5msztfIlZ1qzTi4wHiUNByJ2fY8duTdsxpf81JIG
XuCwY1xka539+ICjp7zdCT1o4HmOfX0AU7hzs8bhjgXD6NiV7ZINfQaug0QG9u9DwI+2Q/OL4lK5
KGveoAj+I57wzyYFi228hPjwPXcvrLXwiqOnje/YiznDM9EU7UzCjdNuQbKOAucpVfrVqWq7fRXx
188gKHNEsJhZ8GThkryIg0Q0C56hMWnjsQHVV/66ajbRKWOMLaXWAlsqAy7TO37p0gcHETc++IQw
CiRIgg2yvGgVErr7NXxwIo7M2HegnvS9Z5S2EJ7HFJopeX9YlSfrkrGSbpGliRvivL3aJakVnWvw
m5ZDacqv5RVORRLUE57BLgdpIQXmiaKJupmTTOP0wQ6DHGgaNO6lCS58kUdTcD6Xu98RK8Guavsn
6ciX7jPXNYD1mM1iLKsSuD2alwN57fhjDQPylTzpV9FU9rGfyn+og5U/R/mjVu9/VcQ3pb0U1pmu
X2liGsXxDwCSxhOsNMTUL9dFe6jpEd5lD5QzOYtvdDNkdyCdKbCrng9UyLSvBdaIdlnZ/bPiWV+M
G8tDswEKOqO0OP4EFyvm32YKDI4BizVJVHVzbMr+1XRZRRRG/r0Ud5QTbU+u5YwVMAClwuCcDEQn
SG4EcZkGjLqV2R4NGLsQE3BSGJj68HrTmVgAf4DA/Z5wYaKvhzMNCt2LeRCjWX3iLI/QpJLVahJ0
PjF5T58en/nWf1z6IzU1Q/MMH+M7UfI4eA1skrSekDov8U3bCavr0X/TKIIgOr4azzIRnphs4hXe
j4Zjpwe7CqAEE7jttXeuMOCB2b6IXOXwLi7arThYJ+Jf7ta8JkQA4ygcSDfGsmQ3YN98Rnx2XfPT
qSekMaEUJ16p34ylhWU3J5FX4kX9Ej3xqL1mbDpvFmv/a3jmekOEWsKLcTQ/rvizzANqWAo5znSF
in9sAMBxKdVbDH3ehE/UjhW2jdGC2SAHsEU9BBje2Okz1IBewQDZNklsYieQXDpuSOr3WRNOaDNo
HCDkl9RcbHeXZktHjwELB2mDkRhHQ2EXcKr3xobTChecEr41JU3+ZPZ7C8uvF/2lfupuybbcym8o
FtAjLLN9eJHP8L6OwqVYrWhLzZK+X9vX6VTa/4NZD3tGFdIFVmn/lL0S9chsiQ3sGRBFrD3WZ7mh
sxRLl1r+PtAb4wXttFsMp8XqqQGLIDH3gkhhoVMvsc/DaMeJDl6lPCluZHt1Z3NPfAIdHZsQRaxP
s4JMDiaFMmtjx2cF1o6F9JoK651NI98TX1wfgONx+bBeSDVh6yZCnUlDZnv+B7dOuISghsw2zuJH
yzNBZL+19gzwmQSBuukUU80EkmOAvTx0IoajoO26BN986be43joJDpC34qQNtrJpQ+zeOU4HOOUc
52MAPP3H+FBp7HiIBcObYsbGGFIh7jiZuy9j0a74jxPzNX0OXoS1sTCX7FDZ1jyVL/op38iEBJn8
OzeDsMez0k7rB+veqfA7+ugPwWfAC44oCuYuA+0HjppLxrYF65Qxhmpfl8UzNMH4HcPfmy5yqLHv
UyyN4Tl0LL8AJCeDMyR5RIsQ75EXmGiiwvihVZLMv7ZKCtwLXWXa+gd/Ui4eRlv08ILZIOqS0Y9D
+HjPC8kx81G8arqXWu6YUmNO75gMSpzQWxh49apLoNjYvLNQpOliRiCRjCLMfjbKlvMbhrl8a85s
GOqYOM+Zo2AxY2xD0AveEXZNiIbUzijeZHw9eQlJlz/K/GOkRDuDSeCyI90olc1n6tKyJCra4dXi
18mtpVokowOPfhp8PKcebvhr15E7GENjCTXCj6INbWnkWSuoNC44iEEtISgN8PMLpMCNl/NQc3XS
dvEOrl31GXIS6wG0HzkGBxU9NPVUam0Bivj0K61/j8d/8ZqM7oAc48GBtcMkKeeMfUdxxN8fxIVM
UjRkQL4zvC+M7VL2Dz7l+E+1zktGoZAcwjNlyHCJOeup3PA7P9F+mygWhREK1Pc5tC9b+sTNHuz/
CcuBc3Kioy7fq7n6XuJkCB0ymTWdbcRe082ovpIjvmREv/QpHvK28fAarAt+OTaW4GQsdazPCIn6
ksglYPy/61cqZdUPqLP6J3JkGrJo6oaCy5DJfPv3IyioJbNpc1/edTjj5vi8Sp+WxoNWD2EYu8N1
IVSLrt/cY85RHcfn7Lmg2IbWH6LhDb0JhtL4fRHBjCcGT6pTTxUyE816rdqnLn4SamxVu2jxqHB6
LxCoRhJmmW66Sj8E3bniXIVXt77CThgS9n+jYuqf1cDvX+3bMDYVaylMMkHaMTH/6t8S90JLYzJi
Z6vTnUB0y3O5YphppjOBtmtJ0BBFS0RckQ3YuYTRRoo6VuHaWium5WNTHOm6UeBiuKm49AwY+4Y7
Dpx0oguuomFJ1RwfAg5iBHSwi+we1e6/v9F3TyiIFnwjTYfzoCELVH/9/r/qBTmQZS2XDGlHgWgV
JzRpj3hxxdPmku6vkSs/iyTyoVK7enm+U0Cwf/h860/eLRegj14IqqyJ0MB+Xy1yICaD3nMBwjZi
Iwi8h/l0vS99kzplKo3MOyw8YQdhBC46crxAGxIfaK5xue7vO990/NeS+xttRfhWKJWhK1uH3Jjx
R7pVFT41z+xK8Uukz7RTPUy0bhLIbtW9FaJXvOFYhG92ry+ZquNQU77TuMuoWO4kU866J7GdQQhT
v4zo2A5eoB8IYWCER6zRTFTcSKSHdK9uDngsPCa1Om9615RXQjgr40VYe9Snos9Lf0mzc6a9K9Bu
dsNMIX2XHumTtlrqPcQA9c38hT/b2ecjt2UCFoZdWDGP3RCCMg9EpmST8DPhbKOTsjjPseKdCIdh
diVuBxQtXNAut2xsIDwPQpbcxkuxPr1uuwX1xCS6iT7sUQ9rewWv225phgfzukjQzHDUEQqOHIoW
okOOlsDYXXG6Drg4WbghWot4R33fHvpqPtCA0oukVOsqWy/nVywsJVwmmrUmfAbRUkd8Lb/I0VxK
LoAtNCL0ffEXUu9gVrZz/bUSwUYXerUUSDpFJ06wOc02xVF6ulO+bwbx0wws+6OLppaMkLiZ3Fcj
5uU1/gwbwv9eeH9hdvy+7r7tUpVgytkQWtKuxmuUTu3tzr0oZyX3R5u0/aVbiZQqRIwzVgZcEbAk
IB+Q0kfDUGtCm/bT9cgs9N/xyt8v6NveEsh9mj+Y4+0q3npz7l+9Dqtb44klqRcvdb80U08vJ7Gw
EyhmO/VDHGYVZga1l5OGUiWvrHPLWuj3jVYutG6ZCIurNiGt9lmP5+F1g4+UGGHb9FSoJwLv0M7Q
SyMvS+aFPqHmHgh2DYYT/x1Y0awm6Yvy1EFbHChovEF209n1pf9Uqif9875T1I/gfNEmOHVGGBJ6
YHgNSSOkNKVvfXeh/zBquJU8PA4csXRkyuSVSs9f9q/3GqjGbdoJiNBAgOQA2g7F397i8PIKmqHW
6+AVpmvx2FL5Rvh11rTHbeBzKWsO6gLapfou+NugtvNbz5qcW90R0BqSUCIA35VPgHU04gPiIC2i
pV632nu76hBAbgZtH/T7+mJl8AunejV/zOOHz0v0xkGNnhGqPCCbPw4OJbK5J8aV+F9nMCZgGf1M
FPZ+N9VXMFLWFRRByBYLJADZqK9wtemgLiJpW1CCbooBIi0dlW7Q+RWB50lcDuo4H5thW+W+jaXn
6H89UbBWApF4TDv9FFNNDPfNtX4WjnK3auudIE0e5db0V80+rmjkMHOjkbcjRoc4OM4xIX28/vdK
/Ov5De947CCZ/Ei/dux/HQm50snq9cH53QAWDtA16frS0UKsrr3rF6VJHq+C+E3YlmzNtjVmqY6A
A5Li3O0qxg1njLfsJJ6xmyXhJGt5QJJDtz/GJSirJJ9a0lQNpvqwTM8MlZ4VcQrsWSavkXZ+/OSV
h6XJX14sxRTV8ZxDHPWdhtbJYlPJviLvNAZDPoGRp+A5eY/XVX6sOYuBK7W5n90IEpUeOnFUoEbZ
m56gtx3crJjEe3/00cA5B1x6nwJ+kZ+R2XDdN6W4j/1DDI31OjOwl81fK/zMB7p/YslWpTZtpdy2
kn0Ye+pOX62aL/1UuCa4GgXwBIqweBRGqLlXdskrFT8pRxcizJaY1nZ7qOfbLoSrx3FD2AhGHjWL
Y5H6s/RTjz0Y0CS7xjOJqoEOnIGodAogdG9Z9ASrMVeG9Q4Zf7hVtPaCh0SZ1MIxU8UmiHUAAlsO
K8FOj2jWANcoYLHYZDT6rBODELka9UY3u+PmPYI2yrZhIkX6gEGehn8e1C2SwfyGSQgjqtN43tgy
xAJwzvAl5s+IMXKBakOrEw+rvr/dWxJeePmxrEbGGtHVCvqevpkomIcLKBbC4AeFT8k6JKOCSBjy
ozD8FbmlU1BVxAJhIDscx4GwlP15c0uxAmISJiaHdNHc7/ZAGBlG9riLGCt1Lvug8GQz8ghxlJ1R
l1mv6tGAPfnBDFC7ZUTmkW2DwYe4Qadocmw7rUcraiE7tlHWT83aLehiwDiF+/FBUh82eDB/Hx6T
jadwgbIkW9WvkIPqzT05FSApuTlpyf59AnBcdcf7BRP+LtrlF6r9kmRbY9JjcVlM/WLCa5JkrhE4
3LVYOO/xCTakCc0Rf0Wd6VuJDLM7WsnnLn7mAahuOg9mebPt1VlU0TYCZ9gNtqOoVtGWtWgrrmRS
VU8xpsOZK4neA0v92oXEa+JyenWriXTpLE/7wiVv3X+oj5mggV0VG3AS/0Uz5qArgeJ2p/tJYjYw
LpbHJx88pk6kjau3To7ekSp0KSjHaEJuhPxMYJC0OEukQ6WT3HpJw3OwD0/sniLGWgciJmJ8bcRt
Li3ArEUM2gu0u3a9fPgLLXetfCaJrr/oVIrgF+3qEI3RUYPAHkQKP6FuB3cjOr2haVcuoAkmTunW
B37p8R1xnScGDIWBCl1GAxSKdeCJiFT7kTkK+k7iBBxYlNVPKLb6TddtLe+uzvpmHlzpDZl4xi0j
B8iJcr/JASBb//0BhrJC+DYJsnc9PasZAxqbsZDNuFatTndIL8xGmFeQM5daCLSrkx8d5BU5hdD+
ozsVKIbuMPdlyRM4y7QcgmT0kkLLXTNqjUh6boSxKZMEzqlZWqdLjbF9wv1iAJ4fSdjsmFjn6Mu8
/H5olwmBi8LyejDxVxVIxYntvDhW0Fwb1lrwwB5aeQISqK7cqveakZG9SJyFnEKN+KhrdFWJFzIt
zpK9mS2IIYiFk4WEOFO2pJxpH0xjRQBXmY2koT3RlWkvHutsX1pfCLicUoUSjiPvpVo2zKnClx6C
hhGAj2tOz+ZEU/kweHdVhj6QFq6Q3YgDeeDzfyxesdNhpUkTkYTtj66bQtaroOsYH75Ell2464bG
SSLcuhR/1nGp/NRz2B+E6ocS7xeJ63tFpWqWao2cQQzXvmGhZZFdTThe8o6qEj8vpjt0k0Db7dh9
Cf1KWgqjIy2zENA+OUVyfbxuQ/LK3GShiZ/aLibSgNVqW+NMfWViyIXFB9G0GYuDgQyj9Lev/z58
pb/Vpeb4P1zxYTzK4thd/+v0VQeh1KXSN3Z3ePr3SQpE2iPYdUxSj+VF7oI9TKFYivIsxFmpPGXZ
Rs02Po7vxZ6hM8lVmekwfLi6QrOD/dk3TFIZmkWQjjCIwu0AnIx46wprfW0mvfoeL7j+obscMf7K
ALDQPjtxraCsL8xphwmdvKms2IEYwxjNGt71aKMFE/E+CYUFPnHPUuYqG0IZEbvEnOatjSzhHw/o
q7Qs0JK9BLPwOo0AlfaF9qbgrVSTv4P63C0tHBb7gowJm5EnMboSvp/CknRaUvNYoj1bA4nx4vz6
SZgh7tXya2tbcGF9bU3K8TWcJZhdCBc8yaXdIE304SBtjamuT5uHq1C8wdwY8xyDJSlGP1BS/7a6
LMPUdPpWFRr/L1HHvx6Ur8LajtVa2wUMI+VFp2MQ8VUpJJuRbgr/D7LDAe6ovzgUa0DeANYbXuoc
BdZmuH8FV0y/UmwGYrJCj/Fu6N5yc5lodvJpVm8GbRXpxrq+wN/aCKf/vch+9dTfXgwu3RItUcby
Rx8thP69xhSxyYza6OUdo5T5cEI+nCKnWwwrOMNdg8zuuT0HeJPgPZGt+A7MF8dxlECIotF4UoP/
kyRv5IMIvDH/4dr+rNZg2euGinBzXP3faRtp1uV50sbGDomjXt7YeBEDc1JVVN+dV+OMP2vMvdK+
R5w+UBYYJONsLqypxXv9XSCbXZtWZJDDb1srtJXqtDvXj9l/X6X+Z7OGkSOhCxbwyEif/dY96qVp
yoj4wn1XzbG6fyA16xbUGeH6Gizu+ehxg/nICLpNE3VbZwtZ8R6kk4GpQjx7kHAwzhaSLeN18Ea1
34AuZtEloWemznMCfyY2LvOQ3KXve62imfHuvz56B58IxNdQ/zAbLOzsQQbVJlikGHysqltY2h+4
lQO6F8T/7Dkeq2Wqr9OfUgT+MhRDH02hTRAE5tNIWH5fP0FqpNc27awdti6wVSLZpXratPhH4r9e
rPChVk03PtDoQfM6kQzxwErwMddm8GgSt8+frWOnMuhJp+pWrk7ps+gG5lIXAVuXhYmfxafGk1PG
pKB7/ZN0XvvLs0NrSIQFegqqyu8vruI/BvOu9gFu/JcaOsyQsHF4bezd+1UVTc2PmA3Mcg3RuVfL
Ml1fTc/SpgUye1w0+mknM+Vw9NazcKij0D5fQSvJJiMWB3CfQIHeecg8zAlpNSpsmoJko0lbE7ru
xdYiK6daO9eARDRX8OfAWl2/8LHsjnC+eQmySRr/ALGpf/IwedkhQaFrQ2KJMvn3pxXHSV/rsXTd
FQIR7rjtO4NrXKdUUPWEyKPrHieZbTG1qCU3JMr54TySwc8bR7tOw2QJC97Q1jBJH2dII5BdyveU
ooB3rJQMJ2APi3WvObQ2Zq3AsS/J0b/999v2tyeGaT1sbUnVEFR/18c9rv2g9bUZ7vVkEa2Gx9QX
5zEnXoVweFZdktWDXTR5pkbNIZ3lE5YhuvMeJr43mkwFaN6gEj4lIiWtJ8YTv5rDoBjuU+nuyhg8
ksLRT2nVwLii6jismfI+3vzdfdEJM6t9xtMOsaNhY88Ce6Zah8qMziT8AYr9i6WDZQKbW4ChCsE7
2jckNJXulSwVvr8fmARFK6ObDPmaLZwe7hz0u4dmu7hswmWyeVSlMjfQzvtHnbNPWyvhdshfEeup
3aRMpzLbHznFSbxI3noO7VnzVaeYLXdTRvJEkJORoV2UrvlBTfCX4sVCrTceLaY4ttrfvoKiGkGQ
ibG/RywVCqSfThPheLeO7OLm/clCdZi/i+OM86qvMuVQC4SewBmNxItGSiklffhDDfjruPj9qPv9
ir5t1P3VGB6hkPr7MHsflzXciwlT/MeXMIsBYBuP+BA4pIKd422UfFw1F3feylpZ7RdMMD9ayiBB
Y8tkuUWHH1KSegYSjmyDzMq5jzkR8ijt4IERXgXY6kNidxuTSEJPUFwz/OHgUf6c7yMQlTTQ+vHw
YRv7/WW+38M2rSINGVez1AS3j5fZFwhcdogNcsc5SRgwz0Azep2DcZb5nlx5XbqQT0Lh9ODMxKTy
fgA8wY7DsI0i7ybfIG/670P0wyCIl5OL+X7zDQn/A12WFegI3y627zvBxIHW30c+sT4Q4fELGton
dZizCcUK34FRg4JlOgNmSz80BA1jOdrDaS7XBTwUWdVRZ0wJK0k9BMALHKUycLthVl7XTYkN4wTc
XgmPyikPjaWvniEnthbR00fJpsJ1uytTJKrhL/NccSwh5W12+pskbOEGCuGEjduoniyZVTnR1Y0Q
rxPanFZzQuulohEyPJ1anxg7eVIvYIaRIVqsMHdvF1XwYkyHOymP02T6uOnZop9djYuWj9rkq7Ak
xbTFauX+/tBelGTB9A8MQMhfoOyaT8LL6Dhkj2SROJ82wwpbVpt2F1+C/JOvvxulZG4JfsadSXCz
oa8vdrD4d9ifYI5HCvEsoR3IckwQo9fWDe6sxXoALJFtEeWcP7xYD3fMr3bC/vNhXEwkbf6sgZoi
UUMzV4T+BNXjv3fpvxRuANh0WyrQoS79Yqb8qx7G2bMOpLvlQ1OY1h/BpLivMB282wTAwfX478/6
C6bHa/C/D/ulF/vXh7VBmojEl/l7v9/eu41E4yGTYLpgWEWuKVPaW55CNp9YF0GdyKeHcXigQf00
ux8uxBiX8LclbomSJKsKXaasyN9YxlKRi0Nfqv24xE3ORxT9JBJfbWSSfTgj24H4nYlg0LIxVveC
c909JfoHdHTwjuixvJou8/Zpy14JLGHLrVuTkEtGTDRa9jW4UCyNrXz3IsVuobduaMSGfnXtMRcc
caQa0KnDDnBS61h5TNLQVbEUhgT5riXT0J/WyUxnDTo+cQT5C8Z0QnNMG7phaxpXa+1FknHVmFzz
EVW+VtAAHYWAxGZaGOsM+um0UmbRD83Hr9L4tzumYF+qawrnOC4XcLN/38Gq/prrj/QR7R/QV3fW
pMCfNV34ZAA9wVypX6KZOqMT2sd06jft+f934fDpiqRTSYz1O2fU758u+X7aPhqx2/MCCdRoZ8QL
2DMGgBi0wRyte1id9TA1J8SuM/tbaQRdvpLg/t/X8aeTz2/XgfT89+t41FbaFNLQ7SFAJ+UcJh6n
I6WlSHbIWze/RlMDQD11H3RjZ4yccUgDOJrUxQTmjvhMROfPeMkfa/nbNX27N1UmSZlotdFeWBKe
YjrlaDzAZEc5PZAwaJ5gk5oQ7q/n+IiidF+dmR2Ku3anXPSt/tRNYSCIq3JRPUtf7UrfyuDR0ElH
jmf9k2T/T57bt2v9Vmk0d1nWMRKO9rLualvsaMrn4INULBj+0N7598wgKos92hnJSajiyebppsKz
vgGTM2hzQSOx8vjKdxUM09EoUYL1rbq6P3qKa+2nRkwohqCqPYzEm2mACccG5kGYTxRYi61zJ6et
dai4CuYbp+EQYUxqyxoGZ+nH9eE85rjRId0noJVb0EPoxc1cmkBt5cNh0ZKPfL8MJJYxhguxubSb
y/1CClfA84edzMztpyUnjY/v+4v3v6WPIv/3JaeUd780wl+Pl7lNMpLe4iOoDbx5Ohe8NQtIGguh
tcVXBr3FD0X8L1Dh+8fDB1HwTNMoBr4LikAh2iitWfE54pxqor8lePgTY/mEuNpRZ5a2M34o/pQR
K/v+kQY2aQa8Anp09duC7hTlWjV+1e/VNYWCUIwvGKrVPprLDnxc363xJMRREFA7X+S/ppHDAWvN
8TdWARltH5jK9maKM6NDk8AvGMrxeBJYnPeb7z6Bt/73vvCnYpN1DeFUpGNTKaC/wx/dPTQ1P88Y
UTJQxC4psIM7CU+QlMkOuJPfGv1k2mX+bV2Ysjn6jmijS8O3dVHolVnqYh/tOR1bLKHojNwcorOL
JlkvSEKwTlU/J/PHeIoCFz9Zw5xbk2o992mGWrcEntj0/kKEiBxizQPWmGsLxqYcYXhcEWLa0lnB
EV6jl8rkkec3eOmpuaE7GZhRJcjuqK9CpPPgBoVrhPOaURE7jqe/1v7ikS3A0KUjCfDA38KyniCT
KRM6cDQqB9JlCYKmmL+ZEZlGUPlp0ZyaJOsNBGnTa6QJweBZtSGAvgAsr36wAZTlv6wxojANSh5R
H60Af3+rxOtDC5rxgcV89oZpfKK4wH/tWubD66WizIZRgOhpb9W2VCb981101CV4Py87dMFK++F8
VcTxE7+vepMyDBxNpLr+3kfGphZLVnqN9nijOurUopCWThkmwjgfBzu0ScOpIs8xwfvMxmoELWQx
5fIrm7cDOhKZXYQCmp8kS53rGPtR9/6KcWm3gPqG4qDAOqqdCbfk7gjM90hMN4hZgz65qHVPauGw
uWH3llpL/aW484A393xbRYRm4/XvpPpSkl86iHOorbI3ggwplRiVGEsR1XD/0daXmkAjSHA5Y5Sp
uYPDlyhvjI6g0bfutXSzXrJNqC0ob3DyeivSi6h8BZi75rh6NnsBVo8/s7rDvdoE8T647/T5kKyb
m5/emGrGzRqFyv0VZ4dun963beKw1vBPWvokltTIHPH4Y3yKDxQdn4dSp91hYNeTs/SAJtpCU3AD
nBT1WXHfJtZr1niMElCoMi4r2kUaYZHBLSKO4Ry8Gkz8Zwy2ffUgPyf1Aa1/gxyI86qb33FraOUN
OQfqSXhT56hHLOKYt5lla+K0IXYZp1tuGqwdkoQRguBGdRDL6X2hDQssnDhZK2oT8jW7Bfq/yMIM
GJb8PhsOcXqi/SBJ5BTMNbvwTiWiTKQflDf9Gj9YOSPFODZBBXZYtr3Fy4dnucLzo3fjaNvSMLVP
+gKhjY6YyZwl2TaYx7aOf20/iyAZmQuBfU8nk9XnTYNEhJyKGcmMxEn1QgQ4HpGDMsHxoNcugGAM
KcwN3H16la3UOTAUEdIR0OC4o8X6WSWyT5n5DVHMRKJ2ChNMW0PuL/arlzZalBhdMO+6Sg5ZB9Ps
tY6noxHRezhJCBl5uBha+cKK6iIldoSVfYfEdKaZv3N/mtjryMAIlsSV10SgH5l+rxpro30BjkDI
NeZpTSr4wgpWiCsem1D/4U38s//lLWTsxFmnmSrpdPJ4Pv2rS9EStegzBZTYkCC/TBhHE9LL+wRb
uPL8G7I+ARMVj8mUvGPKBDUNOROjamBD1XoinR43ytJJGByqE4TRGFL66isCL4YsoMYhmdqz2Ak9
gZix/JiUr3G0ZHBJsaawjdZMIqb1YrQWxAVG99rIzSElqG5AvJuyycqJRJxdOa1RYTZzjLlD30Ph
VeNC8thVGSyTqb57XErZk1bwJMA/g+6lfjVUB6MvGZoNwzTleO8usDU7/jb7N8mZKL+qxfAGk0AU
1qYL583QXUyU0HriHdcdtV2vfg7ZSiA18upiQjcpeyc5SMEYxxqWUwkE9MaXvPQ6V7MV+csbyiWG
bozgU3MC2HJ1ULo+mNEj70bHYJIg30zxTTl28h74u9lH5hLLEpVoW3OOggfpatQdy7sbm8hurjiH
/RTs9A/i/e89l+hl0SLCWtNUgGVA1t+fdFZfTbEsjHBv4W0MHTrgGGNm4iD/pCJtP4vKRo8mx16m
O3AjHm/ajczW4TXk7QENE1Afe5BjNVjs6ETvKzQI+MNjbKPgFn6fpYSR9G7NZON+YE6HGRuWdPGy
JsYNXAp6YOyxu4WNV3z2sU18KoK0BIIYKIddni2oEBDLqWOhaeioItkJnMSajuLpxKEXhRQBTppg
Gqg364BY9gVslgZQghB52FCovjsvSKiHcbKYYtJNzc2OcsU+HrgCbQWeTXuEqVhcgusAoaA7Ai6F
OMfcktaJqMBK8pb+oXv1LwUm8uwc+HnDw4RpnuDgB5wJfIzRP5tlwcWNSvC7ZNcmTCyGzHbwyq6s
UH09UQyhtc532RF0DqJ4hXM4SguHPz3qvNHGe/FRWVlP/BIlOg9hQDa1br/0S7gsvpT3DL3veZQR
fqrPyqz/Ur/CA00ONQlVHkcDXIMI6aMbx9wepCgTOAXZAna46SUcj7GH6wcMH/FTuLVc00XA95WJ
Do3HeRT8MDlAWwnECZG+cGQwB/6JslRhGu+iOCnx8Rm1IlgWTozEUymmEk8k/ZhXFTQXpgCUTd2R
TSaFk4zzE6slwRXBcoC0r2T+OgZuKJkDpt2bnyg2hC+4ROgahLf2FCxRjKHwgDSjW+NZLVgozxlv
Zx8CgNexgWvu9M9coc9axAjpE+tDoi5QiBQfRutiUu9bZCB4Efb7V1tsACmc6C19QhaRo3DHpkRw
JSS2cEqiSVVOkSWMbv00VDqiFofpLX4WzPObA2Y5Dc8JA9/BlR4u/mPCKPvCWY37YmcQ+8upyMnK
+Mty+tv1Hc+EtJnEUMnwM4ts5YMdmoYtxNi2dpUPGiiQ6xZPnsC5W3Y+Su2YFOFigdgRbwTxit2T
A6eGEqGAXIjAjLWOsCyFjOWMHxmWL1xo0Dn9CjGJD1McHwHGijCE8GGC0/CpoWmpEfCiJnCt0X91
hvSM97m6MUTWRlVUt40n6F+MM1XoUb1ZK33R3mpsRgnDrR28GChmKSno+/yMnB6GdNq0QTl0Uyis
qKRssM8Tf8YgH53voVozES0SOfdrk+CHOoAO6RTiHjfHINyk8b6hYgHqQYDfr6A0Mc4mUzi1iETy
8thNOOAaL9OmteFRoOsT5SvEoAgaJGM3OlM743bRPMCbRPoDbe1jqN0MbXDuCKWHXRok3P/3v8Sa
3T/73b89nA3re8c1RtAzVbNUnREAHs7fquFKKh9WkarhPkAqkj8v1WTa58TB2ld0cNi40B+jFLk7
Oi79ui1hEYGjmP8AGT4M5tHsto16SH3MwYJ1lNL0YAQ2v6qT/LmC1/MRY4QXz9hm/HhGEwANIv8/
xs5ruVVtS8NPRBUZ5q0llGw5x3VDOSyTc+bp+2PqnC23+3R139iAyMw4xh8Qh65XDEO0pQ4xeliV
4pABW3R3xFNimE3zxp1XY/FWFbfoziXTnxguNBBe5xJ/B1rIuDlOyUOkHqPqK3Eum2Jrw6hCR7+4
rr4hKwCryKvHKX3oUfZp71VxPRFpty4L+9Woj0Brbf9ajA9TexUJHLdpsI84zAzoR/jXWXm9MGWK
v75/Gza7xOaoS6PbolZCE+Qohww72h5J7udaXztSgIjUDzP/QoXCtapfaZ5B5jLtmXpc7eHmHIMB
nah9BfHdumwDwPKUrD2RNJ4ZXQCFUrhCHku5iECZawupjuN5k6jITn+bo84LzVfOtO4Zedar8hLM
uMh3TbeecOVBssD0CsUb7v0DK0DdEI14y01vQlGUURweFvY9L7Qz6MsBuy8TMafdKu1Wx/S5Orr5
1teOfnsV+k8+TrPig+lQcR1/NtCloyc4ecMElEMpbnpsviAVORsf80NsBxA1xkGr3qA1l1c3BEWX
ktEQAgV6sEL9ZcpXHe2nSy/nEW8hrTHDRARIStBbpy3FZRmFl6XcqDjGwy3EFv41RzfSuBPRfUZC
jB7LuKqny+bdTHbEhkA8VfmOAWKS3tXKPbqi/l81XGGJIvwjqaseMBtDhwY1EuUQqTuUIc3ytoWi
ghkHITFMdNDxAQIcgm3ejGJhOBXfWAuAuSbPNOOp96Vfw/jCUSAND41zUM1doF5lxMWSRyu6LUov
HQ8zHZm+M9xt+pgQHiZ+j20ahEbs3vRDq2xH4yHn2dreI0eclXuFEV6+F2/YlWvBxhU7S1zlJQ5K
4AXX6h/jFWRPhLmIjZ70u64fI21n1Uc13fnjMccvN/dC9VZdZiKwbzqkZMNNQm+GxhxcTWPXpGvI
86AtyBOM1X7tqp4WXRdwfjt49ov9CXm6Hk62M+zV+gU2ro1HJe8cBLUOEudeLQ7q+NmAioRzEG6a
cMPbQZCtK7Ym5bLZ9o+oR6ArhTqUsS6HW83cjeUOnn8ZER/zFicgYx8x5s+LnVN6yAUgaWu9qCMs
zMsAn08sw7EANonMXZtkZ4td7y+luGesGH/SWWvghzA1z19tLH+526n9ozUvkf7aijuRPjrKqoHW
jNBLdS/srVIdxvBjBgkTXOroDDDhUa/FJjbfZ6Bv5g1K6hqzFwUzvsELa49xNCQSbk8bNn6xCUFo
dtdtf2soqy46lM3WNEiwbziV0JksIiYG0tKN+JQrQomYWOF2RIgxI1JRbsgxJsILMR1V1hvyURpD
GXp6a2G+6DBOLthgAdtnJ6194Zs26dJiVR1mPGt8dmCcDbA5/oTanVntcnEbYYuXQHHx5mxb0edg
ianfDTVN1MGvd416W4htNV+b+tWiD4OrtLtXizenfFbzm0m/QpIG4kiJEV/tzRYxikUoMfAPdX49
ZW+z9iiyr8T0AncLRJWFMN+G98MVwHnOC85VpGsQYBDmJnQSaDIiT4h1jN/ME22NipgT9nvJ5YwW
KdJ2BOMIM0l4r9p4erf1Q2/IVgPSxX75Vk0PqX5I821LaBQvNLAGwdokGuYEaCgwh1QjBof878vP
mulSS7W0wXAWj6P9lqvvLnIOPpnxCqkdr7HBnzLP3PAi0X/vcMyygZftiwTNEA+W6KRupq+03gDl
j5q1BonbWfC5CCMI5cVxXh207aqlWzdBrRIXmQ4uPqJkDNubLHkEYtMZa00/jmIFFGIYNn197QaX
Nb08eKD4KXDxkSFvqNCY2C6iU0cfMUcDpvxF8OlUPItXI2GAe1N7qWUfhbgblLcqR1EE0FX7ohPB
dqqrsL4ykek2jlVwXfn7SiWttlFbD2gJC1gQUDsbDFhsTACOWevlNGITcLqNMazdHVRMtWDmufT7
CxuVMDb0e9/j3QPLdz/7dFdES+12GZWRKDRvEnM3+G96/upmdylmbM+detU5N0q4F9WtqyQM2Pea
Ad9XeYisv47NkBKas4XksJn8mToow+VzoV+1zf3YXI9U0m7d6096c+M67644BtBrzMBTnHXVL/Fv
Iq0RMCDAjXRYSJwDaGdcqW3K+HIOD8ZwpAEUxoNWvg/+o7/Eix/a/iZzjml1Hznb9s6JdgKFZAtF
W/D4N5SlBeABUyNkTLmBhx3Rs1BSgHTCVvAPwtyE/nUdHbPkvSbujRYNVardxgj5kDOGJ/mFEFPK
oCU7KDooc5jNHu8gC/6Y/kYL76zqGkxT+OpkB43kzITPhnOZiQ+j2RjJLgafghwkPTOzLLyREIp5
UVvENTtkbfSDf7mMWvtNmIKw9RjGIH0x+rsp/z8UbOHSiV8BXiAlGpgBE6gTgcrFn+G/T05B5zqO
7wTpgwm2OtkB+7Aus/lQHUiTMOVKvmsKGEMGQSdCC4TwyIX/7c6e8hrcN98kNuFSMjg3vkZ6Nci/
5taKr03j2L3AKY2hzd7Nr4zLVAQNMQQ1tgtpM2XK+VIiuW+BOaD5OqBePQeeAdWAyTLVmZBQiBS5
cdGpq+EOByCTcbE4CnQ4VLgKfpdvLADOqXFdXZpgq7QnQ3+I9PfYuZqjz7inMKyzcRGSiDYT0lnZ
n0B7ZMKaMbkUwTJOq4LjCHgAeLH+4ObXZbcNQ4+bWVSxC2aI+nOqXyG15s9XDbqGvnhxogaQxIOG
pC3jLAjNRnTlaH8L69WddpEGEvUxDp8Fge4xe494WSMeA6XBTBUqUmc/JuKW0a6NuwFOTSijNrcN
Iu5I8akHq76pnecyfPbfddXL+7vJeWsWtRhkC5WV8mZXL3NwyMc7f7FtqoG/dxazLuVLfGlE4tLg
sDDExb2ubhspxcvLY84OhbR/xxFucB+w1Ha3CFlG7z5v0mZQ9zQ7zy0TnI7BXnfMi816gKUaKK9o
8Aw0gMhw7VqxJXnOO9PgvkGZLB5n9xgzjrwskCj4IiSYNYyOL5xHkvioL+VvIxNqdPR2ML9gmQAj
mOCOKI+0LjUo9SSG9+SjwNpj9+tfIgu7+F0wZhquW/c+s5HxZ1pKN+ZlxP6dPxESCej0PmrUikWK
xl+JQt+UjLUH5pFX2sb8bjCvnr3Wup8TBAKgNSTI2Pg+Q9nuHXNJ4hThG5oJCzw74tkoQDr0vFmn
lYu8DMiWxcgzijTuhC7rfvTHBYgfYH29ZMBq2JiIyzE6qB8+KBL7hnCo8eXssRCAs8Tz+cMVoxm3
vVXyjRre2DbFeN+0w8pEzVKHvOs54glNCqS4RJIRIVUBAL5lzy1EXv9F+AfiJq4Bx0S7UxCys258
5trornAfRg0ZmmBzsi6GP45x7xuADil9g/qYifYxZBoZDH+Wb6iXJqFPnrAh+J6952qxYTaX9ntz
IgCECj9ICKZA22bwPbNFVQ4CMY14NRCuC76or6xu6gTAyx+MAIYPpT0aTJE7fDJawAU1MttIMK9d
cZkrQNzxCgAp745/dPCaukXJO6pgG7Eit32I+/TJ4VM3MG9TNu10W661cRNZl/XAwMFOPQUG04WG
00g17UMeJ4yg+tDnusZNhapQqz+I2P0o2tuq+xsRUMgblMDtQwTEIUNvpCCm1bfg8zaD+q5TykN6
4kCY+OVByCD2rt712pUy6pirkPjV/uKVSKHw+sfqAyFzsQ/qh5mhrK/vjeDJUelAbitIuimUKMNF
jGJAQbSDS/RZ5iu1sDcmGmsObN2AYBtkrvHeTAI4+Memq0Fg9IJhuN56Ium+y3pSAILRE2J7UqC2
NeYo+5TNUv5qxMhtP+oO2qR/lD6C1m3i3th95JCzN8ZtrqiQ1gMurOlegwPaQUG+SR/zfK/6iKAv
nMWYGAithuuP2xT3kzZC6V1JwC25ebCeZ4Dyvov4ZW8PewGnRpk6Z0c4FpVwQq/Z1/Sl6TWxM/s5
Y5YczvTb1WUCDmJt20z8DfXBbYLnIqiizSzUGvzRtNe7ACVJE5s8mDnWoNC11ogn5EisgDCq7b48
DCrqUh24Qg11p5QEaJk0xX6oQ2vtTxp8OZukdqTN6EO7UXlo9E5jbtjfVGBPV2JGiiNROCprGg5Y
FN0NCEiZ+gpciEmoiG6HCeMkJwb1TMPijmFDs75rp+I7UrTicMN7uk8mB3mtXrmNX8E/aeG1lsMf
dq2YSKi6ddr8yZr84jBUPQUHIKGJiLhLxLf1P+ckgGmC5kdO+isspn2sPVDiqiTOsKyrHQKNCYQP
YmQqGB2V8WGiooNdtIjL6/OV2uUQrwptazlokwgf4ZoKDqqd/PV7dDEcRXufCjBkxHLnZQ8HKr1d
FozAMZYfqldH2NZKIAt31+jjczo6rx08mLLa17V4tpjtodW1eIQopUpeDGJn1WMWjM2GU5hE1mgl
MpsxuV4w2xYFsViUxOoJo1jDpuMOoxL0GWRfB41cL65zz2IM22dxv4OSOd7MrhIefF5tG5sH4o6l
hXjvPFMjLfTrTH7FIG8sDmZEgLigPkRECPS2TLw6XhCZpQk72FLJmzEBjHNYdrMARQh/alorOBS0
5tUcxxM0MfO2Sh2G746h3+VW9SHMJ0IdF13LMD13qnRvmuWFk1dM8hs/h6OsDyOR7SUT2uIsBLWr
mCp474rG6G9Ckj4NmnXZge+X28d8bg6BcJrDWBsjAKplvckP9kzPFhXWTSgifZPr/Y2mZfkhUKIP
1I8HT1+KpFKA0ZPPKeyg37fDFhF7+YvcqGn0hnYHaUpuS8RSpy7KNtEpTI9kBMX0pqhqiiiKqA9G
njUHuZQbNizG87rcSMNkekajvcnt7YCJWmmgpXA+1q80ZrKYqFbZ5WBq+dbGN+uid1HoopxkVNup
6PPTn1wpeadyXUvbP2HOV5ZrQ6oTj3dfzrtqjpEf5qp/ivU22Jy382DFoW9U7ERb86n348dqnNGb
D4wMAk3oGcv7qkeC5Vm5dUZLW5vLEfNyumS4onD7Be6OoUvhDnpfPf08LKVGlr6R3WHw/LMuN+LU
hwyWICn364cuG/V9p+/l5lwDfd9a6j3qspU5bQPUsbJkH/uzv5G3nWcZ/WtIoocwYXWQf/KlMk7U
SlmMRjD8e0MjPr0UqnweajLVydYJVOapBkMSykjlFCqx9B6T6HryQKUimBcm3TrT9OpQzGG5Ser+
IWjsnI4YqctqKYjmNCIZSJq3jHGOsiukj5r6IJfGueu82FE+cxI1Ql1blQ2woblKSrIhNmiEGSdT
0wQdr22KsAJSlwAFymO0hok9TdDlnLlfTcm3qkxeQewNcqBFk0QakVTXVTnsOvUevV+LMA85I32V
OMf2Doon6p4BEuor7X3Auj333G47ITMbbGv9gP7sm/9g3zSv9Te+ofoDWPA+XYckJMwNwjTiyCyF
kDe2dWS0Szzr0GsSCJ/jEcIMtXkoj9AJIcP6yVGB+osuxpq4GSkszd5NKWnrDbAL/IdS/hpHMqto
uRK9H71eQhyjbI8Sh/OV995MShAeCw8FsBr7S3iZS2Ju0UCb1joCS8ylR2uDniL3w0wbPfiAUSiu
GmQ58R0C+za421g/LBbGb366SbHn0vZi9ma0F/SPzrpRzOspuWOcjB4c0XrwrWjRqgLVsQKbrh1S
NwmpFPId1r5Cp1clL/lGIUk1AiXkrdYoTRmL0YK1sp4XbKhzPcBPUZ6H7MjoBwR3Z+7SBIdPEiLb
LtoMaE2ZO3N4FpCUjX2Njau/qkkTABOwpZ8JRt4OItUeHAo3w6HtWquJvxHI22O9SogH3urMjHZV
OCvfvYW03Rprv9jWyBNEpCt2A+K67QYPmOnZZshbkCDZQKFJmz2cWAWsAuql3uJlx/yMqO7i7Iak
Q+YRDCYfUdwZ5q1JPY+fo+RRbS8Ixvqrtj/CIFX0+6JgACQbRvlHHawEGxOGh+MuZA7UjkG0Dqz5
pR+creI6yEYEn1MGk2koq5fYKQhBjeHzNEMOHi0rO8yhXWS7JmkeTCXLNvKkqBdgeFWSgm5VJzww
Jsr80J9WY/TRty5sGdk+LX+sqqLOkmwrYuc+UTsg6UuLI2u83EuutoTCkvxZFf2wVf9pEOWlDA1J
BkXLjudDzmc/b0MKyyZzqeMk1vwNkwx+7T+9wWwTHmmS8j0s/903xAHYWuT+NrIFO7dbnaWSz6Nl
AQRh65jHaajFprP+UTVRfnAjPzvIl1JFKiVXLsqN8mfHjf69URjLFKtdNPiUii6KaXtykS6LcxRW
+8F+i+QmeYZiOXdEbDpTBnigOsRupVbezr/Nfc3hVVsgXfdclZSmjM8xVhpEcvDjGFNztWr80LUW
TF/zF8kHxsDL1TJFQxYyRUNKdhI9+wW5jtmOGWcbN7Qe0jhFTzWMXpLMpQUb1OvJQnvccYeRmRfT
uaqxgQSMH36QYD2iMkE0C9JW8ivlc466amaZ/JUfyzYPvaure9k/yS2nywbBbWLhgXbeLn88HSl3
Oe9cypPW2let1flebj8fJveV15Y/WPpnQCnbyzcov4FcEmlHEI78onyFstMDxGSYhC4KC+JpZ5aH
lu9wSAQin0aNgojcM8nmmuHsfCff3SjfeufkD7U2ZIRtARRg4oaL2/Jm5YUS1T+ilWOiJbF8woDY
il4Q5qirViBEYhxj0aCv20dAsQpAtm5s0MnS4csnSpmwpIoabq08JRhz6pwr6GVxSR6vjFWHAD34
ClnC5K/yodtueGvTUTv15vLH8x/5bkqFRJJeMwbX0hxvQ7vwAvKeUenTfTICkA8r/5wLr1yS236X
5fMh533mVCSbqnIf5CZ5W0Or8xBy8fQJ3aXuBMr8IbfxAXKnaA8ihdwcNATGzMIHJDWhZDAWaX5p
asVl2OcFpvL/HhHJJTdKVYgeJF/NGo6nDdRQbu97u2T4nOM/WmmxB3tzLW//VJtk7ZKLcqP8oFqc
3GtpVG2UbgZbfbrrogySG2VW9o4/go4TPRgG29AT9Cmqx1MlPZ9Gs5lAnErV/7iMLC3yOuf95WrV
AofyNeTeZz+c0XRcWtXTm0ZlrL6Uu/e0g1sDIzx/MkkYojNwehqFeodoAgKErm+U8c3puKW0ZUmf
Z7ssdI7zZFACZYskP0dXJmr7ID+jVqd4aggl+hYDHYg8Wu5zalLOH1S17sARd/vYzT70MaBXX+4y
0hRyQvCr5Y5ZZSMTSmMfNBlGgMtNjGN4GRQpfgXL7qdqo0I2Ms293HK6TBdgaDMJbD3kRnlncknP
3cfY10mHy7fnMogojJlE0T+vaG7McOdOAIr+2STv5XyO86rW5kSGg5tp2VVkkKHKZQxrDEAIQisp
Dm77WCVKs/eXShALQlaTT/2U+xeD9q+D7E7/dIwSyNbS3MvzyB9b+uGx7Zrdef9sSFuUDUjlzMxI
00DnGsvS2ISNN4zaV98ZFoK5Bv3fcn75h74WkISe9AwOlg5DbjSm9KULAGydb15e+deq3JbL7yAX
/9d9/tNx52310N3nKpElucmogvYidst2LU93uqtsJr1eNMDwkpKvnvSuuRcgcpfXKu9YLrl1inne
YN+2Pb26/GMu01Sr9TdbP2e4FanCPD2iPEC+U6dCUM0wO3IvTVBg8frA5HBzeqy4y7ZpXq8URV1r
M+j5xGKkzrs7/az6OtCoWt2e7rK3jcTTWxRP/vl88gpjjri32w14LP77s9Y9AZlYAIK1Svwbin4R
xl4epqVEDxmwrPP7Od/q6el/XUz+3HVGvjFc/V5eMNIVRr8aM97zFeX5qolhax1pApYetyK3aQYk
w6JhYDjp9W0UIo91vqLSlOYqw9HgglASb14ekSchACenDrzTPf9zqj5GpjO3xFZul3/UtnJ3LTqs
cu1066WmGoxjBpxxeGT5R952IAZiASOq5PLuoqJfokkx5d42u3H23KWmzI2d7CKifbLeuLwp1Q/T
nTxBZY2pZ0z9tzxInkQeEwWAM5Wl6ZY/yD/yB39S4LShzpLDsZCb5Xnk0uy/NoEo9+e95dL5z+mS
McDrsAbwMp7avOUe/cDR4HerwfrX3npc3DgjWIbzScdytnYDoCIDpzm+xel6SbF0wuejhezPMrn1
9Ntpi9xjIMQy2nW6Pf0yKDbU4Wh72ls+Z2t0mdfM4enFnA493e+P08hz/evkS78W9MR+l8eJXMbO
yogCS+fHsJunEABdYjNZaTLt+fwocikVHao6Jd4N8sOei/Gp8J7X5c+GraHAbsIM/PXDr9Ufrcx/
PI882WmnJksCxBbLp3PBErbI4htZHooiRu+jhgQgfz49i1yUV5T7nFfl0o8LRrrqoIawNOl15j5X
PlimHz//j0V5/I97/7H4n/c93YQtSPTZQByWC8lNckmezWlrw7MDUl//dCyFHtT0q7IyDT22nbJk
ni4gt552OB0gd8iLl7knQyR/ldtP1VuuJ4OS7Tv/83xNuVmXvaLcqLtVCwTP+jAjzJLGDG/rH49j
lEiHxEZxSU6cGCLORkmAELXsJ4LABz2Bx3QbZojBMgOwCAAx+mGO8K+XM4E/ZGiPvmwWfKfqYljw
z5Oe71cunf/82kV+xl/b/r/H/josJ1Dt+cwo0TsDlsPdkSJAuL/UHeFVWfqjrZNH/njtv890egOy
9qh0sSurNYFTj+ENoVvh0d6EOuOyvmnwDifDIYtALBx/ldf3Rak3pzZUPsePgnT6LnLroJEJbQFG
ySvLlyCbpslxrwsiePj7WJ9iGU3Qy8mL2qQKYgGWzTAWJc6lCP04tVyXf349ilytjAVdmItl6ACb
M7KdHwVWHqUKC4VUuXi6S0MJx23Xo8NVIVJfLbHdoB4/BPlZ71RJ5c6nWhmH5Avqen48vxb5648b
PFfX00Y1dx4UO71tKKGrLF+1iaJ7qemvqSH78zP8qPU/Fn9c+sd18jirwYvNd+fDf5R1ueP5z49b
Oy2GTlqum1brL4SseHJXeabf5SS2c5qWQBt31diu5g5e7WmXNu/H/dAeZaVudCBe6ghoz7CrHYN5
QWVHH2SpIVE10kHHhrMuwR8kU2BQ0/ig5xsfejJa7TID6GVnRbwE6HOqEv9ddjzVbVnN5frAa0Qh
Wx02Yhl8ThUapHGbHTI5jFk2ySXKQU8Slmyn0nb0DFGDELazVONfOw7LXZ72kYvyrHKfdJnvm8Z4
PYaFs3fVdSknFfI6bU+IqOyRNFlWXTlK1QS6O0VkqZAtl4meunRTjTDpPK1yq43o2TjEU+QRxJs1
Cua4bZZJtqaXRFQte9pMLjp5sZHhoW48/LpTufqftp1vWf56upvz3r8OQeeSbLNKVna59dOT/zqD
s7zGH6f5sXjaXx46ysGXPPTH4vm6Ip8eFZJSmybHInVccinzEnGSfzTjtVgGMsoUPwgrIKiz3I1l
N+M2yJod6q/lwRf4Mw8mWuApRLqGXpmcPDNfa4mPlX0ELS7XrdO2aQmlqcsfuST3C4PqxloGNr8f
b7wgyaDsJ1mqKpNmrc6yK7kXooFLOFDeTaJU5XpOgFP9OgGCuXAYKrDq+vKNT08/dfahLgHtnE4r
z3AuUdGoM82UG0MT1F6j9oAxlqeRL7trpm+iWqnX2pAWhkolMi7vTh6R2unWnEdjK+9DnvTHJ5Hr
cj/5cypb9EZDbiysq3j1Y0/GUV9tOlWM+4lkuyr4bHmc/OOSKnODot6dHscIm27XIerz4z6oqS2E
B+VDXui0X56S1/RLkG5K6VDRfr0qeXNGAXUtYFg7Nf1zjNIwNB+mxqEMQcg95J+2WEAIc+WuK2vJ
MaM1qSqkB5dkivwTLNHJ86pcKqfmzirAGZ2f5Pwuztt+vAW5Ub71X/d6Xj092nk9ZrqlZe4lmWAH
cTkTGopZo2Rl1wbZnmoJ9TAKfbSrWoON5V/Ls8vrlLJN+714+n3s270SPSh+MYKHxnxiKUy2GaHJ
IheTcHhMqyFGTpupuS8m18tG/3lmSrluSNOOXXsfFy16HA5KF7MPp7NaUtSy8igZ87tK1M8lHswK
WjS7UznJwJ6CVpN3JB9wWPJSJlS9WcOPY4LH2A4kVYd7oHxue6OO9r6IQ+iw4A76YhuQrivNbD0w
OUljMMV5thE57O4O7WjFv26Rcp3xbSyD+5DZQzYA3I1SMJfkSnr8b1yebiQzmzj1PstQGfCXAuRm
11pHNC8yMbEoXwVWres5Imky5v2bXSOsJNJhnzT9Pja+9HKGwT5jmEBSc19q4P4SoAxWoAv8y5pj
A7vZbcRHNPLZRBaiPoXCVue6b0UJJBXEhhsCulZ0iCNJ2a97S3yT2eLBy+qYWpDlJ5BQY4WSswZR
iil9i7OKK95FY+2sgRxRppKFEU91nWODOBm3YaJ8D1WJW1KIxUJU2UfVAAtQ2ONTCMuoIgSXYoeZ
iZjwkbg2He2+xtclz5mGGi5gWn0LmwoyvAkBw4dcT+GCzQXbxAAqO+bmdwLWM3a0B7PtVlEa7aYq
eeo3feMXgLxT0C/1rm1LZ+3OBlqBItgiYo4lANrO6NiidT0pwWsBs6zvqrdefY51PHwcW3w783gZ
gc4MoTK5ITCnMKTDn83bWmGe5aO2WGFYhKZ/uXzM5A6+QgCDOMsjSkANZRUJ0aIpPlL/T2dm4FV7
/XkKwvu6dLgmZlWD2byFenUXRznRu5VRdq+hBg1ZQFmL4eOMuYpAcgvLPgc5GoFsmYt0Gy6qIKl7
X9vKle4aj0E/bRO8G1vzONn996gDq0KhfCIKaWj9XT0GOLlDZCnUbYff14gp+jwED5U+bE0HN4yK
4bITP+uTflT1McNForkUJQSpudmDhBml2WwOQKf7NnGesFDHzDPzEIyEwYlOFGNxl4zh0UwA9WEc
29jRV69BrUB5sensfaihZVDH9zS9V4kBTwUkCMMXDLb3ve7f5uFIcnneMpr8bhPnDjQHEguIWand
Xp8gv4VV9WaS/U/qsF47lYXYbHI0G4JialUXtKzo5mEYE5kIXRSARBAumla9Zb24rfk14ZE7GSDC
0S8wSLCDkCAAp94Vjoug0ETr4F5nir7Op/ypEdp9586fRaM82SjguwwEjfRP5M/HKqf8BnCNW9zn
XbzMShfXRHy++N+jEOoW/WW5ePA570MWXyhU2cwmiZfaD+FirOH4fy2UlghG3zagLLH9ee6TcuUC
5rbzTydRvSzEvpOIrPEZF/XBN+p9Xurk4YOHcX4N0TzuxuE4mvMGZ4+xyh+TUsPLTltAHz4YhQHN
4An9iYXaEWzNVrtJC0SEAQk2eXVAlvamB6SKOivKy8bWjq1XTaNbcuEh9ehOuH596QA16yFQRAO6
n03wEXRYLmIg2dhvuu541VxeJpV/byevsSI2ZuCA7iaDi5zu8gnRlcswJL1xo3DP6ANRWjQFp/o7
o25GrgtvBLd7lJOmxL6zkuTesJBE6tO9QirSxRdzdGEB6Db6xYh8l/DJCtdcK4ENClDtbqseBgcN
RU6VzmvIEyNMU1yU4dg82GFaLR3QLkV+Ws/9XVxsEEyAVEie/wLfio02aY/2E2mmv26CS0pObYOl
+dDxgLxNdV78GcjTDPQWdpe8AEhNSuNpTJH+7TT0qPsCfM9NBEgN7Ygrx4RBVisAUc3iGCqHtAB0
YJr6agposQHlrDXFRE+ZmaL6lKT+a++Cz06S8NA2Pt5V5aYAu1YZynUXuBuNMOro5+8CROXIYD+d
/cemcva9b/zNkvClyVwvSMs3lIxuXbegBLoo83rIcl6amCQ3eg0Etjz0hoGWiNXdVGjBgv+DCQIl
fo4rnBkdiD+r2GC0kNM3xcYiDNl9tnW41jBex5dnBmfGWPSKovu3HLqHJCk3oY0K8IIqU304HS40
ziQMLlXR3dQoSw4Q8GJ9vh1H2xu7RcyMnsHKQLg56tEf+oeBR2tFt9HL4svPDE+tqPhW715VHqO9
56jp3quKbr0IiCxQ46vS/ADUBswSzIAZPQyV+WFV5MJ9KABgpkcmKzWITaeBMqE00YuDZvWYKLuR
atXSJQXRsA16+1jQYqpZc9SAcY0zFj1ggQAMQfqsoysih56o4nszEPBQy78aOEFdFMDKVtrc/gls
GGbDBIm1xIVFwalLBEAB+rTZRoYBt2RcjUp2G8NMaOYdtQBQJiAws3cvWcEWZaHCN+KpJJaXgND0
Ixj4uQkbu0wwjFJ9ZO2NrVuXm7Hy0VzS97o7kn1MV2kAr71t91MeoOwKTqmjV59VE/SdvusUBNg0
gFtIEEUGqHOUdJvvBRw6CyoXp9VGHyd0ss0rO4/f+tLaT9DC74r0Af1WCLi9jbiyvs9NVJ0dHW0w
HQNC8zNAA20CzRYUODSJBNoTtorg67P6W6FlmZGncDp359vj3mEcO+UXUQH0XH3/OkZFeG8sIRFw
gt/Ngkfb2RC6ml6591OkPgu1/IqT5JZY6Xfq14c6FDvDh+rZgN1MAbMz913n1P0RhUDPBRk8xO0R
k4HbaXg2nOa+gC1bQENtBKogVtYtwFyS/ON4kfidsV1kb3tQwbV7XdPuitTYaUODlhbv2XHgJBm7
sIjfp9z1fBrZfoC72SRkWlQBBKa+1rvZC0LkzhRMV+saGnPCzaVa8eigRN86zi0l7YqpxtVcIe80
icvRGbcmjVcG9x4pweM4gJKpm5LO5ztY8O04sNBK2y54jakhvEYwA8nrBOB8g5lYwKBACb/gtxBt
DbP3XqN9wHI0rKx7VAAj964Dz1Rh550w0ogEiEMGaB2104gIPDnPbjnT5WBw3j82MTgdhrLC2Sfm
fBC6/6joxrtZpxtDQXMarK4Jtt5euKN58KoCiQ/iZ1N0n1qQYOv5ZZsYCCk2ljaz6z8HDfh+TcB1
NFwXeblwnVoIo+RqVa2NtAPdiftpF+NxPG+KyL6k7WUo3DWbvoB2bFXgOiOA9fUiII5g9UWRN3/Q
HNlZFtSNqp1pqBx94wfhejL2/kxFCZTLRkuTle0O9LHDV1fPAgMD9WWqs+8QXFQ2K69tlPfrYs4o
ZxDJmnpcG24AfLTHQTTK7fcmeMOIMkKSO0PBXsMxYW5BZyKx3lntblbC8rIzyr0Txs/pUfgtFqmL
+plDUqQexJWWKDm5C1y3egFMcY6OAw52vonaT9/59IwwnLA/cbTZJnBhUzgsJI+cTlxFbUWIBpNy
pqhg3X3loQ4X/xLX0wgIzQ05WRc5c7vU3m1Xuw0S7b9IOq/mVrF1i/4iqhCZVwFCAUVLluUXymmT
c+bXn0Gfp1N9u+/etgRrfWHOMYmT6D9nP8G8huFWftAOf0k8SwP2msrghhQ0aWPnlelMQ7fJ++Qu
yMKLq9KZkyGz1RBR7KC11yzRSDjS9rpeX4tw/Aii6Vpr8teKy3M0FSTo0XkUUWSNwObDBKJjY7jq
akRLBPi+hFAphNBw8j6GtJld+g6scI+qW6nzzyrwL6aMsVX8ztBYt01wWSrEsjW+6/5Vqh2JL3KA
7noX66Cdt6xdx+AXkyGqTSNnhoFMXSsRg/5I0ApTktkarCDkRMY4EPemDxHIDB3jFlGNy+1ZXW0S
FfsPJwLaJaQn67b4MjPdUZBm8bnYsEmab945n7xVEgShI4hFa9UMqWrl2ffHhi+oMO9VM66zDtlJ
sEGUxv+TViCFWrA5ypNPrQmJclwMEj3RQPuB6dncH8vksIovGrFPHI4GyvdC/I7kwIMUns2bBoln
pqPwQFuHpp9rC3dbTpJzsSUFbVYvnbyNRq6FflGGT6uvEgtT4pbc6+INrzUa6IQ/QlGPEb7q6gmj
mSp54tgNiKErXfo/Tikdbzn5DJP/orRlcQuzpeCVHu98ZMNk1/gJ/7CvDm+gTEASKflOeGF0Mswr
PqXaODQ4yrAhegBXkJVF6hdqOgOHS/ha5V+68a7o9/iBZjdPDjiu2tzNflIkuRQHn0j0/Bp0Gexb
RhwL23MmxSC3Fdg0zCJo158YyqGhYIXAVB8RZU8zQyimC4dMI5w2VgkWZkz2h4NB6i5EEazgn46/
qwUFUdyKPLHwvemEg1xK3eO7EvnlQ/+2Ql5EBn3tChrZRO64OmQc/Jyd4fBaLPS/A/xrijFR3zfq
MYRh3Uz2MHky26a5yyz2+yH5BldJP+Pzl4sNLldyYOI7gTMKXAbsuGm7J1ycPBNIXGLoFZoLigCh
6wCRwqsTHBnQTTDBYvFv/zoR8tMHPRzni3CP6kPPyQOtQH3jyO2mgzifBBxe7KhJSDC+cVBAhyPg
kj9NhlVQ71P1Uv/p8QGyTl15o/LEtGDIX3StqfwWdzz4OP239aOQtrnPX+/gcRRssnzC3qYyo0mL
4u34Qj7dEOegeULvtBGxdvBHirc9u+mockTzhW8fpvHAp07C83f2VpzNPyF7yg8/u2bjZvrmQQsM
ekLske8r3cFwJCBAVbaZep4xygUHtYL4ukkxFF27Z0UVzpP50d2V8gwWwSx/+Tqz+i01HCVbntrA
3Jgdoa5HsUSEv8YNV9ceKVAhYDqDQM+1JFEoPJv5Fg7nanzvuovcnbUEOutgESoDnlsYrqP6zCQi
ywuvDvfsIklpxitYFwsfrfmeg78YLtEc/hXTe1ptROlmfGfSQ09+0MxGxk+q2dqpGOzpClZiynf9
eOQBQNuLZOe77Y46uAPlAJy3SCi90IqKxm7oXS4gNC8ITOVf0ogpGxkKwI/iXB2w2zdeMZP3sjVw
hgTrkbMrDJzkCVMOhaZ+bQjkKR6JtMVej5qmIoyJ+HHdaoQ9rAvePGY9Ycvcfa35F6G4AiUZpC36
I0vPboFxrZMTqVFyNK0rZZfmN16DGT+Uxpsu4ufhlBvLx0q7SONfXQT2wGVJjVu5OFOTcRMwHT/q
hkPx0rGjOZSffl0TsObytMqkZ8FHr6zuS8J78BkP2148rIa7mm9gpOS/8078BxGAsDVe5R7+iVlR
cKACwHp+LmZb9W9yfGj2HFsTnBf8tbFbRic7TEhy2OXonwOwa3Q/mSeJllo8tBtcCOSxyuiksR2r
0gYxLw9KIz2oSrnrnGnRYaBXF+gfr+O4z2M6Nhwzy0defxAUzXGJoeLVRm5Fb1wjMbXUfh2HLpgb
pWXisJBjsHQo17Ijmwvx5o5zIRwcIk/C+Yo0GDjTpG/Gn/w327aXlgfxu294lrFi5RbDUDKEhDfx
BB4dJ1FuftEEGzfmIdGZc0NPT4V68EE3jRdOC34w5NFZQfAFDh4nqfCc/EyIGxEtZOqhy37xmxD2
aqUfTFKSeQtDhDl6jFtOs4MW2/+Zf8+41idZb7Ln1hWrTUlpOvNzIcyea2XNAcFbxHlSRU57VWWH
qRkckuKJOJj7KVpZCd9r5DaTY/LN0LTV9bZaOpzyLYpqZ7op1QbyQ/G++JUvk7nhBDbFaq3RI8fm
Tf4ty0cR7xvjubrUEOHbN/LxdhK2F+AfllT8rcghXS902fV44Ws3VhbTqEPcc8c6i5YmOMx/Ai9Y
SULiejVtGEmC7iTuWyMdIfzxOcyhHDuYD8mXIxuXbxHGEHEgpaWqVhVu8LU8Invs7YkGfj25wm6G
rsI7vyFv7bRghcuT5oZ3mBixsEe/y2+Um/8aklvAihjriP9Klm1SZWZIQuYvPeZ4x2VdEqjyJZV/
SbrHK5LClyJLZbWygC4Pt14F6bAD67Y2V8+Y8Ryt70QRs6eeJfQOg9nkkkhHklwtrXnd40uovgfD
g/EAQWQEBY3DPs9vPnevaAlbO9wxTCJSVsavLXMK8GWiuUrR+5s4whXxoclnnhT99favWPaBFoU3
Lh2cSlbKh9ht5IAYj62KW9e3IjhIcF8qQlnbk/JB9t8gkejrI2vblb8R76y1XNMeHladD24toqqH
Ahyea+hiiyNUcecznln1zOCxX9nk6PLNccWwvibab0Zf1Xev6AlqAyDR4jV0uXGmcsvbhbDHuM5Y
dVYoyZ0ig9I25SeRGD2bmMx8h+2J/5bgBxNcUWkrz4ld3T6OtkHMaNoqHDZAHzEOfGlNHOoPkn2m
ZS0eN40yxp6eHCG4VSug8PMppfp2cJWJX5obDDZ9NVg2kn54t5qA347h09tcX3GQjd0aFPqvYXFz
YyE1dxzFmjvkjijdhytWW3XCjamsIUlRAFxb6gZiPXGglgTSHGcMISBlIdpAaBvXALOVldMc2HzF
a0T/5OC9BOI+e0vax5T84YFPi1cu28SF00L186DJsHBiXtdpdm64VTAuduVqsuPHAn85cmTXzDVt
cwlP4ccwbrg8VzwWA6yLNa8nVwVIcIPsME807YG7i+n5Xo3WIe6TtQDwiLQf1Lij6qQe0xwJosgt
EB3zAG85C3bxz+TI2AbeYMAI3pXTiNjZM2aytaw5gbhdJvi2/NOC7t8QldduK7qpDmUK8O+djYlO
o/OypuJUyv/a32h+dQwqqFolJ0sPwneebxLpyH/KDD0Wn0Z346+rroKigeJbvpqwvIoDMVcWKJsJ
l/QyqfNbg1qOFCliqdiwr1caI5voexLdKiG5GxfGTyDw16j7yreYRoNZabWHbvzFZb6Yc7VPAaoR
Yhrug+YMtz54ap9QQozcGf4F7ypw+fKt5yX6kG7mReLlYdpvt9Uu823q4fDO2FqtMFNt8IIaZKH/
Zr4lnvQ1QXPMq1qcINbYuCtCupg18BzseUXZIIHKLuIr647i21wdFP8VqwtWqqudhNxA8TyeyIEc
UfzZnD/Klr5bAsB1GLGApielctpNHXuSefkIcflhUwX8o79VUIt7jCRgffjs1+CKTcJH1gl8yM0g
3BTDSRyZVOJyx9nbr05M4gbhFHVeABi/29dM2Ke3DIfgBYQbTJ+EARPYvYm8CUx8gVw5Wf6vZQhp
4BgXql2gfuCVLj9wR2588Z6q361BeJf0y/M/0AFU7VeIXiTywdFH2N6ZJHVh4k7RvWpPo/muxZDq
lRPP6NjjgZWcgpKiofdpOLnV17Q1QfaIGK1NO3zE/RGzuxbfh8PAt4DqiVn5QsOid+3WBFnMn+m2
yT4lwGfHTjygYs9+4r1+8f/whRsOKRasG7B4vXwd1y92O0uIPEomfrgM8AvLj50PP+in28fLuPXV
CwCTQHI4cGYu0mF4S9LHinul+a+qwVUDVuYGin0tBz8qUPvjv3lken1floEuxTrtE3OcmKx1u/jH
eUqaDagLjcPxh0FjMWyIQpnDHe84SIpRPCjKwYfCPHgdiZJeh9Pbt+eB1LXRJqShdCkwBZ3b7lkS
SjIyxl02KEyOakfcttRqwO1dwD7GdWx548mG2xZMo+S/WPoLMreEG6PSoOzb4UhuG2mFGPl1bBds
gUy7w+hT7Er6H9r2gh2jlwRe9Na2dnfgP4V5Npt/KbNrj0pByG/FW/TT4+4xn8jMdZ969EpKX+b0
7mPZl14iG3ty4yJxjo/Ub7gltssdmv3BEVN8pxX25jaHubJX7+E+/Sv/4j1ryNWb6Kpc3nDzS/Mb
r1iebJT98JkFjINJ9FrrzX3evGeNR6oO+V486Wa+y/pj8ac+K3lDik1sXPnlRrd8ahBov8kkhgco
3VlXqs6qORTXo/zD3al6qX/HeN4fchDQo5uUnqF76fRtMvhfskWJ9bEQe+gQZNOjJL1lLhvIfPYi
TlykY+YhOhIF6O9YxlGoU3ZoVsVHo2ou7tuNUD2xPDbFjRwx/Lhg9zKWBYUrQ1K9DUdwQK+BaFMK
f4ym2H1rpGdLSJLvmeD2SJljCx9F78NCrKK8nEdvwrq/hhpMmeettiFpt0C7qdAmpqo6uIVrtnoT
HjBoIkadvW5NHxE5cyqh9Lb5Eu4BJlAkCNr1obvpe41ZvXzrBih5L4Ox0ER7LozvZRIyfT6vDiOd
4Ux3W/nvxvBSylvZA0L0odcxLgjivbECWrsx6j+juqibXvE+8z7d9z6+LzqvRSrR80oqKRCTzxBI
wby6YFVP2vg3od7pSzhnK554/E0gqFeTwpwe7kA3oqvwwig/JnKGDaWxhFnBp+k7Ar6riEbfaCMK
14UERoJNQgqX19pG5moQnRLzTZrOEuwgA1IF9KBKhQBbLrexsBkVQE7eyPHcmtRC7DW11NbSmYCI
c9hAcTUFD9iFBjeqI6eIrXqruw39Er0KZR5c1nRTNzsqKxVuU8WeeCFExdDxv3gDjPiDa4I1HJBI
Xd9iU9PP3CjjT9Z+GT1osxEYB+Y5GICTkWwNFpEGtrSZkqzillWZg887swTLQbyiz0Nk6mf6K6Bu
Jl6meq1LVjd4C5wK8ui1WJbJFkvf9WqX4fn71D776sgNEPi9W/jKwaTuGEQFTpelsGnpTat9TTKq
ca3YRuxQYnO2sNU6nfBBpW/E+9H/CYX44hPMJZs5ozISCCBWB6svrjKJak5VLhRsOUPYgc1V8swZ
QbGYhuFl3AB9JA1jEg6x6JL3W1U8JEB4RhjzSW6nsLGNzaJXZKQ4RPCf4LoxXl3lXkXlbjCLmYnz
iS02k6Y+YoiDNjVAm/mCHZbLz+o5gga+Nzlp33g2v0Z5rUNGzS5muOU/DQYqRzC2eNvZ3nbIrjjX
nPgPEc/qS52caQdHjj01fS+BkVELCIlEyqQ+dJio+CfKIIvjnyli8R79gzluSDulgFR5KrDyKQA0
3ULbz8qppWplhbzv9orsRkDUZeGfEb6idjkhKYnaVzScykcI5Y1b3okvhEclwVN5bxDuD6TNuuad
eQi04H7YirNXGceEirX0uPoi+VET6uoyXge0s3rPrw0jKwam0qbDNiI8/MoBv54xKOfsab32R3+l
+obgcd2r/+oS0QVQVat550UbkNgAE/N3oWIp2r06ANpnLqgYG/R6gPAGtqT/gn884POjNi6LZI8x
AOrhmc0IY0S6Yt2Dc1y9matjfRt2wcfiXgWZGzH5tZQr1NOhOHAHAy6iZK/sfjyVgZ3KT8O4Z/Ku
egps/kov7GzcxGZ4K8KjJB6r+p2gmzDxDOkOwKUV4O+BNrdN+Q3FLVcTHSkOT8zdLMDZgdFCpRTC
BDjpj5LAeo4Dg/KIOfvWl6/KvGXrH2dfcOu4XOaXsAh4c9ZJy6BgfjM0bqt1NIE/X/t/AaYw3cML
K9DQpTtmnCaBmz9mdyQplDpDzqyIAUjyLjFwGCyK5AZ6VwlEloL4hyqB7hA4JIXKpdW9QWDrTqkp
fTAzZLCYRTuzqZDMu+D1YMkUNAnKJ5zh5jksAz930q8V2wv5CGdcvxTfAymso+blH0Btz3m7hWXL
gJG9A0XI/FFTTkrtVyPeVyGS9gMpqDLcS4hf3YYuBlN5kDz1c6ncYqQMEHQWRwjJe0MEL/c3ZC5F
XFv9QHwC2gu8d3hLwQMWdvnD1J//w5KkOjqNYKcfXK/FV1adRuNHkj7V1U326Wi3MZ1gL3vFV9N6
+jmvrhobMgHbnNLO7Nw+W8r9iNe4WX35BD9B4OZDa6B2S6civs9wNeODMt3kFTGwEesZIh+Jlcq+
VUQXgGdENh5NdEYKTA8TgkZdAdq/RJB5ej0ER3gMWBaVzKZxYq/Exm65cE0q6WFFcoFByf5sBWYJ
DGz0ciNJ875lAZEm38s+gnISBAf4CxJ3A7BX6CL2GZK9pupBjEGPmW9XCYZSBWCcqX1T60fIDLbB
ZF/qRocMbXR4bqIecaBYSYDyoM8saAhWzheRHjtJRtcDwXi+sRIAL1NUbLtC4hPgE4r24oyGhTH8
toRELhOm+VYweCdTxOrqkDgRBjOgvxkd5UvnKqMOEG61/CZ0L2b//K3Soq2Ai58CtCW8iAFUnG21
rSxspYDpFZc1cFuJ3Kv1sEXdsOzKFusDqTs2Utr5hUhHD6widGnVJ+mri+6TcWVuDOdILFkP1bbR
eLwYSflGBcycWjUXZi/E8BtVK2sB2n26W3a1Ej0WZ3BVg0VmmpfhVeDoUtnRSQ9or7W0U7MfqOLT
5Gn6q86/hv4PUYlFuEhpvPcQjI66wNfCWHHc1eWDEIOcJGQTYViwTajvGdsxN6rkB7sHASZ3FLHx
/S760VHrz6riIjCuGuHp2ZGpJxwsFN5Rvv1l+FxprqifE0LtIMIAcfzCDs5cLTnzA+q/TWGHf0lI
i2cN027mi7T5MWHMsg4I8iujJbyD6/GI97SePpgJJDozKnd+Dc86sZnhk1CiMjb1tysiaDr87Geh
37LaNoM3QGVqiHitBDd0Z84jj9ZqadHYyvg3ukIYrKJ+qrtj2V9D5aR3HJoHGjwl45M7tuAH7OUQ
WhaoaOQ4OGEQsr5nXmQloB+1rZQ6iF6HK+lHzLoniVEFYpcVTJKzVgNg/QiCF8uG9Mg8l18Qrw+p
KkEUwkb1Wb6ixVYv5gtG7qzwGJQQ1+uTwtZuHbxxiUNcIShZ1zytPXFusieKdKIXP0pANKuN3l17
5tzRnlsn5wcKjsqRk4O9ZXVkeKD+1sd2vgMhbiYmA/a0LY/xHxaEVXDjfS0glQHgTnZchdm0TaVD
TpKk/KHwu2VTwfAFANJeTzZp/mj1LThsuX9GgsUR2g5bRQ82OduBGVM7J52snEQ081nGxZMG9tXs
t3zvGcjY5a0qoAqXDxZXubDVbjCGI6DJE4hNiFQmjBw19DeMa1Xh1sqAncPcSTugseU+zNUNax0D
RrfRAWHIqR+Vt0x5xJ9CSSUfv1JxT/5Zb8108dVmZEXmdv4adB1Do39AZfEfK3Sp0a6WvfnMqku4
pPUno0iNGEblS555qJQD/+AHFGIbFPC89HeZnCfxQRm3qjfSzISDnf9tKq8D++/MUYTH9Ibyhmyj
wOIVhCndQDhn/N855TFpQIo6y1ZhN/8h4m3Em4guslrnf2V0QMw4068e02gPmChSlvHZvDzazatB
ZHWdE5J4P8fuJ7knCNHvTeBKhjsj8zTJoV9+S2Ct6xIU0IBeC44LG8ZjJrON44P6KGQSQe90oRLn
X0sYORMtmUC9aZeLF8RyWfYsqne9OJfMTE2bJSET/RqAIqCjk9bcTB4L3g9hzxc3aR/ZknCdPSn6
GOQDz2ZBIUheMz6Y3lzT9Kzgkk+8Nn6Mb124Ffu7AUDLUC09Pvf6sRL3+nQovtQVyoFYWUdwfmBt
wtrFpm5Kf12yxCuCeKE08MuD3906dROYlvwB+LhUvBzbBfPZahsGLspdYHgUe0G6p1JQJS/ynSk7
8O5Fz0y09ZeouMlXw+CESM1sfnHMNO/8eT1WCIjtyq2kkQDvygZCa/8xZtW4GEgw7QNyV8JNzcnX
MTFtkOvKbwaAL/VFHMtiAzHG7RIcnkiPRo0sOdjXwr+p4o/tNtwWHdVpwFbXr2ZopXDr8I+giZRP
Ks/9AgrDAnL0lZXLyzW1l37c8x6nkPDM5FuUz5x9GrQwiW8qnT5GkmdCgi7QaXR/rGfafrviuF8R
bKWxjopQOILA7PjrQiG0BWNRZJAmQ1Jm8SWx7BrIpRj+hFX8FJi++OxE4G+RCHkGEpEeZeUZKs+c
eUFedU61tIoyyW2U43SSnMStHzttxuSaAR37MwN5RGBHKoB3FfVNjLIhQlOHlgklCsIthbKekWwb
gf9NaHoIEtGMK4FNKHwTx2fbnBwmniORYT/NN2s9+SuYvcl81SWhUQtW69uXHkp0XqXf/k3oSysY
f1XSt2EUjMM14Q2eGOcxws5MKDoFQQtQCeq3sflkT5WPJg/OjXJ84EfUy8fAf899hm2VHebkhQWQ
+fSqxzIAGfZAw+AQjAoXZpEjuD0tJkyqqbRHhFGcooZgbPSBuj6xI1qT1oCdgpS61S1RPPX/oM2O
mQs9rZDR0Hii/lt+zdRPBk/NtSEBJKQ9LV4zO8KYstUWPmMCRP2GEPtd9Bdgx8w/gJqEC7cVTq3e
eOk77Prya9kRSiSw7ETtyJ6eqX9ISbZWOYb4pkmdQVHY8PNJijUQbSOO/6jZGdCTmx7fwQAG/xYD
FtlehUWCcim8q9Fvzgxr4S7Ih4Dwjn7f0xZoh8ou8nOvbjqYokFu++eq+Uiqo8m1HIq7WNs0jPTz
/C0J3ZCY2rn5wQmkdRdatqVxXkYuglMz+MdhFHCVJ5voKyv+EnJsy3N6EeotH0NDi/HOqMYcD4Z0
bdONGpUWrmaNTyMpAz5XtEmbcCTSbFtKjLOqgEghV6t5AzesYqTkyGILaiFbpZGvPkCEl+YIEz5X
8UPmIAnbjw6s6fyui6cqriExIhFNP9Fk5L8yokdNupLhsyIEKLam3zbeGlKwZtmeBy+VbLp2/han
ktD2e8LJr0gfk+wOGduh1hFUziupgkVNIgmBJfz+xRn9HlkNfLzNxyCnh4ntaO3vmaL67HFW/yKe
j44RgR51jAtQ1PfiduCQjtisKZcmnV3u4TZeUl2GGFcZZRqFgh4RWlyANd9Ci++pDgx8R7SkyGJD
xc7zL7aipHYlsr4OZUKGSKySFg3adNOLR84bH1NvtOfwGC3WZP+fwm2eiN+cXzWfOy9FRV5CzyYE
srX0pSA6i75bolpiROAGIMHiu0Qf2RcPfrI5Oi01t09XVyHp26K7A1dawC8nDQM9VU9AEf8zKhea
4VMp/K10BPHx+0q1ek44imNa5IE6XuZ9GwSBH4Qn75gswygKC2PlZFSGobAdGLyXwhatB73KgPCP
YQplI379v0n+irSMHFBqmPzIJsRgkBYCYtqhuJHJifVpsk+TAtPwopy6GargPv5LJ240t1gyoOzw
koD4ZDxlHpk5hIsek/mTswp3vFnJR4ZoA92sXVTH5kdTvefCbyLlIr/2qJYoObLhjzlS8K1Gdvmh
/Ktma4atsdY+aSwNRB0M6wK70w75tFnp78gliJlmWsXbuaNr28dW7WX8425VkpXnyEiJUJJzNrJo
Uu/8vKZbVuxgkEODP1qS//THkNKcnToWKDgNNxoDsQoVGzMuPhn+uG5aD3u268dKs8KPnk2EeYIL
dFwWm6O0iR8DTxZj2X3L7lZbJxlOl41EZaEd27OBZIj1y7Fxei9RoRrvsLA0vifowNfPMRuDO3Sv
+IUPiI3oBMnqH/A8/8SaNd5p5qkheNfhJ9Grl0zGsByehuDYrpA5n3iKSpqLzguZcv4p1HiAFZRn
B/HdD3YqC9TI7nu3bh1ea/G9+4z2AT/uG61a3zoNtAYOs6T16CXXLZDe2YeSfDI+jWOHuLFGFazp
s5cz42/JifZo9YX8bvqsRwXfqdL2VDC1GpmhRghH6bj9P65C1lMkmC7DPJFjh8YcPep00qYtwzfk
ckq3QbjNR/ikbqK/oVb2wZlSc6Wk5rEDgMj+w8AjD5gqVNIyuxv2H8o1xKMR6t+VcKFVTitS6R1J
AQr9V2dfHDtUCIeSh/53mVGNFoIalhX5DslU+iG3BC4CG9yM0UHwb+/Zv+Idtjph2CeQ92AFXSl8
0dwadoqyp5BRk73EjHxVHzc+SV08JvprFV2WYIUtevx22C8L4+o5cRDQWAXqUa8+8WdkFX2hsDbI
IV3QwqvumAzxOtURSrgjBN0a+QIdOZc+mFXKRatR3DJmpirsRL7CkcCaqQ+5XlzJPEgtomsrgQTM
AC/3li3BFFg5WwsMDC49Ee1NQHkjtv/MO6J+Dh2wTSvjXeMHlvmjBlxxTIjY/uj2kFw5b3rdkxAx
bElEsylTFfVRxSVly563pt/x1tMZEevGHiK3aiv8HLYsObcUMslbbkJpO+XjMf2bVxu+2pyUZUZO
1BuzE86nmijmzDYCRvK8nkwwj3AFYO7Z5nmQ9tO/CDPivNWOK/liQlMBW4XPxkdPY4nxdVAiMNeH
ifnZCLFYplFwOXOGp/KUIidRg/VJojW8Zvo9AY5cvGftNwM7Iz+QrJDdsMW15A0G2LY8E4NEcTZE
d7kCI1dVnArNgoXEjtEGVGmNVt41TIRAbkBwJmch/0pDmMi0lksdqSNbX3qomJESh81kXpcB0gwB
08p//NWVZdX4o9ewtxx0FP/SxKsia1BeafdBmFGq88ftUkYEjbJHoj5UHXcz1nA6YIbbHroKlLv4
5INmIWKPmNMGcgYTmo9iq9riHsV0Nnzrvl2/qUtQz5ocyZv2QvRgBHv2J73FovamO8xjIHkGcEWf
I5WlOnmmfxdlRu5UZcjdfB4NN85Vr5VZ4IulU9F5zl3oSSqrdPLSYul3uPI1B98GA/T0xXB2akDY
NQeVHLrR0weUdlr98lePOfciooljU7DVfLL1XUqrGRkbg7mDxn2Cpm2OLtWz2YbzByL0TSNvDS6h
hG919m+IehXUfdIXAVwtkzj+jSnDTef5MzaszEJpU4UvX1tSpum/FF/eoJr2/zEySqKNCLGovojV
CynPwI6c2ZR0GF+AB8T8l9Fds9VWDjddSzArIgQSjq+h4PisM/VtL+/N6TMU3nqGk8k5eKPsH85K
afd/BAot7e5ui2iNUg1xsHatPdQjY+jic1pr8AKxu1VXIlvqBJG4gH1QP4y+O82YcZlarc69RODx
OmKOlJx0qid+fDLyXgsbSLoTb9CFF/a4sZNIbxGbRFisyb3/PssoZzaydNFFm+A1yThUZPKi4LwM
UOp0p67AJ9vSBedvdNX7E5kIAY8pRc9BKN1Wu5upW5C9ZJwmyCBWU1+k+F+VHgak1lFxK1m41v4L
UHZAL8R5N9tFtB2fEvEKbuZ1/tYMUeiCH+QwKshLJ2YTPNwAnwoXHgkV8bDhD56Vs1kfEp52A4eV
y0t3j7oDK6mS0+0awvgnA0bZ9d8KK7ACghEJowe5xIx1auPbMpN9ugnGNaeP76i1/oX0bL8Es2sr
bF682eK/gD1S0N3b8qmOXhDu59W3Kn5XwU7H/MJwKPLKilHyks60S6n0jIwFJAgJDoLAYXo6oCTG
amn4Wz43Q3dZg6VbBf3XhLaeBf1+JT+qBx+csbupN6r4GrkmWxfTQj+IyqYf1vJe5LDhmLDbnZK/
Re7K8qTkMa7c7CJmjwW9E9E3Ul5kG3mP0BTNO9RXc9sbdnzTfqTyOA0HdepI3D5zjOf83WRaBOYu
5bWF3+8YmLe+KgZAxU2QuYfRG0Pt3Ka//yUXIXG7DOVGjlkzbtNzeM6QCKzV5AwZeAuZPrOklI2q
PcKRyKfj4Lty5yXtlUQAQtzUxFqZ37W/67LI4jPl7U9nT3imKD8Ne5jhYM+fgrpV3ukA3mr2wLex
2Mi7/4/nYSGY2jcRZ+gnCKSgSvc//OJKLINecTi/r8xT71/69A8vasBi783gIJHrW7DkLDCn6Nae
cV7EOkhLprMCNwSrZ+agUcjmwxj/nlhjpuTpoTnp3sf6ULcXXgI8kcZ7fE+l96HZmDexeZUrp2Js
Jl1Ehzuacc2gHRjod+ygtW6rMwR2zj6bvpvRwaVfJ07XHRl/1iqzaEss30cDb8VabdFlivyqApl+
mjW9lmSuxEuEsz+B+dzUTAKHvf7I2wv2qtIzMarR3pfsQd0hPqjNOr75XDP5LbyN+5/E6osdd5Sp
r/nR9fhuUueAy6aKFFN3flJW9nxRoPm/WYvnXw2DUhYWtH31rX4vPMaeTywZunYvVsCPqT7Y3bK8
r5YgRGiwAAyY6NCBWGb6MbCsYZIdOj5/NCElV3UgmQkNHaXm8AiN9SrkzFoHuqcydigcmUWfIw50
dR5WidAexQYTrs3bK+2Qaa+Dlsm6JYUPqD8iDy204mnTG18MH2LDQbXNqocGsKKZI0RSZ9V/Hk6d
y5AhyL0QG6Z841O3jD3knyCyKF5JasJxsTRSjumR9dMwzii5/W2Ov6YjY9GqIX+4mOdlOpntfOiB
IPlr4lnuU/1joNfCWlW4cX+IV8+KKEDR68hP2+WHQX6fb8IXzb+YnoYQvhQv5cLY6jGDsCtxOlTu
gwNrOSMkg9+1g1so7tAmGj3NOb8y6ICjnyKEizcVVy7IjF3y1eUHBMI83Cj+kuVpIrRweCi8ndGN
TXaWKBaz9jj2KMs7CR48YrQjyxyVMn+5IH1STYIIIq9BwOKbkTrjpm1I2to38j7OP7WMjwdhT8Xk
0Nj501Zl3yWhO07HAw7thhng1xDzv273D/Mra79utSe0E2ZCwofUKZ8psxpG/RWCUYDoiD/y8lZj
LNApohbRCt9S6BmfWv7HeFtazg2EuwU+E36nomWGTFAJSqC2sIrsGRi2bMKaZ5tYXnM2QlhQynsh
XDZzd8BOpaiIatmJvUG//fLZF4dW+eXz6bJbWGMLVDFP4RiOr/TAYnoMw3+M2DX9TqdqsHUgrIIw
z/yGwooFTC2cqNs7JFYE2UgNfBPbJPgT1ufaYLy62DUeE+muwkdU/MTzRR8OlPPI4HJHajaCYLHX
BWFRPGCvtqQHM3EBlTs4FZcuVmi26hFPXFU/VhGmXicL2W13/yPpvJYc1bI0/ERE4M2tQCDkvckb
IkuZifdCgJ6+P05HzPRMz/SpypRg77V+i7YYbl/0ZfQG8V1H2tlvUJC7k8PQFDAq/Xb8iMw8wxSm
Pes28WCzQhjZpRBP6bu0cwiee0n/zmFwyGWrNMJ+XLWYV8geQIn+wppM3+6fWW9ffvQjqT+YIDlV
EQC3zRqRI6qTt4FqG+ajfIQVSCch4v5AK/K6rPYIryXlVxjddJvmzDB74wzidyilqUdaaBfqH38P
3SHK07z0twDxpY2EmE8GNdsuVr50r+k8Q7H5FHTOBUxX7kb31OVobaldgdc5NMipiGSl2kaRKXDl
MAqXsr6U2VmxxQz9GXJLtM6dPJ/6gSgZ43CZ1X9jf2G705Fw7XD0dkvEv2jYP90GXlT4b+B/vVcH
kgWBkPITXST6237r7jv1of4lcfP6tv70wBMKrxqATga0kadJJ60vkWMzJIfoIdqV0XsfuLg2qGft
XC5xegN4gF3TDMIzKcrO8JU6IPMKRGcIGechfiiAeY4mb1nnhbjNmnXL3K0T+UZtsEMvt/pTMFdz
Z47Sqeb5WRhoTUCqDS9Sln24ilBBqKvss8zglKbqvgVK5uF9yLoNNCrULJoJsng/TxU9nCweQU1I
o7hYCl0NlBzfOvIZlXnt9muBT0y8iy+vq6E5HfyVtCHFqRuedAOPMY5L+BTLkQ0XlrZG9oNBh0oo
+KUShXJIAh/HRxIjcUX1Fi6QaVAxOyaLsFiUyiE4cBDwNteATQT9w3wusEIOaGPinbz97IMtoMxg
rgFhJSj7gEgb5If6PNV/2rMSnmmn56D/Nop5F1xipUGNvcaEYmFfY9JBXjuzHGnTw9y+vEyY6+Je
gwD0eNPKn3d9bfAiWo37mFPHqY7we9ktTi8GeCUCycClqlt3VFTTS3X93YnPF2Yf/twv/T/fSDbt
OuU6Gb1kiU1Fn8S0XnbpRzq+Adon/RusY0kfJjTP52g8rPW0amoPet9hsflYpjRyeHxCHBjbOaw3
4TdnXQeq7Zt05XnaUyKUYoHg4vPEficexylAo5mVzYzKNUjzR7jjwUlsNKErTP7UsrnDY3h8duoh
/vs8gWhK5o9p2Ldfd4SIbotS3tzyDWDWBTT+4wfCpIUP26P/ODi81traWqk2nSK8auA/GWpN6pbu
oGOgqX21D1cD/bPF1C75UdfUU4nfgaei9MNwNOv/wKFgdl+No9yNnXQKvhhaoAuQhDDPiPvi5y3P
+C+Ik/6Kru5jJ/tiT5o3foT3Oca9OvGVceuGoZty18XgWHZ+qASbsMYE/FtY6aoz3FJ4JvTdPgx2
NPFnGoLO6V/t/kdh4QIje5ggw0C4+ozLCM/5fbgGnc3QVZ4T7KYIJimS2JBX7VPKjewsmpkg7Nsk
dqY6vfSY6sAbtFO5RDwDk1I9w21nJz8MvOhNderyQltr7Za75kK0yeef+RAfxSJlz96Cs3R7sPh+
Fh4KorG5s9NzfK7saJNtioN0QNTHRON1P9l2fLZwnAAnX1Q+8wTiQdY4sV62tjYH21TRJBFLPvvc
rCMcRnuGd/0BIWx/mhnYz7bnnVjLOwmiY/65UgvI607HhGQbj9qnsIwGW0o8YHMh9NEifqFg4qFF
JAHFz2JDxgePIFnV1ixfGyMY8yyfWrmkzfiyg5Yhwxb+JOTxtsaLyv3BTzZJF0ca2sy5Dmh5S4oZ
0o2WEwzqPN1K5YJQrPyiIO1BPI/mAc0Fg8Z9CloCGu5m9ZMdo9oR4xDpBLnPNYxEx5T4ejRJfOWT
u34hko59AmTHQzIRa72jsrMaDjAmjE1orXhFWjrM0OqVs2o92neeMQEw4EhJJQAx7b4lBnW0di7X
AirUSl+YyGj4m74p0pEfYroUkvUown+6NUxr5hIRj2xGqud82OSmFzLEKTyJXUjcvvaoOgFIzGem
Ti8o1d46SbaTwCI8IVxFaPuGGcDDRm22a5Di4WY2ZUj89Qiq9A0zj9EsPiZaXNZ7v+6OoeRH42oS
LAkbEJdoWCEqpwA1/+yg5nK8wtGRSQWRtWTNojVopvFgFGxco9x/CJbnPyM7TesO5aqhTxSBPR+v
LmGM8t+MdOTFE4iTLWIGCPY5PCDQwgAsL1czVloxb8NVzknBaRZMrDDuO1RcSBesfi6+fCyn9Psi
98EgRnfWZFOc4AusuhQqf/wm2AAyClxgstdEHqmgYKUVUaioP75h+pTR3RCJgUB76rzkIc2nQxNZ
+SRpAT8G3G7nBt9779DhNpqEjXswYTHLRmzTQ8Ary0Mu2Z35QKbG3+SQViJ/jkh6Fsav8h0R1GrV
60ra8bhnpNUu+VGnHCzQoHSfAIWtCU5gZqP2T2Q4oeXWEXl7m82NbIB5GcCTuHQAVTNPZz8YHgi7
MxwLqc8sgYkdVfnnvShhXMv6xrwXczZB+pX61x9ifu3LJKAjw25K6SueFFW+IHrgrlfyY/2PenRr
ajAczKkNy0F4B6hDi6FV2AnrrZMV60SA+LukBP+XaKIRoaKEx0WHd97L31ddumg/wk8Y4AEt/0V4
PjSaJoS7jBMSnwF35sogLrq84N4Q8kcEpyZeSs2NsZcgyE6/MsutzblAoTZlE3fB9C39GIf31+dG
f/yb9H1bwfM1iRyPlrCjYoBlI5g+9zmw/Sf9evPVvSQaUnWUotRRXmWmc3q/0BWGpAbJf4Uf1vwi
L9B7cJ8XRuCB5arcysQQFeB4CiNae4QzkGhP4Xp1TfhAQPUOgsOhrMsyOSAu8beFMBqPTXoydm3C
n5L/WhgseL4g/OH2xJIIgz/omajx5AI2YsYRQb3Wa3YPHJNJkFMyxrr6ub/BzZuQA3rC+awOz+Ex
qpwzw7JI7pN1QxuWQL0AX7Khq5+ddqfwzABvbAtHYCF0slOtbvUX/tKECmjABRWD7SUR7BLj5ErG
GIMPIOA0EJxPNwAanSj+YSMPMugdiMKVMN6KH+QFZcbNojxCygyCksFCIl2n2hs1BBPXonJGW4hE
StGOPRsQPzs3SECm/KbatbgnzDmGZv4ms/eHU43f/duE/yEzJ9owDOB9ejsaxbF3TNtbFC4pbwxx
AuhZbH4RQ1uAM4sGdd4TPA9AKO8rc2Eov0awy+qzUtDy4Uz5FdzNkiHYkrKG7o5LjuKW/WyO4Lkt
9oWva6gFOYOVP6IxOLhkhMOsyo1TiXsmj0g9KuF30y14ha3vCpwiQQNRbvAhGq9NzKskKNIGp/sb
y0oNkKvFK9gunSmsvKAY+MEyLSTbJKX4eyWlyewznGUI+S6QKfvY9uaBNTH/B95YGd8siA26amW9
EUmhn7Sg/PCd6EX1Gb+FoDjUm6MG0HxjqlJjrN4x7yk7IT9BRTMn6p+1qV0DblTVgTQE5s64CyAv
sUVh5lZfR/SKUrhYVPo+yUBk0H6hIj1kjf2WlwZ9rMxhtd+O7hC6rPXicfLgAa0q7VwMD1pDrhby
6jFBcXpQJ1fF4BMUFK4jw9N/iS4JDgnDSVLs4nRRlyuMVCLWKxnOaWYwnojbcNEi9Z62bO5CAzRB
IfAovmbJXoTAmJaGf4HiV/FPO3CJRb+NcDXU08iqe+mRiuNe+lJD52WT9uPraOgXMCwNXNekotpl
63cGAovhzyn4o3sdGwSCpKj5suLrhOrTER770Gjvzst8ZDWIIOvwQGGCjuzzpc4RrsjjMejg3Ptz
MYkzyGqA62VURaSIWk3Szib01LNAOr01ebCI266X9eeZF3eDs5g6XYtWEnYvcVvKxwAvTYJylk0l
WQjjTJA274i00gXS5lZjOfbN6kAs2ogob/hV3xBhq0/+DHW/Gh6Ymy3Ka3B0vk7v9Les+skr2iuO
UP9JiJCMwtEy9Crzd4vcBqMp+YvLMLsIIbozbOY2SS7wvs+md8pkLVB4XIookgX+16X4Prx01ipC
Qr7XQ3JrwWRyLlVuKfYdSuGg/9JlR1ItLQb9+hM+MvRo2eZtcM3BSWHj0fY5ivREWNWaLd5TXrqS
/kfTp36DelZB9pt5We/GBoHjrFyPAhMDwIIPdND+k9QtAARGmwEDwsj8gYsNk8NIiu3iRfGTLzjk
sNTpmS8YH578L6MIg+OJEpogcvsMyQ6EqfOmIOfbkvEa8XRuAKxFT8WnWKw/yAGxIp10+VzmS4jg
Yq24AUl+VLLiAOCEL5iKtvAa3xq1v6/6Xin20HlFetGxK4p+RUAXFmQCWS2gfmp0aLqCNjmL6gPo
QiBaLJ5o2OKMkCkA6sEhdRYP5h+Nk691/i0fJdXBaEv1tYm2iHis5OsTfRni70AlYzsj8MwIn8i0
Edrx8Ui8IZrwi161Fv8R1oS6qWtXaYb66M1/GFF6EcmbHJ3MpKIRBdIeBgBKXE5RoaIXbGdCts1r
czbwk6JrcGNpb1D/+yMj6FqTZfIKEDoCe67By8WfAjIpX43Pj84tifrsrz/lynUSvpExUM6zCurt
0rzXzRYIO/r4PE0qcRzaQuBXElGORf8s2X2j8KveO8taA0nwojgmltQ/HjukqqghkfiVMwb1fuCh
tkG/W8I+4axbUPkZ+r52ThwsQwh2Goxt6FEYrwSo+3zZoRMBpfxErrEhl4J8C+x2NzQJ7+xZ76Oc
cfyqXKuQHlGvafbfXLlk7GfiYXRVa0bU8udR03GIEVm/cJ7OUURoS/XlAxXwFEqIUmR+K2w+glNz
JkF2mRXI2ZyyZSm8RdnT7FZ6uot3lsNvUZtuvZhay09Mfz2QIG9dNOncEGInCyKvbAES4UMjW+wR
ANie3/UG38ubeIklgXSki/S2DBCiyT+YCl6MMnbSPXCFaz8Tp0oeVX/hmqknRQdgma7xPbMd74XM
1TvIWXhHMh4O8RVL9LWVl0j6TdAh5oM5/RvkdRSrFOdNJkCd0nPLC5L+0ou+pyidCGv6LlEDh1cq
2cduC1qLZgcQV/LMr2tQr4z3oUFQK5GPAaBDNd8RtJG22T/enlTYI/TTxj3WXSAPXqmuPk3/Wp2U
jiviaPygpYW4I0kkUC4xkibiLNRwXR14OjjMP/XCQtmB3rsn4bfxPvhL5hBGte73HAwCbCJryqTY
2fKoLJMFzhWqRpH7LjJIWmqoeswxd9wO6BKBVV/JFxuC9lTl5VAfYtqwtN9Xt1QwpIvLnjJKcZlf
6yOpzC8UAjLLsBeZu1DEqPwznRzvFAwncIwf2jMqePH0n4noJUVEqFF6qi+JF8neG8IRQeZhJwNq
CP6N4TpRV0p2E8dVi0ztIGfnMuFqHBkPfCK9EYxCJI4nqCb5dQZ+GnlDVW3x+cXKjFL8ZuiUmriv
LRmAxu8b0kXWd+M0xQqeFOR2Nl4yLtbiZLIg6j8ioGnj0PGIQX3VB994HZ51t2gQyaB63o335FvE
MvOT18t2x8p8lUcXNWy2FAneRuscz83VB51ctM6NHGRhEY3n5gs1MFTj/IUOGZ5By/4RloAaEg2C
brrvgVNtp8Q/6viMDmwwn/Qnq4mZ4ypzSUMXsB/IbjYcpM6ZklrOn2FTcgEL/3S4osYdcVWFtrig
3TcDYGWutZtlu9awr7JZnQoN3ZJt1ofazU/ktEX6Pt8lIOqdjdUS6nkOFZJjvdtx+fcri1/xl0kG
FI/vijUMVDIwMX+suJoMyauOyDBIJUjaXUi6HZlBAHlRfg1gk7fJhSv7DeoOEoDYukESAw/SLssr
0+ocLUiHbZD6UDcaT0bocd8l2rrDTlrVuxCIk2VVXgon7YlmqUMv4OlAPSh71Awp7NHYhddQ3VjN
ojMxlBMAIjiTE/fbsJYWLGb7r8P8Tud8Q6oYmd5kBQhfOa+OxjPSPysEQxYHOn+p6igoR1DUPVC+
c7o1LjWywUb5uGCF67Zf6836fccd3yKnPUxyUleSASrea71dC2zaV+1ZOJgBMCXgLGEEi/asRLwJ
nFHCtBWCp7qAPHnvVyDytxbbd04eqpPwEUFNwJwiteZCc8MlW7/p5O8Fzwvf7hTfSvusY5BjwudT
47QcIHdF9R7+vdjkaqCTKxIoNijylbBpUtJc+DLVfBkk8CZRfV0+6W+fFaCin3YnWLtXQNKOiwGe
HhIFK28617+NJ+fYuA1DG+gjmUGkOfo3kBpyEaQuWMckt511x4+v8WuTPgHn8fcFXSM8GYuDg7EL
NvSNtn/yEikJ/608i/245TfOTskpv8CNTHoQavzs/De+GFv0y+vkn77un9IhpjHtwO891//qa7VW
nsEXfxYlu7uCQXIrH+tVfRPO3SRSiDZ4jm4DZhT3QxOhb/ja/vOYzLfEC/BPcCxT7TYDlAk26Z/+
NaEfHJe29sNUzw3l6rhN/sxDsmau4OPD1CiWW3a+XgSyVWEmXov0XjlNRJDDDh8nalcoX+ZrEE99
+4IVSsECYU2o0cg2Tg2TylvCNlF9Id8p51Xp4qVFCNX7Paa3STO75P+Bv8Pww2Gdm0u5YOKF05NJ
iFh3GbljlSsGB5XK22UczbX8x3zBlRo+lLmSbCyYdgoyY3IN+T9X4448guGUfAB6vE52yO60oEH0
3erSr5hu9Qwz3oQ8kTBhUv27wUZg8iFIS5DZfEpAIaLNITQAFfmL33gZfGXhXInJ5fNrkGw/fu8z
zcmGB52KyrdBzioInQNt35BCmc0b4D30nZ97oB+ikQgH0/lUx9iiqdPtOx5DFFo2H6P/vqS36n7l
myyMxZ1tibn5gIY9pk7Iodlx/t6F9TH5QW6emCG0FhJ6D/NRzz74PnyohE3vJN7ghZ+EnVgko9/J
1xIR816+ty8yJjr5H2fPqO6k/tGvCP3pVJ8jsuJo8jXdRzUDhodLHO/x2830Wy7YGRPD5CghAk3s
f4giNIMHX2M+8jwHqwbri05EGCq44NFECjXhElhJ7EZfTbUu8wO/3CHlV+yI/oGGar9xA2aym+q0
QPg1WkzCyckY4di/jfg9Ea6Vc22XKFeTzTk//pcW5QBCaf7rCZnLuwyEFHuQNPAShogbUPz30bDQ
MlnWwFHycB1ShJYhwzDpUs2yfLCBmHfFLubczJN0E79d0NwilJnoOyquhQceIG08kwSQ8/rIpDN8
atK0YGBEPN84kSFbG/yl+u6l3K3Ur95H2lNvhOfEbFAbXgjpEWIw629EOyPRM/gIP+mTDrx+nRIp
Oav37D2LaF08RfjjxGHI4B8nTwybXTkjKn0hdFMc0xTlMXN+jAeB58znBAGUxJ44MisrymFHhKSI
tY2ir7P+PdM//3DlTzLUPc/ua9iiR5r0cdcwPSflN6o3NEmPlFkxWfKHkJeCbL1Hk09Obs8pnh0W
f8i1yMYBSmxx2gY3rE1wlMJvFz/4lj/YiJhChl+Cx1MsMR5PccybYxk1aOrS2ifIbvmM+8ApeB/b
k7hiROEXj7NdN/xRFo+uW52SGh7N66sff4e0cV7Sgsxs8fPMPFTBGWmrKRHgEjsUobd0V5MFF/0G
82jJ0styoAn8/C21bv020Dc4sfRjEe95KTMv36njdWxXKswQ9ixwe5663lf/5Q50glk58oq0I22H
Z675LI2eTK1FYym8+8vocCDSI1JWLGYqHnlu6eAqodgPjpYBjjJ9zMu68NHN8e5J5Tc/jEKsVz3/
NJeOUySSqY12RWQaI9cUDbYgl7X8RHQRL7IStoSH1HpDhdhBznThYh/nnMJFAZQJdROynTgcxla8
B3zkBSQQTl7zyxeexFL0iySMZ7X41cWzGuwlieBjrv0cwPhlc1AO8VYH0VmMHsmmqCBn2Y5ALJui
dhSTlnwKoDQ0D2zCpdr73q06AgbRsJ/eIE7z9orjbhFsyYmd03vjpAvl1JZTNSwP3AZWYnkpLuqW
uAY9n0xq5bMiacNRf17T/5AfXT8z5o/qW8XJsMA3Ki4wOJMPQXKgw9PNo1gR7lXuUcViPUtnSKff
69o91TTJu3HhJsiUvvIV3rh+HiVLFaJyxROJ0g2FOPEHtv6vM5dd42FQTl2GVx4KYEDLr6NVwetR
gJ5pO7Ne8rCm2k5Gz5Z4Alcx9KahwnZsQ9lC4PWtVLgz1y1RSxlAlN9ZHg0wIXkCDAm5U3KJs0FD
5dGfvuATQmIrRtNXtlDlZ/3y+2gCBNlUd4a+Gvk3vfojcHhm41cO8XI3bEZdadI54afZgAXSERLb
hMQSK/OxQ8NXn+15lG2rX8jcXY2nRH7/E4oEFpNpdTR18nWOHZIrs/FjYDq0PdVGsbayK9LYhYrB
hp0R7ObCh8qXUz4Mohpm8ctJrP2UDgvvzLucnBQOHGCT0oNfMJY5ZFO1G0wKsJ4Zvi+bqoiRgAqb
TRe29nVWoE5snUAuBiNb2BaRq3iPugYFUQ4pK+n1XexrogCMhNWPvk9QQPbLuZwcq88cg1yXHoer
fI9u8ZLhBH0daSvdrEE1bOcXE7ILizYOmTOiLCZqF/FXXV0G1sFhlZgnZCgvOpO9zpdXYbbRnFhf
dsgrvgD2P3+WxkqBJRCn+gOVeeDLD8sWfsUnIgSIENzyJslbtqzPE+6JeFs0pODbPQMGIR0WEv6J
vatDWpopFrglGONXQB88GbQKYApmY8bgRjWLfk7+ycKxyjfmJBRT5RVhZxtYeN1BXSnek6s47nPh
7XQxupUNw/3Ih6DDIc4DQn8IkZxhBNx20qw7Fdvg2YbfwuiTZvNCIesot+IBVsj1267YvIdmTsgT
fd7jqkYrX60sy9ezpXzJMHYfm7PBg9AGJ8VEaBMzXM00WKFg3z6Cneqa0b9oMQ4nllEWdlRxZ6R4
4tiDAR8+82r1gsdiuQ5QJ302L/oMRJY5qdi/eHLzTQPaHtyT8CtmjITfK3YZIx80AuM4stFZQ4Dg
d+dBJONRDTHwYa6ZVyxVr62+r24sqqRkyd8ZggP6to+EyKO33L1a5nBrRfKPeUVHMqekwYHnrnie
/eTrvelwSlJJ5CNEG27kDedrdQnKwyzzdpHjWxnYmoMdJ0WTwQ4JYrMO/8bIjaxfEvLZS6J4LgGU
4U3lg3CxiHl8mdmhOiX3YgoYi1nYEEBjXDdnFg2w4pH5P95oJqhCbswI8uGWt5Dzu/24wMNrumLu
Y5jkxyMCI/XTBe+5YXw3w5LhAb+itRqeguQEXBdY4Uq/9H5hkpB1ugGTygoeD4nKk6RZS1uLwzzm
c9b7r5p5IqznTj3vpm0CCrycl7fsYsFfNPMic0N+fNQWiReIHq4NpEfJslScFJFmcI8fnWxPqaYv
yq2ACQlSNxaJ8UuCjM0DIP9gCCGUdKNsQHvIbylh9qaGB5SIRIO67zNyQdEjssSYa8f2yOpPr+kx
9/q9BoRDkBTTLubzjXBtFCZCGIRVc8MdZoqUWGx1XAyPPAHNZoMmpkA4NAMowUbAjMFXBHq3lXce
+vSxxFXK3otsM/d7fJ6IhEsXie0kgkAcNwO78xhvlEUQn/XwofY/SJ9hychAUw84QXlaWCan3LQQ
XfwcQyn2B7bpEYNZ+09rjy84gnJubEllw+RC8qs0L7rVsKDwh49kVa+TwOY3/O23CZ/dqiKsdiZs
eDNzhr3Ap0dknUB2oyvOsKNo4MmbFrXWgCJsTfbrsNRu4UBLxix79H+fE7nJHIReP1kps8kBTQUI
iT7bFAASVdf5n7LNACx78phcIA4mgHo85tI3tBk7MHjrMf+i86yUFJaQeXTKhp8+P2YEHsIky24I
4fXSd41k/1aL8QcZkOR5aIW5Sgn73qDygvuG9m69ek5OuT/MRuOafylTPJ/8FUIZBUyD+Di6v+C3
hL0v7g02QVJbzQshH9Wa1JJn5OFORBiAiw7cAEnBsIG4/mRbzmw4BenBgo4b50XevlPohMYw5bBj
tQg9foR4B2C0KS+Zi5NCteYTwG5uqpczBc77Srp/Rziohx1LKk+bJZEb5kvFUSrXJBqS9Cy9H/KC
WWZTGx7ye5y5u8i/5ttOXXbIe+3ByZ5Ga5+xJwWkZWI8nZN8FADFXCJe9UKYpCK23K8R1BCURRYs
VKCxIFYObohyGNI4HZh7HsDiEvwkEPLKNr4k/97t/uN9tp9JYSIta4nQDkS6c4Ldp2CvqnxOjM+c
80K083n5YvfmpBNj+ykt9ylIQIdYZRhdIV6QpFP/I10IIBnKZNQvSKs5XWcok1O8tata2Ybo2o/p
pqjm6v5jumk/J5Bc4tGxsN41eYmG21eIsKivg7iQ3cZkRdkpSIFS92XgVRxUvhiyDjkLCNK79/Kz
RQWWWE5tctqLp/pROpqSObnx1xQsK9cUDX7bOpH2kGQvAICR9mlztmDheXKTzyUJXQXE5pmPbnJt
UXuuGQaQ8zYHeT1W9whXsukKH6+amleIeLKsO2290pxQttpvruIUc2S/BTLjeWD0kEBPk7dLs633
N9LaNPxX6TOchai66QhB8izEdjUcegZH7g3SPXEOkG+Ye2o7r+JN3frElZNXXRxGR1d/VI3Kvi28
OL6vS/KLRQlDDWUrvff6QoceIWGdoiODG2vLUJF1woY441wjQXxYoojv1ogQZcbgkwaSVbCuslLV
W525kvfCwDGNVv5lONzhcegMv3hRiM6uj3W9RLCVIoeHN9C538lO8AfQFRYG2NI3HO4kGibJkQTF
RnM/6N+QNxiLaoaqJUa/aeui0yyjOdZYHfMZPyWsCfKqFc6MV7R4h7e+24srBPHDAQNbspGFVZcf
6srPtNtrPMTpLq+JvC6oq5rCjs+AoUN4j9glh/pKVouCIPbJhISRVMPgNM0Q6XlLsIOHhFrufOB+
yA0B5jkksS/boqbGgkehkc6QAS+Oa5uv3rKLiPDw1M5bYlrzgzB6bKBcHXOKeuCM2nOgYEz4BYyE
qKua/XBFI8jUeX4zovWnTDlzmRLdZsfvxXslnhjwlmzLEYaH9xrJ1bDJJTtaogj/bsSv8OVPrvFp
awBs/ciuNWDUdgJbgEe4xBy3t9DNyQ7zMd0AgpJZUKMbd2Az7c4it8pJ0COxz+NYmwyezNjRX8x9
N7jS68lrcJKYaJpJrXRKoH4K5U1ICDYVADM2HAqPLFsrbuDa6OqoTKTpgCSE/tgFXvT+l6EQBkaV
Y5IbqQ1C+FtsG9BhgwgIT0BhKrixsCSjIRl9fgzehkIgeWolKqRLES/jvNtLIfuGQTDVjn32LZxk
Fdk5s/1X6vaEbZ9fOmmoCa8HU52rEQHifAzvo6/lTdL6aeG11ppq4Nub7D+n5+BL/f4QNGvLWDQ+
UcRw8X1z1VDppPXvR+Sqq3ddizSdgVZepwi0CuWY6AsWOTFBbq761S+WUr32cu5+tUfYMCXiMMJM
mQ9a4n3wNLkOXmv0NJ5ZEZJGkigWxHjf4RnHovbXxE6Srlleq2ElkkyLNbp2LD/t90jISJB53Wt5
WbbPDjhQfoRvMmVih0+QbkxIA3UiecW7OawXoEgolGkx2vdcslVIqhszu0/+WEM0SeoW/4+SpQsK
oMYXprgL8lnGVXVHUY+ZsvncdWyC1oP3OTyhFQYTQM9FFohRfYVAECbesckVNaylgpwit9DX2A0x
sOHlYt/SHToZRoInZU7ne5EeMWyi9upex7fpFx8349oHPhGQCbb28C/nmAEjSK3MxyMSN/BuAmRu
tujQRGicMXL1E3hcTrLsxViNYG3mm1f5qMaJ/PwgC0UXNtqG6UlTBAcVzEes6TmCWJhTNNBvEgFp
k14YJN6q5fU16RY5hoi1JKCYHJN2i74OkcsmGO4i4jzmBvnfK6ZTkZgp1ZY0vz/iWa1efhZjaIbQ
Sbt/eEPldCGitsrra4l+rdWwzSVwgN8putr4mEkE6IEZnj/Mw6GyRPxSvmOwCnKqEHynC+ikGrMn
YST1BuC1kx9j/ieBmSUAvKSyma1sF7VfIgiV2oc6zb84domgP2ECNorzu0VjyNRuMlokr4LXY4Pu
oI9vmuQocA7lkyoJG+8A6urG5Vsr0SM8CcDEOlDfTPFbkE2/npQbsC216k0ZTzAgQYWJBncRDwuj
cUMtrZUyg/Dvia3AnPDavSeHEzMOmSwic9bwQh/D8RPhgn5tsZPTwYqdlCj5UPF+5G0zeM37MDxM
moZ6IrOSQ2QW9qDcCM96lQSEVTcqp6r3Cc8lrgOOaHQOGonH7FIGeSxo1AfkbAHKOpxh/NUeQb49
FDBAYm6doNUxWaq/GI7TDQUiNBtrGW/rPMrvnfCbwVmw2TB9PRSYfSzQ/BE98KuJ5Pq7RuByiXXe
uL+BbHSJTxxBlnq1+mie891ao2uw8PRK4cR8x9IEcXeo40kKYd65x5N5EXw6J5Te9A2NVj1Up312
a9qFYP4b0nV7TchfQtfoF8pfWl3NEFXqyyuZP3Oeyj7MFjoikJS/IMGrZFRrmWKGwY1MfwiWPcdy
EVpbapzsRL6SL6DmCCWRAHm7ctzIVzCOcPNht+lRBoj7tud3m9wYpBdCOY1k9kcC4EWs02KwQqw/
nQcxtjqixMCChLYE+XKYKkhTIP4Ta3XHM/Xb4k/m8nhthZ8mfiIu8j58Y9QUc8x94VUMCb2Ks/tQ
rAOR4IxJACoDmtDVEHFsrwg65K+7QSPj66qSrcmzxT/7eRClitO5CI7weQb6WpVHB/16nf4RlPAh
YIhQ059K/y3kvU6rYfcV0W32S20DLsg9ZSTUM1lLcCATBT9PQ+8MqCsYv3uvfB+4mkvlpKLgIaW/
/q3TKzZUsSBdkc/k8Z4R/U1UgODVHRrbnfzehPWlGykb+Ivn8TzRgdQQnA5gUJBgNm67WaAA0+2K
W/ATCouS6CbzbBJJSq3ngYAOA6f8QB48t+8zW2E5XKkPKdsMN95cdRtjID8Z9Jh4jei8JmhAIudn
iwmaa47LUF0a4RYtAsXnvHGrJCAmEvXHXI9OKI6Kz1WrHG2laLthYWib8h5/tgxF8PAfliqIifnk
FuEZb08dJguit0K7YkDSPIYDuQDmR/igzNK/lhbO4HtkKCD4bJhMxcfxzYpjT0J5po9WXVB7IMr/
CuA/2Sh5tHELfIiLYfWXfAVk8n1AiZA036iZK/ZiJPRbtX9qyt58f2nGrlxp3SH8x8OQU5rJ+7Eh
aIRr8NWfuYIA+WltYV+6SsKUvo0ODMuu1p9ed3hRCqMGageXcXIb0bzHl6Bd9+V21J3GjTwrhuaN
1tHqvSXhFsciDCm2fohBAi2mxC3AfiY/5SqYdr2O9We6DklDmqEFeGgREM8lJR5/H/u4FAWanRYi
iN4uuubVIZ9oO1RWCIS/AZcrmf4wLvGW5/Ykgz58o7IciBo5AgCU8+IZE2j4Pjf9oSiPOeQhRwr7
W3SRj4ruQ2MOaHB5jfZiR4qfI5BR5JSGK6ceX2OcbOrUJ5KEEOZcWiDgKbnw/1D+40gRSYN4CMq6
KtwOFmKmzdmqw/M02jrdvszdfUhqxbJ/r6QCPSTNI+4w63/LbPXhboZBnRuYo7AwkJxjo8+n5iP0
26/dP9WyowclFwVRNcTJYendUJbQZaf/cXQey41bURD9IlQhhy1JBOactEGJGgk5EET+eh9457FH
FgOAd0P36e6Pefb3sPmmic9MWkybeo36SGfVwdsKv/QTZf63cs4fzFiwQGQnyNMjrnPojgyrf8ga
Y/nMhtBBNNOy/GNbmEYHcYCDzk5XIj7him5fBrOd7SJtMQFKs6W/BDxXIkRlNOUp2o6GAp2WV+kb
ghg+K4LO8KrQyGJLMX5CExnDCfl5cbOCUxUSIYHLvUV1iHj/jiQ3m0m3N8t9GKN3/6y57wvP6pX+
P4StMWb1Mxe2MKpKjmqEoGf2ob4df6F+wq6F8oMh1m9zRESNtv19i/szK/JPfWLIox7ZS1fOX+c7
yEuCfbSgDYDRjp7/XaEzoKaAXU1aYuNqkGvRCOWnt/nhWbHp/z7vi1TeUD7ThsmD8+ZwDt6XesDw
gCAfed+/CoqCLtADC3gjvWzOzMOlVNpX+jSozkDHeexEJFvTNwMNXmOXP1aoLVWZHAebwNNdz80l
iysJk7KqOiAOgYDgWIGHxmmikrWBwO/tPyN05W0KgIAn/r/2KUnCQSeILsTpahx55HOHW/DisPBC
k+HJq12o9LX4NiRHVKN1dop5ajaqiyxa4cP2MzKKqKq1GmstBlOmX8l2Irvk8YHl4rqTr228qwsn
pp8UflJ0+FAYO2UZxz8TZgbEImqXHk6bFgGXdqSnQm8BcdZEHbJt9C8M9WpP3g4uIM/86o5sMT/e
u7tl2jQDlM7xlYl5Mk8YewbW5Z0e4e6plN1FITgWEkALWlDLpgpdxzAvi80fPE6MKx/OGBJNII+w
1OpXbxSVgz83DjXjYYRV+alGrUfl2k9lxUd3JAXq615B/FGcNFiNcft8C+u+/GYplehfurqU8weW
thZ1Tvu+ZvpXhPBZ5N0nP4Czqm7bVecGoBEeuDz6l9BZjS8oVSFMtDagAgPpaRzG3i07eJFIUCQ7
WKiE10js0l2h5zCZgFTatkpcFjphi8/oXUxJI4m2bMeV2m9YKiVHY4NnYI/iT6zYF00SFd6W1a+s
z54AOVFZNuZRbg85m3hHlZd8yvmViOzqLr4+pNoAFyZQy+s+wArgcDAH3sPBUdkD+OUEo8Dvw06V
TDTOgPhX44XX4Z/OZajhesFJs5UxQQtMXPgLHT8FbisU/li5E9iCSEGlkBR+OVmC6Fnj6GS/h/GC
UNGZJj5SEU4N07Pi27RITQcAuCdhJOP10vtEDG7TC10rzTEbTbaX8qsBEsx8QYr53cOGSDqB8lLT
81sOUHjRB3/IuuSG5BHA1UCdaPRfH//Z0o7CAEp/Qz1aNixAikrYvFPwBffkAz+rDSFBs2Quuta2
0ujcQ6EFmSiKP2Y94lRhdvGt6XcRBebRwuki22EKRZvpev6AXUiOCW6r4fgeaemZX0jWpkUFJ6Oh
RrNW1TR9H7jtYLAFMsixOcGOIJ2mMvAxxn9xyTo+W8tYIh89KiMZdVI5BF8ldRrDf9aLsbETtEs0
3rLO9Yd1Hx3J0JZoduzo8oFdMjA2QGgZQFTKX7w4M5DtNktsC70046kRqolRO6V5yOsbyqR8cCWA
oo3dAyfBA43FsuX4dgEzJcyEafHP1oBkYVoWT4FT0S44F/EzNBxfta3feEuixCj+4g2sLPwxHvkQ
GHffd2jD+ZfPmpZvYG6ikfS7PQAONvDZrmBk7NC/vDNXiG+VdghVBpt6Vtpob9V7ak0Lx5pSlMc1
evSo3UFPJiAsH4+xKnlDki5Z/+lxigzpwgwsNB9IQ7knuez2u3chgm9ibGqg66M7CDTgv8mZA7PC
rY7vumoXiujpFIv4XAMkPoficyxxCA83/1WxaZUgQeND2BsLqwZoBL1saijADIAAbOJl8Q1bi9nd
8eNVXOYBR2PAUlnuBG60udRBVfwWzMHxcaqR9q1wjxhrX/tV6h9VBwn3jVEDEOQ7WsuI9Q85fJ5Z
xvLSIy3wHSOL95go6QwlVv2A0RLGP2zerZYe+AolCarJgMmKsQpM3aUpHkzll2GpCJIFc7mVr6Rs
HSPSvei4V5j+ondricFg3ERqz4wNSMYSaE4xP/DZENDNP1A/7dAcZctpcJaebmgpgg27TNP/XxVp
2YSQ+uS5sCaIK5XxmvHRVtDEwcdz4Ctk8r6U7M4kJqofjBlq4BNzC8yBrZKpaMGjE8juWo10+ssI
57yo2hUNVMKAIGaeK3XEBCh/b5431YjUC9KoLzMARfWMATVjC7Ot5aPE8pwvQetHWt5NFCGk+kNH
1rGsTREv33E5ZG5Su8h2DfGoVCSm2n3uIu6waOH9ZHONO8bRdND3UnmgB4wrHn0tDgQ4aexdEK0z
+42OCHd06yWyDaDPYzfX6o0tU4Yi1UzP4g93+p8lujLaLJyJkyzdHQKbrEC71xcN5n9lVv4Fh4lU
Z81liarvUQQHU/NkzStLqN0OeR8KlqoB24pAfgGPF+7JM/Mx1Z/Gsbmt3JDehlsE/HoI/AR48TyH
5kWLutBNT9e5sgX7GY5fFrB8HM98yRZoKzRs0iLqzz5cjbbbdDimnXLaAyW2xvgVc2O6YFr3F+5E
HCfp6n3Bo9X+JnuacJQlab9l7Drim2R+mxYuFwjPZUJR90x1K86/aCuMS1n3An+FnjkANzUeNP3h
Gx73Gh9PbKLsOhq+nR3g5ZLuotgMjFN5FfE3mhD856LCphGfPxBhCUFj6cu89MAZEeEEU5j4Ahec
AfPgb5XyKqnYZ0tHKdj6n4WVIeXHKhzttOQhklzBXCgsPYXTi90Kq87QFWavYcvYqCVQmxRzWKEf
/6a8ogEd5yuKjlBFxPSmfNxslQbxHLxCtCMvtV2aLA4VBrdOuxlDt0f+O5onv/4CbjWkXsgn0O5H
Yd5cNQxl0+HGBO/4E6DseUco3fSDxBE5OT/uEetJzNYyvbtoh5ieZc+qtmxWbwRGS1yqcwa2rIdR
pymO3M/2w43gHyJyESW9OGQobY3+PjoqQ4E2cH35MtgfqOBz4eG7KTrD+Jl5OZIUHRpIS0+K6sxJ
/4khaZUy6P9NAY3iThKs/MytixoQIbfITtTmaTy5eEduJwWgIpI4/2BKFy28IjsiR9yY8oeEELjU
U8Q2/9R47CJRvn+2yS+txKfdS+bqwwMIJgwygF+IGbROG5JW4BOvKmM+5vYYONXqz085bihsuYFn
AGeQwqk/gsEleY+UXYklqIGJBNxnV0b7svDy1gn3ZFl0Eqv0GwAE9em3y0p6TTlZ1FBfkTHn1X6h
I5KCZeD0+/pfBpQyOncfZKhGwcA0PCKjaK/ymjruQ5dpOvSRoyO6g7qELUaYAWzDdZjuc4qOY3BU
47Ux+nAHt5mbXWH36L0LjOJ0N7ZwJnxAjxDszhjMyezC9zBvh5l5zlFH2cJNCH2SaIkpER6CfnxT
5CrMXpnsfaZE2Zca34xmx0H9iWf+OcwXb+463QkYUq1Cf96V1+hNJTIHONOf2s9cRxVLuXG26CvG
n0GcszNDPoZDa/hDYlA+E7ywJpvY7ac9ftDDQSxPv/XmqJwycsF7hMKIzFj+TrUrAlAGMYM2Z8k/
tISXsLwtkE5PL475nH97XzvGIhXnjTmrypWib1N4V2SqM7acq/BkwTYB729XjODZFrcOJJmSdQgX
eSs8S/nHeJGEElqrwKaV7aDRJsyoPAJn+6O+hB56ZH2JbOabgTnRDO5kXL0HRNGcgMkBFgxeC3MX
nakxENjgxfFCznqG8nY8/6wVgAOEXk2gtCN+iD8yCsZnLqLyG9F8vKxuKe+YHYv6k8UQ9KbLJzkn
7580g/lCn5E7wC/YcQKKWcjD8j2wRMbsQFarQm9wNHOPKpLFRvMiyeAsPj4LhG2qeEPXwcOLhQdP
LDvzMevt/q9ebPnt9s+8QuEmOoi4AZODW2xr10zdnLEnQ0l2GIlOZONdtA4g4WdBgKdd+jUIA9gB
d/pl7BmrLvUVn+mIDXMXIt4ica5jKYeSCZ3FQagBmD2S2s538gMZP3x+6UBcglz8G4c710ADeGri
+IeSNqO+BkOI82D4i05sb4P/U7nk8QtnPnxPwqeWIe0Bca5OB4IRh9si/GMxLVJ98YDZBI4I9B9H
3iu06zmrR+gRkwEijO1pRA9/T0AqTgKFxHObkRxrfbr5DrAJw7vq/TXR+cTuh6XMkqDcgNPV7zLX
hwb6lr4/KC9Bc17Yatgywr/YTJjBudisk6MqrjNiReHg/OqHsL1xGMVUHOXbVfDz9nAIp9PJTga0
vvBjP/fUP0r4SRcJOhh2DhH9pUIWvE3WTZDXzqAB8a8H20CJxaAyug4DUiRqqWdpsCdb4H9KgU0/
tYrFvtN7ll0o2wjgZ/+rU2m2TjVgL3EKAYvhSqwXrQfW5TeHNMjCn+oVR5Fv/gl4CC02Uj+q8jPi
beVQSsyrlP8btYeOLqMd9p20iEdPOmp97o3Qv9kB6sIxgSxfNzAJuHtI9UlIAf6HPFpbSe2/TuQo
y1eWfskRaJMc+pTPhrjSmRIJI+h7uyM3kOPbR3mh+JuxYAGRO6GMpU38a6RFWhysL+kYsIcaZvpw
KKy9kvzJ+mvgShX3SMfd4OIHi5IELrgM8yWXPoCUP3g6v0TUGF/BcXpY/eYLJCMwjCEfYSIuWfGj
uVHpsUmxKHksrHLUn+9zyhhNZ4MT3xPeMWFtuacHqwHpyh0TGU4gMh+WVCmE8W3MJW8/BJ53GrNl
Fn3JPLz2EmwAW4xc0mDJqnfBQWE1ItohzLdZsiiujEPpMuboIOJoL8zfEGOS+YVwpy5cYTZuXIss
0dE1ixfUqJootQCr+MoMZ+oy2AYqFNRL2TpF/zSkq0zfbRQ0VX/5vVAPaejUqDR6UJ6r6s5CgZQb
J2dXFS0JZjY3SHNwzuf7WtiYyvS5v+u94GP2netnA2HqqRD+sBH2XnjPYrBhveIMkB4hge/ak+4x
Q9HvtGMq68V7W59K6VipzqB7+SQZqMRrULFTWxD0RO/IJDt2E/XOcKtYZEzDjxHoUA7iNeNPSmRV
nqNnnIJf4e0YtlBvAwTWypVpEWjSwnSBL2vsas7K22EaVGprcF1Oz16dzibGaV26zYNB5re4gA4j
2/ICDaD6+sDbsrlSz904T3/wX0tgxGDU1TaqG2Mt3Li8hCNNJVT/SaD/9uSTSJSMtrBuCNu+m817
w45aM8687TrxAlTj004fx+xF6i+wahomxORvsf+a5TduV2K0GrZ0EP4YmC7rm2q6ZmSznaptVpmL
qnbSU7hj8moaaO4dA0PlMv9SISKyFTrmV47A8kOwMLpKHvsDCk68LeRXYNSPOCWgZ7nfBZSAPWJ/
LTjizAvF+YDxmN7s74gEtRvs/NGq7wUolDJ0CXyOPWMp/CEGIE9NZEqH6JEp0AzNLb1vYbCApa6g
bMUDmS676lJBaHhQTXv9oX8QZqO6rBcZrZOA9La1S0U4GTqmBvBlvlW+rfJQYIyE8ebwlc2E9TTA
3gPJZGuOSfVhLOXIwUpgtGzolqENNl2j2IAgviK5wfj7bAKGVPkvr69gvWazkavdDqc9XyR+t3rB
wSKLCwT75HXVx25DI81fG0JaU6zCw4n+ZSVvDZ2N1JM8z9pV3CqFZ3+IIa7Rmjr5lbmhgqx3wYdv
N8tqR9aBYdoaTVyzZP1CvfbHByjzQCKFFjIMGSGzvvWU2GVUEQArREY25ylyL914/gbN6PnFHSpp
3XM/Ic9DMLxp87l1QdKuvxBcCCusloX6W5+I8rxoi1t/YOupnbs7GWKnSY4PqIWXxgKSz1lB1cKz
IHJSzASNB1TRWqXzEfYIA8n2R7ct6/QGQ7JHcUKh26yhyTHcAVoeSkQCkjXXlCuN0LYwPgjLCbTc
bnWU9GVLv/IImAo2SMG4ktCu6Qgemz18VDl7qBMKD45LslO54LItiE65+606vFzHCu2/Skk0PVLY
GBnwZLW9So4c30PhUVxQOTeHODZxxUwa0sW72VUJSzXKHnM6UKvrEO8tKljpZRFZAmW7mhPwzfot
CjYDOBZGBoxW6r6zmZUxxqvVM39pksXPUKIla8AlNxILfol0aLV7Gq6YsuGraJNDGszbeuJnPcPk
HwoeaaQJ5AWi5HtbjqaRE8jbLYHivaVT8QGN/rnnzIV4R+uGeTA8JH7lpOy2vgptOUa/GfYI3mXR
Azpm6CjNcTJfdNo/GJr1Viud1tqA2MNpBT8K25IC1fEo445Oj1K3BdVLxDYqAIQ1uoLImjziOY6O
oV4H5qrjSgaCGgF022Mnzpx1WZzRRNVQBNDFkqbI5/5uD/gxP9K/jI06G1RUH1heqPkPRmunR2De
2krJ19UpPlb6gUZDm0wl1Vac9V8Ke/9DLNjiZZjRFt5BZbyHmcSlUFl20+4wM7A54vaYyftJg890
KbDDX62DorrKhn/8d6ZsBlaHAWvdSyV9mMNp4ddHbicIe0wSGYhXv70b4vulYCZPpl20O3K7ivwr
EG9lBVaZq5SRZP9kCdacSwTJP7GEKZkhgOwO5V6rJ6S/j/bF+ociqB88/Qe8xhokuIfVLv4lowpW
WeCQj13C4FGR89t8A80yIgvpO61IU3/BT2EhiPop2MWfG4cFD035TfYJOlQYweEpTBDLg8m7BgSL
GM9Wmk0sFVhfA/LhuQ1njuOGY54uQHHflRcKd2okrPnFpCigukjugeUq3TXvvxNCuxAKiIMjI+jH
vM0ok2ERD9oWRICb7pRi16Q4/BdIjL6ZWVyRnKjOaFffAhW1Ae6zHexROFjao51YScn5g/TgyNiA
+iqjnBiPdP5vwGqHT7PP6qcZH+pXeecUeSvocbU1gr9auoiT8f1LCTFOU5MicXAtO5gtKQzYfb5/
ZfTTW01dYhgPmvmzAeYw22FDQBXPOltya9lr8AjEHq+7WKjr4c52wWps2rZgoS14jnjNv2p6F3UP
iV0twZFh73BQ54ubFAvFMWOadckO5fGGdU01VvJ7BUVpM54ChLIgKLFzImdAzRz+pFd0Mtvo4w68
s8ZW4Bj5s2aDQamQETRm5xLTWEf+iUzCiOCgi2UjqYJ/AvxGK3s1JLtl3r0Nje34ChdhAGBhpkBH
t1OSSefdpbWj9q7lB7r1LzRQ5mcFh144oi1orbvSE3V5qm8cbbqyxP0br4IlSSD+2R9xFnTgTEkZ
Y26GVUJhk3YtAbtHtP+Ce6hX5nupfTbGFoWdoK1btCI06xUjRRdfl9F7ie+MyRoxMScSWG95lwyn
nt2XNwHWBce8ZsYz09zCcmrtrHRL9DSfCg7/c3rGprfM6fSlwHm/MK9TwrvhL1EragQ2xU7eL31j
hYZf2go978TGi/Px2HHUKMbBXjFCAcuztrJVEby6dhXjwROO0jWf32rXv1NrRMnp/08adVVnMIp0
CVszd2RrAPKLqV227MGdRrHJqt6iVZ52HuCMggWSzBoAduL1vh1ZrrnmlmJJdoQZ81liA+BBmTU2
qY0AA6GvH4UvUlfp4LmgAZhv+xIY2KlF6vNj/sAMIHFKVz3TK8GUKjApHR/qEfvDdcrWJqIo+MwY
F8vVPlWdsnSr9zlRdjKEPlyX1Kc1A0GDzOK5KAICdEZM04ZTp2vGhlbhkD8W97C1SAld4Ig5eNd1
ydQe6x4XX3hl1DEZdn4V/J4Samhq15x9GvBodavWv+b4GtiMJevmw7+Zrz4HJHofZRGv2DSY3gj3
dUZjjC1TWQbGBSWPRgKpcsglxhdOA4oNtGWEE4vcYwIYUBz/H1Pds8Jlp93P65OQejxBwUDlk5ei
6O6hyLho1tri5IL8oFkZbSBwY3poGb836FlmPGENnnzRvyL3NHUXNxdid2OQR8Cu+nXGFAyUhCvB
lFEXlXzH04Vnhpc45e/t2U/8D5znfCetPSIYeXJ1+ogDcC0/YOh8jLnIaUrt5mjFUdsTSoSgKvC+
PsVZZz4LvQfgDBG9YuFBZK3mutugANKJYJwVvA6cEyOjfwf7F00UcxOr62npyXU6YO4HusPi+Tb+
UEASsqdpJ0L1NMKZGaiD7bklu5bXTB4BTyFupdbaA08w+fYT/NL8wOeP1vzNpjP7pyROjKyb1rXD
al7eWZc2kG3u5Py0SM6mCKeJIEsRzEmkG89p+7flAGwmCCzGrO7IT8xjnHXJusDoB1PjmhNcIdwo
mUyFK4YiSC5XI2Un9567kFWXtMdoIdZz9WU8c0ZH+5aA5uEHx5UQ/eMuQHlWOrpwYQEpMnBMIr6G
VesCaB6/s3/gGTWG6nK2icG1MYl0gUlxPEKyVh199spf0tQHwiIG+DJjg5XfJuNb+hqZXREZkr4w
1CIrQ8wlqx7L920BN30ZsB7Spq9ZuTCkjHBj+Zbd01aw15btfkckulXuql3yCBZIVqD558tEvQx/
oIkg7lCjGjO28KhYgwXxIZONEPBJiWlV4dfJV9NBJavYHGKqN5abYE74msOWTlhEr9T9ADQUPB6a
j3AX+lgBeW1zEfjcr09sNdTuGotRYrMroGQJO6/w11q1Z/trqQf9anTn/r0Q1FNV8NjYI2ZUlaP0
YHUERNUU0Ss6wU2GXbPT/9p/zTZGN9PumDE3tUOnjptnbcwZwmQYw31rVWPt8Tg0GBJUn/XoL3wq
ND0BAXtEdsPIOkMrZPVcF8zTKtY68Slmjiw2qK93AXJ+DjliMhp/kQFkje4tA/gqgJWW/CnMDew3
eyAB3BWRYjnhTqgEh0PC011RuckZ7PEBIhVTOI4RtOM3fInCAyNdNTyM2I4RgUeqB+AS7pC0lmGi
qAfiYhIeaO2vIfzo1ZqFv3Lo+PIBLFP9Fuj/DgYWQkxrJA3n34QYGg1BlgQqFdMfwiNgF+yIqJbl
Dv1S+V2FK4sBA4UlJb55rPuL8BTDZ02drq9qlhowQQS2ItNqMX3U+G1DeV1iWE76W2jnrjGW+7y/
5NYGvyu/YVq6jMXJ958+lS4Fq9oegIaW4Ypkueo64qbWWVfhSmVXD88pRUSi7T4QBALKqp4+rwZh
s5ChKXY+rEpQYTW1pIyApBA3LYsm39gWBrV3ff1g0fGxwQByzYnwjqGg17c2dRXoS/WljIzlACuf
Bay6UcNXNXybOfodc91ZXprfc26dgBiDhwCLb1hbH6dBPCXqJ6n/ljnsVfNVRKdRsLXRY9H1YWLP
BVtQ56Czz4s/uT8LUIrQCLN0g0AHD8pkDlN5Pc6j5OtjeKva5iLTCrt7ipTY2HuI5IL4k+NZYxaS
kDN4ZXxCa8HCH61ctqXN04RH3p8YOXCNMEYyox/zmZg2ygH0emO4T1PUHMivlKV1krj5rXlEG2x3
h9hfSyShY/K4n7DiAXA88zVR+3wc/QwmG0X4BdTlEZEhCWL+U0dP3LB6XlMHC/68fRVz/8JSInER
KpEtZJLHSvuOZwF3Jg/8b2hQFNcfmgr5IleL4NLb2LVrt+34umYd0sBZzyW/oOhlFcpCWV2QfNAr
yx4txot/SYNreKKD8hHxlr+Nv3N59ZY3RkaMqNhzah8Tg1BA6beuXoG1lxVMLxeBj/NDSFN3jGWb
aRpFK5q9eXwSMdxQUiaOlcxg0qNK59UxktUjHr0LeSmfN7pq8y0K9P8gJ0cy7LbQgdGY6f6aJBg6
DK4wCjneIO8Pj21AyMzw+kc0MNenteHVcRlsMRRZDPIy0hJJXwfjq9si5j9C0/+1JLov1c7RvpHQ
oi7BAbeK/pniDrAJ8nNZ8SBJQo+2sz8mFQEZFJVXa0xVVpCdeKdTmM//YKu1vK6AsP0TIC+BlhYd
jC7Hwpv0ITyvtkxHEk89ysxWWE7/qoNDSRTutGyhAVdbGiv94/JzWD/InPBo+pHUwhW3szX6HaQN
c9jMFQDEJVyH3JFhG2Cd+Ze6PGPWaeql5jqi5rpbxF0S3kAwzaNvKbHnHVUJnhATmnOB+ddhDmA8
3ypEdKYWffakxYUaBmNmMZ4HmqlZk23HK134HyagA5t6PkcT6xxE78+X2DmF7lqozDLrONzxPM+9
4ONC+tgKqt0xIqwS+Krz7PaBucPoCJgyiqdwJRhTbnKB8Ad5AEYEjQEXiYpZO8fTQXGkv7QJzGGx
mrAc4lhapubmKmBcEyzmLDzI1l6x2hUa9vZTZc0oga77PdU484wytbym4NLVZXhVMcIQu4KjhcnL
QFnqGqqD8QEfI+3ZxiRlionMXCSrYVPueqra0yeg46PJDTcc6AxBpr48WYlzE5pVt9Bo7bgVsp3J
RuMKW4bioQTNqAMF/iENrSRmqVFWFEAsB0NGQ+jgiUnJkBP0y4/iWMUzItcsaJz3CxK0tRRPxgMp
PMqqRYD32FMuBmPB+bGhANqJL44AvUR8RJAeCdUt7vgLM6g0+DNDRw/viLr1aQJl8gop3DJ6mRUr
1hDejrQYKcK8uLb5jwkkUsGWmw26geqoCoQI34tgJr3UKyqvFGFN6/iEF9WUzXYue23jhPFeTm7d
6NZ0xNlC+sFUMT7M6mcs9u9+rxCxNOtJiJTn0Q5YLuUWqGMobkvxxuadLODvBT6HADLNC48FTP+K
VskD4KgSykS90dNzcs5XCDZyZ0TW37HFwMJwyP5YCNNScmMOJ7FkBGZ9nmJ9ReJMZA1amn5ekmqM
dWD21gj6sKVqT6vD/0IpNkQelvqBLDu8PYt37DEARBBJJcx9yxQOoQSWEo5YDl/rBMdlX2EacnMC
W13ub//EGKp3PJNlFKmZqu1fmU0kkHb+pTnpBwvh8lnjjiVnE9y7MuvIkBQixpeowRABUxhzOL/X
8MW6Vbeq+nMVgGmfrD+Q6W8RIgao/6Q/LFCc6+lKBarIaMEJvpviTigcAtgY6V3/70OtI38zr0Qs
ApfEbG8SvZhxTH+nFLqj/FkDI+R7hsCQcBfonzXvSohug3wNtUXJ+UvtShKv0R3pNgWgrMjDUA54
PNoURhI8NYNm9W5Xunod0MnAg++as/lZDOT/eCQzlluJ5aRtfg58aMOa2+BzB6MgY0Nl3YxzMdsy
nYrUOWJfNLPrcIuGc4N7lH0k8kO4NwahyLZxMz1PfuknDDsT3YBfXafk0MzyY7l9O9avPjpoLsJv
fQbpf5lKS3iEk3eQcsZBRrvhqFfm5U07KiDDFkh3hg0SMJAA5LPQSs2rLdzNLTMf5iho0NBkgPaw
SGJE5YpcYEETGgSLivmP0r4SlYA9biQ8tZC8VqgvmZ/CkuSPPGrea1Fz/Xmz/qwF2jeEy6qDKZka
i76wdMbf5g1Kiej2GfPMul4kd6SCBKmPODZPAnTRRf7+zvTlKH7JjcsvynSX/39M94OgDHFDsacY
xX1kXhnqLVDyRERpIVaZv+3uGLDvmJH0bm6UawkxdRMYp5ZSwJ9GRxmbFEYS2DvVePNp1yABGEfD
ZPbFKUjwLXvUfqnvQSgSLvkWugzLBsyzK2DBJonF3huzxtdQrNiRaOeqPCLofd9pgKn1a7z5wizf
ll/jNvspeepKW0ZdIkmUf9KVawi40PmPvgGtOFXmOHqACpijs3R/a25217dwdyKy91CEQ6biYU3K
4njkAy1jm0yyjod+9hCW73rN/Abzow5iuWLzCK3Ptp4puhDXouFlwsGglPJZE7jkUd8vWJvkqKpr
mfrJq3eluQYFtOBrfzMdjemwUEtIozHTMtxYB8aHITmZtuVvSpJoeEZ/srm6wZktXOB74peJE3yy
k76JRggtzTSyQlE5WnNoANZcZMoZAcaZtMIVpQDkc/r6iiyXsGG5RC6zwgUCjFVYZPUlYD1PAg5o
lT3TwgxTmYaETXE1NuCl/PCzK3/ugpaBWAXbAxBKq+8mLdw5A34RrTSshn+wI0yOCw4VqoKB7FUK
eWFlCy4EoclXhc0VXhLPkq3VLGi4CiQI5XcOm4SYKDvcyveYUdFe65jIPAqFT0ObhlpIeDgu9IMo
zxNlob+PaciyeI6+rpgGaGvZK54Z1LvPVsnORs9PHbj2eBx2b0j8KLQ5NHmzPPVgPRfpMSebllrA
eM4ZYfRP0dPKa7zFlTKUCx7TVPEW85JuJ69T+rz3dTQ2UvccVSRaN4IgeCIzHYmSi7wrH/qK5GC9
tymbZGULLdP8shit1u6gP0OMgTTqnJRr7KGVy9ad2Ln+gbMvGrfvYR+b+xp3vk6IMWueZliyYkdb
DW2TQdNBSV+NshTB28iv/8/+vlmiDcMBuIWjAAyn1VH60PmwOyQT+h1uBoUoXhFaFCL8XpmtaL5Y
7UG2mTN1+598MtvtSh18BMsZjPUUS4HD4qfM9goBoluckH8jkQIrhCSawjcmQZHASwEMGUH2lceo
eZc4nlnQkZiCt4E44WuwU9JNiVYMlaVBkbLlqi/fXx0D9knXoRG68kUmHuazfnGAV1AwC6UY97Ak
JuSKkseTLU0b3WQgYHljwGJTwlC+Ks1lQK+BBIEZB6ckBRGxyc2+el85bJOMoRDPDkDttPcJ7fuk
Nql6R+gDHPoIrr56BdSdvuJ9Ny8+FWKWdYYnKJADwjxXImge9Cg4FNgioGhm/F46/DLr0E8uWN9a
V5yiXP0sf8IvHmNR7DC8sA4+U/qAn0GqtKwAsuLEYcAxn+iGM+MGOXJg9bQI19qRx1v6PvCleSXb
6NKRkCNgnSbmiCEaw3mURWtJXKv6hVq+f5Q9dAeXLjrFof7Q6wMPwKi7KnSvDliu97Cx/tF1vzXi
nfgUkcSdc2BLax779RdbxKXwD4MGXTpjX+iN2fBFB6MzOf2syPlBxKGK7sgULqFsZ0bRqidxWBbF
ut4gmjEYRxe8xOIiSYug3JE0KmVfJobFBR4UI4Y4SScyOJ9oTsUYRtdMuAvYQKcFDN5E/SVQ9vR3
fkWCTe471eyARmZOSHKT/SjlXkSC+E1Nx8gS6wJnlbT2wSJY1N01M59zF55H4KKx4QrNWZWpPNYq
0k4KHKThbEfw8B2yX7ObfdD2fdgJgUzReqbmnNE2Vidk1cp40kA+pK6ZkzF4yv3Ke5cf5qz/fC4n
EYaGsc1zVjcMr5mnxaym+BpmCBhC3Q1EFxmQABST8J9fEQjhLfqucmR5OKHjpQKbYNhFBvMmKg1z
YXCGgWkMvqoY8+eMZtjKvZLuBHuYMQ/qFZP1HUjMSdNHRsmw1Nz+L2xI6ZvFsyesmBkW8Cy0xWFH
09r/FRv9pwxxx9z6YR2Q0pBWkzOF16FVQP/n2iMP3Pq9HQUebGhtfe7tmcpkTIk3qgTt5RiHbl7b
Gg85CbkueUFadKUabVF4CPKvYbys8DtH7+SNFyaiY/DFFLNn8NrsusQdrWOTrDGkYRYbKzdDKIde
WKG+457gMDTAIkzSpvNgDvOAf3etrOfABCj26j8tcz+YYq9AA8DTpAy4pEWtkk3mWrWTxDuDqbFu
2DqhzJRsDbEm3Y9b5Fdy7lDeyAGiS8yc9Vowj/3aZ4YHvVloAQvNkHqU8pWhF6gG9uJm9p3mSxUF
g69v6iSHyL1mG2S2CN1oA9AhJHY/qfNpNRBQz8QzOW4smDAzGkx6fA9B/8h2clr7qxOAoho2YvGt
Dq685LdJFHsSG0wmkkv2ztdxh3Lws16GuKOc+l/ZIoNdNb2/EMv/SDqv3daxLYt+EQHm8CpRJJVz
8gthWzIpBjEnfX0NngIa3RfV59aRLXLvFeYc84HLLkbLcqz+qPBVSozLK1u2Y/2P+APcjbzNOePi
Cd0SOkCC/uLAgxGQrV+cF2+PH9h8uWQN6khCZjrveToV9UUr3gLwAm8MRbNQWw5UqbXyTUBmCSoR
QKZy9tk1K+bhLdjF4HIN0zOvQ3kG8lomCSA/6f6XzurVFy8DrN/O/NZ755MyyPmtIWOkJ6v4lZrz
YLovC08sOLHqRs64ZuA1ZyQ6YjyZNAzEPrKqe83r+qlblyp2mU8Os+ZP/DKrSd7tP9vW/jGu0rIK
+m1ERXPVsUuC3Uz2abCoaM8V8buKNomjZ6vkSG4QImcsKc1G6i9Zsx01OhFrP5VVERsaKrJFdg4d
SeVrWFV7gcsk2OG1odWjJj4Nlxo1bk4GVMN9xEqPCDGTx4v3or0O4Vnox5CV15xd94thpgADaGuM
S+oIKWhImMN3RSgxjVKnO4r402ouw1WBHC1tjrYxgHpfb+qC0NJNgrpOC+9qvy8J882mnFX9tTAs
FmQ48LxEm6cqaDI3deVg8dKvavCnxzvzjjK9nClXVEvMrCCL4g1GvHXOFMpUzn8dWth2oJNQxoo3
XYTJWQmXSYs3LTmhgypYn/BZAIO8v8pym4+xx3A3t3VI94o0Oa4dEdRnu8q41YkO8Bd+bMfPp+JJ
+c2skBVPMCj2GKBzJ2JOXnkK/nGDPUjTnnOUcTQTgjG30nttbpXsK/5BemKYaOunRrgr+404TCti
9TYyyTrltjYe5Akzei+KX/gf3NYRqZDLESKdLjv1VuS/BAllsCHa36onM5vhSKKBkN8FG4Tzz8o/
fKJFhEK6tkhAXcJXISqx/CmhzKjHqHTjmDRSLlFbDP44e+N95ZKZYFieRveoLF5U0wh7KO+QvrAl
t40zan6ezJwvtWSWH4wmUdcsdoNIJtdCQtpY/UDK5xqd5J9NTHwaMIZfhjRptilCVuyiW0bnQXZ7
cUX2pM684rULoTjKThhvNQ34F2vNtTkH8lZMEJGk6s7MvvpyhfTrD+lmxGAn0W9M9l7C/LdfvLAc
kJDlk2EzhdqBhCVb1ehzow0BkwY3WjhPMN6VixovpbbBupmQw4mAJirWUe29+2tUrSE6hLhDtAn/
JNd7OycqrJzRUn8emGUJn1I5f5nK0INeSzLfpL0RjzYGOyfjAKIzl3ws1sy9GainsFO17dulAG5n
7OLQl+CdCahydzJrUg5eWjQN0DdyDpvgXiEexVaoGTIX6WjnFAwC/lEtA+A1GMRhbrynXckobWqx
L4Z9FjfWhGUIh8TrxNilXFNAhvS/qogn02lMp25OVLiBRFx0YZvQs17mtLy9qpVaPf32V8FNxlST
qDOsU0LK5JbgarJUIjeJlyZuvhc7lujBioRNxrqi1xyFNHgMFz5w8HlzDBESQ4AUvIblVpWux/9a
z4TgJ+EnlbnOKmlTNYsy2DPhx4EBPMP3FzgIa9VhpPzOwXiMVzF8m5bEgGZqfObDZ0MeIBOVG+k7
QrY0CWb4bJU/ogK7k1qdiMZDzUwNxQTsjObDID6UdhGIZS4vO3OhMThlbQjZjvlB7rE7So/0Rowf
lHiWxFiSIL20XxLu/14CO8sFSkjs9C0SeeAaqD7xWZonH6c1vToCY9ZI4T7I5xTe8gEzaxOPkMMp
1mxt3WYHo9kWbLQ+0Lsavsc4XbMLwaKtNn+SeiUfID4W1l4FVpw/CadIsC4G2rpv///3IXboqzsJ
MCS79G+g9AdLegRM31KMpXq0N1OvfbkR4Unzr0BYadkXK7+eIQzhTBTnBTkgJIOEMWcmAqJRZ78U
hPkHlSClNfUBpsKs3iGRMpj5JDwMj9ac+ZzzmnAB9ptrx6bdZcl79iYXSD5kAJTuUvYTMygr8hvb
avpX80sGslDAa4EKw5abp1kOtz1LMH9J8fexKXjRuWpzhfitcA7/QuyRnREBiYao1gsc/MuCuuVK
Qrnhe7jPLA2c9Hf0FX6Fg8sslT+ZKZA1KLNDvL5pwcofeQVPXYrWlI+eNbuu/a3VXVdvPqgyYIv1
EJEg+EIWmtN6d8yiMhDMSNHAIn7+WkCLcfj1ghI2oYFdtiJxGIe4d2owTUHIFoNsQ/mgQ6KujU1s
PkNtQk9mJHPmBrmCPs3VlZ8P+qOGKYvGlkNH9oZfow3m/Bb40mWwol0xAzu1HuibS5kLnBqirx+Z
1M5i6IgqUPVdRYtVw2Z4VMK38l291yOz1DT+MOeXY+N+7rw/w45VJ6UTAtBCrOHGEm0OdeNuBOf3
yGtb1Ezv+y+BV00qtIkh/uEXsWV0JitNmI8Pf0fIsoObMdbXClkVmApwvXQ/STDnz+1Fbjdosp4a
TvlimplgOezzYmT+5f5drDm9jHrtf+YZa3cD1s0s1o5JR4yXtSqZn8AsHVxmuKgnktW7cTtmtOZc
VBZ5emYa3UOcB2G2iw271H4BuhBklF6JSe3tHuFGyJLRAYGBKz2lOI7gbjTRNXodYjh51pFi+SW5
1MZxc66kRTJsdAxB/peh4fmjIZoRfJraKUyDcp++/wr/Otr0xmgDwfQ4efulFa9KEHZ0HhkxF8Ix
hPwhakRAGJ4frvtVxtBmWIYaQ4RZeH9tFH9RVhKVuhuJOxLlGZ/KiLMBPya2kX637zP+gc8L6dW+
zfclsGllI6aM78DqMifrpkSu0oEnq6xbiSKBDurBzHYpATLKgWE0O/JC2QZpvBhNDezd4hosQaaS
kUhMFuNAQAE2G9GI2i+cptq6IZFoRrnQ6ofs7fY6fohpQZXO4RfMcMxvUVmUrJIgcRCGjoqQOAb0
Hk3r6JvCjFG98PRhx0Ad2CCTx32wCtu1r590cD6MKdu98brgMn7Zf1VJ+CaaFpWcQE5bEKq08Btm
dI0259xHDwtDL0PJhODDNhg909dFt6pGsTttPOba4BUJOqH4Ck8f+amIlwZ9M2stPP1zYhHj/FcH
rxcwdGidN39TBrduRJC1jY1P440uBF0Ow421h8YQSqAP++YAOJuvlxcpWQLc2n0e8lf2vgjLALtK
jTa2WRKpYIiIdCYMItIRwkuu+8emg2Qvw88UuVGzrqnJmo2wC3PnyGhDvnIj6fBJjlBSDJ8GaKpN
bOkoiPaFI8Ys8LTb0LJF5J5ifovlqU4SHtZ5cmPzh9UdB+afFq0AqJ85o+1MW3xwk9fTD8ls9UYy
ZoxVkHtEwFhULBZvyAjqOnw2n1VBADwmZ0K0fBtOj4xJbMXMy9x89GmhzLhwwUmglrdT4Lv9Aa4y
tiCG+x9jowVHYLxxe/m8UPthZHEYjrx+0RkPRxHqoOiC2iGuSqgWkkSXfxM8fp0h9+wHB48/g8yi
dKiIthEZDNEF0UoM+gVrLNJkxEQoBlh2Bdv31Merh1w2Ye4uoKtF7g4nk1XYvkeIQyWZ+pvhszbP
CRt8eWseBvGQDOu3i3sKwtUczid7TdVjnqTTVsI6QmFc4w1GnES9ylJT/oVcB7+XLgFKNr8fjBGB
y0vcGx6UK2DlNHVwt1sHa6OwINvF7fc11fe0vOBe23UPftHNskCmAIJC+xW0FWchlpemtcVpvGlm
H3OcuZF5yiZ5L3/1WyiJ4ZjhBDJrmZxR3KbcDrGt0r5ByzHJVDP/4dRX7Tf+er5tOCdHwkd3mIGD
G4Y59cjCrkKNgddxzT6wTo5M9Rfha8mKxAfcA25AHGO5GLTRjUF6oOUkmmH9QccNTPCXxG59k6CI
wiNyMuWT7+r7XkPnf2upEF+XHuxW77aaXZekCCLHacmY5w5Fz01lWjAyJyncoaLm9cwcjEB57ObG
TIEFTlQ9sglgzUo9Je0Lqs38c+S9sIJzqK84TGBX0iem9Nn3ki2VcpRRZr/BSHqxwzb1U9u64vYO
ITzE2YZOj0F7wdLO8r9f0ExgOTpEP49vRETgl9urT9W/kq6VOaXAp9sjuEIKVMxQhRQINMR9IpOH
PsM2z7Az1ebS6/Hi8WJJrf5DWpshuiVgFqhH3m/ucnzMGqk8X0T6fQm25ZHox5pX+Iw8EQauKLTD
l0eebgcMJHfUn/rMW8Z0NdTG8WZPLsCGfeQAeTutl9G5tNdclXj6pykSs1HjXIrTvmZCMTWCRZQs
308DvA4M4jPcwsDhZOwFJmss+6sJ6wll+vqGR29aGwRk5GTmPb5Ct1h63RVwzk1aEEgMeAYwH4xz
iA4IO6bLcCe/8fUTL8JnxOthW+YSXTLbqMSrC4fQ7eanjF3eYUaDhs0enigezh7U/qTdkvT8GJ0R
aOReyYr7AI6puNbZ3y3+WpYe2YR+L7n507fimJ5iLN8L/paiXFIwUVsdVd7iaW5/dq8tD1u6/bRX
dY3hQMJmgWnFLGb9d0Uy3WfyR8QuUYsj3b47ApKc8ztmuZDlM6bujSft5D1YM3WYdcR0MG7uQzDc
brxlljHhHvnHiERBxQhYvJIKyfiThgJVs0E0LxWenWF4eaY/6hLbySQ9DY612GnfI+GfSETGyLkN
pTBG+j6TK0hR09f4DbkZivDknjIL3fASgCwAJhhNVv36Ec1AEjFSJy6O7AeIiAxgOydIt+wCQF0F
syG7ULKxcBVsKJIiGjL0rARskCrKN2ePNn76shNOB5g4J5612N/JiMRYKDFiGNXpM3apgCl5HmkC
2OzCBi50BBBTzgi9fzTaAnobM3mvSpc0AMY8/RmXuYwFWdzbwh3ZFHl6iRuqC/TPRulU88pcByg5
DXItFyX7Obg4aMA7KElkbzAv3ogtJ7ljYgsydvFOMm3BDXtb++4RqHEyscMPHfLcebMEh2hjOdqy
E9S7JxYQQd9wUBtgEvejppP2sOD+rmOGXKfk2YLDMh16TD6uxaA6eeEVXsIHIpQ9TD0l3yWMQ7+h
dFSM2iejo4PqECWHtF2Mh/Q8M6ASw6mZJNU8OXXWBlk31J+35YX08PkuevS1Z3w2L2VRq48kWJoc
VeV2JMlMJNNhE2c40lK/cO5DSCNikQoEk17nfK7hiAlsV83fK3Xfc+PWkCrHPNb02ghWjI3MrjaI
d7brz6Lx/GfI0E+dsoL5lLOEER8yRX2mToND2HD78Av8szABIWUu1j4LodqRxbn6jQ5sKwjnnMo0
54jCqkaAH85uV3dthPiYkJIT5qsegVK1YfCEaMMNfyWAo7Rak7B1RXZs4B5j7wUCzkJ+sQHxawXf
bwXXK6E+Ex31yx/Tkxw5PAUcZwO7VLbLVBn1ayOkb1uiXFRZoS9ZVoP4M+4cL6wneBL9NeDtEQtE
sDnX343wWozV7F/5kqFxDeB0HYhS1Xfesp5ViHEK7bi30+9CWPn1IalmBExC9FUJY37zys4l5FGH
zwuWD6P0TYGRWz2K0bI4W8MqLlbSsJYODM5Zrt3Y5ER49NtLzgYn40yqYDS74HakaI3bTzHvDZQz
FGDb5PZiVjap0GEA22O7QkISJfpXu2yvOU5tovBIcxNZNU+H3mUcehIM6F229uGpmXJFdv46p+ab
WaAfUgEALLk0Fd1JjteoIljrKEMVBvoCLFJGIaGg7sf//sYa+lG8fEl/YeF63aOGluI7+Ku+dJmp
Qm1bNw6r+Rp1snBJC77cq1LyySfaj6gcq2d0RAOXnjMU17kXW7NWZ/HJIHjxPgXygieV77DIHbMj
bfWcc3ApnkWh8VlQdREp4cn93PBP+BE/8c2MZnWxiM3dR4XwxVKldBnjtdoqKJyqWwNzxlKAA/5F
/d0vqtrGyy3iumEkdGiFbXchCllGxicx16NDy+JFiPfRr52xEWBYgx48uVAk1cYK97jgxFy8eBOQ
cLUPiTpCmikZK5/fGBhfcjNJ2YgML0CmQLAeN3lAWDRtkmbOzXXYuIDOhZKmB2FHQE6xK+8t35G1
fUWdSkW8wUMFC5Q4XuR3k/InitdiuGPAoqM921mgXA+Gv0QWmAgk35ZNupMql6HVxBwWRT9HqkMX
YpKhUQZf0Px2anLV2E70cAtPjNAYk0eQ8ZSrqRyR+vnZyrzzdoSUa/BbFMk1cO3XSK783yBgX8fT
3fEmssEo0CPQMnxL6P0XAlOo7rf+K3SP3MkcMeSlYb6FMfVQAucvTvRY6NRG52I/1Z4c7/3U32J1
7c5Se8aAFCL4CgkEr8CQMekbCNedMLA2iMb7aYsZMbj6rqHUM6VlWy8z9fjJ5hplppc+Y0mY1X1r
U3dH9pB/9TwvrxljdtFCF4LZ2B7Q+yQrpk6qQcAVcqOONcUne/bYVOIVx5PmIzjYigjZQQiREZx8
a/5t6G8qdG3YsLCu2LPv5qMV5yyrO/F1Ae2Hi2BgDEmgDQ2GvvoAYkzY55bNn9BeemRQ4k8G7pWA
cX7297RJaakYbRiHst6oYE9xfvKAaBtzuAUWaiDKmIIQ9Xqp4a8b64Lgz2h2bIlUvI+gS/W/TDga
xalFpeHk6U3hs+BZhIIwS58+a9i3p95HvViPto3lnQ+HqlgDeRCMPd8rEgBRulmM/nXCYxA3qfOq
OPv5N/lnYrxr9GnEm82v6wYnLtgP8PXqZQOXXLu+j3Oec4Z3a/5LebyV5Fk2FhTBAjDGwF6tKjfa
LZN6BF06k0v1MXCuSm4s7bP8MqZMesU3Y2MMTqolOhp3l8Q4g4EsqWgEfQ8E+4lr0hOz3yK+6myU
hr/g8HEG/hX9V27OAccFcJvDAScjnpJhyWYIjh+EXF7Ozw1GOlT7mIQEUZjFxUPzY0Tws5gmotR/
oQgn8dlHyGaxVUmwoIDXVrDFA0LJLj09zkdaUYq3Pf82ZA0byidMAAxhfMAbITUjdHi2GsiVuGQJ
tKPtqjf+Qf0c0qAgNesuIOkdobn9A5k0k0Ur/om7y0vd9izZACHgI+GPDJyVIgEGK5G2ReMgQ0MK
UhsucUGNndGpJmzcQh4TRaYik1lw1FvUjpwkzE1oBKVzj9QyWr5Bxgf3iIRCkod0vJh3Vf4u6Hwj
MPSLz0K043nNFIKYJbs+0ChQhpC9GjuQ4bsIyhd6lwU6UtQTk8bt58NU3FccWgB4AdO3HmKLYSa7
5bCj0uBBocpPv4cO25tPc/+hwHVUfjNtwHKNf++L6pll/CYj7eFdElw7qjqvolBwzt6YAAgF0eM7
XR/jyuxSOqpcFm/AvhiY/PxYK2B/sbqR7tb/RnyXqKwCIILAStxMPNTCX4e0NoPVh4Dh0P3kL430
lGkxyhXWGhFJ3NLsDVk73fBv5EwN3oeR3o+7/MQ3XKBkTYKn0cEEiTb6LGnJJZ2AthxEoF26rb5O
MgXJsKW/6WfKMeSQZUihLw15Ogw/VKeo8F7tU7buEutMEE3lyn+OXDdPPejpznqEUW7raBmpE/rI
QMMxH+O8/JNecYPhVpUKNkMY7pFwFdR5Ncocmk0DeW5kOKSwI1+GtrpqAtvcMhLAtZ45zJDYtSQ1
OMdphOaeapFhHY5joI1sXD7xrxUxlezmjN2WQrizcwudxSxFoEDhIxIT9kLlVI6R4dMXkQvq1LzF
uyCdhpsP0BFxXvN9+0v2UeIBY8FH3VDMXhmJGT7yN4/PB9kL0r7nb1myNnOBjr3aslVBHd/oLKJt
Qid/uYQgruOqD8PptZ6Vlwh/x8Eq6eanvA6dRu7XVAnWWB2xpHPttocYQQw+OGfAE4/QM52m5f61
o2NiVq9/kln1YKZLMj2uwYNKzcFKyTqmYAE9FZOZQVfgKid9hjrDNJxh8DIwAPyUOeKCLfoudhxZ
7pV7bYpJ1GeJAhAnTB6NNLNM3u8RmgOCrOiXBZMtRAQZRww2GVR6x57F7My8oXbinmaAiDaZB+OT
rdEME89A/IHH5+nGFQ26ZNBt/ReQb6zm/pMOz6IWS6YUAqp5x2CaXYkiZQHT2GyTPF/hzOLUKIMx
oHICPhLs1Eu2Rd1rbtTNdryLSHssphY4FbqwbUMMAXgVFwWVi34lDxg8ZdVkxvKUxOXFm799i2Gt
Ug9gnBJlLn3hwE85yMIfLrYuIgXNTn7YsUvmlfXLUO4zJA7IdkD/v9F82e9rNfKH4g0HTZltmwO3
7edUVthF3WApT/1V3f/Krw3c9Q0ERTZRKO2uvXQJT9RFo0D4Fs5Bwur5FWyJ/35aPJjmRNbZliwj
7GyFq2Ji6ObmPXgR4JlhFfmumnXOsMXCmFRzc040g0D4lPU1FDIb/pEmrgzLaZtpVkGxn2JWy3wH
OTb4Y0ZNBBewon2vaBAFh6TgTfdVIYnhmFDXrLUF/Uvkb0cBjrkkXuMwRURq9TYe8BAou9tfNPPW
0FIO+Zr3rW1/jJrcc/xpRCPzUMYe3gHsC2135m9pDpZ1tAjtqNcy0JYW6ib/xgjYXIE+Ov7LQJYn
2hI7gY6/UzXmYofRbyagK/k1kjEvhkIPP0YH8lji9ZgI+rpvsHCeFHyH1eQXOwOcPsZNRupRe4+J
qK+VaQBxsZb40rSZQqAHZjzqjoFS+2XgDr7GKgJdR8Bz+lftePYHm3N3lrNOmpK9MSAOE1YgWuRF
e6nTBeoqHlgmHB20Hdr2yetHD9EDTkaxP9YTaNU808gg6EWlI81ayPuS+rtBpTLeYmQqP64Rz6sd
MyjMLqILdSDaMI5jGMqBoTG5ErwxlGM48Nwz3WZrv6NfZigCfnGcT2OgBW6CboOB95DzGPJndJCl
JZvI556Aw669DMYeFYjO7goLewjTY09uGKTB6QjBpPhTyQpAXm3tINvTHivhr5YxoB8ns8mZjzWg
WaE8sDHJ0+u/Zp2ytSjLcyyIDKYuKnprZYGi159216rdIOf2m0cSRiDH17AiURd3yyC6tyEUyWVc
umK8bVu8iFs8hB8kgiaE0+7P6iYeK54pIZsd6cQUPe91k9zHSTPzdk7zkJkLyqRZdu/79YuUdlR2
3eUNlBqrpU+1RzoANCFj/rJOjK6XMH8YJPHuHEfmUONI8oZDnke7gZbCRB6M1oyGdUDhWrlFc9FQ
PSDjTe1CGEnVjEHCORJZColxyNRMa9ZW750vL8KTQrKCAxMnChYfeWPctTvM43ojbzhLYarsjX6R
XbMlLxHxoyzCkV6rkAqkabRQLqRdyN57yoIz01n2h1sUYVN0rWzlxtz1bm1LdwwjbC6sB7VMtAbw
FG+UYEEuRVUdRfmMNYTgZAiXLBvQ1lfGsdC+RHluRTMBCgwTWnZFrCh0lDY/ffRTXJniscYE6NC7
RMnmz5LgnfMHk/G3wS53ot19tgOdh5q9J3SYmWF0YkRyZR2JRWciA9+wUQR25fY9sh16tBg//GKL
awyYBRMHKj4nxF0TRUv2JT2Gf6oi4nCSNRTRcHEktzOaKndW662RszlmGE4mIu2uREg3zSc/Kk87
69ixLMFU0WVzVf4Jx49i54xHppYqMYVi0svvcdxgsKyhO2Nk0DjJE4sIr0y1ZEmGXEivvDHOitdo
WFC/aXdm72ThMEzzYaG4rCs1Bq8ASsX2jyE3cM6CmeoRkG25PiJkSY7hB28oPgBH/pVr4qJ3yOTE
eMrciRZUZgISwPxHkTX6T0AkMOm1ckcBOY8CYlw+MAbzfbCyrhS5TAgtcUmYM/PlQSMEzoFLK3uM
49muBYPXwPCQXfFPPITEq3A/bti3YdZlzbXyLTIHZuiOFZbq9vh/uymtPnnTYJiJnTbhERpk0U1b
l7cEGx2d3yI9Soxvm53SkGrPBmEKkBCvk6h9fdoT96xAYjxMA5SDaJQ6FGsg9GwN3U5HX9Ui+Map
kV7re23DIx1RlNMu9nTMThS75TLXdvlwSwLEKdiB7m+wcOVM5fDBWmljHHh+WBhwkVjPN+4CIKoo
efnRN+N+/WgtDDcmlJoMmy2L/zL03gtymZbSjGj4+vK6ibxq2HGumvB80xQJy0jAEfgc3nMe9KQ/
+dTwbE/e3TyQz4x4VX2Nvt+o71T6CODHk0Od81dpZMAwnUQiwGtVtx4rPZY50O9+GaI3eCGgYg8P
q/USYd4jBCnW1JAhrifStAmGXopXNF2x07BFGS45I8H6bA6PmCdyFiDgj+7q9UNYWILHg3QM/ED6
T0KtmHzcgIKYLf6yRoaYNMjBZiRF0meqPNDdx/OtvVEgdGF5huXqmQUrUxtpsaBa0uEPBQFPo8mk
UEVsrTVOilotUui4SCMV1eUbXWgCFfVjQrRn+ya9/sRYnVXC3ai+uhT2BEmvLk8k6aYprF12y/O3
cFGZhTXJqexPr9zTM2si9zuzWPghQA2dDa9XIYhOFXVKtEyblU4dQ+oFZqvvknX7VPgsH6JjSMmC
ilIaBWs5pik9Ucl7ltLSLRbtWooIDaY0Cue5BSRymW5F/15Y7bzJb80xtoujDJ4QsW+BfzRGeG/W
/JOHXlLlDLgsrmilYxUXIrslyP5cRkKwQIDwHk45Uv+YyyN+FAMPKPZBnjiRYSRetjysJjpDrNBf
6fVSinaAKuzQWmXJ1rq8EIHDNurXGGBDeW48s/oq9MiBUC4M2llH0pCxUpZgVLbjCcIV3cePVP9+
BV+aRZLSMRn7b3OhL7OWd2y49xghMVM68lJDN64gd+aj81C8qslZRMlVYt7OZYspOTnVYPv0pmZo
wjAEdtwbQ22mzqRkqTMti8OKdprwAZ8j+IZ7kXdP6cgU5uUzom4lsDoa/yv+aNirMA/i/xP52Yts
nVtTQFGogDYQOI7jBticfdaWwHU9rDNzLfPH5M9fkk9lsKUtvgKj5zXkJ80BUsTEB/jKcWiubIzC
wELLwL0tsjpQBZoJ7pJ5fvAJBgngws9oMHwsEB+AUAQtdtE5Jk3ys2unwe51wzOlmPgQ4MWxa29/
pP4cHlIGoXNAE6YLBzLKFkH5NVDrffvBsgh26njdKvYYzlVs0O1rWNdbjN6pzwWw0JATi+sudD8z
qGOw3thofnGF9dWzibmYObNqQIYmryqzDdml1Ul83NY97yj/fKhlqGm4vacKGGPtoG+BuoZvOLc4
7etZxQhKTL4AqGTwZiG3ynYgnJWBMyI+k65BbuAJixXSOFGwlVdp+8ugIUXul+bglYMxIFav7tdU
fHLaMTkQ0Z2AseMLzLJ9TuxBjyP1re1L+HAUYFNNQIPDCazLePcfEpJAE+AMHM4AnygGY6xSGZgI
R+TUJHJ5wSdCtB1vcDZ5oYNpmRgt3fTMbUHPAQbF4L1ZBM+2ezTNvQAoSiGDWA9MgeW2bI49ngow
wrLdX0aZLNMgG/u1wpzZJ+igun6QIkCFtt/TZFi8v1Jt3H8DJNOMsZAKmy3HNqiBz/NX+2NOmLJQ
HhyVRtb8kb9GB+17mxVj+gsKRSgNArtXZjXBupor3+C9MJRLB4s8epkEXM4BxrpYChGosPpiUcGl
QEs8k3+Q2sgbDQ8C55a4F2tjgugEu0g9GjNk61d0eMYiNDbHiKHvAHx5Eu7BYoxDHVuu/7hTNBw3
NpWcRfsx1R7842IWzV7Kt3rVngjJkq+XU0rLF1oSThV6dyaexglzMP+hf3aa13lYUwprV68yzUFX
Qagrp3cdEDMvVxtWZEddBXlEEUduM33HCyPRKJ/AOxWtY2vfBn+sNVTKv2hJHCMKC8/45qamt8eO
hfGQiuoVrtmqDLNS4exlaWAdDX1+Q0GFtYjnuLYYSNPhcdoR0BDRyFCyG0hqXfVUcXAtaTeuku9o
K/X7RZ4NAvgJJ++05z2M6UWY0AlwYlRHAgvHWA0EuoXAHn/+XGXzjjYhcuoVkY3vWvTEAEIf9AL5
Crjg3ZKBtEzjk1pec3YEyVoPRuniIH9nIumUjBt4u2A1BZ7U7eNj291fw0UeAMvb6a+6KiiDskfo
iSbLgVGYThKH+qC5AsAcmT0bfshk5U4Tt43YOy3JRbb/6flg7H2WA+2ycU9kT77pnq+5ibkqjpzn
wRbizg8q38iGdEJMw/j4/PK/Ms/80dQF+g/K4Il5LocRts4UFx0FhTcXgjPWUSwKJzTT4oJckpud
QsfoF4j86GGMCxwtM+NJhb43U3/YHQC2Mv6kP5NESIa3/QH3czHjKMcLvo55HVEq4MQZFth0Un7b
xgnrE+CQYRj74j8Nql/laUe0ypzHHo8F6kAArG9swAGw6CNPKqk/j0z65UpuNPYvTC2jrbgM35ew
H4tWfgI8VSEXP0U5v/ADwbAu7HU6Dtx6c8Gfm7jRMaNuBJsfATFN91N3c76UfcxmsJuGPf1DhJR4
Lors6RNliVJI/txDgEtw35bpey2dIw9+9Yjteo32Qp01LnYKeVMJq4TTef1vqcbDTD1V8FyMoVm4
aniozNRttGXPFhZsE4nZtx4HlotFsg0c44KDHXXDVDx0U2SFtDbBhfiCVNkye6EZ0Df8fzBeEhd0
QqxFg9tP0wDGNNDZEJYL3TCuMgNjkzumxJnbN7Bd9joq+5PhF9Iyh53+WdEK0BkT5RKdyS31DAbs
TEhZIZrJTd+wfOuZ9FC2di49d5BT7SzaiBkcSAefZ24G5Ty4JUwKu9edLgI8S8sSajgUFZ7foy+f
W8BcHU+Q/53BPaImBtcnnrrWNZ5jXjsDaZlsPT44E8cO6WHwFLC+pMZerzaVjjd3F/t7EZHRF9J6
FNbsS+kITCSlm5YKmNkotyOzQo+GhA4X4VHAho6O2AA/RTO4Yc1lFvVCZDuJrg6Ax1LSNoO5wNwY
q6hZmX3U5O+hUpm/1StwcOOhbNPXHJgvYT3mCRUmnoFxxbrrJn/KDssZc3God2/SCzigGZJKJODS
PWr1FtJw5xFYBCDFiB24hTLsuWNZzTjKUfxW5fII56DdBvqaBPkUg4S54R2rgP/S6SFMPkj/WpqX
uHrHbgVH87XhRB0ODD/GPS/6MmFXmvbABnkNnFkuVyUERZIrJtynLLG6B7ZjA5XOHT0EU4P4ihiH
8BNHlDaUOcKdF615e0H2S+xe+sOWGxAGQqITzYtcLrP0NgxovKMTib1qesPrxlvGndGgt0cKLtAC
T+rGiz9zkJpQmY+DuPL55bUzzAgGc0yMS1yQN6H88hEzVPFezN0c31u/QCPLCHvPR0AUDHmQuF7u
Iadc809xRi5oIrKfl80dqR+CzwrFJ7SLYDI6zJMDSgjm1njWfG6fZqeiBGHel6z5RnlNoVFZ9EuC
p+onBEwMX0C1cOTxbaIPbTxQHSqHaXfB9Sd1bs/u947khhE4fZ99vndzUP6ojl8Op0wFqSdqT6PL
YXDBKjLFqEbPXfR8j35nrsNgzgCWPp7/4QMyrX6xupjmjDbnf68tkLJqCX4S1bK2I5sRiUdyHu26
bGiwYWYCQjnM24i0JqgwGeQAaZQcjhmXx/ZVXQECdUvd4zlLptauWhKu2+s8e8lzHBpIjtbu4VSi
Q+882mLkmhWU0UNzpaPJ4wuwx66RJx66Zc2u0LrgTjaY2UX7KqfDF0lapMIFFu74exR6LV6lLVaC
CZ7YOpkhyl90dBcPJH787u4lrxRTuYDBwLuxm5+xOyTE7Uanv2CYSWzrcOVMH/mOMXMDyoFnu+YI
OipsoNHJiNEJ0Cungm9i6oHa+kAIHS743Px6melgYiXSB9GEK4Zulq4RdCJgfzPxmYHD82r+ui+f
Pyw8eAY5UD7spliKsMSlMqpIOF8h0sQiTSnMi+9EEOxz0sJIYeLqZCOB6/bBe2eEntItzNkZaQ6n
J/dukJ6yCPsqReIi/aweQsJalvaRHwrJC7utZtF5BfUncfeI3KeYgzWmrziOEJ52d5QvH2WJjbbo
HxZ4n018hK+pxRsk+Sj5eB3zdewUzHu+mbdIzdb6j6Tzam4VS6PoL6KKHF4FEgjlZNn3hbJkW+Qc
BL9+Fj01T3Or+7YtwTlf2HvtZIOMp4LZZKIvIB3Cc7iCC8YgnPfVKsCcVl1Yj6HmTVGFuyro7xti
DC6xTexKBA2Xtw6JfI1zonKF5GgOHwNtmtH9I4SU8ijY0+Wj8dGX+NiS4qhBq9hRHgUviQLmavE+
MWyvDXQyvGAm0n5fMDdms2aTI6w5Ffj5mzvdqBXA50CWtuFpTFCN85HzX0xdpmjC64/nOJFu5KZm
P9ySBc3tXjHc/O0aGblS3ujyFmONRYJXz+hxWT7g5cHFxQZy3jdwACn6kfkbynPIsmN7yhBValhL
fvnzLt+9cYpZNgHB5XxMKV/aJXrtrDnrhaaPbg2l7gpJApNZiX8L0Rrr1CdygJ1orBom86TgsmRa
APpmOsBZCh6k6H/S6Kd68OMMD03440CjgUWix+qXRtAxP2H6vk+G3yMmAkG2EHOvt34NRsUOY4c1
JgzCZIznuIy3Ewn2EFah78tE9nEyYnXQFF+81u40uEi2Far59y68gd5W1j3F/JVHVVYPRfBl8nWN
wZVTNol9bfAbNgacOVN5xqadK+AUhxMluqAvFaQuCYWtbW0bdaehu4abXJB2FSQnLhmgMGX4O/Jg
5nZy4TUvoWb9veftXHGmWdSZvaFxf30qwh4w3+yCR6OZPOdoZFjCeHuyh86QlE7gTfrr73xzYmUt
djkKDoefm9oKqQ2avBGD0ILICZxIN36Pij3/F+8r+1fkxoi5xI2BFAC4FAsfwhRFm0DTwi8g7JGT
C1h/wMcqTTQjTfw1DR5CR86KTYlAsr4nwibBLUooJyd+nbAoGX7TcjsP3JHxcbir3zntp/DGNI79
VhXge3h0iF+5tEuR58HkZZrLw/7KXNX4N4+389fV+JbKc2OeqmZfzFKgfqn8pUgeVoxwpa2GlvXR
l9v8Rn6XxOipe8g4JZOPAhwAu1S7AZLJ0KT/bpsbNRQjw+RTYhsAUxlf2fxLLQfqJEIOXV7nN1vP
BqKRXviBvNaU2elp1itx6Bba80WvMoy27DLnbkgmIHx5FfCo/PFPEEuGuuukWNAqbiooiUO8hTvb
ojumEaNLwsllyD8mrOCU7IbYgprhl0IKvmEXhYaT7sT6QrRXoB4GTFArodgqCWRSRlY6UYEP6/0F
MZckQ/XAqcXf0hbZQtORoBk+TIIAJ/ewS7JrCfiUuCStRDYCXcJEGbXVUajg3P6pWCeJ778x/4yg
lIJ74GMct33NJg0oCTVxONkS1ATTEY0/wEHQFVR1CVyI7Q1+/bF2AdaCZrF95kMi3kwgSpVfIBHr
ncZa3+MJ6sMi1xcjJRPqAX4RXgzWs0Q88dAbS7S57XtdQeSO3ArDfeUkHAWDY1okwe3FkDX7Xvn9
YTLMAckF2p8GeR2xISeQhOh5Hw87VRiDmBNA6Qxhfk8q2kINXc2fCUvfzxJVgLVs0D+OZ043Y6K0
QZT4x/tAN7JKd6W0LUr/RejZpqTfKv1ies4w7fCLNrJb95AW/rvfML2Ep0LfNTX/9delL2lVYMPs
JeVOm2dgSw/m+4kQEvCLRJgpl9f7d2ID/wNjIFb3sEEAD7SD1/9O4YVyimSyuL7Necixj2YgrP69
1X2uXBh9Wzh5ObUOEARiONxYOHUfw0SmroduX5V+niwjKmlvXut49PDsjxpPgpOPqABGiLm1PgLC
7hOHT7izHK6cQNjkmqPqLmjQXAGlhKoIjc5NFx+csZgSGvHKvSBv0A9jEeRcndMQtT0FAcF56Y6r
IZidGNwhlNe8sXQMv3PW9sKacAY70g/aKgA54D4Ukj8koh3srjli6e/XOaxqtIkLKKDMk1h5YKVh
6PUZLk8h4QML+LO2uSyKO1dQvMvyz/a3GH+Tyi9ZNDA5RoN+R0wA2hFurN6v2GcZSFgx+nOt4XCA
hNTNn+IuXY731AQa+KWY8J82BeIr89TLm246A/vdyOq6rW94m6hxGdwkbnublel0iw1e4S/8LOWL
bfMcS5TbDbWCeYLyIScaoL/5p1f34j26iJtkYgKle+V4BaWQ4x3eheyHX9MPf3WCMZEKhSSqkSUo
fXr7dq2rAB+Lnm3gvu9/xfbOYG1CpBT+Js8CbTWtqvJN5hr5bRyr2DZ+Z7L/imqfs1SJnhjqWcTg
C2QqX38D/ux8Vnva5OIr9PhgscO5SEuQfg34jAik4bnRFoWFmcYdTa9CfsUMSGcz75d8eWNrl+an
gIhqkWJg8xOcWpvR/M+a0YBqmIegXbSyjlb3xcbUNHb4PvXpoSYnfouYLLuZPQdcsD9r+RbxsYlG
DN5rQegurhh7JBHym4vTMIAA2vkNO0LDuAOR80oPeKOWjeHyI+JAzZ/hjWLpgl2GbBp+xH90qXLp
NMVaT6/sVcUjQ+kGxip0PisGd+CEWAzj1R/1RzF6Gm+8sepULLz7AOceaPh/QNZoIcmgxRzBBoSh
zIZdFQPmPPP43UThi38XUT7XZ5k7gmnHwT5nugOiivgpSP/9WVrypKqE97md4tVMJtL5o2MIjG6v
frGF8ydhe99yY5RYWhlNq8tePPCRJ+2dTVqos6G4CpXBfmFu9SfEPB56jLbbwtU2SBbcEyEmuMa4
CPczG5yzWyBGah/EFK48yhvQ/dWmHPjGnUrxOG3ea+1WMcdKiS+56SSPpP9oi6s7MxQaFGa19U0b
1jjAXcxemKo5j7KV3boT0/Ro1WPSdKJLjlAwn9weUSRUWWabCOkYKYCzJ9RhJyW/LPSGTVtzCyLH
o04WDyl5L+k3DxDit1lgzFL1tx13vF+tvGbFyVfB2qWiqA7ae9be+2QjsonJdoV2oB6oo1liAnzh
ML6POoFxbBrYcHQGw8SvUnG7q/Q9HFT+EtRIq34v17uKyIgl1aa81p8oDvYkPyBAwcY3fYQWQ47g
0ql2M22Y/ccKIBA4eMvg8MYLCDkYzmD3if25Ew5hv0XKGTw56IXqxpCvzjj5/OJN+pabvmkBw2Ut
etEPLzv9HSFal+zQqZQWmHln7nCLyUhlkwaYvVkHkBAp7dizVYhQiPRAbZpYLk2YFq/FzObHpaZn
80LzmkEaXUMkJfkCkjEECZXoSw/RnCkCADjNE3CGGbQ2NIn5bpSYKU8/YDzbOWgjs/4RezH8pMaR
fQK1EdO2hr9tYRVnZoYCz1xIDs+ww3tBL8AYurJR14TnDgY3d3oIp5PqkCOSYBtWv7MOwaFoEzkV
uHhZhJpuRe3gs6fkFf1Tym8eP+5xuixTQh3nqOp78frpl71pSxOCd3QMO+RTvNTye0WNan4WV8rU
MHdbmjfyH4lpRPJ10Z9i48WMDyOnN5C/H6vOsyQf21HFsp1amQE4kDYnbraGfJ20md2S0SfQMhwL
1rPj8cU28+WI3QJwuUbciBMON/O9gk3KJ57PrFIPkhtcsl7GJ7mmUH0v6+bRWf7g8NqhHjT5yCzb
KI60QROPwWfOEOnU9YuA8GSeExO3tOSM73tbbmbpUrrsT+UZOkmgP8oPKFFFu+uyFRjWvgNcjPp9
DjhMv6V/ac0MdxH8VHia4CS+genALEF2NJ3L0ctq0iZ/DLfYUjhpe5FRpLF6o86reeyWIgtBLDwV
XNFlS55lSstElN/M6Oto3kwvmlbTuCyeb+IVNbbJXB42KijcNEKG5MvBsuawu0dlbSGxIveXoCk0
ykCG6o9C3Gt/7GgovUIUaZfGWlh/yhsBJKIe6je8ifN4F0lwsWRQ/9bmhh5RQC9BG4FZa0uz6mhZ
AXHkCx+XhDyGD7SplPWJ4QIiYncB1aomBwgn9Dzg4HlpGEViQOVhYCgIVsZYYrGcOIWGZWzY1g/K
Tv7AwEItcQkuVWQIMEqQ8nOjv/G/z/6UHEzGX9+6OJQCrAIcMfPRv4lInuYSSldstyj8C35Y1tGA
Mz+neHHqZ8TPpgUoxAYOJjoutfACa62NnTTaE3BLEC6blLTnPtbsUXQMbc/FI6XfOOYRyHBD96eQ
kiV0bq8jeC/B5b4VH8OpyZDm4MmYZ2F8Klmxo+Aw/phvMdYCIcyljl6ifS+peaLWdugSRuBJyCcW
6c3KHgleLXBbb95j9lmznAX+aPlGb+fN1yPsdc1rXz4fVQ9ZgukuLE4HeQ8KEzAExC2FWAx53e8j
hGSbP2BpCI2UxJJh4QMKazqXizEFrh4RHrc6GV8o4VTRK6Yli1K+XlFCjfTB6qiqWVvCxnD55klU
zFlmwZBgNeyyo9b6NW05V1PEPT25cv2RD/uotqVPIrvYi7Y/aGIh0aNn70Ub0TwLYUVb1gNLGNMh
JTpjQ/OJE8TUP18TIugDME8rhphOAwbhaXgqoH6Nxk2FJ89XKHCJDyjnGA9OjHEmZa9L39SbpvSt
hocKs4F5nUBdMFFWZKZSb3jCMkYFNJlJxt09nWeaWfhbFIz8tH9xDERgZ4Ib6FVOqwwjI+/a6zUX
gYT5KgZ6Ljzc3Edsvcvq9keLFF1ARc83jyJ9GvSgNJKvmH0ezWQtg9hiVJAqCGV7DnbiDwb1GsAS
Tp+GSP43f9vw5n4oz+/4p6Bt1CFFV29eQarC8TTHnhNifiClOXtty8nn3wMWJo2nNjlGlRflpyT6
GgpviiKnBomhBR8xqVLjZuCdZxwcODzbHT5RqjzEWDJVMyy5JeIbSz9awNTQVfCESvol10iWQPuG
Dwf0nLktkw22LqP8Rl5WGW4Wo4pJr1nCF9KhazxUDSa00U+EL4vNs/T60xhe6WR5/QOS8P6Da83U
qO4PKduXlF1/iKLypd0aeALFG8kMA4Z5nGiSPJM4QT5vwxn6MTCiQanDe2CcuLHdJrMBDOY+Bx2K
smo7bnI3OsDhiQASpP7r53XEr4MZd97JV5xDd0QkqdsCQ1sO6JxXvK1UI9VKnNVlrIvLdfxak5XU
zq5jdkUsDjJ8VC74G4rwyzhwhN17yEbUpfMgp95HnBVHfjkkCDL8i6s2HODueUbnYL5kpF7Y2P+Y
i4PR4L/0Tpdlgu6O0QKOcVP0C8KzmU3MaQPJvA0nkmNVMnOp2CVtyDBuDlRhWNJvDZztmaZ+C73/
ZNsTf1kHRZx6fFvm7qT4/Z8QzVGnxvSPcHDEdzo7aRtAwTeaIQARjESbR3NXiSZgArUFQT39pzYm
rQzhjc3m7hhssJ8LTrVh9E5oRg1XwuZuUJBK4zGg1VuP61ezJh/XQFNL8c94SyjhPdeOANPOrXfT
N019vMmyk8lmqVolgIzfc0JfeyOhIz69Q98nSqbYjqiYbQZxSHtb/Wt4beUApjImbhYPbeRXTMw5
0/4Knm9Si9d0asVKwLZLarKdf1C38j7/N0yvHng0k92gn9ij/vH7qtZhuKQnZBHWGVQLAjI5WKvS
cx6DrdKZt/BNRiTAPj3CAD0HlJtndg7hiU6VDpBFO6PFDs/SLEITsM3SmvE+E0bwAofDl9v4SPYV
v9nShwT1upzfCR6tV4VEgzBWkMlKh7+wHn1KFNAepLYZ9ttVIrLZKmJTn924SY7VvO2XvpXQI3XS
8EHZvg2XCeKsfAPYctDbxG6GI1eeml15WQvEoB5DEtP0JNWvT434JOENnA9piTLhl/qdfRlW99bj
Ws/KtTbhJKc6PzPD7K79RIoGzRpQDfQvg8cq+xpoP2rvo4ZLkLEEBsfYfxySUfNeA/9R6OqrV33q
fsBvY8n6pWPCQv1exiYZ3vgpXc5Nbv6N7lhsNfVnQ2R2s5pLkMquq7/qapzKZpVd0dYO1po57Irh
trnPBTdS1sYRK6ZZ4kJBgfRSHzomiHVRrQewMoQsZsyNuaPvMZ+h5vKKcCqpD3nDETWjG3UuRzK/
O8QFsnmWEdebTzmd9UALSASBQoBcvvgKnlTZ6lM0PNwdoJCSnXDOGEE1iH72HL+Ie+zw48Uy9bXs
BmSlsAo8VC+IGQdCLFbqlSZnm+Pushy2N8zimf0OupvvjB94SELImJuFT7RiygG3ahBwqM/sRBSv
MrDaOXdHe61IwmR6HwhO8hloBylcSxAFaceJNcfDMUsG+m1pPiNPzPz6pyEG1ynQhSnnKFxBb1Db
fSF9s0mohy85YJ7LQgwLqjOLxunpxYWookD0EYFCkM1KJ1ld6N3jlUVvmTRfxkfS+1Xnf4npqqXW
qs6ivitYbS2YcKnTR3+2yKZa8SmVuxdTGzu5muaCZiNknjHrzmQPSWA+wjCzowqD+yn3O9PnLlc7
/wVxhB/ehuTswo1J+bnVjS46YXFRxW2ZrpuAER2b8HU70pEueNQXGeJxoGSQ6Bhaw+VbCpEdIBpV
1QfNUnNhAc7oCHMyTzUY2AMBQMmTmUHyle/Vz7HeGRG4Nb/cd9K9QGo2Dekixs2OHnmplL/5NDvZ
yCqVlg3m1jQEYXG7mQ+pR9IwEKvkGGjMxhtGbpz3PZpHdQ2gnVr0YJKjt07BkX5HVD2h9GGFG8QU
qNH4KFbV9T0c+Fe4RPV1ugtKf8xOcvFpjX4TbvMUVaZX//PDWbitrufAqtyJ/hCQiOfa6R0CCzZk
JOObXWjDheX4W3WSg/y4VOpNTa8gWmaM4FLFibQm4iX84fEWJIchLqN6MfjM1M8c8zdlB2lyfOs5
BTnUX25oFkHJPjqwAYqGfcxwj6ENh7hOp7plcsG7AUxlzspmV1ShPbCVNX8T2vAAGCnQ3nyDpk08
8xMH9gkhEnPW6Zizy8LsHR+5w5n3WVfie8xz5JBDITHYLqYtm3RkdNOOrrFU+YmQ2LA/3hXhoyWw
JHo7JnMljqtx/BiDFRJvVfjWM7vfcyCtCHe9zUWG8IeevjTsWPtiMBsadIDL2u6qpUWlBMSa2g0d
KXejJXxENEfykl8iHc7ZdKfAZm0Xa3c2OaGHlS7YIF60NdmdquMb1ZiBRMFLZTfGbU5FIO7HApwL
vyuThG6eTqPwF+m+bNC1AtVY+I/Dhi/YOtZEz3D3l/0XoHvrePHSk1/p5LVt+SFx1mhLjqjkkygG
LTkOgFlwrXRgzX6RojGPRqUzvDaktoM5rtZixayJhFHEdDg3LOTASbbl9ql9+S4XPqP1iB0fWHR1
bm0sHFlOFHy1Lw9CAmUM/2MaQqTLMWZ26EjgBArhFJrHAcEPA/mCGiDzmyt0moJwkMGZLJo3vykP
SnApjc/YaJakg8Qzj+4uqn/acBOKuc6YQ07/kqB3WkyUSXXSeL9ZbGuVwpR03w2b6n2JaKlhVC9l
YkGTnrma4k/haXodOl4B+n1kntkzpkaSMqSRcNV6HwMVv4lEzhn5nlRC+T++TTgFCk8Ns1xAkgk+
LyRqYWG/OGVQ/EtHFoKpsdaxs/aDX1UzDAt6co01k1bRYuuUHTKA0Joxf9p9/W0y9UIvzOfEpOQt
fOilVypEbUQekZwRVx8+Inh5MDGpbXR8gr/C3Lpg5MPwxJi8umvdjlEkdBSULDLHXO3X5dnS9237
obNgi7q1zO0r2HH2qG+F8uCCOkeqO6GCVcEDrKmoAkSIjfU0pJ1V/LH1pZL9aCuA2QO1Z5tycaPG
oo3t7sTjtf0Wa61Fkoj1Z6ng3pkWYGEW/xXhllIK4Ast/oSvAQPhIt/3wrHLbAkclQObl+EgAeYD
hnXkMCWOTXmbRr+sPxgSxp5YkBwnPHQD621M36LasjhXveKLLKSPCAZM/5lzSOrtmhoSHci3tCuy
6xvuK/lB7OdSYYmsE0chyo/3WmcWGm5erw2qUEp5DGCaL6qHpD/C7we9Hr5PMUsga/pk39/aYbEc
H2LhYKvAVVHu4MqyjYqvMXJHwh/4YZblNalsJJM7+F5svvN4nxWEP6HwgF7Nbe8NqAvei4Y4PuQS
qDNPc935Y41HtDxU/H21Hi2H/jsE61vw3aws5jk+jXlsrIM9W+VgSfK7eU0eAKa/BNjVWDpy0FcM
MlXDRsqQyZChb7gfNe7DmoH6Z8RYjEUCu2z9lseuega+cCkylwMXRldULBMPC2tym2OXX19QREeL
va+xIEwFKmrGw7vsoFIzoFU8ffAxPg29N/S7SDu+AB1k2lHJ/bwHePaU6VJaJBotWabw6zPWAGjo
qH928uRGm2nbvB0mjBqU8FXZLvHKTZ/AblDGM7I4FAx9n7ob2rgYvoTqElzDmRNnV9bBlLem4E/0
bUhY/Ca9lR/McLA11+BkSXON7kl4bjg3MF5582nsgmIN7jVHNpze6TqoLP34NfZWQNSXXdfOoaxO
Web00vEF92EG5fOxZ80FdxjjOz/7QLoYTH5Pg8Ykqb2+wi8WgKVNBc+pyrgdNQMGsoVwAINpvS9l
zKbUhrYjq7tc8PSKNds+jz9mMcD2Jw4OJXD6zE2J5cz3hGi8eR+XKADhTioAKbBnncB/9VskAQZy
7NtA43aZcAgBEUs2wvuDE5UGutm86d+wt2npaeIkR7S66B9S4UQnczdZP8q2cYebZa6G32QpIMcE
mcZi9JOtkih7kFIArIj2J6heHAVEqhJh8pI/DSqfTVdBv1g0p1AC3dvNH9iZnGYF3RFA0RHzkS01
p8grV+FTqF0pB/a8Gl6ntlzAhpRW7SO/lKSZIwBYcelXS/WkRnyVjGOPBQObK2Y24J7OdGemnNiH
R53ZXXueiCwjkmkFHYM4g8pGaYrfoXMBW6MrEEliBly6YLoeKKfhWwej4aqxawrPkKlge1fUdaXe
k98Xu7R/2ga4L56XpcTkktHTJcO/i8NKvcnjdVRc3GnOyF0GUhtFJ9jRW05SkOVWsK+WM9nBcOTB
kZvHOHkTOXBT/dl+opdQon8zlqFQV6roY/3MnwDPXto8h6LqobJCgcvQj62dtkCECPRSWSlb4HuX
4pens1Hc8HP47XoPtQj/vxepedcvnQEn27JXRHftGQTJUe1zBNB6ZuvYZOHS7WSiZ+i/SFJGf1t9
iDzZFJPjQWXBZc7nKK5Fc91mNAsXRYTs/VCZZb7JNY4H9OrkQCx+IxbzmMWDVcXYECtM4KiKL3Or
gP0jIcMGilWze9j3EliTlcbige1tbI/BjyZ9pxKO6iU69w4dm+K2iJCSTS09wkvUMoPCGMjh65iX
aoVXmNtxODx5JXbkSeHJjQ9ArCcPjgQgHpzGswET1EvKK+wipFMBEGyVq8XPgA5Y91WBQcH3FIAJ
MUgMGLCacKys8hQhSEks0yJ9tsGiDVaI37UQG9xe6z5ja11P+9JCPGKbzHtS9y1fYntjEaVDZwcE
DJ3zJw4uY8CtRgYCvU58qoYfQFaib7GqdPL2kv3q0VP90tcAqnH+pkiO5rwtjsG7heyxXVVnJLoF
AgRgD8tDeKGDNIhUdV6k/botQHlH2+SXND68HxHXrLp/55/Fe9GzqwFCqG7rdVD8DvIpQCdL0k2z
IoYOuguI3XZrBH66zvgueu5OBptomjcTNgTFKYZzHy31wg0w9/5soj1belu6tTKtobblEJwZR/dw
G2lrvIXI6IMNWSvqR9Zcu2uNmhmtkKM/4ltFjgo/fSEcC3B307f4UfNovESurOR1gIMchlsz9AvQ
IsoG9HP2Wgkqs96vjO+0gaDZwKocbzk0+vKF+WKNGQUri9dVaNMIYpwDsJEW1a3Lzpulb7LXUX3J
mH1gWXX/51ExV+9Zp69CLP5YT9E0oqbVp6eZXtUXdI4Gz9AqTYmduMuO2buIUpg1lfoxu0QW+gO8
SnhVFZ/sUJI9cdXNy00SiDI7ZstBoVezL1APjYN/hNGD8Wf9SfrqFbo1o+Rh3VN+TSOtE0yjVYP4
18C+nveIzZ+pdpUmVxg88c4QhVEgFq5KPUzQUJENkWqAqFlP/Fn0/maCQqweeXHYyVmSkcD9kmjS
oLrmXwHPOgAl4yxFzsDbrIe/nKUtlgtaBNQvhMaTzHWuxWOvPbsl7fFT+0yvEFR8tTsMLvJNAgfB
p34oHCEqOWC0kK7y+YrX5ogp/QdCgYG2jZ3DfJt0NFic7Q05VkySZSJPBt9geFQWt0iDvrwhMpkR
IuTcNxUzNVOi/YpXZIVzPVpfqg3VAtMkcoTqypnKE2tek+4LqwpwdPUQ0r6ycsgKP1m0qGMQjw7e
3CD9JOaen+LbRLXCn+g2c3ZwdnF+IDc0snWPNmnHSVq6Sr5SzzPsjYwWlgJ2c0wEyjxUKj1mgeU3
oegZ0eg2YY12AcTLVvuNfC0YOhY4NbaD4UrEyu+TcMl+9+0LHxIqkDXhYaQlwaljtoYLjpFSeZD+
6nKjY66mHiY+U0SB9Sb1i0x0Jl6mMS04VeMHAMlYAAzAuveIADRwEM/2nE7yqnrd8KDJwSoZjiyi
XuTuqQwrgRR2lhtKfGYej03JTvdGkV+gVEh0GDcr4sn+dSXidqwcscyIJnC175yOm36FYjejT7nJ
6YFlQa+QaukYw2FeXYs/hOn0yNNbDvFbsDG0lWkhkj5Eb8I7GZGvFQny+zMh2GNCMLXUogsfG6sm
1DesmooMR3367zWgEsD9vlexPtlQE3IkWfxDkJpp2zJSC9k5MQoBW1gT6MP+ctWfeJK0UyH+9nuG
tEXoGgx7xDkFSdYomeaQWHb/zI+JM0bQiOaAaYJl05NQ0qofxZVwGMpoi63LQmxOjDrQN+TqldDf
qPXm4TuoyI/R0V7XUFxiAGK9jeOpWeGZZeNlOqZwhZsWB38dmeWYDKz4mND6mV8NC59uvoivA3Uv
UuToQ0AbSHlbdDPPlJRO10Q/elPZlzAyw7jN4LXAq2TpLuGisc8erPNYgAjmLxKvMbzG4EFAAtb/
psBrxIeENVWE7hk5r0fljexmmM2TfgETjwVzYFzpjYP3djoO01fZXyThF7ckQtWaQEjG3skhaDzt
xiwa0x2tNG5hhP1JdG3SXdLuYcjJLJqYqobTMcSR4LbTBlJZSsQ1UVa7ZheIfFSPTNkX2tFiVTwb
mI6ysm9enth9yf1SMq5BsSphG2smUwEmpzcFSQzXMavdEG0gSRwCTgQHshcSVZaZDni3M/FqAQVs
3P+o8aNt/6b+B3AZ2QcPmUrxxZvTAx9q2ZOgQ9pEr9+38BkKGxV+HqxPLkD4SoTe8gWtIjSxzA3V
Wx2iYWDoRZSr2jyrDts06b3EAUd7QPX1w+ow2rOjoye3YctFKcgAO9I7fhIiQXSILu3jTUMvFYce
TUD8PW/AWq8ih+dDRuT7WUmwR9HxGAvk6FL4wZ5PFr8jnRgVcLb6Mt+htYw0V3t7sheNZyYIBudj
1x2bADfijQkrWgtIGT75NUAKI/jy1AhM3E3swsWqFZ58vQIleniDPWp1J7aFQXRi9zYp98jxdAnO
oKfhd5WSp/AFUed9zPY92hQq9YBRAghb4O5uA2rrnzLAuPgdXzuO32UNcyfYFI9Yoh/THOy+ClKn
UNmDd2EzS2PHU0lfE7OI2MluPgsr9LX0k79PjHhxGlg15/ajIE1Gdd7BH0MAUNkMSOVi39AjULCz
98SAxhwcPRFIWlzUiHwEAQc5PyQdEkkBoc0eDtfuPsjfuBZUuhMe95FwG1vE1wRaPryaPjW4yviZ
JXLvmfjH5sGD04Xn6IU6iPCK4bWGnLd+ezo6ERiTjrXrGAmhPuI+fPTniX7Fln9gTvWLBFfARjcO
bXEUzTWuh4CkX7Z9tniTfVJXmF8CWebkSXwh8DXrRq+Hk0/itdzg76XvpEQmPm9J30xMOEARVs/3
WnVLL8QJyd5A95VirfRHlogZzxnNyniSIpdpLb/xYKsA+jhEWhfBIDCfeVZN5bTrGOIPSHJ+QrRL
S9zLCL7NECIi4zKGhkN8JSV7xFilrMMdyiqLpWdNf1UBTuYBQqLrUbxPyhKbVXLALokbD22GdS35
cnEIpe8l/vtysYUOQsXOkNPtv1DTsVHjsBE93cLezuLYtl/r6jNo3ETclPcMlwYv+ZrC4404YlxX
GwQWi2Ez8QmzrgLUACcLyZPMofmyiw0lbFAsZV8JWbyckRHglHh3hwY92ZYqhMEBut4HpRkSucb5
M/WdKeerjrsTwIa0ZkvI304N+N1RwU00BNp8/poU9JuGEPhjnH+UAbBG+l8wP+miWIt4vV+7Nga4
t0iEQ7VN+NR2xxfyRwQ+FKNHvhxhgOuEjdtj7kcvSBnNQ2f+JfR07Jo3wDOXoYlshmRajHIV1Qfu
kF3DHWhtcWE3p4BB2U9ZHaLRlioAPegr9wXpXhExW0QQgC9iKDMi0ViNPeWID7QukhDNrGN2Vdat
C54wbDrpo8IfAoASCC0EpaUFa+ezenkySveVGG17srBHZB1MxLXs58UYG57iOK6mUyf9IAYDWJfO
xPIVik3lJiVHRClD53O9oU5qKxuxCZXlRrspE2M0RhETkvOdgnfJJEsXjUN8tIjJRtiDbpzDDurn
0bxqp6SwIwJXIgJ4hmM5H6r1slpPPt3RyLEAhi33AMUDMkVfvapwJRxyvKQrQPesZagSjzrPLkiR
edB47kQkZc7LYP8L8/NDmg+LM9QakoArh+AEZY61s+4xcbNFSzB3cc3jk6b5YfaZ/c55LiWtk1t+
WH62oi0oazZPxHUxjVxTuRP1bVIa8ZBERBXPq2ITe8fhL8Kq7VSzUpc5GKXHoK+b4hTwADzI7PYw
N6JfE9mwTrNchY8xA/+TL2QvYRF1f//rq9+42qdoCkP6tLECBYRSfoYAJiiMEDPAr5IcHRj3qaPk
K9G5jeU1RGAlwlTI8buoSz2/1hIr/8dIl1mg1nznH9aAZt+JCvtNypC0nG8W1KiAb+/GnpAgSHt8
7ua1HJfCjsYX0RPeNa2jyAh8teGSRtibTXgASmUpI3g3gALyR6F0rd77lCicYdveSRuZJgeW4Y5Z
1SzOJpiZJBRGT8YyUc4lAnSJieVSJftXZCm/4vQwIpgACOYhVAz+hI9oEFzwI4fOWjetjxeY76sm
pPC15EmSOZZMVq3wZRYvlFGj8DB8/X2v842Ck0L6Dasnz1kP535pnZJj9iwqzPEmAjIeTqqmcsQI
ebEiEBx7DA9vPx3+cfV3LUuKcw33Vv4LwlueXoron7IPVhzk7UOD0iKUF4PMLbv6TCUklgtNtFuw
0YvsZuyz8KKxwSOITVvHqIu4MI+UExzPUEcZbLS/k4bN7PSOLwJrjtFpHzEjsiDeN+1Bx1UuPngd
Wa+8Afv+k8YNabVp8i9A+QOfTFhjIbogHS8jr74lmisJLjauErq++T3UZ/39eH8hCS3mfpC5JlJA
A5Vx1q8UrtEF4t6RGw4wyPSPVojYTvZoqrIcP/E6flU0KBnzKYfuotsx18JRe1IuPcp+fdMx8srh
iS7byzR+dNSnGCPyZEbZVnTk2jqX7XSVnCLiD3Hd/aR3iaaamHlb5wGEu4GC3dersyLtI+064imf
GOWd6ch7CUU2ZbZPSyfmyzC+EX/L1/9aiswWu5VDaiu/pp77UezVvJ0GTx66CGgtyWIJsCDe6itx
YQOKPdBmReq/UPAs6xdHAjTb2Zdb+Kk25wz20VY1LzhkqnXf2VXzmGoEhuBsmWM4r3uTOZZnxC7L
82CjmrC+V5VxVpQTajzmQ73fvDAB2dGOL44Rqvic9/5Ds8fCoyBmKTwFlPXbJa+AjS4rJ7ClGAgp
eODRUGMAb/bQ2PZ/LQOP58vOIBdhqGPERZrMi7VjQkp2ezbgRCGA6BctM41FwggeemB1klnrJuei
3spcG+FS+iTZL533eY4wurgxBsq2imDMk9ETl+MFdkZBm/41jFb5LJlOWnbxL1rywIGNjfiIHHTS
KAawECse1sD/cXReu41jURb9IgLM4VViUM6yLb0QDiXmHMWv78UGBoOebkyVLZH3nrD32sO+/9T9
S8RmG8GSyWwIl753ZIKNiH5JfoSyCFkoYAQT19wOLKbh953YSamn4B3b4qnGDXjWeIRwDgj/zIC0
zttbdlWSFervCi4mqy3uNt2R1K84WhvsqsYKuVlELIEDlSG4jz5mjZbBs9MRMhlxZIsMNYgOFhBF
+q5C/2dOw0IRA/etkFIas+QjqueuqkSv/KhUUjUCKGXlVuzfDqa2lTcmiDfg0qIdgfQu0BEJzTbZ
jBzM7CEiW7ErLlHzrLPCZyxWGxtFuQvkbCE/8JjS559C9+oZtmcqEQ+8nalNZuiRTGAe+7IjR5rC
MJRYJT607O0Y/l2BNo/Ol1D37A6UWX6VDdoBoIf1vJytiI5wNeq5LTYdbBgdcupnGz5g9ubXzgPw
Lt3y05t9Ohcn06vJ67z0WiJl4iKrPSbLkbbQ6n1trQYigkpXru/ptV+JTPo1e5TvSsNSHGjOsFfB
X8KDwjfNRJkJDscBs5079xJXjQSf9CQxefadhLMFAkvsFKzG1wJT3JQNA4tHYpkvcfcyqk9R2k6k
fhW8XA1HiseLnUueMpIuBXn+PnIkBcsQVjte/GVT7rXUS9tTBerD0M+BTM1pUdbwBzD6OqrRFkCb
KYGCn8FQyEeX0++EctZroTtfUmvDoNRnMELshXaSUaT+iTrFA1/i400bpDu14Q7joULbT2UPRJrC
fGzvLcQz0p3tIfh7xz+oa9trgHoERuklNh5DdJBbAq8I5QP4/K9EwRCs6s9+IVsftfydCcyRkENi
Shd3Jpj7J4w6bG+RYgd85iyFLLdaygRsCrx8O5IimXAPZLOzVanJk2NXUFef7fuS4hfnJ6xJWidk
4RY4yA+pPRoq57Rdv2uuZEylUflK0eDof1MCSki3DXF2KyfAEvHrxlj56lsoHeZALFIdr4UCxOuD
5WtBZhzPSd85gfQkoUVhjd7Z2u7tsT7TFl+cMsc3cd4osFnRIzh6Lz7wJIF83JTHEGZrfMuf7CrZ
Us7e0Wp6qOWWkW9QvIqY9SujkuE7EfqN4kpoa+SXvNzDfJIfPXd+QzIgELJx3Ar94lT9dp0HLBoH
aOfCN1zzfFRXaa5eTQVyCOuJ5EwPxNvPSqZiD71MGTm45AdCJM2NnwA6WO+m0X1kSSewlf5su3Xn
U1rrFPAyBiOO1QWisPAXtihIt0mAX4qYNg7sl8BzMFBZpRJuYmERV89IoT/NkbHAXGM2aP7r6J3I
KTbZ2bPS+GdYG/o9WV6R6lSqdshotUIic0LFjnjkNQJ5Acd2bdAJTb3LOcUdJjiqvzqZAiMM4TdW
nyrzigBBGNpbdJsTwtmxVFGt+KtfStH5bjT3Rb7TkVwsSWO7ZbE9RrdTw5EVJ19h+0/knDSjH23O
W6Do+hIb8y/o9gbB0OycMkYN3ejlqqffLEf9a3HTjbuO8yMMSElgfnia91FoUAntqd6bQifr/tBM
m7HdduPy3YioFBhdJjWMkdzuBJ4jkl3G3g3priYkaBXoVHiZE+WQcRWlV9VotjTtIzhGw7Ob8Tjb
gMcht7aawgw7DGxFvwmMZ3XWTRzDTbQbLxV0wPDZN6emP6v9rZERGjICRjKTka1A/RJTbgBMoCUd
yLq9WGzAWMTJO4LTWLtwIAfxdlKP86naxYecAB3jOwVFrtFuy6ecpewgH5CsZvQxdfsqach99p9o
ZRlB7jVEGsPZfJg0ouRMZpT0abFhX2L6zI/XOnMKMUU0Hmx0YQV5laajnCBlIsd+Wiiv37vauhks
1EwBhQC+kUumMtpdywzEJ5JH2QBhlx0IgB5G8i0fEXILOf9M8qtP29PN4Mwo5sbzNJxbubDscPV3
hxIHCCus0c6Nca9N28j4DOijGO7IT3FEQvMVYK3UPbYelhW448xnYK/on7MS0O7O6IETHLRyXTX3
IHrl/ZYEQv9ciav3+6n5GwtqUOhF6nkUoVfsUraRBL3Qrs8i8k1LoE27rxTCJOXczkkOKkBafXKe
scXjMBWxobpht7bUXQ5bJq0go/MdIYrI6ZTvqXoXIxrdhZ78ivrnu/yukr94OOn6ITAOY7ar0vXI
Pg9xHIRnU/LIORiTXSdvUOg1FxICmtV7sPkZe1jKzL6se1MtIdkZkyuQGfrK5L3+ofz4nHsBN/bs
stxKfuDpQIhli7OYqJNdd4+yg06Rwa8wchF0OzNd91geYjrbryI6DQzIeVDBdnZ83Yixd8kuaL/M
atWCs1adkBTP32jfEpAAq5V1o3hSCAIKsbmsq/C7HO7ZTf2lla3YeZMehJSJ6hfhS41k6vi+Ai1N
WUSS7+575XNeRP91J4O/6GOa//W+QAXz0pnlCnvmTi3FnOG9Z2AZw8YdeAQ0ui27Q3w56PS0tSGR
HbQb0GZMBJGcx8IZnwbZhe31fR2qY08gJXd499Wi8msUbowXWn/1NkgnaYggxYYYXewy26TBV9Dh
FCn/xcqtzK517oUywSysicA7+g+NSJp8NYxu/tEVjw6K1r0tXQpjOHWa7s7zZ0xAvYgqdSUl+/BH
vOZMoK/iVUCBzDgQQUK7kQ3E+QvrO0xXfeYNX8jh9MYT0GLufHOTnbCmGBkTTg8xviHupXwrNiv9
GDUO6wDj/Cb6i/0oPcGDng0wHCkO8haWgoBHU3d9c43wHPzawLs0bo3XVHFzB16suyMz0Fv2B+YL
XGGcc0TdmdAab1qdN2MDlJi/IAPFr5bwhXEbImxACMegjHMOUS5e9dDWup3UpwvpjjiIXV3HWA6V
Si4Q64x3Fu2l+OUfYxCtKSfUKxnJ/uxhNwqzfDY3iCPBiLiiTStOBdEYGK06fO1pdn0M4GDMlZZh
6MBNkH8PnbZQ9O2gLIcWqXLivk9WdCyADuMpBypqNIfpUhRHoTyUOFkEV9GQs0LefDXGBT3xZijn
HKxJmFE/PRnJ+QrnvwlEykfqdpcjF0NlRE470bh3rNxhL+5aKDyNTwY6LkIV/4snj1c0YtBV+q5c
Al7AN8AGQgn3CW4kXJoHjT06Qg3mDa/M+IOahg8qJKa2+NCMJcWmhczwFGZeLXktZqbPpD0yJ0JL
fR5+J/pxxEGMYWiv27dDsS7iiz6i6CH02QJRT5GfQ+Je1sHNIXmJR5EH6P1grlUwvjv39zg5QBiR
0OKTOCSwf+Q/eHK7bYiHiJGs3ntM3bUXtJ8FIrb6+Db3TYgM6lqDyqtTr0I7U1FUl/UrmTVy2V3O
niCukRxASk/WEYuai1+TLeSrqqszCQmheTPBl87NdBgCkuivKKxxe1E+Nd16xM5NpsSsbouIvmrc
xFjV2T8mANjVwP0+o4S2f1E9kHXz1Jf/aOOy5CsCWsLk6grtCx0+kY0V2inODMoCfWeAo3qVpC1z
J2uejGKaewCE4aelfbKOs3KvUWxB37aTBzaPdScwNEHZ0hko+ldkraVmJkCisOXg4aiqV+pu5nN8
mNgGmJxtq5962DB0Rt+IMcJsadpQLXiMmxhvvq8zDum9TyOuSMS8B1Ys4pE0A98iXczVE1e19mig
AU/j0sJEaiYsIChFNBAleGrUSwe6yFqZqsM/IMvy92wDq5pjlNWvM15ka1H8qvl33Rze3SKc1gnz
QZ+PmKiltNuNJM3K+zE6J3/dLpFOiPYCkLUVARn3Cvv7b7sXyKpj1fJg7Asmb3xY4ylv7ZoOIC92
fb/nX3ZoI8T9nIEkexqU3PiiwvtjiNcf6aZ5mWh6jfoMcjTbVhOZu3OSTPzV8juETp8vggoU2vCt
HUdmt5iL7w31dkx5elK4JJh6KEzQTGe8oXBJEnT8G4T1Xf0JNIrxHRztSXBjzN8mYt7N8MmbHeCc
FbeSZMsj6i9HkMFyAbmREIjMNPe2RfjvJIMrPFir1U9slCgfI+GUMRQke5WQneiCyj9Zp3R9HViU
pbGTTuZsNgckRJggXi8Sy0KC+wyUGmR34qtn6akk6wEtO6W1dH1LGwbSKO0UwY4uYkZoApZdwpJm
HF6O2c/YccgiCu8o4lsbOI96ANQ9XdvfyDrAIB1oD2U6/JP8LAEENefxfY07+l0+20sBF63dWN1S
zx0qDiCFYnExsd8s4Mkm1onPkd9hmBwme8wbgrXPwpOUJyAN1GqoNoJhFxOneyYMefhW6VChriVe
l7PbX1MXqIx1hb0oyUvzg+KJGWxKXHTldKYD4r9I/8aBq8DOKpjmhamRgopW4iBgsISBnrL7vyqm
W116eTfQ9+u16xMmEd+JsKDOiV4MohDvAIg71Mf0GDwtaCsKbDR2z2gTFsN3ecshvNfQk/gjB8Hx
N2P/Fae790fKyWBdexjHv6yZInWwBfZKsxximvdJBpQBvNESrvqFvMd6Pe9GWfUQsxJ4dXMLE/jX
K8M6FubWQq9SMXFGTYW9hYWLKZ1F+THyjmhwjdm74h0x7IL9TDyzsFjgs+xcYoKULwFDmfIwMp4G
hQG7IL5RZnBggl7X+LQ5cqYLXPDMAwCPYKqZOBtcYshF5ZkwOiQBjWBFuL06qi34jmiweaYw8Kep
U1xnSHeLDs9tyz3LLpri5vV+yW/WZe+r+ObvXBiIbVFSUTlVOs1Kv+RFWyt/Mr4XeEt1v3oXdtnv
3wzHDWP3pkc2n82P9ddsEvnW+CesjRn5DdinZk/VTfoZGVyr4ImAJVVQxjrbH/jwj4yOKsUlkK3Y
FxRxFst+zKLDPSpAGIcX5XdqGHk1YF9ZkpqeIb2aaV0On0q1zlMKBflPUJyRCVgkwvKd20Ek79ro
JZ2rSpzZbDGUaI5bzqoR+dRRjs81tpQ07GgPKY/otzzmSB1DvCxcE6wo+4jUwzU0CcwV2Een/Bsu
oQ4nkTV2IX8nsPmVz9WG37/TN7xuqOJjtmNZs53yid3aDeiwLIK7AeXstWduBnkp96SfzYCabk5v
kJP9rHW3/qERYSbXwlRwGoJjGaSUmytQhjL9COxrzdaKn7GbJ2UXKDbMblNjhz0TZhF/7/CpY1jl
K3Ng5rNHhwb0P2fw3f+BUUBhkSP568Ekkuk3EOLMHAUEyaEtuJO27NIJEIwYy5FuB8rTJtaxQx4w
YQ2bc/iAV6FD7LFFzBTm3/bOpBAKJ2CGt/UAdMRrtM54ow5kVWIqqT1gsGK6b1DOYiBI1uVOY0iN
t+tGs4cQntjD5XSXV1xTObWiR23DP/ZPQWDpsEifOB/wXSOW4rLDFUi/xILkMD4i7HsO9O7L9DSh
M9PvwTYWtkh3GVgjDUeUQrkIfbVbJ4HHu5zQ3R6DU89whzvdVo9ZusRfY/1rQX/YxgOU2tB/sK42
zL11KnVGC1/vecUrbFONxEEi8Ki39uKBo48d1N5g3ojHb/yXxcdK3+dnpjNJepmfSIrG2G4+MR2s
cA1apw/fEbGrfOIqsbbEFEtQpQTkUlTVbrhGCCxsOcvBRuW4jJxo3PK4GMxdHQh6LOF9L6N+4DDr
Twj58KK0BgJyW6Xbxz8zhsjx4Li79cF6kenacUPZUb0arCN8mkhdxitzm4bzs8EkfoLMZRNHtMi/
QCY21intZ3Z4mbgxQ5qY5/xLwAFi2O9sY4Aeru1BecKCm4o7NjaOufd7P4OvpGvGgqqLJS7R0dZM
ymteeP8Coh8KOfphFSNZ/A95EWYvn6P10snfPpivgcBuaLFZTeyVcu8gwPw0lFVGvIWPVIVM+4aH
SHDPhNZs2yts3/C1xsnHh6ZCVIx/w/44MLSodWkho+CP4z9J7pGPL6MQLwiiMPb1MToJsQCfEJCf
yM/y9AtMy70darcOq7nlQrA2/mXrmqhkN4K+EONzgyzEKUBmM55PBfsKm8iKmOlO47w6In8YsW5C
ss6OEOaUrQYTJQE1ndGE69IlabyagmLAmZr9vjGHtA1Mn/CLUIem287q6GgP8ljXj4OI+Dz1UOCY
HE0KOBlkB+GyCb8NsjE6li5blnDRSW2/MvAi/kmDEMSitdWReauuGdkS6pkjrAAO+wiR8lIe1s0/
lRfZfn8pFeqblUZ1Rjk3dxEG1dY9K2iaDlnsJJ4m/rBGm1QynRxpfp3s6B9jsdR+IDZm3aqV2+qW
v59Ch3PN3xWeeiI4ZNmBpQD+n4/rbh3dBPZQfyU/Dksa4Hn397qrzu17TdSHB3hvHj9CA1niW9Bw
+/yfUwen4WBtrEu0wDDEQpS3i6jR+q6yI7iHkIknN5qHstsW9sQ2L7YK43Eg8f020VfpD0BYTfFo
lLLW0168FG3PIKD91MK/moWXifoLih13GRMPvhE66ZEp8Kw5wi1BYDsrL+mBxYeYDQ0K82x+QcAB
m04NXYEcO22PGkZcsa5vVgOACQhcZ7HAhkHjUs2hVJfCkD8Sn5i0jPs4pmCHwqtNLbxqhigdO9zH
FG2x6vtP4N9vEU0k5f9dy1oX55yqPIPSiXig1ZM67HQwgFYI5dYttjKTzxVoGh5QiW76YCASYthM
oMwyUvdlDPnm4A/GKhcUG10W0cUocuDeMbTs2Rr/zckMnDbvYiOMLI2VdQt3vx24qtHUZhA3E43A
wu4FQYmFbIVKWHRUMCzvcadOP5aw1stwyXAUEyD7pv/vbgKWWPit23grtaDXeQd73J9gaaS5QSDK
HsGS+X81bcHqXvbILTSP4CYEJCGpv+toW39GXuT0p606CzETZWWMyGlhXf6CVexi5sASNmsWnOqT
Gt8Yz3iPOLJZ3U0EnsUfgIkiXnLCH0YPUdWOYQBcLCnmmkzhiSPNYfTV06DcqvqqWWjiuGuyn2Fx
BrVQo/gp3AD6AiglIf5lgZbnF1BUsnQP0QwrB/XNRq+l4wHXQB6cuBhnrk2HgezA0d5qJ27bTjLA
fpD5yFNCNm97MqcfUBXcTXhyh0/q+u4hUTj3H9w9QXfgMWxRfr+RPymYcyzvzUKT1lrT38teeL11
5jH+q3rvsHmyD53blILsXDgQHJjySkKxcAjDTY3CNUvP2LHyYgKBvtchZfZuZhpLn2+Nm1rQTi2P
rtxsg2McMCylb5DcjkNCxWxM3YoYrySG1l/G4xmVXNcduP7h6EJRsuItTrU3+XvCrLAcZomAxqhO
2IrhAbmNHjxhvMz8ioYLE8XL/5cxM2BYssLgZS9xI9WOYfNoIfIKjH2sVty9i4aKQfNaHFcAYwGC
z8cx2tPCXNRPZpOInfgX41+O+hqRPw5092ytCRfnuQUpg2wJl8j5geo5/RDdw3go9zKlEjPsJ96r
eCegBbXVHe5BoI2nkcfMw4dGhQPdEM9pvGfWMgifJRmPfJd7ZWkAEQA8TZ83kHUFh6r74ScQmV0B
EXOiPzm8hCxkjW3RUsoiUg64K+32ws/NV1usLVtmtOnAUJ+Tbx1KpmgO07rze7LiUeYInrlhr5iV
IwtID6rANv+ugpAM5wGS6HsA3y3bYjJGOfZnZbNZeRYbJPdpjyS/ATRON4QADxN56aAAXpMO6o0P
PtiYEhAJJHhOjNp66HIOnFRlbvnes0Uko2wkK5wdhDRHgIAAFv5qth3vDIzC0ryA0QDjQHUmemZF
+jG7ImLNCrR954gZNnxEIEagoGcKCDJYWFJ9+AePw2BHhjHgh1eNlaI5q1EU7TPk81eNc8StWDHW
6Z0kPZPVNtMo4JxL7LR6pq4tPi+eLeCll5gWF740fWCzDBO01CcfuCWbYCn9aciqO0naieAYWnGr
5E9Ggr5MOIVYLJ9Bd0wAAG58BtTYVoBhIZOIE17NyClYolXOeNhNs5OwIbPDPCYBRQrAWaB5SE2D
FzF0nU0KUt0dK39Ld5TuiZ0gZ5kPRMjviN1DT89W0Q8YUeGRRx8pUorlhPcJa1y1a8qNNG3ea53T
hbh4DlqAb6VrJY7ZbEO+XdMVolMtUtdETFnR3aOoyQhHyda81SzqdePcMMmj9sVgRb9OHD0rX4PI
0uVwDejB7xTjA0b/mzSycqB3Z8K6YpYbb6lIjXgT3DK8zKQSoPRB7vMmfoUkDd4e8pvUS9h/MutD
y+2zZyd3fqZpbLvPHMOXpy8OmkHw1SqFF7nrNrO7U3fZTdGoDvK3CJ9oxecJh63aYs8MknuDjGHZ
kcBDy1Y9e8h82XkurJEvcluifrrzY/MB/eh4JlmSldgJHPjDKOvn9RdPACqcYUGPy2df/oOudakP
1Ju0ktpav/AhwBBlGoM2MkCuAFOL34p+ItzjXkHbxlOW32V9Uydb4zu6aQdrWbn3lf5D9hqTtCRa
xn9sHf8mHkNWPCfY1JyBc50P9mY2CeGOX4bDXk+WbzT9/4r8jNw7otFetRo/eEpi0LlkAAqlIo2u
8ySeO9NhIvduDxLGQfQvWybh0x51n1g6dB5aeDdEFzFiJ7q1sZMvHKZoFPG/QmXmXpju2HpGNjA9
SWxMSYP0+Ha1GK4FSzPzIh/Mpf+tHNXM8Um4GiXO51d2ZRcYIe4Nj4B+qQvRKfkUwAzx3g5ObSay
UbZUXmVKLzMxm5idP0G761LQOuTI2g0AuDNR6jSHQX6o4jU1fMVKC54UQ4tJPTO/T376B9++6U3+
HdtBszHFpZ5+lSyRvf4MFHs3+AwBZgq0uW1n2ifP97C0oX5gkew2iNQz9HsrviseYB7dGGUiQUdo
tpVP5oSEPdCPgmimAn2IeFDbe3EMATBYW0ZIXDrH8iPoFyRnXd+uWdv49YdV9gOMHdUmw0LmATQX
Pjrog/D3zrdye7eIB1pBAE5ssHgC4lc8pZT6huM7wo2jg3Cv+arVCLoVoZigh8wP81JuBSKuNk8Z
uC22pOugPUxXEYkiKmEbdzLevuQz3tchvFr5TkM2kVTAnK/lXflCCFoiVyZpeKWdrdqdRaj5lTCV
2ToYe9knunUe5hpkq8Mnzm/BSx0iXJ6hGkzTUTzNse7qRh9cIOHBAObBUx4hdv1F9i1IT0boKFzR
aAAO4G6eUz8xdj+5nL91PtGFAZbeLk/zsDFGHy/QqhYu9JrU38T6zqpXGfdEvWp4XfgaWEnGB1qn
Dhkq3WIOtwSxPEPXdYQGLD/3T13EZmShcFgV+dbcvwmQdXwROLSaueShIxJW14irpWOdLiGf8OL2
8S9E12BEx3VW/nEltmcyDot2BUhDmSlqFyhSeMQ2yeRmv1rpksgwzjAQyGFAkBEQI64pUYK4Sr/q
CCUkDZ5pE1yoM+MCUV2Hd5lThxuaYpzZpXCwvMiinVp3PVMlB07psMLCnyIawTRX8J8B1w3/p3Pw
N5PTpySsU1z4mGLslij9mCbeUUIt+aL36Tkuv7nCKW5s6aXSCYELoUs5dYCbwakiJWsIOnWkPU6E
+B/MWkiFOXEcrBbb25DuohOaRdbfKnOMu4VTxGUvyYjYOFBV6qdxxRIW8hd+PgC0geZU6OuhLbxJ
WXPIqLNO0p5k+2hhPN+MFnixINmxsamWzGOYYTU2Q9ON8smWnXp6yWZQnReC2FbXOUwaNr0eoXcx
SgDNzYotI1OWtj7Dv3Cvf2NIK0RHNIE+Ya92ExCs+hELVAtejSjUua7GVhTfugKP1zdSF3HDYMc/
RPYyuwIDySgpRYdeF9UNwy7YE82ajpbua5FL61JE9DhXOlO2EdLV8N6qCM7Xvo57FpMg4bbcVcR/
sXKArAUnKxBsZHUf7csgex0aRw/ugBgYVlldt38fawTRmgOKizAb8F4Sw8xzuAFZsw7X/h7zKI8c
NYB8AYebH2A6wXy7d58U0MkxA87+7hc9tnLxj68fm41C/lG6IYIulY68r6DCKHxpIG/dXwJD42J4
zGknHu1sKVe25HziOz6pSJk0hlgcFnq+whpMsRBvwANUH2qIfXHFKKJ1AYVDGmamm+OT70JOMCoU
ODhTcsAkLzfXTrHLCzKyhHkK2Z/B9EOvJJ3kyn0DcUMnq4Iz2aI0Yo/MDDdQNpoEHKbhLpfYpruF
uqfckhAstbbCCWshRbQJEEFfU7txtQ8+9QNnKkVRgVAMxioicwpK2rbAPBiCm34hNaKMUaHHS4vw
r731whrPPBMzUgRxkxJsj8itXau8Rfyxh/yYo1XVx1V8RJWVt0tjhQnTreSzbnKyrCRKjWqtDZ89
wxQyMAw3EM84/lgDyBv1qT7xUBtrVh3R8GtajlB+jYPHiA/Ucun0/S3gon6IiN+yNbp+y/LSW1H8
4yqxjWu6m8yj9EfjxDQ633A8JcYzRwjAsoSwBBWjSS8t+LPz+Fe4AePF7oEZB9IAI1E8n6J8a63L
sGr/aQmOiYXOSpRAi3OgMWcDd8/ky1FRBTC51AR8hDgRHYbimGsA5HUGNasjMk0iyW8NBxKYa/UI
+i21yPtWrflh91Qc7PZXhhedCraXyK0gChBjymdCfiguWEQNW3QPyTgDiKrYFbfD2VAdy1ob2Kao
4JPvbDi25QIN9yESVyoNKDdR5zshRenVr93hQ/uaMFN+Kd2NNRM/Nsxghg6C9VEYeyVYgQuGH1Vi
IaZsf7tBvKKMJ9tOrXmkXP2MSFtaDP+wdwpOgXKW/2mgT/Cp0fcS2eEPvwEGpgz6xDx1tdWNYpLb
dU6+m4+xPkvVnqOjnA6CMDvgO2NL3pBAljurwSqESspaemsQ2OoKR4zsfC6hg5FbiZwYBCJS6mJn
jTj2z8qB9XbrM1awcQM7ys70neaDHQo9gs0IPTPQry59MhMwK3u4IUPcVnDrPcyEKoXDtmOitFfE
X2Hc5djt1MUPpvb81JqroHGHb0yyw3CUi0vAOMPWfoHBN6/WJP6au88u/Vve0RExcffkzRxsZ4M/
NHBdFxx55HCyz5jgwp2Q+WjGzXzQ5f+WzT6aMJgc6u5AvFHwj41ivTIHL6+3dQN3miJk1fuPKV/T
7AgM6jPi8swdOo0GhgIoRuOrVcFFQJzA98PqEgyzfIv53aldP0KZ9SnzHdx5NO8Oi8t7rS9bSo19
9ZOJns+gPD6hiyirk/VB/0vTQ3NPXMH/bMSNNYd0ozxOluW+ZMxa8F4OM6l/2KL0JUwJYOyyuwAJ
IGYKIc+2ndkA6G9g1sJVwxA08T7aA4Et8GH+j2SaWe4ggepbVpExsQ6b85Q8x51k3wyWaGilGYzR
SSr20cJOwSMPKl9c8XKEXOK2fvf3Kn8rJRSufe3Pb9xyN4Nwka0hII3QVLEOoG2a9XwYxCmzfWPf
/uN61/4ICc+jrX/Hjx7w/7/VUCuqLit0joglixUZnX2yIpv0G1Go0myl8ddAB3hBWTbAgwzInXXR
imILExaN6ZQI010fxOvMRgp2w0Gym2o5vDAzQ55oa8cn6ZKymjX821XqjYTToPwzUXYio7SWwQdF
Ij6mtZZ/hd2WnWH4lXDsQU86Cjzz7crnavTFoxxdJ05VdVNhMUKiv1S2UbZhZ1im1ED7KFpVS/Ve
disEvpLmdOMqYtbIjKLfVuWFKfW+/c0fMAqScC1oqyYMgFAhfhrDZytsEE7PB3F/xHXN6607c6uC
ZGKJuHYg+pDJ815fIigrrXXY0fD8dQ2F6ZoHA/RTAVYxc6ZmTfXvxDRPWC+nrZLxGcrz75lcyDSU
MP2t+PkMzQGaP2KSvkUXxFEdNete4S8AlZ4dq+KDjrkhJO5BYBOxDSiUXj6Wt19dPE+1Q2FYuCLX
66XdcyrMKWuZ7ImGDViUA9CfHNwq6RdHwvTkXk6/AFgA+uWbzJYGXirlJTMCRTdlczoxgzny1Sms
fJrLu3bLOesWYTlWY8LNpmP1wbQKxAarbCPaNfFG+VMvxi4kDbtfTL8QNCZjzVQUXV75y56LvoMv
I/Mk8s+fGDL7GZ+eY+5tldlXNmRoHqZdTrvm69jYLhKfvXUxp4d+zvMjtyZQMt5OYYXWefB685i+
DykHxF9zsCAMeQWPLVsOnElLA2tJuBzU/QCgwAoP2XsVMlZtYNjKGZJ/lrpIqF8006OJcFLwNGam
xa+O4Nh40EkFyATnPt7mf8NEiOIjYUXc/r4DDYbABPHOfJDpS+qvxOiWA6Y4Drh84Wscow63/1Zv
P8h1m/5o3S3D87+Zb5R3WgtK/UJ5Kv68u7MYBwv6hwYgz/rHiIflH4238WhIhqX1S++MuBmb9NWK
iPPixXXGARXfaxbrdzBslg0xS1vTbiXWp/jey2yY8miXY69Tj9C7W55Hi8hzEVMX/ynjPs3mYSgO
Zbx9tcrxSAtszE51DK03hX9qcvhvAVIDXL5ji/6fdPIMiXLI1I0Jc8YnVvGKAaMPGkYuj5J0PAy7
UWjH/LGFn60bgIOVicbI/2d2LwuE+vjRqce2f1iPoFxp1IARLlspJJ7FKboVa7yIrQ/ag+YySTvQ
XzKbCSIzibQRv6gFKBuZvxn/F49vjDPSZKuPFlN0iK4pdMqPXtoQmQGZSFR2gI8r+YeJZHAEks9W
jsljzV7ISg60VlZ/G8bLyNRYuAEThIDWnlmdC1ze2kmlMKawSefQHBC0ANEjiS7RAhVM3vZqRLg4
mwwxk7dAtNMNwD412QFIGhNPNxflJRYI5QSIt8TXN32TNVSu8+cVzzB2GEC6TvFXMNAf7frggzqa
l5uFC5ozHvYaBf8h+UJall2xyvtwQCdPjZzmdpKbtel7BI+q9NKL+gPTGEPi1Ovw7j2UV1feCvHU
SZwpGB6Fmaj+naNbQYINbKqnhigR7c4NmIaI7pMnQRS2hKkRV0Tzi8uleO2hGSgb4YjMOaffS++5
xiWlxzBTsbV5HxTDQ/WiBm0+GDP0ULqynN7O6QBRy+Rq08J7kvkTXACygrKaAwb+qpXCJ7dkG2JV
iBEwkmsdYTu2YIPyeqjidTb0p8s3+GGK8zpfGoug31mpSwBeaCeY0PJ2QwGPnJZai2diCF0aSNY8
tWcyyIczKOguxSowYXCEVNDoMMRqI6n2PMZhOs1W8gBECz2jmpY4A7kk7WFxTboD2yEZllMf4t35
MuLd/INNSwtvHThBKM0Pajkl2wEggmNcOP2DK93c19RUsEgu5rDjB0n6V1zcqU3nJUwFJ9IDmUZ7
z0cn3IhDphUmEsX4wxLFioasqQm6sP8PbJ6PxNmEvuEwdu2j0wjKn5VEMs7Tx4UvrybmIdIWh3t8
j9AP/ckJ5L1tMI+Ng80fwqEaux/BVYXMoOFfuA9cBiI+uKYlWx4mq2+CqOfBIXU+CvZH8aPhxQh/
KYaBBBJUMmB8SKg3/6lbH4Ap4wZvbhjQ7OyLnx6/3CydByfdtCfRm8YD0bLMskRoNlBnlswNrRN2
b5qUy3vL/5UvVwD4I/yvB8ofIvhCzCDqV2nwsd65XElDw9xXJycwwHTD1kNuDwCWd5TPwgO/L5nG
PbvpQx69Krf5S05KZpN15d/rlibyPop7ChT0CcPf9x0Zfj8DNnndrQMrVfRdso1SkT6fuBaESPip
8UPDLZ+Eg48ba1ghTUG7VH2WdzgRAzJp4HsI8VoX7xW9X+zW0IyghFJzXIHNdie6RJDrjOtYZ7A7
sxYh/k9nPBnpKSf9GQMiVhR84/6H6b4lIlPnPFjogtmZTaIJQS1cqxbPIGm3rrWid2LQ7ua/rLve
1DHs05BeAetiOEVDuLII5sHSoC3bY25D9uWnpRuwuxUd5fuicN+RHwRHx3R5ZcMn6zSuvcDYwJrO
beU34pJ0sx//UM5j24b5+63+itEV/wnGuvyCC85EJCMnlnxfHqABZAaJyMzYnf//mngAzO+RThFo
W2JYFdYs2indVLWTwGwDKQk+KD1nlBrQOyi1mLANDr8mcCV24+VZRjbD9S/PBl5tSBbKfxyd127j
5hpFn4gAe7mVSIpUb5Zl3xAuY3aKvT19FgMkODkTZMa2yL/sb++1ybiaZBvh4Fjr9CCsZV88faRn
+IeEiRYw66rNjuKdhLPw7/UjC3DjETD2BfHHDSkI4mGsLS2aiw9OdMvL2HBeZ9Kt+eCNg3egwjpn
ntGRyEa+Thi9OZmupIBBw8GEwHlLGWIBdz8Gp6UnkdJam/ZvzhyMPW2o/tiA+bEqDmUXe6X55Psx
AJSI9sD3yXgRI99X8zs/Ss4NJnGWO5mQ/hKKLpZQMOLwrtZGRjKT5exQfKJW9m8QJZnWl5nXXhsT
rg+NxG/LFSAEYsYB6EkWIX1wpIB/MRIQYGLPz2/xYzAmirY4DsDtACXntX05lvpdjE8tZ5TgcajA
B720FFae+mmpTvXa6W+LysiAILvwwc7Ml7mSCqeGoJubJrcJckfnkNcYdxpRc4qtPOsJwlMyT5qf
cbU9gE+IztH/0gKITwFQb+yBnTdb8kqiiTnfhRSB8W6MjsJiTrXFQ7XNy40VMoy3QYyJdmCT2OFG
0rE7wQGCl7ckmdyBMFFCK3ZJy+cuGbgD7DTrS6qe05pqBLz1j34+YyrDOBFxXl56Ho3qCZ5ZfyMo
WqhH4V7jOVI4UUIBTOK3YdH5PV6HSLg2r/eIotke+9Z6NpE8kqXbhqsZHTaY14R9G2+YpgOv4qrJ
9zWdyz0GPsE6mWhsiF5f5rbM11V3TVCC95JFs9B9TLHY7DuRkQpyer20C2C/S2JeU8jSyZJZaOXO
w46Ys0aZzvR2r7akdCTzZ953OhUZPgx5EzsA8t1ByD+yvcg5ZVoPa1qSsL5m7aaBO5c7/HlRjIjr
BC2a0YaPTtYOPLWDzwhBfgJnLE0HeBEiK+uw8muE5Jm4zjGnFT2QzINXWRfWqqna9Mo7YwreIupQ
V+yxWDkIFb7pqp+qm7z/pRAJnAd3eVJcyryLQGqvKixqbqPsFMTuEzeMXzB7WrOd0M3SN61x8DK2
dnlPRDf8bLn0vKkIg28yrFnlW6HoIDsktxygGbKItou/SvxSrsBnEW6F6E6uPlG/JDDw1U4GwIsh
3Sa5Vfz879BB5+53Bq/FRfO0hkCy10yvlf7AyGfGt7DcpxcYTVOxQTUTH30ESbbf1dnJHD60ELjC
phfeQJxw8Zd9EAOwupMtxUDvNZxWCScO5om1SaNJTslM+StaDAuY74hH9gNj3YLvOBLvF6HZdIKX
X0T9ptKBF/jYSbF5csyVx6d1LG5M9GA9ObM/MQiZUk8W/RMsZDV7D9AOOueFYg1Z+RFCm3j54MIh
KH7DDmBwlnsSUCtiCdB/+qt84TMSr9PfTLMx9rv3eebWXWOLaPzR5GbDweBuCesp3eReCItzIek1
69ebFLmBz6Mn0/vG4w/AA6EoM9CWqUuZ3JfhM29OfVRQFjxi74ggM/7K9UKBjE7dR8w5bavjeQEw
HSFnUhORAm1YCfx7kUv+m8J9uHDLD261xwgowlGMnyqD5peXbqd/9Y1ieuSX1BtQthVb4YSgp3Z9
a8BxPNXuWvhcUbHutB4mSZI/o+CCEuHExlJPmmylIKnsJwXqOnswZyvcV864jJskl/GMPWh+gJPw
YEKbjJCl5HW8FK/Z8qZhRMr7vCJkcC55WnHQErdqqXgMNtSSbFlW0Dm7DbRYmd0+Zduk1loSV+BM
PMPwkBAGfpjUEzDd4K0/fCuWpzFG1Y4oVb3imYm9sRyt2t5b1lp5VXNNYRTywBJDzA7pAZGCaXj5
Dm4bsACPQQgQk/xscg42iBky7gHFnb9rYUdwD7Yf4W219/pyS/7UpAtyXI2BXyyVlNtC2B6gxo1n
i7WDRLO5kXIKMn1mR6iFbrBN48t4Gy1Q/ZdI34zdToX1dY5OxFYvRXbJyNmecQFNdhK7g+6l3L8t
Yz3K2MICD8KQcMxaGh9QSjgHObo/9I6Ahc4K9/ng9A1e/d2IiJt0Ps+lbVSnl8bPKwL+gojO3zq4
+3Z+1JUT8sgfWjDRIsI1tswleBR4FQb+3Zwf7k20laAnIfmtgw/EjdcnREIsBsG+J9507vCYjzTF
oxpQBo3wgrCxhrjHaU92wMahyayqQ0Q3r8YRi9i4f7eY2QlXOXqwyYgDHlce7d71Z6/5J+C0qTgY
IHD3xwSIHBsnF3K4mndOnihUjjJiZvmciRYI70HqGNB68sPwjxVOh4Pzbcnf4tvso1JFzUE3Of6t
ZNxXb7ACkaLO1oo7ULseiY5/y9q6TtcJyje2Ng9jFXznpSSdjAfRdvh503QxZpKHTC/hj6Wb16Wr
3JGxGnKyxiAhLGzza0aW9/D81Lv8QMmMm5jbcNqqb0rgv4YT5eo8myklxjhEmNWGE/KVCe/nKbOS
CKwDVMWRG0LOzSnCNQyS270BceiQJMVRlFi1EO72Y4N2rP428jYStjFWhto6heUj4aFoXucwXRj/
ugPbSAKpdEqlKzclS9t3IGRldgyQReBTU4rLnGp6E+pyJeQuSXZV3gQZiozAHZzzUzwu51tx4g6n
rg3xPAi3KMBA4zPKwZjeUQ9ti/+QJpW9wcEu0f9l9UliuNdwRbDrCfcS76gOgUT8bMp/FuTuYDtw
3pJOgB/i4Y1Ow8R46BcZWBZ5Ky8lpwP+gnXA6cprStFY9mGZd2XYl7hbGPyxaXXVbp74N+Nblk4Y
1HBy2PzmgvUlJh54Sxi8Iz4Sog1sVccUWAdVT9pWM5gh4WaC/kpsULiJ9GH9jSC/uXtLK//e7/iu
i+nafZDXkrfElQDpFlfhMcM9r+E/4nFaD/A4uEZ1uEzWvKcLyRbb4PwsFY/Rwx89qmWKgEh397J2
ZDz3AqEmOFEw0C9kFeLopiIcDv8apPcMsS2ItuBty2zPj13S9qp2T2JHKj5kShz4vb5G8lIqzU9r
Zjoz5ywqlvc5DUfRZqh/IxL101RxDOGhQvJXSMzygDLoBeAY7/IE6AlPpbium4PVP+c95x99izO9
165m9S2iVU0rEK7kZkfpHUQn46wXqI14cZURlCAcfGUYIXf76qozNi9YrAdvwkxdCh9ZwWPe76wj
C1O4IdPbi28jswkYrdqG5VXmuyU7cBHStQTUbSPgQihPI5wkHvAVomf0K6yyj1LAE4ow7BAlR9WS
yJ99+Jmrf+gf1myPN3QHF3coRR4khBR8yeue3qnW1QdmFgwlYKOa0NXRnkoGo1w+6Cqs9mT8U/Je
GOVthCrUS11YSfsarCJnX7hZ5n6IPSIi5PDDgzSzbu9LXN3dpUvsGnIHrZEE27AorsdqrWyGM+eB
GlfuO38sjELRYfYWk4FyCc02+pGB+iafj2zDtTNfpNGBi9QRR5ogdAbAp+0cExE/9tv02acg+int
050hPNEthHb0P+5N/fealsDJgKNjI10tiwP3Qyt2WLaTL9gSgXhMlK3ENYmvy6R/jdH85I98mZHL
19KcUgpIGLNph6h3RVbssr7Jij1udXMzTTeKa0zzJMwXMX6LjmrtN/GX1fyUBWHVY7O0N9Ubb6J7
chV+MKdZz/+KT4qsZNXjoNk0fHfMchwaeSLu0BxHkRmWcT/BZYIu+SpiZ0sJXAKnXOX6J6hhOpzq
TXwbCqjYm/zUTxeGCTTbNDdpJH9JJN7b8lvplH3tE+3S9Myq+D4iR4PDkkLnPjRI9LLLVRlhY+C+
wvUV4UkiQ7ure6cYPJSLZBtp9MEApNOIieZLOdX4xrGeiJO1VUasoJ/8M9GEjHinpXBdYfeYOCI+
R9AWf33108gMbPwwPubjR/tNGdpe+aymW0/zTfMzP7jXIjBhb/AN9N8/C19BYXNIX6wTDJEuI49A
AKX1xOAy+C5Zvoqt1lFE3ts1xYsPZBHiLtSDjAg0IqkGPOPaG/oy16tl7l0We3TImQlBvssVFJkf
s/6YAvZb0g3blwDeHtWyKALIzV5rlqjpqC1PCSzta+GhD+oe0j7BC6oqcRbiNF3sZQMuYq4mVGV9
kblUOpB7026d0R/x2k3PGInDBPmiyw2WiqMCdJgMrgAESJq8gAChROC2sram1Xl68VazoVniW/3a
MrdxjasaP0zwcohcB9Ke1aL+9E6XbsKFRk14gX1A+TbL3YRrzGflaiROGhejPmT9tkZSxiGmw55f
8/BP87oxcRJkeLSwTf+9XgadYeLK+O7+veBlgEkryUGdx+KQEzRnPZBPCPThP1UgasSKiPu+gyBY
jd74O8dO1fwWJlEWBlQ2Afnx15p/xfjWHNiALYCYxjpmLXktqynnk03jK19zCuwu83Fcpc0hReQn
hSgCGDaeJmkiMFh18t7ruJNXoAFY0BP8P5yKarrgTjRjYncghCwtEeiTxr1hbo2VAnFI49uMVIZh
tVPgbyygs+Hp9zCs0+Dlmr61rplf6pfZfB8kKDBuYdh7SOlSu585dDO7a16ffXxQw3Ajpl9Dj7ZA
HBXH+jnnrFYJ0MtWGtEYSpdmugCae3+d9JM1nJRuH/YbR0pBNBSO/OLXOoRUvqTJqRAjOAg1yd7S
yAqmDGeTlZJ7I1hKhqLhAmCZzpXNZqLyUFT0g9MjR3ke16zm0CsXC14V/44LgzB9Tqz80aPjtok8
1to9wy2UzbVELJ7jpjztJp0TWEe9znetExmmRzppv/nXibQtHTLCoPZnF33FLiQdLNCT06quX4fp
vZQJFzrJV6p/k3amTmEUL9VycVDWBXwjtvYcIveGoAZxrbi/VJxY+8mJ8r+aPITWKGwY1wijVclp
rwm4LccbEJm8hd2/wkK3PdTlo0Mt1PKzGn8WZFTxYBVMcMNxM0/8jy4d6v9vkAq1cNzsd8r6Mdl4
L6kSNDD74sckZt8SCphQvF7gGyXXODI1qQAiYXdQCYSQox+mkUP6rUTy6+5EFip7vIgtN9qVGHHq
rn6xrMbQIGMApAj4+ilvtqE/ZesYIeIoi25cHWT2PJE4/DaV9iYODmXDMaPlTeXM+Wm9CS8nsH4J
1Jo4binG43Rc4ik5ckFM+IHXq5/GBcJTMXMc9xmmv6X1i3sc8Mh0uGiVa/Swk6i0Zs8gWU2ygkgR
8EKIzHbzU+zUYm9QRgrtLsip8vJ1cK0wNteZuPkJ9rgG4JWYNptYOvgWFMB/hP35s0sgnPGuErxR
vwjdv6y6GSJPX31LKx+3ZP86a+T+6JtscARzJKmwpNCkILotEbp6B/63KqnB2eg968Y5+KB8GPpp
8OCCwyULfGBp3oTDUueLz32j/nAa6b6SRzGdSn78VI3phQsedQg9YEVCdogwpAT3hggwTR/k1L8Y
R0vu68iBg7GnGB5q1iqYMVyTfG4x2rUq/9wkcnRxQ4f7YEv9s4KNsAjs+MmcacFeSRyuemFrmW/V
+JkQ+VTuueiT/QSuatDZgLdKMjdMdi14BMIbvJ/CDjaSSxCWZHPBg9PGvTuqv5ayD2HMPLr4D9qK
pB+GQ3vH/5VzCI+z9zb6SpVtJxw17V/zpSYYw+VNejW034qXpurXAG3XQ3l8ybU7VspaqO4BC9rE
1CmDBBpw0JliboIlq0iPm6ojx0gZIq8ZR+XPaa3Vd5PlomYXa7ZicDaoyQxo9/gMcLmSptYRocjJ
2ha0sVM+vsXHYj6H+ioVbl3BoP5fimqUwdXUMrcRfYv9hbuMRhvDxM1EXM5ZfM1K8JVm79Bn2zxZ
j9M7Y43RpiQeQnZFoYhJUlCnCdhRZiaqAue8WltNNbePU02o/G8xi0bWtepcwLK5cSk2xb/MoV5i
T2Iw/Hl9A4pkJ8h32q+BOXhbh/+YlZ8xNw+XghSHFJ9jlqERKfkN91zqMncgPDhMdA7a+U/2Ahr7
hhvQSuA7ZneEz4ULeBkZ0yPgdryuGltF0p8MEE71psnvBaTQ+CvzDAJP8UOG009BzUpZvlwYslq2
Vn4wdTZ05ELuH2xN5ejimC2aVnuFdhJsqCEKQmYhWNrDkzHt8JERWnnJlzS8qDObmLkSxIcCdyl8
2SOqX+0X9bOez8pPPJ+EbkM9btI/e90pF6CG3+QWDG0s58FRFH0e6958G7qv5eFEKg0eWP2ckEYA
X3EZy2X1s43fhNF9JSSca+Ba70zG8f5CzRr35a+mUVFpHgDC68U7ja6p5AEPMxki2fI6PIZXa/ei
FYMrRPhlflZebY+YSsVLfjW3rT/vwSd4hptu0dr3GAYPgWfuWSJPpj2+A/3aVUTTkb4VD73TFsWj
wgdIgtvXdW8udw29wlxpQ2A/11z3FOyu+dS7hLCY5WsXCcROBIJa5UiAxWo1PFiBdK7By3B5jyhR
T78xccbboKJxMhl0OLraKIs2h8y1fEvpir02jW0udTaPllEk/Iz0PsUUHPYbnlaioQGQoJC20+cU
2t1H/uQmO7n1w7Tw+VCktyJlqbvmyinDg5UtmyB86AUzx37PQGa4TGQA95p24OygzatzB63dbiWX
ms6CgAozmWVQy83L5tnnCmcsZiyc4B8MdQanehitg+lIMvAsrvQP4R9AlFDANm93h9ZcJbLToDFg
F5xc1dzgwAQHMed+cDZHe0zAWey12pdQ+5+0ZCRYPLU1g3/tZxF1pr/qkQzIi+cMxzFju5XlZQfF
UU/wYsHKYoi6szOFa0zwq5KRysqmmmxY/TFgxa4tXyWJE+alhcGPwwfS2zq/tC2cbHKFduubF1UD
mxA4NHx/GzoP7h8TmOsLITCqsX6sJwSpb/ODtzLkqpW443sc/BblNg19tLzqMwBKcObCVPJb4aqE
ZqXtIpYJUrqp8gFxQEdzBiW/og7ifz38YaufL4aOR+Oe76jAg6QHKoG/4K59QkI6WjdAWFjbLVvf
DN+1CUnBIUtU3FCGyFkW4bkVTrX5o7kh9qbWqfSd4kaA91xaVkTt1mFmbL9BM3Uhuqgd9H74Oe/G
bwxM/IgJL1j/tP5XtRHsoKyu2a1OZemF9ZW4V/NC3Vhb+hYHG/fU+C1wz7KPYxVTctU84WPNZJYR
L1sP2fhNOfD4cfNMJiRcDsygvmNHdc5idc2T7068cRwtcaZidl+82Tv2M9bKHbfYJu+ACZ4ltKp9
7VnlZuoOYAwK002+x4u/Gncw6wbygQpdQCAOjxKJvr7ZAf8l95nQrQehHwBFYEvfnMJRwpE5EN/m
3dzu4FNRBNAwIOUkDk1qi918I2HqdvLjfLe4lz4ZLHEyNHb02tCMcTJ2A+g+LEPE+tmLOfY/lPwN
Y9Nr/gB0BoTrMNYHEsVA37Ah1tKPGHMR5CYPlEaEiSEd6RC8CzjiSrZUpxbIBLu9n+RvgcDR0yQY
lp8Gfj7h/x3Jo/ZHvYekvWnAQXosY2juHBVwoW6BCoSWU22zH1XyUixaxmLUsmK+PhXPSICHfUsU
T+Pb4CcuRzwCPnqIYlvpKb0o790/hjy8h8uPZIsZpqASkJBzyvoWPNsbj/BMzqDLPZ4fdvaQkyCZ
Np5QmEE4Tfixl+pexR0NU2C4okLym481l21molz2uj0ThCtfPL8nZpRIvOVXmdsuX6OIjTpxaSTp
auQsMtzzvq3wkkIeNdykOeT1v4DAGnh58TRX1AU7EaqbNnAwsWvjlOe7qfobkCuE6Z3tYqQhe6bK
B1kxZVRd0uSzSq9sAD1WRz4ikia4lhhQ+9ZCZdF3NTU5GA8uRaetjB9NRWYCoCoMzljdX18K9bIa
PxMA2M+4/0pYNZu5WFF1wbLLVcjC4Rh8WTcgGRPmqM5kq5UsL+QSokBYev1xukgVbV1Ox8Hh0Jmj
B7l0VYgGcfVr3dTHFpS7iXaskwKovLK1g2bk7sU9TXJe8bAyhEVXdpfAZUA8K/5I03trLuxv7nMv
jCTkMpWeU0i/mYG4xs4wENLkSoPeuJfw19k0CTzpfw5v1JlFxNjQmmk0go62Siai5ohV5TPCiJVY
fwRmhbt2NvDKhFu8A2r4UcAHZD2gOINf5P3vuf4eDI3XFrWSsT74mv4UR+cXSqfyTIa9aX727adG
RhQaRPxvUDAZXl4wJYkCJocekmq/6/TTbDrk39qWKOQfOcZE3BGOQn8hFUtwFphBpXgl6EBKvos3
Uzkl8YOQK/jBWqLSaYNIXN8Dlkv8BqRuqKxUvix1w5seMf9WbuUtBfaJbf9Y16de/8q620xfRIIH
lbsykrXVeuM9hBxJ/elFUdcRvTXkTEwQffGnbOzFHlKXXxNLBVLHWoF+zpcphygi54TSdTipfFZa
YdcVj3no6uXRhEvPhi+CPPqIwLcDxsjXU3RgGstMRF7Kg2ykuEeLe1TYW6juA6gNhHICs9u4vBqM
Vs0zMvp4TwFjFjhhyxqIJEdK0wLJuhpaKiXxTOLfC0ARi04gP8cSI9UeSH2rYJTi10Evl9wu21Wm
+JqMpkLi3gcqWSPG9EcdvmmxVj4hGFX7OKYae9c1nsLz3cWObJ1Igj7hO83SnfvHiDdDQnrqf1Li
691vwIkj/YfUmMPuoNJPUn1AtlrzbmUgb7jp0do4ktYlXRlZrq6QrOv9tNyP+EvKcllbq81oXZqw
8gKNqsTPKb613PuH9B8GUoPR4PFeZHd5yRLBhIdfyRBMVS8yAn2mke+2OOQLpyT5GkrmOizCZetl
EyjrRvYbzhdl+WGk5ZqlAlAZwstAxqvDE2UZP0UmAi1Gaxb0v97Q+VgXRNzn3G0V2miEiBOJMewF
uFj4Q0PTDjlLLYOefqCRx+TRfyz79cgSBl80WNG6gGGzst61+FuVvYzSxcVzJ7g2cS1pg5hGIKi4
Y5utz/AlWDu4ZjKBdZQfK9qU4TFHHsgZ3/GorwTwjgd8lhibDC7biU8bEKdKR2kcRlhNh/i2Vonp
huS0nQxZkpOeq+1hApPAoAlO3IRwdweI+/k/5eWE4McbwBqMMQEuAxHVTjmjYZ1J/uCItCyCueuc
ifFavk7bZbyL1NftH6X2B6EnYVCCJShL38LwYi5zHNQDblsUwbCqvAAxVQcdIbxHzNVMOEd4Fxsn
T0EmYbjH4AcacdzFiJ3THyeZQ+eY2ESC1zklUzNUS56OVpt8IR71Lv0+TJgfEyb41iElgVW8eR3V
cXFBcGDcDX8AN8XX78hbYH7z02qRBwUuTiZbYo/7UUd8NkKOU0stg4qECuhiGinfRgqv6ejh9Pni
doI3FAJU4dLCElMPkXMhV6VsXRVsA+CruDMOHEaBin9myqaq70lxU3GOE1TQHGTL2djVxvF16zBu
ktKgGFQtPL52UaIlieM2AwDwKIij/5thGYMPK+SmMVmwMjIPv+wtrrzD0uOi8I4Adl64KpQcHDtx
PWDTzW7ko8Jil5D1JoMxnPuBLNRaEo/9PQl+GtHjwpookDrZZVTz2E5uOe6SuFtN2ZaeJT1bxh4h
+qlAv481EcPSB6fJf7XAxYEt7ir6F6bhR5M4LZDWpUFX+xSGe3DEMDQYn3F+t1hJZQ7y4MP+l6nm
cT1SSEDxkXamPZ2sdJB7bUJgeBNnB3myDZxuTviX+SF24bL26r070hi/NkjJgy8ecwuXy7s1PALY
De9yeOLwwfqMdMPQiKtE3tkyfhRuEcNIq8VXX1yk9DrRB3FKxdP02vXUtJAYIcYOw+9kcGrDJZ27
A7LTgQqycZPxJ9FoYDhlRW/cGoQxsGh8GJSXakybNvwnEHPHxhb777xjHnRslX1f3bna92zY6XvV
7WOodvKlQ41TYZTiZu1LtsTgMHMekGYo6ASipGcQA2dtblF3y7AqeC3YDh7ZxjeeCZ8XN9EJEQAB
j/dzeP1yNRbl9KLDe+owUELee1XgqVUaxMJFB5K0bYbJRShxsvHhjQw32AOuGA9VmYBRAkYW8VfN
s0eEuq9b2rbCpMujYvlhehIbUiYx6DeSdzNzJlnC4+L04XKt58Y0OCquhHL8UHdt+jseMgcrG3ZT
yXq2zA5kSjmdii4vnSbvgf8WY0Ei7IN2Exuc+XhHo+oYM7iwcGIQNkOj38j/M2UFKmqXKBNnDxtL
pmT9TeNVjU4Ze0vxlWBL2sUgMuSOIpZLksiLAVc4Y/qibp0qV7J5Jhifd4lvredQo2YHSBBUr4vJ
naC9xS8JUGf7A9nx+l+DnHWoUbOt9BxWcG8BGAQv3qR620JtM2VbEj9zBpHmWwH0w6knzyDjU/kh
Vo3gC2pohSPpkPHuN0wYFvjRy7gixwqvYyJtqIOkvh5yR8zEo8SiJ/zN8nIsoewNFgzDhbC7ddjB
TBtJmLIP4O/DW4atj4MPm+cGfBQ3RsFuQepYD6rbauo7CJ9U1Y1DjDJtqRuLVjSv0i0TPkbD0yzY
GlvuFYYt4G7hzMCy+mm4LQdazHas69OOsXIqOpQ/4jPurKNlHQTOSnyYBXfUs/lVVV8YTJimC1RW
IsLMDoEtZMnuUNjDJ4tEgQ6nssA27ifPgMY+eTXyAw1PpTtrp+rfTI0Ps42K5ilKDk7yeNfnS9jQ
3z27L8bloxox2cFgVR3N2jW47GgYiZeDrolgFUQy1WbghdQFL8PjKP7hGYDWCGxidngSJ8BPuMav
kuXz1jbpVufr4vqka/iaY2AxAb/ywGsTiJuE7+d1qIhZJHYbuYw5h+AhIqwWlZcT15c+Z/FYnxVX
lz5LlkGViOvEa+tyxBKSD2k8D+ESWXpjyJzh2CmBf2HG4NuOfg3T5zgmZJ/YvF7pNlBcxEtUH7mD
HVU4SHhKQ8gPscmJtwIDDemN0eI1wkS36o1D4Sr6g3kyDbrs+QoG9vwf/5mCikS8P/pohQ9doqoJ
YNTXMPgzEWeQ0MVHXj/RigVM5cbwmPGHSArUmPivxp9i8EktRhSRCXvV03vtplB65eme1ea6MN8S
7mgA81LwEPPi0DW+CSw9dUJorkEfEiAuZ1LfR/L88TnkKE9wVFpH2q5HX4CaJc6OqaH3dZM95vB8
nwi9SXhOaNDOtF8m8Mb8lyUfL+GhGCg+yuElcw2TcZJ/tAY7bWQvH71JEJ+0rTSfA5luUuS09Jfh
M/OmNHyqFrvqQSWOzhOHxaXBT/5GkU7+PpkMHXXRzzQvRB8aaUAUhB31Xcr3Smt3pYIHe282D737
5olSUzxy2OegrqMoymSwr7G4Y4jURGeLVriw9jWVsTAcVAq3l2xTc1cw/aM+Ye7BbpHqPykTXYrc
yM8xg+jCn2E6Ny2DVE1cdx8C1mC6GbAE6r1dEbAgY1ND4flU0ntHlw+WTRLDnF4qFS/qCQWbcI9O
RJYNP7kmcCK4/2CDDOEZi42bBL6abTVGzK9lpE1dIqVEX1zURfFAH/JsbQmWAkPLlipV9n3ISk/4
1VX8O2peT1dYt4Y+BnyEosmlL5tqTUz41BIe5JIIJb1b9L/CzyyYxOI5IFWAaWrkn2bshhycOHoV
fHWR8DVUza5zxD8LoOWo8KbyoAh678QMOEWJBS7iiLa4bd7r/sKbjjZLKlIH4VpiUqgAhOEG6Rwa
FaqVne6UyuGz3uU9RxD5fRyvIdHCDifmmiq2GqIDY6X8qoA7LMVvkThNbV6i0u61/FqCjRTbBuY+
EbCh3Jyi4tCBqM2CjwLKJ6OH8mapXsBt7d2iSmEttk/6lCSSHRcY1vSU0hpu/6g2HSdw4/HA+xxg
228eCoIvIkmSNVpSw7uFDMQ7Z9GQBsScD8AgIhLsi+59VDOHm7+KCCFz++9E0n2eABRF46Af8G5W
vOxDj0hNGYHdEeNXONuHtKnMHOlreAiyDuy0vxjEPLTJXf6akwMHzYxDB/9jIsG16WeZ09fN9Sjs
LzmVGME7ZiSnBe9mLc4JbrrR/yRlVt3KYwdDNVwCxxfBIg93qOLQFUpKkgLVx0RZUHBsrMP3sjJY
lAB0YpruXkczX130ij2Fl7eEqotKIJAOt37FT13ZAL408UtyGxekXwPXOSFOBgmcoDls0LU5T8U6
M4L3CYaehTPRwNxGAt0ws49ERVv/izSn1XR2lEnZc4SvqXQUgR4J8kPm/464rgZ0xyIhTZt0h2EO
fVE4N4ggabn7f/3blApzTt7EoeeHaTxf5XGhti7FYSj/pnhoYEXENI9Qlk2WhoORhpa17ahXNn06
inUUE33D3oY14TPuQPs1j+hM9lEm6TjhpWsdCStjFpym7J0Gc8JwPM0TIySCk7RRaz7mqTr+qrKb
wDyXPzs/MmQKkTkYDNh1t/7Oix1rPUBlCNTND2e6+PUb1y600eh3eUSy1lEML1A+EKSagDEjXTwj
X6UvYezE34CLiYI8ghX3oNx1wnt5r+d39jXr1j4bEi+Eu/+fG6Sv3WERtHnAf0lHNkyBRFu0Hj66
ZwhTGj02vvb1Rf6jgT2rL+zzjEWy8b30xa1G5K60iVw8okV9z89U18ymD74kVi7JL2vJnp5tFfJW
tlM8dRsURxOLJVzcrRaeBWo+wMabtv6496eUy3QD8CKYT0rwDV0KhrCxK/V/dH+jSZl+99rVH1m5
XarX0TRFjynKhNIFIh49IMa/Q0hox9/42o9Lve5FPJi0uyBxjrux9sLZVyhZoBzsGWy4nWf4OKn6
i90sJAmbM5Xk4OrisN9z+6MHAjt+qN4F2RbILq6k7pgUPiMn8vncFNdI4q9LuCk9LIgx6CK3ZKM2
YRrq79ydyhODPbnmqwRjdzYiaNn+yPbybkANYgyZLo6tKfttqr8SwtiL9MeNOKdeo9c5fe3j4VIz
L3t98Ilhn5SCTV85eIi5g8IGspdr7kXxgo1LKpMnQcxpReLY55MewlwEnzPxmfpxYS9D9nebBBaD
CqTVeEndrognM8FHRl9ut4pojyQ0WKvTk+pwb1X/aGyfnxp8Q6+S7xJrnXhi8Q05MOzTCyVP7Wng
lQDInjL6cfOr8TpBGh7eqo1ROoydy+ho4NT4KboNoXOtOBGXLEbiadTYn6K317to2Ut5uc6oGrRo
dMCvBpsg9Ur5r95zKuHezU9Tx3ZU2vE2QvzExbFGQDlWgG+B54ZLKvwFzsqm+KqxU6ZQgKhrX72o
n+WPWO96Yk3EpEZIMZvpmnJXZzdn9KW5MzzVM3MNdidtzxtT0Bq90YLNIob4PN0SzUDIjohq3Dww
ZMDnwCUVFOe6urN7IT7zmSDZhJvwij16I34ZLjemrPRe1EL5rGXEkZul3ijbtHtefgOcRU03NYIb
d8TELQiycQqqn7JBhrZCpH3yO+ZM5kyPVK/Cx4lhqXKKZmNBjanXKGd3xH2UJptqWGVb7iO/mXiT
ma9aXr20AffLALv+nY7RB5dJEUc/ghdULepg9O5kxuv8QDY0I+dKk/qu4D5CB1I6rg7WUy42Zbrn
5qeQu2s7wpE90Zz0liiPLN7XQBtGTBSmh/uMqMpFu2u+KL8142nY7qZtxPMXbVCzwMkte7pM2aYz
wRP+IvmfHlrRDntwyM69ER3mTYK1objjRVOSx8OphOQtt83rIR+ab67t0Mg4bH0E/5TV+INwQsoR
jdGAooe1HQ3AldfBJoRIHTOGB9Bx09v4P47Oa0l1bMuiX6QIefOKkIR3CSTki4JDJnIIefv1NVQR
3X3jRledkwnS3svMOaYtlQuYHYL50AlwpqIrlh3zstSBwDXu+2EHDDHYA3TmwyJUCBXIm70eRzuy
xZoqn4kJebdTCVFdq8zD/kJ4KiOY5A/BBFvO3+Sv2L59VzgN2UWQHG2dDMssOLe/bwp9h18Q6nNu
nuozRYfg9NW2u0jinCiuU7t6z/7VC0lCYIP+iK00qGWg7WzBSBlj0ZffcD8ZkPL50O/jP9T/a9Ax
AP4IBn4hj+tdNQfA4Yz75IShnutdZ3xua/6hpKllIvKDLkLRmDisk3TBzSXcEAx3k+VcAeyD78cp
QVKRzcDwjUumdX0LaDmq263smal3E1xgsvpP4aQP5rljQMipw67FX4GcZpoWfrVMbIZ9J0EZpyXg
0ZkiFqergTmjuohylzOYxQb2/Kr8ZeLGtaap+N33FqnuKj/phLWdhwfCXlmZ8m7E1iUev8tN+uiR
YRjLQT8TEcCz8zkx90UZ2q0+bHR7rJeolzZZzyzMM+RNjnqIQx3EFeYvplRoMtp5pxynlfl44Cso
K+4Xg2+4XCjmJYLprS98/9vKzn3v/hKzRXz0zFqqnxWQDbpXsTpkp3yK8Kq2KMQK4dSKTGHo1fBz
EVSS7dKd+r/UgQuZv2Wats1NIHyL5bCLaSR4ghjJnJPiwHpDWWR/aOowe4AXv3cMBnK2pFB7jtTU
gCbmEDETxUNGFyfuxJTRXKuDvWYjLWPL+EK5/jUZtfJFcYJHw+lsnBiPmz/jk6BKxq1YuUbPfwXA
dRxxXIImb9MTLHGd9LkVvSAnYIKBeYSqtrPWocvY6KE/FMstf1FM57w6xw8/N8LE2gnEKVKO1hft
XAWbkHNZ2JCH1O+RFSfm/2gLHrV+Ue4RAxR/hBhL/wtXiWrkl8SO8dkjTdDvo0wCh+4wYAChO9fg
0wC694i6sNqHQJQTWKx5bt0J9bqi6VXNzaQXpamLnMx2LcgmuIKkcBcN84p6kKX7hxLn0OWvnoCr
4l4r4BozTyc+BsCDsSL4hRgZccPvxzSVeJsC4OxMM2bchkj82y/DsvN/WW+n1obC3zAUTqWVaM5j
VD/ZNCpngN1NCvUvSzwYyY9EeEDotezd6yWteEqnyDf8Ji5B1tct9pAl7ZbVzUMDv+Bv0zt8Pm9+
ygwZpctwTZoOTJeA3Z/AgVmvLEIXpARE9Oan3kS4169auAGXUy1w9SUAx/u5OAFe9Jevg1yolnRu
KdATZ6yXyCtJS8R9skZDz1SbXUgo7OnnemLDK9KPHxm+A6Z9Fgi4lDU554lSnkXlmC+BOSvnj7+n
8rYQOmVrqSRPLNvn3D4ty+7nGPHMM/cIWdtjUajowEIJQVKHyMKY6wisTPkcWzy2Je8v3A7mkIEu
8mkg6gdEN9URXtx40ci9wtEwOHKHbb+DKvAmcoy/ZjJ9Nejaa2aYRFQq4UPv5gbbfj23yxsPaEEw
Kg9eWGx964s8nzG/cxyM2qk2/mm4E/nN3pihYF2PaOAtj/rUgVlpzGquYgYtT4OUz2WkDF43PQ3l
nekH0/MhXyMzZ6LRJMtyUknhniGtYQMciPkzPzWXat5Ay2COXK2KymXO+bCUX1M6y8MeYg/7XlZl
Nh90epo0HAJTj/Sl51fN2mrxJhxdLEbcJCHQKGpKzeXVEVBE9gQvhVOlQGtBVSHSm9ELVA57UXn4
6bHMW9thYPQcX9IpK1P/Rd7attAMAXxA9LxyqLFsAZGA1Z3iCOb7S/VEDur080f5Np2YTWPLfNSr
HybkyjGtXL2/lNUND0V/C8cdzTcFK2nU+TUal22FgmOrehI7/S75QhdWFf/GhIlqvTWVH9q0Mt+O
5rYHCGzNamZWUmhCctRBHrH3oeBlxROrxMJZjyR/Cuoz09didlU/v2MtzcTkS6w2cX4exHscb3Lp
T9H/VS/gMz3GyOYh+cJGzuuLDiMP0aqIOSCkIJfTFxyRDOk7epnRQqh8zQBjVwCKUdfzzfEGl926
xwVT8B3xZEk8e33gNQzvWLf36h+HmsIreuv7da2f3gzzYD51/q6iYn9+uF4S/B75sm4YjyC/0p7m
50/46rDW8GOklFG3gQGmxCw7iZGCqs/RX0XpnC2VXm8y0scD5B4BKpbk4bMiQE3XfkBNFKzQ6QTr
DFnC+2tg1hYvqdv40T8MuLiH2pRRFIA0oPThqeM5V54138HA4LNuFlMjOjdxrFClsL4xYrj6ySIL
jvwxbB9T9gx+/xPF3/5n3RLLIRM7ShWmAUaeGbAhhmNGcSvtmRSWNIJj8K8XdyOz8Xp67jTjX81P
mNCm0lsW6euj/FJFcM5Ln3tcHOsud0wUZbLxRXM+p06ahehycwnIWolJ+POCl2Qaov2DvmwyonQn
MBGUjsqGgTceIuBiypKeIwaMbeybEFVdBaaPfgnJO8b7beWF+yclQcWEO9kWpBglr5apJ7IFtt4g
nyn/0DSQWRmQFSeVHnyq4C/SYQnOa+z2HzR1gAiVrQUc56AAdhjSb/bz1dNi9eg3p2x0pLryorid
B9hkeFZCkXzZQZ8quXRAezNQF4JZvQwDP7IB07clNW6BYhMjYUr4GkmhhDYsojWWQzousn0ZBJnb
KPfwlYXTxnSnNyeR3azOIY8gY7Ds0Xryd1fkNUYU6xm7owB9NwOuFGAz8vzeT3e1taUOLh2hKWzU
l8o2r4hhybcpELYQB/GxCu0IJXmInboXGWp+9jFLNyI6lozXuujbH5exdIgPfNUjMJmgUlwTx2kM
KUEiJjDwD9uABgacZC+DI4EGLqnYZC4akoSGaZMOrLBjzYJ+SkdGDcIMVSFDOWTgwq2Tl4KPtrte
satsxj3UqI+sO7B7hh9SAIB3UBlJ2dkoQaVDc1tTgivSxmKQ+WHL5mdXww8WORtJS8Ug8DnoNSPM
BxAewRXxZiMdTP8GrJRVvMQ8tSFSQHsKrJik6CJXG5kQ0AZDaTt/48louRiccWO4TOlEmNBcZ5wL
rR1JJWHEnrjyx21bLlo3ZUHKtMJi++Xz2/g82GCA6oIikLKa9DcayFuKNhXsaITiKRwPGracgn3u
rhFg3QSOShtN46hYe6n70p41Q6+ivDKIGGnP4AaSUsM2wYB8BPlT3PP76oMnqTadscRIygoGZ8qy
43quNwKDSBNQ0/Uz7j45ON/Lh35hdPtbMi5BwVMg8mdJxVwMmfI8VGsnIb7pmVbFOChVWmr2UcYn
c5vrNcKcQB4OCXl6WKE1nlDzHt3PGJ5KWi0e29lIyA3ME+brDWK00OZX60igagh9sMx99qoqJJjW
tnLK/JgzMCoQjNUFLyNObVnDht6xwSnJCwQQQ/NG1IaSvX8NkUpCRpSJmS2xdf38ZloQy7ywJrE2
y0yaGj/Ky7fJB36N0n9tvvhQMKUw78SN3/3rEHjQpd2Ax2U7JBmgo7I1SCkrgqYU2X1TzJVbkr/a
7C7LZ1SwUX+RVVSdlMlYLwFs0ZFU5AVaXhj8ywVGcXxnrYF6gXMLL4LG6d/SH6narc7uPQISpTyK
whdTHyXYAZOsXKZUHQtp6VkC3dHWpniPsh0YGcbHsDcPH/UJvUwB5x99a3OZ4uJbqQBqotsD0ucz
QERlYXWcLjLUyNQLkq8IGHSnlcsW3VgV+/sCrVIvU0CqxLI0517srowldci2+U8Ig7m44uVR3wd2
HVSHCbRs7R8l+Cj+lVDf4cIgpCHnFBm/XaEVOMRbK4IQTBbfsyd1TObJrvkdS9hRPplv2lCsteAh
Wl8KMNaGq1FGwZRQGn/CR2dAfOAd4BZtNCyXMMA+AwsGAo+za4JCwEQq/2Yu0XcKfjlafX6tnv9e
pYHb8re9326bn6UA1TJ2IgKzQkjLY23NJyYXyT7gyhAsiNotNTAwAEGqpwzbYeez4/6EPiF6Nt2G
nKjse895MLFsAN+I+crijOMg//Ci94od6ZitOjwkidNh4Sjhu7BuFrgrmNWyzeN9MmRpAwsScifj
u5K8FRS3JQV8nlVIZmaVYjgZRQcMsh57T8vthRgaMzoBJ2gxaJA6CtActTnsuJ6JdrkRKB/m8Fap
QAVq9ATHd4OmnJh6/hsPyLhjcMWjgVFh0uAxIum1EzUyTbKl732JYs1qS8S3OBT8mBHsTeq/UxxY
HTUdBExQfiona/65dMCM9WPO7GPgjpb1zSjLhO4ZuG01269JOvhSbQKnAJGTE1WV/z5+hop4NjK8
GdK/khpwK1e7N/waNvP4EQrITwaLe1ebVZJX1f/UXGMa+hJwpivRqaJw6dUXcDzWXvFBxBhATVO8
V5WPCg8rz/tLBs9wIimJ74Bdo1IsFTK1WaZ+eIohsaVYEcQjdDXBWnWYR9CFJ3SNrFQdvAE1p5Ep
H3PA+3I08pU5XQ4JL+TS57RgovGYmkQGuhHFiOE13C08kzly10Vr4fiXnyicS3/VkiIDuIFFeHdt
POuWW/6ii5a6CcKSkTT/y2EjUVi4rP+L72GRF7PhX9wvYWBPcsAplW2mA31JCfcFv7fXGkfgj271
DZDpkg1wfU/xlCoxTQ95QpEIgQFmBRRFJzAt5CVz7be+cwoaBvOnJjuU1mM6L7kSUU7Qu75vvHxY
gq01dmqgRypoa6C4gv+LFKkENdRV3HPZGbTrWN1A4YtSZI/G9ROi2It3Ru+RCdfF2IFnXXORGJmW
1FlDiFvoTHOhc1hbw6EvbkaGt2xlxJDUrFXG0qsH1huimOKDQuGTSOf+s+/bbyo8Q2a0qAmu4dfb
SLYWUoP3eyvH3xDwGIHgcR7zbQ0rIa0S5Dk3k6+5l+E3Sy9SkREAbUJ/2/D61FymLWhyhdaXLQPK
/y8FAen/nRR7LWRjpj65eughmHLqY+QisFXTkRENU3jJK42FHFt2xLEg0AKJ3pBiZLtp+bZlSx+y
gBOkayrglOFONNgIMcSuJHpM8K+5nbDyY6/nTDFpBQ90m+DrYFdA2V40NGc0yWO/9sOS1BLoXbg/
i6m+CFYaxd3U/kn1qp37A7bBXUWqaQSop1LOOasIotPpzd8ocPuLTufDRCUxDtkRYWyqxJ5GM1wu
34dCBl3jYU7P2fOaJh5IL4Vs+NZ/Q38fKEdOA9Og0+Woq17GF5kGoH1qBxXMHBDoOnGLf286Xsyf
jJ0jCAA6Ul4FPWl0yqNTwwCG8Z9evAIok/k15UorfvvGy4RvlU6BNYoI0jMucRFRqwTzkq7Eol7x
RjpE4JFspfCC8HPJL5MX2heXWojxj3FfwO+ExZtTF0HlJNrloL5TCBOepxIxTQhrvYjEZfJZv4lt
BFYec65wKc1ibkEJ/jduO4aUMZgcwhOYk+Pz23AmthvOjkd4Zp/CCmfVC3sRITqMYqidLnOaJnlG
gEuJb+X8vpFaV5XXwrTV5jK14kpim+9VoLv8cv2lXp4hBtRE/oAZqRcfcRKRz2BFQEhaavBWNGaz
Xwld9yrelFgxHEzEZwYhTLFo1HQB+SoXVAFKGfgkQbEsGQkSZxIGISZUN+WEOnmmr8ZBVmuPhLNJ
B6la8JyyNqSyR11AvsuvHJwNRoUiQ3EgsfNYX7IWpBW2BeEgMB+R3ouYic9lqT9QbLPZ8cWGJgQC
XH/R+Bfp1qfbb/zpcPolNJEDWg/6fD3Y4mDSM6ZAmMKqRfNu9nrKIAbBLWEIYJiwyxM3UqDn9sQ1
6C2BbOgZLmOWLTwQ49mf6+FBvPcIRtmhjK5BuEloNzlxuOuS8ZEIo1wYZlaVz3xEuyYzOCRSLOlS
fc2G5c3NTrLDxsTxaxIz4VRYNfiepJ11Q9tNCfk+v0mA4FH5VJxvvyGhM4O/gxlRk4NeLwu2RIvu
h6yB2rZc1YHaST1H8jzbyzx1+/SHNi1aSKz74+1QXbVqW6fum0x4qlVssZ8luwv+WUB/+BMb4NkM
D5CdcX/0L+ZWHUvluMeD5sqTCodjj9KJM0VHYc5zPWcY50jz90Elkdo2JoC3HQ7f/XtT7HwPPXr6
YHtCNA20cFbHqF52yrWWFqi03jy932gWetXRj6iixl9g+X5/7dn07YWnQnY8bxAsk5IohR1KTkT3
GoOC91Ir7rzrXW/jav2sk8bu3OLNxNLYZlOcNciRwgM6EA8bVoL8CWgueZSr0ZkG+5RmFc7fZNgG
q9p5al7+0Pwd//pECSnWCszfpPqrY9Kh7cG8CeoLQXH8iIpdeUfUjbsP+wRhYDqadtYct5bMjG82
xN4nOdXJpsq+3r9coNlpXL7n+/Qo+fMMdDKQmAmoItvvMxokJjSF5pJaSSUkU77NPv6yOQLuKNWF
jApGPZfpj1TsW/E74N9KIb1oDnV3yRlOjYsJ2jPMf8wZhBiT1FqUjuQZjVgfPzRA3Oz0abT8nXxm
+wIsglFhDU9DrH9E5QbsRmaGBsqZx32j4OuanBfJr5IvB2QnH4hnaASnN69UJh02tAUAvNGxhFQC
JpsutnVgKyz524onBzQrSVZKhbRFQRFS6xr/AuqTl7BvmlPHe1njObh9plCcxjbHJcuESYtIzAph
y0M2IakPSE58kXIexi1ITfaJdAShsPWxqWEUAf6X3a1bwuYV2flyW4qI0n+FJ7AZlDnBtnAq5h0v
AF1c3iLezrnybIdp0gem/m3fiu8i3HPA5WVrd5ztQXlljaXTrOoewCudK7p22Cc/Y/9yxd9BPxox
1SeVgBujvKIbYkSAcOvtcvMEC+PmH2sLyTSCCG7hGKP1sJC7nzDnFQK2D/vtoZARIi4/Gs4W68Ie
VpcRTt9amP0cMzg7G5WzXvkT+jWHEC00zTHzm0+1jPUndV4OFcbw9+iiG6fkOUyogWWuUOAw6Ori
EN3fhsmWBP1gcq7iKKcb5wZLpOWAgp5ZEchhp0U/4oGOpoDkCraILzeXyN0CcRtSe7sRfdtCOOOp
EBZDC6D+J19yflmLcY1jafiLHDY62VZiD5TZTBK1R3QcUFnXtmgRLjsX5R89mZhAKWymH4sh/hqC
bHyQ+2XSI09rFgCZpHYn9zxgoDp40e1i/CmDdbtBLI2QYB5QM87X/vEHR0t3rTgRfW8vud3KdEi0
oc2wFrrb7GEshgjoWJ4s6OQTBD/yqrSWCekf3JxOsi4utXFEVOP3nHtbRBSLLNrpd14m3zU8XIG9
hMU4Jvx6PcxLpnwDqS1zIoveRJ6yt4NIMmnhB4n915rT4wW0ZUBvJxHNgFfWWGE/52VnSkChmzTP
Ur1a6/SSMmVd4TQ6yOodhx8z0lUlYXqcs+udwmCVVxisJfTp41Ls2NbiPfllekxjRA/AH+2EmcPc
645RZXh16hlAXSluxOqZZu9FUXduj3qXwuAjHVpWlJH405v/WqHZDPLdmFAP+zK5pNJSFRVU/fT8
X/EtvhflMGMlDZQM9aTLBliWjoK/pbrIpIl61vssEE9ZQwc5HJPs2yw2ENyJEXqUzSobLozYkGN4
pte8vxRhlb5XbL3kuz6Q+KGdAnGv+VvmJ3iKWMVh0YhlaECeoZSznmZYwFhn4R6A1pG7uXU27+AZ
reCuYJ00PsuWYMr3dfjLfhhTp+F33f+FhlfJP2q0gDDvk50dv/dRf8/5Hgs36ja4tLwQm4TF7ktw
NOLlhQeOZM0ddpU2p1979bh4u72SES1vLVIabfPUG7/1ATFoSNzbslYlsAioh8J1hGsssrHlottE
hUpl0mKAg/7L2dowlk9d/DJq+gU/7k3Nnp+jxbSt5PyPzV/0O80uR6TYSCTeUf/vPkBvYGZoh9BY
Ge+zmhxE41B+FTVzSGx9iLS4raHBJYuA8N3Bmhvms0HFFWHy41idqsKO74WP36fU0LhJ2Zkt+Aew
pdXQIHpnz35Qm0xva37KIXe1ghW18jPa0fmuVh4MVPGpwxUhfYb58KfYyzZ+4oRF0ic+TWP7ZsEL
6ulzMLvBgZGOeCP/ALTjuFMxfnUohBFPDNqcZj+y/RcID+ZizdtDkBn86dNiq+G7Nu0rqKh3oqKP
OceMhW+VcqQY/SzXVXDUh59RP5WMbnoZ9+1KvAISW3wWYnHsMDmTLEb8wPsrB/lwwDuDehA2IIJ+
dZXuPglLa1Jnc/sf9CJsSJcAUGZ7VirsUm4SOjVLaFqX+IS8RrRQt6GdQXJQYgBDUJGhC327OcDJ
s/SMwwscdTRttAT/EwB2nww92gKczjrJ3fJfS0ytvirrNXiwRGVk1RL1bvtHEmoIyhJOicgmgSns
XD2GDN2ZL8p1T1YC+M/kmAtEPlAjKASL2pdpLfGt2SHZXJLDVAgRNBOOObL9PcSM4KkFNvlB7aVZ
Qz3mIEcJW6eXEb9M8ju9bszxPs5b2AraSeYV14RVHm+Y//GBh18xAJIZlAM4sdH8c6VG9t3AGXEL
w+UIH0Gyia+o/lhG3H1sbxcwTVqKKhZGqBfUc3mp/9bYeenM/nr2gPxzXsJOSnUjbaUMB7N60NJj
MEu/iVQaf1+Zuyv59iebtvKS5+Y/VO7I1heratWqjsqwR5xIstLVrzYUGrSec9+F7JEDaIboBPkB
9Qo6wgkKsAwWFLqpCpt8nR7bca6Jq5FOOT717Ebp/Vy131GvZA4LWi8JV3p7TrcxSa2DbRjPDrWF
arPdtYqzVJ6FpzwuOsZZgrEPpmEdYhVjVm4hJn5kT3+qgxuyT6OXtv5KG8HwX8kmEuEUSRHgpch0
tckkU2eg7iYcQooAULVV3kdIKXSY+VV34J4kdujJPxTNPqFv3Y+0lu+a4wUrBPgIq1zr7cRIW10e
dVHx/N4+v/fVLZS3GTfaxiReeAvbJF2SLASSyfmw6Z70S0gtdWqcdg8CDhj0fBmQpgECAI6WRQkI
IsGHDYoyhdX1pB/k8sLAwdAWcHhw/JyNG4JaietrmnLRWwSoAEHQMaUhTCOY8ABOsesyh8azbqab
Pf5s/Mubw9GYfGjnLtshrq64s9ZGAbWEMQdpSVfEXT8NxgDmnG7ZX7GqIB9ja7oZJY+BmOKUC7oZ
tPR8rHRQvPfZtQTH3wbLtl2TmRQeFeLbj8AL3itLsXVOUXRPMX1vQiSAw7Srj+b/0B/Z1jdRv4zh
L4onpB5mGVKWWsiKrCfKffNg4Idx1YdrhUEh80xs5satg6krHlhufSh0Zjl2yVk8x1WXMhNC3kDg
+2O6UtnSSCtR3AaL0vBC37Oq/8Vs+lrPn+A3SV0LvErBTz8nkoQFbcvYkY0xMwWKzQxSALbE/ED8
y4cFIRxWv6ViQyTwcRAgTh37TvfqapGauI/QeU2MB5N7aNa6cG+3Yb7Bh3Kcb/f1V/Re+7mLRlOJ
T9gsaZJKYiWxJ/6vVuseabKEGgfrA0br9UPcx7tydG88692WRUV+HTgMo/7B7lLHYIRyRGxPkbT0
QcApL+ZyNGlSjboJFR6aCUdZT3EVzOHOaLeRQyFDE2oYwi96Sjq48s5lYE18W0g8EAj3As8FMlip
uCqou+HseZ5LQlVQPdUVFbnAcpqhTDBc2gp6tJ0Omt39qD1rWAfQyaQpZFHdKy99Wluby9Lf581K
5yymcJSiR8538dZPjPWtm0UojaEth8LFsV8lC/8KWQ0Bl4qEZcXyjCsf0GBqZpy12Hv4XukXeVs4
CWKXwzWPMZljAVRW/opR1dISTxBmy5Y921q9+MQb/7PUJYhTzY0Wg7TIq3ujuyGsrcdQXdhLYuvO
sBpRkjGw3fP4xPNllbuRQ8WaZB6vvsmgGCLSjpl9yrVS4I9Gh48uhk2c19C7lSs1UBw+/2rXFvte
caqfRv8OCVKumEOb+oQAKNSZRm58glXCrU4aOhHaa9qgKl3h6JoK9Yr1IUIicwEki2rVhlM2cYcb
nIBS7gbKtsgNu0NIgWBd1zFbuZigPjozTux0/4Dd2WKIXBOYJ8YMm8k3gKz2t4N3CcNBaz0qIUqF
lCFHfIPdUPx1f9vRVdI9u2ikdOxR49LrhkuBSrAnBcBlYbmcEp+b+FfQ90IysUwUGgdfgFu17WKG
fJjgkUvAxztUu3/LZp4/WCqCxSMpOi6edQM1/m7yFU/GNwlOVx6yAVyD78Ax43/JdYQjpkWP67AJ
mJYRk8CFWkLOfuMvTVv1QAds/WXxlJI+QOG/jmjgWwd4pDotD6ZIMfTrtCrnbp3zx56ZCeqvN5FE
ULTg5jMWY6rAkt9hi4t2VwUpAwwwWzXeyAYCkju3sUfxKPKf3EWpXRnsNOamfmAykB7xOCOBjJeI
Chjrkw2hkWyM2g88OuS5CZ6BeYc8C/3a41M59EtkUpOzHtT0vCkuprDsvwdCFBpm8NVBu4toZTM3
+DI4CXxjJW9U9XeygI/fBFYR99Wit6Rgu2gXigTDNs8o/N/Vd5ktAnXGOnbACYiPkN5tVbjh6mXc
o3KdMKVXjV1HzcnPDEe5hv13LkOPKBmjvnUtGOYVX3LMYwhOY1iUEaAOoqx2TKE4X9CwMZ69oedm
DYLHl7BdeCVrcli1ZluIF+Q+KRN0mRyiGVu736Q/1dFGIR8KbyEL4nLtA1MhUwUWJ9gt1I5wh47R
S4atWaGcf4OzWLNPDYs7BRzPNMMuSTmp7WPgyGOdu6IBza1tOsMPVEwdW2viK6UtNjFGGfpkD8hl
VjfsVl7scqH28dLLDttQ0CHqnXrAxC8JshExkIw4GUw/XoNxj7CpJXPTBYkDnPK7P+S3IMU/OO+K
K6Iqo3fZ/R6EezK3rmIIepPJ8otkAtNRMSlsBcLiIzg2bNFa/Wk1NzTyDDvM965Y/bP+F8yAGUWM
KJysZin2Tt9962zSqP5YrCLRXMEAbuAN6de3y0Ge/gOErf+9S4d5yIx4DUZ/vK2gxtKHfsEYCe0W
7gSLvdaN5HXH9HMG0gaeKqNqiRGQwmr8/VMREvu2iR4jmo4QZk4u89VRCdAC48uMHjSd7OtTWrUj
9IyZRmYcbQlhYmtr6V8Ghur8f8FqP9DCInECM/D2YpL40Fg0CDP5Mci5gaNYTPNUBgQNccLiyf/h
ymMOg7J5Q+FKUOg4qUApXwE+OuZNdpslJc/KuhMfxBfmP1Js9mxMrwz2XWt7hxBBJ96tjbmwYHSR
8GezusUnBkOQgBfgSfhZyWoDh1fjJXEUIC0y89jpbgUm0TAHAInt8JPBjaifVcmvyrhGfE0jY6ay
PFYGAggXlQJqCGyRNEmsWxmn8pPyJ2EoCFX8QB52XCaH5Tzr5kgCcOpE3Gzshg2XefkVixEbrukn
IzCVyRFrE4wT+N79V3uul+2GxcofEjsqFuSdw7W7Km7JHVHY5e+4YdsxvBQU7iiN2As9IdTA7QfX
NM2FULYhnQ2x11TsedFRvoFNCA6/SV+QD+4Cnv+gYIBqx3qwnaM2lWHDyDbOeORjG4Uon9DFxRPb
6lbcsQxm0/mmVe/mWA74Of18+oyY9fMECHuOrT1XGhNWripYHQJwDVoxyUE4uMcL16A5OlAsE/Zj
Ek9qV0cCcZzhwXaBuoWaDEVON1doIabfgowhVSc20fmQM0RlgK1xRSDPOcV5ZTPQoyy6TopnvPAu
B97CXNKPwJoLOpsVzkQR2eNfa/gn/AlNOFJmlC42n4KH7mQekVDJfD90kYBo2aRsmh/tW/qHz34S
ZubfgTzDKSURhsrfhjT2Xn/jZT1Wngv7kTjC2omRo1PeNgg+2HzZASFyd0bJjGf4wPlAyi/sBCQL
s8dG9AOrQZ+hgeKTLhjaMw3mdXkFiwH2s7TottgEn+WhPnQ/DT+bLWOsp6DB1YHDjbQtLkwcqkD8
SLmq8cmteWtw1yMb1KmH0fClX7S/DAvyPcNvNmkMIYUBLhSRkzPObMFGRpEy3IZMqxKgwm0g7vTp
7+eOxoJMPjYKd3Yb5zdurxqVA1R1uz4QG8Awg0fDhdRik7zoFjNIGsAUWOZGL/NSrdM91H4XodVV
X03vAS+NAtJkegOshDke8sZ595cdFRcNiNuRWp5BArYrhzeQKHeKuxvVe8j38Qrvk5PhXNHRTIsZ
+3NHoD2wZZqaYL50pGU4GFzOHqLpMj4NJgonmW8HDStdqEZdOqu/KOU5of4o6Ph6y+IsS15nzMCS
Vr/sb8ESTKGoJ3Or4wvkRkFnVbmT6YTHEMQAdKwPbR2sb4A4C2piTLWaw5Vb1w7TZvITPxwqzg+P
LOtwjgJ6dn7EGCE3QqqZCdqPH266G9i/choQnAUbEZEoPFEwElSKMuNWPlUkuv6L9dKheHEw4CPO
D/gM/StSTWZMpAUo2G+JmeVkB1uLZZagwIEflPaUxuSMtZg6HkdLA6trpl5xsTAzT4/KP6RxGuSl
KaqERYINigD1vRC5CEumUZA6fXJGaQuoW+OlXjoVK1LC8YYZi2NmFArYMdaB5ZyQ3S62zR3ZXyru
atAEOCISYMVO81kWlvuB0pA7GKt5seF90dIGZBBR0wQOfSKqaTbQbHGYmk7HBsaBvwgtZuRWSI8z
Ngt8Ks6kG0KSgfYBxQ0JrRFwO1Q77XzLJnGZLayDyDZreWwIsjbmpCx7wpd5HN1beiXXjWs9Y6zM
gw9gvACoxFnI2YNIPf2R9+kmSaGwzk10xTDGptWiTYQULzyfMy5NLk6LoTfHLt0nlzEC6QfVdn3A
uzHN+Wl0Xyz0h6s03/O9gatk+Db8IrfRGGuciGpgs8OHGug2Yy9eOxHaAbRqzNOazV7oGQ0zbpyI
mS481A5xAYM/jiTeZWpvnyfMlU8pAVmz+EIWfRzNfrtffOwksZoU2H/+g76T8sI/8p+03dwtXKTY
RllhWE/jhkbFaW4Kggi8n8yniB7FyIaBmxcUyTo/lQBCgIX09JSMudPFcPghSk43IW876VAoGqzG
CaW5KToMTvmjORObh/Zd/zN29WIJxsEnnQl5DUUxga2EIPe29Y9FZH5nmzIySIHlNFU3trGIp9iU
EInj9HSBy7MNEqaYlc645pMvFXHlvVqzN/6C5zlvtxXLqQU1x7e8FVeVYy36u85RzMaVeuaDeB4T
JJgprllb+dX2g5N6MS4HUFNkPfzgfxSv/tX6Zniq/ikbUNdwHxfN1ZhtWVbwiETspmfvX/VHe1ou
b554ITRpiQwd15++Tf5/bPg2PgyHp+kBcj8OHvo+EERAc46IA0nLmCXXYCeuWNdUyy2tsfj/zQck
LrhWiA5sjnKuJz5PAVELExb0J/ECqRb/g+5iShD0Uax4pergJZtiBANohzhmKgchtEU4HsDOYcFZ
EI0L7maUETrZud0alUtLlDp+2QoJPq/FdNXeDESBLJEpE+YKuFQW1oSEAXaD7APmMTnn/kN6C05g
od3sf03WXd4IUsWmpMEMigeOShh2Jt5yPqLw/NlwAXrzdX0fhnmWzZGxZGifzvo24yiH0ytRq8CN
sGme0cYGf2VlM8yG6YErstFI5rNzLgttHnMokE2+HK4YwTbBSj+Qg7lBv7SQQCGO63pNZNOBrXxQ
cMDg5xJoNGfFTrz4PBrcVVtj53X38DFpUGcD3tqdzKP0iH4myQr8vSvJmLg0JM01n/7EbNW+Oekn
PxjZVFi2bPGPE6+U+E/OXvUKfIghP55I8GjwE1ZYnxN53e7qv5CG5OXXdoo9biXetKNWrbMLyULO
pEXaNzs6zUv87E4sX8uYdtzO98FavkJlEKm7qL5YJb4aZV3uhx3JUmvwArAB8U+xyMrgTWLp4Egg
6sMkEpDWfi8R7ZAvXQycU3Mc3wy3OPEC8bzxGTDmZ9bD/w0PW85p5i9hijbRDh4U3JApWmaJr/o5
HOWf0hXB/676G+3TLbiSsEA2BNok4xx8S93sSKs4/GMtTPRWxNb8Wn5nB0aGRT6P/zidoaAyMQ4G
dsEiQYrcvqzeAAw8P62T+jZTiQ2O1a9oEf5SpWAn5hSndEDix2SP1C//In1pGJpENJm1J16CHd8N
SpiQExsnCKM+hqaAa/nZOdO4KCmDWUOFd0aAfLR6M6+SOYgNHnOkHTPtmzMUXuC+3rOsc+tvoBGW
I7rxScOWPjPrebS1diNxNt0Uaprz5hPv8x3+x9F57TZuBlH4iQiwl1uJTb2uXG4IN7FXsT99PgYI
EGfjtSWR/GfmzClgsjSsr8U2+LqCTSo8yMOCGhaDAJF6yx6Z5Sd2FiGjAwxfCPaFA79lgTeQ98KW
pbrcX285XI2lzMAVuy2uYgeCun85GesvxZXs9tze5WW7BqhFlws9PvhHD8fHRbmn4a69e3gd7frB
3xjfp2uzkfzaq7fcqoD+OFKdq3N/B8ehZcBidWlXMPWgXMG5Nu0K1AkaQA/13mbnL7lL28XksMnu
GhxnsglQ78AXwexm0a0pPH+4PBw2PBfqB40EpsvSFf7AMfC7H9rPhIYLR8JVe20v+c94rCFuAIzh
bAntYjVuQdumVQdDRUcyvtrC+pqgX+NzhWqAqseSBhIKnert31dyrQG5aHieBicR9rpw7jY6fqp1
vNqnGwsnaE6QDFcq6ajhvOQhySD8F37Nd3lBl/bHMZBw1+Jlc2w2o51ixgd9bwTTfeiP6RkcpD2q
Q2qZvmWfvq0P7FJQIpVQMT8XM1oYVylGD0mPVhBHnImpGYiADAgMAihj1G1wY7jMtNf1RInmk+re
WVrIeFHFDjaKiBSpkVO3HxfnE7cRDgAtmIvkV8wd68u4J43U4xJKEJBsGBzwN5ZsCAhS+he2Kbjv
oBEn6U8gf8OOw4uCaMn85mtgnuYgtmg5GPoajfY/7RC7e227DLE2s2Oj/jYJ1viI8XFvSvsvXnyN
QwiPAgQ0cMYQsSGXurqruIQB7SFKgtGuI7ugseMTkdxDG3h0sHvq32XxSr0I2PwBaKZXSdxX8b5H
nobuhGgDIoz+dxOjq6HrofTs3hMAgo8BR9hkNYkOR0kC7wbUbLTl8glHsrlzwswkt8pOXpDfi9P5
Dy9e2Vj2JfmLomVG1T+HtQGF97PYdApL7gWthkLOdg44t20OcBmZc0lK/qy4PBREbEtnIkkczIKh
4+M4rNOly8XxhVPJ603bKL9sgcnwFmVP4l0Jnd8Gn52FwVNDULsNJQSGLfeHuiVXN3wzJrf4rY+s
mKMfPM7HlbmJneiGwa7d/JivsxG4GNnZNBNEaerZoSJAiSBUXaBeIrbiUFxMuFddglAPzs+LCPIv
IQI3T9/xwtUH7MM3Ia5u0nlEmkpHY2f0KlXPNtWHvLk2tYvI/aO0H3oPS1Hn7ldOpjNL2srXqSJB
e65NY52TIAuzbXgY0q4YLy2fldacS7/8AqhoUtxtQLdVZDquKKGl3L3eKrbedBuzsmMUF274Cwv7
zNODNfl5uD+ghzPtxSlgOden7tn1z0Z8HwuX6Sj+NocJUxk3lWDVn0hoH+bG0yAI7TrtgN1f4ggf
6+JfFW2TT51Ep9a3CmcM3mPD6w/JVhou2oD4m+1OE/9G4z0CaL6ELBd15MXjE1AvdIVxWw7giKaz
WJA1qD3fmsmr2Hhj6VCA3RA3SEo9K8HCzw3AlOlq0D7MBrcARtmsJizpd6xWz5TwkOie4WtEJP06
QCyfYrq62tEb4nPFjU7skKtql1m6le3ZVA/kUc0fcEs0FrBEfYTkgOKszeKSC8jHHXk1F7NGVSBC
jz9Jy3qFLf+BSDt12sjJ1qxdUiuj/XiuOSw3Nt94jDag/suwN9NIfv9KN3iaFsk7+/ANCza8SuRP
XpLCyYJmCS5MsA4BviDZICgjVVDzcJIvSX5QbXVj3pnGenNFHA3HEN5/peJqO/VPg+T68haeSWfH
GmfJOrsx67OGoNjgwhBCtg+2CajPU1upKA6hmkowoTzI42FFOMKyKqPyomLG7lDHcox8LBYAQL0X
VtQUyxo5pE/0NYGtLUmyM97i6yWuUcf3uEVlC8nFZukp7I37y6990R/uExkTAW/lu/lU/QYh2kq9
jlDFvqcrk0z4yU75bQblZLd9mQ4Dlcu69biRr/IHQEMDvo2t+p0nCCBGfgSLF2iNmyz6TrxwZltq
7QkGNGLSzwOUJy6k6jKGIR3hUNTg2uGD+s24OGONzkw4LBAYczQnVLGnH6ZhjjEHSyCDuvByW6iL
MVoUX1Y2EoEGCH8Ev8I9EOrXYrVPrMI6YcpW1xCKeSvcfdwTeWn3tS1BMQUk7t2shnPh5Jqn9I6B
+w7evegvuPD2yJKsvY6kHtx7/ayaEFj8pDjNggvhSNN/QCZyrlvn4m/NpErjWN0FmPxPZTOQ1opL
/yo8mot4aZmfIxHfGFuKXU6BWHaV2gtNB+sMzA446srMARCGToIpYM/AWjkwKmhseSFMHP+3zxEs
O2uHwtlH7HIVflBuQLeq2jX2FZFGOvZeNs7ZcB6NA6yMPN6O7fq7cjnsWSmNOvrVZaebatRxdO4O
LBn2OuXoM3ROYDI4slMSnM5yrB2K2Trb0arX09bQtzL1bYDttCZsLeNVYDVEqFPHFq23uasp2KmC
PNHDkrJNeJiI/bAr3QO2kYE2wg2WLz13E1AdrGSCd1MbtcmSs0gmduljp0WjsuFnk8oyT3udIGft
lA6HgeGOkAbLZVAOyfoYDrJ+Zr3FH/Bf8jKTjd/xsCmnrcTibdpjRmoxK4sMN+wPu3+VudrwMY5r
agFYSsWLXeNPhvkF1hrLleiBJ7czViiqTwJeAqOJIv8NB/UG/QXEVCbTdraNEumty8vMcGTmrcsu
VgiF6neDP7/RWwYb6gyIO9MyQwSAOd0+gDImALzj5QNgul9r0Ctrcu1wB8MYdAFXeDH1J73UsuJf
92iZmIbgTYo2EV+YHHbWOvsBa2Fa4hIi4cOSkDek//G2maN09rN0SRCsKVkqK8tVBvxHQb4BcuHa
CE4D4sApdmfyYN7XR27pFdsN/sZWjNHxx7Ss41PWgT1B2JxlnwppOvJ1yaXFSv/otAlF+iDikdty
5mlcJT9FTUQLGBES4A1dKVwcs8Jh1R/fwswhwW++IIM4eC3bj+KdW1NodwGA4fJsZLET0vthiIZ9
H0gvSjCBMYzlFXeR9D3HqPbWNd1zYLuwI+By8nyVPGKcNjUWeQ6ZO+wmA6hw8QLtMf/QjqOjK9UL
OZ7MtZBFMXUJvIJb74AZzdHFRJ30TIW0IhcDDcalZRX58vF8w0wL4iJuua3L69EqhOjIJpdxSXx9
BxG6FeIzc8FxX/HGxkFF/6ywa0+/ESkyeyA+5T0tplmrBshsfOTm7dD52Wciu8khvVGCZg1G0CmU
2CHfgGyRzyBJYSYjU/zZGTRxgKjw4zmU3ghulwZHJh7AtkpvTo9jyET/O/abbLgUEmIOvyUdBJfd
zMsDJw6QMbkhQHTFp8zg7HbJ1tjvpK+m+mIhmyWPBLkcUtlgxepsnTdQUfDzWzfDxsTqkwW14us8
5B0/0w7f0u+m3xjq8TXuSamV0TwarArWDIuk2n7rbK3j8L2wM8wO1wJqFJ6kDeoXEL5gg8t68oNp
c/2vIz6S/Pc9IATw1o2t/l5jK4psTD3sivouSh50JZIScUSDCYD1QzbvN6rgoGjgEi/USdgZNK8B
sBDGmv9TEkPFpVNhxq+vCrDfo/7fkwKjC8QVi3KTiFc2jjDxAqwD12m/7ylZn/3Zeue3TCb+Rovp
cIGXduSoBXQZByHIsnwgEwWFnHiAvhIw65u6W0nL8DySDMjNfsfvPBg2BqmqcELpdem0APdyVwb5
jzZjAldzk35SvttmOY9eB/VfisuhiIhyjWQpRJPzxYwWkWoYugonc7jlyKkrFy59ehIg2bbrCjp3
tQen4CGOBggf2KQvwYXQ5TFB7ESHlVyCfxtLOqx/6M3qrRHu2fbH4SYMN5C6shvvepK9F9lx4wWv
Phya/uTUeU0eM+YaTGh516Zhx6wJBdSMUn2gz6aBXFZID9NB1wtMNicOId/lmyz7pezjUUZrpBc7
JnVNgejtxLtydHTNDmBLn3iB8O0aBQ9xFwa6ZbotA7fhkIdb9PiuuBs498CFdIeF+51eGdXgXtDX
IP1mzk/Z76qOAfeG/VBH4rFL7Ye0BWoO8ZUx9VH8jKEzrc1PDYUH2oCJVGjEhMAk1mlQPuCrTqCH
gCuaP9NJ2oeFt4jq0jen09z61Vl5Z3Gss6rhNnlWPzjKRyejuY8YFrRgyRwAC7pJhc1NR0Jbc4P3
G7JPrGzO+jzdWTyiLNy/mVwohxxZiBge6M8X3iKsarL8Zg+iH0CNV8r3xvrGfiZ5eUFnd5/dEovo
89Pg08rZDphrTtw4haf9vZ8XF0LAC/KIDbsyrkRY4rkzGTtrdrltiKKMm2uVXfvwM66/tPxdHO4V
Rep8QkWaS+9T8gP3F/dPLnekkCsJNbTecqZCEYGF3ErHSYLy8GEBShTjXsYanNkNLf5Rgs2DOvhY
RVjlHLG6Qgbr9qec5XhkXhcHapqry6jt+RIFBMb/o/4ljM8J1/l+fNa4TcsdfJidZAARuxoGp9o9
ztF+8CoWo7e2ub/wokDpKt4avXMrSKo6xrBQRg311IV/vfIlD/eseI+6nVEQKc2mhQsTX7T+PUEb
0m/Fej/GNuwzxa3CndK/d+ZuNiinYAY9jLi+IGVa/InlE+HOqnWmoEBkM/tvOKNd8ySKIbTOIbda
Yh7CZCtKvlmfYTQOGdFHJ/x1J+zk2S6JAozQI9QlsdvDZRnid3O4kuMWSBsokTrkdExlNrp0AJ3C
yVbkEDgjFYVMt80sj2OcW5a2XPceGMZXqj2gMYYwQNzVFT2RMLgGVZ5NWeovSukfaMtScGnMA8Qm
ynK2ONbRJmk+4FnuVtkX9Z5Hi8CEIn9/4bDr4MmGPXvqwSaptgoxl15UXEiXKycvQNJ3Rp8y74Vq
21r3Bm/gWye7kCRoHuDOjMX7REOz41Ssr13pif3H8C+88mGo7ScbQRFACJUAfcO45WkVjUdm7Gaf
ReO8yxIXUlKJr0Dq1ODSfitjD+aFw4G4YDl+MI4TDKKvsW6kleXPZiJO25M0XSU0yB460XS4mfiJ
huptSry6/ofI+EYHVffLspd2iNYv7Q9CfCIJsnz9ksJOC0v7UmJaMLsu55PIjnXaKTzZ4OeM6Ao2
d59h78AMMiK3VG3gERo4umLU62UHRZut6QoXLQ9HOT74RWIf7TX9xP2GrSnQbN37DdSW9pxUzqv3
kwBWB+IwpwLo66mj79ia2jEhS+0xbN4D9VpIB0Qyk3EN8Wl0TThKKdEYxL3fOumWJJuIeyhFb0Zu
6GsdYx6U2aH+k3dbVlstvTQ2vRe4aFq2TWW7Ct+zh/BF0gPU9QmqrVUrbJZ5Ni1bDuClIccJnDIk
2xOGLhkOZ2uyJdMF0YpREeUZLbE9XEGjYmPp4pdGka2LMUkrVf4MQswO1oT8lYj75N3EfomM87Z7
U/9Pru/SHfcw9QcsRzogpsv1Wz/uKbAknfol+pT4EGdH6hJpOMxgbAdF/Ix3qeUcIix0Qg/RFZcH
U8o+c00WrmwYKcX4pC9GtYfkV1z8vMTqDKMRkA66DLs0BjZU4kt0pN/QdXGGUu+vSFw46zieDWML
yg43k2aWxz1eF5ihjajTrgOfzDr+TLE4BPHFxyUhnPF/B6ClXb7WlwN4XegjlkJFCf+McaY6w3vq
cfSxK6ISyLhhd1tU/rgMvRCvPSVxo2UTzsLcpyppJsYrrrrk+NSDT0NOnaS3YO09HSYafDY26iko
rvEn8xA0Oxx+hj+wLtgsL9qfFXVHQyGEIrlZR6krLB5ge4WDdwVvrrmlRxGX5Hxbjw7n1jdtL/D8
aHesJqHKSeYGUQLnNE0FNIaf0dwGk2eq/MeCF+MqWpxw6uatfPAN8HfznJscWTiimm3cHIHKaGU0
3EowqWSLzFZytA1hO5bvJaMmGx5vSh6N7IO1LedLc+b8oz2Afg0Nkg4aXFjMHyDpnBAGxZoLoGJ2
Jj6ht/YtLF5MD1YnTncX+TtAE6JNPucZKVgDcwsxhu7OAnlwmeUH6RE/vTNFHaSij78QNJFgCYgX
wmON/abeTgfhR1RVduYHrI7R5WEgxEb8OFqL+7G+1lx2kS/sE7GTLWwaerFwFuYL5snWZqpYwvgt
DnJ4j/la/om3BTQ3zFcYDyB/pMR6YwSa4MnSbuDbnYjcIbuXD72+sJmu1QscT7l+Tq3LpYYzH0NP
8kJj2fnz0YGRkwEnc0eKvsBNDveqoDp6bHswTi5AtXUZ+hGZfrbxnZKisU5O5leAadwSqPairyQJ
e4XZ26s+GpWfGVvC8BhUcAlmusFTkDenLhYRaNj4CGV5i9hK0/zoVDZHWl04BVLvufXsSbb8Jc0E
Yy/vja1yvCMGaNzkxfZ+QN9pBf/4sQw82KbRXTAesRyAl0O1ImaIgezlzxqYhcfgQqcpVJt8BoTb
EHvOmWhwopNPCWy1QlYFrw7IGf0smC4cXmY/upLmrOog94T/EbS3FmQ8YgE9FgGn+eBV4v651OZ2
DYAhxSRlLIUNSWBJWCwblY9CWSX7+B/7sjWXcsqcdPRVMlgc7W28MeHXAAvluiWpTLPveKaS3Jzt
JsJoiaZ1pMHFfgy5VG7tOAnmestEzXIYUi7HQLVWZfdaAiHAv3AmZWeh1mPLwMbc4SOU9YVhCzvY
IvU7ZEjNxid8Zx5zSsdmBO+BSonqNoYx4ZQKsONO/eDxoSRPKJvg0eCNoe65Ygj0xO6kEjXAfEGM
uEqCvCOG/iv0TcNhlR776KJU0lEa/TNL11RQiDbnOF16BTR/LKnw2ZLljzp7M8RzxFpdwGhqG6An
paYzRwOURJtccdXO5tBTK9dkl5mS9eICVEC4qHlg6BAGl2mbyFXm84V/A5t33r60I2cQMS9oZhtw
2czRzG1p7TF6H5CmtJAJiOHCPZkddj8/uEAvWrUAhafCFqshcbMijj5O/rLuLQWV7uBbqv8YcGRk
hkzdlJ/2HbJ/+D4DxqdU2Z4d64iGt+rfX+irA4AHhE6q9Clwy79YAwkIJ2pgbx5DmSFJDd8RTpHT
EnSvnU67mAD9pfStymYq9ybNf8QfiNVXa3yi7ymsS1zu0caE9TWkBfnN47+U4CFpSTpIAOVUBKD/
xOYo9ntcK2IoX0dGfXjQ/FRu4i0TROCZTyR/5+4hQSVq9/pz4oIgpjax+4XQgnqW/Q278RW+1Tlk
RaKnejveyUjoEBiw7hJcdJc4uxHBAaq9hP/ZbEwQgDDMJJPl9mDuEpgPlq8Enc50VxVx1+MlS65N
6zTWvyzb9/qyGuHgUEmZlc8T7r/5cSG1Q8XC5L5y8d/JPM386gCvxP4yY0Kibsh+aaz7kPxkWrPm
+B+tO9Ve0ImjVHxsc+t/TfCRjhdDN1a0+wAkr3qfpjCR6IW3PdNfDWfiX4zBRMSYGu1CeUMgGcdh
2l2pHfKW5AsaoGgXTTuJ9BwWf9C7Emuz3KSDnRrvhORUzUcjvgX59iUfcM9EcK0rF0LAqDrWj5ls
igxEYcNoDKuhznmRp1q+59h5dyCBB5GrzCRoPijoZeUBOOJ4aaT3vjsWGGUOMC/p+f6ln4ldHii5
gmULBUZRWP69tQvF4y+iVV7Wwgqd2saUfSN15cNEg1P40/BX5cem/jcIu0H5p+UniEPFtGlCWmyO
9uxQ9CdL/tTmrdLZETJufE7yW5NtVCIB0w2WqMXsvH4rHIyJpmZVtVKGf8Z2RsB/7DjgCaSB/mX4
nYalNiXnTTJt5WnBrEUdgfBAWZeb5iHRNHFI4cc+2Jbm8v8IF464kax/MkJ+XECO/FbDtIP5hoGk
1WCB03hp5bf5T9B4NQYes2dNnlzj1W2PA4XRt5Xcjuqr2Z4loMJdC+RKKy/vICyHpwqXaNkJFt+y
VWs6bNDAy9m8S7L7Msjzxe1nkywoH3z4dTe4ZX4A5BbgZePD6lrJjx5gL+wZ/UZW/ATqPeha6lh4
rdMgIDV04O81nzWxbSUGto5e2QbDvDeHy4IFpiweVKf2lXux5te/mglyebDgDQcvVIV3o/xb8ykW
iAjAESaOvADUs2AhmboZrAIB6i9Ec7wvt1H1qCU7GJJjPPgC7sro0JkYsPwe3LazrQ9mtAI6CU8m
rKKeRF8rxvpS6vqjQIjFj9Gx1YdXXgoEtNRH1W10N66Y/tDTBFTmJHS1bq+j20DTLdSPNDuFHBgw
WYpFWq8cEyCxvazuekgHOaFiNW6hLgb9afuc1Z8XoB4eWr8vQDw9wayLjUCBXirpYD+BxEjdB2vM
Fxh3vyvln2K6JOmjpAC+HhL3VQw4X4bY7LGUaSCxoB5KMZzIhg3HbNbf0heOSQ4SMy31RRkKwWHm
KpvNNhaJUe90XxOYQR2p2hXgBBjyfBq127E80Sfs2gQ/eOF45UztLbRIXDnO8Y8+/qT54dVj2OlV
eAkjVZbVQy7sxOamiLu527Arg/XOSiTyxvR7tv4k86sW9qIXJJBT3a49dMh0IZKBxhHxM3O39nTI
l0U/NWafcg6RaKFx5WxowaxJVmGErNBqXuTmu5w/yexDyKAfsu5QLZHL6lksth2pzK38lkeEGT9G
gq/bZ0QsF2sytmuCQeYPa5PPMbgm4zYqrgPmnjLClkvMqgoBzOhZv5wR3IrAuzeDc3A4TLg9M/Wc
qtTmD2T2vY5S7rP0mKkMLtuw2CiBP4uusagRpu5oJDsxvYdollW/gP1ebfl5oepPIg4TcCW2IzUT
DQXBZKgTwPEFn8cobrwq4sDxIgurqXWMmcTgTHCQ6IbX1ScpTTOgSNBvh5xWDv3Xy1IYELL1TEBg
CWurp4+a7sXrLMMPUpJLDw+oyS7j95KUFoTsFtWTNO9LEed/HbJi9Fcz7wNh99i4bWftTwb6eEHN
aLfyC7b4R199DIxppQhtJ8ZtiH1cwkInwY9FUO9TtJMbvPWgo4Y7+uP5LZfRdEZfqnQU0KmYvpW9
Iafnu3vIZbiXSnw5Ubam4kS7amAlJ9Z363VtN5bxnIKF3PPNHb3Wc9fgjsazoyO6tvUEpPqa9C76
4UZqGSSXMfd1b/CnpydW7lZ4r9KbSenuhj3HRhzakejPIYEnZHWDPAgQpZJTHXxk4S36FImMQcsn
zO/Ti/cFiuPH7WbQTv14iVKM8bqvSXXNGXjMKcINdiT4kgFRKyEZsztWmOl47qO/mPxADwGtSan6
l6t+pR1f8lejHBWIQPFxJDY5oU74PIwJdoBoCKriWrKcgc9Smpep/9vp8Ftft1naTeomin+D7F1g
l+1bKdXa09kIGJ8hf6+MPsT6rWA/RsAOCIzbYD0++CVa6PmnyrfNgs0OmGecM8IEa08DPFCXx77E
iV5cj1BrIEoCdOPL44sqEKqN+1KICXixFxQbJ3XSiXrJfake3vJi96dY5CGtLmEPfopfBGGAjrGo
wqPnNLhR86gqiBYhnE9orpEKt5kjfWAFzC55oc5DZmpoLlCrFtep2GDuwqozfQi8DoY01kQU/5in
uiGRnPXraTwm4SFHtKc3kJQ6r0r+muIHX+eaWGhCuyELf810YhX+V2+i8o8DWW1vjeKNyW8/3Bt4
Y9ajrfbF50s6y8vxiY+6aPTVNtJpVBaDo/o4Kluj31dEqxWXZPjQ5vdS+kr6W1+/B69jqGxYSguR
n4h3RbvlOeIJTpooZed4FzEGqU4vNIybsvVMpMk08bHNE9zGR1wj4iPoNN6YZg0c9h1BlQ7bt6m9
N/13lj4ts/ozOcxKdJ2YbD7VKfACtV2PwBcSkxJZI1BbYT7BpSFyfRpu5HSyAWRAJ27DUvhM6W8L
zDtboIDwn0KfOcrvQonwISrXYsXEunh2ZZKtv44vcrMylrRGhFskKzqXiQQf4zRCo3lRl+RLh3Ve
z3GUPl7JzrIWhwZTQyPhvjJ0Adu2uncIjUfpqWVfL9gJL8gQuI2FCk014sHuYdSWo7JF6PEY6ClO
ATONNJhs9YEgwfv3QrrJm+0LE4f2WE92bLoKCJB1X37GPGX7EruB8rsw4abUdBLWWdd3QPYJi2og
3PLQ9X8lO2PP0jnPH+Nw0ws+YSLJKsLf8LqPVWgunmgRdLWPi0OYXjphj1/gMDuMTBxlZXWegAmE
9FsLoCUZeyH+6YIACWuxigym91WI++3gB1Tzl6x9p6SFq/l7208wHWjaBFjEJhMdUrJUimBBwaCl
i5ogqpPpEp8JqKsA9XQdytZA+akgXU9k+8BziEKsTKMLZ1k+woxAgy1G+1Z511WWW7i4igjVcnaL
OcA5E1vDDMynEo+INMDkOvkrJ5yiQomkHoalkA0bVXOmgfrIWu1FgJlCY4S0gCNtSgbmCJglRnHr
yo8K2o0FchLogALxrYw+Ce8he/JMtpiS7QqcK5iGmA0ZMJTsqQY/2ULKeD1VPLsqdt7576Q8RfVX
ndK1oOFvz61nIoFubpLUrnomlm45gyKmKxYBPaM1ZAxLx5NDXEaW9xF180RrKFjVWuNXdznxaLDr
oQrIDEpWtHgvvTUVCktQArn1U+1rZK7N1e/hNrDiLeYvreHvKdwYkC9rQYWUD1wtjVjuFOuqwsoJ
0nvNTqrld8n6X4LOsHkqiz6MTgvqrYagfGRmS77r+VuUgPw4UrTsEZDmLl2JRWQQeKmuRt+2xXBv
HWuqlyIRmmBAzizGMzixuJsoywx6SpG5S7CzPAFlMwaald+ZB+gXkLwBegCqYxcfEzLPk+IhZyQJ
4lGNJi3x57+suaY41Lr0fckupT+AySJ+0KpvSlKwzpniiqwhKuHBSWCTP9JgQVwd4lMW+TF0Z2vJ
0NQg486zJ0P9Q3rGaqsiPqFgBfeYx2lLS19v5cpRfqFyVF7jjZR11XRjji0DeXo373t0byzEU3yK
LlD/lXlVbkYk9nbwrcpO10fYZ4Ehd8uqONqygQ1hL6Y2kkR6xwpUrj9GXHBz1UT4D4IkDgcFTkur
vZUhMbDaqpqhw73luPzG3c6qIPEh9UfgbKQpqwJGsZzpTSU1bLATVfEnHV+EVocF9fmEkM1cgUMD
tqT4C/LcuEJuj4TFY5pqXTjUZO2kFKo9Zcp2TLG6EeOVliOoi7dth8KBEtYghNTAmFFXN3sRr3f4
hLobJCT5nHRer2CcWwxi3BeBXuDrFKmige8J1VKy4LcxLueLjPuJ73JjgkUgnhMiL+9QjEm/KRwf
40txcBhqZCbtdHEi42YPieKJWAUAZGAXMnyMR+OKsaSzh56DHwGuVnYVbwN4iuYcbET6MtFPCFTz
uZPWzIWaYOzMMKZpYtxXSe79hyleS51txk0o3If+LPBaVO2LBj+WWfQl3pDdxbeRLr66KtwYWJXO
5Vdw7eUduqGSZeKGkObVlmSvcH6rSFD7GCxWMgokBnZMGpMjB7XpcMBCCjPDQyBtIRmxl8WcghV/
cik+8V7wQB30A5kyXnSIb9Nde0gPPG02lie6I/9WGOVtSdyQ4qoLhx5FHpl1iw0sWuw1UpPwAysG
+bWcVyFsiNYvUfOyQOFr8DsImzCOGBKg6mEXshLvKiIy5FO/IFjQK6eb/i6gP+TVctm6xBUDVxvt
vvQavB8RP25G7U7S6kxvDGmHboCmTKCnzQ38N3/VYkMLr2TfGj74PVE3V6V0TdifPdluPEsw/0Oy
0Q8qO4l+oyB4x2ACUj0sQOGRQSCRrIeJPc4rOjE04oqWbDPje2632BrmD7icWv0uIpMByUnxbqLq
pf0z7qAbKJoXLckp3RnD0YXcPuBjtFgXbYhrKydbPJoyXSu6rIquzNM2KP17lp4YArPAESvsb5Br
tLLoGBAWDAl1OgXoVCdb/JZGCrtJkbLin+jPMJyAh5sDJeP0VxBDFxEpXf+4L+OfUiGoYMUAgxSH
tlLlYNDOTB3KUiisD4YjVCMKMYhIGxa6wlqjpXiOJGOU7s6KbX3gXXpQ23RQrZbURWhj+K5wAkYQ
+AsZJtyzgroDKXzmSHxBkow/8vRUspCMuNqrJz5fHp8+Vyd2h13HakEKN0Rptsmj+HtxJ3d2Texy
icMU1J8XY08HM8uIniF3J2ch477mWQ2IhrzTBdNtOGlHQLpC6tjR1djzcGZumsNE7x5DwxNek43L
C0wDniV8Mu1iC4TR8dyLMAsTzogAJwlZwyhrZksye0p65qPSRu+BKsTYD99qzu6SXzB/fG0VRP3M
+o+U50zRXbDFtRojf2b8sDPxe8BYK3iOk433KdNXiA7VY53YQBCieg8oXNfSuCnGBacxlbXc2C3v
H1124OBNIuDGQE1DfcSuSnVeIasrPD/tiIeocSPBqWb8OtYvcDlE+SovJEPZBm8rdhk5Kx4JlbWA
3SM4giWI1SXlJyV4CetVFj+03stVN0tb/+7eAUDBV5PcK2N8ibEVdVC6gEkAn1tMASREfWDBw6oP
T3ixu48dG1r2aRRx7AcuRDhR3/HvbeFsh4524eEJc4Y3FrunIbq+EpO0uqUBhci2SMuaLy3dZASM
mDDufnSfA1iieriJ4I8Ksgaq7/gO4b0RfkPts1ZO7UcQnl4kCxVkm/9kyT/pxyjvAMBGs2OkyFtb
cesjSy1JxhaW7Dl4bzCrF+YJWibMvpERoVqUnx1GHWhiaSQWiV5Dm/wtsddCK8+aEipn5IJlRerK
IAaMsCppfelKiit6CrcpXeYouji1tK3Yy5CR5yu+G8K4Rh6j6ZosUIL1CyIrc9gV7K8z3R5wy3Rx
8A5JKCZ8Dz3RjIsZa4D1wtge4fSvwh9ezaIDhESDFQIAOqw1HmEA1nD5PGRtm1dOqXqYWBPSWLKx
cxkjiojDe033iCkAP6X1FgZX4sKsqUHYCSRaG8SDkSScgfqu4XZRMBXU0izDeo8xWNh+FfOqU9ec
ynzBrWQi0AYpB1xhTIWnT90ivg8UABkOfQku5vDtsLnkIXmjVeN7IZRGSH3iVcu3owNnDt5IX7wz
+a28UQTzXzy9USEiYIeHhmQVUVEBbcpWiFzDEHFxbeCGXeUfEb6CsZ1/4Ear/THn0Y9ZD/0tQ3tG
a/KU//8V0QuhJjaGa01zB5UrRG1C07uqvqQn2GhLgJlsW9H6RezbFs/DAMOzfM3DY7BcRB2M8ymc
HVTGoUOH16IE1lwKt8UD+SINxp4YiWkyQ1shKo+qxz84vG1IBd6rnPx3mHq/U2sPUKcxdPzJf6lJ
3S8vA7cgfgtvc0bLjMw7d/LJfSlrfJboP5uvSnA61o/oaveS9t5ir4B4Coq4YWMjrRkEaTnDWTo2
Oc8aZDGbXoEDoQNFgV1zjz9khDzQyvNdjH8+0jg2NpELF9vs1zWKVvhp4+LpNP32aO2w5WSZuYzU
9vxkPhAYKQbsIVjLezLSt4hll8cU0GLGHXnDDG9tBQhcEzAor0thzTFJ5xmgOcTqnPZmXJVwiRHt
suNhL4hrCc6TsquhlJbgYwOw2dzmxNRRjpi/FchXqgcMgr1zyW7tVv3jJsW61dwBtobkHzRxsMKN
F14dQS9YhcqwJfzA9MbZx2IxbuzKwBHQRZMWUu5zjIDWOqArcNCiJlqDvNMJlXs6fgMzFFbK/Az0
qZjBYJzHCICfqbLlbk9/OVi4l7AG5kQEuSzWgy8fS8dgM18B1K/HNXVRfwNqSXhbvFF0c4NTwsA4
cF9XhQ1oEmL0FNuYu3NoAyeS3kk/PZtIasH3DgFCnpzVpzsWtkXt4YfjVTq7aronnZ1bNaVLwrKT
5SkJkqiTj4C2e1BoPIlsU2WNAYN7ZYr7GChDSfkAHuHL5ldp6W5qbqAyGjjkb8ym3jd2OQa+bN0k
GAl21C3UWRkb6SNHBc0KpHgzQAFtV3BfU2dMvFxiHlpHDoEpFrR/zgmoJi5XE7She51V8cK5KCZv
mfJYZFwhNwOanf0U0yhjcSc0Bw0zFkRf+Cw07AEWe8LQWjbBGBbBWET5R4giCWRbgBHrZv5H0nns
to1FYfiJCLCXrUSJ6r1Y3hC2bLP3zqefjxlgNskksWxR957zV4zRXEctVwCIWP42qMSxMWrCPML8
2zpEPpMBmmL2zV8LcFZCAPVIB46Lq1DybbJMfqRffMrRuhPaY82RDLBsaP58pJ1CRbtmpxZT11wm
x0q2U0hTa+ZDtJNHoTwiy+GJZ48j7Js9CzvXuGr/AKJbC1AIfpVHZNZ/+avBtwV3MSDBxxqFMJbj
jUoALNEYQcFrlJ0nbHD/k4O35r2kLnbJ2KnVxI5y5RX90lc/0uzk59eohQa4KZ+dgblpgR243YYh
qU1A2k9MorHiO+DbYvUJ49ZWz3/qM0q60Akg/Vfbi1hX68H9/Va58Egjh8vlaUAHtEFa3OHAhwXP
bZBA/OTvKbmBbxbkSAFvQIoxR+PpTkGBeM9tdHxTsQhxth3Cr32a7EyI8Bm6E3KGEB5zz05SgUXI
tPCJ7z64j+WeyIjanCl4bGbBb9nv4m/czQi6/atAyDLTg7TgOUMhTdLCpJcuBgfJO7JxKhz5Y8QA
YfSHQWDRxz6BCEtdh0/5HUtfNXgiKVSNcZiKOfgmPPwcGVvWoo73Gvdns/zfTZpIS5qVKfkiIwur
CR/B6s5XKsGiLtLEAsQ2mDxJxF2708cFXVQEQCI6nsJloOwKbqCZdGsYodi4CLjhYJnCsXzMN2QK
UMhAQx+Xkj9v8bJyXvJINUtMxCFNkfSW8DMhNgSClce8X0OsUjTq8+GaCFaUCkNvD5/kuvFl8K0C
cMzFNRpYrmeYC+vsXxE3eaEtFutcOBnVV0NX5VGj6b3aGeiWazyCEikK2o9JOxRtwRKiYMtQnBzd
rCCfWXF8RBjaX5yjUXIqDBhS5MjpTYt/zYpMQrIdMei0q6pfWtYW2oXLinumIIGlXjcCC4OPPjzh
k0SMrBzc9bEgLFfiD/zLoeImUtSPtr4k5brGa12sIowoRMl5sAjM4u1Ko/xAUDdC7qjSTyjsVO+r
KVeKbM7y5qu4NSUZd0BHqL5nKQepx7M3MB+P3l/X/zYaHV3HQV6UFaZB+D7tA1SPIsoVye3h2gIF
Xuq0zFLGpVpfaVTbrn/pu6MmHAay/tAnmwwissPllsmPkQREhdN3g26ehJa423qZHXxp+iUUnyhh
fHy69S7XPlJ+cJJdoOokQ+2mWV8FBXpEoURrCRFLf255HCvCXUbHXIrqrij3Zl3gcGI86b/ylvBu
kt+4AMyF+CrOQYcHW32qiI3afZ5bW7xAarYPQ4oDj5pujxf4EDnleO6w8yD4wIxEeF1BE2dL6QkL
5dakjy5xi22acclwJPojf00lr4JThGmi2NfeuSj5MLyl1mBEA+x6MCaL0afJVqTDlqWqiR31R6QO
hkKTil+RmAQqkEx+ymtHllvYwur7+NyLLyveD9QrphuDHm8OpLx4y+Ip18mVkc+azwwnbiPMWv69
AsddIO1Loh2RCI090iWBTjwUFypZ7kTCkbEvbEomPwL6weC67CioS25QnWqDpF0nBYaChTYFx0Dc
g9cp2bMh6ALx9TwjwAI7emccDXSqDDd+n0OFbYfcX1bhvZgqeAqoXi5trFDelivWZY2GCJWUjaLs
ueUngiZJd7zxaeK4hQsUepEp9h1gZUCPEatwhIGFNu2m/bf0sDCH9LK/Bli4hUDGVzmuPHwTfJ1u
JxIqFC5w6EbpkfeqWObCZZSOq14NyJctiCU5NP4zEiT6uK5muA3QlrlQLZe0vCgoqp4G7d2kC+Qw
1d4CNFK3AAynokHEEi83O4JdkVvChut+G8mzlJnaeF/9rTpgO+WBvbSLnfyuR5LLeb9mPeI5rkKi
8Y8x2UHFKWgd4jVqtLX/YstZroglM50SrqzUty8p3tTD3Vzme50934Tm2YnjbjXi8gpQP2CeKVvg
OP9D79Hm5WQMZcCzKxnlZGNSAOgCqX76ipN60jw7IWv2kSyylCAz4kq1/uqe7JJklpI8KHVr3aDq
mxeNoIt3tz7r7QejjjvLL0O1UkdynJS/RvsRhmMR3DnREie1yewiBxjDrG1iMZwCMJjQSib69l5h
bumr77i7u8V+WPI4pF8JOXdMbiMKd54OXmHmdOuq3XjhLGDPEpl3GvJsussI9Kwl9EjcEubLgUta
ktDNN2s1mrv4M2Qwr1azSwS/dBj27CMILvsOegMvkcbM4pKo9CGSfx9CjyZgdiT5bF3SXdlvB3cW
EVcW8qWztR85f8MWajSa6G2NeJJZCAAa8CsECv6wSX9j/rKJ6qPsOXKKOyoDi0XQO0bDbsAREKts
+iQM8KRR74faV+mc8r1lrEFzQ9CBlREhsPxWyKd0+h+T+DIMSDD8e3liDcjGAPIpJxGDWW9VDW0m
szMH6+gzg9jYE10Un3BqUPA762m584YG5P6kXfOflkVqUW/KhYMgilblqUKThpTgLN/1h/pARBot
jZVPCeP2FwWttkQuuFlZ8rMs9mV2A6crfwhnKcg2AOyp95xzXLknjXAzZxzt7qRt0guPLGwzP4yZ
eeD8Tq7uyv9OYUVn9cpTrlJBuTWtbOjj6I/6mAKjnHwnwGAfI3cr7w2IjZnA3HTHWX2Ml1PKRY0p
kbQMIHNipMQp5oAA5g1KhS2MotYRRLEvtH0v9LMBcdrQ05P5oPgAxITngM3bjM/uAk+SkG/b5OQS
YEH9gbBLMH1vuNx4DtUbxK2ib0HGqpIjxT+wZ1TiU5MJSOZ4EBcCP/F8B5EOKsLnk+U73VO65P+I
TwyoWjfhIYKPCKw+Juraqo8hT9bwrtCkTNV3jO5ooL4C94aSxf/0DFYDdVap4MBd6zQrVbYcoNtI
nNlV7sjtnbhXWVJ4hH9MrL4xfTcz/dVUFHKbjuySFJ3cWTk7cEk7WGB680l7CAG3py88ZT0IqFGt
5TB3FQeEpK09xxUyBGDAKk/88VqFa3OOdDG/onlv1JPqXgz/1glOqLIvqzMrtzkOqRwWjojMgSA8
22RIYK8nDuxQge7MsNncKSfAY9/9EfmkuZ/Bnx8vR0xlZGpyZFIWENtLqeUDvEj8Y1T/kofSEdq4
vdYD2lAA/g5hLNqWB5GRe89eVU8RNbf5EXxkdn2vG2Z3wpqi+KPJiYBFSLyOraM13fp2+i4WKjl1
mPePypKvVudXX1nHfMs3Cr15mfHc8/bNX/9mQyHRfH/DmoVUGyO/ddExIVk9OzjZjBU8r37rsZHc
UU9Su27PzJOrL5gOK+FCetkCgwaKVgEL6pML1PAdi/mAD2MGJU+xHzf4hpzal68uuqf2cidUR0zw
Ke1qCd5+dub0Eck7MnuHh+RbXlizZTxFuBYHDzMJUW7Btx9Nk/lvmK50BAb4ClDtyS/X/i2fOoFD
SwP5HVFUM0wxdXhBSx7yGgTUge/ogCMR10e/YlJVGEkj82Cbi+o7wJFwbi+sQcALYIXjb0c5PR8o
XJr1bEVGP8z3glinsJuyzUDpGGhYPtIlnccQZ8je3WjTLPhBip9h7/TBI+zOnUW+sjnzP8kdCGdo
trobu7B1a0NwFNzY4FQCuVufhPgx0tHUONM+dZ19+SOw/jqDp5xjYBbuTewUy1GE9DExvzIeh5y3
mBJX8xr72hNJW61eue99kCvyuiQ8/Twqurq+Ci8EEBlaRB4R8rMi1wEVtoCJu3n65vwgW5tI1oAD
Qj00HOGoptoFpruSsxxdFScH6XLSGmjcuLjVUSi23UvmJYGqvTlEO4tibccGEkR4TZAWmDwg5eIU
Xx3xyFXZcXDrc+S5wqJrZnc2S/NqzY893ilEU8JuxCAf7WXVVsSZ8mzFZaw9fPBv6Mc30vEO7fyy
UzYgz2t6H6wjHwT4v2Z2S5dIYNfiVZGJbTgI1hJ1eLTAwVGT+WCeKWPAlenrCxHgAI1QRvXkPAYQ
8rwfnzUYP6AU7awj+TKacR+ZC0l47JdGidOBr7kVQI6deB/zyKWwEquB6OJF860ykGftySetFlaj
x0lCmo+Yb3TpW5I+4nMg2CaMoBYfQpW+ox+FwIP5Bqv5r9qUfMufZsRP5TIyrALR7AHNgSIZmNtl
eudBM6ffjpYmSl1pFmahAysMPIjZ5eVvNQpjwPo5dFHt8myuNGwJuGB/yoHebfqX1qW/NsrDKByI
DomRsCxYwa8gDCzh0Y/azblUZODoRUPWDEvxnfyKd3NTjUtvwrrPeRVSj0BzqV8YwoQXEJIABCVe
wDWbmzlb5A8/XYHWQcG46ZKwrgmoIpAzxm30JAkg4GG0vHsprN0MO989S9fSBIDEDnNG56LSXw5w
hSEJbZuRrcn7yRHo6/fYn4ME9qJTfVDXJ38jxqKjGDkDZzzqluEs6U+RRHdzqxS8BJumV7zMV0hI
5fEyhyuolXFOZ3evWkW7gHqqufwylZn54hHpsc1wcYn0NSIO52ZY0UmMV4M+GHGxN0/ILOgwGpbj
nN1iPIoYgYFl7GjNvznX15DWbBjTU7dAEDuKO606K7scAT4rOVfZBNLPoa3pbL2g72uLk2aZM2KP
EJbEbw/PRXTMMZvyHJBbfG9KJxw2gs2khFZpUqjxKWWmvlp4NzkagcPiPVj4v8st6Xcaonw+f47+
J9nL5hJKF5599W9gGEFFgYt9wIjCqDnnmejx0TFgMk2oDmG1sRPRJjpt9oN6VWkucX877STiyrrG
0g/6HWHCG6iryuSl9E1IHzJtSfvC/o6FPWmOiXItmn1gflXuCri0sHf4lJGdqT+DuynGw07/gCRE
tFlo6CwmwI3do38IWIyc5FYfkTt1yeb/hHpSdOZTN8A4J5ypXfOvoYnz8FvstDOrA9Yhw85AqdLD
ATOiLUuE063j5Dli9iWOWaBdGncDCrWzTB7bMpeOXgMdAlpNnDnxbzExtjZ4UcdgPR1wvOtOufnq
xCcjvqr1s1o9e9zIJUGN/gCrEq8zndBufdHh+/0a0IUOJO7458F6Z+aPGH2JmYrKn//D2UW/i7Y2
QEQV/8+isWJIOFlIIIjPFsPr8D0kHzKyRFLfpyytfNNGB878CsTb4y7JgM+ukBcDVKREKW+/Udpb
Yd7a7KvRjoW6aoERyBn9FLoX8C27AjKP/N4w9KAzaOIzpGek3MENUQjOrR6Pq0yQ2qRjysgj7F8E
eR3B1fAPI5juIVuwAHB1YowIHgrtD1vMdK/pdcPjQxZGNDPcNH+lhsf4M4AbVAl+QGFfb/09HqKC
XDFGZeHP5DeTftF9aW8skQ5fVJ6KFuax92fZ3XeOZ2yeSdA8QH/4zdp1cKzdh9btjWK2ASrmSKfh
bLnmCWuRChgbYtK8/btcRG95G2psoxDo7kvc6hVpEXY6yZEbPEMTQMttiNBTlL6KrUCrJHct3VAc
u7B/yJ3/BZGoaOF7xtzokNNz9KG0r8p9WTdBBwulVmA+7ohnoCCCSRKwil2bsYYyOKZ0ZYX7MKSk
jTQapf9N21MYvoxtwCy0V9RDgCN+wBXI2s3Ax8jVQehRkGWCXaH7G1ZddWWsVahLRV1tzUUbSFow
0QjatUM85ZRQme5jc8clgQ0gOs7lbfmpt46FM33YBctwIa+qq7TAwHpSXxwizbDhShfmgQMPBku7
wOwldPSeIbebg56+J1veMBWTEJE3acfBw8DlH8QQRAeUE7yaTvvKxF3cLoaQvErQ0/RLJvVr1+G4
ibf5ZzlJu5aUkT2VHo5++gam6X+0m/hWhr9GR3YbXbZb0X+Z4jv3eFvfA5lqEiv5yS2vdX8bBNpj
Wd9uY8Mpelb8a/opvOLfJuTQLObmJck2lYhvmPRnrHwbf/rU/HXfEbrx+7Umk174HeF7wa+Ujgt+
mMf9K+ApL399pse9dcLXYNnNU8sAfpGs33k69Br4VrmTbAATDSjmpfeq3yXfVTlFarKy99FvYhC/
oM9U39GSjcEoKchOz8b2G48mo4uB6vhgJcZ8EN+QLb5/bffid/zZCg/8/Cyf2rEpRyJHHRPhRckJ
DGwPFQrgDzyJ8Z0vOlPKz0q8CNZD7X5cTqUpH3OOB1tYg29EF3wzyr/m7lBeFPeGUXhKKkaFExgb
RrUgxbfyl7d7pV3pcLebyScA9HGuxXnRrMA+zJnhfHXI0ufluZbxh9u9uJAcgft0HxGVRn0GTeMG
P7ZjB2E0bCA5q4a6sgVTLch++m5r2woP2RUsCxAunLPSGkeXCtQHy5MFv7nwvkhE+N1g0HJQzv0o
ZBU40RJdEn2WNGOCaLfYf5CXE4XsVEikIWshXLUF7lttVlk39jZVoF1s9metFQhQ5vGDRgdfp/34
BpkzG2DPRvjs6j0cnDnBJMem20qdbc5woHnntr+XB8R7stPJ9KyknyFiJ13CTFQQ4DhAWIA/1GvZ
O/TQ8VV9HtUzTqIMaj5512boAGtl5FLH9dt8B5ioEaZIbKEzGO8fn10DhZQL9qHnG3GbCg8QtspA
qUaw3JHllvUJXmaYcWYHdmSeffVZQvsW6iezNaXq92ZDXfeIojE9mvEfMbQk9mHk/M4NUDT8l+Qb
XVp3lfjLsLlVi5a3aaalCHsUC4rghx5jd8UWmhJcFKmf1C7PMswBMIGfynHYFJJDbALFuRRe08lO
EH2NB4KkAPRtVEVhG4mfYTv3pKP6OAaYOp7EB2C/FHXeMlQwKWKa39CJnkjRwBbW/H04CEhAnyJX
7oQpD8UziUt0KdsJL2K2ZXSmzgqbF6sY7dn9dmU4so/Kad6ty3Yn7iIgIVW8BuZmcsfwEV/p2t7l
/1svhSxC71UNO9QpdMNKwRvp7LCK4aiTpfaL5AiSw9uqyqNSIfwJcnF0aAByFTDc9o7kn/DPllsQ
wgjQhsSr3idHy7/XTL6rcraw/iQA8mQXaN8DhtzgRpj5Kg23LPgMJCCRp97a9cOLAzYQ7sGJKasF
CsnemDuIIlGX3XCIqbYyVmX6J/3FKWns1TowfsLgrBL1TRvQZ/Ucg60hYFIgcuajzBYqWYgbdBG5
8BSNFU00SAcIm1vE3x7/4aV8D0RuC/fBpYBnj6zZI2Ow+U6MN2SuGuKlZJT+IyN/gaidaA3xW9L2
anRwX6n8ZbBM+dS8rDs8LXQIWUfScNNVbczyVTJ80KSGkfuzsB0VX0BvIbvejBeZmHAqEElGJD3w
kT/M7AidTpsBuWnjCg4BMOGkB4exoDaG7o+4uuLntqyVAaFt1DcR1IcQIIzU5V0bfxONRVS/4iUj
pUJn7CXLotkYfKboguummrpYd9ApY+qSMfF17p8wXExjR46Ud0awWexRTzEYmtyKTglN4M8fobuK
Ju1Mder+6IoiCQPC80iHvND+CI8QsKY6eg4c8egve4/JSDwrCEpKnYga46WML+VcwdUcYSbnwzMk
xsrboFHi+Gm8rzb/U+QXCVs8uO6sOfXkWAHkxT8NNkxuEv2BtjKGsMRpVOxKZWuyIOnPibu7VhqV
CUBJaFLNbRCTauvuXAaIpqLLb88QqKo7gwOQ8EnA3L6niPDLXCYNzvGPNEdQi3EVCfWf8QeUS2mp
tq4vnE3Iiq323hMZhlyBBYrfQrjYfwol6+iuEQ/xAdC7x7eOeIi2lyWQM6r3fuYrW/q81e/0N0F+
Yy29wMHzFdB1QzCR4kx6XSy4/DmcNTECudQepRU4taBfkeIFKACSZcDgNBT7Ytia0b0brtwSU3Ex
xZT9Iqi3sOogZ63ML+eoSeODaOwF3jbzJ/BQXRNy10mHul/zVVAzyyPye/Q0x4RkY+E62H1+GlGo
W8UPAneL8SS66xUBvPCaxLpkP9XIp+4gG5yRWU5o8yFTL3L2GQTA9uzBlNzKm6hc+eXS4k1Wuezj
v5AWofTgJ/DLz2A4DMG303ROndma9N1qTtkjx9A/E9xLJBvU/rIhQgEGS9jCtWDkBosZJUIHfkBh
8SKQGjkFKE2Jz3jtamPPxuWapGBHC3auXPhqwWBKIAYOx2UEWG/BWCC9nAWrAsC+XnhIRrjRihfu
e3k8D/2edgly0vuPRF5ZvDHMfol6hiilrY3elwxXb3qWqx+hcWhhAHZbmi8MHMDV2WdVbOUFbO5o
ophhU6VECpILMp5jk/q38kYkM+Gjh49O3lRUO6fKQ0FcIzdfEXlNC23K/OtLlpFZ580eITNe+A5Q
s0wR+AyuIwVX5d04cSF1/iwmUG6edQtRAMeE4pxdCuYIdjMU+qBn+hzYFZ/KE98G21NNDw2YLjG6
EDMzbNFzOV6GFLeWZxFvP37q/EVbWqu80PlDQFV4Z7ql6tJm7LArJZ3DR605eZTnwe0341apaGCL
sOeWeya6qlpRPzc7R98/nFtoBqVTV7Lt/nH7p44GLjETfHKhUGXtDGx4myj9mlhcHSKEKP0FYpox
2AzqsRhA9UkfXaDrRThEHAgsM0c/6yKLAcEK0a/y6PiUEQWQARfhtFi1sY17bWsae0laxfmuaTb8
zPCRWu3Z/0TgpG3iS9YtvcJJjoic1NwR+93YXlPAJhiY5BQHVEtvjMD2ld9xCSxNAqnhotW3G8o2
GAkwcmR8zRXVO9TEJLITKBuPcKm/biJTYtuINn3qCNoWgYo2go0TLSDXlza8NMJJRH0kQmq0yWc8
Pq0lbc/YjAWnQa8i73gOBL6wux+FrxjBWBfsTQOxBzHK+GZeIXSP5DSkVsmbXluIyi1i/Lr3nqOQ
UETZuDt+puib0VQQAFIT6mQr0VJ7q+LKVTZTSy2aCp2KsCnuiZqeAhp9FznAbiNA6vgkzSTRD8RC
laI7Kz3aHspDIH+M1VVxbxG2RhRCxo7Bq2vIzSNxztEDx/QPGcwDMyWXIR2iI/qeVWxN+qyKLgHe
bmL5VtCTfe5EAiKwRQd/yzjeEg81PY7DW7DwQc46BfPEvCe1ukOvMu+3FD39TqSo/Gtme6H9rN4F
KkXrWhmrdmOQ+S39yTfT3yYpd7ugJETHrgIViuqJvFFcv7298Jush2rd7KpyP7bfIbLPD2FYBNa3
ql1UdxM39/KPdiSwH2vNzCVzZNKmPou/ghO6XeWc7fjdvHwwJTY4HEkPOXcMy7pdzxx+6mDKK7VY
m902bi4QoTs4tD57qLBCxGrUO4mtB6WQNjOSLT4XBm7mOkzuc67xRyVdJMWpzx5lFCVvmfmW8lMp
OYCDurjUyVzjL4FQojYpg71L+NOU4sLjxQV+JdoYPZjew1cpL9FAVe82i6o69965FMRJ8oRlpaE5
ytj2gMUB8QX9OKdIJIt2tf7R5id0vbR6oePESGfmWIqguy2nr3m8DVAUFnQSn2taQ2fVjmY0Ih38
uUb7UIdoCH9bSKUJmTMkYDCm3sPsT3c3KSkty+6jVc76UQTrb+2omdfSWl8ymWnSRrWcdDxyY/ve
h0kiiYFif9NYe9f7YtzPbn177/J9x1yW/LEHDgIH5kmkulW651sf3llYemgXmvwmvoVhbkWrSt5p
GxdJe/JZWd9FM5lqkVgTidDPgmrFoB/WXxlxMtUlUHfk9tbiOrxMrUA004vPNL1q+lJApCsem4j4
upfpHfgl62tHuP2cFyH0F+gu19oT4ZNzN5+aYNfAw2I9xgdRuUekTvG4DjzHSJ36y6QTlkhF5l3E
4OU1hDDhUU4OQsQ2OKFcvI0u3xlBTTpxvPtUXbLCLWIk8HeFXEPzMCxJq6KraaYsFNFhTq0Vp2KX
Zy2umBgvmb+MvUW8L+fdccwcov2hWWienCOoqxhMoBbT8GnhDBaIRrHNZl+RVspPY5K84U9DMD9J
WZHGyE6TnyWCZlbo+5FHIOlIVzENi+hTloyyaFNjqPnMSSjC60GxOOCn996oDiSVt9psM9jADfIz
YEL/QZuB9bVE78UaaobsE6tsHfdfIY+fP35qVAD2z145u0S5NxHlSBeNgQDca93Wu+E9RT9Ea6Sj
KXwPQp9GPBZn81VoA07qbQ7B26N1I+UBUeNBqL6betOiPy0Xcn4b1IvQETpFzF6xN/XEhq03cNyj
HfO8L7XlURw8AuQaRwZMlPoRHep8xyc6uJnDMqvWlfJH8pLA0l4gWcXzRTBVI55i6L2CVJUEQVJA
yl8Xs7qb315GYPutaZwQNX0vEsl6KqZDGiJ6KlcEHRKJKLvQF8htliNc8b6U/NE+Ep4RcL3yNmiX
Itp16MNyF9viDbmYQmUF0w6fHOs7Lg5Z/VHJts7OUDRU0/V3nlfTAD9n+F6Oj17HEEMl2MbKfyum
BuUvRnfSIYP0WMtqxgAr2+ZcNdJXRHHcB5I5w5yHB+UPdBQtK7AA/2FLZLMQ3/4k+p30MW6/dd/C
2bXgJdFICJPaZ1L+kn3BPA++MJW6TVZfPnaQUOlDRQTEywPss2b9gxT25GRE64lMrEBAbPS/YKQA
X8/8Yj5RJnOLBy/2S06DjXdCUsIHjaWPv9hemrX1i4ME2QWfIb6T4tY/vFNF9hU+75QSaIjZ8dON
7wAd6AoaxD3ykKwCA//lvBaQZ6ygIpTiT0ZsrBQUkV0S8okD93sseGhQrKAgU1g2N6C+JtOVopyT
U06vuv3iiuD50wO+5YjZNtuRnp0+dFxj6Eqoylw0BoKqE1Mow0nOasxPkdpc/j3KOZ1Q2Uh/iKSD
1lqiYsYnuVGIYUysez5OK1lH/VxnTSrfHkM0JoEIjfsuahyLzmjyHcfiHR7QXOMaSPg6kzTF+Bac
Pj80u7bjrmFL5S8qk+L2MRBPCiTilevwwRso7GvrYKS/LlgTVQKhfEYBVPgXnUSTp1Ryuy4xERvf
nC1oZFBU81CwnHSNYPNZEUDQ+4Uc3t8yQEhTnt1yraD7JFYMXZDhoPNtdbp1f0fiP/ZMltbsyT/H
eArlF+5qn7KS/QjXEx50uo7lR7L2mCCPux08huc8hTKmTgL6FsX1PPiZGeMeBPKDs5fnqV6Y/LiA
61bT40gSCGeJeSyZ0AtzlStnWdjHh4AIZz5uTA9UH8p8kxE2OdluvxirJ5Y8J+2LhzC7oSCX8ZQ7
5B988enmBeZfnIjgYsaqQEv9DnFO8kfpD0CP94IQE8ajVH9Lc+Q59WP6p1PaEdX8LNxn3EWF3Syj
G4Jlq0Ik+tELDATLnlozlXBSdxOsa8lJuTcx7cvk9MBBL+Ivj7dPbZgL9gimERqoIqhzvOI/811o
uFj4KXNGxk9C5ZQX1xEP/mKBTFpWL7W419BCIC9SLdJzTj0So5lc3DzLWXg3OnJMuNdPSdnnC+Zg
StBsIeiR2PPcTvBKLqwCAd03tknhHAzPkgOD8+bPvwzDEqUWO3NkoquZcdpaBkCf8mAUhslrHSYF
GuOogpkC4QhmO1HFwpLyOYLP6RWpKDQb8C56+UshSCPnRbbxFcJqGLZo+30maHZqVLPKJop2knBg
djywcv4kN4vH1u8MzicUUxIvLWcA4jDSHNW/M1k1noMPIFRvU2pF/mdWZ5qwW6f3hnWebUMO6n6R
IiqY8AxOC7d7DiQUdfkt6reTjJsPdk3oF4mJ7t4XTh1K5ox46uylMr8E2o97TWltXGM54lEosqPI
H6Amu30wCOYOXir8rXgV236FT513iZHbvcgYRrmMykX8iyYC/wk3ZtudRyFerDy4hpRSFX5cG5Is
ENTnPYnou+xbIYJdBqfYuwuhBWS6DgO3JrgwS0+o2plgw7vi3kTbbTK0wUPoezIg8Hdzq/MHqA0y
gxXeKQMV0rzh/PuWxI9uiy3Z8jaYW1JhTbalJlymWtyrpTJm2wT1JMl5xTfiEa1Q8WmxacEZ1A9s
Lwbors0r9Y2TMUzuk2z4E61lQ5JlcwTyYoTJtzhDYqeb0VgtnaYwgxnkImbVELqnHc6piQccs058
zER7S/BLilS9mHKS+diKPwKwGDyquZIt2hnNbY0oTxDIDPjD5SmwAS17w6YhZHII4SETF2L9G3Cd
YsTCRkRUkbAsTEc6p0Dsdo5CfTc9WpfixfGemI5KazTSFt32KaVeqjgNJrU4oRkk2qjAs/SzDQvF
euKEqnx0b9NnPhPQq9AKNvIi3U2if4/SJudvsLmNkq2tAQbgZ9h+24VltRvEtdg4EoRNNRGS3G7B
JeFjOmanwFzX8lmSNsx5rrumuia0ywJsguahJ7mbFMzElKDzuUdqNFN1AZ8Xc9is0C4LhYVP7JuV
3F+14o3ySK8dxQGrcAJC0IZrRmhPGCLr0X7YPKy/Bl8ftxcJPWQ/BicZT4Rofpsk3cCNTIay43RA
iqeRCUNpv9TBQPGwZnyL0cGPGTmv+0LYTMbpxLgEOkU206A6wMRisxjEg1ithAz3wYYbpJWnf0yf
BMiZa8272tn1XEFtusUsrAEJiLemdsAgzfyG4l5VfvPUGc9Ft02ZtbDvuSgSuWYwYcYrvUTRpy0q
YNHB1v6U/DTN9uC4pi0hsQWK5K42RdwPn6XjYwQPk63grWUCR5dSdo1q0knD+WExNJsK5TfnPGl2
lZ0/ejINRquzfdpT6VnDp8PZGSDzxLdTLXuUq9WHCczEbunXh1G/FR/qlV51lMCAM92NyzxvEHlM
lb5HXDpavoi2+Tqg4Mdmn/PhFjEczPht4VJyv52McmcCEjHX6D5I2b5bMvPqsIak35N45yS8PwIS
urK/+yYfrROgLqNDggX0ANSA7Q4tFsvRUm63sfyq7K784Lz2HwvtkwUf5TZrFcDmLMcKRpwAtibt
Z/I0AaKu8od0Nylz23UYjpYoecZDde22ONtUf2ndgICazfgjaG/KtQKAZ2FlSydKIxC6aNYxwlDA
4bztWd/oPWDsY4kiGnEpr1PMxzukwMmZbDlMve5Tp6+YspIpTP6F5GivOiE32r5uV0A0tJd4ZEgS
OsWebzNmZywrH5hSLKKTCMrQv/UtB6jYOeoKvqg+IzcXHe0sOBN9zgJvvAJ6d99f6QFEAyVFHaBJ
ntXccp2dTxEkRvWSgNiauXXziL/LsJoDEJCguCRJL10OW2yJDTWvukMNow+Qi1TmV/jJ35gCRNwF
1Dns1xT3zNpdnL5E4eQTibEgt+QuIPzeylscpSqm4yMHSQ34O7VKIYSZ47vIentqULET+EVt3ovb
tpus2rD/wq/bPrTQyfS9KHJdkRx1Vcjz0+geynaKsGoAkDDrdfjXBmoIq6sHDGRCQxeMgjI8W2NJ
v3L/qCHtpHRYttQA9jC/I945maMwxRnvl+HG9b69cZshQvJeRElZxlYAs+msb4mOG3xy+rK6DTse
KxJShh27usDHLAeswqgElIl4ReE+ZYyM0eU8jAQFu3aT8ejUHIcDXSCdtdK9rVbvBNHRf4BU6IU9
lqCtG03exxRVj0vBQfCMZNj35yVOyV1PjCCILFl6nEuVPdiVh1BmzrZgWgDZsD9seryBrHLZL+rw
GryWefwQf/8S9NiekMzVaA3mwZo1VlZ/KKHxwW/T9ZqVINm5bz9BBfYfR+e13Ci2heEnooocbiWB
EMpZ9g2ltmyiyCI9/XzMzamuqTk9tgR7r/VHYssXmNdF3f4QAqY1fAX4Wx2Og1FZfjjnoWF7YqBy
DtGGSnBykqTVeKt2AbuYzrnwkVmei9+YwvKwj1dVAgEpbaubH30LLN+Hd3RKmIaD/pzWJ1xIoBJY
V7VjMOyE/EArTwJz7eDY4NfCNXIa827ZDk8kDf/Pg7TVsT1ORxcpKsM2Ev6NAsnIkyKcPtQP8rsq
vIhpBzvvhM1NUY9kvqVMH6rzgX0y8PKk9Ag23SnEYT5imceAQ1RSBZqikKlkWntsSjlsF5NTkXCU
4FfmnxKrwojNO1JbTFql08kvvz8kUF2z9K6dcPfyF8Tnff1LdqLl7FE9eOK8RYY8o8mHPTlG6Q9w
BXuN9V/9FhGBFOKMwJe42eHKqyaad93Q6gRBOqWz3X3/xaEpAQWEnLEszjXHKKc7h36JLQcBeUmy
cK3+vMdDHl3Df/Hk41hzPxYjUVwE0S+GDHriKnDt5TDq2hxZq7Gj2EtQCeCeNazILbcW1Jur6eRE
s0zD7vkNbCQcUjb8qPG6QWRIuiCSBYnpdy+aqDytU0gACU6muru80Z3zdRp805UjK6g5ps4DsGB9
JfIx88ErwSMSnlWLN8RwNTijpPaYU8vGTdmmVa5klkj2VbnbIRqIyOy+SMnO6sjqXIHkS902GJi4
slU/JZ6QNR0EuCL4T4Z/k3TY4ijVsS7q+8HYhumrDe5hxndZPmtj6/NWFKdG7zANbfgrNVIykzVm
8Ty5otLws0cu/iDPk0w7Z59hiKbiWyDQQP4nkehKh8dwM+u7ggaULF/VPPakjI/yOkdNQMoTBBdC
nrQHxYOXDlt11qmuz6hXkg3gs4lnBDEJbM5B7Kjl8tMCAKUP37wo5M0qzR7idWCC5/+rITUYcEWA
0ytPkdoA5okIopk+Gl36F/dfE4WAuCeQftLhEsLRj+VzDFYiFWZw8OSpkCJiockJxy8Tj6laX/r+
q6A+44MT+ixIjsrf2wHX8lnJuINzaIegcAsix6SBNCbCxtSrwm8wAOgqaLp7pOCD9gxJWSROFDkR
f9IDzDnyQ0NJ3IkbsViJyLYQW3EEZNqF+Z5dEJBAUOANGNSlH7NZNc0rtdYddcrmbyQzP/ZcrwdI
gCk99DssUOE4wzmU9p3PC2vYIDt+Tu3Esf9FP2kNy9SYVkEvGpA6mIchsoEexA1QCuAFwGc6blHX
M9Xegh8ITGGJtxAQnpz1SxQumYDC+pT9wQLBPKgb0eHw0GuPZDUwLeJZHYF+soxUW/PTMO5TBJrC
m+f+SgXIGt7gsQ9z6jv9NZ5qJ7ihsiSADR1QLK46YB+2XLKj+2NGwHN5HQkICO4+d84AQ5nSFRAQ
C8vCUtclwnsujt8OPjoSbylczQUXF9lu/tnnIt2oj7H4p4DA5V+ZjYdCwQivb1kx3RAzAmcxGjST
uDd6tlFxzX05mXzjzYT4fQ5IR6Vy4UOz4XqQ5KXmn5OAoWAlEsKMTsTF7Q3qc0mKWWYh+Gi98D1t
8sYilrYEJJjlJUGt0j/FB8B6hbjQwKCKd8ul51rLFuBOYnDttJtlBl6oxsv+mZMnr0Ifmwse4sV4
a3WmRwKXmPpIc+m49a0l17CP3Lp9r0pik//yw+fS5JKDewC5HCF1f33+ryDy1E4CIl1pRmeQm+df
evI0dELpw/U6tadDHon6J1LXKrIGmYNI5G1fCQsE9OIr9TcxRmClOqgKUWeyuUgI5asvUdtTTkAT
BFhoioSrQhw2lKQGXcAfZ3yGgCJv4ETUI3l8DUxyExbjCCkxIb919+B/m+ARdk+c1H7lGupDIv6w
44RoQntp7mX++Se8lhZ+lVUYkpbNVonstf+HEa7N3bZ9ZWjI8Wdk6bHm/Hh0cOwz6UHCwEFDmbZw
HApz9p8YNHqhsNBIUzQFakJl3EZIuJRbqZCmtPCpo47/fT6rrHICZdP4O//HwEj8efDpkgcDDKss
k8hGINs1cw0RWWBh9/HxzvQnMUXlutI0dLpUv3LdZbuAfI+OiK36mCsHPoDUwcpzkJjVx2v13r0P
Y7GTu8eYnUHMfOQ3vJCxcoEWnuO8BkgTWVl63GxWeag/j+jtBOm3kqOgZ/wgFZB/A/izl5eW9RCE
s9iS6UDWAmqcQ8RLK+EeBcKMdSwzhOIRYg7MhefKGL6JtQFWnzIDehWKyi2S+xvlMscLGjb8ZcO+
IwMmfzWQbBXBRiU9BNukJrzrH3H98sNYAhW9W6LvsFMHuzbcvkO7k/98CB5mVLYTdXbG8uJ3O7Gx
cbd3G4IbYCWrK2VpFnJFcu/RWwDH8M5RGUR0r3iDQ/W1W0PW7F8nnkdcq7g87yKxd2ieXB9hdzAl
vgodR0t1n7rPz7fEGdxYO49DAaLICblWUANzzsjo4DRCtuibq0nRneIph/cWj7mJVwNPC23d+jF6
e7zb5M+8RbCLZyQTE+2CS0JFHGILwuFSAlEL+5wtkdgk9kbrQR45zqZ0jiQVcpiGtGolnBt5o5o7
n1hAXoy9fyPOZiaxAPrS0UQ7h2IEpI9lhkme93gktd2D2hblS5V/xTIKd6LiZmLFtwzZmHnEUX9+
peGVfwdT0MfUkJKYa0m9jdURuVbJa0CaEFUopL01wt7EJ5Ab5KfIhyzcpXidUsZps0wWWkftCir3
CS4nl7+zUOAYaA5Zpj+3AU87pvSWyFw2g6xejTiSmBUtJNCsSwqmjprnHsiH0TghwovWsZNl/pY+
rgscRXvw5wT7AfTHHmcX5kJD3lu7hiZwQlNB9qlkKb2SGKJvpV2HeKzAjaqFYS0tFenrIaIcpiQN
5yHB6lVT0ay4xKrDo2g6KFQF/0WN4BDtzYZfr+/t1PsgsbrXnxVuLPMgEYGeXFlWSS5v+PMgzEhK
OpH/gr8fD7kToqfHewkCJV1TK3TkmvMpcKtJtNNu418BOy/ucnrhWpIC4XpNKi0oEmK6370W+gmL
XEAXOsGpuErabVmjNOmhrQggNDe36f5u1jWqS6pmUVJHUkDbzj5xOu6kgPStwhUIzyINltO+mt3u
+ZePbC/ZtUtAzS74RygD2mseBH0dXGIyIhhSt/e2feYr3qcAgZC+NRjWCoSe8c6Pv84BMdMUtUBD
W+lPuWddCPWvKtgTqMwkOPz2yJGXPjlunbKIKT8lNop4lQmGZabotCvXUc/XYYq7CU8m5QFgb/02
vVB5IHodO9v/145ffkrrgGMxrShRYKv6krqDGmfzrDLXLEONdkER+yei2OE5sWYkF8Titw+UD7Sb
lb/IKpsjEMrdCFdVLM2DfkdopJCfBVoSxtuTw2ADCjXQCAQZVzvWEQupVM6JzQpdagG9WF+oeP9f
CTtc8iVGi0/pMtf+zytM/4faciVzbTzLdu2vDShQvDSp967dihyZxU+5imqbARx3Spc7OPX5Q8Q3
qczDJ0h/RwspzVJsleKdC3y48B8g5sVC/qPzIfJhoKesfgcZzRjsBEhkfAxHEjipkt8p1hy2mYin
WvjKaXe7Kv1SxOOduRN6KQAb4wSzM5C4u/g+4kcY7gOCv/rul3BWZNVNGfP/oBvlu8y3HL/KDzkb
LkcX+GMg97Y4Jf2uS/9flrrKYBfQDN2CdHY6cAzShbJvRo+PV5C6y2Bd0MxYYusvzwHfecGa3mY/
mbX5AAiWRgPv+U8dCXTD/+z07Zbk4WHdjT++9C/vXxWzviDP1cxYdtbFpFFBJZtelf/FAkAT/7GF
X+Pkz/nAmjnlQv8zfkbn5VSK+PhVC/hQwuCWfrMui5UCsu+b3huVUqFYdiSiP1vLIUE5GVhCHbAK
cHlayr/KKzp9EyjCpjkWpJ9XhGCMiKlXEvmIpn7rCJZOQKgSJFma5DaAuLU58SgWlIk6y4iAsniM
p2nRmvweGrpUkvOMl992U+zax2egnL3jk6A/YOW6zSTToct+kQEDA5e6cCSai5w7Ja+t/fzwOc9G
JsGP6ZK5G7w0AvRL6VCUN73YkkSDMYktiLV5Ub8d0cm1f0PlauKWPuWCKYxDCaf+CgFbsOxtRnYY
VZSFtQNkRWyKkJ1hY1H25sa3RQcYx0QnU+y8w9fF58OTvS8PlQyAukYvgYPkfZfmT5m3QRLOUvsd
r8sXcDJ6oJHuCwL8/JIGh21bcUVSvIOpLCEzPE4p/yr/eBmoZmtucGUf3kwyrSfr71Cva5aUocdP
j/AMJT78o1882v5JoaxAuYMbkh87S9/e4E+vV38zSZs4EdaThtvMQKapYTh76fqvr95M6tNZPyYA
ogiAZcBxfOaNnFfZn+a4gL88hqHpyq+Gls0IcpHtlz4dZKVgCi1aGdXYszvUiJT78jfxV/HaK42l
8vkWK+qZJ4ybcYCrqRhWFg9N/jnDyhnqkX9p5Cb0Sfql/Z2vQv+LqprFCvEla0rCX1hDOKeIPgN4
4IMOeDhqXyQPwY5rlu98+Actt2SrfZUoHHUnzJGcUWCDkJz2woSkv/zyQTtn+lfN1ObBK2kJekrQ
G0GPEFn9V4mk6nnCSETylFMCcFqpeOX1P2ZcMlMjPuc0I8eGMHYsegLCQD7C5jk9vHWcLovTWHMO
r4oT2H99G3qKLVnaOc+i8PAGI2kV3MCAKh4Kf0Ky83LRSHsP+RYdnMTFG38fUk1IIPvwpYsEOk3P
G8oD4ph5JUzCirJddppPf1E09/y1oJ3TdFFCQwg9RziPzUGRtxFVVJrL/P/mfLV+C/PAIykTVPAW
KpQ0SyN0U49lS9Mu7AMddyKXHneQukYVcu5Mr1HXunjvMHrS0hQwUGd3S/Ga9y0sJMqZhBmYDs5O
KPcyPjWYBVHNNy6ggNavIo1yvV3cbnx+GXTS771gPgDymvi3+9xl+SQlDcDLQeLxNtFY4hHTFyXy
283o85I2LrFgyDMLxG6p1PJ7bmOGViYYU9nE2SL5yXV6QXmsXZZvDE4WiD/67EVCaK4PkI68D1jR
T+kyiU4i8zTQK7Y+tJH/Kn8aZdd5u0wC+FltwzMmtrOa0Un+LE0eookgDNCLtdDJYPPKxgyBFtTA
Mwh70k4aj3nWBXBIxGbGmRP7u+BgAEeXEgPAE9JX7tc0RuAAVpW/obyUHXuQAT8hFXZUtHOdAo+P
josfNRB383CXRBKC/JwQ1AgZyp9HxICexHMQBUAdiOu8X4sIY1C2JdpPT7VLiYaaLUOyzi2YnPVh
APpQIBGCp8qoCr9r+aajgS86DncPqmZif43iJ4ID1d6/au21fLijfze5EUGzBkycEvlMg/LKyCUi
Ak09tQSD+URGExACuhwb+bqp/slveE6e0PBnNC6xRHfcrUG3X5jAuY4JUOXUVDjljlwQQgSSJ8Pe
Y4ZeRjEqasq8y3Pqryu8dkCPVJjRZDOuDBDJL/ka/DYtsot6XWg0E3Z85SrCHcxuCNJk+TuCZODt
F0QAeHsMNzmXOE0Yku9E5l2O6OM5YpMrS+TFuGjhjjCGLaL3U8t+lK1iOK0bOtFxHH6t4RVSvUtB
wzNYDT98pQi1gt+o3eMnEk5YAIKr8HaRoYl8OB9s3xQmc7DwaaDh37SYSsNuURv9buQDkIyzWu0/
/mvVUy+DOtyVCkwm9vBCLNMUcBe1thjyY0Qo2Ye5ubsppDSBwgcBFDlRT7p8fif/ujfxXviE7ZQ4
qX7T4LOaGfAwBPa0dEZgMajOBh3Ia1M4KVy9uEHzZ5LTmUX1Ia+GDB6McqeZvYOLlG1R6irmkQo7
+n+pgxxIqKQtkrQ4T5UdOgkZjHmAtArd3k5ljeJdl2GXYDH52RBbfie/U0nvXWh3Yg/Sy2v1gDsd
lprq9rGDc9vqueaHmzh4lIWyV8EyRmQMAeMEFK8QYGWLIRtp6dXEgGFcaCFAb8BmRmH7OWT/jLM9
U54FviGdT6FGPmUFX1Z3I/BJsP2FqpGjhtBy8jerA4SOeY9ASQDXregSjidL90IWP/9rQM9FcEDv
6IRdDeDGU6Eb0WL0Pehk1erko3XnxDql6jeUDPBpz8HCkAszUv5EK5L0/OJogsCGaBenwLaFpHs6
yTlwsjtwFxift3YaND6u5R2qTOzOan7ppFdk2KD/ONl9idOF4yZfvFHypMGG6s5hBrDfO2809kR9
oCkTr4OEL2dhtIC0XrlCBSd5SxTA34ngKaJ7yGnC+RuJ60FAAnDjCeXhgBxMmaPCsM5lf86oVzGw
O/FaS2xrvCzwF4gy0PIsRNwRyJo2SUgS2hgch6ReigVDY3iwAibvecSVnb9BwbHb1FyDxiWvcQO1
L3/TcY7Po+3o93Od1K335DJmQOPGl9Hw0HdQU3Y15b/9q3S2PUYv/AJx+5mP9N04IV/2tVyYge1n
MS6k3Amzv5Zstw6hj6ExJFQURY+rd4FMhdwjZn27YCrT0YlIGXKKPyW/xbeI0JRQp4VhPqXx8Bln
qIiRZLGPVtTEILdpUjvlzBrY26QL72OwMSt7xMGfX3xBmSUCTeAVhhHm355lRBI5dn1Ky3B49YbD
Z5HiwC17cuyzg8Cpm0VAQoxDVUR6WwWJFY2rAO2zTvyOxoKEr6pvSRQE+ojLhKI0IBAU1Mo9Kh+9
+DU5aRCjKQclJy3sW0szEk6Y3nqkbeOMjCwaWkBSYvNSuUWzwxNmJVvzU5P/uX8bqTco94bpqPHX
wTWKD59ufhIiZHbdsZWv4FfRFfIffU0U/2hEVoftX22SJoad0F+Aa5TA9hRWqhGgPMr2EfxH21rU
DRIYlFATyT8GdcGjYUobVuRSPjdTwXt0ICqmvydL1uoIWngZ6zTmLSWlcEJYkgZqpV6nypP/cHrn
pQGlfD/UyQjJPKtf+ely88a75vts1DU0PDP8cOg0bl6WurCbGbnnF1clf5AqYFX3ATAnf6YYVAmm
UJwhWdSA9722bWQ3FBYJZSqz5JdGyVa/xOGWaNL1ANGOPKE/ou2+14c0JAiKCgEKrxfjb73Xnh2z
xi29YW/GorkYHqG2pj4s5/jlVUTbmcxa9Clba9y+N1+s07P4BGsDkk0KnWMjea/5MhlL5x/jaHKA
U6vQ06h+/UDKWxLBc84njO1IzjwVUwq65MnZeJdRoPvjyzIB+lpOB8P5dA/LYuStQjoDlDkzMxJB
6W3nWN5AoAXqHDeoJ/qbUqypclD3PIPUmzUeuyX6kvQEId6Oq7g5Dck3YqDCtzFn0+K945DDlfaQ
lblgLBgp2BjP3ZnlfDiTMEnJKeOtttU7L66Wyra55R8uganDgtdxsGMKCab3y0ZNUdJVOpeOnBzc
cSgxyDXixiWLjBJKgrQ2DScCP+wW+a7OUqRhLHr4CG/t7h9dNVQkWaTwAG+PKLg5AWxEEsq3yIeE
5C1yykUPY4iiK5Q9zFbmPnRhauYTvuXK6l8wycFLfjdCtaQ7+mqJ+D162RekqUUEw6/en2MzeYlg
Hzmtv3zLGRE2XubkZ95QIJojvCZ5ELbqu+BMyBaK0hO/ULT0NvW6HF/j3C8X8ZPVLp5o2d6zVCcQ
IM1ZjHZUGAA3EyRjuHD5eG8MyatrL6c9KHWhSPKzji2cLWEr2YpXTgf8jiswZMKcNPARX9+GD19j
GEPoQGnS4NgI60GVBVwKDv8K6ZY2jDRKkKq3qUkJ07UV29JtqLaQN1SB8BgJ8/GKlLUUz8J7ySvZ
TRm+Y73HA0FUt7oOu03I4kwXpjjL9xx4XhF7Fdwkx6cZfJBUSGCicKxAQ24lYDFYQLqy5+4HF7UB
6gRdWwn9yvePaeSF1QnqgqoCGRYkAnNaFjuJjPSeutzEQDKYuoc4Z4uYK1AUiDqknJAfh7Tn6n0r
lG0srQp6G9821n5SyPYYrXBzUUSlPsT6Ab0cacSCke7I+YvatXtRiKXiRHDLzCX+JFsWW7yQ4XfK
uUTMN94X2UnEKZm0jum5mtVnK3759wA0LiI/OAYKkojRz5iTKoM4ZLK0Ap8e6AlvlnYlkMaXJn6P
0jY4jMylaBdOB+Su4qZCssTrstJYFnyGdqJYARsT+iqxiZHng7yUDiKSEqtLuvvisgVjQbEYJq7k
H+oHqYQyD661N6LhVGsU0fwoxsI65o/uC15EppKWWZAMoh9kMjkAXb0M/+r3l/SuaPugmnVWYrF6
YiTAaPD/SqnyHZXRCUKMZFg06PGf9K3J+8ln281jYZ1DB++IdXGQBiZf47bBhMLpTOkfWzys+pRv
uAggAZJl8gMypZOyx9Cpnt9sgWdmahZ2ZYTBQHDuSHadkGa9zNs5sNvF2pITSVeAgpAbEtapdden
Qosn3j/IYBofYwXiE5LnLK7rL4akJnsRh3Bs7WZn/ivTy1x1yd9g+yGTeF6mhGciw9HrB83P8iY7
gn5Wx/o1gRUdxdp4mQ68d9ZRoqTn5D96+YggmERk4ErWUN6Iaktz+pk+JOiblqQnwCOE0MRWGxf5
+xbVGy5WcLAGeQcuGCb+ZDcBZnjzje1QLWWTPFzA3pRRVt6SbEW3Ti+vfbIjpFJzUijbYij5O4MZ
bu+y/+soZ39PMZoORkKKz5Ytmi+V15/dWgOp1Zc9dwMu7MT+9Hxxnd1x54Dt+oUXlV5LxGIK4QsF
RkF2cUo0zLwrAoY/+t4ckCSwO0HcmpkF70x9ApVkvyGkE4AB1+LnzmuqZ1yTSwWRTu4fP2Y+z967
4L2vtKNIpoF2zenR23b74BDLHp8qTB8WrhIIzPjDXBn1XGGknjo8qMZRg5NCQyovx6kK7jIJ65wO
qD4mRO+m1iRLYfplsCJPHbJ24vbebMb6bkDgi7T7/Z0DEKS6o8MMldHTkI+Exaa7wX8ia4kmJau1
QpqD2QUkH7ON+qsYD032RHOllkeeY35XBBnD3qIfdZb+kxELVvcJizHtBo/YK6NVx5b34o/+U92s
v7CagzoTJMIPoNEWrK00VEDgHfQ4xORDDyvCk+LIi366FXcNYh0LrruonwBe+OmsyCu84FXd2r8e
WQxfD/aBnw6h+ZORkWW8/uYv+lDmGSziNfPwAZoLbPck0xEOKazY2PFUzLuNC/7evnHA0xtESqBX
j/g+aCnBRJo07iSg3TMNQGWj1qdXxV/DRxW3WrNBXantweX+r0bPiBTbWHNSGnCavnKLdULiqm2b
/zW37Inwrcp/KzZxbSALOsfGhPXHQbpOLnu3hHzIfzGYlYT5zJo1/i/0EeCF/Ly1M8mlHsZR8piQ
3y9EcEQ60ZrEZs+eLkffxpHwF2qWP25HXk7gUNpVkxMMUsSZlyW4jqwVNYtxb8yn6RkzjbX0HwlG
Sp50MKhesHEEw0EzL7fDHGEXsoRVjQtpaVpPnUAKIA2atbCY5U8UK5DRhmWPzB056+9MmUYF6mkU
RBkv9YsZ0kdQXXqffvar/OP3GQ7ZH7YDxn+ijD8o4TbtL1Ve9Tl66M2EHrbwZNBhf0XxMnnDcURe
xYIekKX80r7ln8i65uRITBKdcJFcea7IlpsGxll/vKez4sR1y8TFnTHi+T+XX8JIDJOr0Q9JaUJH
Muv0eCQbZKf6ObzFFHnQOGhjWK7t0rgmG8hOW19n3ymf2IpMUYPShiWdLxh+WB0gYEm3DLt9XzoW
cRfDk/IGjU7DVCFyD7stGkVm5mJevX+SysOZjCOR6HvX/LTzxgKnvFKfRWEvH3y4MLwOC085r/Il
lYLo2aJXdMkEu/1T6wcC0u5BJK529PfpCVXmSjnwra5pbjqgzQJmkhIstTYug8h/cp3wzTRehJ2G
5Jr/E4ppEs6vZkfLpPf+JWW4XfNUn+Q9siAVDHd0QeU1YMweXH4K5FdQwz1RInwu+OJwr1IjKXVM
/BXA04MbG8cBKfEJ0a76v3Bc0dbQ8E2/V4U7vIjwMY7lBjU6ipCVuDIvBVFqr8Yzz+GT42fsrs2z
vgA0jzcIf/gjjpc1NohOWoB2sBxOWb0UN7DqY/6tlhm++g9I2dx/leQasr1/A2IZfwSS4OwiMnnb
XzPb8PiHCnrM4Sz9vS8Y8aZc+iXyNShr7nrh+/MAZUuZ1nVWEBL0okWuHpIYApFuKEyli9Zt7pS3
e5l/1P4p/2JGUTS6FlQteNDBz8ylcsoN+yedfVnL1ubN40j12vfC2GaQQuuUrgKm6whl5qk/yocu
XuqbHzyIHI/k3c/1L3UVrYCF8bzYkttqXCQkRTaY2yAhJFt/CfOMJr05W9ExoZ6DqAOsI4u3fyL+
EtoXpXcHku/csRaIdIfbPPOL4ldYKjuWFsNW9/SVexyJ8poO0F8c8B5IKJ+y/UZ/oq65VMcFjRPv
hU19AcwRTF5v14vqbm0JJGVeJFQSf9Ka9/Cz55nZ1D+anbduNuO3o8F+hfSQZAYpX9tcSGhgPVai
B0Q0eiqNFwf0ZVl0WxJnqCRYMGtvhrfT7ZHDkYyynHRd/EAVftsbUN52uBsdqv7hX3Fk6N2RXQGf
nBoHpWdCn4034w8zEAtDgbyBUfpXJ4T1u0T1XaCP2kFj1sMaVPlzQeCGAf8nlbcagBWP9jM7jQZB
stc8WJNeBa4dp6tKtFHs9HRG9jWizofUH0cZAxCdbf6xYBWLh60ekmrvOxXhaxsVMxQySqO+aVB4
4l4WnkBAxk9BEksPWZBrp9g65wbhHwMDUHUCumOezxTsBuX3MEW3sPE3i9NkiLDjPZbynin+h6xJ
Xj+DEalnNZm8b1M5wpH3xg8pZXbGZbJCAE0s7BwrIpFcy9GmXEB23ji3a0S+K8HD6kM8E9U9ykoD
CiWBgi1wEcqgcG6QeicFO5IrkMoxc90QK0/nFpHLLscZyM0Fk7ZNPGA/ICQQh4rjgjWA+IuJBAtd
gFgkyETAnMR12eBwWjbETr+xB7AWbihEJxmAngM6upBCqSv6bJthSZ6Iou0Yufpw0raR2LBIUbzS
BIg4m1ZkwupN41+b2dbREpfs+bqOxwZEFBu4638Be8l8XEq5FAAx8mnO5c2r1UMaH0m54z78OHri
5KFdXuRNHbFjb1gk4+8R6JWcT+PMUoKwgASs8rNrTJuKGbgO0190CCGHkegorKcevv+gfxV85doq
CDbSAHqpjnYc0lHByiTbBUYQE8bebP8UXoHqriSIl8VHmT9KdT/AXRDOp9aYkWb994ahcFgle2Kg
wQsuMOEdqt8zKodA2CAA/PhfhJHp2rK4yv/q4SZoB/2OOWLTQiaQNYrMVHYonZDJ2h6JMUGGGEGq
8ECh+Rhdsjvx507BB5OjIYgWEtZXPjKJGPpZfARH79sLLpghx5c99SPH0Sq4wIOJ/3zK3Z3+V8RB
7hJMoDpMcEjSKuK9DxoSYV51kxtpIH94XknrScaIlZx7ALeiA5IkBVvgwiFcNqfkgbznJ0/uMvIu
Y97130pwJWjwTZp3MK8bD1Nke6S0QZDWbGEwLToSxBvPMAD1nPPdIgvAG3/5LdhvUgzzc90GY5vm
332VbqKTrzqG7+C3kscNEbT8eWBURZaCpWmGzgrxYLV4xrMvMmwMfvB9CWwYKqfqB0yXYGHERuhV
APgzwKdVR4AvupdwL6eLsYGXwNV6ipMdsaG9QQTwzWjtmh6ZbRj+duFXGv5KWI6wnFzxmA7Ec+qn
kJcz35CBxY9JKzVNpj3hv4vGWHHd1KgSFqTNmvqCA0+8Q82dO1q7Q7vY6a6STlV6qu6hRClz8gi8
6rcuAP/2+riOGlfTHrwfGVGSJNUOG7Z2Gims/UBMG4XuzSEn96cnV5N7h7ykhb6UCKZ5WlDQRBbO
DfyCT8RDtaefALyofv4aD+aV+4qJCb3O2+EdHTwLuTXaAoJiDb4F7Frz8QADXn5lEF/tAvWB1Mxz
qOYZFQouZ/CcGBy4LX6Yf5zjFjYAc4n1RcZdmXH/OmWx6zVOHxIVKrtYyDud6gJA0A2JQTGWBKId
kllEACc9CShqdoSZsloZG5xWwZ0dpZ5+BjE+ix11RYgFEVpTnYchxphDsEQkuCW2xrX1bDHE51Cq
5WVA9eF7jeE+0pX2Y4aEVK/fN1k7yt893j2DwAtsZbTWTTZ6HhEru0otO6o7QG9TphxIdKGcta9g
QJ88j/6wPhJCnWksAU5Gp9lXC23B90sIxqGi1uSM4onR0F+Wp+9g1w+7ALQHnHgWNmQFE+yJ4QHg
CvsT5sHvcc8wzLEb72gy0XEPn9vUaYdzFB41c9VBsJuYpBat4BqbahFzKmC7Sdxq8WYyJdhbB1TU
r1V2HYVTieiDc9JGSSQyaTgk1Svtks+Mh4LYL8trcEUeB2YKhZwBVpN00X6B+9CLiC2ChnlKQftF
g9p2jpakMladix6lvDPiD3/107/S0VHasKLcuebSAGTFqPgnc+6rP/2DQh20KRkP41Ll72xRDFFX
6src1Y4B+0Bnm0qC34yszj8jnReA/ra1lyMyJFBUksSz65aYzCueRfJaGQc6NjVAxUWO39bfi+JW
xZ31KV6wahQrUtOQzAkS+Bkv+p9M64vmSAqpGWBzOC7Z7x1fysn1sXPxIglE2Y92M7EN0YX3xcB0
AIiQe3GMbn1hHnXe2PmW5Don+Eci747y4PRRAuTUxEt3v/nve5t8s3AT0KUgJkSXh8ZAPL6f0uVN
3ucLrT8toEBG7OQgFmUwiwimXoLTgbrbyL7M+fAa0NL6qA5sba0GdHEtVeNhUgD/odiseqXYPi5S
upGzpWTNYkzf+GywZPxCXXGcjU6L+orn4WQG24y+ep5WgeY3sPnFUJJUE20EN4CB0cJrC8jXQvbw
mklEgy0Dr54gBtTsU+tHv/nmAVU29TVENXZF+vtVWx6cEN1obrX2pwk5sOMFkbArwc5R0h3eXnFO
FyqZxLRYIKYhGC04lKfy9IHYD5HFEviyiL/kkhv7FlDBtDP8K1Xt2HmBcFMvHtZhu6yf2iPR0U64
gb97P2X0rz+czdQL4KeZKQKA31bZ8zqi+QAcmH3+8huSwGyle+9dl6zQNVCjY/2IKu2uc0KuLWBG
T+QTPOjLIt/3TgpCZE/tMphhZpy39NdzQ5Pr1vAd+9sevfdc5ZVRlwTV4+xXl7wwtjI41k8MwlDg
vidD+md8BE9YFI2csXkLsMRf9YgAoanlsIOdsW+wAgvf0yzQ8y9r/yi9oIyDq7RbV0LivVXcqUVq
i9hkMXJF8bzsfgpaqUriXrISUbVpR+qjjyPy47JbpBAgh84dWsMBO5JZsesP6UXHnHMmNbO5xvHp
f15BP0Fx9brERBwLALW5pyWE1CurN69PtsTbvjcdGG2E9OJaAZCZMtX2FkKcL4jAZCS4c1sbTsNH
G6G7DO/S472T6mXRYiUgg+cUEiwSItl+0a9sKQQerurPATVBObjBWSVCBpjlRMM6wkRDIbF0x+lf
G2di3cJXrbgjIxi+0M5leFeEGZg752v8byRIVH2SPUF2nkCBNQQ0r7blCC9tpQ9uMx5q3PjVPI1t
OXPf6VG4kLYd0YkJp0RpRu5yES9oXinQmbkyI+CoFSxlS4XyOToWdek6GLjJrnpA6KB2SIafUljT
7R7wA88EAV07Lre1FuN0tT9nYhMXnOWMuAQ3konNn/1oRW9kGNoGX+zrP5LOa7lRbYuiX0QVObxK
CFDOlqwXqp3IOQj4+js4t07f211uuy0j2HvtteYckxF0Ee0g2WBcuQc9e/8y/STtRuiWabEHStV0
O4loseJAAqJ+Dtl0OUFIG959QZkrsR9/RI4MUYX5B6fSmzwtRhz93z8xL4F+CImleB0X2PUGO2XX
5GyAYKr8boNNRVb9Oe5XvC6uIP1o2q9sD+8a9ju6FPZTAhf/rhSxj4pRM6v0SE3uhgA8Z0XUApBl
vqGrd657Nk43IxMXal3sSkfxjOcHHan1I3jtLor2+pkIR4q23pPrnUokFwCQvxaK4SVG1kMcKeoN
7Wau1M6J7+RamuhD3czBl3DgyYGbtpapyrFQAoZB4I+3ZF+TgcrY6RAxGFjY5U6GnbE2bjwYd8M4
UeRXlj3FtMXd92LLywl/WCjfssM1RVODx245Fc4EC/uvvY1wbYELX5FVIgwhddoZXPBayok4p3yV
/E1vqOzhDuWxiJa0xUngBhcNa9/7QuAFKlPZFTmnfap0XSSuOzKimrxL723iEX69EQ+iXHkaEruN
jdZtdBgdp+rKj7wxPrfMRe0ALYEWgRF13ueuWmH8zJ+GsZbPgDgZQyE7U0gjOHfiLTDsXEBSsGg1
jIPXVDgDPMW0OQQrjNvHBnZnfe21h3WSmTDErDCyuWWxIdBhXGwHyWkBNjHdyEjraVEeFJvkMWYr
gakGd2RprVkqE5+pDav8Ajs3juc3niLIHyv/hWb52qOBjsoHJ4UQb9dqOrFi9IENQJwQOUt0etqX
DG0Xhg+wA4c5M0NmTfv6+aYjeOQappSvi2wPuQUyKqul2t35njWcpaX6/hppc6x1LHcvRUI9suAD
LIdJtNaGbQxLDA83ea8t+SKuQZoy6jI4GTR0KRySbqeONEqoECePmo8PMT0yF2TZ3HVpQ620nyJX
WTM0DhbVZFuf8h4jdrftohXUwsNwJAvNYsedDxgY7FIAVP/GEdUvUgi0IY7y3Z3HfQ3NZo04nHEG
fnSKjB0VLoA3aVtBmd3o71uf7SXK58guT5je3uUJrpy/z4oDqvoafMrVP/HgGzkUZfrttiZeAmtL
WBZsiRZZe7DVf+XkUNPSvsX9Ezm9GP9Y5FvKe0umrcBMMaN6UZ4d0CfsboGN9hz7E9TPPxCPw1ec
3NiLlK1ObtWMj1xDofM5cMqzPhyhBDtbrq1qPJojI1UgGFVsK9NBm4cp7bNDD5jMoD+QyxYEBSz2
gO+JheKdzXHOhZS7cmscxL+8b9w3t71w6n2T2AnDs0DBpj7YQl6Z+stiXwmrjLtYA8o/C9d3fSxA
de8ZiVXcW8xZQKuStluUhxAIWSWBPshbO65v0YHxTu0lfE7UIYDB0y9mbhzR1fH3tW1dOSkZ/aMT
3RbfQB29zH0k7mUz8eYnBJHie6pWvfSXcLNNJUtO+juChuSGUF7cMpN8DabLFKJOkugubJCSpOTF
wio95QJTQnFbUHEaw8ky8C+BummDHz8hgga3hYCqqr5GgrISQYRRSH9kfbBr9NKG72r05/5NFNlu
+gx7WjvkvAabjrXy3f9kyloU/0niB1JeBjMol4G+cbloVPsbM3PRychoE/NT2rot9J2gP6S6vCa7
2EYtuLZyB39HL/MqlPjaKJGdcnLKRNMRK6dANSOa1wiAXAhtSPrLeWNVNESR2eJ6lm2Nh6eigtpk
r/nNzU0SSmak64L42vY3MM4xUF7OOEsJpQtINTQS06luL4Z1YmysykvA8BCfzIrkABgMq3qwaYhm
DhVCTwsMHkKhCSeCHPx9CletRzBJ/9B0o+xaILDpoKycwtozmc7KqyJcD+p9qnAj9t06Halm0UW0
zpTf3tZzUrmbaS3pyAnkLr9Ob+CHOso/HyVWXewGnt8GH0lJpgPGE6XdFO9+GzE0mY/f6OFCynwp
kRC9ASsvJ/yEFK2Wucob3+2CPav4OkivQzsuVS35yzj6FAlLCrobWUqcABWOfhYxKjfSnJjdctMF
KA6Fq+CHf3l1NtrBMavZmgpNRcZLR5s5VlG3EsuRf1oA6HAa5YbXdJFjijl3i08un7aQ9OpDkOV1
VPd2+ozT0MmSv74418Y/KwhOAvirzIzpZxXI7d48zgQEIQGFzyJYB1Nh8KqivNXhWRyn/xrHT81n
ItntfU2Gh+1G2FJvVvdp0VVNzoB36agoj1RCkVRgtiNyNJWoZgzTHjRO6hnRGkRHZ2TlFGuVu7aQ
ZjnBg9hJmeZyOmyaL5oNvsqBs7DJtEj3f7TXjHOC3ibfyWAAzXxD/wr0phD8pOwthJ1idRPqZ8Tu
wenSEjbCcfxL9Ofsoh7R8QO0aokaog5vuOwZjEBT2JUEow0l7Lj016iPEnKL6PQOPsN9LOKglL1A
daIAoBGHKl0Gyw0mRX07PSpK7aasjdyZ4q+CHdsUmGSRgiwR6BV9aNSzA9QxneZmT4prnoybcnpq
bGACbAceG8LQ2HjDPRNoxC7MXAfht0oSt1S0hSZG8OkWEfFe8cdbtPjOIUOkT7hrKowVIlNsgYRQ
USN9Rr7qh7L4p2lL4X3Ws/VwRHQHNJs9442WQT11w/db49t8KL2IvegZItCR1EMDmL65hsySetqT
Jp0jJdgIHZlBAvT4+CAm8OuzWYCG9YiEYmlVzuBdTs7vEH+ouaLezSGq9/mleX/oFeqACpmRGrpk
QRCFnJjIw+kF4mbSKWfTc5W82bztgLT57Gwg1EWvxXmclmx+Nzj3awciN4gvngn7xS5kpel/odk7
EZPdEamUjXIHjjfnSZ+tW+BP25Yc9nyn6+dBecR3U8O0h5sx/FTe6yzfF+MPtAq8IqK8BudsGDv0
JrK+qfcVG7NxEhN4D+y9xG5x86CQ4+CDvuM8n5RRdTvpM0GVoK97HPy0ZJm5gM0llfpMAQcFFn7w
w1jTEZn6PQ8bWvtt4MBdUfbSqWefP0wnOg0TaTAS9Tt1eGsykle8DP4QbZ7srEqrKHNDDoL9eFBG
iibw1XQJcdYj0ZlIULDbwLNuqHEDGjYhR56JC8DyDRoPKG8Fpwj5Jeo7kL/Y57VoF9N3JoWi/xCc
GLENWgN5J/IzmfgKP8beQc+7F2kdhOvyu0v2tfFhRCtD+s3n/qICixn0ujoeQ0oEVtOaoxKNuvIQ
GFtj7gd1l6Q6ifCkCrebXD//EiFekAi1ptTCdvdmAwz3M2TUGmk08RXowmHgDpnDFt6KNo41NisE
N9M1AEo8NV4Jx0Gh64xOhiK6XySHFB00wm+4LyN1GY2GLhjITmNomIKGp0VnEf+5pfATjoR9UgAL
ratNjC6fQ4fRQveQwQ8vKSIziEmI/KcitwlQ2ZgSMwoaPo6fjQzFoEkjDSYlUKShlgShWz9rcnWa
2pnQHTfFQezvabvJDEYY9K4JwRO58irLbNJAG6AUJKXHQmXcaPjSZIRMjM1owFg6JvFN2CAJOpQ/
/kYKv3TgfhSQSDDwZuq4PA04NcO2hmJZN8zcma9LKnlN+U9v3kMfGRv6AtE6DBN12KbgpkKz3DzK
65hsaZdUzxZ6pJOSsUXVApQY2kPgTe8fIW+clOfQ7yo3ILghZITMIk5Dgxtoz7j+/ZHOVNjulKL9
3mIl7KxdH7x6cn/EAXXSUjPnKGf6vsHB3BQXY0YKCVfsWYzKOzAdEU8j0imRxwL+4Mmgi6yqN3Ow
A+RYFxVdQS6DvGBD9uhjye23eu+Ptfxl4RlRz4Lu0gFBpiBtFZGbZRsjQG3JvaoXjFIUWqIxAfTQ
LtiSW/HSxsfeYPVUQUKCY4NaO36jqeYBsnbSlyJ+Rb8ZfM+VepuyLT9rwlKZ/0NDTV5XKWMeZhpA
9wxRTwq/9EMO12ra0T69Tdo6M0QMPksBeASkEFG9olVjrhU01GjJj/xeISc2GuQ7tzL2EnVlxY8C
VSTUS2oUf1qEeBwQTOmrmYgRcKwvZ4R+rHsdq+5mIES1ox/Mfu9oKCcmV9PcAhFmD8ikXunVQeo2
YYnh8lIKm1j5kOeHuMdFwOaudZzopJsOQqJqC7cdTyxOYOgnZCY+Q2v1Ukh3v3wwyjDSgdIO1b7A
ittg1LZ+w/Cu54dYBgf8ys2vovpo0GH585tW/CqyHUI17XYzoGrY0+FSkO8l2DYSl8RoRt8GEnZr
h9ZvEj61ZCkh+svBpXNuP+dORKMI/0rNO9gaL6HdpoPTpIyzaDHIrqHsBhqYc8QVQvOyd0wF7S4H
6Q89/KtS15p+/WSbWhD7DzxypAnWzadpnOKeRuIbxwqFwVEfztq2kdcB8rrelrujId8H+BjmL62G
FQcLbplpra5GyVN2LHmmsi3Ob9Q1Srx838v+kJuvFsSFbnNZqoOO0GdHC016jcJV7y8NmJQhwZ+J
AwdL/Mtg5gCqNfVkySW8OreRLDPQRsNqLjDsoQPMGOwVDZjve6a4QYh9g8ACV92ME5Gv0jxAyHLX
GrfVcLcAXm/oYOI5cHLxwOmLXi3tPJOHBM+Ef9SVm0Lzlq3tqEJzUqZrXt/kpdNCT5f2PHOM0aSH
ATdlycn0D8NxE+3VcK+P9675Li2GTRuZU+eQGORAbQJUrX+G8UUydCSchm8DhQmMURCHyFxRgKv0
Ru9qgCP7Eh2gSFsLpm5ReyGNrG+Z4NFg+zCkk9xdsGlwLUN596a1NS/EJd4DE13z1kdFbkK+RaDD
RMWxmo3BOgt2Il9lCKAYjVbTSmjWiW5T+pS+rdipv2iPRAuo8wZ+eflnoi29xuuPtP5WIJDAfW7T
4wXTs7EqrJ0GrczYKuku4BC9iknxYP9ibxjbbwzhYrrBel1iTK0uQuYMqmSnuHbh/6Pp3rahnVU/
4S3xObBxgA2EKzMfBZbZnsJjTiJxbmw4o3b1w3NIhNhHyMnAoz2pTq8BLccb+CKHZLc4D0zjVpxb
dyxsAkKlcFl9qDRun3sqNqznA1lZaHYLToDHDhGc8udzepSap8owbcCu27cbIEirCAlJ2RESyuF/
yfm9nQ6cYAWWV792RFxq8BmRUs3vjoJzB5MFAaBJ9/lWrghyTOQLTLPQ7BfvW60dY1JfaAht5QKT
fX21WBSZ7d21XUqDlt2otJaKtW5GETLLqq5XufpV+mckd54gL4RndzHEhYSuppuX2gDzExLkc7ai
HpcWRzZDfH0iTftuw6MS3HrAUVdkdyscP0Qkt/QoPVxE5VJ4vN3xA+yDbMcn9Y92d1UnQMb+eINL
suC4H/gv087CgiSlNdc+ah0h+lcdEu2WhU/J/5LRalMh+LzJlA9kvZredqg+A/OpzdCU0bLLNY6i
eA3/fSUyNVvTrRkaj+mfuhw4/NPQqDwGFwNdm0xHBY4/8aTmrsxR7KRTf+Kitqcbi6eKVRl5k9wt
2vqYKlitad7sTJHlN5n5yNt6jWufXYqXjBqN0/G4YIdyEmtpGB4upjcisGzDYGOq90K7JvBlwXMe
Ijp6EmcrHF7clYXigvPIk/tww61WvboLzaNnyz96ARZ8xPcYQOgz14VpM7blxJFaHpGXO7gGzzT8
x83YC/dsuJvjPb81H6mAJYFmJveND88Xbi6nuuRFGQE2LSi2VCbVG7JaiIAOuwu24203rTjPV5Ca
44tg0Azc19Yc5xj/aPWZlnvebclQFZVN5pE7hHwHx88Vy1aypV0ZnwSgbfKqP4bG3vwHUZEhWqnY
LfKBBUZGzfH/BpsnWLiW2m9VR/Dtv7WMgwPn/ZF7+5kBxZukk9FXNs11noFwxTqmyKfBJzPXTjsi
DrZj5ZDROHEvUhxp08GUP8nfzrmhGd9SnfrNVxm4CbsTAokRpjhViOVS1jVgT5tig2oJiWSa7GhL
vz9KWmykFbmvrZo8ahpGvubUyl8YUCRMMGznWemA1kXRUKx5Hdg8+32gg52vm3aXHBT9GxTZQp0b
BnxHEA8KaswKHqTGODZf6S4shObpJxmL6Ja9mUUgAOjtI3gLE0KqyQL1Yv9fTSz33JKS/SvR4oDv
DuOHlrw01nLGc+fQaYhAED46ZqTegOsRpZ/kWLJHYMlQuwXPvvVRp2em26+xuPw338MWlpzLa5/R
YOfwFm0Mf63K+xEbaxvN+UY+Kj0cjOKrmeix4prEQPYEFSFm2+LduqxIPeImzqvR8p2eFBFk3d/7
/VlbN52+d2y/VxXNnf5Sr3vtwxCvvogN+FTMnXTtI9QonK6kSujgT1rWNpokJAdoX1OLM9QxN9q8
zNOzXoBJpACO4RUh++EgfEF1QOu0Drbljd8TeCKmrWwrYsJDV1ya4aZnp7depKupaFBdYeTJxfPk
mr8t4BG7OGBxpVVts5gxdazBLe8oGZhJLa2nv9H/EdRKPKtEV/QTq7sEJcoTTNbHPfvwBF+7hc6q
UNEuA1RYCcZt4SvvN2b/FbQfDa7mOXb5qzUXwcYsHFqklGK0pKbpwWy3UgaqIDumfaoycsczxjee
HEm/NIGDpSdTP+V+V55UyLEJvIza+AH0InEn67oJIIxZW74qUSJZr3nv8VQMyLeWWIqwW1Pa9Jkj
Gd8db+FobPcv5nK8aS6Pc5M8uOLzpqf/smarTDzI/MxFW9PWMwxT/OnUbY7iJCVUyXBCNCKBpTC/
WSuImY3rgGiPFZgYexo7q+BVIsXAm2C/EYdhTRaWpo0ANn07kgeFM5Vp8J27lK3ZX1OmNxOkE2Sm
db0hLaLu8Kmw3hYZekos5o5PSOazmF5yScjH0ZdvkmFAmzgG0X5AMgUCSoBoBDERqZJQ33QoN+Wx
x+MT3CZ1N99QMh0g6t9xfmcDemWMfz+OtEmNCt8G6DCZ0z1nd0aRJnsInKTt+DHf1TT9M04Ff4NE
YEj4XhLvkoXlVkO6djfjR528LOYx9HUyyD1MgRjRRsRL4bIpDm+BUh1TePVZIm5MXuoEy3YR/+h/
GXFF01VHz64nvz6BOJ+tcKYsF/9NPC5BWttBcaWRpRsUuXxJAHm9g159b811FpM0S2tNMsBvw2pm
CvYvOdOhrujSWgf/J/7Cmhmj5IIKRVB0Tv7hd01P0sjW+s+77ReSsufhq0vMk97Q/yT+Bf+tkjxH
ASwd7PztW5mjBFHKaHupuuoRuZtL37+MxMhEHE/oyeibiTy/zi7GDabZniWdLo7Cvp2mqM5fwUtK
yXF7r6i5J0zPpZ2cKS9oPMvVveeZSoZPUoXnL6HmB7hjnHTkMmRJR43dzcgw7YMPkHys4/OWSaXE
+YA8I7uL872ttVed+K5E3nf9JfJkNmVGzo4fLcXEZcK7PN4UMOk4zZfs01SiWfKAnh9ezX8s3GGw
bWWbTilY8nv+DE8d2VB2tueIEOX2S4EassgQAf2Z+lZxnsyzRGzcLN8JTILJoepiNecMxxCEeAiE
orAvmA8APCdOfKkTrQNvg7MYTb9z6cwKAKHcVCLmfuRM61mcwIPEmG1yy45x175lJzKQP9cw/Uy7
x4gMzpNTjWQ5lctK8AmE1Uo+A3HVTZ9zguQdvUwY/7OSXTpiqDjHnx0pwpckJJIE4zT9jQ7a3ivL
bXO69WsOC9zxLTwKc+PLe+ntROG6pwihJUjcg3Rgh/WnWy0Ro/CYiBtY9pzjg48MOLE+LBV0lPqx
clkzK6T1srKNn8EspbVJJ9pH+lWnYZG1C5F04wCBKM8fzWo1WJvwKI3vhBs3Ezi4h3y7a3WGuTSc
LUL7FC/vTgKOO47fFKJg6livdDb9dYfbKMBNsuThr621pkgccHfyPyqJhAMhkOoJMxf0EnJJPq2Q
A8VKe+aEByTrignXPvLqeq8TQNtvgm7XWuv9HluwnUl7f5/QHX6yqjKbczgklOvwp5zIF3Pidq1T
YuU0m8S/ARS7cMoVdK/21JGGQx8UrfQm1S+mYVN2xXNB0RWr8VcjaTF7WsKW4grFTF7hI0C5wUxv
EC0MLW6PdjXBA8QB+8/csB+F4tUUvabaKb4bQC/p5s2lG//5OIGEw0TMRuMwE5ZcHJTSuC2kvWrY
Cf7ncZUot5CCmCnMw2+Bq3Gq++AkwmJXRugQN3p9z9IVQhOx2ur5NW3OhvmVCFd5nqrAxy34N5lk
K5shuQQIbKtbR4ygjGCdcpYuiwmLMWHdRVL+PsbAjZy8XAvdtUCMrEdPa9ryztdQdTLCLrjDWwOv
X3UUUG/M/3DDfhyBf7NCjjlm96WrNyQ7NJXCH2pbi+zaZbGR9RPRax2CysQ2Wi+ApaErXP5lbG6i
5DcMbFNYNR+wCNX0MYnEZwEzR7lHeoq20TmhArNcJSSUPBuOjyGr+mTDPHzfx/SaHCjUBHUlSjSk
WTs1bH6cBmnb+RRx88nJ/2cZXpqQ2stApK6UZWrx/ft7PwHCRKlKbzy91mC0OXGR9ibhTZScMtn1
rUzQH4RHkvDI4pNO4yr8CaOOgg39kPGkBvExYhvFZ/O+V9RmwjyGGa6q1SxTQpcNgjbi6MIhsRBW
HcUexV8grvlxsrm9KybICFjQGUIKuFmoVJRdUqHOY3M1oHWUMPDkG+NXNaSj3ZOPCq1FRv1X/FaQ
t3oMkzUpqUO11/N2NzUq5nRmGwiJyU1KGiKc55Ew970x0VgGs10tX8IT2Y/5VdJUoqYse9jYSJWb
lSXXqzbgp8eLgjpZkmk6EWI0EO2dw3C12MjmXiM/N0N0IfwXcxarU5YbH0jPXwQ7Cb6Zhc04mdc6
Jt4qPoMguM2lkrmI3Oi3phpIVuCZkZzqNOjWKvUljSlN54EP3Sn4evvlcn6s32+SAShs+4sJmJ5u
ORUZA23kw8jEV3H9GUjrigaJ/0hixjg2kiEC3RI6gDChcLHSJCmLcyW7MsLJUjrQ7MuG81ulPbsI
v+X+QgfUYJTqkPyU/sShnb7XrL88WAUHaZ75ADoiugpjaTyMg7qW0AsHrwFPRbM0kkvab6uUfDuS
zxWGosfyDi+53Mq0o8d7D0Oxcrh35wEFDFAUmyWTBMjIqGpcLd934VPsXyLByDNkk4Q7K10HMSf1
lRZ9Eh3s84wAU21s2Mn0n6l03ignUgMAgP4XG5gYlvA98oK0A+EaRVdTvY2Y0i0sGGujOSfV1sf2
aPw2I6SqUyudFLqOiCfB9aEvq1Ylo/M38g1eUEkGQENK0ogPrIdZsaXHNk3bcDi0lsdM28RNKy+1
0KktMky6sF4GMT1oSRIN/JMYrb+i5jROECZZ1b0KTY02XnsOjsKxqk7deA8kLxpAZa04Taoc6j41
GvBrFtGWA5O0zpCn+JOLuk9QEmSsgCNEROBbscLPQdf+xdLM8tF9mdK+/mEriWkHIw9mguOV1H6a
sO/+IRGqDhzYG0TwD5LIVCgtZzpqwWCL+tPPVpMTC3s6aumnLxwA48l/teU2JVQOJjAItOhwyBvU
kZNjQNfDf6itWvVjFjTwfJVwEgk2pdHkDA7NUIqZkHGHpfwG/+gwc5iml2JNUPVp0KFmUp5V+zXX
6EsjvFD69Xb3QVmVelz5Yj8oHjwJGnvFsAioJgeO2LmrZtde3XU8VzpzlDcv92z+dmd9/Mc2V3Ha
Knnz61tG3sF89W6W5gE3Ge8GykqcFoX0EwaO/t18Jm5qR9ZKYH/Tdrnxw1mSg1rm6RNeimOP4jf6
Z5JUMi1ZPul1SYx1eOXmVs0eWfNxlFDDwJdedEPkKaZHb6UMDhZ32peJ8lSqEPZQKK7jE+13WmyY
35mmoCJay6Ase4VYVqQ3vPfjvzJzdHFvkv3CHIR3fhgIVGg8MThDtD35m0H/8wVU/yt+VbQRWXet
d+iEwp7yecyCx1vfTphz8d9QfhvHBhI+shMeJrs6s6Stjj6KvQvmg1lbqQFJFDkjiKDy105M+YFp
hHC4bu6eiOtBBhCxaAEJs9hhyB0tgH3yed7uaSkqPwPKngnNJCNuNqxxuEuNV1QnCVF70fxw+hKs
r54zgcReWcnQCLY0l1u4bVuLxdQnySdZsx+/6AgI6PTTNU8K6oUtu4OKia1u1vTl6XrSfOUHGnEH
93dWc4Orgt/1/kYXaF7l+iLKoKwC4NzvVz84jF1T7O/qyqi9QTzN3DTMmCONeHYYr17GG2LJp/dV
hh4P7IKsvF9SN+qQnwq/GqFb4+zPVQonYm5tfEagHJirBi34TZEZ/xtq8jEiXxM/sFlfy19syKoO
/Iu7dUtXveFxER8yNcyxMo5C/N41pJwzBHabEe++w9BawDkwPcn6AkJEPAi2IfYh/Gejm2jHIb8Y
2vLMiaS1xZLOzRIjOL9GgN4bcdFgBX+hP3wV4iU7xucALWzIsBWDtUiEFfpoUT3WAY/XJQw9guG9
hPjspf4YXn10hgSftFu9etiADH6br4HYwD/OeJQg6a61ia1dksLbsIs5wjph1lv+/onbn3F7xzdS
4WH+VRgW39mGmfAswcqvPmf3ZbjCFMHm19Ivfnuw/HZxATDdyb8Lkhf/b8zabzCfzrTbBP63Z3yi
RIEDaKCM0zPmoRz2wdwzG0ZdLtBSJHeB70Sr0WCwjUUZLDmXqeL8QwswuOER6YvVEvWME0Bz4n4h
DsENIXF8SPHPpBFVgj7BlprNpOKQWRXdVo04K5IP0II05h9h2k+6fYbXYCDZkfg24k++mv7wX8Lp
GyjbY2Tya/kemqdOm3t4lDNgXMA8ErryV2qHUURlP5yBGBbThSkeu3wByA7/5dbnbOc1mImQqZEW
IgqforGJk1Ms/KHoGH74Mks9IBG/vgkKVQGg24z5aRCP8XHc4pdqMQqWu/aXFZt5SeLGm6UFuUU6
YXS5M9ts58hqV/0a7kxNOTVLuKUUtxUIRa13k84cO70lHAgIOkHNkB786Vdkyvai7teco4kb420E
mI1maWm647YU+i36vqHgfd9mV156lXxG34zHDhgyD9WpAL1IzKV26gCRR3P0UnIaVhi95QtaXugF
4yX74qFp71G1Nkhk+3h/a+eUkC56f3jaIflb2RYZI6LvgUz6nh+W4T9lA0jJ8SPDSkE+EuXGnzYx
BwiW5uRk2ALiHeIGEj2ib2SN0XFooETTZCJSwyazunfVb7W8IZhY+UeNXiQSj22nzDadRj1aayQ5
68Yj0IbeJcctFqQN5R3vqDHMCX2BhkDNEWrYOUtAA9DC0LFBBhhmSL36nwdYWOHKp7vdMv6XVgRp
mGTEwoLDb9BNdsRRlSKNnIp/SCAMqEhM8IelGTsjWPgV4XAc6G2sx8H3BNiw8EpuRfnyZjhK+g2j
UrpMh2QWqiJRG3DFS8bmwt7/ilaK6UQENRnj0jiPxKxZyxGwnsJpXwJVLnOPqBvZWhfpvfgRdyF7
2o2OkGrPzlKLRqPwYCJcfPKD8m0otwjHMEoHPcg/hpLNjM4HjYIOkP4TXPUFsJOGBO1iU6O2xfGC
ZnXHo5K1RDLOafHwhjoEYhaZYULncL14FMl1kdqT2jIdu+RMFlRPYBkDu8eaFEk2kOjCdLOZ64Kq
ba2DRDkK4D4Rd2G2e++SfUiV0iyc/pRIGwMNxrP9YRumBV164FTq4TJwI0BarLBi9/GK0yXTiBC9
I6Q71BgLMdmZ1WrGKUkrGpTsoAr63Zq0nIV8UZKdsOEQ+1UAKkg0dN3EjtsB6nuylKYdGUxVvpZY
GkGMzNkk2FAG9RQkTMqx2woybVy6ciXYlAnXNOo8iEGc2fO/ybxnI+lDNr9QU6cRIXnCYhbw1ujB
snl/S/fU9axJ6LhztOniR279dpgskKlRvRokpMPP5kgcssIqD/3OP8NpQkyRRKC1AV25CZXvtwTP
ZZUCqm1iZmI0VQAAi3e2e6tb9w2Jy+W9DQwu7z5+k1yLozGiJkdnBdm5Ry8wlLuKXWLuNZvzr0Aa
sXLiYWF5xLwqcoMEgh3RsaTjEcG/acDfIu0xUP8yz1en77HjLfJvY/OoUzg+zaNj2lrOjgBA5dzN
LEH6xp++SEB508KCMzHbvmiETzu5P/W495T3ret/69hgVMg4RHya0ozS2iRAVFmXrRIA2aoDWIG8
sLIcrIshXrky/RD9W0yfpE5+6uCRiR+g1a1gXenFUmZoTWMtoD+T3syJqdCPKQL5cMTkkvjfcuNm
1mugwOdmqKtdHDxG/qSAfI4wc5w77V8F5KGLP/Py4teumRwtvpFg7Sza/Hq37d1Y3Ij6ioUsJjRD
Ni9SvxsIAhAfWf1pMCul14LMFihMzlBlpLoZ/S9BdhOSWBFedNrH1O96mjs+O5PPYQEabsJvUNAf
/dsk7OMoDOeMGIiWHKv+lJbYXZJv9i4Tc5z2H7wjC7BZw0Ibk1uRMiJt5oZf7AYCQDGnqCTCqT7H
h8kfYnr9BE5EgIVMogF4j5XoN4x/IUOWPPpReuyGj5hoIN66Uf4yyh1c5AlugwLGRM32GbeBkX91
VPIVRBE5QEgW9ACLzn56NLFCQejoq93YPgxlmyHQm/58qHXs0LUBuzw9wc0w3vBauRQCSKD8lTnA
W1aql79K/ly7rVu7IFVYtl0CfBH8l25hzyzy0SOsnoX/E3SAK3riYxbtk6ztyPyF/CU+UEvpD9HD
Ws0HRa/8rffyFluiSFDPTMhnlLaJN7Ink3HCH+bPQb2dv2Qv3uQvcZs49S+vZYOIm7/hIO+Ubv5i
q+W7xavhV3/gtHcBEHv6F5/gZldehSduMZHyEZX/zZ/7/8+X+RtaWfOCT+2Q8l1L9/9/L3oEB/Ed
RQ+b61ZTF/yoZPXw9fy+auevT0hEIK56A9bRC/nSwkk34Ke/+MzZxwKWmEYULd+V9Nu7KV+DMdNl
N3XBXOV8JroRCvt7z/VUvXTzxjboVfyxcOoXJgqHfw8gtfngvWrPrSvx1bTwnPk1pKv5NRQOoww+
mvPn4ZeLPnr0hEXeAmFdU7U9iJWVNhDRgELPlCBIXvjk+wsGWZzsmNq9uFz6X9JdF/jZ+4H3sv6N
N++ttTbWlo1FtFzQNceJvoQ44d37fYx/W/rNHByVXBcAI/km3cyvON9Ez9bF1U/LwOX/ou98875G
36bTXbkGhaN7vWs+eq7ufL17rt0SXdmydukP8OPIc5mdbmgNsKfXm/xcUBlyAIOmZJsP7CRuc2RY
zWfCCV9m3G+ZzdGTw/2LIr2/cC3n68HFuqKAcO7UlA5H5AUAW3wb76PyL8YM6lSO6YSesgo9n3aD
wzZk/b1300fshfxnbEKvWmsb6hk+dc1v5CkL7vzh6LP/V63xK3so/v+ZFFheDg+MdLo1g4h8lXOj
pPuSZ2Hkd8bjBJtACdkLqD851x/enmCD9yTomAyey0SRCa+AU6etfGhc3OqHD84/miv9dtcSKD9v
COlRHn3yzfArb7ks4parEXynm3zDJVzRbuIxTIBpqZ7sgbqYPxn/A4ojprbH4FvdzjfOng+0++bI
PIM3WPW4k6trceRTeerm3/9H0nktN6slUfiJqCJKcEsUklCWLfuGsv3bIJLI6enn48zM1DkeRwk2
e3evXoFHejvhSrzD0IghF1sSS7MOUFy5iDV2qfl3lc33w7ildCdLk//aEAB+WXU8lFteUhv0AaZw
m56tj7ZARR9zzM51wPMZMjfS+dX8G4f55IyqMb0+r/G5vOdHOiheKIGMV7yY7DpIr/k1idCQvY48
XEF2TvmWNlheaRmIO3FnwRU5p9fknMMV595P3vP4PKIjN05kK75Ac0DUrtGx5Pu7neAXwfMqnAxE
YbtrcS+D6Kr1Dhlta/MJzfQk+KhOEdVkwbALL8apKbf/aYS00/qkHyK00S/oHkiMdtERuvvJYIoX
8I00kKfVQT9oJ+OUBMbpvPbXJ02AMazBq/Jg+kM45feGF/3S7VBRxffkDi3m/dVYIT8FfxijqAuc
2tB5fdOx7aCf8v36oYHOiE6bDy8RPT3LJgnQcAchf03YI0JTeAUaL24RE/332WaX0j4qmzhodsoH
XgH8REOG2dJcwlzmBdWDKezjYHnVPv5GkKP9bsdLPVW7JFjeBHb/ZKGZ1Tsm7RcIeQ6xg//9KQXa
y4FzEkePgLM0fbpJwOXg3dqdubsm1hpxj91iH4Lv+ztdBle6A6vYhhc6QDS99/DScJTd9Qs013Vh
rS6oqLUP4YZc/b377+8N38Wd4074wDpjMYtnGHPvJGv67t5phZbLZGDjvrM35+zOejys/Yxbu9xS
ppzQHHml2ikLDB//jN8SGBEN9lE4Rcflc5tuxx3mlxyKoHq60bJUhNOyZohUwHHyKpVfi2nWRLPa
DgiK1XfstlqgZ5nqx8cqAiMGwm/w+fB4fIpcc2nlOoicMYbyAp1uk8Eoi1Z2Ef0TdPCGBLT6ODIH
bDoc+xKeSTq9aGrt+InHhApe8d2tPg25sSWmCHlMDuYomhrT4udEQuWoM1sKHWUY8CFUXQ3iZ3mf
DGT67RHCtLiyX2S7RurHIN2yaIfgiOmeTuCfi3d8quyf/6SVi56ux5dBY7PBFNYj862y35Pst6WI
hdPIw27iELiVSweVNcwXNzlX825AAqAFZf01QOZWWybKw0Zqpm3LVHoKb5mcoHFXUWoeC9FwuPDI
M4f6FhPxpwu2gKlbftXeCEzK8Rjl7pODut5T+6V4filzZi/XmQOqLjRX689KRj5cAp3hhe0EUHjW
t+6krc1G86ixrYhj3q5gMgC66KRISG72PM2DVyeLRK8C3VbMvv7Bp606ZI889Wd0cJktfDTUixgV
Ed07HJ9ZMBr/tK5EJ8+cI/EmCV8S7I97vOyYW4LZwDNgWQ5Ep+leA4G0RclV7zrDLdr7+CXnnzH5
FW68grnLSFDJIYWu2DuwyKjwmFYOOs1MuGH3CskPBTJBYQxSrWwV2XqDnVcVuG+0d0Di9deQ3sl6
fwE6EbuFpiW5o8UsGZCk0NRCDJ4Ix2xrArmOLxTad6YjSrIhUib/EWLNUVUmrJAEc66RAqN2/XyZ
JEA+D8P4wxLnlhHrIaFVFHlHlR/Od9j7kuHg9JQ1R2FNxvhHwwwD8SPZBUxse5c3Ff/DZN7rAyQM
bNDirl1RaTp4i2RB7MEfQDRgvQ4GpMDZhio4bJj374Q/whLRBzU2y96cfHnlxZ9APZS7xusLuxJE
s0yQkOlN3gpcdeyOMt15QdGMuG7wsdUb0iNJ9lN/qJBkVKtjcWc53Zb6aie6XGDG+VfxKPzOZ/n2
kyUE2aGVxKmKxPI6PHB4syFpflVCuHHVz1Vhv3bRtfXm0S4cqs/3YXR4EhPwTVyIPCJU6JpO2s+T
eQjtgtlsBxIWrOwXrSy+jsyacLjDlhjmeKBQAPe4lmFCQRolhBKMP4fTClJfoJ7wl6032IbhsEkx
g63NGT0C9np3bK97kE23AXEwKchkX+BYSR22O6l3UGSUFGM0DEwWuMyERVLawuHgNYBYUOXesVTA
9BAvZu66iTuEWx+wOK32S/oytci12E2D1YcYQ9pPwsNMOEQPqJhw08ziF4EP17F9ocun9CfD/LuF
pDBd5OZXGd38zfh5/kEKwirhkl+A0KDHoNi3ws8CJ8TITkmy1XbRG3i9cGTuT6u8B98DUhGVDQ/x
LO0i/cx6QjoB5InWDcXOeEI2+cD15JZ9qHew7O/q2GY+GRKANPQyq6DU7Ea8sBdsUoiS6WnK0MDg
vGvD3lth/skGvlqb/nQV38HSPrv4uDuXJullOCgG8eUwHqrjq7SFtQN6q2rcM57rl4O9e2dS0BDX
gudgH12rnN73g+N1J3qLJYXuR4VDcbgIVqEgnePdNTyk7znpPYhsrrQ9zslDAyTfnnt85G/iDfii
qreUSRFBfLLLMm0xFivJ3ZCsFLNOYn03JNQw7/q37c+vY6GhQvnIj5gDY5+IZPFFmXJnRaEeXQoc
auHwWxsI1fZpF6l7VtP+ZZwREBvx05SBmOuYXmPejkMgGy5hgv1ycAWgUYOAy7lPGfhLwVzaGWQD
bQhY6Btu6XLglh6hMoziPyTwN50HwEYzRO44RnrQKplIk8+YP4gtuV14iXSgTK6sZxAFCaMNCufl
uWuswirB6uzco+PuMJBEXvwrfHf3prOFi+aMf6G7srGs7vEFsWRkbSwIOLteozp4HaFLd/5pRwRD
38qp9QQvLc9AN1gJRvP7egugFQJtwQaL4By/fZDuQlzEr7hv3whCXD2EFONn9Juza/xN2T6eaaGh
+Sw5zuFjqbZCzH3E3eWm+/XGaEziUfovjGY9Cc+I7eKejVJrWipnh2whDAFKW3tuGvR9lYtJcYwr
/WyzukjULlTGtoKpg4yY4qf2gQ3OUuVpHPCbMtDVY4MDsVl9041MxGSxIoHAFFvdVd8taqPn4fX3
30ABUXD8i5QfLRLtXU5wB1Uw8CiND0hvaFN83MvI50FE6S6KXh9vtcRezilmxliR4OoEvrOn/sPU
KebYEkzy49CKLTJT5J+6O0cboNwcLthgUaQi1GLXQJNVD5u85AXxWJWfQx5MynFixAHV5HvCasHC
BU2CeANCDJA9mGK5RIw9f5QFHuzqPUMC4FsKLKooIryLjhwR+3ktz4Bp/SfuRvCUydUbW1c2NhF+
hCxi4oY0H4j5xbt7uvxeHB9QxVeqH9Le9M7QufyvAzJigQwWZSwWOmw9AN/omNjc6nSpzvvOnrgy
kCAgbyaLEcLzSoeA2GXXX9ZMpCSo0SaamrDcxOTUYbI2bCgiGbXj+MOcBNG6boC0kdCDxemSbQqp
U16Z8S154afnUPW2iZdLTiK5aKUIPiabVYcTDUiXO9y3am1DIMYEYIuBQbfhUr50aElOGP//dS+Q
L8UthdDrm4aAr7Bq6tIlx2Dx5XVFRvQS188K31lui+gDiGwf9dsErmKy+PcyJRo0jw1ShZBjAH0z
BbKe74z7SXyHXobXBzPO9eLGZSQYIjEccmVIrt/sFMwU5KfLtsqG2mzoEuR3LtmsE1QBy2Kj6Q54
btqSvuzh3zqyBfVARPTJDYHV1ZYhEEHzPW0PVtu0MVRZ5OFwkCa6s0KijRwekH6VHAkqHiTENk4R
8FqH3u16t1pvF9/YaZ+vt3Lhi+9LlOQSlaV9JaMjpW9Za1OpaLgN417Yu2zCxinqDjgHIXPM8Cbb
JB27Ylp5BeQLb4o+GMogc3gdpT6o8b8eTIaoyK8QgmD2zqVAUoD/Boz33sfPgS2dj7ncUnsMi62i
IN+zmYolnE0GaVRIN5maWKW0Q6SI2ceIjQ9dEyP7176OtpEKrfLCidr7tBs91kXtqSA+svdnjlem
gdhSUKBjcyE76FZZdPmPSh86/bSvL5H6PTd4nnAaCLu/Z/xRUInWdKvNIgvgs3EKTx0rx6UFyUqc
obYJIolqIy1eu8u4isFYN/yp5RaMkwKZ66bv16IEHVTzC6i1mGFwE6stMwSqUK24rOr3p3LX+N1t
/6H0H20KqWCvZuduFbzARItvja5DpV8Xhg9RJB29P7TTTcFlDM+2eBtjSIVZBv2dsNPTG6LlGeK0
4rxeftO7UrYD6ASxI864aagaGVVBq8G179yTdp1B6wkYF7FRMU5Ctlzn309MOYhDuJVfDcOfvYrv
KNUxm2sDq4ARGpleseg8C3z1doNg5zq5IRRw0A6hWWE0EgzfaWeuU1gqZxE/Ls4eE4dirT7RYb6Y
+4QoYRLX+AAsZf+g5cavSlHf0/5QC8SFbEKDb9k02TG+q5u88sQn1Hy7wNedIyvf4GLNnkuRUm3b
7tKKmzFDhGoOT5etd2kQkUMlR7zRL+Skjwt2xxavu5RYIGOYZUNekfFnssEaMRomvU1Mj0+VWhA7
PBtTAPZ3ahEvwUANUS/l52AbeFkSaash5UQ8jF3vpQJfA51F+vFR77BUZQKSTJyfDsaxjJiYAIED
EQzaW8NtujGvhiCbnkjDqppgvX3+46t5DmXW0SUTaWfy9sRY3tKp3jBXZBbyotKDAvJFoKrb3UTm
VphmCE4lfCW6nbPV/MtrhrCbCN112sYMHuVNl0dHZVgdhgl/MIzixJ6OAu3gxIqeMdOLZUCO6xO8
WMSKDrPzxXwlxL1Owor+tzT3OG2yUdg3kibt4kI9vifJIzpqXr0jBds0nE/o5ENgWO9UnkzDqRyt
dNN4n0TYANrt8JynjsKnk5TnWPWepN7hqvcWPii/tS3fi92eBVsarqsOstDijmeH+yx7rAocfG0A
/y+Khc7FLJ50qBIvL7Q9/VFM2RE3eSAmeFR6JaRsTM1k1MacftFmlfwk4Uf7dPPID5n0BBLQuRhd
ExlC6BLD4aJaQ442kX1KPXbGly1eqCM2JZCBG6IGFQCxEu6kATR/uURyE4N1QaVxRTx8Tu+QE+xx
vKAH71QHa/cCWgNpIBxC91gigbXGRj+DIr9HNJv+W/CujtYGR7F+L+i2uml/ea4KvCk7wkwwlLJV
tPH0uHdcViNPtxvl4CWlM+AZUYg4WtUqvos7Q7SUy5pkA8ZHKGlpB+BR2Xq7ETWg+U0jHQgxqqVj
soseNEHZZWqdGSKgzlSFZw0lsL/q0B+Z8YW4VOpdhSrvsbbEU/F9K0IPjQueMD3TKWQTVEEXspGD
Dij70rxBZYPiMSH4gaBzmYU70sOZichBzjykNOQnPnIoqRvpu3Rq3e+5kS2eGe/m6tR49BKMpzfM
bPCveCRvxI3YyjfePnxh7eBNuJ+XQIH3+SAscWCbiFws5m2qL+IpZOMAEHtDEPq3YrPXPO08PM3D
U7FZ7Bo9LsLZl33pcKnD8sOUH5xuNslWTrIoazXFpw/EyMODh4SIy0ISxo79Hd6QWcprR4k+1qBp
R/7RULQQozFuUeNKl3Fl68cM8fwF6rKMoKr5Unu0PQ5OxwTiadviDXDQu3bWo4LGv4lXLALLBK6m
RBG+CHfz2OcezV5lTNw6hNcb82c52gya2T0JC9YWnq3VECs2uzLmfHaltdad8oEWDt90R/mCH6WE
VxoJwrsIsSCKXTab/XOv26cSI+LtyvC63KKbyiw7AaafJ+J6l1dBUzi+9tgTtPcioO9bJm/sLPcF
ZpvMPUzfly1/Z0gSNvT/h2iZf5rZEanKP3x3GTJzqbBX4Dk/j6Uzjj/PPUrwwS4lkPGfE+4sbCLx
rpRy84lZovDcvb7TJtxQ/o1fXswbEp9vwBaegan5Se81fzIzUH53ASTxwBTfdvnE5tBkdrr6jfEm
UHrVipR3T/FikLby9Y/UrIFHr56c7I2kK2daHJv5D8xEqd0ZXr2V4z2jNxPn+T1XiDHDfQyMLbpC
7U/9Dh3BXVc28N+5GQ4cVWy6HOucxdoM9BxjnWEsBlFSeRkBXcj0/EI6uFn5Hb48DMJPyua5GdGY
7qvtgHWuKfrrQ/oJCBiMPmvlG5vLYIC1YTaUzBtad1PECAMhdpDnhyZz3Ju5sLTp4VyERffXth0O
3XnEgJSdnCfJCcudOtrkxeAzYUFlEv+FHmc015nRDueOodmbTboYumFis8aoWblp4OerHQTamolw
/hb7zXMr4hs9b1eBUG3Tv4nh1t8r/YAyfwatGk4ZVtWISV3GssKmjv3zqF4K95ZjYtR9fmpme308
kBasPonNjBy7fCDN/cJ0Q/RGyWRauAkrEBIbE0VMm44ic3repF8ydXikVGowdo/r4zCbha80EJBh
o6cR5CIXtTu0Xdz8SobmJaQuirl6fG67lWqvLOR5B77kGmDObxCkEZqio78123PbBr+y48fvi0AN
oHNXP52YAE/s892EAZknLYaMUwBHtVXs4lQcFdVCtLWDswp1wK7prPYrRpmRR84eW5igWOxozdeM
7He01RSfBbxdPOhtGHWKhYfW4SnhZmdWX1C618Y32gnJrZiZTBhzI9WmV7IWOd1t+gWR1PpFStzo
sESt9mmvN9KehTNvUeXll3EPs6/vds0F7h+OIOUeobaE5Yr73BHulcAnKr9fLwexHgkF6ED3imCT
MQybG06BdCtsGKQGCc6F6VafHrs+LJAXbhk75voVVhKWhAcr8zgM8LRNSgyQurhfxZ0p36VvA0GJ
9B4xHXPeuivoBLlEw7nZrZwXSg+Yl1npB3pe/lvN8L+s5s5Ue7jICz3KRmUKK/51if9l/xr1A8Fa
esGnKYJwweAqMZnqwksmsGxl1bmF3ZHowFyGQ6pm/tj6MGqH1oVfuW78MoJv/ah0G+dHvCYY8JAR
u0nrX/Q7/9T3XecsJ0HjDxBohSM/wGFOY3RKmoBbOe/Rn8Bm4C8vflkfSmfBcRyRcJH/gYsumgq4
4TTOVrRBm0bgMjcCk9KP0XyOMAqs2EoebCqBr47WY/LAxXfSZg5taVOgXrTaq1FuqX6yI3YUwnu6
jVIvTAho+x4uBCLHi/ku0pH2GG31jxet7Mck7dgboZHi12rpx1nHXAWVjmU40Raui7RD4DNRR835
bOOCjnmzN/POL/l59UXW5tYbmDS++H6m2xA/qu8XD2kn7U886IYTo8GriV221UQ0I0oM7emTGkNk
EwCEDZJO2bpg8rlX8WcjuJDVWZk+RwqNzFV4DwYs7vhrmqkeajzOEcQWSHptfGSxUBq7g5I2pApu
4YgidYZ/cMwNv8YyvkpwobPJZ8eqqVk0Exh9OEvqmpU9MJKjNhlpLaxuBzFu/aGRr0bIs2DSKSbl
vkMB/PKNPshDsrh3CtV8CfJPZMXLF2lynh95cw1DCzu0XXODkQXaGWm/Ddd2dl6EUMKibB+A7pAO
YqBR6oolMWXE5th0RFN3OM9YuKAv+6i60sj1P23Huz/Il6JDr8K0+GVLorv0gIu3rclQHwU2U5QV
tAlTkR5a6T4RoOPexp1mruGW83kJ/szjzxzm4bXNvBFxjlFdihDQFENsm1w0ifH78ypzU9ZfKnah
+qUkvV4xp+Iz3sk4fkJHm7/UaQeWhJmKqeIEgypwOVqg2fwJMLMqawmwITegkL0JeQ0ASf+Fi6Mh
MDT4Cs2vWuDoNnwYfAADy+Hf3BrDh4kSmpBK93N1Yorco+f/Kw/b8lCFd5zFMSmF2VYeWkqZdgub
nGNW7h55dLCmG6dYa610omqW2JLi0vLYVVbSUO9+Gwod4y+tmPBHyM9QHedy17R+TGpsS1CHamy2
0nxnzYwoyYkdGD/v9L20IcrCYIPfyWETwWUtgjtBp+3oVN0Osl8XuoXhVDJBnFyTf8UY6NJlvscx
7TXxH/JjWpO/d+mK88BlEpY5Dh0GNBtgqSwje5FBANSRLtrnMhfS7wXsG+l1K2iEULgJsBpjPxER
w0s/DJjVaJ9B6WdTPgvxtkvc6trOPaNWmxQkmS5LAuMds59mQAG1jZt7nVNcJAiX2CWdbvqdof28
4BwW38ovsQENOZ0IfaGkaL+r0tcYva6WgV0scFoJNjGKc/b21BA1Yg81b1sNLTZmA0s8uQ3VrBoW
DBGaC6SsNQ2CDfADARNjHzbTO7DtPRL3whD0qH9TeBYN5ITElfMFOCaU2njLpuCLD0D/vJ7SBV5D
iT2dqb4LlAOKC+r1PSrI7n9fjLOL5g5yZJQu/LAMvvQvedXJ6MtI0opzxuaM7TixBTI/Vq18nJC0
lcVDEKo+sDk8X94Nv3vhgVyEX8oVakqnqnCMgt4IOp5ktr5CZrPhxCB05oVGGOpV8fwTMcBAe7QO
4HoANmeKG3W7Od5G6Aw4DyAthc17hVjnHH/GDl4ajIZSuyb/DBjuvDChXzyNOH7w5j/aDJcHjjDO
fmxhGOPHxr5KCHywe+916hYDp3D8FdJldM8BF2+leKuCLIgg7JiZADACnenFg+q4Dxo81aEyk4Vj
OKEAYQ1JaLXNta+W+C7NJySH5aD8voYDvJnnT6MH3FSLOSFVfFQfK+y3117/BkMOZgTJvTsqWYgy
LWku0KjzUyfuC/2UQ4NjZzdz3EPIf2k6IllUE1opBqiNHZG/k1zWGbnuo3p2mhgXLhyDrhNrh4YR
g+8NgAK8y/YMWZuLwUWu9GC71KmZU557lrriVuDmlQPlgmet9BvZgs+iQ0bDA/CXiPnmCD/mnzES
tO0t0cZWKW5XcLEiTFDxjMiOFcS9Igjf1yyJZfcWOju3Satg9byo+Mg8JsIU43qYCVdlRIbD7nQh
CKudvWumMOjA3BAFAvbPIGawz7BfgkSifampFdUOqestwBUh5SguOLtmj3E1D9+RR5JNVypdCftq
ajjZIauInUH9jgmU07bZJhf3aeiOdy3/uRej3wdQr1kx/FRs3l83Hko27fywwMcrPDkxgzmqPD44
EAye5swBQSq/BDJBAoKz98seVB9fJwADuuloBS+VrZIIFVzE6gD4CSHEy2MmPeqPQbViuuxuz/n3
kRqewY5hrbcv6QS+pfxND+APVE2CYwSr0YWZymC2Y679V+3FH840aLB/Y8sg+i6Ou0hloQghd9c+
jTDElqFY0My4Ajo0eYolFY4UPfjdM6Y5HBoEisPC5rT9In0oRpcqHhUOOSYQWHOgfrg9Q4/kcTk6
iCtfbTcruLSgKURZOsizJnVf9Pjc0mX5hLZicn8iGxxNPKUQts1bgHYYjPlH8488I0INGBgdaer4
i4diZYIaQc1d/4kosTfxjoE1n9kDm0PAIYkC60YibBiawNmeVpduPyG85W/y6fSe6XZsWAbSbd4w
+Qhv9ZNQtDJ758ryHWlja1LAlYVUuxAIALv/xYU9qeDm1gobfEyB6WvXNt0tVGJSoddfWE8GVBEA
6YtLKmxHiLbAvUwiJ2tYlPZ0Y1sGECgGcBdQsd58LOGIGPmvqDuYMZ5XVO453Zo1v9EHLzXLbCmr
BVbkWGIAY7xx+WaHrxFo91dj8IuX22SRIPmUbcIyIsLixRMfdBAHhWCKbTG2VcWarfEPPwFCfDpS
LxVrIMKucbrqBjVDIPVxtHs8a2Jb/1EfJHfg00Rs12L3bC85aFRqYcAHRIoN80FCZCrbPec+rG+i
p1CPAD0snih4vS5f4pqjiyBQm1kAV76TTuF/n+HSo67lb+m4UAlO+7bciPBLK08Qsds3mnRCzJrb
iBcFI1roa+f1DSuDoPunkS8Qsj5kmPHQwdBrzscS1MTT50MlnrDUXL2OMaoC+4XHy2E1Msm0ikvM
sle8rCUixEF0yyDjMOw3sHhwW9qInPjVP9nwGCB7hGCu7+tDr9+i8u4PlNCQcvGs9SJzfQCJhO2J
KIlT5EvwI5vBxRj9I7qQC2ADTx+VNxY0S2Q89AG4tgpV9b9Zwaem27JNWsT8SdROeATfRMQLM5Ig
RuQkbJqL1RtsdLtBiOdCRqeOImRldp+dw+BJZlv4E3/qNyX109lFRQNWBRLBVpV+QAiSvOTyakmo
RIaNBsic723A+CPOToiIlOk2EG1XXthIlTHgMYpIt88QdTngZ92J0KeVCw5gwb0EU3+54Q4eBeEp
pF54peKydzKboFwGtzGL1QeDSqD2yWcvspAhdujPFoxnoedf+3NGVia+ivBzpMek+SXTZ+aMbaC/
UyWwHTM6WS8uqYSNCIWTzIQx8nCtXP2h/kSyeUoODSAhEU+mnnGuwproGdsj9STdjXKq8SebPGXB
C6+4c6HqzG/hrjpqC33Bpo8/MOyEGviTvwJK4ujB/Rh8Li0CNLb10i9KdyZcBRMHn2l1CPjN4Dje
Qo7nBKkwWxSXuM6SVIDhyimyij21g6y/oaZBano2shNhcnPpdir83K0AwVE3UwF9+ncpohvG9JXq
It6BO2CsKmyUU81qqHfMBoAEZ3/cQhhedRajMfVBbyBo+PSdI384kQaVvYPg8XS+/AOjh+b0qrcR
dfzPkjxSON1xzA+EifS9vR7tIdvPX82/BN9bykqt+lKqfa2U5mpgIjckrrqLhFuVHsv1iQOLu0iF
vwxIegLvkM3CXAS4tWO4ypRBZOZQV3J1FOyXWLYMyeZtiMuhNxRnHMxXspOXmxe0aOZr8EiF/IdF
oWnYVm0glU+inayX6dukg8jYxnSGPS7EPoub459BM9nUb5zfwE4Kh1oooAWp1l5U2XV71+HXra1W
3JaikwPdrRVXvBEcI9LKgK0S5mRx9lJDwEiNaW4RjKBWV9HHwFSl1GF6TqpUbBNhdyNYEo0RclOf
bqRmBEOPjucSyWJMPDkTsHKoT8sQ9VF+sQMp+AweFOXj2W9x4o3gEhb2QDsDASc/i6iFnfYMos/j
vdW2/B22z8/o0WPLd4ZuiZLNlsg70z9RoujtVUbGfM8MhfqTNPPti9JaP1HMdBVQbrzPNGZolv6O
eGj0pOFIk8FbT/T3EI9+8SrFvsiZj+hF2ixhwBx/2h/bnJb6T6wtdRgQmHHf2Ihll328xuKEdK0f
enEkavoNpIHFar9A6H35WL//itcVePFCdIMOxDZqi+ChIvD1ttwgu15G/miAWOEy3qxWdOOBvMo7
43flPm+cJdEJDPy1uRKY2O1fcL3e2gVHhHWkrQ40KxTOzREa6762tHtzYm8+raG109UgGngsRINy
fZ05JqlJyXuTbadm7Ij+miGGZwC7LguBc7D6oDr47yaHu5bsr8jdYhHzkV10yoxx5ZLcSTUBsXr9
R9OYZRueGTKPkcG8dkRX6o+WiBmyhpDh/C1OnOQ/mMWXk4+79g+HM2BjB98L0WNn4TB5+cTC8R1w
QZBQF28ywR0HWvInhzkH7j4CWT5MLr7A5L+ksgm7ccNJjEcW03cP3F1/SDrhXI4DYYsA2cZZ/cwY
2TGpuGseYkCFObqN3uqDS9v5s9eStgusktl5TQoXvQg5cIiJeF1wABaOOS9qXHZ6ZcsuBzMxyi0q
7w7twYUFBxMC9hTcSKjUjd+FHoUI3jkIF83yzGNQyEu27j2y2JvQevt3FBiH/GR4oAMetYTocuOo
gHyFumuZnck22VPaneYO6IBIQ/wHIh9mPqUoLdETyBgswQBjMzENMKlMpICThrJHyDYpB+/bdOU7
eg+NJ3E/MVzlmhNytZT6dKXIejv7uaL4IRf5SHkNs5w2mbhuBtst3U1+zDRUD5b8jsb3+3Vc0TBV
SwuCGM2nP1R323qA0DwGlDj8/5m5Mvjp2pJ+8QHdERxWbWj9sFOky9C3Bk0QA0zGKVTyAcNbMpCZ
oBpAzFT/PQSX/MeI3p8/ILZgw0ur1xzF9TKTLpAS6gT3BKircJQRzamquIRchwQ+C67V6Arh4czU
BvybXMo0piTcqOw7QJaM5YY1oZIXFa00tDVVRUAFw04SqXwbvL43LQ0al5onIDG56gAMsPUaO94Z
sKg+UhFivfZWc++YSapcURrT9B8yMdx4BQCh0DwkUkUS9rRvcMkDKZH3HJylvouhmTCJbP45lKsC
DAXvgBWmcBQ8gbJ2f1B4RLYHfhAPv94rZYRQXorbQO4Q3onmG0HbEEIS2IguRFLhofZQyjEglLoU
ef8tpxfNb8Z0lOagHMFWn3d4/FaPtYPYbsu3HLqnZH2UhGms7UyinpjNyl/EaWuSw0DpyrdygneW
bbWBoxsTEJzIQPbqKKgbxR3mU4V3aYVXk/i7ssPiHsU23EgDyeS5C1s/GrDaKXH0y8wLY6vxQWaj
hJDk+DGucGzZqjmsN+YvxesksG7DFaUwogyE1LqMM8zk1glmSg/FM0jCZVoeMYVjFAyrnPU6oR3H
cYtxyUNm4mPcZhOXCGIHjzm8xgTKLy+uVpptrt8HMvTu5ObWCfS6fLzOuACM20Ty1tpunI5PH0cz
vHG3TRlwtdrWBZ30XwUO74P97PiLLoJGNsRr+k9Epdl5LaMgHJJfMwmaroDemIkClb+F5wQt+czY
oZVrV2MeWpH39ifK+1WHCmYtMol9Cwn7QYfILeipBo3wWv7Fb9Nxwm2BYM2SXhQhqkaAUDA7zEMQ
4eXphTs/ZlemnlyWZp+mnxRUKY90fKbSn4FPI2wz8Bwp/k7kgxc7HasjquoXUN8YPerhq1L4nlM8
Q4t9ea8IIPa3azbGshABmFN8FwbpJOa3ZuVUhoCHLfYS87vkrCFqCSRllUwwKEdb9GZgKSuCOxL1
naNaf3w0mM+JeN+wrBb7s8J75cop5+FVxM8iz/5U41tkCDOHV8xjMEgA9y5/9c6LL6PTKjeZBNIp
4QkceKOaFavTptbJIJvBwLVpo8sthJ5HzK/PLmsSr9bEknt9eIrgnHaaw4/rAnpj7H+yz0SLtgbU
WNqrZLE8oD7AJriA/ikvg1sngoWZN/mmbTDrAU9el28QCfMKX+nXLuTeNn6LDUEx5vuGKRhLl/bn
qk5LbhxIiSM5Kfx9qjrylmXJ7jrJrNTfmkOUpaRLb6W8bcb3Mr2yvMLrKiZtojPw236ZM+v9WJCL
tF6ONY6vm2yq2EshJH7e0g53clOaLPkH/JpzDT8wbLA4T/7qrzXe24ccksJzb/wBbhSf0pv+AxE5
re3i63WrQvN5k1/Hod+m0snArB/Lge40dc7wtEPJEW+Tikhoq7qNzTPRPcr08VIu03OXM7aqhf30
IDGSyMRaR2z5GVZwCEgdG99XKKiy/j7qkVVB8NKk2/AoWLJjfVhrutn/lemWUWo6XCnUMrs7dvuI
VkPF7he3jK/WEYBjwGARUhJYiFfQajfhrg3vvQyk4hfEfPYFUgwooM30TG5hfXnhp2+8hdnuSd7Z
bWr9cnVCPzDjmICze+3qP2sdsBHMFZll5U/rRZY8DrbYv2vSeeSBSyU673bfOjp4A2RfG9Vqd68x
mNjTeOnmj05Z9llkVx3cpGwI09y0b92I688NO1IdStu5i0889cXEgdF5E/tgx8C2x74NC+xn7ddw
71IybBem25oWcpNie58GWbN7ZaOvSu4IUqEHbcKSRxs7yl+Gw6ipes9At05aEohZgckxqdcXTTvX
xaaWWYjypqk3oatVO1jPEKsLavFB+uvoXSJyXLswaOt/z/w+sdn31AEOA33NSSJCkbxE300ML9W3
gvmo5iri5tlge7ARf/rXiXjoivPYHjBJ0e/VdNWr25z44TLVDIrcfyaHDHOULXtYnXvtYVodiVcW
wlPYeNJn7SxF8z67AMlkBByZDFrGTjCT/pvapuAllEvwBIUahLdROkMWfLnrN3Jw7XKw+zVjrbmw
DPyeU3YJwCiZGRSJyYz/7Xxyqe+HJaN5G2OflMY5iZe/xsr+H0fntds6sgXRLyLAHF4VKCoHK9kv
hGT5MOfMr5/FAS5w7swcyxJFdvfeu2qVmu+1n/RfZMGMtZV7YvzyPYrr3xyBKcdSkDPUqlKy1Fgm
pb1n4QNunmP1LiD8qb9D9aQUY/OLZWo1qvZi12kf2XizhyWbgWFvWBxk7ULwWrWCiDnPDyWhm/JC
eo3mqdCnFtQr0j+Z+zt1mjhSkny967FLYnLC6rKiLKTkMy8tvZqBULkTPTST0UbPMXMSvpVHGmDK
XuQ06jsvlmlGIsIG/hThSZ/IRnml7FyePZamqF62io21WsleY79GwCUYT4xw4HbMbe6ikMGwlP7z
i3999aYdxFBk5JkfYLlz0rSiBzyNOXxEY19Gjk+oD0p/upDEbhvFhWZe5IXnMP9YRMUkKK/6r8Y2
GuI9gpfvfrHA0DAKCfVl5/dE/G93mU3Y818lvXFgMu34U+Exrd9UrZzRcuEPVVnYXUx4Hd2qN041
ZWDAGskMw7V+MO9Te0+nJYy3U+dNwOowKyBoES8xovjaaOOKilW50iroPQAQX0N74hRsakeP80l9
VbU/w6SzVyMbtqi9oWvFZ5eWiIK4KQAmkRANIThFv8vGaSCrQLZjHg/vqzkERDsW9BCwWJICYx7A
EKXGrqpOaOwI62P0yVFDtnHlagexQ3tVwvTMHAYGsbmTcyo1xmgfpabAXENqHshuhiykzzvlaJ7z
Q84cOgLbTVAZR1LmcMhyVsqyRaFsfufNMf5BiokQqRYO7lZl7hNuE3J1A2awCFGCrbKW5SNwlq6c
589tSNlHdDVyhl0Qng1qsynpZzsw667e1FSFR5d5qWQ79aH7diBfqcXlamstEBMXa4S7TX1qEU4K
LPE/XfVO+01LEo2/LRfTEKg4013LbBTKBDWoEcGWIO1gti0rB0yG6Jgu8RBkR6LrRiI9pjtYCbMe
qumw0rBs4c8wm0OZXPTuV24O6GqHPWLrHvwpSyvHK+QCtrH4UAazLE9mMX8jAAJEYlExuqW5uFbg
j4NqZrX4TaBYTw6cYpJUq+5aR4wb2p20jFf0/UQ08ws5x04Cqmje5OjcCXXbu0wwh9VYE7o55Y5O
Y1J6RMGKOW5td+Y34cjo4w60xAgporPD11O8VYWD7krBXcXZfyUpIBAdP7iVdksqH3ZAT+Bc/LEW
7AQalGuLIFXktEBHZz5SmHny5uYRV5K3rFymd6De2E8hUPA9rJgaV5gYR76FQ0uyB6QwxMDzOrLN
A88BTgl86luP0dzCs/nGww1Jpk3/BqycCsdsttcI6bwWBUB+3lrfOvoFwLQi7UgeVBHbbI01yu+E
j6kxMsOpovHWol8/PW6j6q2YNPkvFgQT8SwkiF64icJdrJA9e5I3XCdAJk6HvgpoP0C1s5v9+VeO
wtWkK06BEeWRrYU/fdUx3FvQMCOghdmL1l4FboP8DFNxHkUbXbObF3IS+UwzTXSIrCOxjIHOg5Af
MV4oX80/113mHCd4DGh/0UMckbO4Tm+u2tLR9xXTT2kFTHlIlh42M70vlniAVtgWyUbjp9oL9mS8
2mh4iJQiRgF9fIoE9tFsyGITx3VS2UH3GsIHkiVfvYeE3v4TrCPxKgV+3S6bbDYi1dS+Hg6xSItt
PE6WY7tFKFZv7gp+t55Bbb4X5HtX7X4I2tlXF9aCLuFUDU4dC+y4HvL7lBfYka/VvVrbJ3iPsqMs
zugBXadKAezSPWS8gkjen4/8HlVj0ZwPHEThjQ02+VSH0Lgh/mfylfEIncy9BcMsH78iTgNL6Gs/
QrgjS0UPmZZum3j9U3QvlTRNGU2pz9OPrzvbVMk2tJCk7LkHu/wgS986500uNdUHYz7rwANQspzb
42KceIdT+AgotYFIkPFQvaxnq+wAQBKoxnHXh9EPOq/X/6zxBBoelHy6Ej4ttfYjb4a59qVldIiW
MBlNBvF0k4Pbs7V5rMOCwB/U9AsRiwWlIir4AOGciv+Ttt9K+Ipe3l3vFs+9T7YCoW1HcRWCzKVb
eYJUxRXPsi0U8GJuboiNGEjKI7awbLfGt2PQMZbsLEOY4UGT3+f4kXkWeajD7DtzqKyrbSBvuk03
8GBua/g40YY13pnwMtOaNX5bawgjHoRo/MeAJFLPOavBOaFt22AW4lleatziv0TV6tyAVF7qO4xt
+vsrjCTNsFAvwg5WCmg4aQpSS9Zox9gNCF5RD+qlGqgLtiZmnuXg2aR0QDbh9oU7StJeX4PppDIB
nkTcnqeYM512gxdelWtZbUwAwK/I9RatfEAd1m0K9SnTzP/NWibVFs6Tp7lU/NN9sLYRaig9/5Ik
ghMfhfrDWjO211x3amFl1fuRlNzQMtZqt+uwlKwLKGKubTBWD5MLXxU+Tsi0xpUULDIGobO4dEyU
C1G5HYSC9G5he08+A4rPpKLfz8FzJD1IfTb0niQRpQ+/Pu422iKXH4L7V+GXw5ARCytYB4PPiZUm
pK3KS/XQ7pSaPgPbM90si4PFgmxlhGDcztySDSFdyJaWJfLnxBk53XXmI+sWRUnsBNN7ijsGmcmn
bzgwPyz3p2BPknQnXaM1BwHPKixf+V/+DN0LvstYeWg+NNWDVoDaqo7DyPa+oIQeBA1XzxeNaVJo
0eIYZwTGWxnoeTsfjxENUQZ2p/5UkI9Ju4bJC47lYSkVEwpSys9Cs5ZDDFfHOsFTbjniVHjMdYxG
3KHRJji4A8O6u6TvvItXHrT2/+XAZxHpj6pIiCXkbaSnu8ax9B2hTDJHwTkTAOkUTXSqBSwZ75h5
RI0TyJo8REgIqCTRjccr74UOGsUiT0qEq8VBueALFNozgS0QPKttzuVhPQkJ58LOUBpii7ZlvbEQ
3sf/oOmT7Bch0+zQpFjKShZOfkHGLAVpwbGmWWWlHVOyckcv2GmQ0vokQTTziNbk6JTXgXCkyOnY
qe1K2LF+1eFPhL7TpXcOBQz9akxgDN99cMs5S2B29XecFEbB9k/THgRevl+y4WqLYYAVc52Hw6HZ
mgTjpDsCkICEoZgQdmHHo640VzI68JxWwCHUk/WlJw6gUiSYUnUkwVMqj+DF3GQtGZDyZzIJBWtD
mWXDsm/XPBSkePXfYLXrRUGDkL2VC1jlvzlkCe230oldcrKJ87hRqWtlBgu0oNydqpIiytECuHHE
hEyPSUqInimHNSt5ZTmRy3Mh/Ie74l1ozB+XxlMhmjqeBf9aLA0GjSxcUQTRf2v/mGlS4L2LRwmF
90f/4fy8DZuj3zPSuNfWfvztLfa2dQmHOMdtrjuhciiCR4mRTYF5h42qFkmLZgmUcP+012Yz+jdX
21QO82L/ZrkXL6f5aVfdp+HhHC2EGKXdCShAAHd47MXRm4Q7zM00pQZaymPOwoRXV1Ud69N434Ce
evkZRwsR5Xx1afRF8q/Ql/pBYKJXrqGYkTaF+1JSOFkjyNtg+kQ7zdPGa83S36B9aRQnxI5yOhFb
u6OHdtZovXEwCl7IJGsccWg8yV5ovGVCk2pgapdeSaiT8MgGc30kUE+d4StLyCMGQH3taPrbUbCv
zbUorkA1Zum2r7XZU3Cxkln9mmDPji7h1Kt9tLBoQKubKys/ayjQpV/C6Kv67ZqHVjwM6V+im7OE
KRaFmQqppfhEHrXT1mcFNx1QBG3l1NZmjBEhxl+Fcm2nZAnmWBkWpeMQrvtmI5irftgSK1u4oA1Q
Ik1cX4VtWpt1rTGviK7wSKObzo/ZXx/ceHYtfwfFAbnjx6ifZDmbyVblLlAoTFYsw0O8sax9z8KZ
T+rx6u0mjjEcpGI92f+RW3MLsceL7MdE6pAFQZ5HlK88AFDWW+meVnkOex50Fon8YxAsm//6ArNR
gfXvMG2WT56bWn+TXyJQGYen3HLGHRFMXIWGOBTtHdH9HKSzwYxS54/2IUiz4Z8rMvbcl8GJ3Meh
RCecOF628C6DhBaa3IFYp5MvEQmy9BHE9Nq/Snnq0BUSArPNKypzwXowaocblJCrfRDGt0IRvIAp
luv0AM6NepLypRJe27fhkub1aQWO+6uwcdqrhkFcmsSDJiOWb69/ZT0z4F1swEUv2nnfrDinjIcc
yQmFvwlv2GA4D3+zJjea58edhk3Z0ZrirHWbvbYdoU7TfTS34wDVKnXQLmcnThEyfTEF0hFfI4cy
mXzefjky0Mxoi1kSqZvz/pQZCzDfcm17gKAQto3eTxE4EvP2iJ2feFXjT9mVpENgsITn1MChAwwt
hLnDjaH87n3zVnP8VIDYaliCS5hcxZ1sRtjictQd0MotfQxCvnVR438ujWzio8hyH/TaltQWk9vb
1Ol6MY9ymSjMWbJQYm+CQl+MXxZZ7xbaCYGe3vSei4SimANPuKWXLeADZZd+MFHNOfwcUWkI0Pmg
jBpkulVUrc7wZp6m4vtjsRje6tmPdjLKXTf8Gnc+EQiHGJyIchPUo09BiIfJ9tjx02Kv0k8XxU0T
8cf4xqRacsoner6FVQl4eJtjj8M7X10iZZVHxwr0gnFroRKuYtNRrJfSM9LGAYs2LVgxFogq2vhz
Ids0SB9bGSwx7Nx0NSyzIV9UBa1JD7VIzaFaucZYukw6F032YUPKeAsCHR09orlzwZFq0jNMy0UI
J0D+TFXw74gRlqDr6YaC1iLvguzeYUOKIVuP8D/SYjV0O6NjzUtmkY/8e1hUTbsm7oTMwP4YaCz/
wjPBdaUH7AAzUsAYdVXHGvFbKt0EwvAax3B/6fZyjjRs/gVB570gbiUT+HEKn9AH3mpG28BUgL/0
hyZkBNn99mQtJihvoxGelg5QTsNVp4gHElEP3Micm1snqbi4AvzduDz2uX5o+XsWQJA41UlzMlCa
hyKBEPQd5ASEh8tnaI2lXhL8NCg3tU6go1OIZLE9ZsbDRDmltrSRpJJ5Fs14f7xJjfxIRfygkFRG
Y2eyWDERofFQLHV3q7XfprLuBTDycnEJ/foRlz9ZHvyE2W7a03tKLn9iwZvIW3GUWYJBWB6pfF1W
Yo39DHyTrun+lhKC1FbJrq4K/VzkxOaho0BIbIGM11D0x5F67imyE3LN9VS5qG6IelCtkdGb0rfQ
RBct+B0BuyTWd5CNi4a/l6CZyM3+0eCX5jFXWPUaLEwGfJioOclRtijUo2z4Z+LBpensMaBUML/7
xiWJxzy2Fc4nRqO5YfE5/sg1WVZDvfGG3dB9/Jh1UjSvgVn+E9CPWmH9COL+IGK0A4AQ9eNWdF0s
G/rNEWp161s9/fAc1+eflJrnTHzHckyKI6aWRNhlxBZbkFKGofhreNe0PzoVWbe7xFgsxhpjFKSd
xI+6CrOBJDuZVNmNKe6KMbl6X7GsHgnx7Gk06Zss0Bapa64lDFzcu1hV+L6IWUARxElFkFtG4O4m
6j94bJGkywLk+7A6RWlymq6MrhYXkThVkcWjaf+5Pk2qMfJz3gFLKSvG8EvcyF/a0vx2vaWCE8Qs
Hn6cfLnhVY2Yf1OkUrgPabksPFZzcqME5SuZYF4Do2JC3N1/ULlyAZcxDQMRRR+XP66PWgUzp8xe
iSvPS3OpSdkFH7uIwq2JLYxRoDV4+UIpMWSzhpcM2CWa4Gqx88Ijx1pD0NYOXlKjjRdaTroFU9ne
VU6GT439GDR0dpS8HvA2HOg0GCnaiK3zHNADSsbuSeIpb6ZRXlnNSJX3O1J9GrTW8qjdyB1i7f5T
Ew0Y9J/mPSCm5uNUuA81ePufSjPoVZDxmRLSwttlocqFKScWPA7lu+KMVKAqzHtVpF0rEi2LAwMY
jjgwUfJKgJBzHeFtz7lrmD4hjcJqG9Hv9vDqi/RHvK/BIuWHmCaI5XzusXPn7iXn7+suNjI6fKmH
HBSCiSTd02iZ9uc4f1l6uwMcxR044wVExG9PmZ8vZY4N7b+JiEuFXAyQccxzFeAzYl4PDNqjJfDk
VDiYzf8vG42Lgecf9iTNiO+BOwHubpq9+HcChg2XW66AQsArhOKwlP3vKTm35PO7BdNEML1aA73B
svkvfo6kEssILzDF/JJ/iYR0bI6hjH37WIRwB8W3aTLN9mClwajVf/wfkfuv5eNJ6YVP4MP0sJQv
sf2nN4fpm+4Yk6Yh3cPqx0AbS7qZR6KGoh40SyRjRFuee57jWgReLiDxbSZN5FnPk9PQ/oOX63s4
1MSBlBKESUz8C0pfOcXJUhFDg5uU7zxiYDTdEoJ66DtzlSMW9eKlsKhlOw45GCiOiF9o+rSh95XR
nBcQ+qJZNs/cySovUkaIefCmEGNN0NOi5ivn+rYQU1SYLqrFCj/d9GXWz6v+7lUAxxY3V7kV4280
/MrKK86AZy08Ws+14C8mkglXOwWxGpY3b/jEEQ2vKei45uNW8lKzUAaE2543yp1Z69wT/bVBsBom
b31s7DLflX/5X9akKIuvWEByuCQmdc/Y0xv3NqMXbuikAj3g/blSyvmGWEM+Mx8VSVWUL1KZkkuQ
p1+WW7iThjdDsZiYHlk7qtEVj3qeRfz0n4rMReH/guTm/uGWSbupfwyk3c7/dA3TJXUsv0VgnbXC
FT87pPBhzGBRcpVKWjMYGj1yUGlHehsdcF/YX0wePnfCX0TDSgrzxchq0Ee/DRUoECutg3j1hzU/
k+kK9zMDwXZV4e6Fpa10InXaPE7ensHkPkcvhycFM04sFPB/RcfN8pU5/OLtL6N75AkIVbPT1P43
+Apy/69G16dlFxghFTcwCJy7CMdQpFXdx0AUNB7gGxiOiDqo98mS5raRclLlxn4HiWaaJeIlNzom
Wg9+a7cN/idTD+paCe8un7rhY0UGoQzx3OROBHcj4cCG1k0qc0TZyMhhK3FVyv5aRieNpu/7ngPR
EvFSIuZoyfGetZ2Tis+MAQClQMpPKZG2dAt2GwZmLhRkn/jYL7H7q/WTllfLrILaxNOoYl/7AaXS
kagZR9utxOtWJR2YbtmyrXhf+Y9unqc1wmoIDWlUFj1r4UTEt0ZbgYwK31uH/qZCiGAGNneyCwFD
oXfHzQvITe06sumYVzYlmHkmJQCq2ghTFvFsvfaIUn3L9UyTt9EDytMeOleKZrzB74nwVd5BiUN9
SLK1BMScZntk0g/j5fqZHBbnsWcqqy2AjosZkY8rEoQRIIXhxx1+dffb471UPoxnhg+n+G8EVfil
dA5UjmnZoxNK+BKyIq0D0ibTBF9DiUgDbxNXPwV3is9znvPRkn1JdBjww7JlUcX83DJeCvG5M/Po
6MpayzxUT3q9pa6YE+DdF6sCGyHfnlp91WC4BGUv+X8G7LsY4YBHXmn6rLu90n3D8KrJWG1qZmf8
KXPVxMkSlGZAmm9qMzrYfDd3ukwTyHcEXJLjdul0W++JFa/Gm2n4q4qfUEziiyf60dD/SVwV6nbF
/xuIUm5PfnmbarqtwWwV9BAHKB+XGrrHdE8YmBjYGremgC48rPFXz40gQte51NGFljfxofjWWtIO
GoAaLkZYvKRhk0rovJeEWQHXzbZ3XqlncGjRisCEzXa3PVc05UtwpRODLMIec865VSowFRntBJdv
NgrpMNZYllDVpAGO/rJZVShRwgJLNCQBYuDh5gTpTKl+IAxnA/QWyPk3tUQHrL4ifAk9KYANZWKB
7p3vD970fFDqjRCUJLygCOr/XN5LqD8KBEcmbQT0i56+hvU1nIPsGai3wP0ue0fILizvJlwT2a50
fHCBbZrlwkAlIXA3iAUdvC39bR4q+FgGLz8E3yPrcV39KKxA4hTSHvV/HbSIPKUZ0HkUlogjp++K
8Z9Mn3VYZMbUH0JejND8M0rPOh2/SpzLGZ1xlQ8eYK3sEJgOO5Le031F/Du8AkKts0BdupnTlYiT
UmnWJsZcRm+WkaMxshoDdOQ53Zd/HhweC0kHsPbSd8DyRAexwG1MLjJVCtVEhZaSlDwkuCOmba59
J1wxYQ3ezsyIN3BBtHJzYDrIuG0mK5P0JqFynuhsq8FfRNKJ3COp9vEEhbZL6c6DhnRVFL5LfwOF
WmqOiYbqC+jScBe5kD15SimXi3PaSuSBgqvSgbGyUCgwVJszuu/eEzWX6xQzypU4QmXNeBPJNsgB
SEQTp5kOk6cQvwgGpePpQ3LOcoEAuvwD24O5iS8pTaQjCvgeOWzYDotShstCk1VKKEQdiBRGuQLp
OI9ZFqSLihFHJ36nBFPDsFGrf9o/dmLQhToKRZbN/hvbVctO2NEwTGAUBaKxj9BllpFteR6Cek5T
aP7o0MQhgPGt/hYM5vg293vlKVsZY0SQWrOOaXIdqSeDfRdUf/WAWoicXNx2TNEYgY4aUXH1US7K
pcd4v877Y8vIxNMQ6UrMxAqsTgeFpxJcTWQB4MaRkiEHEYoRLcVwdt2RwPaWGQJDb7NF5U85uWlw
lhmJSus83/QpNigEJvlAUw22QM0U0Um+TP40uD65/uhAE9IYUQbmk9zhQULfimc0gc7NlqejD+jV
6lewwLKUEr4UKKd0KlDA820F9aO0dkn2hCeulzqKx3A78hXQCVlGibEwypvJbd0Zw7oURdsTMwdH
nBbfhWEDa0kns3HyIKbxvcLbEgruJiAqSuNNtf46IA2yvwXEnOR81yxriW0M15DROb4YNdqbdCJr
BY4WF0XhYwpwJyZ2tG7BYIHjPClG3YlNEkzQ6CJ3OOdZwV6jLT59qwFjR4X0MV5b6HVHoVJC8Ikn
btQWVlktBZ8Je37BDRY0fASNWAxz1hc7ROx4Ese/cDnGkCA5NBLXfKc6RTUdztT64RZUAISkR7g4
ewY3ufyMxF1/C41u5kZHk+uNTRLJ/0Q37YFBi+twKUChUdhSRv9fEH2zAcGM/wj5pQz/mrHbcvtz
1QagfyZJ4z8yPnqGkRX9YzQzVnyXiOBD6TB4aL/TswH9juuhfQk0tbpTyPCgFrtFlVwhHHEteDWP
H5XVGz5SAdZoCaBRFK4uC2y7H4Sr0iATik8WMCTCd7tDYW64DsjyW/npmyeg5XwTgb8LRkb3Agc4
Gt1h8ptxYyj9UvRwJ5cvLBBy9N356I9xCZuM0VDPpgmyU3gC+vgvE+99Sp+v3MTKM25/ZOvHgzFj
nob86fUj5pCTzutjJs7AFYAI8v2HEXwVKAjjAdVKQsOWuRKhNaBAGszHmnbt6nM43hLxK/SviYUC
2ruH2cPTnQqzYv0x86cx2YVJtIqYwUoCnQPxj5wPHV52/WnEPw3prSu8VfUt0nGi/1GXq874c3OT
KuqmBU+p48T7KMyPqd3N4tjR2C6rT119xPYpG58AnuR4y7uLCt++3dFzRrImy8ZChM6VZkg/hptn
Xor6nDMMlxcAsRGt5HheqjMl4KwQCFk84tQrpijEaz/cKqrC8V6Fl1zIOae/kmqPKFOpf9EgFi4U
sJPR0YO5St5VNi5y181iEx9y/85Iw5A1psTqW69WNxTeBtqjgjA1C39CgaulIRICdi/rS37p/JWU
/Usy/+hpd8swZ6ecxnvdID7ycI0tOV0uZRlTxiyD+9vRqsuPgr+XIzQSxdXKT5Pgqp8cZCWfOfVX
jD6RM8nRrUAICbepu3FYd5GzWRJfxS6cfPRYtOjU1Jqtd4R6fwd0qetwXSN9HGQgIyUnLXZQtvHh
KydgcXBvRe34zArLfVVkG9UFiaSLREewOJgOQlUGGYitJHrDByyLjxisSn2p5Y2q/PHPrUfKDWrA
hiNF+6+GPVF2BGfWG40gpq7GHJp9Egwu46bqHl34E9Jhl6p3nn9KPbJdX1w1uUZk2oXXKojlHB+t
se08bIsPg067iIMfLRKCK6TomAbdYwk8kf6iRG8w4laI6A7maKFCbAFKdVGZ1WXSUsdPkuf3WPoe
pwELst5EYiEKv1AOJ+GPtwb91xVzesWeYJfVjlrDT5i2lzA7wca7m1y6IiimyTWr60vmudzb/2Ty
aEYu0rnUnpnhKCKqFZYi6YxlDHJv/E/UABdpW1m+ZzyWZYK4ftnTpJU3yPgwc4asE0hNE9IKQ3lF
DTEYTtDSoN0itR5gH5rmq4FDqdA1FUvsOybQ8ZtiYXphtlso/1CJcq6b46Yo+AEmh3xJSDbNcm1o
NJy8KSPjQZEYl7/S+OO7h7hT2AWpsvIT/nwvYDSuslcR4qjPdt99ILOdQrgDPxLy/pLqaTJfND0R
qyJHht6ujHdTdoTO3kI/Oo5E4/rRJoQmIwQITDPmizsr22aW0/Bo8a4pR3lov0p3KZve1hrWAZ0o
45rNgYWkPR1mMsVkBMgK2e8vibJFJHWQIXrek6w1JxqWdudWjVGZGr8mDNYW0eexvSCExCOBur5O
F8T7oO1h+XFBXbmzjeuTAkTCBbfE3Wro4yz1p/wc/6GuE58h6JRhidEVuiYeSEJSoOiIeCJmA4o4
HObiQkL/xtE1/TKEZVvZPqzx+zz5xWlUagt4jpH7HdnNm+ObwTCstWlIUMsXxRIXe93PQQ7a+dxb
zGnn6NpKiO5N/dD0U0ejodsP8ZUjPKdcqsyBmn/MbyrFhkR3bFxYNO5U0BwFzr68P0eQ1iBITww/
OWoYdVDX0jdxqsypQ2JHOc22S01wDItAA6EnWAWv0lxBmsz5jZqoWCFfQbZEg2aIzgIt7Wwt0NOJ
/c8iRI/M7hS56JxvafttADRH/uR/Q8XQKMYrFW965lTvHp+QqO15dwY2JNjOm6l5ReFFNv1AU4am
i0dbNaD/J3OjRdhRGmFb0ffv85vkfzoOqQT3qOFRpK/gxAWSxxD93NVN1yX1E6dM6imz63cEEM9C
dmdA5RonymEDoFCB1MaZt+7OIRLtDFxJuEXyEXbfMm2j7mF2fwPTIBzI4BkxmlNoG/ivJqgfquNX
k6252hi/AaVB59gr1GJ6JS3G6oUtr2Bm5itURvFaC/YW1J6R7R1If7niq2w80mpsGpVziTiUTJxJ
6neP1qg8D/5bK9hMot1BK+3iCljS4Mhcis0EmuBXZPCRvGtiwKFNbUwpEsYgxZY5pGWuLVkUz/hP
xmDjpk8s8FgtuwnLYDJo5noMVyv4o0HL7AFWDQA0dwd7HO12KDnkNE5JkvLbRxZH3eMwndbcX79e
jB8VwWTTp3aGmgLbJqck5gHMERoTQ4Ww5izXVFgVvxAt9um8MmzlCzI54gFWNMxytkdo6iq8Dht1
FVbLbR38dPLaQ+rY2Nx0LtM/anGi/nBWkhFNZ0ELV9aVcsEKBhvkPV30bj11EtFghtGypCGl4t/Q
L2N4MungpVhtRRdkLLdz3ot2hf7m4Y6XrD1Np/iYfp1/TqcyJLYGwiAPhbcTuHX1EXtqBF4kWOgJ
Pab+2ppLEdljG5P6F9pGhBriyKgOEuywIfOHY/I02uHY2/dzdSJRcOwlvAG4zqQb3Qj9Oo8PCcdk
k5T76WhcaQ1Z9gszTxHa7FUguDDAxZIzvjbxFpsSU/pc0nTeACgLKiqBlTmnohy3cnV2EY4wJQLo
6urrELNFQRxjf5NZisGnxBbrMFp/QlBAi1MQ/rNQRdIqomGIEqihA/PGio70vBaWYnluUeexMRhP
2JWs6cwYA2QiBeGy2PZXkXuMle9uIMIPszIbKaHhCDa4zj45ue5JSTnOlbOZZdjVDVvrI4D1JoBi
WYzRXq2+3Z5VEVCvaetQKxkH4xPIcM/sgM9V3BCwhecRR5EMAyL+TaT58dat5zv/jljgUgfMQs4N
Lb3QUesNpwj/Vai/SbMvzHuFsOgBD9C1RSrzJw9z6tA8bqGNt4rjRgeqw1APKJRQLR3Kt+Z/V/s1
VweBIdTmlI7rDCRilM+t7mTShT/k21F2dJRk/YoPiAuoaR35A2GFZQJOMoq4JYZJxkfaYk3b26NI
YX2ZwxiGL/9dlF/CRsQDveUy04oiGOlL1K+wT1KmshwdtBdpHCsmzawJ6P9WfbOmPpVu5aFMVxyB
OALjjqSxv5vsLyKZ9qETBw8oygP8ChPDHL48ktu8r4ZhULCW1giKqbNv9LklddNhEMyOYEtZkjYI
6P32ItEvFRdwjExrBWNApd8q2511djUSeWj+CA4jfRWOCRF7jXEcPfgow9adonQXbEOed+r16WZC
ua1AKp9EN6iUmtnu4Om/vjlvfnU69keznUJowkldDFYExb42rjlSkt5DeYWa7sTf3FTQAXmM8DVi
AXJYfsHb6hfGeKwirOPgSDX/w57h/7DRETUCjzbf0GEOhw3wY1qjvbdGF8kGz4NMC/kr09fw8ODp
9vWEYhavMNx1ZC8btIPcSbZunDntYIjWYiT+W1zdJr2AARPhlYHOyhcuqIjQiKLyquJ9qjxUiW7M
olKPMeb0+NzTE9R79ARsAjTRmwUJBlnuWCf0bSFhnQ6tRirtiO5NXf94IE2E+5Cvu2u3y0m8+hqw
bzHXcbc+5rWFLEHIXNKUHVXYsjPzzaRokYQAZ8n4goFGV/ckA6YB8UJvmwEClWtuV9oRPba26vNL
i5MAgjpYxhMfbkDLuKKXnhwpHzmIDozBNzWhdIvyToernAd3mW7SnrwCYY29ks2bRZrqiHi+cJJk
p2fplcpnaZ6d0o3EtDyZM5jDITiXjukz7bh25DLxXgABHGAHMgN6Qe1EXwGGvtBuCoKFLYplBEP6
CIV2BuaW+Qu9D12+YIOQkNmhl6fuKtFpMy7fQFGl6xMaPO9bjlAAWjjFQFvki7FOxhp1nPRp8cfj
ISjsgGDLYDVAWgiPhuAgtXGLVftH76rMGSn9+IRjoW0ZKZO/0FEdaL9MxyOnqg/jXm9XHhtyvVDk
gyniNSJFeZnE524b+s6ns+gqcqdStzeHJN+Y2qrCJBX1gPZm0bGgN1J1p4J1vGZJow8ckccDbRWd
qCL0ZLIeSe6Iu2MMDFEA84ichqU9NZdevW2YFRzbfeCeu88Abf2VM/Gzd+0/dDIsrtjKY6f8OQtr
3pAlnAVwHS3BzVMmHzObBu72QpurW8tlzIdOnNM31OWOCAZCvVDEwRWfN+92P+LoJWlHW0sfeOCo
nGATdgsdPfwKajkMcAQWNkqjdKXQbCAucmMyKrAQDGKlofe40JcKbiaqS4fxjLvkKDqdWrfnxhG+
xz1RCRURsD4ErZEE96nHP5Gf6nEDZ4IjXrzNdhUmLLCn0QK27pUhuY28iTHOvP+OXhrbe76eBIWc
/fbwtsms0X/KdYUGciVeqm2vYuLok+UL95kSMXurtlvMnrbxSQlDwkSLHsOClLZSCY0eyQkwTjDJ
x9axtAdu8iluCh3FHtUdcqhsCdlAW7cY59sli0pZcAxEIcOzBX1A/mUCPBt4oOf+y3zGJG1M6QQk
ujDTAYvC2QCyPWmzSGYWNz1ES19sZYhkDaFNdE7MgUvGfFlZeQvY7uWZS8zf+Y+y81pyG9vS9Kuc
ONeDGHjTMT0XJECC3pOZeYNIC0sYwuPp54M6OrqUUkgxF1WlKEkJEtjYe61//YaztsMxPV7iiT/q
aJCj79u30WIUV1Z+SIzBv/uhjVgi7gT0XRfELR0rJnVIv3P4TN1Xc7f9KYYwPmbjKg4kwEfxasQW
BgLQSfS1+xkTYWwVmovEVAc/Y7jX1KPAwJaEBz4v+FBgETdxsTeEExBHrMllFZxGOBwrI5yG0hYc
LgAHJxdLfaqQOhqLEhgeCRPKkORARiGe46BAIgiC9YUDnhW7GoTZ0ciUtV5vW4wwyv7NqDeXIXkb
b2wYPQPUxnPrOblAXeXEi/Z9cSIHWNuT+SAiqmFbLi4WqZxGiP38DOXOaO4iR2tJH8WI1mc463Y1
LgwzSCy19CqreEc+k0TLUSFO6TBED4x6KurLinzP4AX1SyEfcZDnwAtQB6/VtSa68VjmWFuJqd9U
Re/OeHvS4j4nzmA/blsLS1BjQeGrYZJ0NBHc4JUzg9IJZmU95xu6xjdIE72COCfYQ1jE7cZzkmoB
NwfGFD6kerjQHktFOnXBe5s7JBCUIpXRLHiBMSPfN9WB0sdcPSLk9DfmrrVHVAACWBxKtK8q/+z7
GYZ5WQiz3a08uyBje2UNl5BcgjFK7dK/hURE3XkX0Js+Dg/en01jZ67QQKIluSFyCgN+AA5Ee/kJ
R12GH+ylKFZZ+MaevALmhyLB5pwr+Zo2AJaJoNvsnFBfGOZBDPzqnoh04Bzb4mtyQuo6eSwg+Ehg
D3QjbiYSTbrS5I84Q3PFhpHcj30PvmoTwUybCCs9iw9+vb9jI0gd2gsrHg4DkJTj0MuXnG+kWVXK
ic00vj9V/Vzxl4RPMYobzPqJaXRNECbwfImZO+0OZloStmzlg2MWjJUJUt9h4jVHNTUyDDpKcgHz
IpKMxlFgxfnAnC+N3zPjxUe+Fd4PdJQFMyY2JDV6DrihpAezjaOdIheFvAp/Fp7UmzQsWZuLmC2V
DZOeTHySxKcwZOiOn42BPJGonMeAjYR2SwKXMp4eE/66FDIYhxHhNWhpsbG9+cpubDZ5RiWvgrrw
T+N8+AFRlmymB60mNymPrlK0ivxPj58AAFcjwqDsFJH6aY+XBiIP1mxjMwIPCsFXwKwvIcOFNIeE
eNbHKWE8GBDw030QFyTYD0ahqhsKOOOj+KFHg9HQ4hmpLipiMUg7EBaSyl9i9yKe2FdfJfRyd+Pl
znygxZ6Bzl993DpCq2RapFDS0ShMBHGHPTOdHIR3ht1xvc3G/BuE09G2li/sW+RTEBC2KOCy16tx
zJ81n710KfjVndDUih4Zp0uY6nYTvT84FTvOQmHBzFnyOle0zkoOKk0fqG2l6oU3l2opJp+pCz97
fF9HbL6GP2I5Mry096yamye8cfRjedKecYhemm54Zi4J2ZJoXdRqjkQnioE8A4Rp+g57XgFa0maP
d1aa4vBkAV8aTBgolBhdzGVcw2oMQ7DM12F9sEIofgIaoFeCgAKE1ZTV+Ly+ss7VNcAxzxfPKDQK
7UFwrVNGrDW8jmn/Ojyh/AiQbjJEIE2qmhk76qJrtz+hj2f5LrqnONiJS/zAEfFxGKpbj6CjfOY5
UA11j4gBSAOL0tW848gAYlMDeY/2KdN3FQgBnKmk2nJqXuhnbMUWxQenZ7O9V+NLpATXAUSlcRjP
NzokPnjMy7FxXVnpsTPXCFCZjPNejueSgEOf9dz4tEZUqFOzt6UxJB6JcPSDzsPCrYkyZijIZnKE
lPrC9amFTWNp7fu5d8DxvXXao7XTqmfBDUx3OEl7iHkEPqDUipYX69qgFl9G6CZWbEpq/uCObIMV
KQ2eY8232TNLXjPmzOeZGebjeYmT6kI/q6qdOzr+AO0iGXlvj3AO+x6fkfk1uihQBkUCEIt4hqp6
x64Nmd28GedyFwmkdBpQYn4o6/DEon7g8NIdsjaIyN76N1UljdyF+dW80AfjPCdkE9vPXGhUZXli
OjPFDvCCDVZ7IhewcYxyV7x1+UtB4LbighYYxLd080Ze6diKqq8WDSSLFt3qHO1IdqMo33o4z7OH
TsUvnN2ZJljsLGe+I3MUO10YqwAzI6e8ahPlNO5aYwgDuF5xsyiqgNxG+hDxMO3wzlQQHlK5I5OE
wYzkSCwIL3cCze6GpyLHzn1SF5DebfY23Lyn6I/29YJGB5KtkzH3tHE3SjM4hVPaSNS+9PAA7fwd
n3TK+TR3k5u5j7fZUQIuOiJ/dpVP/Yli+Shvgwte105wSdY4TV4QYBl7kCwcIhvcDnB7lubDfJ+P
QXE2HrrvA3JfFGu3MFziTt8a8+SKTmED4HO/5TSm2Ok2r9WRzpmjYq5Z6zS+MdqwltGKyik1nMYO
j0xGo3wSunwk41yDYO3h5aaLwb4v0S7kSzWdApbu0d6hRvc+QQ8fTzJuUJOYNeDv5PsiYMuD1eFT
bWctQs1Jj7kl2xygFt7nbol35S6DfZ1RJqzIXMKnvqf8m5dnXIQZ6RpLd6y6lG5K8IN3UoaJ+izQ
Dk2NC55PcK4ju9uM9rpY/2DYwjRC7lZgo54jvvDaD6Xbys/pwvtUgCuahRDOgegwWJp6vIJTMkoD
kufgV2h75exXVCPxKPkWXzJsROsZ7mub/lPDBNEB7iM+enBpq21/VW4+gf9h8VZ4v59lnIt34I31
dIW+jCo5UzfwejuwuefkCSER7oi4f6HD2GgM4p+R/lJk1C4NIClicM5GQmmYnIk6omekAwwJfu2i
qwXzIpu1QE93cx6t4M8YM/klwYxt8qBAWHfFRgemZyOOI7g9tpjtJZzM9BVTHpWCf9ISTIqCzl82
zd4fXd6ZRKzbbUJhQyYaOAj7/odIYhgt+kmV3D61a2UpGe/ttbzqSwacEm4vEa+N34RMZO3AfHsI
syLLZ7lcMsF9aSI0d7iRqDQDWuJPpQfmONJnirEt82UkR1gIvvjwGpemsgurvVRtBBF7cOlVF52C
65cQ24D+xWIeW2e0HrAqLBtiUQFDJ5vJR4sVSxcYg+ZL4NRNe4YeLwQfaku3oEHV89pZBU3Ga3mZ
awZgARSVIHJIcoG41q8y4vXA8lBzvwjs2TkMlqw2ocQo9U6z4Ktv4wkJyDQOMlxLmgh9eOt9+CHt
2fCKaSis6GljqNUeGtUCqG1aV9ua5jiF81URvMaeDJc2u3nSK+RVPySt/JlQHmD01P+MR04h0Lax
58B8nFRIxZrSkE098q+xJgfSHjeRDCatStgqW7yhbhPaM+il9JTFWw7nTxpjB9sgB3j/1JOnCuy0
wICwXFX+VwgMguO6MBIo8U7q6NUeWN4QhpMYmPtpux9vD8w4oCVKtAQST445RqrG27rHCVbE66zH
fpJqO9yow2fHVi+gtvaeABU1o5/f6yccfPIWq2bvVNZ02d2ppKt5NK8K2sc7Cgk6SxkUDxz4MQNA
YoyVWzehuoYoe98suDjdBA5LESyFW+UCx9yE7QDBxl/Wm+7GlFdjDH6KZs2q/SznBtrGN+wtVvmt
uOif5aewrVbRLfech2vus8N9yc6O49ZnvLq7zUreiyftxXixDqS7bHRmvFNvDeyarFQbR5GTPtX3
3bJa6YQaqOj6Ds0qWSkHIFFrg3/me7tQ3/wTN4KbT4yEDUcjuVSH4NXH3nNkAeWbrtnwv7oJ0Cea
Bup3TVjAFAodbQTK2xU4hCzepPTkTZHRWjsfJTsp76SCkmu803FqoAxGzzyrbFv9Ym//gDlDd4/n
L90XbisOrlL5GKpLHM7MT2ajc0UwTKWr6GofPB2lOdVv8Gyw4ZNnQrZVEZ1cipX/VpHvax/I/MpH
Q0kspksnmbySc4pP9EWW4YU4Ismn4owZAsY5UM1hNYBg3Bk6aBg4QjLL5x3UlhaxfoueV541lQ1E
U08VrJpwtvqANaNNqx3bYdEDuTLoX0fCKGj23+r7SjyYR25IvvmSV/haEClcB3NAnWS+glT0ROFf
BqAnU16h4YIvO0P1+sSE3KCg60feHZgSppe0qdDR4nNNp80cZB4Jp5Tyijt445zE1Q97gDDdgwCh
kmx7qOPvjwhvRkKqx1udHNgkNSfVATmXYPZWsuKlz9/RVBvE7QXo2SF9DBFp98hifczNsHlmQjrj
eiGfpHPjN+i/QDlwRiFcBtPdSp33OZEMvLQQEQIo7ptRgrMU7TGkZHAAtotswYCt15gCTFFzGjkC
9F6cUkEA8lcHFgxAl/R8BwbRptLCD8dwYN5nF20/RgbyC90yAx0kMgqlfOI8hHmpLanzH9Koh66M
NR/13uz70X4N12XajQAafhjsIjBSxhfNxspG2qpiIJMpVzQaNXyoECCx4bRZdHNuHCZAKCrwDSI6
CjIXeZ/mxHiWrZWGTjF2ZFiZ/SJYZuwoK2FGHBIUx9j15gA2D+Y1ErzfUYbIKaUiOKqaQwys0fFR
1OMoeqZQffabvQePFrIZ8JeJRbj8WsVXizA5/aX69KCa1o55DH3EqJBaXlNmZZQHQMlIgTMNJHPW
qnMS1HxaBxxLageeKvInIOAh3JrpQlUXAVtkTWSghnLHIfIWkhdFOgjRXX0JondigYmDaTi9noBx
mZSJ2pxCY8wFosDF45ThWxy5A/4d+AoMBLgNR25vSfUl+J8hVod5dwY5JC/zQdtH1yPRG0EwHt4t
bV/g26Mu4vA5wYMwgdxqskubhuSk0RVqGmVhVp44yYf2zMAzKi4w/JkvqtQwtJ45TnPeVVVoUSqe
0mnclDm5gnjP4gEZ53vo7VVp0NQ2XwI/PbwJTE0VfqVzMraMUTnl5paCQzEH7ayFgRzA1CsHTIqJ
9NpYlOZDQ9gUyUEfGmFCBjjofhQ/ZLB4aWiYCVJet9bzSC11XQNAa8t4nLxtwsxkDiAI4wLgee5c
E32vt9hVfybZMQInhDisw9KuNNJduymxkNGUNX4DMDdsqNHMEEeXcnJ09HJgdIw7D/xUuW4ckV7K
X6jhWB4TZkl72d8Y62WyNYWjLDOGA3mhBa/5iPD207u+FjRxjPWDvJtuyCMnw2tk0d5hEre0ncCx
jYDLTTcF7jNYDpikQ4uChwxVfTDhUfBPTmtd0+ghJkrHDxUadqQDRafQxpg/QzC0GS0H+LcPSXsI
0XiS3zDkrwNlgwINXOC/CQe4Co/PI+OWoMqcHePOp85g33PXVd3giaLgJE09BbbFQxrvb5P3bzTm
xKgK777S5W2I8mnRYE08JVUzc5kRjEOQ9uBDsL1f4VQOpGRCehcYcnKv4oEsNxgjFlw+Yg6D4uhb
kAHn8g1PftIdqEkf3bOGz363GcfT6ts41/4x4VcY3NErgBYpHO2ijuOvo741451gcB6fQ4z2Valf
DMGnZywfn9QLabzXAaWejfAjLXz7QdmAeb0AKRc4EKOWkX7o3Q/ZcM0ZkinMlYeiBLrCzlnBbZeP
rfLKFJRKOadnvmRdoSiwoA3XrQxodTMFpmCM4bpDk+zjJ6Mi6vojZk7UugDMRnuQAIaIXax53kHv
jz76TGH0TaJt6ztodWiHuO1AGDSscKGa4Ez10iJmtjgzRiN3ZwF6b20IpU7xkwbuLmU3uTCTo1yu
bwhQSnWh6i/0Yziz9LpjYlHBzOs+JymVthbbpGEXnrFtMnDtzvb3K2JEHCJ65G1bI6I3POKYpo4V
AjLjtXZJXnitimAmuKqylGk1t6CmJkIvC/cLmMErI7/U4rHrDuBN2He/PUZiLWsf22DzcYspu2I4
BlCzJRIBHheG1yTqfMLP86Wjye9CWLDij5ahRRdGc8FcQxi69bzbIXzbjsgR0tMabRsE7pguSKsg
8gKxq5QYYuZAdP0EeInGQcJjMkFUEFDjJnMMvm4mD0sCLOa6QX4MoO3K2HDKMHyR2YdkaAjdubdm
GLWa+xC6cdZfLdzSHqMKX2l2PsHY8H3MlFRyWHb+DZt++h0GWigimTl2pECTKTe7d7OB2BJLv9X9
dZyjjIhVgKvBwxlZ0sY46vfCyE2pThnwBeRXVh3bEv5jMTt1FVO+Q1lVmwABSQgBG9dOBiwWjklw
nTDtX3F+m/rBH024EWnqwbmn+EAHWpSdw2FR9u9C/uIzRlWwLmJDfCpowSG0k5/MRCqcMbEbN9c7
QDWDv6XJqiUocFjHUIEfDnGM2PqWd8jw8xbQo61uXfJhSa4gbPtYcPxgHZe3chyOtq9RMBfUI3MK
PmFLVgjWQLAnmdE0ES4jO4QVFsUQMAlz6nyB6LbcdglErN1dGLN0ia+H4rHFlbAn7OtgQPUZPRZc
WO3CF9gmpy3El4iBeXj06iMUfyV0zINfYVw7S3p2vVn4esVmoI7w8AcZRn7FlE3ddOk6Im41XUTx
NtY3lBoYUlHIZ65Fuk/gjI4JxBs2rsJo03C0iF6esTWKvruwShUmt3B5WFjM76D1S7FD/8FXalV2
qiNYGNJLAmiZrmJpxIfI2AmpUsqlhW8RVn4FhuEzOdlUw1PEn45BHXFU4g17PKfyogSP5eRvyZvF
4+84KsCjhSJfTZx0lA0wdch5UJzK5lqF78hgxfzE+5g0yFfotFxsacapBFK9jkyYeZVCk18ZowyS
UXpDcqQiHHjW4GtCfdB7W9+qox8VJj/nlkW9rphnqnMAOWshLLRnYX0fjtSOFAGo5MuUw9twovht
2PPXBwXOZWwXbkExrr2wipI5lmKiCwZUrjT1FAxz7K8z6R1stOYApBrytkT34D+E0ofQK3z/p9IJ
8INSBQj2jas36PElZG82csMwXwTSE3unH5/ZkAmWpQQziXHAjPzM8caBWGXroYEhPLUWgJQXXrrB
IesI0kszeQwO2Q09Chm1XeNBiDv+44gjFNkMAqsIFVJmm1uOM/W+KG4UM7UG+UTCgiLHv6wyCWP6
HMf1QFgCKxf6VXmC4M9AQXaDZCVbLjUib4MPZdbxvKeePYDXZcOgL3LjLxY6jxDUsbkyG7M+Auuq
RFtmE48THLwWp2LMZQDxs6XPuNMNM1dppzUJrZcYvSt2nxNP25CcBljJWcw82j+h6CqYOIfSEd6V
iBhFs0HaGLdXTNT4c3T5qXajP6GLEipCIsoX9pQBoQitLsB+vqEa4ISmv6HXlxpbxaOphoGP+AjB
kqbCgUGeWsHZsD7AZUrMGDn1u7P8Jpcrk0EynEcGzgs6Di7MWXR8kMFmqy82M6JH7WohNDzfhkiL
WjldMN7CuqMG/cFbAxF+dqvQfPv5sn2cfCAN9bjszKuyz8wzr3Kl7T3jYNUbK8Va71mpNzV+Z28q
Fm035l8WIYwj+v1FIUv1DPGaimewi1uNFKOcBuJTMpcqOjJSBd3yFhxkmYGMAEsa2ydMjxhLBI8X
40Ov9jpDL8gTLkbyq5wqMkVT4dF861vtA6e7MRI6OnsMmHjy+tXTcMpJghluOeENi4iPj4DRcth8
sGiYhkRzPH/nucTMhlCyXBFdFeQn6Zcc0UBVnBRw28e98uFgWk2YQSJtwg8AoFc55FQOWCEMuNoN
lkCk/4Z4KVaul8yIiK2x7qRO2JY1GvWFV63EN2zm/d1QjEnWVBXrlHn/qOaSx2bhClEN9CWC4TZX
QvpuO8BSOpgKGBMTfYHh0B7jhxKz5rujXJhAU3+3KyHaQke+AjYzKocii20BJZ25KqCnJFA/7B5H
4qNAmzg3FrSCOHOAg443mWoY+yc9w8Lnil8GT5btXWpWGha2qB+wkuC4cfIR/sOYYNl8yDHWEx3V
JwO1dJtAfC82hv9q+sFU81+ZQYoNnJ3r2NyG7BPk15LTqoR7Ie6mg7JVvbUJo7i91tQjQrs0g5lS
LxJAhQ7LdIKL4n2LOFljIiyo+KkAkDOerRvcYiAvwb4DEjMyNGFjBsJjjlF/T2jXJ0xWKcbLwalD
m1KoZYTkYq8kKi5UjoFHuIad38NEbT4BwAjTXtwf8zmlyIqqCQO3+7zsbYo0GvLiTfPZX8gyObXT
7v2ptU6+tASE5IQiH/BLK510UZUF3fksWMv6gUFTLxOloRIXgxkevK95xubwPFoHmNWXUTtGodke
HhVWc2B7ECJCwLctTUOPoz+Pa3KljAtPX4/5F/aO5guuo5qDtRKb1OPTxIBm0V2JQHjtttg4KXDl
J+laJPbMvoMBFSAQI6lWSd9wta/aA+cJZa/R4fHHQ6b1EQDgsOVTHyu8ytrmGrAX3h+3/n5AIBlT
lQqQVqPsyNRUbOHSg/5ZBo788/xTZWC5gx2VU3cM7FE0FWwa93mwPtULpI29bQ0LWVkb8E7x74BU
hJcdoG19C8c4gztcnjE2iXpsmCAcq9/gBEsf//7X//6//+e9+w//M4MZ0ftZ+q+0vu+zMK3K//y3
9e9/5f/1fxcf//lv09QtyTQUVTdl3UCOrWv8/vvrMUx9/rD0v5KiqC30cMkJZpp3qPbQB0IcWa+0
I/rxz5eSlL9cS//5WkOlmkUEQ/gUnJt1OYUdfYyBFq6YXWsYTABvVtO/XHL8kT9/PVlUNMu0TEVU
dEsev/4/vl4VJZ7RahKz27m/ChvbW3Qdsbp3+0TEwgueJavspjua/ZfLyr+5rKrIoqYYmirr+vj7
/7isZlipJ3lBwDuAn4zTvvD61kQMmyfpEm2w6jTE2V8u+evNlcV/XnL8/X9cskwiuRNaBc/jg0i1
+WrNABmfU7e3IF5PvFuyGfZ/ueTvvyVHomXIpiTK39aOFGZGIeBjcBxOYNTp+v7qXTGVobC6z9WZ
/+7v/nxBdfyB356mKsq6aMqKaWia+W0B5QmqxV4oSOG0lhVV/EGDytqLc/3azisk7JOF6OhfFjUu
WF6+J+LV5Zx4TJbKvD4P0hz36KSedcUtbdewRjAE8ssnTNA7Js+aifLKJbBsJ+b4z+ENsGE7A3/U
oAeF80Kd//nLSL9ZmqqoyJamKoomK/K3NaKq6Pele6Ec+PzM42zKW+lJ//T2LBT4lY+vlEkReUpn
0/X/tj6l391ITdEMUTJMWVPEnxdLO7Sh0lS5cmAOgo+NPmcjZQ9eIsom4Ey1q+c/f1l5/IG/PDku
J+qSJou8jj9fMPW0NsLPWzmUDia/mJAAXtDVYEq/xozyTFj4JLhWOvzfpRq9EA+GkNTuj3/+FOp4
lV8+hS6qqizJmiUb39YPqZ9xWenccvJyXonlvm/0FuzFkTy0k5NuHZbQFJ3ibsMcJzoPKXyxUy/5
7kFYACwdYV+RIbR8Do6EbkkUkm8k1uCQdetdAI5g458it6XEhh63qyfCR1jgPTGxsWNFKdT/ZWvT
fvsMdV4EU7QsQ1eMn29pFoRZgSZGOaTBEdvsgLgq8HbpUgqz9jnFKDR1o3QhKa4KKN9+5AjzMBqp
J7Wx1vNJqzM26bN1pb7EvmvWz7Cb/SddB9V07iJg0zJiAEZmDHFZnG+wVrt1rR+s9BUm8dA4prg0
0meOdkx5uvTSG+d78jTUm6ibd/L2z8/N/O17/z9fVVV//qptYcWmd4+VA8B4P7Wfqu7kvWDxCDEL
jlfUs9kI6yBcmejLehtCP9MehcjAtRXPIILgGkUBgiJM67degahxCvvFnOto0mYCuxXfExOcmRCf
1BIvD3uvkAKPsdW7scm/WgPhNXr6l5TEsT7dxfwRHWxwUpkzOdpDAmWe3MXuCNSswETXRr9r7zty
KL2drDpEq/vhUbbzuX6EQdXNWph7+CJS4DEolQ+I4EznA78XUDlgSe/9z7dO+vV8l1VU2f+9Sn5s
qf84Fh51VURBnSoHFQtQ1AfAtdhY4m9NkQjx872I9v79WNrYbgorEwswkEGwTFW6YIL458+ijY/p
59dP02UOYTZwQxYt6duKzYswb309Bk4lhfWC20cRkZNwsoSVuFHRh6jP4Wvt8YgQ387TZP1WDhPJ
W2ApRTaz7kNYYgI8lUihaJYqHh6ijTVgtaN2mSS3ctNKKKrWFpLI4UOCySBCZmCqCXMDsC+FuqHP
7pbbn6i1gmKtwmS7gL37pwD+i/S34/jXs1Hjrlsac2Z+YRjfvquRxyZ4QxichqfwCzYR4Jpe2Vga
lXa6pckBoU/+cn9/3L/v9/ef1/y2yWqFH2iGGccnGYM79cNcSugIpojgDHQmM30H4QFlXd474pO5
avCVevxlT5J+3eZ1RRUtWVI1zG50edyz/rHa0qqW4kBkn1HBgEh3F0/dg7kK0BHOnH9eTb8pBn6+
1rfzU7gXUmvGd+ngXeib5A0URvxPwWIU1SmPBHJG7wkZrR1R2Ti7zfxPeW9CwoSPtxun6WSsP8hK
PxlTbPVYF8MLqaJU8zAIcidVbWth7CGMpksqcXxjmD1NstWfv4L06xbOV5BkeBeqYRpUqT/fLjOQ
H2IlcbvCa3g1ZoS6256LsT15R/fTn6/144T9eXH8dC3r25GPr1JS9gp6UcO3Cf21GztfmK9GNQG7
wYGyxipwJxATvCuzWfKRmuM41MvXcuN03mqOWSlJvFR3BKghjdlI6CXAzFIqLtNBtLgi+JMm0kYh
eVPKVcGQZKWgv/HmePlF50E8JXt4gQ2WziZyTpKJ+mmy7nwM56sPI5iZpL1eRDzOHpxPC+MxRWOT
U/zAgy7XlrcN+xvhHKY3zy1CAERMygCiO7hWloPoXtbJP7SZombtDHjKHz70dAEfWip6m2oG4SHU
irTPAaLQGtWLP99aWfllX/v51n5b9aEcPpo+uFtHEFRIyv56gFPPrZHeAunYYD6OH9hGnJEtDv8I
7BIqKtlSYLS7UTan/eXF+E2txceRf3Q8KotK/LaqBKWNojpPrKMyC5fxvFl1t/gQHvIb8dTbfIl+
bRvvrH14Re4/M/52M36zBai6LEuSwlavaOK3psA3hsHsitg6JvX8sQAyrLIl2WEMCB/L7DO/kXYS
UNji+7MER8GAoXVrYwlGJ4V/qbCNX8s9XcV4yhrrTUnTtPG5/WM3SprQyO41HyVa60vqspW/K42J
f0VYcxUPyaJZhFtNnjyeu3O0D1/iI59vJzxhF7RTuGXMow49IMJecfVn78Pbl3a2kJ/UXXeU97ii
EpCcOvWiIfReZ+Vu0mW9jtfQu5+kJTylc3lWlhUD/nKZrSDgGWt4c7Dx7rsKvukWnQqBFDvIs9Hk
z+vxd9vKT9/7W7lU6nlOklahHU00Y6/1AVbM0tok296+7/z//4Pu55v87XlboVS1rSzoR3HKjMVs
J9HtDl+ElAToEpwweGyLf6kHf1P66qxsYAtjXGGy8e3Bdg2OeqIhqTD7p5BwMpijB948nIGN3PH2
GFS2wH80wQ3bXL2UURcir3FmYypJbrPdCUcVhRBIAInzY3y8JC6YCXoVvCg43BPEntl7OMxqxU2X
GqMUANfpA66MQbAqPoygsV6yYRTIcAqjnz8/Pv37sjUlSeSrYa0kaSI2f9926k5VevTFMppsitqH
m96bqQ7bISgOmglJoFs1yQu9Lwy7Wtr06akC519bpYOPPzbLCR8b3BzME8YMC3J0Oz0JWAP0K9Ga
pjmAgGOIk87tKV7b9R0pO3QLXHz1VZp9WuqMNKwYfhZRYNJXdm4SV0pv8TObK8wfacP+jMA4/zTS
eQ2DfREIDhoVvzsl1wKHBzKT1QpXI1yOmmZRpdM/3xvle1nFvZEoHE3ZkixlRB1+fqV1TdbLslCI
ldpiN4sNnun02EFMtJkh2BKh4dXJt5zIXD6GtUjcPar6CZX5nRDHRVhDBRC25Ex4q6zEBoojBv5u
ss0vp/5Y/+Wj/rJI+ag6H3PEKjjbsUD4+aMqeToochEIB5K1zndMcCZwCA5RAzlnwX6cTYVt2r0r
7YcK6TF2aCeq/qiGtmr7/WzZ4lXgMAxh5PcExe6xwY0g3EMNglE20ZBAZHZ1wOy3uj4mSKbD8+hF
A6+DmQHefhulWHRM2ZS/7O7qeHb8s4oYv5QuSmMbrygyZfzPXyrUTd207oJ34K1yGtJ/nebUxDP9
QDhLUU525A1i3HyfqWhHr7P7xYOwdaywlTMnJipxMF63c00QlU/oE0iWJ8J1IFHnvtCiU+Vs9Rn0
KVrUatVzYlc04IzDGHNre5w97se2/EsF9stZ+eP78IA0Q1Y11foB0vzjiCiyJs6KvGMimDrKu4Ea
AQvHRXysTjJKofqjeazRam7zF/MNBoyBRJpMg8df9lD5N2+8Icu6Sl9kSJqpfsMlYr/IB5MAsQPp
uDFe+JNsU1JWMVcvp/fPlmK03JfqjfoI1l5ubVF2lR9NPsN4Ib+MQ/JN+NYGu0d+0dVNk82Gjz+/
dtJvXjtDEVnHVPaKDlL882MvHnpYlOHQHfQI5vLcuzsck4wxmKzpdjlsSeo+Y8b456v+biM0gMHG
LdAyJMX61kMVmhhLsleVB706Ui9a1VTvFyQh0PNDQBlJgVjL8O/Rg2HKse7NaPwzhyEVTR928zQh
xDpg5K6bU2IgfET0iaNDeW/sgpncFrjeQAaoYjExFfCFf8CmsXHuhK3bdvPYcDB46wubUX5YnFGw
hQKm5gsBciYhuwZBAjPU8xDDSCrUiwNgSeIf7hyE1RP0xYyDf1T8j+u5uvwNS/+xJL69iIaqiyKL
1pJVFvDPT8QyMjmpO6k8hF81Eg0N1cGUsAXr3Xpi6FMefKwoGLkaExNy5Yov2F8VqqD8zGCRGTQ7
oYd7DmwZXLZHear+3hCxjiiFNKM73EhIpZOJeUzX+ftIXH1D4gY1X3jGMf9vdZryHRfgJeS7jMCA
pYqSrnxb/oYl57k1tOUhWGD7SRvnmpt22azvx8cZb3c+84d+pfkvpoSwb+W9utCcZpng7PvVr4s1
4/JXC9YEMXAfTF+6S+n+eSH+qCd+vdn/8wG/LUQ6pweep3xA1AqDT+G2GmAxUFEWcH0WD29mYcjC
dJHztXJ1eS5fPfyhEjeJZj0jXnoOYVqKDAlpoe4koLDJIex9Ts0xnUQfnAeMVlwk6tE5X8ns4IuD
NWOxxW7BefCYI14LeptwXnxqwTLKkwBXMZlZDOysBbAGBkoQMKMMy4YJlK8Bk9uPnOOxs607fDvi
b5n9ur26UCSQspUvXxCjYcIKgfTPd0r73UahGgptB5uFqVjfHqXSG0Iiopw/kDhTI5r2bQkmfO7g
YcRr2XpOpcJfAmqbNfyCDE2+/Gh1DycRmYvj0RhNImlC90dfGWHyuROZbM0Fbx1LEBoWfYQXfuYw
E4bPxTtYsyIGtxaW5JNuVR4NZFAG+d2od4O0MV6cRCYYGpiyGJM/f9lf8JYf6/YfX/bbsijK4h57
0VAeiIPSowVL9fFsoZy8WNN6pmgTWHoGVhZQnLCB29QATn+73xSEvx7IlBbqeHwwRNB/YG7/OMCa
NmqreyWUB7Y8s3eIvuAXwtkH1CSTUbLhHpNwILJNzR7+vBCcvMcqYtujFsLlDTeKDmc5UBL7gaUz
AVjT5uzJM4026YVg23s45XetZCa+Dm/3F9+a8rcQyZFl5CNbtxyRySTRlhiH8pz0p0C5hsGmLa5y
cgrR3ObWHL4Pxi9koFHPpKVL/kauMusvmGxvjRIfzGXXrwf8eRDOSBiorS1xCbNN7OZZC4TrmAUO
KuiT0fXRTcDXSbMp4k9MlqsOiywoXuB70/gJDwBsBeIntrPH3enrs3AxS2e0NHlseJfGVVIcAnGj
hQuL1yU5Ruo8NOfa4y2Jl7LuklxMwzFBauVv8FnjBiLcgLQ8IIKKpkgFyeb4wcFAu4KYTYVOtoBm
MwaBT+4JzplOAWMhXsf9zUDuoK8Sf4bpVA3XgMxRfNeJ/moxBJriE0g+NcLdP6/GH6/W901KZ5Jk
WrpmSvqP4cf/I+y8dhvXtiz6RQSYw6uYROXg/ELYLptJFHP8+h6qRjfquIwy0LhAX9xzrEDtvcKc
Y/7xJEjSIExmKbVHfMsEnVzCvRruJjzIV9+adk1zqh6uJemDHLCkJKRkSLZunkN0DLqRhUdDqsu4
6oFR6fyKbAkrCWeP7I1vJr+/+9AIwqWGtuJyiuJlMvr1W3+zkHrWziA62RXyHSyoYm081D7xPIYQ
XD5QfLTGGjGMgGbbJRm1wyCMsnK2C6gtTNP541jKNxqPDwIBOrZY80CSheuosed7oAV9vy9KUnlP
w14GQYKgE483LmkVuyrtzyqjdescpFzNY0ZP86wbP5Vm3/7AdNUSWdKxMKMS+e9Fm8gymmJhGI/t
U3gh1ms3icsO/Ar0gUq8cV4Xw+nSYLqCgsiHPTgaEcPForOR/UxFgG6FBxft44e2bsi+3caxr7oq
YYeJOyJur+0WbC9JhNayRqWNw2yXX9BzX4KL8asYeErtmjZHdy+9b7aeVsAbWuqvbQAbqa2X/GA7
/ca0MdM1liQFIA4BIKbPf6pXx3yVqx0JxXXuiVtWbso6RttAUcNc4KMUyNpwNNMLGi4WfGXl7Wcf
Sy5X1qDZA7Yd/PezfXnNn6SOlFQ7IlS2cRjgpJSgcLptFNzcPvMuB7W6F6NVZS10TABiMDK4h80F
ghw7Dwf5zb3Cj0F6yDzxrXmTBgRw8m5M0Y7xoKxoyQTwGIQHejPkTIivGAcGN12+znb6eEIS+I4l
uJWCrl2lzULRPTI9TQx409uwnEIvAxeEOFwKCsaQyRIEY/KsT14dByV45LXaMN1l1LijY0fqiXzr
iSfpcnGSHskykCgnPTZnNCnzhPIRP9Wias+IXwZ9GylLdKDD/nXGdPWk2CvoftAVND93xh3bow89
fx2xJyCjC/Abgk1aTY94VbAbiAfWFcHIIbZMzPsC1ByjN+y1Y76Xxl2xLM60SZvKXA5B62OuyMpV
z14Eqj69uFN/ygi0boTERe9jlpjv6fggNizEoxagy/9peWB809kZfzznX9eJ1Zjp5mwZ4DZ5Hje3
0BsSzd+v7dMkbluC2immsXABcgGOAcAXTseWV4RqXiNeFUsSA5cToQF6o4BQuZ+OMtYSb2Z8O9nm
UVXvhPJ51tHnOSIcpCvyb39EZS0vZBLHmCGohmu2CN6Rwq7z9BBudOLOcb/ikvWYJ13Xg8eCHujD
K/FgBDeyL0f/tykfwuVAw2h9GPckY63G/n7STiP/3qx9aroVRxBCvf7532fttze/JeqGImmWJBvq
lza4l9JI02vYpM1iAKZu3ek84r1bCMvEgpxFK/8iREEbLy/o7w43HawV/1R9fHfzMwoRFZZMKMGk
Lz2ZWkkhQ1hew2ScOcNPmrW+eU7IjlqURxYY/37L8q1y+3q9sDJnMKXepsvKl4ZjsIarqGtRdyQH
GHoH9S/KT+G5NwEvo5U+pI8QG7UdoaAZgiaUUoseN/QtgyS7pfV1jx3qTMT7v8D7/PDSvukfLFp3
w9BlGnnray90NVNzMhVjYju9YBZkyr50R75dfiSlMIQdBXqB8ClHL7ANEkCkUB7Ih+F8mVfZGfpB
vRaZjM4/fGD8/b8/MZZ/qmawAzRF8avmoZm6RBHRsxx1SIwLTJF4jDWALxtE+NRD6Kq5IsQjOkYI
osVtDXOboNKitgBQI9ZW1F5UFL6socS2ETAbnCy8QffyjBkMrTUpTeqRTQ3/nwLFEzN1vYzRviWL
GegjFQrI0sQu73L4E589Z6y40MAq4if8xM+sUopw0h+bhwRdr7FQCQZhXwZN782iQ3wuz/yLyid0
YVQv0jvZbTFWscdmpF6wL2DKqKohVpVM9bmwNIZbIUUE46sSCxrK5GjRQpvhNicP4EbkR0t3c/Bt
ovtSYfgIj9ptntm9WVuBQPFfgLFUTN/UAA84d3ipzTZE34loaxGfqNZK0GrYTFu6K9z5N0g89edC
3MtPUD/Y2DGfNBcJxmPLx8SBVVvBTsPaCjVkbFugE1u/eqc/alC0kxwwubfygrvkg3RqOgX2R0R7
Efmg44YlfVh0DPzBnUNwF7rK8p42AgXtJf3hKfl9Uvz3ZyWLMqMNFrMMgCjc/lteGKqkd2LSTcfW
IGMYhcK5k4EufFx61Et47MnUyGnTmbUgNRGdtqJ4XElAWhSvVb12cC6qNwqHhFnE9U6snjB/15rX
K8cLACh0/dKyarYAm0ZujjfARxAx6ZE6osLnZx2aBFx48Yffo6T+/eT/+ab0rxNsQ2cjUIuqfLxK
hGEzejBf03fpsYW/x9977Mm6MD3jF0mg/VP5BIaqwlwJF4ZxEkdlC1IWP/eC+MOP7IWWmPJGAyyH
X+qeT4Ggmom2DktQthMuWx34w+QX2W42OP0J3EKrAQ7C7UgLg4DRI+G1KzK8wOWoTuzpXPbze0hM
kb4aynujxs4Q5AKwLD57HKiOlC1b0wa/i1mCn9tABDN8DTA/IVkS/OMuhRCOZF5Q+Uj5qhLt09tT
z/Fvw5e+LudHEnAg+kedA5mXh4jsCnLUOuKC+9uTl4hOikeldfActNzjjBkJ16WHeEX6z9h+JhtJ
9fATgK8ZTGo8G2YHFhGj8NPKkwYXDAyeTUMk5/bGrEOgPZk2wBrfwPQ9Yl708JohxiVXZsSpoDpw
lkgAhsxGli0uGHx5LDNSIg9cpPn/PoppM/469Ni8MLEROfZME+nJf59nM5464mqTkdBn/A8nQE8U
y8TYhdimjWVo2clr2bkX2amlHZlJKYS4CM5KqNxIxLQhtxgzY80uWX2humZQpzkaWjHrTr2PCVX1
S26Ri5uJy0u7nB564JTUAePTBGMw2XGQVb6O7ZfhcrHsl+iuDbfzuJxegUz2wGcZnRC3U/LTZ16o
fyQgIYsdjvyiWVQPbezLzI+odW7L/lsgAhXcEKQ4GqozZUsWByp1eeLLlwO81aoPTMOtG1vRycjb
0RPRxhrNAuCCKxNjkgTKdd2oLl2ToZpO/NYmdy0y3uc8wPsG9q2cthqTnP5e0c7WZVcr24yvkBqw
OoLMyqEMMBfay/pKJkOm6D6V4SgSHNTNG8KLFvnwIQPuwfmCbh0n5si/qqpW2fwQSjYGHl3Z3CDG
qIzEA82Wiem5e28Y0NPk+sIGeosJH2oI5qsjz+cuXs+gzh5xX5hvzS+on0jgEbORwc6DhJMF3tM8
+P9+XL5ZJyAGvIk5FQUBhKR+Of2kUEv7TK7HY1NSJZJdW6HTondlHYXlDo8oqryQqtBrN7mAd8DZ
Nj3scH/81fM/kTcSodhL47HCkosTgjkbnaAX4X8AiJg9avV7ND/mPGvFp2QDEx82xV1+YBoDKrca
PPD3tI4I3fPQuaZv/35v/7un+3K0S8xnRVPR5dvx/uXNxXFZDGNNWUISzcVrwRrxA0iXESRFQkBV
3t+ihgx9Fz9x8E9SUHJi2c0HIopAZ23JRPMjnjdStUpQKt4LKJ/wrB048ltGpLvBz2ewOGNQ3ePL
YM4LzZOlerW93hXIJzcchWhcqIRAVLT7AZAOO6bHib0ZZyJKoHJXWxz/nvUwnEXUHD0cSSjc8Sm9
+gWBNfuShR7tiM0xuMcLmck2cvvoDeAGL+pe92xtcEa2T+G61Rxz9lKL2a3PkjmDzN85D9DHefAF
8kZtMMAkiXTTbwXhuMKh3+Cw0n+YgKjyN/eOxKkjmuyoNFXSvhw+eaenUtJr4xEfsf6QxutxU8zM
GDEn4pwXoC0eJYumM3a4TPrri4zZrpxjpx/GWxznAs1ZRKdy2RDeKftYLFIgD7Kno1y5TRkCo7zH
ljbiVKw3RbGzlrm4KIGjYKOEH4QvJb9L+PlpPLFvuOyZKTBnWWrprqS7kVzshDj+sXpItaPw1Shc
C6xRoe4hPSreNSLAY5s+X5aWYC5ix/zVinZW4j6+g2Lb4o5Hx56tM7fBkuGmGgSuvVEGGjAYgSMg
AHacJq54CwC0DZnuX9KWFr70wgGGcsHoAU+qut2c8TnqnulULAYPDGNzv8QhJzEOxtjkIe3J9MMV
KkKbQwg+ZuqdWu5S8VwQehm7DZ7YZ5KTTPU8YQQUCAAh8bV/mxK7Hg+WtMtGV6PqXkLX6CtXR2X5
Elu85w1wiydMnchvm5uffBkxB++nc0/QaHdPRLXH/h4EfWTn8WqEo0QVmqdr+VmGGZWsMTey1u3D
gEiBFC4/5If6rFOdjQvztap25MpmJlJiDYMUqwH5eoravSC5pNNy1Qs8tuQgX8kaNYGpLYxdt5Xy
e3nY66S1Xe4A4iUvlBIyJnEekB1RTVGyUeE+Jo/0l/O8HbxGQVp+j6LIOkORy/RpIeEoNCPaTrUL
lPFdTv0WMgDB0Z3OfNpWie7CdHbZDzz8BHBQx8jdhi2A0C7zpYoEMztRSzNtS0miUe1kcsSzZjgN
BxmkHArid711E+bjM1MD11RtYzXbZLLtosMcHRUE7SEJ4aV9j4mqO4tLw28uNuxmJFEqhzbBc/Z1
Bwf6vpo+IgmWXewb4yvpEJYUwMjC1EgCX+rQpglp6EyFRKEZw7vw2mQbXwJFZPPV+Tf9Eot0MrxG
t0hchdFHyVQIZUA27+pqp3r8t9oKbTSF0qP6mJsenseIlF432uPfuYX9QN2jxLu6EyDnBZixa4NC
LP6ARxlpHiZTTdkxJu0eeTUExymFZzn0jIxqomR/VTFDA401bn4fcXww6IeIHDbXnDhy/pJz65fq
Snvtj3FpwwFzrkDolk3oGdT+zMHiE44z0QwuTGO1jaj7Ks0omSG/UbTi9IF5PuXn1S/DncB1meo0
NRsYCQ3AkLfcWAjVkv8EQiABVl1euAphF4KvJkDACpLEGS5koqCXgHnnMksSsDq2faDDrQOXAjij
ZKLT8XPSU2+IKFMdAZtQek/ZWD4o0944slGE+wmRqjXsvKgoPchhx0j5zL1crxJji0Ft+KlU+2bp
jEgLlZilIprAGfPlepo78xqLajQdp8+4XdbgNBJPMU/i4CpvV0hGgXF1tIvDVCtsnuUzME5SU8P3
7OnmCTNdASgV8EnlgN3aKrDUv/9kTfrtH/l6gf75CuX/1pLXC7aBmYryWGgYc+nWQJ+QSoCTcGm9
ZdtasIsj2OqLvjK5nHj0yZ2W/dtDA1ULZvwdh6jqEhUZNj8okL4ZAGEhUOTf7h5NtvQvN00IE14y
1Ww6pkEvbZCWs0GZdqjdrnuskiKkZrYi1qI21gChnijLfpKXfKOEYRevoxkQVVOH43+7C/8Y918v
hlZOujgdoZWgL4ZIIxe7MUIJZXAX/2Ibqa9zGQvkgn096Raiq1ZPG5x28BUVa8fTH0KfwOUa2Ywf
H2Mi4gIYwMrhhzLoNhf6+iVqbKgl7EkSxgvlv6+zGyajzqPeOsI8C0Ab5HAWWGGOHkR0otkADTl0
CkDX/v13v9lEylhN/v/vKl/+bjrOYxSVw3RkMd59OrN3vRM4/jT3Iu7Ij68S0vu4IrXK7VI3TNfG
LpfWwAXEQ4TUVQFCs8JzKJza5QV8C7u7YtV3D0UVsDTCa0yFyRxFdNCFEEQmrBkY3OhkjPwa6y6b
T2j8EWLU140GmPpK0IpXqTgsf+i3fr+Lvz5dRdL5GZuWyObnv59uqguCMgntdJTO6L6ojTlusuf5
zdpdsaZfXPV28zj6GAwfmbRO4WoOZKF8cvb0TMkeaBNkmgWUu9tyhKJ5SPoPXi1rL6zP1jOwjH9/
K78dNn+/XhMxpqUwsPuqt7EEtWvUgW/FMHyLQSlGsSlA1TY2VEeLbn2fnEPLbZF0TOaj/sKPvY18
LEpRf5Kv5Jmx3vaxt6nkgbcOAApGI1CqqTGgTQwQF4uVdYqyhW5ssoiUF7RRH6bqTP2NwUu5BeXz
OQHaX21YGbewmIu1jnBTZIlOx7grkg2V4I2GWBEFcZC9KchGr72HDk+mQ+yHa5lSxJuxDmnzUXyT
1ywgMBv/9Ju5PZt/fUoqY0O0biKl7JdnN2ubQmynyOJ0AVFDfSWCPNwOrXt9JT/pskueUEeRFvTv
L+e3zuLrn9UlhIcKyy5R+t2t/XGkSOaVaNvQMI+V69TvhC5W4YVJ5Paa3gPMmwa3fYuOmX2im/fK
ZaMDdnHSBxqSAX1JDSb+Zrw9WQ83Z77hMdqpgY3LiMt/sdIRCSP44RRW/h6By9IfL1j/upvDbqaE
jfT7DCzJPq/d8LpOJxBrW0qsq/meynZkrZGOgEYiRBFy5lVfTYhDw0eWw3RBGNCmFxLBdestAYNN
uN+IaGGZpEdAUz98vL9XKH99vozqWRlobOt/y0z++HzFQpdQUmnMqWtrgcCl80VCTqDqsVohoYHG
sH7vn7oOFjZH8oxxayFZ/qCvs8brhT2CEkPZKE69nG/buVJYq7p7pSuA1HI/6M9UmZdbMNDKYsxO
uhkh1ff8FpRHGUYgdoeWR8cRHgyXXRSE8XBPXHzBiGq7YVXB76lwQieUvJqVF5QehoSM3UBk1euS
0IP0uSPzrQ3hDV8fjfQUh28jdUzeZgxdbfiOSgjOZEaDy0prl1E1bcCh8r1XlQ9ijijVq/WrfNL2
Icl/J/OjLUkeOw1RMDLpSh0GKZ0QNDA8Mncaj4rC5C1fhspKI/lH8oXzpV7y6zcFAD6rcSNfnfE8
E50DrRRgruQSwW2B/Ibylq4Z/U+XQ5isUpROMnbuaGHd4sUOlk4SCqqD9OK0lq+yBRfjkfIMUiSn
fsi9rZCSp9bLMbknuTAqfkWgCtjkNpwyla1cTjVlauqy2V6qDK8ukBuRU92gBc5tRab39+O47uIt
/T3NRg17HFfXOD7EZ4VvaCCwcd3SLov3kcwahIY/kJl+q+y2kKYmvHnoZQGMV/2eHDhZsQcP22HR
kbxGnmSR7ckFqcV9XeFZlDBLnzKCzrpXgEvNk8iMd05XUsLmdNGzory+aeWqGzEhXNq1RjOK34cg
J8vrwCqToNsH6CtYiZhXb1a2atCTR3xG+8D2NlE2ImFofU9rsjDI37PLV9LYiIBEdFQf24Gtppsr
S2jS8iOEnzxBEUj3F4yKTw5fiE/9OZ/WbXxUI4AU+LwZr0nKcZS3ZBZNEIEeenNDdgn3TJU9j/Fj
z3dUNEcz4ll5TXmg5ywwiXfkf0naQtYFHW1hQxaTDwFRGbbo2Lt1bPBTted8Z2KoCJmgohHtUCg8
geCmigc49sEY1xpfJJiT4et83aXI8pQH2QxcgRday4HAJQjdmphRH6LeeSheKMH1N/B4UKXYA5tt
cCE1eAUQtqjOADoE5VHP7pi71QkgUJQVQQMnvfP+fVT8Hg39dVKwatPxkKvM0m9T1j9OimlKNPUi
R/NxZN5PTXc9aOmmre+IotOYLuyZHhEJNEXUGLuIgGB0tc96t0reQcxwWY3JDyetcWsG/n5B5u1K
wm+qaF+WjZLW6HKlZPNRjh9FbQ3AAaDXFRjlSh5QBOwslhD2RCaZGtSWF5/Tt6h6qjE6NONuNnfT
L8M9MY1tx03DR41Rp/W79+kQQfCFM0TSSi57Ej2/hpL4rZw2/JryO7HejmmQZC8FAgEigpqrN7zX
kKdBukoVoxhbAj0os/63p0m1oxmYC8+ZTcVf56+VxMbsmV2DfmLODaZ9lM6RiaRk2ZCa+kMh9s2y
j6sI15shcbgbOE7++42JWZqElzGcjuK0FGFyoZlkt8bLgyWDfoPvENDyvM8uS+WpRXjDvlbYTlCm
LHuM/HI8x/hK5Ycud+VsNfj7gXaSp9AO71rkExHK+5tDvaze83KbV0cjORLF3sAXzbYIqMuLA9RV
ua1NlqioMnmT3VUjh42LiTxkJj2krxyppPXxcwXStSMCGIDLRQiQzUR7SfmhlPh++IkOCd+NKDMF
/dpdNrM2R8WlmY+wvmLTN1G/N+Q5LthuYcdFMxYVPg+QEbmWsmnxJ0jRmo5aLTf4p8JAfJ4RfCzi
fNu0+ywjwulKmFDI8AgcIpIZh7GLitJPOxJ9dJ0WkFPTxp727L/FLmiKDUKVieKd5ZP5kZFrC0pa
dZWXRMOrA33/tX3sLq9X/pHWSTh13RA0PdqiQ9664Z7wo4gpE7l/UFv2Kg9uVQckWYwqOXEA2ev+
Lt0mKWvFirCNILqJgleqHJDFEiebMvV7cI80OcWqUH0ULbDmgUVNJKGgz7dOYnpHIkm7H9mrnhEL
n2PkjO+fZcbIdqcdhB++jO9PE3pUSWTOLutfWzBxyrW+ilP1WEnbGOCOdBAYTvVLbt9K9hQlAEh4
mdghO4xLIBNGoUfWmdzvqmcyd5l7/sjlUG4H2NfzhJE4eirRwCPxu7L744CTBz0v2ywRj+giUNZl
j+17uiFOaGXsqUyey0dMOhgGohWLYrrp9FG+48oMkGJPwKpX0V1Gjjh8BqBQWD7f8k9kJuzM/n0M
//aV//UqLVwmrO9FSClfeuzI7AaqskE/xhukkny7KCwjY53vMDKqEQSaNdPYlYUBDH+jtCqUE3L4
ssZD5KQ7DOgL04PnW2zsKw/GaxUIPk985lyOdL2MmWA1z8IiYjNJ/m+Q37jSwubfb0H/rkRmHfd/
b+GrrIefZ88Lwrk/F8frEwcOhYxWQ69aMiNvAlFeVbZFPwWx/IB/Buk7HzvHdIj3BHAfpZRGVjhk
I7vw27f6LQQltLh86qYfP5rAaQo4sTw+w9PlJAIge54/5mHbDQfGb3B09GiDahzClLWY93nlo4Bc
SdL6wleOxAuEckS0OHqs1DbnH05kSfzuGbMMFXm8LqlAH74MuEayvRVNmWe0yOxDileqSSlel8yr
xJxUBN1Vi12jH2X2RijRrpxJZUFU/KpRt9Yv8JY2UZXUhqp7hYMmuTOsRjav91LD8U0hwE4FV8Iq
ZEVAcLM/1+eh26uwj6C7jau6YzlJ65OeR7iUg2/i6rEZ3pcaVpe7FulfC2zMn94lO4vXKBnYvohO
oSyUV1CLlNkjWQoN99iNAeRyY4bAmmO0p2gIBw8MMYNBxRmud6R4MIafOUNA5mbqEht0iGHxuqRQ
ozQjYgHpg12ETkbgxTKPHAaZGt2y7kDH6nh7BG6NG/Jn/v3gfdebydgTTBXlDaqcrxOyusuTAQcU
n75FOAKBQ/iENpbm5it8Cdm2fBTJA2gPJEUSUXMYhEXh45UQPHr2jMFM68JyiN4KFDse4nGOykaC
HfjD0fi36E2WRdRTQIJkgu6+NpBpVme62MTicTiqK8or74b3u67kd6n7QTL23bj1jz+FZPu/BcIg
prGpaMJ8jNSnqHyIG+J3aC4g+C/4rY1lUCZeOm96AhORy3O1qURkANFnAjK73V0iH+glGIN3ijN/
JOLJDNdTeszL87+/N/k7RQoVJ65ZkakiRKEvlUyXVKFodBzNqeTovvgZVQ2j1+fo8gthT0oyk7kZ
iL1hOIHw0s1eEuYubUVG+FIckCLZVvUcMccW3BvlQdrXv0LBjfUT81FXqbcyqnBVYo1PdNR927hD
7k/olPQtwvI2t0PdU40npjvp4KdngkgAdTxIDId6W2htYa8go8joGQMhZYvbfFpoPaXrXR85esrK
AgXrEjEVyuWJgMvtje5F7M9altbJtMyEz7KLyDzcNBSDBN0sqx7VR3/Arg0FVUN/UXGfDOAToTrr
e1Yd6xEyzE68nmTZU/st5r2J3VKyHev1IO9mEt8+eHKFnKmqr5Llcp9+tvVmGlcSuhJKMWFZTiet
PMvuC2X87CC5OokKJn/9N5fIUiHF+R2XhEuPFgEvsWNP/DU0K+j4Xb3U1DXB15RB6aNB5Ccbuzla
9NCy/Cy47gb91zU6RhVpn06HoIAenPeux25B3zsYJyZYqHMFZS0QDGmx7teWGEWaJgCLAdOl7bdN
tOGTemSLSWX1Bm5an9/Br3bkt2ggCDedGljmBlvsdTWm27a4KbsrdUm4ATRM3Vj0pAtcmBQAOZyQ
obDWHNg1SmtKHv6PpEFd3+LsNrUtDGOONyYZ71eFYDgOu7OR+aOvwaON19mB+LrLzojPieBPG2RZ
vc/ENXPI7YUNq7EWnzZwBnWy0PJtVPv1OzgTk99IeoRLc+vPWfz/4A38rkaRkTpqhmLCs/hrfx/1
Xd9kXSMdJcwKYPnPA+PEFQg6+PvYR3lkgZLvzGw5bdUDdcoltKXTu1V5KDChKZVwIR9SYr6R97zf
JN17mITPfE4YUcSXf/9qf5dwXyoVWUGceROSWXhkv9x1k6pXYVfK0zHB4dEBXkZd4HVoIAuIzk6v
eTTHms7wwvlxbPi79/vH3/7dO/5Ry/W5ao5Sq0xHXfTDVbVLRF+8+sZS28cZsFEXMZCMpoDIiMIX
FjWTCxJ8nJDQwtlvch51FwG63m/hFFnV2tLW1bRu2mWjYN1bkBFgGgvCWRji8FOgikgc+W1Vba7N
Awq+7BcBBQwCYAOrYGPlJfll43yYENMz40KUBdiQ8EDiF374wL+pq/78wL/2N2aR5WkY3T7wXcvd
tMX4XpMk9GQujXFl/TA2/07YcLudDHY9OPvVr+Vyf83DOJ2T+Wi8XwnrnD1de9TWcrKEpGFEG9Xc
aJWPNAhflIH6Pn5KKOJeiEidO2eyjgbCg/JeSl2aF+jlC+mnT8P6ptaSGVdwzxsWS56vo80GanRv
CsV8VH3WI8JKzR5jMyiko7A3RfJ0GeeNSzb3Qn13VR/Gu0h/jMRVPCDpZlhH2JlPhNlV+wWNaEmE
goTS25x9kxgFdQ8zYggMeJX79KnbGfsxRuu88BgxTmfJgqWgP+SuJJ7KeJ3j75yPJLxk8YpsI6l4
odZYzgbAY4zEum+8cYeN+ZaKrTYXCjRryN2gTjz5fkQwdS4KXHjYhRbicNcre7QDw9XT6F0fajR2
7/qiI86+5/rCCWxnv4huIPpjciBnWscodi4PaL4GB11OHd1Zq+YO/ZeTEnFwLtkp7PQFoc85WgOv
iGBVBeY79qSLwVDudqsP7Tksnei9BhWO43knL1rCVxHAEw6As+iJtqLewaACUMfBi0XON2LQNAgq
SeiYXZcoWmtXPkirGNYGyxzC3pyC8xfaAalXdrIvu/1YbMyddmf8IkRtWkfOgCsQEEnKmvqdHLpM
2159Ud1YsztWtwAmBGjhmy67UX68CbmxITLS9NvxyOOknoYJjKgdf0TDIU0PjM35ppWfRgnfTc1l
TWO6wglsovD+Wo+YykB3Vs7HnO8BMbDixIccoeieYLXEucyb+vmJmzUNxM8+4CYYFxPhA07IyOjq
Y18ZHUTF5A1Y5cPzlZyOyp5t0cne4eez4Sddrfyh9KWH/bu75dpg0o/+8TYVkv9b6+ngN8Zxmuab
rI0cEpyBJIu4+Tom5d3RWBryNZnvOeLDisscXesYkKZEnHZDJrDdQwH6rK+e+sksC1+RCmLeeDLn
lxoX8if6IP6JWSFohSGZsUwDjV0CyZawXCynFI6audNJcYGWi3nKz5gGpYdRXsJzrnAtZ4vFM346
Vl7zZTWpADFMR9AXkMQ1vKUfLKzT5BgK23HeXy5EEa5SeZmad5JvnBKXoQr0E2l7bR/MdYHsSbHc
7F0gbht5WbmUUHdi8ThzP06nJN8OBqnD4P6QwBSeNPpRsfr3KfydQkCGk2HpioU9nbXVfz/oLhrN
XFVoMvqDZnmq27kzlkaDsyHC5eZd94h5dOGdSEaBEsu1xmV+FhxYyh9WcrBuytjiBxGa8s2kFMAZ
UBLJxJCpfh22RAlazLjkFGIb1UcnRt0A6Z6EPQKB7nW6BFT6c36MJUINVhqbFCJc3LzYqMPCBJNE
VBkmpLGyc2lHSr19mf2WvAQKpZ9c11C7v3lK/3ilXwGU8RSKlM80P2G0JVgU0xrmgfguh15j3pMO
BCRPzXGViit+2dOCPVVIhSwG4Tatn4oRovN1naNQJ7DOCDiHGDY+JRyLAFIcyOaf1OwZWiRUELFv
EcDQufK84iaIpGCCttIR8VPuWLL05EuT8xKiBs7Qsz6yt0jFU7xXsweaMx4pTAm7ikmbPRBK2O5U
ie1w7Vo4smQCnMCqdQjfwEX+MgW/FqDv6Jrb3GXKgmxj85aqmzxnkZ+mAdYg/O09vZODj4uRMokg
+NVoSbTp5bl/6KsDVsYodq2YAMmO61wnIHHCLrJBlqWI+BIG5+rekwOLeErmqZLJeSLThsjaH6pP
87szxLTQmIBRM1VD+nKG1F0VNZZKv2iS5YdsiD6nggphc5E4YrgMDyMrmnhLN5RI+wRMNdm0xNB+
wMzLLitkob6W2prIFu99ulf07fUZUfUlswXp/krgxbtwz0xUVT8ytD8A3b1Pvsr2SbaHyRYwOCIK
md5RDpOLUzTBBSrfE970Vz2Elk3dPtVbuop2Vzj9PUkvhadJS7Z/xXCot4ljPOtcy6Dm0N8sFLxw
Ld7MxvrhI/pf2svXyhMbFmNNfmosJ75uJQY1bfKIz4ic4dwzPKaZfdB7yHlbDxmt7JZqMJxUn33S
LwLKa29YCfv+MJxQsO6ZPF4ICJmX6NLhCCrgcq40vKa8b1CvsQy8HubmSTvr6M+HVULSMP5OmHrO
LDqJGiE9I6ZtJAKSvcTbbbdq4WgjbgpRODu4bo3hhkWsAcEjWjTRk8Q0kBrkEY+lqjqF331o8sl4
jLFxBPPwwHc3E+5hx/EuI8RCP2AkRyCsPl/X0mp8EYl/B0VlYyh1mHUbJPwRy4oDABk3Xh5xTdDB
5zi66NfGhxR53hGATOXAtoUhDiStOlSb4j28uySe5nZOe3US2P2O9sKfURltYpPjF7HUVmbkAGMh
gpq6G+W1eRi5H/HoSsq2SnlpoA5WMyE7IfR+JCK2tjYnvy/BZkA39ipO2evS0F5MSOdO93HJ7rSL
T6mFGiXGl+BYboLwGd8g8RZBhq7cub+s8JLlS5s3ViykF3J8nyvDT3qeresaYbN0MhdIDctVOyw+
tY9C87vFOwbV9PECvZ6YWw6it9g4J/skRavRiO9X41GrwIzdBIKzLQeJf6vO0UQu28Im2jvxdkXl
5u94mA6/YVBoze9FJxpWleLIAqsRpP+ehZONuPKQdSrxyhu+RYghHBhMLm5hoQLqYLRLiYe+mwS3
E8DsploJnvgQndRt9wZtnh+GCpvAZ3frlTYmJRJtL77McKF+qd6Id7/QAn+gGzaCkiivjcFXuaC5
/vclCensmztJAfON0p5ZHCOdL7OnZhCM/NqM0lE+5hiGMfO6xmKgSmJoYLNLhElKSBNRs6vSZHpI
iOek33XwlItVTdjCXnYHbVHfhWyefOE52ivANwm/2TKVK51WC1S3J/GmYfNMxR62TuNLVD2qn1Mh
SHbo7A8auQhO/pphvwVJV2yt4bYwnJeSQxL9XnEqO2PJuu0DuBHMRiUCGla8PFLl4nVD/tGDQaLo
Pn3OCZd+6bbwkiTCupha2+UBNabk92gCXNO/vKMHnqltCG902Xjra0F7Z9FfiOSyP1fMq9h496AA
gllZpmcQYBbJnb48HYTQpU5U4qDPlkl8wp+aqvvcF1wVJ1vZrGVhqdIYIE4YlDWjoTd6CD6twtp0
V2PB5I5tSltYN4eTeUCEnPLjNPL7+tBQb6cnTf80+9oZHV6tCDQRCOwqV5//h7AzW25T26LoF1FF
j3ilV99Ysmy/qNzSg0CI7uvvIPclx0nFVady78lJLCTB3muvNeeYyVNCYNUblhNHrAmjJjNl3uMu
Tqeg2Vh5ElLU5U5fB8OXCB0yUn0Bzuy5DxSAp9W6zHwB8TniB7z4cHg5FTizdC5JNyvrmPTRMlF3
gsu4n1u2p6nmIYQxzQAxctiumtwTZMscBKcyClpSiJAfSLCRwYcBKGXuThGFqCTMlvnMLWgq9wtN
PCnp0TSfRZJ9b5cVvAC1O0UfQ+WxraNhRu/9aZBlWy0TY9EortTtrtAaraz90I/VSr+TlhOUuALl
xy49NY8b+D3keVmYBI555AJbSvi3EnjhbZPF8zJxAdUkRWMnmGyUTcZpZTAIFH1tzWeezDPykYZo
R0Trjf4Sh5+sLbxPryGKYs5Tz7FYui1Tv+CmgkElBRd5KZzTYV4BrgCAO1nnzatTEFyxv6cuSW2M
n2MvPlUht74Di1LClUQIPU14w5X6dwOLvBPCsOosqw7wiKFOj7StMttjVjIZIpL/hf6MCCJuatSE
0CjQvvvCi7YH42SzVS17tgQkGPDvybbMLR+s0/DOos5RtpXnKfOEm12uoSsosIkPLVef+rOjvmvO
zZJngqofqTIR3/w6b98aBggnCfhLYG7iRZcsZ7tLcSBOk2cEVBzQN2xi0lIu2F7KIJJd2u8CmxBg
2N5uh1VJ0NZkfreirbCJmFvjH8PQblcWdAKwkdn2zqcUrS5X4iRLR1edT9ONZl6+xvAMrIang4hN
tXUjjxsOynwZpPtoyjOjGoG1tO+pQfp9rDC08AbNaQk4f7lme+0t4pEmlLhzry1cg6DUnDtvlbi/
dQILmCoGaZFqaZuMHvAO1ljL4X/s3bpO/arEjE49X86Fa+1qYImY6khLDrWDn+knlg+eBxKiQCI0
D3q8KOMnyhHZNTHFqssIE264TLQA6LcIzYAsTuQMplcSI6itY8PNww+4pxTmg/AxGsf6DdHFyPwc
X1m4YBo2QzG6wx9/5U9+NggAbdw5xxr7Iuaqjhy9lJRp0t0BlmAjG+jBIPrnLsmY3FT4Ucq53gPt
u+rkR8KjNZEkgjyX8qdBm9mXjxKv8lES7ds9AN7bJouEAXfv6aprCudevDJiRDQ1IeEADCTVpp3l
VNeNVT+i/S/IxVY+OvUwMAmSi1OtvkjNBrtECIcXHv5CS/ZIM1BUdYSY3CACO8OTJG/Ly+LOXFBh
MIxPis7bpdpnlHT116Sa4Z5n37PUh1hiWjvXn0LTZ6wOCEuYPdx2ZbcZMM+NHu41Qz5W6scVzQXb
r7G/A7W+WMjYkOHjxGBB8a48eDpe4fmvKPbBWQ0rjhHE8Wzzt+p8J1VndVualBzW/a1iDkwsrsVH
Qc7MZ+ix4u3YWLELs3U6+XPPj1yBfapPhGnilwTd7gCr6piqLomNDy0kuNtiHhPS6s3o1kVH1IHK
0+UUfrF9VUkwIwzFNRhtqOzHRF35Gtj/ubKL32R5XiGAJydRORE6IDcLY21SnL03RFFiAiHVRXNI
DHAqxcbUZ3z1awqpbn6Z4R364EuRw5f6dTbziSQfSJ2LnwZ2h6u6vNAFji90ZidISHR/rvE3f6a6
K0Iq5v0yojUy+F3o+kyazvTZIYU6Mw5bDq4ZLwOxzvERABk0fY2Zn5dwZeaWk4y8iji8EGwRrvvO
l9Dm7zS8rVb7THUv0etSDmkalMNWYc2R+bgx27ZI1ap0f8UCIVNiIsdBDkVEvEsfN2K4mOAe9eph
Y24NCBm3F7GcdxHhaa5GqNNOBuL7cEttBgo9Fs99Wftdu6g3QC9wU7tVYUW0iDq0Dh7GVeoHmSWG
cCDtSJwKwdZm6QnXV0S1tJ8gA8gL9tKrJRjzbHVZ108RokDpxAjz6ujIv5bdHNBTdiCBL3aUU9tb
VH3ktywJnytsVFr3ZUqYtKRZv9J2gwKd1Od0Sdk6UZjI2MK8CxQUkG9897MDKRxV9YA/ZUSoRFir
QwML94AjNgRb3oOIbli2qJ4r7t4H7blhgM9pNilPk8ADJoud1aduWJER8Svgl4yq6R6lyU8iOonv
Te9z9xqIovgiBcfAgmOljoiDbmbfXYDn1SMsgEfTEbxLvG3X2DF1HNKwgbid03KRcwQmsNa/n0OM
JZhIrn70acwery/Fxk2WrS5Z4sVWlCmEFq8NvqGA1zN3YzWRTJmfVnP89q1VOth8mtOVJyZbikSG
Fj7gr0uy5hxenVVzyWhnbX7pT1cLiTXuJer6O5gZDxtOsjaZE/vVmffAv+XL2wfWFAbOhDv1u9qB
+9EQg63MTRH4Hud4J1kYbRAae7g9ohy0wofJ4cn00gxzGXWKCjkm4NtKURzeXrSO2KkvdOKW9BjS
AUk8bnDxLHq5amcbjPu3YYMgd+ARL/iKPszQa9d30wuNxc1A18/OcN+IyinmlikfcZkVrCtsvJxx
whO7moLI1FfZ9xnaEKutPNDtnDKEdtF+uBwrXNowqlk5hfyB0epnMY0Z+KBVieAPVh/tIHC+QcUh
QJa3u7doec6UeYSNCZX4QElwXXDADb37UXsB9FGjLKdfe0M09DALD2a+m6HTBeJiIJF+JreJfZ8d
CF1XEm3zYdd5Wkw0g8Nl8uUU+3qfoYCyMJI7QEsY2TPGIF+CQcnH5UhGQbgwbIKgSeN87qlh3XDT
vwPKH0nDC8znWkC3uqTN1puTRDLcAjctFVd9M/jmLpjqLPEaQJJBNgdoLrEA/NuYEhkHmKv6s9jr
B3SMN9H/Up9OShJoNicYsptpPhJoEW4v0qm9HKKARGN/NB5mjT1uNjv0diI/rqPRYg3cCBTGvcPG
rbRuntoQ8LijbIE8adEdi7cQNKE5V7302HliFfS2fzeCcEXfkClhClMZBi+Lqm7BbZM+SHVeNKuZ
Dx9AXJRfzYs5F0US89y7TYuBwEUNT5iVLBqfLwHMgLq+uGjSxZdQWNxlh6TlZJ6qsF/ZCbg3U499
ln7sdSnAhPfZm3FxbNCutFhCXGOh+dK6Vy11Pz5M5rNhWffr283noTuxo9fabmZNIkRlwfGeCMDi
NBJIymSqOeUUm255RoZISpiArXoRPoR0RibOEo7wKtAIqHKa9hnj+jzeETtWC+9EBYdboGV3B4X1
nbi+YU4N0ycbEAi44VRjfzVsGABN6ZKM643sdTutOqkKKaeTunX2xpF4QtUTGP1xM7yRbBtfaAPi
rObC681rGKIb1NWvHNb6k3Qn3IoD6xKawqs4s9I3HFwT+wS79XQ0Rnokcy3w7+F3UPpA+PBj1a94
wLC4ctzzm2qVvZAMLtN8Q7/kkOndTBtTWr1PWQPM5owAgMFEuuMhS8IA8wi85JolmjGL8JhjFA2f
s0+2D5G7tVKCFgDIML8ZTm1OegDcQTwpWJPXWbPW98JxRsyzJXntfaG/yulHxuNKlwSldrLMbRrn
MpRmUuxlJyu30yaPCjv8IrjuYjrERoaP9xsC+SN4i+tp0H1AHvHsOb1PGLxoXpB2QmLwAqoRmPt9
ns5FHIYvyXvXO13uQHegq2jY5sMSM7UsrdV0gUAzCyE4HhgxVm/hc3LoM/ciWnGzJDdX6RdEuE5b
wUebOhj2LiNbyXjSkAwuEJ9m2pk76pO24Uj0GxpejLion5Pnfsd98jrYd17GNlf8ttV6j/f0WG5v
O7Y9yCkiYYi37UjGIdGOZGfzj/aLaD9aC7YrHRUy/YNsnbnajT775FNUilW7iTbZ5Tx4U6jPQ9p8
hXTI11cHQ+YTMfD/bjJov8AO33pxyIJpxAOfn9wj31rxQ52OilBH6j4f3BunZsnHeJVJDkS0JLdH
BJ4EiwDGUm0M15zVFb5x2HiyNR4vi2HDFPj/fwATMCAIMhxE7gYsJT09TRRaWNjAwiDvzg/8CU7S
/AlEGyBpUtGtsNE6oNAS1qoN5967f1sju6q34/yyALwDibJR7MfhMCnsGidd5nvkw1hsizlgGQfY
DJ4BDuIj+gxCYflMUU5Rj87cbCvRAKU+P4ali8UeBAFUHDL9dGmhFsstYxttKaCCoDYWDiYcgcbu
oDOjawY0VC+TfB5py3tFiwIugYNfCXoeB4JewoB1yvhqKit5yF/1HIKiw+mOnh/u2qRz4huqGWZ4
iylUG2fT7IgFV19wBufn1K3HjxLj3WCsrksOufyv2FN5HUfVv5en8Vpj5bb5e1xGAhkvfEawlicb
nUFPQuhZu06BTZyy7vHCoKg4jBcHks84rDKOZ1ev/qUE5Agap0uG8/RxGiAkqa1EYCGOCYhSwKtY
zZAsxR5AGkNbYy7nOmJgZvoa/ze+8JGEedx1nwC5m5vPQTvBrk5jWdvOukDT1rPe5zRpDiu+Cd58
2c2h04WEyj7TlunquajuwLNwar/LXoXntJlc0ZfnKvERmdNxT1xOR2E9t6q7zUpHgRHhv2TYpdnp
W10cMkBjrBKRB4K+g0VGvaZZVAoc5gXD5i8JuJLHjUDWlgko0iVYssj8fkosniBxN7peuGhAcDC2
BiAc+VA0RIYQDBvJ3KSBKMPeo1tlK/yEcU67IKE5YKCetPFCR69SzX1qjRqb6k6lLJf8MPckaCHT
deb9hh4o3m5FJ7TWRj1FJ1agu84Cpcy1GjAd1iS3C92uCmagWiSEP159o35fMVsGQCzYeeUg7Yuk
OXZr1lxcC2wtHA8LxuUglx7jh661m8pGK63ffSQBHFem0cd1RfgzhCRqaAmUre7hL++opzksf2ah
HQ4repU64bAYHz9vM1x1dslG9Glw66YT+i1bqBQn2XpA9UTIC0mkxRyh/dj7kuRFLGFvbINkpJpt
QJr9MB6qbM8F4jE1o48pPIr43Rhz/pJOKqrd/u6igNbjeXFzYYsVzaK/Il70TNOS10njQ6pJlI0e
bQ3d7XQ4TZjlwY/5Ogv1xUKeNoM0ewvMYfp9qQaNuISZ2D9zFqSPTzYwU0ihX8gM/BAXws8gEph8
kGRzF2EFYB9CebsZygWiJlKEZTWQegdkKAMkRQik+7oliZv7YUFUbQ8VobKp8ITIzmFEcTYkWDQC
0jJFGkt3Lg5Hu9/BU4hdQ3EZhTYFI0m4QOUKzBTvnDKBaqT5vEdW/IG+k5rWNBxaYhwAaeXr+4LW
gDwZnhlPMIPjXSgf+kv+yko6fXBvEjvVlo0H4SwYJTXd9/ReOTCHC0Bb8n1j4rTFqS/biuzxAasD
kFKOVx7vnCZsGnkM7alouEu4FLBL/94J8PX+OVf8fSf49d9/0wPdw+Yya9tR2XMuaZ/4JmaVHaOw
p9Clk9A5ovYE3UlB3hhiM0xW6LhEAMXY5d+RWbXv16eBti7PGqFjHPxhJFFb0q7DJAIbInUYQrT0
m0snMUEDOnkUjPeNct8h7CsNt0fSOjGzKERdQLDAC3SadDv4bzxgLFj54LMEI2TGBahzoswO+TvP
uYhcQLfUwTMvrkF40W3iHdCAmTElQvuLrIVSB2WP6Sgg7A/MVsgTRJw5Y3CZTzHnUW2HmL0I6dWm
Vv+MbwY7Ha1EOguhbVxhiSzlNYm6VLjFbEU2KNnQzSfPFqcYcFAV6iEDENTEGMvUjThjD7dHulPg
/slebl3qt/SsRD84e6RJPvFt34aYomEk12Fv4zbiv//+bV2jzlT5/UMSW4FY292r9KR+dp/0Qd8u
HtLUhJbr3R5njtnZKV04bxB+KB7+fg34ZvgHuTZziv9eg5gZQ5HeuYbZC7t+v8pWty95URpk/Hps
CJTZiOjuNPACDNr5u75kcVI+/n3f/pKD//FB/HYR3wqYKp7VYh8TKqK9Uy8QN0bpySoyOs1b/yZD
hT9WjxQ2ytU1mQ3im8dmZxUXm/5uGmFAtHniONiiMCX7z0lcwiSx96hTAIo2D7IXeUUkeuoY7Q+K
Axi/f3yFCuhFzGJkblF+ad+uvNGLqunCjoTdU3Q8kvzBFj9nYAxZkAq6sozBY0FRkfbAC+T3qa/i
1/yVpwypCeXm7ql9ah1phQ7XuPsNrobNXXDXjOWpzliJLO0h34y0RJ4l0WHucmNUaWwA0MWW+Nqs
rndfX3g5U7BilOyQFmCPyHDIrzhT+ZAqR6q3NRCsK2vmlVwQynFGy9LbeNtW2rK47U0eIiF91VAb
049UPOPtlr0rwrNpLHAlqAbajr1SPMF+w6GAVSHu1zS1tXx/P3X07O8betho9In7GNZxbR+FQxEA
4A7uXMkcuc/o8PUx/ohDGFG7Prig67+94AvHNUr048UY7JG0Ki9Eypq/HFXqzM/64jAoWsc8yC6R
AKM1kzyIOxmaqDCgQU+xeM+msgRB2QhiXJ5SA+I1Lqz8dDsx7FXOioJii6QxTvRL9YjSxsmeh3X9
EC9M2LLP1Uqe5z5wucy5yna618OvQXjUKyzr3Vpq+e32TTmrsc1XCM/NIpug+6wflDOpZrU2p0Tj
WGBusm1crcCk86B6+SJ9ub2w2i7MTbpXaK5TNs1vvjgs9Gcc0K538Tufa2VFLRe/UGla64mfjHvK
fRJZRgjpximg95xjdzzT1zeIwCZNcgbInHnFLAryRbtNvJCpxQPnZo9SejndOtISGT9r9AL3XzVA
2z4kMyv+zHHoEKXKiIIZSHFIHvBIbT+5p47KCo0LtQY1y+go9824TBH7vbVBfabmBcnQRF4MG/iL
MIeXkN7XGABxvI5buoy94FIUHvH33Vbt3njkUQXWBs7YMvemT6eKcbSlvCsTDk+dwLpO+LCIgofu
3CcOs+toP4MfnXU2JanbMYSw5EPmGztp19A6O3wAi+j5vG1mmB/mHOhMsr7tAmku7sslkQjQ9VIH
7OVxhoPFyh9mB9kHWO4Duzlm6y96Jkri03m8PCEFXpDRUXLe9lTr8x0R8FlEgQZ/0a4/7w8UCzRb
4TLuVc6C5Zy9YmSctL65pVV4RMREHoeJcHGznqI1J8bZr2a4ECgW9hCX2pG18SVSpjz7YnF6MAP5
jaoid9iqdq+xhz839WpbWsMbb9Ek+PVrRcAK3fFyO5zJSiTvIc1XmjTXyAMMgdBYcLrJNq1Lt8Xt
dpvohrdsxX2sSzs6WylEcNM3i6nL9Xr7wHEaRj6UZ+Qylwjzpaf1tPWd+hEIe37M9iI2uWQRH9Ei
BAbHfg2LFGEYGZ/sCeCbpexpxvivs4Cjz9KEqXxfEQoWe+jiVvwccALxe3KzTtFaDbDf1XsUGP1p
8F7b06n8GD9DDMzsrozEHEhmiBqKzNGFU988lvhINthPlYmatinHJVkJ5QdwZwFSAZlrld3d1tkB
DlL83CE0XrRffEnvQOb7l/ADQdOdfm11vO1Cxc07r/ZvW03xLst4Om/Sl5Na2EbA89DeI3yaaOV0
ur/IejigF8DQtCw92cNs+hXu8DxijcVV967l5/ShfMj2oPOP3JtkFGQLCg/uMG0AtkDxON03DUBU
S10pbSAYq+IUEpR2EpczjNhEODMUETypDWjL4yqML45zsb/uwT0wf3CO/UUehp6OVGfwpBQGqv5N
NDDcijaTkjo93Pqt8tRt8k/kf5gXSBgg1qynNz5YjvGTknj6qf/dhZHco5qjFpDgARrfLHcXQ201
Tc/TA17g7aWyI5h40pKatbM5FhA7wACP0cK/9/5fO+Qfr6ppIihlqM5gsP9bgEj1WI1NbiaHnMiG
61rcK/r8zv+lilRWprwaRgbG8zLoEMgcZmcgoKBpcV87SeygNm4gVP7SgB+Ty1FTg0dGKpIH4O76
LJLrcbUNYRtxVxCgclDWN2Zs7yn7XWyHz5HA+JAcj355yxAiYwCZ5ln46+uf6oS/UFnpzBiaokEW
wZL73djTVzNZvCpZehgnVgwKhLzkHfo0vtTXtoMLcDAJLN5pVDBXhCi3MEAcoycb+HGSsd8ClmgB
PtndrgAjI64jnFwMaa4OF9uuBd3pttGwGBAq+VoBvXSJ/yNV10n62IOnVyfkqSJghnm9/FAA/UUF
+p839l0dX2taLCoXXdtfn6raE/NlMr/4itPAIgAkh11H2UQMyc46rbStcnHrR8nlWIBwAkWiY0Bo
/6mg/dtd/NtH/Usk+ltRDXqokC7XhI+a1rnsKx6FEDP3dE3eo0l/ygGCNltkJ+OHG1n+U+kDNWBS
AGkoOydh7H9v5CFUdPFSCHThNmbuxaLLBORiDSem7Crtll24ghgcVOOq6a16AQZzBtKs5lz/A+zk
xwv59hyng3ZXRi0rD6P6fnvMni/POS6M6ozmeTvN3Ac3epS3OsvqGoO/bKwzY6UWj8N+nD3+++H+
C9bmv5/JN5Wg2sJQ15VQ2+NH9VO88I3H7Eg6qnfs+H7xoNPMX4rDjiM4rEv6k8lcJz4NJrgNQ24t
O63pwgytN+ONOYhK2jP19LvW7nuokUT+JMvw7d+X/Be82HTJU3ywBvle+R543YxJIZXtVdvTsNAH
d4TY6SVPuUu38EoCSpAiR2NKfw2tng4KnRXzB9HYL/Hv9xXx9yuYzhy/38FXPaoEteAKXJnKmcrY
EN+EDcIdylY6V+mchsLxlXYa3bKKcgxh4S5XtmOzrX5C1QFL/cuugJN3xuqlEBOlfTsgcilQ6etG
Q5GwxC4CgxJFJYiWpHhWkzNesDEFyLkULFVhglN7ITUMtif9VEtTLNhF5pYnh109ABysviJAP52r
hQHBsFMV+NQt6ncxORdAtAfYwvOxX4YHbTjrtFyPGNKbbXuWKCQRkiBPzOblmkZDJT7lL4Aw7/H+
HmHpXHKymvl3oNfGew+fRXuajmBoG0v6FtsboSsax7GPWmcDNWg1IL+4VttxYK8XNuiwjHBnxCLi
GxRn0/uRObQQFpLxZ83sJe0ZTQ8vMRuEOVcuGOq+OnSDoLDe5dkJyqSOPmOKRVPrN5FeRTG9DNLI
UKClyjADtWuurnHBhBvRriay9QVYp1uPBAbIrtitBwZH2bLVfDCfIU0stJ82TJSPVtcsU3WahCUT
cRHjSE/1GO0QU+iQAGyJ89lD5rJnsrydaStBdaSg09gommA6X7X0qVWCbyikxutC0ramGiSSda94
pwHC0Yn8MhKau6yV3XTEQgc5zde2RbTBmc6bJjWVtLInurtPIlbhBGnoFrlRSxf7s8ifdFCLrYtD
KKkWIs302s3JTOwODbTMbGW+J4T++NVH4T+mX/1T0fk1Sbwsy5dwL5cRws4wuCBleZOEE5LGjxri
sD7v1hfq31VIjReUi9un3h+3E0xy2ZAM22G2eOCzw5J0z3fJfUkLHcGXoL7A0GkgMK8PIWLB3pcN
94rggcgP8ZS9scxchC9+jdpPOT8oqt/RsbvUdIM4/uVvdKo0ye9u2NJfGC7Dyk/NPdY2WaOX51B6
C6gzkALtC1SVOe0nzPv45+2a3JT9jbedo+z0m9ubWhwRJPGtlb58c/HB5E83xTJdeldgniA+LSQ6
Wy6I6aloPqnFgpZUXi10Jt2Rg+cRDylI6KWSLfVAog5DVCTveclq8KIzMAy1nYsMAo8jEyYIOurK
GZB0BB1phNwdqJiKVfRFWo+KLhwHnxzcRI5JE+zDhjkoyYuhWncm37A9iSktfX7FKD/zOAt2z7Xq
iTU+eJuU9lI9aSkKDONzmHdHVuYQesdsPaPtfWeezwa/Kq9bBXt05OTYrRCEmRcGvJuBrBEBRDcv
flncqNPuKN2d4flC5BkdVJqKstcfJNHXxjnz4GTckp02m7GuMClZ6K1n6OeQ5nPMrBs/OgJsFwIN
rPwGMcdJR+siLAaHQ2iykbfjJuYM5Ja4F9d4CNKnC/ZGmrYNyoAHQi8kXlT2rusYnBA0XfrslE8M
86yW9QAdGxG2zYFvW0bMjTaKZ/Nm65v0LWuc8EwthrciXyfawzVbjgD9Vrz60CC8lbeRSh/eixkO
ym7ZIv/0LpV37cCmezCLmvVtgKat+DJNqpv00b7o4jsjg0heN8m6pW0OMmoYPiXTNSgBW+sXXE76
FBwq+6Ude/jNmw1TdFrUn8PtLOB/Pg0P/VdzaD9R9LcvmHfl1XV9Bxqpol2enyZXL0PZ1ZB6xHbV
4VoYgwJFIfq14tAiQPQh0odn5bYonmasiPNRJfHrVeVo2wlgmxgiJ7tGXGrPPdrqeJJd3OzbjJGY
L8sIW+1ogWaqIsN6XHH2ZdpBQK2xvKO44tTUVe7lMBCG+lMI1C/37B+boaazFcszQq3Nb9uPNPRh
o4dpedAA3h4j5cTtH5uvWbYIWQ2RFnAsyH/wfCp/NmapAQxejHpO5zT0rYJqpPZehKFQHKQS8/1D
haCu+xJFv2dVxsoye5D6pUkAWcv5SJSYU/vA+ZTHIXsFCyT1GGzUh+s20WAfl9xcJH1pVhuty/4c
hsvQfCEUcNDQbyARi5c9B1vCM7N+kS+rH96J+ec74Ugn80ZIh1U1TnX/rSUiUyjq+qpJe4FJJ+NT
5YF2ODKcmq3LTkZvvJNxYA8i48JpP67IClScmFnfBWaThXKX3YqBLvg4ec2Nx07DX570gkDdE7ea
shBxOKKItEZE0JEL37s7dC/IwxlrMlDrGtLQ3Li0ursl8j5bl57TNOKkRUX7HakKwwGI67Q6mQ4G
V4ZoU2ZJdVQOzGkZNDCmpOPb3QOt8m4q+7NHUATqJFqd6a5/RTkBlowRGS8h8CAkKHL1VUt40zvI
uFeaJUwG5NpvX5BeMqOiQfwT+1z+S8H93w/52z1qXiO5z+98yBKCWCQr8TnGvS9Z3Qs4U8bvwBFm
kQefGNMbvFjDCBRi/YZp7lIgrAE5LpLK7l9mjjyR7RyE30XnlRit78sqCqpkxxwkTAj3RWRu8+lB
4QVLOZutIvq2rH8Ryzro4um1pmCHu4120rx4KHJaA92xU4fENgYzRruqN8noMi++eQh56zd1q7ww
308exC+iBs3Wuz1TfLQER0lWhWoFXHxnyx3uovl4pDNKqA2NYi6Q0bRxce4ztEZ+jHz4c/q+eUun
FIkNYws616iFGBkYLrJ5HouaqTe/ohNi9JRTW5Ensxhz98q8FtKK5tVpQLI1496IhwU4NhBYUr6g
GGp+NviwBhjxNRumdpTA2ZlyHEasghp1knI492cuOBLcqrW5keJ3Zu3pEQAXP5qJoTJOs6waTgI3
NHHej/q2mvngjCBRXk2bQTNxDZniD/NQhnJoGy+ozFg5ZxI5ZVMPSV9GB5lilAZ/RBPLrkYP3VpH
yQh3A5vwyYA/TqgQfid0AkqQlxBdkRYGpH7UiL6YcMGuoKyYLtmJry45uhqy88ZmzpHS4eBfQ2wg
fvzFsBb117W0CSniR0qo2D86diz+nOSiqUW/Wl4dxKuM8CgeboLNPJw58L+PQX+9p2eaZP6//wTi
9r8LhygWVVbIaEquIXm0Hv38Gt/G4xhOASHcnWF5GBJHJgrh5pL3VpAhCv64D8qd0dvJ1dOjH4hQ
f65kmjyFNJumIk2ohenc/9upyFCTkEHL1BMjFdNC+o5Zhm+UBlEw/kTQ+QtXgR4N2WLTdA6y7x+T
OaHI43Ks9b3oP6UHaTUStfUZU/yhFrS7tZz50VO3xmuz7JF9UmYbrohdjDGBZ5Dv4N6eWa7kOY8t
ctQjMWorBKzkwRLQ9XyK38dTvc4FO2G+wRj4Msm+MoJ5JkOaox6UDwbqO5FFeIP35aeh458jYt6a
Cb9aVAnf/mNiJQxJE+lCmR70F90fPoVNvcxX2WY85W//voV+dVr+u3VPr6QSiqlKMjv4t2VRyuVa
bgdeKcNeFQd3Qg4BjLxp5zuPM1YL8Y3FXaAtQ3CQPj/MPoRPpp3tl0mOCB07pr807e6aTcp2L1g5
ir4apIYcRJcfdkl5mtJ9u1IF5g6bJD0aRZ192+8j9dIUV0wPTBMM1U2VhaDYIlI5AiAxWRkviKfw
ieelfXneXQiHQvyEXaj+mmUndC1m6qJsYpT+78/vV4rcn1fFvi1isBYl89tsMVQ5wKm9kBx00pHk
RXObk5eDW4tzMLgbHRW43yqLZJMQ0c20lMaAhlf5h4VAmd7796sgGFqGI8io0zCn++m35y6POiO9
aoNBQjR7l47EFKTVidnI/dN4i6q5KTgcSgwUoM8atrJlW0KRYBqxUhgoHlHVDsztQOxoO42J2PXE
CEZLPoi8mU6uiE3ND2WHW124/XDhf5lsa3jAyYDRAE0xof328RU0uhMp7Yz9yH7b2gMAUyx+km3c
HpLtcGLaP9XHlrws3xCo1xiuKiTgTPp/+B7Vv91d1F6M+s3JUmx+u7tM+RIKudkyRDjWiqv7DVOE
J+J1zK1EYuEDU93suZUmqV7MAe/1goiHMSLGrRQ9mWfk0F8JQiBYbjEcexfxLo9I7khDEGN5EPz4
CbtknK4Rm+aFtUCfu6PV8sO9ODUvv98Fqg4FgrhzVZ19N6xrt7ib5XfF2KNuugw2QZXUKC3ndKUg
45zC5RlbyVjbqcpY8CeK4q+V4l+v/u2rbJMSXmGBLjdGotQtwEQxXNcQHxOsdMT5lSCX9mfP4ofm
G4bD+C8Qd/2SkSoOsgy7JQ0T4q36TfsFnlaBfOSglkayzo4sdMFoPtYIdbGTp0FABQQXIHUvr//+
BOW/qDS5Hw1ZNXXD0Ajp/jbouI5VKQr9yJtgYIHUjPDNwUNicsPfyWSp3jZwj0cbrU1cLOjVGmVw
0+35eGZM0azexBdKAFpJ8qKASXFztOGxRP/0Zu5oNenYr66MIBP0r3O9JFbERvNvA2oiCXmngTRF
acvJk5JhIMBlpafz0lhy+5mXOSyY5yxampGToo3CpIZTr7dTyiKGyS20aHco7MtsnRrzZJxrt9VQ
eFSESOkvw0KhKwldYT9CtlORleE3QZa805mwTYceDkbR4oouj/CI+ghXlFqTlI2pTLcHjzO3iU6D
8VK2DhsWVCDTC7onAAV2Te6W4k78KF9m808qvg7l+Yd2YkxHEIzIQWMBiiqxiKbAKODNrnNFWjeI
RTfYvxAvvUUvgqPXK+SH52LPCBBwtEkXBUG9PX7cA5nBtNfRVpsb1pLUZUybuxnYO4JUmlWy0pdw
y+ugQmNIlOGx9jN5aSIedDvAMJgxeAdPMUL5cjcc0XLXi9YVWkd9ak8hvU4dhagNMFoZ7PYxqjwA
NgiQsPu+Ceky82lcpxt0nXz6Qbcc0FXkJCL9UC795QyrAc6SDVFm4UEU9q2LXFHb6F2SxIeud9PX
eKN+lRtYr2IUlCc5XNAf7LUtyO4LMBYennKlFysTe2FmjYsVWvlbUDM9eWz3pmpVDw/m5A7kYyRd
sltIjEYbi/wzjBIh8tXkJ7zAVMx9e+Bn6KLApoLzoHj49qyUEmFrXZ0UB1RpYuk2JnkubkO0COLx
uoW5roi0wgKd0qsUlwBU4UOqVTBe8RYQeQcHwEraANLr9OYu9g+P8lS4/OPqjG9b4r2NclGJsuLA
/dRGbjwGJcLEape33OmY9zsivVz6FGzRpB4lUW8RwKwNPoODy21/paeP7aUnWeCHLe8v0zi+Z9Io
2GOgbhIs89+9+l5Lbcnkp0BsbRstMLndtXLI9laKbXnOkMthn9E8MqRoTM6m/Bz9esx0S6YZRThU
62fEimVgu1DOPqC8/PfHJimK+JcinnxCxRCJx9XwFk2f7G/FxNB0cqWFWnIIv5wGpQhL36pogjgj
3Y8eP8ZROu1WMh8lRxF3crr4H0nnteQolkXRLyICb14lnLw3WS9EWrwA4fn6WfREzEN3dU1VSkL3
HrP32jVLmB5Vyfi0IlIDV903iYuBhwUh1xhl+E22zSdHDTvbuLB9zJIbuZcCYZChV7XnUv1R3jb1
PayJgxBv9XwDJMm40tjm5/59FuS7Fnro4gHl/cNfQPq5sqLWDNEOWi6yWr6W5TPCkp4tVEaJsNGX
qfdtto6psVc9li2OiJ9As6Fs0mbzcAKqlZ4NW4jiw2jWFrBtlFEvh/kpgCx7ytGr4UnGN4HTtnHa
u+rxeOM44liqk4OwVSBXI0jPGgft/FTwF/5DF1aQeMK5m67fwk4ga4ebCxE2wWJAHGdEykFDnmK9
D1lbYu8k2Hvwkgl+FRpdVyy+pyfzmQHRroFi7ijxMMhrkDOAjMZ5w6QcZtb+KoA8QUXEzsS78qtM
rhRrZ/h8xUCcsJywvgT5LP5yeZFruWMtT9JWnPmbFMtvb2xyYtta0TPwjuA9YRpqzJFQxEbO6Ohl
7wW30jYYJsJIKY54OvqzeU1EDPvxxrxNnKWKI5/IGWrSW4gnKMIS1SwKE8OtkxBI6rZ/YJjGyRdw
aPU3Ug/UO8RQbMSMfWLL1glHNrrHGwAHBp89CIJu1ca7RrFrpgvA+1cqWU42vjj8TjWICSIeNkyp
R6ppySO/F7pYST3VqPcY3RrT9PU72JUQHRE+TI6U3Oi0FRIF3Ompoat9XbheAe7QgvciMyXwWKro
g8vkfeNHNP8kjGzJvzL+V99f0SK6cEm9NjEE/iNjn2RVvlq7mA5NyJ2L+IB4938dqY+yN+t0z8BJ
B/YBmGh9ajoVu5LV7uSdCOCMhD+3F+Ha2vEfBpvpQgpxxU6CvElnGvaqNy77uyx7NA05L0/FzasF
foozBgUpAeittmM6VG55pNv3XcswRHkZTHJUiqNjmCvN+GoIzRpX8h+PFhx3w8+CRcPU/1tEIP06
A3pP07UsOl23e4WwkztjxZ0nLQmRIWcI0eYPoaL/0vSis68lCgc2yaNQV2wqm2dr2gPfCpJw/f5U
aXOOcuErmEeZ7MxBbm5BsCJP4YswXvBaoisEvzVTFdEbrUfx2hsXQd62hArwGPJc8RqZne6DfyW9
h9D0C2Hai9a+hqNkMLKG105k2Zl39/Vsv0TxjD9JA/emuvVfEnxikbHwNZAGqzCmZP+zrw3KEfxS
JD+4/Yl/4U93IoYtHQrcSf+mKayNOT4N1QgzpRGZX7mvxQPPf+Ch+ezIDstWEJUGm2gODXgq5HPl
m7I1CnZMBAmK5nXQKuYtEI5FL2EdAEgdMiJF2F/y9bTrwAnhI60MFs9bZnQEW9H0tdjLVWK2Xvm/
FEYDvV64nuaN/rvyC3nHOK9n5Cf/KPJvo525jkprZU4O8dPvmswKMmw1v8rXBSPEF0DYToBNiD8S
GYpMNVy8vOQquTNvwp9PsHzL4xycshUOHHOwq2UWbuXhNEKVvYe57aqjz7YQQbVOgClkzkX8KVKZ
g8Q7sX5L7DPHCGiVaFuLDuf0MN5zJXbykf3LNcNp02y15FbyBeacqcMnI0kldN7E1lF1YT3lrw59
zQ/XZBSw89KlDfrSfI16FBFcvwyiX3VYpN0WlXp/40eboa/yp8m5HaJmnbWw38yHmK/w9sa/GqZR
jC+JsEmHhYxNB15Esue3DT7f3XKAyT3Av901ZBNj6BSDu/R6DtFGgsawcKt0j9YY2gEkHf6GXN6k
PWfCnLE9FvNUYGjg4MBLlP5r3zLUt+ElH+d45y+sTl4Lrqhg5ySY5wFF63jDXUtyIDno9SKSgUkh
aWTP1TTXCssV2TFyOeNZUoflLImOUevwNEGOz/1OdGtwUtLRSnlga4GBUrmkqXCDJnQn4zsuN2b/
CVIxMc4m3JU07XCwnazkc9Ic8l0RUCfooWrCgmY2C+ojZoumMvoh224h7xYZrvmXpzdfk/rbtCOJ
6BFdCqYqnpBIaZZWp9kw4pVlVnzoo7Bo53F6ZzK8P5UYk5t1goqDP+etoJJNtvyY3hDiLhAez1Hc
ZfUT8StCsvRfYnwlLCOlbRbZBrO8mtV4b8MBgFUeivCG/ia+yo114HtccCmE5+IPxdC1Rh5glzNA
PeGxmJJtATiGnqL8jTlJePxGLPlvLtwhtKPiw5K2CcvhXvoIdrrA7Pr9heKWxILy7ac6dxr+RwUR
R1uTIQcwRBa2/btlNXKDhxxj5z+LLPkeJnE6YbkUuccii9AbxEwSSgcNgoFMbOxOiQe/Co5pgopT
vA/fbIiUi8ZWfPaQWHuLv+Et/tXr6c36ovnDL4oFoy/2UynYcbIUz2SyttYR38p72KSUAjVgqxU3
OUdGGi0rv1L8KnIjfTtUxCc4ieFkvE939fXDvqE2MQpQ4aEHyA8JCV0VzdBDrDz8uS2y5xiN6ZbC
xDBvwnDRArzk04GiKGQBL4Hmu6J0JQvnw3A5ljvc3MdI3Q5chPXk3Pu7JaNSH3TcoidVvwST02mO
VbECjWyrJNsVva94YjZRszgFto7pI9ix0+fESG9zTrBLZADLmQ3NkJvxAe5a2cs+2KEyUuuUbR4v
+USP9dmED8DFhLRzWGcWIDxXmWwKv3QzrMoPyoAey++b/+pXFZyncoWrZRL3SeSYXO8rhIAomzv1
B99SBeBukBF/UNXqG6UH54OBS3Aj81Om3hRc/Rb8tvjl3MIXCNVRztAe/r8VyzfiEgMLEKkeRSh9
HRfhvZA8jP5W6+CqQiXcFUsiMecVM8sKF/7xeAr3PPlE/9GjjIZdPpUjpKww3HaDqz3R1DMtT1bw
48y1ACdgcKqMYs2xDiEvazldctlhzTGi4iPy+ijIPFMTIVXT4W36ZFhclGsZk6i7VoEpnPBelZiv
mVfZTe2H9Ve+GWGMKHPuU0Jy9YRTyxdE+A7265uzuXDwYHOFcBG40TapnWn2R4e2dDGxb9uILvXS
G9jpFfO7MrK58DQW1QQVTeBK7FFfoY+WyZWdpSCvYw7bxI+EdZbxcTaZ26bMSp1XiIc5WfYv6Bnz
pS1XHt5oSpS03IDeP1H5bbGAvYNznF55YoeUcq7S3Q4Z/7RKIRSPNhImDWjDpsSd9aG81wXJsd2l
U4B0umVzkI4xc+M5aEZjXZViRFeu6H0T5YeeIXzfebQaFPa9PVZE0zDD9VXTlaCHE6211NoTRnH4
DZhvkUz29RL0d3mnyKl4rI5vRGXUN7Wf8MGB0/ut79O2EuEpNzLF3FIHc8PS7Bgky9Z8tIzuxDPZ
gqa0ZD9urFizJcE6Gh6KtNXqjzD32hBd++Dgo5NFj+EOnWuZ0fD/qCYT0adQ7MbZAYvFDLwWn8++
Nz6wGVER8BXvCH7A2I9lFz0o1zHQxmUxR2nCEqGZYe+prkRCh/fEB5ji53AwJY/HsHhYq8jcYrZr
WYrBl9mpgHhmGJdHNZssKfRY25L24Pe49E5pdKA2DNDgWz6SHCAjQ/+Gxwgt8K1sCTzntTQH0CXz
Ab0pCl8npJH8ld6f3718xcxRCPysu7TvTTd4Ea7bE0kz4vRBtVkjdpEET2idSsJMvAQykeMFt36H
9vqOjyqWPOM+9TPJTKoPUeN1zUFPn8vqhdOAMzVy+f+Ru/7gCsm7O3JRpgw1NlZ92L7ysyFfEsmt
CzzZYs0a8jwWjxI7AVY0TPgbBs6IFN437D5UbvrgYEQQz1B1U1vN4DgugoIPkmdE/QwPlE1US+kL
xycctbZcoQUpvt70djtaBaxP35l/sz6yfYtOHu8AbtYeHoWIuZVYO7cHYr/oJPzNfbRUMzt4z6d0
+gmOUPtOQQWsayf+RBb3BpLCshpW4MDmY1n+KgA0H6EbIUSF7F7OgHUOBaHxauOjRpq+1Gxk6eKJ
xiZZR8twXy8S06XiI5XdospwKghRb2T6JaoMiFvalv5Bezt8OcUZmEW/gCBtoS/FGzxKqvMz/UdF
btQemj//oah+oiul5+W1rBWnxRHwPuY2Le4tPfQX40+7xe7r1gweeJGKnK4F8e8SIs3RVne66gWi
M97jDfATOVxAarnmK0ICbNrrZqsulQO6DDYjiIOcCkeXuR+aHfFzFM6IOEXmktBJi398dY3yMC4r
8ZP9c+uFwSWu9saCJ/ttgbM6JPUcSP9unGibQkDtzYve3oiFE96+SOY5DAdO+YGHHbX40UTg69t3
Q9q2oyNMxwSCbphjdwXVvRojlwNBJ1y32STs1B95fKXnUfKtBHyoWkFBgKYSG+tBQ/CFfPfGZUb8
sIrLDL6I4UWvLYgZoKiqwtplIbOLjxBDLGKE2eW/LvwOy8cJmXoNezM/t6+VJv3IyVPV1uj1IDxW
jzHEdoDnha4FvkGbY29ZvyywoHzpEKfjYoCAhKk3wrlj3YfEq4E50DB/cf4c84cgrKq+Xvzp0Oja
j9G4jnypaV8wv+KFnVIcvj/YZOkvL6rmIQccUDZq7Q6Xr4BbvdY5wki8tlxBwGntARSTDcbfENEQ
rLzKWwB8bqwuofXBz8UFoIs3ahy+pXzaGIdzvNcGJCGZjk490ApyjhNO6V+gm5QqEiThCF6mxKdJ
mF6zQUAS4r3A2QVC8oRxY+6twyuolwxb1JZ0t+iGMYSY+/pBBg3/lXCef8ingnylAvAg/vt7POH2
GaSt4go1Zc9KpG9y2tLrZn05KmZa1sk327Pgi//ydgFQOoxcBpN563Cjpb0LrKpj6aNyQGtO8Eu1
SD7lgmEBm9yrgReARtJ7/cMAYxMKDRoTQl05T+PjgXpz9cxHH9kZ/CRjzgEzFBuVDIIXlmyWXnt9
NdhD8NcVxC5eLRa9xRo4qRsnV1Ai6t5E+QZKBgoe8PdkE5ccr+FP05+04JdzjZRa3sEezf6StMYu
/WpBp/a7tziLATuAEuUJ+4kByAKdTbMA3JWrKzQ6C/ReuIj1yhO/+peP95BE6wOv94V59Td+xnai
HflAqpSpfX0EnhPaEJmM6QkcyCxAZcBqIUxCaz5CjmktnD3UlQbp5gZ9iLdKo7j8Q+LDp6Ctqg2X
B6ZtzATsqhqbG4lOIE1WTJWl5CuYTljCLZK5j3Fyqco3UzGcuOMz6k8W5vpV2B7b9phvcmQT/Uak
EA2gN3B0vrwcUzKfxTi3DSJQCgu2w7IvNtKzz/90Ct97ONyYSXRPCULL2nhqpq8MjF3QGOmlWwR7
IBTTE4ltOO0i69CpTl/edSb6B86Mtj5LFZFbi/wPKoZm3vLqLoHGFMEeOw30Nn2jZn6nLsujWFxY
ZdF9MQuEN6LDJObg0gJs+zt+tT9jQqwZWdidygK/8JSGVOcNsxjM1ZW+6c1nTua8YkvVCZwKLiFe
9rQAVYsPnV4vkxeDdkf8PrCKUSeOUqDyC+ua/favFV/BKt3Vuj19J+yQ6UDQupZXFoGiMzxlnjVl
SU1SoBHkHIUldSDbpPcGGhdiVLeptGb2gw4t/3yp8AlX3ejWkKxbL5sudfev/wuM5bOTfoL/VJQX
JnNlxtxqV5aLzMXas2KTg3aIAcWcwZTB89pPTLfQNGuLLzgQSHGug2S3hp38MI5YV9xWkfMqDmrF
aEB4SAbrs0W0BaeKs9oigmnF6Bbm8EXh7EcN7BsMQaQjw7ZBtkuKa1qDn34iqmHz1n+orV/XJrJp
jaico3Gf8BwTBOBi7LmlpHveSihYrT7TA+RbefnKdySxyEiSSIqH2DaRFOpYDA15SIdNkPMRIeg5
g/lC4/xkJFvggZ9TQdUfNiULBHAYZzkdeNbQlq4YOxpchrnXJLbxnFZA1Hech58d+fA2Sm8SPV6R
R6+aF3/pp/mPsTS1YtQt679Z4G3hrlHppupnp/woCkuyZSw8avIFzVsF3BhVcOoTvTR2n0Lo0B3U
8csd6Kn/eunarwfhZA1PZh5IMRMN7sU9ZvgtGzYtTaedsQSP7H4x+lokwO8z5revfdxsM32bIwMv
jlF85jvErUWzLJLVAPeHc2LyBuATVNzw93GF2snvlJ0FEgP+VPT4S9J0qJB1svsWSPYZoLCK86sT
PGSCer6s2mNoZeSHeK9sk/5ouBvUyr+AFtqN4BvjG0squUh2gxsQB53Gh10yKH0Sdn6QOZcZenXG
X6qc4Jt2KyRkJwAtKWjJG2psxjiYITcMCQClEARtOJb5oVONpPG+bI4W4de3gu6KMAof0KtsHAfy
uHKKfOJMhI9G8+CstKxpVUc7yfJW8iQ0t9OmiteN9W2GV41oh8GXFQK31nxNKthKdMfYDpMZY6bz
FbeTy6g8Rc3ucZuGlNgBYZfZnajUucdl7CwdQRCJf0Lz5Pl9WyCRVkm2bSKAajit2UNN2+5KzSFP
MEt8eSSrevmipaIqfzn6eyF8959QA1gIkRy0+Ap9nreIgm2Bsk+4pKwt7gW/F725TCyTFqwpH7+k
B6OuTbxvaZWgauh/3c8gg1E7ZCjPyUAjXJVnF1/nuliH1nKOeBq5PDi6eEZmPjvstRWavnSBaSJ2
8F2pKdLjs1U4FcnbUwfaSVwh1V3UV2WZHwsUliSfBR3NH07z1H8zNPlIa+ziyCrZWsJTqYPdGN2i
CXVXJNq9uJHOlkUp9MjEj+G1rjsDw8C/Udm/q4f5IkJMO+rcWpMdwanRoLDYCP+MpYkDWvfF7NwL
aBS+qgJPCyZofiqTKbMZ/ErcX6/M8HSzsi0Geu9x23wx2A/GZ4G4lj84QXE2qzc0qN6j8Cdx/40K
dkjY9QJKK90klOWs8m8VAMfM+Fd5iFNMzOgtKoVY2YhYvtL8pBJvbKZ3pX6E8vPlYqcH5xcjYlio
1oXhgcgQjTXBJfWEPdfiQ9nwvphzcEqbcVR5IM254W5h7JeX8B8DrRJjoeWJDDA4Lo1mRU1S6t7w
4zbHYcU18Xof6smrmJCvx3wvKPdyuqD8loxfPfZl6JXtgvwRlzb3wC1DoEwKuZ88h/F7mD9wt2NP
ED1Jfoa1oYzfVHrALohRJ3aagALKn2QZ/uK6J/Ue/sFBx8O9qWD9wNm5gaurl9FryeaBYzIgch7A
lUUcxVcIfMUFEC6imo3XcMNbKsU8WgNLjZ23QFKRB4EJe0Tx2ibjVuRSmuXM9pwKykRVXAAHJhjO
4ZusrurItzBexwdQRH3vNRtLukn6Gtnbq2MMtSDSGIdw/lR2DdOHLwEr/1H+MD+ANSnEiyZ3knRL
J/qYbMZ+rx86qHsd+7m8SzdMqBH41UQTdU4ruWpsT+QJO/gfJ288lv70ABgsGGsM7kyNsPTr/vDy
E3VnZJ4lPAMXRxSEIvvNmZhbvEIQa+ZvN62ie/E0dk3nGcGKVyQ43WbaBMfJryHZoUfDD++rOIH5
uBGnLQCtbnqa5HpB/vEysYdNwiDBTXmXHAZMt6K1I3hKV2OnVEArlkbzWZuH6tlzjKHkdNJd5OZ8
YWnRPkpfCyqGFbZS7Dm6CLMJJVu94mHY0X6Yd1QTauG+akJkV2grauo4v/Iy4QqCZdhgw63DNXDc
8UNuHWWXMl5svEZyTDtle/tiFwY/ctlL/HBG6WUkTN6rM5Mx0PaA7qVHxKs9W+ec7XPELRcfi/e/
RjkwUU+Vx3T+NlgrENdR96fwN463tR07LBkY4vEImmuptLMDb0hNno2TcrRWFzCqxW44aZndQ8uO
OEyYpvnMjxcryZe+4L4gDboW4IEDB0MLuN10l0d2z0OhBNu6uJUwNjXc6AcQzJzEHQ4x3QcLGGzf
6urFMOAcg2jqV4VH88f/qt93POP4gp9aIEdlfj6corFLDcVPtC/nzCVWNWiRZR+lOZ9Z2f7VjQ2G
mkShcjprLztFnxmygDE/Qrgusase3185Ey9AvTh1JDLROKjK26sGvE0RJm1xUizhSSK0XVn6lbkz
1mEB1hQ55htVvNfGKkX4y/zuBS9l94aUk7ojc93x9dGYe4PSHWexYV0CJvLEP33yW+FKpF/6cSqd
YDUyPSp9fXYx4ZOp25U0waS137jJwE9D5ddOueAl9DXdVc3OHU10CFGT5g0dbBZsKkVbaADtZ3L0
QI11g/TVn8mliK5NfAPKxIQr/RSXh/IIPJmVk/lb4KTax0uv+C7+y3x8Kf/K5jMOYAZeh3FXIkcu
DiYL9A/xkaHvBfT5Q3pZ/GzwtVEBoGYH97eaAEISbkXC1GsJDSwI/lXfkviyxdpp060CAfpHpFvB
gHwdrXXaspA/Dcoq9EYm5xxew6l8+ZSfbxhWBPSdFBjqAhc6ZhVs2laGcFYUvD70E2JSss+2YbfN
7+C0IgcwhaKZabuGBAl3RtTZBDC8KbnQUQMTUAH5ugidijNFHwtslOLVd7HF9aRpHiwr1tLKsv5W
DPaMM6JLIbmJgfL7zczJ8EVVhgWM3OQMGbrVf1vtl2syev9YJ+EUXnuNYJtLvq0lOzduJP3BqFUI
ACS/F+s5RzkxgI3gLK11l68BHOgZhkckP+mHQKq0QIPgvSoKCPsS2wybpmHR7U3EA2cNCOPctIFb
IctwZ6THvxcVJNned+N9oz12dHbUjdsVTn7sq10ifVT1CcuWkl8C7Zx2y+pYiG5bzXIOXsyyJUWC
5s2G22MQ3H5RWYEdSC86p3lAA7mGT6EwgVgaAFJQAONkDFA9aHsl9rszmAQ/8d+L5NxAtWeGU10r
/dusMJIpkDUZsmvBo2GDsmY1qbPdLI5oSkZaL02B6dRv1G8VD/60D4K1EmHIkI5CeRfe7jQ5fJpE
0zjxtXs5L8lvt1F5F+XtO8MQYJeLNoTZeMJxNsxOOcRWLF72DVssDWeBNa70cpfdhZIbiPUwpiVv
lGzp9VNKEIo/X6Rn8TmEO51qQHB5fAvRxnKdwNHsY2hYmSOwdVamQ0Q3x9zBqL8K/ZtFGpItuIiE
5HoRU/OKoBuIMt+EfbVYC2b5h2cIRwF9Hmo2pzW+NZ4wQeepRH2istcgKrJ4P/vuUpFRyCYKGNmg
uu9X5ZfaRuSchSU6WiT4uAHHZvo3xlsGmSyZGVp+K6MT/5RrYZg9htK0rLeIyzJCsEXa46i8VI0t
/qQ87TJTnRItj65BItUioCwL8cNgHjn3AfACG+5Nwk3dnC+L+XKTAaC4XdXMI0dUj5uXtsseRnsn
WCrnKIz0NSkM4uuzJS+olqiWV5aMwqTYdsqcGyI4b51+sOVnYPqL8QvhSyBziTE3glGYhr91sqGu
1sKPDrtpTbHdQNCb6k3b5cuRL+9/hYd5/Y2HJ9NT4zOUsXN/qpv6K0qcMN9xit3gca5VdQvCJIou
qcwiT+Q4fJ1ipHsM2cj5JfCHrU6I/NsWp0ug/8S5SwurM56/hs06YEhUOLCBkHoGH/SH8xm5EP4y
y+lO9apFGgqBgA+b1NHss2d9j1NmDos0wbZlnyHgcM4TVy+3wp4Wc/c299ZnK3xvaQ8YHXr6Uzgx
uuJokweXxPcXs6KXX2Pe8o3zaDjUxwnQ5wyouG0IW9x5UXMbqiMhXRojV3ELIs3tOwgnPVqQaguq
sM+2b8JBW8/aVfmHlPigz0xMMwhw/khCqqejgRBYPViBj6xiuEjmQQ62MU2S/Ml6qXo/ANzkV6UH
9HtXyk+cBKB4ZG40frbYqx+5eRrVQxYB62UGs4emA99o05cOgXH4HF/DmmY7p9gPsfbC+pj+EZRW
ImCJ/80MDW4YFj6yU3kUsHK6aPfNisBN2kjqw0i4vT8Gy0WkMN7NwLHy+YfrjWtc+DIeF7SCEJI7
GzpiEbud8ojfBPhlOxhqFSnPVEEjMqg3+UleZ3iVtjZYryHCKjGQbQTjLhXo23c/erIeZH2hqD8h
NGHCzMLsd+DCVfH37kfVbUz2E8mR7QdjDha4XthwpLHIJMlXdlO0IrOTsmqBpmgfwW1gFMGwCiZc
SZrIUsZIP1/j56a7RgUhGkuWp5X2TxFJlWT0HpPUvM4SRyQU+Bvyb8G4eNnT19lsi2pn9GrMnrLT
HwitiWYnCh+YzttBBIfljhfK35jhLAQj0gA6+YLeoh2/wRa1F+3t1ld5Ro5PyDsSbYHVywdSUSDj
AmzXjpv6oFpunl4ZntVofu1iDnB2ySEUp6NTsAEDoqh7k/hlpqg6l5LhUv3gpZPaPR7bNPhVjNOo
MGwjfXIv/b2StQQ/eXTELRIXhtuoFAk5yo5a/5HDEXg5Sbx7TYcUDW5v3RSAYgqDMURUw2zNInTc
pnrZdtBCkVRsIwhxrOE5zbzwqgY7QhKxBadoMxGGKCuzc+RLuVfpYY859EvIfusGwGtfra1f01xF
xab9jus1tuumfCjmVT6+6j9Fpf8F4TwPM2z9iIkgHrwy1MmNub7zjaX8ez2ydi89RsQRtLpUZ/CE
6TKGpIesvYd82kQUkDY/zOgJ56HemIKP5gOGunLBs57/0mxrvk5PmbpGvQmqf6pysUYQk1zIurFt
EcAwe//S6Cp8jM0RLfb7q2bjyqmKuBj2DF3VfKc3XDXCIZ79cHh/DoZq/3XnPV/wmt04TvLKf//J
tOhr/X3tnAm39VmiuKqPCc+SN8x+jbziVTkJvKFqeFioHPaopGC4XUBjgZns/gKXvp1skegPxl28
Et57wGp/fcxmec1rg3nLbCU4MmSn1SiXDJKzS4FXcjaXw4uyGUS28pec74ZxHWUO3ZL3WuOkQ/HG
NByFODtwYwUbs+/vQ7d6SW6FwxWoEwkpyl3YvBFo8nIXsLxuzJPYpUJdRVMYlwt92ufhppWX7CqZ
XGmfaOlr1OnMLBFcH/VLT+vwERCdo57b9KYVAFcvI0UjA1jscOFAd0KrTUSIHl50pB4ttTM7esBr
ITt/3Bpx/Pu1ovGo3scqRbqCTAkPjNvvDNhr6i0BiVf8C8I/ZcMH+hnUePVyG/W8kMyxMtUnvtbO
7ZjTo81T93VPV+FbsftOWO8SpbUZSVWUl6IKCdeBXmw90c8B5BlJu0KSwEZo2zP65CdW/4VUiRdk
+LS0pfZvmAc62U4jKwgLLFNCBg7Q9r4r05ffPkHQU7nMe1igV72E1GeiFJxRCvWu0olQ4fDPDoTf
hMKFWQeDV14iMZOvD1FmBU148+GVnwRQ9eYMxR75xuFYhNTAy0gh2cCJK8VfzTiT5Wqax1F/0CbL
YOxIk1IWheTnOrBh6qjbe2DZW7sWCrgYQyVZYS9txdQosvz2v2NPGnGg/kOmo4RnTKKvzmM3JxBw
yXAdaWG2ZjSrClv2kEyCa8mbZiUNAXhcEfIvBKOo8dWQJ3gpL9EQTv0lYOfMEEbS7iY5hdzMxeLf
+MfgOL2zi0PfNbsQuBmIJ0aLoX9nTPFouw7Kx7yjKmxWtwgbxM8UkAlH50Ng+LNNKTOF8RiihSDX
UPrJFdYP9vTDhB0QuSwspubIbmPT3usUguY2eu/q38DcGoo/bUiJmujW4RiatOv49wmAN1h2uhnp
N8SQgrUIsT2c5XAnYj04cRlkIKfwJcjrdyqCJmYZQngis848ZTHarCUeE+8F+8T8JIDVWJSX+mS4
o5OBoje+y9rXlasgHqMj4BheeU7Z27bb6vWHZSMQD/wSGsE8fKbSDi/lLH9kF2ZeAv4opBoi+7cO
q6HPyp0Nb4Xg8vU3/qGJlaVTgl5rHYUe8kBjq1AT6Dbv9jwdrgk4WcxoSTjM/QYmhLlnj2Amfpg+
Xv0lM/yCWUUlOCORjzQyI6jCjcx3pcDSts7H0zihzKQ35evYw5B+EC/Uz9P1amd9Qf3WsISY6H68
CJDa+yYmm9kUR/lXeU37q2PHrw8wXWkfAUBkRBOdcAQ8GEbKBSSGypF08tkRyqYb9Dx8s3jUOsx9
KmKyBxjCoDkYLNs4V+jmChV5qM0R3kBeHJ+CttbqDRcjKUo1VigmXmvGeZzb7Yhc/K/XkYdou2IX
h6t0yb1PLp4g8Hfdh5/61vd+vgPzaDpGA0KtMa8Ny1lmi/nuCpfGbY19vXvJvphwMLmaSh84AY6g
r1bZx6fIKJrSk8ZVN1d1VXzr6SvK5KHRMpa7j/Y50QdAjchJ7eqYfVzjFX3rUG8HWvQYkeg6Xm3r
0Knk3zLx+QctXvGbVYbo3P/CTvGE0UcndJUmP7gU2zJdd4wg3n8T1UHQgdVg/U1sQuK/AqebS893
Tw5QvlW5gUPr0AepHaXrybxUiKwaCKjvlY7ebqKvAc1dPaHw0s5LMvLgllutRT6RMRlwg/JfqrJA
SgEQzBGfuAHify9oXDd5dPUtbwcwGqfU7Rrc+CZL15W1y2T0gdgs0C9LdCicvuaNsaJkbaZiD3Ib
SbOsuen20dq1Xc5Ei4IAJnlrXnLEsAEt16rSvkrCORi6wzCkwCSqOWP8R3wj1yVjffPtGMm6JhLX
zuObQcRPZevs3ZPLm9WsrEe3XA88o8XXzu3C8oIAlKDgvZ5gTuuST2IhkU/ElRO2QepFsZYVzNwG
qPLiVog9QQSC/WbjmfSM2KnwEqfOXuRehbZFNmfQF9ep+2ngxC4N2c+QsFn1URGXZFKFLw7OEXrc
B+MC6fSg0CmadQyUBIhJYHyV1bdOItML/Q5FfBSSwkCqCm9rQrNTy3shupZUXcDPs3qvd5dSvOro
uKM2WafGXWMmXIdUsJYbWD+BxGiNyBVlFUT3CKS9tu+mDD/bNH29h29NukFDtZzDqqfVil94rYG7
5eW45i6SmLM1DCldFBHpHoFss+WK1hzZOYQnpvftrjmSYHoveKiAuKD/KwQHrArSjVX72eHSFSxW
33Y7K7z51OwA49z6HQHErL18DeAhtoGlfyPM0MaLvMbcjr4b8Po3ywZcBefhQEAS/CV0dlDXKE8S
G7UsCFbSgXEEICowl3ZZPbmayQUkXcxmta4eWNTETu/JdObhp3qqZwd94fgsU/t7c6DL5IfZ8CXd
wFgy+AaD2mmQqi/eiA5XxROoC4Wolq8U8cqsTbSJSAKzTz20FpjkBqR9EwC+EpF6oXdGcD/N6KMD
wzAKrAGFULZA9dijlwD6yTCLv07UThMh3TjvOOxBZq+0ryy818qa3ASMO+t+OCBUl1zpSnIddUvz
gycjnF9zsWMkMiF/s2VrQ+dAbGXOohRegk8mIoSnTbiPliZzRn0x/rFJCnMH+aHhkdoQMsfkwaQ+
/W2RTOy41mO60uTZwQHl671FkkbSwnxzL0CSkYfmASWD2sDnucg30kr3Mkontn6DjeZd6jaR+l/g
UYG7bYho8DnxRRTl6AiRkLIOT45fhgtxAms7Pb3mdt8tbn6CaIESLdVio/+PpDNrUhVJw/AvIkKU
9ZYdxX2vG8LylCwCouz++nnoiZiLjunTpyxMMr9816/3vbyxSdTpT47e0eDvhk4j0oJYDe4fzuQ5
n3wcnRI7imfCefZdidLfjHT4L3+gnKzEnADx23Bqif1UujWRjDjSmdb/RXbytEHaty/+homXMBbE
pMsSlB8Mn5XyWSWMQWPhdmyJaO/54dhmudoVfMsr+POB6o7BLAL+sSXssUZshK8x5tWG6gtXMDco
n16PlsApp60v3fen5JBvOJFL1mXPPSfCARFqg9V0x2UkklLcWWEVsDArXBE/z91H+521jcf/J/Gq
mp8kEJOxrYLhBCW1uIFdLmVoVaSwX3JL+NVRN9SR3V7xLNSNr/Ono+JvKWvuLNnFkDfhLee4hG4i
Si0mIlBbJBzXEx892YNkM82UZFCP1ZstU7/E/zq6TwYE0SZrzlCC6T/wGVZkE3uZYEU5WRWIsgD/
uV2uswnhImiqzqpMI+Cx0HYv0MTmmG8jBOy6g3a2ic8C2skG12PJjcEq18l2+j6Ce9XQU2jjxoQn
htLvppn9zUhylJ3ZT96eu43GFT1xZ43zpMCKAR9V1P5brIqJOwUu+uxhEzigpRpHYWjlKVIOqiV2
vTIPVZvSDG6NRQaXzrJPfwG9k+Sf+CvBi9FoRIRI6n4kVySMPQEt+pUUYJzgw0z1vpPEZ5c81JyS
0+LUTyYWyC8NuMQ0kUG2U55OPqw0fOYZw065BZB91fD+/Y+ePUSXd11Fb5spnd0oXoeKQQ4DoN8c
4jF6FtY7fjpJe2jIxmz+3v0c/UTzCr7oyhQu5fkoMFiU+EpDF0uUMtCwdRVaJxrmWgLmyN7WOArJ
nJcM4ltxpji6wXoszoRYtiBsZAcmubjMaGr0kadB8DQw4Gnz0MMFuQffj/uKCTvr3ob/gRP4FBSZ
0KpNR63TPTcgJCCKaBoiETQeD+GPjNntPYf0ovgRfeRxGu87iKXX61cHaCPHdqohWXDjzxoeMVpQ
plP1tzqkqjXClDFzP89imRAfzIavEeg8i8FjMBKryCy2+pPI/wqtqEiDa8SsTJYoc66Ca//fe/oh
ThWIvTlOM48EQBFoX2LD4aL2PIefXw0q8hk8bzWnudjg+ZjOyxfDP1qA4TEeo8AzaOliJCdi5ryo
R2rMWmS7BDqdRbdeR/MwrN+Y2wDW03a2qD5IaKDaJ9sOrBfrigIXzqZN10TiKWrDK8GB0C6nLeJr
JMdlLy1U0NV6GWebAh/atsLGgtZjeupjRsuSV7qwJ6KrlIj0VsNpiiWL+FSFo+GY6j/Tnt6Z8akl
JNVos/kzp8OCPmJahATowe6iZeP3t0ID1My4OlhqbrYg6FFhafMp+cK+olrjLUFeJ69T9XiuCh/9
6WddpDcN719htXuZwjFyfLER9OgXgIWYis7MXKm8lOo1LD45t05J6UzxD4wXE02Iep6e3KzZhA2k
GbOaajxzbgwIMtUrfAufM+X3WiZXWLRy8Gj7W0Ai0vvtKevXpcpuOawgmT6McOTiFNfsRqCYmVtP
TKGPerLOvnYVfOlHbY/oXKdwpP5HWbSnouN6TTUxvtDpI2YNI/VgshG/Pl3UH/isGHQoRQdUbAo4
uS+B6xhFAG0hWjrs3c/fSTMm/2BlWTOmybvyV+rdCE5esvK/1xsx1Z/Wb6U0safM7xmOe7wk2Y6Z
tGv9z68i7GjsEU4CulAJTp0qwBvAVw4T30+WoPNjBFBOBj2CX/Mp3+lp+UaMVrkrxQs+gM7zlo2B
KQIDIjPr5N7B2pFEyqqbDxMHUilmH+/dZAxejFvnswBc+PSBov9TQqd4CMv0pnCaNL/pqlgBYIHo
aiLHdU99B8jldI+qQXXDxYSo9Z/qn4YRBNTMuDUfL87d3ggVm8Ce6g/NkpF9TPBJvwz3FaAKOmBG
jRWVCmQhVVeSrwriV+gVoiLF14xuX5YB/jKd8OVy1YBbkmYgzEVKolNk7eIWdzPdnX1/+8y28Tty
5FLEHGpIM5TQS+leviKngiceEKyc5x1q7xLGJGfPFeXLR0n2Hw2JMmNXRWC4gidIex3Ud46CiaaX
odrOKG9mjyz5/wdrKtxFUElurDEQWTWmJLpJ/5tVrp5eI7Tnf7qTThyROH5P9KJtvI/3Suvnyx/t
xRbm9ty+fvuzwD17Sh1QYcbaVSb5z4a3JY3XhpUeLERk/yin69FJkJPPGuQFNMIDoQPQvF+RGl29
2dSYBo5hdx3+ksx9bklFKMs5Fbz/nqNC5J4XO7h1gnSOlf5HsuD7osMhQk1nT59AWcg9sTlqis20
p2zE0h5Z5x29IMTtiXDSUOqm0oKq/Yb9uRy5tXe47lBkDA4ec8SQ9Xy6pobgPXJqDIxUV0Nq5Je6
ojRSfLq8ZuFe2ScU1te3YZ0W3otuTfSb0EOzHtUOYk/CIEvstTWU4CNhqRQz2nX1VYyx1Jw0prJG
ykfwDFPMWD8VH/mHCnwYcZiv5m48rAcH0dlnXPcQSFCrTDmVQsFeYWaTo9a5T0wr/nOIaPhac5r0
8Au4SZimsII7Qn3UV9H43HnTxi90PAKZ/3lZCpaiJqIDgpGokfdO02GeC/RNtP9CZDMAze1pgP0B
nsM6x6CLPwnYJq4fiIvU73QhTkT09c6bgAEdCBLGm1DFaFmkXstuxiZJr3i+FvAiFC9+VEY5qRi0
JSaThXoUjlp8VLjWztIzYEtRrEAIs9fpOZYnZX+ZeBAiUC+bg5iWKwwUL772NLvUyLjxpqS/CUEG
vym9SmMbkpPNjnJGMfevuvuqhirPCQ8qMFokhy98T4SvkVQKd+DBNEvps54luikXq1DxiCqjLVEC
OK28QpxPhW3CTNNT3EBHq+S2hh8NF1kFgLio1QamnHBH7Hm2hNE54Yu2kvdWaWiP/G4l2NfwdXjS
CxChmkE3vNQEv0cqjOQNILDItnF6gKnKm/VYBfE35WJz1NG8syz19zn9/jZqAMqOI3hm9ZgnyhmF
Iuve4406UwBOwmcm+fDnE5YR+mJ5xSaMLObla1NDMcyPrQQ0RGk2f/GL1Kl+3byt2SpNR5FOEp+Q
PSTLstlgWwhNpA0DFiRggDFmFh3+DCvs12jShbSRDkO+Bi+S9r2O5c2IfHUlI38IspN+wwuNmcFz
kPRw8wWt6d7b3M85CT2ezF9+Ibh/sY5sHOeP1RvlmXDiVNCmKz7yl8p79O/xkRNWXTUzg6S1txXN
8FQ6pIqIRAYJP7FyuXFAq8d0VU0hXh71KkW/tX5VFnOfSooBIefGZ4EawIxv7LA1opSthqvdplrB
BbrPVsfSnVoGPbp4wXzhxPkU+ejf9iVwlhueT9yesW9zZLJJ970VQbtQMIfDG1l47Sb+OcfvlwTf
l/28vIMG0xQerlWP3IEymczkWhIvSfUb9jNTGSupadILhrXBOUY7CPHW2aMEGzJfHMK0JIAkQt/b
m1jcvtG+b2HrqsU/suAi5zMvc0z7FNfNIzgFfKCUKwJATnwmyzDoF3dZcQaHuECP+xt/uX1v7hwT
mVHbZgCRCetq60S1kXG6UNHHrYnBuWoQ55NNeI2geS20OlRb1OY5H5yBTFthHs7weK3jahdqazXZ
fukVkDl3SY4HoRcM1irKnUmxls0VpRAkDWExjCAN7I6APISxlIhw5uO+YyY3AyHxoYCIu2iLf/Cg
aerrqRefAJ9TU182QXrTh6UMqNPqq+A6QNywYvvCBYZk/5MDPl2Mc+Sic6xr3KOBV1uLAF2sqWPu
s0Nq851vRx3FKYaiuVIPTHvSBAf8S132BGr+QzhEINzzhTwW5rokH4ZQmsI/JHg61siGiZ9XUL7g
q/9NEe0B+2zRv8l4BH7bM33u3m7au4rP/qAiZoIE5BFEgfbxRSw24Zxb2fRu3iidk2qfYTnX/SeM
Aa5loB2s1DwjGzaK79PklbgCu0jIjz0inLTgu4KsDwHbt+XHCAQ0HCOsacKMdeT0AqDZ6hPD6wph
zWRNSv2ffkZtpu7izsrhy0/geJqPvUXy69+mcxNgXwd27ljTZMz72BCPifKNyHmyizjhjWtP8Zox
NCYHqxfa+bVmvN59sVyuYbyjfwRiLL87yCI2lduGHIjUFn9CRJC+brvRsTgjYpLPL5OFDIJbehE2
9g8XbQpOW3O2RFylkRHzLpzJf7UejJnTgySQNE0NpvH5JbjqWjlkr+QOOxCeYz78FgAb6RN9gahc
gtIwO0I6aOsQVxByMiMXQjaSHm2YQRw/X2KlgaJMyUIDJSxDw1wVqhnbH43kH7SR9D8bkz0AUM0y
padl+blVh2wb7si25aaAuij2tHv+D+mHWe2bxQfClx9gZ4yakzll46/91LKZ2VUXAuZWPOeBlBG6
jW/IVFQ/OfBuMWHiB2e2U6k2IYN46mRsorhicr8hn3cwMHFUnJxGU8+fyr9+BWyFy092QTBZqumq
VxHjgKsH09Rp3X5VU/eXWIOfb0jXiccrFFIOGbTOoiNhqhEOY8GEadwujR53nZn0BtfNkDxTfh+2
qGHUlpV4LAmoMJ+znfqmuceqPaHepOKtrY+8L4S5NnbeHPJ+wXNUPBpPOupq5HiO0EiXGPJ7YoXd
N4BiE4jYTMypN5CBYA84DGo7rOfaqNl8/elHfuHwwJQWr8uHRnflbaUMzirbycfPFnHS+8qbBteG
YkCcT6A+E4OKsFK02cCL1noHfDVc/QH9iZEFAZytOPYlkqrBjUH8kGSHE4vpMSFMnT8JmGlw9HAx
ZPv4csOYHozqou4QnnmaRuKIvALyeDoce+AFZJE3HAOjsNlIf4kHGJc9OgzBbajoLDwcho2lP7ju
J2hW2FPRY/PypJePtK5lombfPudRJfyhh3/+vYkOoF3wOxiz5TNQ6ZSkvResGkYAacGVQxBSQWYg
JfHkRQ0OQi++DMYroGSWs1LzdjgJ9mTZrhCWIMrg1ouMffPRzbpymumpwxc7hjb4JFoFYzgpGc+I
0vZvp7ESImD3ubRhe0cYOZnjRQHS+CWRGd0CprV2haZXBBOxXhftPvhmauwnHpcPRLcHpk+ubo3T
gEN4Ne0abFMxJTe01J8QdH9VCnGXJHejnWUZv/QdLMTAXuv1y5KdyUtX08hC7EQ6NTLbbHLgv5yx
OX9rZxgcbjL8ooyflLnbcbwsT1z2VCuszUK6MK2Zvei9D2hu0KMZwyaEm+tgbtx4n2i2juBEMKcI
KCCsd5E/RJQ9UACIhEhOL2Jy4AvjTqEj4k7HI9NlMoFbBkMDJ3dW04Bm67GEO1sR1sqNl5siGRRO
hl3zot5CZJQIj+qJyfDEf4IoItbNDVcVLqMky3jti41Na+fjwr6DyHoDDOoLO7HFcUjFRPTDsAGJ
Ct1BcPzLjLSnpc32PfIZfbFT/Bp2/TC9TtaE1FbX3HSxFSDe4tRFkEHpkxSvGxYf+DFQqnSJV2Ak
t39EGZiFMVjhWsdwOqUIvlu/f6thrMzWr4kDs2BQtB7ZuOeMvWYXS5yrmTkxajf3CYi/u5M3Noog
A0WxYb5QFVeBSkTaEYybbbelx9NMTFa5+POxgy5zvqvmjlBCGqcYZCuVOge+Y90xAXFt51pSnAKF
HybgoV9ewKYIPXwykG11BXcB7vgAooiWt7mAfcH9oAqksN79inxVRtxa0wXorysuRYw7N6ICsHrL
cwkI7UDEKWM7UZT9aEq1UOcEOSPASUNo6ShEBKnBk3UHQrDtng4a5RLmbI2c3/7s8t+XQ4ozUWps
USiUaafHLG71PJB5/QM1lAf5BSuedI02xGiBzc0W7EGzLeSY3i3ZVnyMAxQFLKikhBYnqLjVnGlk
p9D5Vm6B5qN9fPvMvqpbmjg3IVQWQB6z0gwX+rWueQ7KAgofmpKTdzyiNO4nb49ujZpKWguxwNv4
N91RFi7MZ4L91BFumdlC3glTtK+meixtrm4geaTCyjYqOzJWjB6Wxf/O+23qaNaOmruTQrCxMfvH
fZsMJoeAJEtwdDKtjRaVAA5yAucTvNmOsp2g0TuVc1JqmOAImtgjA5HW0wP0xjlHS44CF9YlttP6
9+nrOdSkN/FLGzWJVRW34V+KF/+GRJnr7QJGyqDrhjA9lQRknAQwUVl66edE2uUOKXpoPtvib1bM
050Kk4GU0IU8hdP1e+yyCIx9ck0QZHMk3xBpuglaR4JnYnf6T0uhkvkXPDWKNGKyY5jpMdq8biqO
yoUCekdcrm4ib4jXjEb6c9ldWa9IVKp96cLccttZpUsmZKDcdchBZ9HzOc9uIFqSSOCbAfE6+fgj
E298b1IzAhyI94o/5cy26gkV9wZuIQ8K3PwoQidiFap1g17CmkYuvKE+GH34wupfwOtZMJ6deKD5
r54M2qjLcSqMK0ryEUiCoRIUyYW5nUsIAKGd3O+PvG1Tr9RYHcWOXYirsCEJPvdcJeDGQ3/EIOyQ
x2ETeFBSLFC/6wl/SI3SibET8cEHxdMj4B191vAP9Ari3vQ4vR0kTs2aWZocAnAHp4dy6PkoqL8I
4x58JJocVKTw4eLAdgFUKhuBOC9/MHHRvabtOX2AB/sH0KqMNgUMwJx+7G9zA+riIIF/gCpWrUa2
eVwl605BCWnEHoKgboOTalRGd+5GO4H1rOgXtJCZIkga8THiQIwpMQesNsfugu+pnvMvrMNvbubm
6x5MLp+dwg+AqqOVatiwF5HeMlgTJypMBF9QhQDuriDxlGmo29C811CoanYObBEZIm5snMleGY/L
S1ME7Nt0WqDocVo7dPgAaIcjj4csMHAx42QK3ZVcC9nPiwGJ0v7dLjlBu9Bten2VKHfp0qOGc7Q7
ExS7lyv8qLDltQYnQMzGAhBEn7DO9piMGWiAwURgLe1RMQEyq5JZgQkV0QS6Q94+ROXkFok3tXG+
AaakGgslZg0IO3xi1udcAAIAohCigUhz8jdble1JeJ1zgYEBWnfSjQr9EFVDOTbX0q7oIgy7fvr1
APmDiJGEMbW3qQkJQzCzZYf1x+UAG5EHdlWGiyTg3HXf78vwr7Okj51917TwqdsXGQuaGQCHaA6I
Tf8dT3b8A9pfrqHkGpFMAZMgKp3qwvgISFwizqaecdou39Iqe827TfuIgc8HIyuZIhm03rjYVIw+
RjWxvib5y1MQaJ3bgotPaCEwJnsTzYC3UCyizmE5/gu3/DwUuh0brqaWNDXjmd/OO1iPzuI1gM4X
/mo7+pdTKkHKmznjiOKzMKWFHquU+z+6ZqBYJ/2YhDjFi+ogHVBiYHgx9PHgUV0qUF3JYufgxAjJ
B1HdwWlQQeFaN87DJmb+oBIN8q3zQYI2Ly6pRcC+8MR0QsM4jjqZD9GDi1xasNJ8lI4Xianh4bNx
VrBxq9z4rOYeBSJOAzYqkJD2jEPFf7U2t7V9ZQW9+Q5ElMPxzANXADxmOFH5EYzNJP+xtKU5WDHN
BYzoYXQUMwLmfMb8mHR6bAt09boJzVWcf4CoT5gt0QbKjEWbGCUOQA6ID6IRpVvwHfB7pjyjz8dI
PhZw74yoBFjeyaJ7Q6LBmUlONBKOb6v+Lr+r1pz8ewOFgXS1Pjc3JUBKwe1TX7bzNNvzGb9bJRjX
w40G5hC1hOrDizE3saskgveNr3gw24W2mSgbLGBU4wzY7FGqGTUfIXIDGtFV3FJcsYUTL+TzWMEJ
2wKj0MxNb/HX+PDOYqPiMy3UG2IY7a4vWf81ypHmIrvhul0NofO1lT2IzrARwVKJBWkROSIW4ikY
A4Zq5uMlkokzOy4GHZbSaHKZi48hd2x2ClbjxyK2l5swMFr6JEwa70bLiSn4PNZxlOee9qPLF0Q5
YIaTfxB4TwrMUDfCyTnpvuuQ3DgKVbEsC4RVPkvni0tktkONj49M0E3hj1eu4Kly1IA0fL/LNFpC
Kr5A/cniIlYLQQaCCdTizAvRyCO8Ei9kUEbJyZBePoTTGxcIdztxAV4g776xU0jLamyqGGt/noE4
rCvBCRsjg2bmJEFGExWVG70Yg1okQ/zWSHkjzec2QDUuSD00GLNQbOIPQBjUghzjxGTDhxHFydCc
elxk4PzNDe9fRjQIt6cXiEeIz5HmTd41++N9XfbBXrkARspcpdnZ8PWLFltqf5JyszuchwsTVI/M
piPvsblzc+BAeRFuholqIp5QxsbETz5Aq6d30gbxYfIHFuweTF/vi3BDOl6ao4wVAyhQAmnoIxiz
B/jgfsSNT/jppH9c+WFvH8W5bJ2ap8PJwO/tFo+ounAy519yfxGT+MBcBbP6CXPEBrcf+/v0Pk4V
7Mu1y7Xm+yhZD5f0JP+IP112m/4bIVwkru0Boc6bsMwkeJKgDJxdeBoGCf3WxuATT5d4229rzZZT
8C8VLatocuBzGlU6mREbHswm/lVXz7lfYFmzCavTR6GohWWNAQFf4hf7FSIHtNoYEDpP9tFAMHle
y+PHRdPNx5Ln2IF+GDJaTrRwDumArxfvHRbl63ixZabgQr0O/+3ic+sNPxDkXPvn49d8Z9KrAjYK
epEqB/KN5i/230tFHIqLv/dI6YcE/BH+4/qJbINVWuyiu/ZbHqfUS+wGJtLkwPjHX8YKC99WXywG
J7KnxABxWoPUDqTkGfG5n4drdURXmV//ikU9R1MEkrZWDtGTc1+138FnJYPzBOCRpdld3od0MZna
g796WcIj1pC670Z/09druI9Vu4ibMWBJyHUWaBfVUrxgicoi5VhGoS9QANc0HoHUYkMhzGTD4uIl
BduIHxXzLtkh4Q5AA0dv9PN924TV/bKH5bIJxPFd0a/BXZJFvfj77sTkPCX5M+UOtMNDuXwvXztq
+Ej6nmzQyQ00fhCHA4bDJdI4Ty4jOAsVtsh+RObuo05Gn/Ues0UlO/ZhA3eAenWEGHeOOvrf5MIz
Gp86C5cBGpHg7uVGZdDjF3Kh0DqqKQWfQGEBAXmAZ1NnuH+A+XEk6oMpCEGl33ivkecN/C1oxJlr
cfjEKw6CXuEQXL8GfFWLqth9I4MxsAp4DcSdJG0YtBmzZBScdrh+b3BqzRjBt5AFE+EfnXoH9Ue5
Y+f6PuBe+Y9i1LH8Uk76YL9mvI65nldwYBYAJYKhVPopFo3D7SRRd4B45RZtyT5zJW8a4D8ilOAa
5o6aeMyE8WI2H6N/TYq1POQIQHQsmN3T3IzDleJxkdY2+Vx6Exv0+mkXf+g6UdOP4xPQf0ftjjn1
hw2VCK8VSEP1dN4g6g3i4bEkHtiu/pKDQoT02FZHeC57wrku0Zo0RM/8pGuq7WEdQM2QZvfG5B4I
wI4nlgiUhoOXEPWxjzW2uk/G7GQSvG3EH31yRhz4lRzg3gEOw0ZdLHIFle7iigBqXKvsgAd+ouhm
qy53RBP0xnwiBZwjJAGXSg75oV1RJ1HOuyDxtU22Jk10SW/M8y/Sbe2aZVtlM2IV43765Pjk7fxq
B1TYV5pl9oQNvO+AW1PBbQf8msyVICCsn4bl5M5+4g9aMfBdHO2MRqztJfEDJReW64wVaaPtiNeU
yASMQJHfae74rKM7PgGnzq2EjAPd5z1uqjmoJosjZ64783pDjUw2Cblg4waqBLXH4IM3e5P4BQqO
I8dP9t+uxTfCzcKl1Xxmo3rh5i/B3oeVLTy+TxwRbnHUfWmXYH88yNdmhCBQhELuwUg/kk3+uoJO
M81TMZ4jnFw0AarzUjpUsf3ksZKCbIXav+TKLkBy0r6GiYXJ2H1PgCkrJXeynLwqO1vR4jlKTsc9
6Y1KYssuSvlOJ1p9tStycusM5V8uLuTVd5uCJKEgEwFvgRABsIKagimOKW0VTQMQ0Vfjcw5D5Ke8
6yCZgqt4FIasEhqJfoufYl7uetrnEnAICIH4NCLX8IAa6I+6a0ZES3Z53JhV6wfwERaKcXcl3A5F
bWH1U/dZrvvvelLPO/lOURBxJiyncBVxdLOh39X0zKDOBsH+gySZyx67nciRg0xPczss8BxSH084
Ru2Zf0R7xB4AVZGAx9U0JpGKqv8rIGaIiyQ+RyRRSsNtdcmfM5dtkPyY6UqGMUkf+Js4s1I/4sC5
JdyzrvJcubS59QoCEMiaaEeR6P50+xUuxa9IukC1avp5jx3hl4I9PhYkAy1a6UGPO0OY+c9jGOLb
tDoB6cUH/JNPC3nFK3RO8MY4DGFW8pvJZmfshU26paKcPHAfsCp9rTCl60KgaOuWdOPP+FiuK7Lo
EqLfeyrN35qBRgjAQiX1WRrI9eEO6E2eP/A3iGHldCm6LhCeAeMNjbcMVe+5Ueme5KpQ5YycDG8g
62ZS+wLR6IqRMZOjJU7g78T8T5N2jCuKvha+7EwQ5Qp/un399Q8kKT1pBileVH015fjhD4yPj22X
A5jKuyfXTo4ipTh0WKql1/bZzbMXcQGrfkvmtrKXXcSCTiw7ocjv0+Ky0c+JzxKsLFS02b5jQmiK
8cYGJFY/QNj5G/v6pqJAa/OBG9R68r5gds+0PfqmIdrFHwfck0F0x4KVf1R1FU5Nd1hHYNbwDUAs
H8SDiTWBeWR0j4JkCqd21JF9c1+ZXFMnJoRyQqEqeVVkb6A9tzSmk89FD4OvTEY3rnte+GiOdUU6
QJ+0Xt5tG0Q3g9VthnXJRaYnlDGewIE+Pz6avDcdgDS1lxAjC+Uzv0O6d/KuIYusd3hWVDc2KHDv
07WW2Jk8j9Vro8+LOuDNfyPxJgQDfAPshhu+uPsrR4Zd3kkbZACoBSZUvgqGUJyi2R8va/tdfooN
10Tm3paPi5pl3NNkonWYEjxQdQ5SknWwgKaIvzxw4G8NXe1ODxno1L22++ceiAPXH9JtOtfr1Ttd
1N8RWqkSV+7XRBoInx0GEDIRB8St4/wPo43B5k2oGlljN65MdXmq+UPigzt4L35MPeH+Oh6ogzMr
Vi9WQ/S+ZMAoMVbxBWmcYyYcDChydZia7/P87C+cruDasuyMGf2TR8RaGJ5BpLG60A2RYdMx6lvo
SQYbqKk1h7VQoIIw+J5BinLF4zYyKxaUjczI8QNbQwfOo740CZn0nBs/XO3BO5PNYKWKg7GSzGgS
51jRg/QntE87Vqk1QD07GNh3Vg2VnXpy4QQTVpxfrR0gjg8DnvkUloWkjZ+x+rf2ErQMkyDpnSke
1cp/8T+f+8cOaCWPbpzLbIIjmvLB+oFzlggvxtrs1tsVuohB57ebup/MBZFKMlLpSA98L+TCFecg
sIR59XizCMQKGTeMMvJTjh8qQW+v6S+YV7OXyN4hFjjyp4uns1dVYiRFMhiA6EJiWLX5rCNnY639
6jpSBQgUmdlulUZr/mZlcs/7Tah7+efaHaYkPaX/Mmkxp72SDCMdMwRfP+xlwmt60ydLd8Y19zye
bE696pf7vfYrdFd+cY6nJyK/RHXhlqXxyXL/xM0NDQbD+HlA58hGp951ZMYkMoxR7KlfywsugA0H
8UgficuZZrXxY/L9o9Ht03ABCUcuLG5/E7rzHjlTuKCaJUkV+B9KknsZ3lyuyZNLhqE8saVu9VaX
fB7e+C8m1IytJcDbRsYgRilDkn4TDN8sCrR/9XnKF//9U7+3CQhwdRCJWPua/929iWTCca9aUfYD
jkfZSodmspy6IqFa7U2dLHUXqCSMG2O+SknWDp1p6NdbolHk1fQbqJ8NPj1MqV+InMbi29FdNvXZ
YyAfDKcaYX6y+VyjyaQ9mI8/uz3XurUQ+Y7znbITZ5T8ml3tYwFdx99t+LyBz0s1TRAg6Sykzpai
QM78vjoh+KggPqkF1fLtfGw7afaT0s/bRaktZI2oGlYzFBuHIVqDyioYKfl/Rto6f5Vcjyeocb5L
lb4z5HvNhdv+qzzoxaoZnHfly3+PWjYX6ZEYYjz4qOvI8c/VUz29DsMqJ9XlJD/kv/rIPoAkl3iN
DZ6Q4iyEi0bayK/Erot/0vRRp+dpvIvCY/b6m4dQnh0lDyr0TYjE0mpCktP8OrP1jej3sNMUWyIp
GQzwKxIqqdT6bLKJ3ayphbJZv4XrKWRAb8nGk/3KezoKsqcdVG4q2DJSDFb1XdjyxBuHPdvGBoSz
Z6ZeoOOATDwwX4QNH3MaCPCMR0z2lal7NYFnZLL2/fFVbUuyoch4wMFNHmleGXc25ipoVI9RO7uF
WGlDF7Q1obgNozNFi1CKVo43UNkSmBrro0ajD4nyAsh2Mfq+ynnWza1oL9pXpAZwZ6zXqSUgpudW
WS5nnfU68FU1CMm5b0LLk2inee2NiwMRUfjn6OudT/BU/OCa4PEhnt/jziZS5eXk+xmVkw0CCUtF
afVXh6sxeRUAKafOKig+3gyHDBFZKhuIlgNB0gbsTEfVg/FRJd54V6s2z1/WZYW4ut83ksMCJTmw
nCyS9Dzo8M3mMDa8kPK5qCp0AyCOsqfKVsVs/TFp+BTO2WvTYr5o0XYmZBSvkKNM7vVcJu4B4SqB
oujooOsIc7ZIZs0uTDQl4eX8ywFdMDHkf/yIDxV8BMeY33Wbe4+Z38oco+OFCkkEWxl/EOle4cKh
uquJcPsSttSv0uMM4RpcoMkKBdPLR/X8Rd3O4o6cYEg2zcv/oUReDJhdQSAni/BYWz/cjDXzRDQk
HA9lkJFoJ78l5GVAEdSk2LQoDm/cD+YvBHseJlyVZFf+mLLtAM1QjSZOXQbdghl7QXvsNFln5Mfq
C9nPYlY2XjmQB9gE1tWx+9VlK12ehGZbLRiJq82N2k7Fhlrw6cKigeooONaTLpGXlX/s4o/wTA1D
+4fC6P8jXTE6Ybpp7Rxnj8GVUpm/wO3kTSIBxn53WblTcCTQUphB0G86Q8cj/XFlSxlIVMDEgwmE
hIeUjJoNdhQShLfgpfD7a0x6dknSr9stxNbTiVPx9L/GKuB1WxdBGwDnsrXUa+dhbV42hyhE521A
Ny0gGwswUGY1T5uSNnCEsD1BoxQTO8ZAkzg6siRfS9bxjDqQFTVpdxUtM0txVMKQLYZ0K8YmUKL9
Bc2XXI0wFHwI0jolmp0vNl09ibmi0l07M2Ou29oSrsiiIvJlZQKv2LJqUHJHFQyC58lz6DLyxdPT
tOFs8/SgYQ8p0fWgXLEwdKf8DM2Q+jG+AhdCQkyZbCSXHAmLYPe5paFosDSvILcY/yjtABmFLla/
7Lxp7MAZf/32ixjSG8VeXE3JKHUyiZnYYedA5BfxOT1U12cVngfGJaL3zO0sxKspg9xJveX69SO4
0u7Y+ZO78JPEATe0TrZZyu+Y7P4A3R1tGQ7h1nJOQw5yYSt3XprPjWuCpXqBoLFq9jBYCgI/RKb3
cuYov6JOfgOIYHVPT8C1zwMjcVw7krDmUIhwoyhuicj9Qw4b9SBApoggW0+EKDGFZNHF6wzQe8YA
ZmPo5YUp78RuprSszBuv+qXe4+PUqBYxfCjVIiW3ijjcCKyjP8RPfILEPiw0sEAqYhCvSGMHi3wk
hecJMFT5sQcowRez6PjBiFxn8w42i6zk6zMOIhE7wkVavu2PJQRtS4ku0hHmMDiauXBVQbgzNgRe
mML8booL3TDc/FVi44XGJC6PuOa+ttilEHGziJ/ONHhF6JDx9jKubJqJ+8KKDpjEZgJp6sub+H+M
ndeO61iWpl8lkdejalqRbHQ1MHQiKW9D0g0hE6KRoSg6UU8/H7OqZ04anBygUKhTESFDcu+91vrd
qHp0WTPbdIShP3+JqRqTUui47J9sDScmleJGCGePBvMLFkAY9Fkb2VkV4IgAZkdzJfvKhfk9/GrK
Qx/py/0bHYQyeI7S66igN9HHEnso9fXMkKySuoQncn+/Ld9hUL6/BBXhiTXsYOCXi7a1ZIGpMz5A
5N7WuEzkyjjpB1IqmlA2mAsoutfrTSQb+xIyH0q2wnkPgoRsKxNlrAJ6fQbVMNItHA1NacIu39Zu
r57HRLIUrf8ULwnqTwMf+r5jyKcXXneRl+Hcbiz0z7rviLNWHVHbQqKE1TB8DKQcEqSGK1ccBTfc
tN4Y9uYI7DfRpeouRICnRvuFEW4McI1thvWk0c32RfkdfmgJnVuE2JmYjcnril3FLKswG2lHcu0n
CAkFeGYoeAky6fhTq/I6Q2WG20GZuTUeNUa+r+CsKLBsP4Hdw75lgGNuEVHAxXMFWLTAe5EOPwpX
DxiSlDriBG0sp28ELjlMycCgaI9xX57B6IHXk/G8fl+f3EKnUAdwwupqCi8jqWbsDIYyeeKYhi8k
F/qkNrZx6ZS9ENayKd9UgVvPuPnZeLxgjrdLK681NhWGU1io7rP++IWgsZqwitXab7PgTYUGUSI7
pDgxQPTCqraRD+3XDdYLlUQUDzQohEA8SIqQkuTLnl9+N8pa4it/iLw0el7vuc6LpXo7qqVifmDI
v9YR5Uy/4aSDFwxaguyvDTK4Zeg0De9BUAEeLk+7miXo5/keroivGPNbPro65oGxpGj/YNKCcMIP
sTOx7PesSQNwksiV3gyNmUg1XfZncmSNQWVaUXAL1eC6pUIujpQZRKM1w2QpFZzAR72cPLKFEZ2T
JZtUQV6nBKzMufB8+5Db7vXsiQlk9jnr781V9dI56R/K8i6cHnAjNdiYdntdxbeTeDvFd4qYVfE5
p3vSg6grwKe+vNc3hUX4tGvZzUQOD/QJOFnL89dnF1WInOvjWxzTTIqDogr6PRjE8yrzSLvpTTsq
IMLGL+FGxsMB0hcPwAdi0nfhyZ1xds5paXOqsuA4B1geV6tosLGmvbRjARa0cSwlUs486Y5cyBf3
0JFUrFEL81GAbUv9M6yUN7x62g8TbmqxA0Ysy5GezRkLXCv7PezkEJ1THMMNCV+PDqOF7Rg6H4R2
NhAv3OXfcNf3/l1BesGm9yb5SoHcc5CxmhtEWD6EyBIsxklSN0uJsjfnsuYYIwE0ehj3rfi7P+lC
vbi0zZmlUxAeiEU7k6Vmo844VqHT1OArIXq4DYsv9tlN2UgRZ+awLiDJDctqqMQoFA7p7Okjroyd
Ps6HhgV4pA51TFTJRDurSBAHJN4YJrpti/b/vU0KK2ViYX+waSbzcyvTdZpv+HUzI/LCLFBnaTrJ
8uUZS3NO5EriU65awUk7K4T3thE8CUL1IIOMQYIkA0HdkivEXQMZ2ndEr015J7liBtPaiTB+kp1m
fB3rO4RbUYWy+2nK2+IxqAmCuMECxtCZebhN26QyxBddaaJAS53VfngdEHLACAMO4vLZZUK8Qu+O
d3GAUv9ALori1RjkE4x1fwzf+NsVTkH5TN5Kg4ksjMSy+eKUuBYLzgHYRSXi2i465kHPIFaeeNYA
2RG9QmtIjrlKck8unEtYXUxYjcdakJEW3FE+4QTPQJz7QT1oSWoXd3DdVrcR+obnoZo+xgJk0ezQ
n3hifMoefg2REjtLODiXx/YRL3R5JTP0LOBQBFG6JIQn7u2rj4dJipoc3toZx5IjSuny3LT7W7LO
BaYfwzBdRshD0+mT7anZQL+i/sSmSYZ/DLMGQBu84UHj7xOlQp/JhEh2QvYIoJM7Kv4udIbHhKog
9eDmPF1sAwGOE+bKHsxCkXsI43zEXcA/REQKo82EdCPL62byYOKNKwk5ItyOeJ19lZA5Y/gbzvXI
3zHRtJkKgri+gA8clJ311XrTwgF9kGP6TXjfSVK66IrC+CLNgSDAqN0r6fIxIgCrHQJBuEJ+1Axy
Ttcxm6rhIH+7zYsrLE/6UtNuh11bjXMBIFi6Tum1X/jvznkChKYrtukxucg3dVb3zCGtS4SYeq3J
iBnM5ykbyuC2PM1SaMnCN9w1ziGagUGV9+mJXEJaos8ecxBp0ItH6c1t5rQr2PxfiU1b4dV8fbC1
WtVRtUX0JbMKS3ObMgWzp9Sco+bKMNamfLTgGUY42nW5AI1gheqQ8DM1c4v39CWLBN0ferIt6+NQ
wkJ8S12tKGOqYAVNCs7g9ptNpVf7t7GOoT+VDlkUOBbdAmNDLdyYHj0n93uJ9X/FgGssTZJ6HfMG
q9K2FfSR44fmpONzFWiuAtEWU3SC0yDBUL2mVmxjuZuxdc5VqqKPvbp7ITyXZBzjaapY7dtGYXp3
uWqoT68TV59r2KbCbCsGJEKFCuwhinsaqgS+I1/GqL8ImuM5iSaqRMv3NGtf2RiQl3Iqu89rfD30
Huam5xKhwqX3etP0dM3NDN9xT9/rezhaVMFPHikUYWYFQZsKGFDnii/IIP4epuPPTjbZk5SxMnj5
9Vl4Lgj8zL6L/kwlV+iG/UvwTAFJ7FIZEZGIPUi2ycpFsakIglthPS8/5zLuSMAod9p0XNyJXGOA
iKZ48JmKqV3vUCyQxTW+16ELXa6fbiOKoiRccf/KJsDfoJo1c8OjQWbeNRiSKaEACzydfj58P/f4
uRUH0nUwdEItPlBneu72mkFLYgRe59SZpnhqYKNvHh3ZYsDTTYyCWtivF1dt9NyluzBQAtaKAppH
lau5PRIRRbji4KpAi/31JxwLgwd0Lcy/51RuYTq+hsPuOWnKdXF8Asmn4UWqsEPbX5uTRiAJLQrJ
PZNHdHmvQ052tyVJ6A1NzaHqrNJpQnx55yZDRgPnJA4alGn4wcyIGkR2i+heQ4sDuf2LOS0dq6eX
y6ofJPpKLqdEzVyFVd7bJlRszKipK/IU9RLHmgOVNTd2bxSmGfXUuFXHoBnUl5wrtyIojpRt5INA
hJnYJCPA4kbHJmx5Lpafj0tgzsc2umk+R4dLKEdGv547OPAYswedCB2FGU6e+kiN+bi341XCFOa6
xVeALGYldJevMd+u6brSmcIW+WR50G23r8Vr/I59elr6daUr1ewztPE+ttrfz+tk80AnS8l8qzkm
vDm7C1Z//YlMfhEKCFA7LBftaJJlw3e5TaE4grNBAUSXSMgFuPpCan0MmZAFW6pu38YKFF9a/AAa
Z9fr1PYbcQr5zMUWrS7t8lsePiP6Z/vMNkkYA97CB7nyPi8k91YMzxGNxvbla6d2QfPPiHvEacws
hxM7jRk1OjDx2UDqATp3iS1fdDPNZpViNC1CgCWgBXwM+xXnHfFUsWUXyD/QnbRQMGF/yZMWRom4
jeqZEJS+uhUzun8ZRKzCk4uoGIJa8MHg5RqU0Csx5fzrsYMS0ZQlY1IX8SmXYc9I2GmAnLpPfTDE
dYqApyK4Z8Mn1BeCpiXvDQk0oa/q3Dd6J1yabp9ZYyyTyaMYN1dfZZz6cRXaJOBEvJW3cUhEmEWi
I4S2BfncTyqTvm2MotplqKN4NM7Wm8WqHTh8uLBU2s2ZCWz1GREco3ZZ3IEMKhXlXWht5uid3WHE
TWMSH0/Cl6vlthIk2kS4kDWQXzi46OgN5t4bhO+fMwmwLXEz+AjgY/o4XTcVfLsR+/c3fQePOaEg
gkXUjJnd2QX2rouZGML3Aqg8WPXh3/pDbgvu3p8R06YeRw3zn4Lqey6vOPLEM8zMx7bOphmXp34N
MIYjVv2K17QvP0zZ5WC9LyJvVbIqPPLs4P7QphMHIFzI1uYf4sigdm29fHMTSW60axooLABNDYuc
iQSsukkOBHi8iL/Jh4xwBu/uYKeXFgINPllnXiEFhIPIFXRQiyAp9hH0BRA68Yd4u3CCZj3VQeC+
JUVFh3/WjHIG/Q24Drww4ABm8jqQui20YP7TexpoEXnlE7kHjZ2BMaxLwioldVhiYUAQQi55Qha0
jGqlAd8E01OFJEAmnNdy8RxtexXtDIEa0uYDEWoVViMXByDq+YZ23n6sFRFRHrZxVkc0YRe90npD
TWVG82Rztjjhk2VFcWTlW+3lXndxIK9ShosURFCEicsZisqknaf+o7KYSgOP25jUp2WQYY2mOfhP
loB9nrb8EIQKwOWgHX7sX6cIa+MXbgOEiCwlUBvmrHv4HIMEnHdA2lvHk/EFQj60yYuuFy00iCfs
MYJ1kKnfobOW9tCTe8xQUN3gpNl18Qyn8iNOlh4bAWsx3OOIRwqdhv6ZaSLTqlrEUNot4yBspkyW
q9Dq9uPIq96LtmVAQiHU5cXgsg9vBzPBFGyMHtbP80FYYlViv75fAFUe+Zs5+nwTteQIhTlT4HbO
EatoXaGWBo8+9Q9cd8g578pp2RwH/CiT/UZgHGRAa9I6dxUMX+Zky9CN7HnyY32g5X6+aRPMU4wT
MYw4f7GoTFzSeTaxQQiQtGDDExmwnv0Y9zLqqa5mwMzBKAKqr9ayFSzyTGMqL0mONJD/fj3XV/AE
XWbmyBBAc8k1ZIiDNUx3wzAvGETCjp2tgF7SgB4whTBln26V0NYMvMDBpk2knGJLn2BWodntETNo
pvSpS44v7kld+aegIRmx61cbpSttKO6iBGXTEmdB6p40Gj4ZRFdMDeEF+ukunbYMd8gnaRqSh+ip
nMcZs6+Pl9Baw1YkX9Bkx72DOz9wVHCTw+PtVsWoNzSAZRlN5mN5yqyJRdRYClJJ9x075NMuBCyL
xdlV6KKmOXlwhNFF8xL+piLJFVonEx50ywNWSM4794Tn8qHjwT8Ql2RVNiTIdZKGTwkP3Hq9vDsj
2bc84stRa3xQW8Z7cpps5e4Jd5tiDesYdhZx8Bv5v4X6+2ZtY/aCGdWA4jfvWeoZRx/K5vzu2+cG
zrrNOQVaCARYDh74AJFts8kIMbeLS8lQE4kX7Q9C1K6+Tp5foYHPEbfTVobYoTTDufFwK5wgcDOx
oguzWUBFY7fh582Iwj26z2HTaTYzC/KyUrKCRiwNcSoyWQfYhagAQ0IgKkXZA1PdqRxlp5U9sULw
TXPrss0zAlR32FZVQYIkLyFJm5MFitZjGM96pts58xQOOA7bv+qKBM8w1+RB0nxhge0Txz2DuKur
yJ7wnnL35Ts2DnaZuq8VdlHGEboUfJbKu85zvJJWYu9Qtdx/Ijac2zb+bKmT2FdEYnAsYykCX+kD
XgWLxx6bHaFA3AVGDOwGse6ERGqQUpD7H0LHqNVjCztB6KRM9BbaLG67DEghnjJN5frSjnJ3wQyr
L6Ga8WSjqsd63RV3UeYx1KFiomrrX7dQcVqEeGOK77hx0F6mzLeSLvmLyWt1ZMFXjthYrzVrs+mK
iLL2gCgiOOSdMs+RDLv4ujB91x548nJadrOST76nub48B8kyoeC+cqiYiSuses2BwaQRjTUpeDg2
f1W3K8QeskN8DzNxFSVQH106wcNml18Fp/bp9lY5/tZ0MmqQ9Yas+hfz/wHHXvMI+LJ2uLjhPLQU
oTSzBvD7K22ATl4Ea4h4DTYrO7VLAtM2rrakjZI5epdRl5NT6OctANuSQE4OXRVoFvHjqRvttiCz
XQY3Mxss1a6oSH1a0mHu9GxhwsA0UNb4HmUL8CYuguMjnajmAk4zyEtw3aL1MajyPIYilMXzHnqU
wlZg7O1CTNSGydaY4Y1Jj3nZ/3aGJROGG7jFZDi63szjuPal7wRcZsMK35O7Xb9X3MZOnuxep72r
U3xFfBQ3BWowzDGuM7AZWuvjJsocH2QLZUrIKNGlnBWCdp7g7AdZWNrFXTS4L0Rj5rpFumyVsQgx
HCT0ti5Uv4ddJbDN3Ybamj/8+O1/ZiHzeRT+vgD8hRctc/Uha5UBzriBYcQHoue+Bl2dJTKnWoWg
FtCcTp/r0CA7GwNR+4a7X+FBXry3QzCc2xvzCOu172PugJBvFg8uIgeLCFmcnFN80l/ygjkSOejK
uQ1aPNbICCNw65Tfv4nPjQqXvZleJ849rhf/fCkW+cvlcQFzGm/czPvI/pO6Lg78hhAnKGGvyfs1
JoZHkt2GhnwHr5i24kA4kErSlIJ/BAbtw2rsh0HD2ozM65EdsI+l3/Y9ldtZCbJ6ZBEQlcrq1G8D
vjmjKFBuqJt3s13IhRPCGkNGD1hjtgGW9V03tqeNeOEzjBRjLdO2fFfa7P60joKTQ23Aihh4x66n
FI3UNhLe8R+/kqaNYYOH9+4j2m5YS7RlKiydFTgByDsREjZYtcgojZ+F6wjrb2BlP1wnFwOjjBM1
MU/Ezc9hJiNUMOCjD+nWIZBhFwjP6wsegE4uKySShSxbLx8zz6+HjW1uuOkhH8tcJjOyJ+uuPHzs
1OuIeJxq38fqTXVJwfwQx0BeH9bRFE3TD0cUKlxEphg0sY0HXAU80pKujt2SRVZ1ZqwQDDzAFCIm
5mJuC3uM8pDFcG3xV0xXN+nygJXaUj1yLLYm4ZZ1QlKx+QEri2MgU457+11Z0uGjLNrgzoI6xCP8
uxnMqDWNkEVBafYPN8yYOzcMyCtPZsKbm/GlqsNPtTY4UUptxaUOMehh0GJL2ciHOgMrCvJoo5B+
Dk4OItezqHpMQnVu2jjCZ6cZiPi4elOkif7La2a3A9pO4AeHHf0j2zpZAi6j9VDEuc0VXgbh2pyb
FhaHBxjq6F657DMc8V4jzE5g0dGlozINpzcerQ8784xDlZrojUBOwb/pPpDqw7sXSB8QCiy1iCdm
gkys13ODFyMuv5jLheOKopC6i/S+HPutbEhlTC4ZpU8v9znf+lgIYjvLiZ+Pn3DktL6XY9/LD9Y9
j8X63HKaIF4csUeD6ZmZZ0gTfUJVj8cmjct1SV1WV/NYcUJ9Gb0SmJDrvJyB17R0ye/ZqzM4m94e
gtvTMN8IxHjTS8iBBcesOsUjB+IL37zp23ZFAKytkVBX3VO4Wy7YD951RFnyYjAcbkRFw0V0bwim
VAIEvwiN+8AaKKH/bDVb0t223oQZHu6d+lL9ljd3/xM68eEx0SFAXU3Qg3rwYYc2yViuXeoFgJcE
gf8QAgPRrDGIPhNgiB0RE15oA5GNr41mBbHTUNtlDsVY+17Da/Kl/UvbcPzcI1sh5PZlQZ2oicS+
znC3oBPqc9SQPgHzRqFhklB3dQmTCsraQSzZzYaJtDbNsaPgivtPRJGDJ0J2/OdjV0ZdypQM3Shk
Ls0ut2xbIuMXuLEIs0oPbaO2gT4/VKdXwWPow2yc0MhP5dnSHM810EhJx1IoiMCEipl6Fq7jbrAf
umyM9rIGR2ZJU7B4smXdz5U3D61Ph/NDlw8UEqkW4S0gwJ5jlELE6p2YZNX6OtOX8pJC3vggcDeF
cCtX81flpbVzhrw0vcKu6ab0TbX+kEpHzIk+YaDMmVt/19+hhU+zTMA5ERGmsavbQMTIUtthTP0I
Qmt4W2fvDYB7yn3boaBKTiBdNF8RivkCHf+gOpa3IxUNPS33LBu+hA0TFvFGD39QtlK8QBQmwy0A
WWK6F9kNpQ6mUwIBAYyjIS/HlS1NtFGMifkd18mJsEA5SmNMeVKHXjsnf4OnXLLYFPUeKDBqLBe6
Fcca1ols02rhY/isVItnfFBhJbMtxeuCchuowai6w7SHkQPpUbUFtIO1/uz5mcg3VyHbYVrLmHBY
9I1F9vWg16PEopUPF4IKf8UFIIJrPLhf2L6SA4Sri3bqTYVgyBaurW/GtP8a8eHC20CC+kxnwlec
e3rffsYLurj7dUvnZOxaz3qucVSEIPW0PSzCNaSo38JcKBdC6qsM92Oi11dUS91jfbm6wFIhLoJo
Bz54sH7B44GQVbMrUQIBk6floEHKvcr0HQVeDyb1G2d90gteU0KguapUkjfSwCzxPaybQeaoZ7Cv
QsbXrpikbCXUlOCq2KEyt+KhBpA1KPBd2njkmOh5Dph808tSdNJTDnVHoTpQDr16BHxRYPZNUpLB
B+tMZGlWqg+3ATRtJN6pGsfAmO2NLCfztb0RJUXJIdvEusE4ek7RM98JUuY3GGROmrl6roZ0sMIQ
xq99+ZRj2qJj/sKcatySe2NzuqiIiP225VimL6NMgnPAmn8B9tewv6FaEntjt5Y0Z1wuoQEnolqe
XnWwMPIQdmxUsv/Qp8YI3vYd/2r6UcIYU8fAy4E5dh0YD5ohKh+r/VJBl7FKvY6oFcsRBQxJu/x3
1nAFmSF0UAE7Mx3ynblSM3oZF1meSJInMj17ZiWlm//SYBWvu+GjQGkyR0l/dR9zeR0BDWWX++km
uQ/ucsNDMuZGKRzzDEemFLGvlQaipbqkIIN4ZLCxOQy38jQGLmnHEbulflE5x6jbUQrEs1bbvaCZ
n5tXFyr5GLMadWKNcVoKQX1xW414LGqg18BQVhxeDydXrNehBdhWoQUuQyIhgGvBDlPLJoUDSxm+
lZdP3zlzs1n/6WXTji0B9eKSYkWI6J9iQb/oSdCS0quc9XGOxbZht6AEKzhyCaoZ7BaWGgCIGgWe
x5aRBlU0Sqo5fipQQFI8/dD64KPqsRTwF7GYeWvnCnlWAnYBK5I8C1fx0nGF1rUef8QzjhOazwTq
OchURhSxWypLik4oJne6MYdalkT5OvITF3VQMmzLicamnLYDzh7jthB3JZyu5ImbE7feTOLUu30L
1/ntOSpSYDYbOfsJAVlEi4KXFIbmUANjZBBfIdbpx/4VMhzrioBTeQ+F6Nn4YMpNf9CvZ2o9FpNr
d05BwlfJdoV8yfPZWyQyCpgnggCfD8/Z1Y0VMZ9shplhq5BrnEodpeRi2ozFmKR+CS4SRj4Ay0wm
ZNEqx9qBEKezDJhyKmJbOkE3bApHOb17Mx2gFkMSGkiWU74Vn2MDO4bYKvOVjgQyjSZ1jITae0E0
ha6/78ajpZ0srzYuAdrYUL/qt8fYTNdcjVAQZkVXL2IjnCUJfBtmNraam694LH8T6pSt8nj6AcYj
ZR7G8IbrpaH96Mrp2Vujk2YU3YFuwG2AeRZom+jSzLBvItobM2Gr4p0CCYAxuDbnaYgkIDHoADX4
FHJNCs17PemzunmhdfteMH67y4eKsk+dAV4myVSpL2rVUeHdHhnPMy4+VhDoYnfRkaKxCNgOpGRX
4UTSbvvsKh6WWbeEMANGT4GumbHoMq+o4OOTNs2mcJ9yNhl2b8Xs8ip5QIYh1ePyYyz6/YA9VgvS
oMST9eFpq3BBTIUIjymAlBxwvcMDvWTyBYTIAH6to8iz9SPx6QhZNg9G4UN4EJUa4K37tAHjAfHD
SYegHEWfnGjA9xRLfN1thvj0pWmQ7nszAhQe8uR1f2PBEgGAIwtm56C8Rw13vW8N5UujAOqlgw/e
AGSjP4eVwZ192+oaHhItXLuRb6B7LielQowrwXqRxTigMQ3v11/+47//6/T+z+g7m2W3Nsoevzwq
0kaTR1n881dR/vWX57/+b//8z191HdtBQ5clRVdkRTMEtc/PT4dF8oi63/5fj16u5eEjjRbDfTNX
1gQBfHCtcO6wgzmZi85I4ufvKBt/9Y6qLAqCaAiGpHU//+EdDaV9KLF6I1YXnWEDJ4sqillCz7t/
qWcOJjCtCOKzYVHV42MjMiuh5cVQe9Ey+RCtOlDn+aqbjfhG6ODan7/s8AS2g2RGoQWShp99PsNZ
ofc3n1yS/vTJ+7LcV/p9VVElUVbF33/y8PV4G1US8UHKUd7rMiR60qh9ft+gL97Xz/c3XgAouDS/
ZdxnvNeVsng8hy+NB32SP+a36BuezuOx/vkFFf/qYxmqJIl9Q9MlSfvDLdQEKfvkqoGHBiRD5dJD
en8fg/dAarw/gW2I97Ey5aCGi5+/sdG98O+fHU3WRVnpi7pu8AB1z9YPd/IlkHnb3NJkwZSWugJo
S51Wl95QPd0vWseOE7KzqJ6oGfq4y9FkHvYMcu0Q84t1NuihzM2BSDl+sfCGV2Ih13wOi07im1RW
7FWEBNzsFS0kaPMa3GhBCz/WBgNpNiud7FR2kXYTSGMYweFx5NwWxpjvfglac+1cfbIDVg3H/Iho
BzP9sjIfqYWjp/zGYwJFZYqn3BLFkb6AN2VSnDKPM2xIPeXu59dJ1LU/XyhVFTVNwJ1T0o3+H+6Q
EWr3W3n/JIs+lRUADBku/McFSoBr0GF0WMjhglXiTe8aioOGrUMaLw+82XGrAXQ7ads3X2VjTAlB
B6UXJTRjVo0WtPAxkC/5bxoaZk1MmQ71tDwqvryX53ei0voOlladmelZWSGRfSAa2/V3uASXx+Q7
+c7G1TjbP6bR21zUJT4IZGxgNZvsVcRKsJc4uq1qjxU0ZGws3Qk+eOFagXrk2FZjYdfO7rjMVSMi
L/z2hMsB3kThy4Hy23DTDvgyyuP89MRGrrMbc55Q4ZtlnxEJfJq2M/FAXcY8vPTIqbygZ3miooGu
R4/FfkjQEF0b3SFUdkSOfOcPZg0Ovr2Y6dRY0SHmgkPXxjY0rlp18W3lYEWEKDE10i0sZZG9icVC
6yx1nALd4wRSIjySljYFhVVtRUcoiyDgkOFqKFpy52rHE8D/yA0bjiQXj0JgmHy9KTnNz46Jafyt
7eQVBQW/9+D0nVMKV1jyYDg1fs8U/CQbrDamCZi15NGv/fxZ+vPmaRh9RVd5kPq6pvy2JH9YcrX8
en3UQoJyitgfA0cq+BManBfUW5NhxM/f7C8OB96tL0mGLPQVwZC7neeHd7sVxf1zLeLbkvmkPrid
mNvECKcNQpsmERA6+/X8b96y20N/t6dIhtrvy4og8ZaSLv7hdBBfVWskMW8pnyoGtMjGGxQ1wI4Z
IEl/8vmbtan/xdsZKvs5+5egiH/8hqEh3NXQiG7L33jR5n3NzoMTWtz5Rv38m/3pzsmCrCuaboia
Iqu81e+v5eOlhSmZvLcl40B0c+GM9EiED59xxMRi8PP3Ev+0M3PD+qIm6ZxVfYGT9vdv9g7lMCo+
vBkOgab21b4tbF9MY/52eti2W4xszN4Zk/XmX2/8H7+rJ4rf6otT9mxfSRSXf/jnf//vqihfhxsA
2C8gY9+H6pfs8suyPJRJUSan4r+6F/u/f/zfv/8nr/Xv97IP5eF3/3AeZVKCPX6/2sV3Ud3K/6ly
ut/8//3hL9+/vcqKQ/mfvx7O9+Rh86mYbpS//vtHXVUkSzwMP1zx7h3+/ePJ4c5frg7F/fBIDn/x
R9+HoqRwUvR/KIbe1yisVAqFrqxqvv/1E/kfuqgbkmzAKzeog379hZSeMv7nrz3Z+IckyH2VMkzj
7nGq/vpLkVW//UyR/6EpgioYgizzS6Kk/vo/F+DfZd6/7sNfl33S7x8QHgpZMPq6rEiq0Jc1Wf3j
ym6fN/El9pU12kBzqE2JN7XGU9H0B5/F7IvkXx9igmUFlgdh5m9WgvT74/Dfb24IkqEJoqiIwh+O
wyoK9aa9ScoaAY7VsQE1c1yY9Wy1WviDk2OOypx3js3L0p5vfrhP/74QP9a7+u/r3T+/d/fZftjS
skKswzjli2+Y2BKwHlvD7X7/8RnTDPwjVorbPX0QXvsmdQV109iAj2SmUxJoMuZc+FTl8hKW5NHQ
kCXPFLMzraytr5AJYmzt3s7LlGycvXEFy6wL+D+DOQaSc2tp4NVhzc+eha3xa30jEQrGvjOvvgxs
GZ14zXoEP25txu8EtZvnn3/x7rn6YWP98xfvdsIfvris1VEZRlz04bC1xlIgWB97v58inXdTnCUH
iwFyXcW8YRjs4MtrehdDdBvzfB/+/INIf/4goiCROSCwCAxD+WO5+kyURyLVOa2OabvdtXb9xWA2
sCbrNffb+5sbrvzV2+lC39B1VdDlfv8P31t6f2598XlXedgEQF2/du88b/pgOi1MQzenfuRguY2v
++npVC6mLaZDEbKLFwfcc9cljyFsbkiVJt6sGAj+/GKoeves/7/zrrstokANrfcFhZ2aM+j3t0VA
vlOU1VNdA2GbY+Y/uaUHgJLxthr0YJjMV4k5Tbz9HnyGx8fwMYuPCGCEHmRXQ3k23zTWEF7CIV4x
IoDBoAQv8NDahcjubOZQ7oZxQFwD05b7MOKhF/3PbtPvlh7Mw2jS9mal3Z+T9Omdef3LaxAw6Fhi
ocmk9c76VHhSnlDXbJhApnubTu/OuHX229yBRMvn4bIMNj2v3KKMQULqFAdmI+D00IdBnqy9YQ7H
Q7vyvOEdaB40zD6fH2OAaOv2raZ2dbw8EZjexuczcbYBU1mTBCZ4YFCEgPDssvQ7EQWcmf0q22fj
bP0xc2sqjHNTcGgnnv52eNveVW4PNl6pteEqjnGyPWa8AngueC1SxKnMPADFp3Xsf+/DoGdeh9l8
hUx51edb7eNVY837kw1807H7dF3IYYvUXSndEpEuUKjs4Rz+7SuyLuf5cLtNFhCVC/IVHWWjfiCp
maDx1Ljf9/nNrbiWWoA5GrPHp/u5WtX6Nl3oDV4RYOCM54thURN3j9WZ9Q3+eMFOaiHQ4lrx8jMU
7al0gS1vTkkDS4LYLo9IISwVDI3oaVh/dl9kkc6YCi0WzE7NlQ04YN1G+2lk3r8X6ofwz+VHGdyt
la+6+/F4qJXW3dxKlnvsfsVaDCJ6HHxg+WM2tNI78VpUjxgy4cq2tI1ZcwQuNA8YlzmM5QxzEcLD
2DUzvHTw/sSyYdXYOy1AmOYG3kW/m5d5YIXmaNe559ydGkPHxoaZY3bGn87t7hDw3HnJPyeN3QM3
kuwD6E3QP6IeW0IyWEOEmFV2Fg12WBy6hT9pl+W+tA6MHjHn7XTzbKlt7pTr2FmKYxnrCwv1NPWL
k0+V0VpxHf5y97o8TGOwC96ozrm6y47zHUyAAq1Rth3ppoN5rI5ppjvRt7sY0/RJZZMWju/X18xx
rrNJPLxuO9PZ5aXxzpvY3447Vpo53AzPBDvPl+DgSyJWTSa2zNPhQ6ffPPz4Y1jYq15e34rhEtFM
qgyek05luMBfKJkAfiYjDAJBgEaDEVcG1yeK2WW0PFeZPee1lq85BnK/4Skec/EBqSPMXMkw4Aoz
6CDiy0fyCg3oZk4q/1DOvdiM5615BlUCnQBsZIr1851JUf9yY9Ik2g3J0DXtDxXCI276/ZJBzRri
G/zU0fDtXg/7sYvPkyVBIw9WPDtHszZ5wFNzNnhbX73xLkJi5HIXxtx4Lnhmr+9cr8bz8uGZfNK/
qSTkbnf80+4pKxwiHCVC/7fRyA+HWt5LjDa78yGhIIMW6PM+DEJAku3UPVbrlb/4Xgj+TFk+LqMd
0wD7IFrr3MWyKkLE8DcXrLsgf/4sGh2+ROFt6FSQPx6w/V717CsfTeFcAyMya9blePoS3BUzDMqG
xbeycuogGfXNgYOp5tM8vMzAW3bk4ZZUpctjENkXDTMtcLOff7S/vkxcJV2RJGpLubvXP16m5nmr
9EJW1vZmrLHdWdUc2ireMpg2mavYXXT7wS6cIiEKnBtOngQYxU5HpDNs5A1dYfLzT/TXp/IPn6g7
Fn/4RPW1jp91TTWyKf4PZ+e15CjSbeEnUoQA2dtMSJwQAiGJ4kZR8t4j9/Tny/qP6amp6Io4MTEz
3T09DaTZZu2113YuNSe8LW0sN37LLqDwarLCZlZsqRIorIjwkch69Xqb4SO3EAiTLcow3Y+3g2bu
QILQ9yv+39+PaPqHzWwYHH7ClGa9+W3FGuv7+1hrvXSIGiq4HQBRcIjEYdJbuiPGKchqh9gYsYGH
GP6KyZr/zBX/Oyj44+nfVqfk3h2O1TerQ7+RH6tzEqt1GkWHaSmhkhe0axSTomgwj0RMLPssM2ts
Z+qaZFc3y7KLISYZGlbonKdz8I0JegOy7q3qqG3hPM8RBJojFKR0ftzYrtvBGnau9gjRccTREepx
HOCWfdvddCn9IHHstt2DQB21I1qi+3n84NQC9D8obeAV9/0+XcOwZedHJvVM0E3og0WAeg/gkZ4I
IGetdPZoipmHaSOm50Ql1+Dv29X6ebtaxHdVi/S6phf0j+NUu+73LfPMgmEIEVHIqwso3U5xOYkJ
bZV3UWT1kT5IT39CX9vJRt0V0SHJT44PH0VhKjXwAkU6rdmdHiokDNbYdzoug6koLpAKocH+0Sqx
xEzSDYMTVFxcUkLhp5f0EQDuU/0gfuCfWnJY6mmMrACz32ezsslC0b2fzBrO3z/a/Cd28T+n5H8/
uv7N4FSb5f66XlX1R9t5c1qYsiL2TrxTWa/VoUUSh7zPul18LJoaIfW83yL5X1b9Ox5+be7N/Umv
+tEJo7jIUEViMBniiH7aczr1oDswsXCUZh6/PvrnG/J/3/7NO4GymNvdjkeHGDSSx9rgyvTtDAUH
Ulj6M/s4TfFJuPDyFre5jn/t5GT/fQOaeoH/ZfHbZqvVBJDT//rnqXuf981W836oDYz+MFLxVV6f
XC9f1Mim/L2TbblormjKETB1h8KlhHXZPeZt6aaC3GJQFQsE+npgjxsxhLlYLfIoJhy1bS9g5Qjb
F3Tz9pZqRlL493f/2cD98e7f0qLjY3wHa+Ddq66dH1lCma3stDdWTCWWjgjwSV7S9En+W/Lvj278
OwU3NIwB+NHEsrbbOmP747IaJ8NoG699bYB6uLg6tzysdtcjct8A0vitRM8iNJNbnufgEfEm5qU6
WNzOiCwbA+ReWNR30OsgFoVo3ZSRuE9BbVOxzm/GvsiL6AZ7VeVScux+yaLrv737t3O3LJ+VhlVf
1wa5rZZhkYe0IdZFTkaNVzUEp5+5TOsozR5uRv1qpeaofOlyBXHfy+b30rXwdKlQyJe/4h8ho8Xo
e+CGLLzwt02u/RQeERaRY2qoGFD1nytdVh+V8ngYW4OXS/JAR4AdbaHPkDahJgrmY13sqKg5mX+M
Un81mRrJqOO0WcDuZo/6EeGmI/u4uJ2b/GI7jJ+MV5saGnhXuwkY9c3BthvGsrrkzTFe9KGhWvka
tB2ikGbwiIN+6ZXCm/3mWJs/YQF/PvSbX62/lsv3lg0cwEVDKMm9TR8OTE3RoNL0BgqA6OIQFPlo
a4lD9yl7ELFEhYD3BV8SOudz2oq2XRwuEYpqcGHWREquv3ZRRVTMNbYRMwZcJbW4MT6k/kEStUqp
YqrZgV95IwtThvXsHFYnu4hUHImYX+6W9ZNJatdrhHhWy8IPfjufQH77067F+SRyIHDpRW0R02N0
FcV+TaYb1zvZiI7f3uZpf5Lnk2DAIThJ+xfTaP548uotQEyrDpDZ+HbyTvctaFO50/b5KOI4E/68
54qR8yGl5y3C5LeA8kdUCUSTGrbZbIH26Iv7h1Fp1qgclK+6xQM54zh2HMFNOGR93RtnmCh29ssR
NvVafjf/fz5Sr8Efj6y29sextf46wmFO4BrF5pwPrfouc7OHQbBUCXjE341n7d/YqUHlvGFyoame
V79nPGV9N65Yd9P6Am5BVBYmajxMfo9fO6EKw17l+P93uJeV7m5so8FnL90rM83WvmhNS2p1S3kv
Nt5zeBlK0uGD011/mKLfT6qp2f1lhX7KO0B3a40WFXOSsy8H+scKvcfXTX1zKa0BQhqHmC48FOI0
Y8xARvruIaeOjKOebPSJeHXyPkTHBDnXcQVxINqU4GK54/6bHPIJgnXqLNFeewYrFMLmtfTvq/qT
NTKqeklrtUazYX13SRSyqzdrfLAG2MjzEHPkIJiq5UPjslPVOkcQROxX+sstMX64Jf947Lfb+jAb
y2PbOlqDiyqHZxGdA39JnabpMh1AsRK/WIevGtO3E8vzqNRXazWDpPnbrVyPl5uXueYzr7Qm6Rh4
7OM1X0iJ6G/87Wk/hIf/eNo3P385Pne1hsnT3nG4XTycgx2nRlFD6PnoDxa/ftyPjyMIw/BpNMD8
9nHLvfm+L3dna5BbTChXjEod3dHo/ET2Be0GCcrordyX+/eT8wOszn3846nfPtJ6XB6NRvNkDVqD
p3raLbca0A7eo6wM16PaLYONX7wiUHb7yVhMo21b8JkssXa3dwe56uEDCFMsc4Lkw+aXdzN+tBV/
vNu34/XeXtaHy5kVqaKK76y9J6oPdJbog/0OIHSL0+BWLFVF/X1NfkpM/rEm32zx474vT5cmz6Xu
/gkJU5YRg2G8l2aPxugPLNF6k22H8jrQXA2tXEh0tmkb8+ebwgNtYY3BL2/040X7YyW+merbdWW+
GsuLNUBZxj18vDtwVxEo1e6aKbSYR8BX1XaeEhoJknL2dcJbVD5+eYsfnLNh1Kv1Vp3SB7W8b+HH
qWK9HuMWF0IDdnA4kUwwUTM5KXQR0BzoVD5RR+veh/RmTpB4Qwqh/OVOfl2C7xbgz1fQR+YPi9w+
tFvlpsEr3JSh9h7jf89UeXonahyfLW/Zr/tVpGLE2UE2w2Yc0nF0dP6+Cj/a2j9f4VvmUb7uu+W+
xis8FW3uyGjkii5Z2ZiJk0fAOY7Je36Li378bngMDSr8uvD4vc5fey7N0+6+MwfLvUs7Jy1ckSnX
IX0l6MDMegapvthScUnGItAND+L/8dH4bLNFpFslKvq+9efrpvXYEitUXdhq7ttf0VCIQHhNLOf1
LioBKIzC0G1QwkiwHe3s78+3fgi3YR5x+kAmcQDtb8bxvqrcjpsnYUOYN8Vjb+fvaVM0XBK/mFjJ
8DIj8+met1OYVB0x6sK5cEDl79CwSFne4tOzf4tkfgjG//FK3yznerOt3JfnKj6XOtQwbyVUkBpk
83lEE6fvb11dz/DTVqcjGrHD8SSv8+in0KmxZzft2d+XqP7bEn2zlpZ535iV9tuiDWc4bCQI9Tr0
Xx384qRimmwj1EouYsi/WsiRxNRp/NTs0RLnHknzKcVoef97QOJAknr1P52y3306KHPXGUHV5aVl
/yAT++8v/WM4aLWbbXx5tQVO/83UUki32u1l2+RchSHBfpE1tnZM1XDe5pXozhLr4Kvow8CLjTN1
u8GAhj27jy4qgheL22AByNCnd1d4lDwQvPnl4P+UMBt/vuA3y7vc1fbP2q5uDuwouszOJJ77bqFW
Mv4qvMYT8zNDSVPMmeEw0hUD6oKn6MJLSmuwEZ/S7Yw9t+N0B16f7m+2vfzlDX9gI0BCYPFaFvXo
VvU7ilN5tNe3w/tpDk52bkeXTlS8M8UgIiZ8RNO76HRkMA6pkLl9nUT8ff9MvT/f7fGfD/9mDJvm
9nFcWzzcBLaMIuWr/ZnCHp3RnU7n6Tg3yVlHRuLvj/0C/P/1WGoB5EqmZqfoWOoPN9A0b8dmtV6a
eKKaPtgUgo9CxVl6F294/3LrMjaKAVxTKnfbzPkos67s973wSuWcJrpfvNIXUfRvr/PNOm7LQ/3x
XN7NwUMyFR0KMC3treRpw1z/Arh9d071s7ft9DofqBpdBdZ6JO8RNyr8jSFimV88m3/vimVa5K6w
fUEh/rk81nl3GzdXLWtQi8KcPrmDzSE1QO+YquQz1pLwrbpxILDyk2wb0AsTogDQjHdUSkKDKXPA
69eKZxx8kY1tXyFBrCprju51HyJY57TR0aGXdpfnqGbFlNSTON70qHhrBNNX0FCgR4qcHhG6VWGY
68bSQBeVWrgMEZ38aHKiMIL6pRCEdMI/u/Hei0G8G/LVJdzcCnLAFPCC0u6dQdZPD2Fg8kPEN1Y4
XMBxeB5aKZMfghBEgJWn/lqgTZRdNPPlSW0VKHOl3tQODPFAoIlq2srmlt5F6vtKmTQw80eoSWMt
CeyNCc1dNR9jKHd9KAsADnbxkDnoTpqUXhi+4zxvBAq1Ks+HcpHqAvacYZ/pNUK7foT20xdIcaXy
vXfU0fVTGkBXVMz9ONZw1YkeURZLO6ydhrqL9jTKdx26yPzEphRaUsUFqXrf7Jm3APYVthfh4uPJ
g+AbAqPYBxmyPh70ioqY3xlN4OiF8Y8yU6p4OMzsFBFd/7zwxkPOQO4/82aujM5ZZK/5Gh2+j2cG
eoLyunh7fIDLqBDhC38SF8e3Q61P2zQr9FeIDKGOp6eK7iX6uTztKTJVkzTk3pUlUBwZ5lFVFtBM
7YzTw8TplGEI7FM69v1VfooZfCn8tSAsajONpBNrMw5dmiarSJMfyifyBpBCdNlCxRURqdCMcnZS
7R0fDCtdtdQc8eU99El/65hBPqwWegT6RlriMA0p5jYpKymOdZqaD7z+yuZxlrcWk4MlWG6KCVFc
HaxFcewCwmb7I/kLc9WRDWOAjJsCwd6ELi29JzubmU4QJtjJtkx9ji/d7WA+B1+bFQCKkxy+gryI
JmvRnGR+O51fvOn0Y8MVFozeFcLfxEd33qvZoKQjl3KtXrBdi48T89qMh6xaIsu4ExGhy/vw8ZLD
kJ5rAC6E8nOCB9r8cps7Acx0H6WsEP54pVZ2rJ59uEUQzBmf6ra7iED1dCL21qyPojg3WL1JNmYa
o1oHyP7NY1pqg6WX5wxOtHMD8sSBz6FOduHF43Y4QUcPD3lT4Qw6kNenfaacJLqtdkupB40LBKzF
YgZTRCtromT+5Wr5TaNZQmcKTJmoiQejHdce1v/Dd4lCuh3SCM5ZZo22juaizJCE6ZCeKyg2dWFS
E3gRr0VwGmSIKt2MTsMkxJs+3B2f4rup0U25JPu0mKykb3DTdUCCRfBXmn3DJGUuzaSpzgL9fxVF
bAccG4S1O7cpCdqCeBCWNV82vCkQQRcezkMO190b2HDmV6TQDCRdHIAKLtKMk3IOCroB4zYmCFMh
oG+5zCkX7jTFFGU3enrUpLh1iOdQVBJ5gVTLfDIO6HjjbzZsWLdt9EIHVL7DDfw7TTykDs31HPGs
rVecu5N2yCPJmNmj6GkPDUNEtlLZ2lkLnzZZjusIyEj4DX3Y9BFvDHY3kok6L4/JttjaTT55oUAI
49ypX6mAIsogJ3lVcoyGQwzpKAmjSxbZUTieW4gGsgRosEtdtp9MMAypT6XGF0qhXxPTZBerolgB
7Yk8Rw6f88eVa6LgpQ3zLh9qbS6JUT2xPUR6idHzWoBYEDSw+VEOlYgBaHFWn1BsdJa8F7EZf5kO
YhIwnpq6y7kajAGG+8OGg0ZYUv9Ao9BU8CdGCyYKeG0bHKO1Fwkg2EvAHNQlg/eMNjYqlp1WpL/g
krMKF1XXpJWEyiO/OzEj+2vTLaY0imZ/iCwJPXySXhtOLioBDHcXHLhOy1JPvybJS7ls8EGx3mGS
9LcxzdAJfcR5ZHCKqo5ic1ie9J26VA44EA8XSljOk8NIRZaNIwnfaG4QFtd1ZRUbGxcRi4YdOjO7
Q1j9MCpii75MUdRZxTqaLtGRQKdtLxi3HfLFsMpms6MzpO9sx4Oxl/Gru5Jq19OLnkctgF5OMzvF
WcdGIzfN7Tnug7pqyHqnIbP9UiLNR2uZUOnSneuzaXkZpUInLvg4++xQZKj7CZk+QXCtwlOZXWUi
+GCqPjUP5CHNl21YYpa8wj6i7+ElWnBedQaAiSte3augiZ4dN92wJe0E8XviVjMclAbAui51+0mt
y+a/kpxQxihJt95T/LemdyG2EtZk8XLsiCxYhCWqZbmFAMop5lvNFumFxrDTFmYRbtZpMb2qZ4rD
UZNJ+Yk22cM+d+mT4v8ykDljBylAcjW6qLn1feiM+Falbwqy6WS5TNM+S3XvZ9l+foQBgJGe6C2G
vKBtacloc1Z87CxetBHIxW4wm4VHb8iRahsip0sGsmax9KKH05ya0EedgtoRfMD/eNUwTXtmRh+y
vHhpilnYwMYTGA9CBW5NnEd3Fea3jy3R45bZsYacrSLEjbBoxHcmVUDWoyiHsBxEhp5DHOn/4yU1
qk5cc6GaFnPi4rjqTKA4YKfbINvzHVfoyKYjA6CTafzozZD4RIqvA+zTJFbb7n+ChOGzF8KDQ5kj
CZ89lhuVNbJNNz9cPfw08Dj9zhJ5tsOzy37RbDaWEBYoHkNggMdAj0cyQyqp6deWTFiBh2lTtHuh
JEXxZIW7kkD9RCKeF/TlR/eTRFUl/BJXDCW9qjIjhLNusr7VF7NaDFuO19/bfW3K+dOvwUOSkSuo
x+wsKfBT/7BL3dzBNGOPqIP6LTslUNkjZ0fn9RC4kL53Wb/YjQA6yAqVdOJ2/LU2QgUF8VZNEBpA
0yTg0TQRDPF6wXryp127BbJ/ugIYFhTP8YVjl/M5zCukkG8VncWa38ylviIgitefvKICJuFKvn0S
4Q7eBAMeenp0qE1S8EYjPl1Qyb7PT8xzVEstXLxAaHFcJcKFUqnto5VhS66LMAwXNa/f30EAfY24
drN6D8eZeIHTdh2JXkS/3VugnijDUg4tBAKQIET/UOulMHbOh7wEahWf+lmV5vYbJMl8rSlNKPQ1
xDZtC8NmhgmaCjq0YiBq1oSKQsM+B4UgzF/XsEUbm77MbNXP4jUnjGSDL6KGwqd2ngpdC3ZshxDh
sEpdN6cFqzJ9DdHplLGfgdMRCERrkiWqdwkjUS/qpT+PM0SRxbcRN4J0i/6LG9p0p9LXKyNtoY6D
TMVNFWuqZjREHAlbeaSNiRjfN5b2K0Bgy2fhz+nbJjSn9o1NdkIYM9h5jxfKydY97xp7MnnGiVfj
bMKswWNH9jjBKLcVvA8UVuZgJ0qFEaZtg5EHS4n8A9FvuRWTGBCDG4dXoLjPOMpNYPKnwCY+DKSU
HShAwnGCjdPXyu1ImD5CxOwyL3nxu+zhaTrEUoMwcLYYe7eUk4PKLNbubsPsvcP1sRPoYhDaRCsM
dp7hoHQNET4K3sVSSoKlEC2LDD2Ctr/QNUf57KKqsIk8eFTeWEjyDnBPL6n77dlOesiD4zXzmLCa
kdpceYJ0zGgfeUfgQXraBcIK2kwbG5Gc3MXOGRx7T7cPlFEd9YNVGCAjIfuMV7lFKxE0G2rQ4uQd
ooodcPUgkq4EU7gowm/tZKmkplz0kU86OIjSyVfn83C3EQXitS5PoBunj084j5KA5wRduC0SWd94
vbSDWtjHPzAZWQ66pqLcsM29yra3teVxaXtcE+hO+QWGDhrXhD9G7MGbXpjECDzXHtLoroPCaqpZ
drUIqnFTQIuPovMQKqPJjN7tKEd7nkNRL3Fbnlw4FwR44X3awbnkAxDtXUpGbZGq11heL7x/DJHT
5K8Z/WqwS7lVMwuitv6lcXeRVL0F4rJ7wb6CswwMZzDQ1xEOIjv/0JRbFrHiL+5zvhmWKi3Yi/4p
qYrbEzYrshL6V+E/sfJEoyx/ggoYYlxE5zLhQoeEJRwJlQ/3occ3LhLM7qYzZEiNwEmpdBv5inu0
TYtHl3TjOsxtpKsIDD2vKgKn4g4ksTWU8YuK8nESDUMMzUYEb0wEZofPgFEudRy7/4TSwFGnJ9/k
g6AJB7fuai8G6xyaljlCEWdhokgsnhGjuMQpWtuPEd9teoHldNtm8DHoog1xFkEJn9g7RZwaTqtz
Gx7E4CJYpwcYuM4sD5E+bNsJpDew+S+SF2L9hAQPhGPdRQXOzkZ0Rad9t907PJSPK9jJ2xmsTA8V
2eGSxsKAC3dy+2xB3wwXi0YKJU5s7jZDjsyRt0iSId4BiUqOyfVNtZ5IC/ZoC5vFUOfBBONuYMFb
TfuQFWUXAJ8MN0FLm7iCAsICu50yG5MWS376wn2gAd3ZZHjY6hUe3Gg8JNyKtgSuVXeYFxNrbRMc
EM5rAnxRtOYACBGGB/oRVZg+w8aW8GRn58nS5h7pmAb7Dq+GzCeB/8cx4ujDzIYVvxL1OX9vnf5i
qViQFp0DIuH00OK/2M1Z8EXlqdOh/sPTyrjaCuif0/qibT0u1y2DMEGojp87HldSc+1mMDwZpIgF
DA3AaC3o8zB9tpuWcRcBGDo2RbOzHxENP52Qd+2zujwXHz30+EaaIxeQcZvu2cmj42dOcl9que7Z
y81Lg9ODzyUCY+axyJ8IWYjnxUb2SeB00D7byTwMdQJDxHbp0JeB6ea/6Oy4MkUU1rmCVDDtR7SG
5F3Ew5gqVO9Q83E3d9dQ7FNbTB4udH3lr/rzOYpvoLCCXK0gBLSIN/ijL9zp4jYDekOgu33tztO0
spFu+QA7gDEOA+VCdLWKs0u/jeaRWsI12cst8Q0xD9NCvgj9jQ59SBoyIIstJpm/FK2PzJik/KB3
h9YIFEx4WHXiTIfjN8Opb/jjH4z3AOVcz+/echnM9X8CAOThle58TL/gakhG/6JMJMf0vhLP72Ky
M4cnhwwwkDytqAMPPbeyebJVvEWV0Sv3QVsgQmat0QdDB8V9OPele0TkyStqsOPor6oNi+0aaOZM
rHOtKxZhqyWFr2xVE7U6daYn4sqy09KxdwnJhhvaguHPkPqQaRNT9xG6AO6B3bXBE+xHY8f6ICGP
wuHQxlzDNhCEH1+JV8ULCXWKrwYagm8VhfrKAT1AfTCZ6qvbCpgghR4nJo4KMeYK69n2aJwhIzx6
gEL5ux/qICPfcZPGbjIYyFaIST3pXgTtWmgUxixY+L9S3lQeVmICuGlT3NY6TQmKU+96CGigjmtE
bdVIb5IPoEIgsZJrbwL0xmqynyl4qwsM52fp6SpVVhFxSeSHvSx02qWzHx3wfjX9bvpPhC8j9ndZ
gt4QNiOiyu5tpTmbvgwBwfAo3fm2Dse35adk1Vfp+2lK54j7set2HPfkuT5oFYDv+QEQpyGmikwP
3g2ib4AKZzftAZysI8ZTIh6OMBSvfSxIuPcR2yiBF8ggCu6PipXPrGjQq1T5vMPkZNHR5Y47Ovbn
s0/MLlTLCxEszhak538a6e4CiKqH5t0FNVkyiYaMuRXcO8aoUEYnJtULjijdV3sgm7eXoJtZ9oT9
1533tlAssz1oQKUKxjrM1Ly5FFUkvW72nJivA2O5vqL9ZHRyXJ8AHUMLSoViJ/mB7xPJMtnPY4HJ
HuegA2vn7DINCRQLvJa6TvpkZWp+b3rwei4I1aov5pew/RZ0iTFTinn3bkoOD9WGb9ZbmnHH0nkD
RI0bfqtwMd/ePWRDXj0T8e9SwIitrMgNHv5n11p0K+woM+g6gfNBz/pHt3EU3aqicqSnSTI7unV1
OqViSq8xdurRs6aYgJPDI4UvgNIFE2NkI2echtP5uFPErmXT/T1ZRmtgQmq6zTaDQuTXpOWSEVrd
98lpd2tHlcJ3lnWyYHC4pmBD/PXW4RcxJS1M2UOHx9uTeobZ2d1H2SYGGXOOy/5Z+q/Sht9bDq6u
Ea42qpyvxf0Q3eKDln1qrfrN0LLrne0mOq2ZlmAzGuTdPxi9Y3fdstFsrWO3UHwjfuRf+Dd8AKK6
9t1GzxPx0jYTJ5wIFV5GTpX9s9DJj4auclIzfveNqYvwq3Yargag0dxuPYtG/ydmWm2K4aMuiC6Y
msd8QI1DoGvISbqCmZ+JcSS5A8+B8sfNJGsFUo10WxdazDyj0vSILDW+biJK1hwr1KdOqCPPYEwf
4a3Pdu46Xqr/ZCXD4Q1x9L5GivKigj3T7W5oCQZR/lTNPlVM0qPoQCj+GpwBULMIfGk9escP/X8g
Hl68O/jxO5dJFFuvIi5+BKBQX5IlXTqVtigfgwohEaHRmy1G3MDZZQ9U90l92thwFpuXrso7UtTo
GajHRYQIl0Mj4DNrBAN4L/1NOZkGAUF0TosvcJtbtfFzfE6ek/oCdX/leboTjlrrhr4wZCY10G4i
dSnHAZVoufeuug32xu4DxabVnvC5J7wDEs6wuKhI6NWLikekz08RP0grL3qJXwsEdfQe6eaNczQG
kobuAvn5NXNTOjkeGzyYNjiAxZNHepgZK1u/8MlfI+NA9NIInsDuWEdcg8Czok2xJ8D58DNEidOL
T6Z8hPn2QmwR5Tlm9/HNunxCKWK5c1HcYd11bWTeyriN8auoVzi54In8KSt7QxNjtnVK95pMqhge
oihYu0PC7pvGYomggskFR6MqI8ogB7sBbozeF37vGGlcwWcCTUAjQfEksARluMf1LaOylEXRjr/U
fR/RyLcXPdQ3XLL21oc2WbRcyHdXjBriozPYkvovVg1maQkZnMg91UkEh4O9lMgS3dznfOMM9tPu
ea8YD3exUVfZy+uai1+JmFAbndG3tqFDO1ZgMfoUWZRjNth/DE6MtyKEd5sVQabD5IQ5gwG8Pl2Z
/etdVusYyBtVfT11VtRKjCO8anfqmj49ZStkYsgoVuhPic/n4mOkZ8KJVbrfqzeSrPwRQd805GZO
fLU7qgful66uPmkkqr9Q1cL2cOB0+ZK7U67szrWUy4vdKW3rYTcQ6LJ1S+DHOO8OtsBkKY0Vbbd5
69Re6uNx9dpN2wpo/aPcLpwGUJ5gbnBNVC37AYSKQJ5sAESne3ejfHwFqC4mG3ONECSR6t07Qdah
2XKwbchxL53rxZ+uZcd95aPe1Jwt52vG2QzRi2GWcZeJ9DJm31sBG3ik4TRdV7qHG9OM7epbxutw
cg6ADlLGMNvlSTCe2iqeyVrSMKmJvunynVMOY9Ta0jM5e+nda6JIZafMkR7bcC6PtVH6DB/Hz1fN
zsZNJ51Xrmw+3m45p8dkU3drgH984nwNC2ocMnFjLDmZSwr1TWabBSUxAmBLNmGWRRAhEpPnmz2x
J7A2eBZ2TRRPsklwewfb1VpGiNYTQGH/mkzqIoGgbAqpnCuKviFZ55WuW0YUEB2xdzrFKCqIcOno
c1irKYRdkfNAJN+puVqgGP2ZcVI69zxvRXb+cHZXrqUA+9PIz3lI8ytGSUYtN6LzKMsMz6fvgjff
SDzgJdwyYEcSOxY1m8Pfo1ykPw0rw2UHg3Wyg1KofVZRq2VauQS7qklwxQi8pwRU62zJf8SDPtK1
wNw/FQEAAm4+wkJ7kPfWAY1GFDh1I3HlqWqwNJABf8n6lCE+STMerhdII4oZbHd1dnTojqFcQzhg
njhyp6BHbxP6zY1RFlrl/VQGiOYw+sawI6A0k0UjQ79/BZ8IPZ4dFBe1YQUO64KiURzTlU1f6VBp
mQhg5S0nszetR1XVHaOOSbPQaH8UHVpNS7+Ld745PSrXNbvtnJmmhSS+WMv2k0bQXss+TFonka71
8vhjjATytu83JR1jpM6QTihyos96Ybab2jWcJ6xzwWgMYqLzp46LDp3zhe4JYKYnAS5RJLbyjMl8
Wg6JAAW5jQbFqRVeXZg9lCI90UOA2XUIizqd0WEl6dkkIOIfqbGRBE2mf3FKcD+Cyaa96XZIKu7y
MYijKgbDx28TheaR6eZEZ1ucQ3XOvGrAfNsYuxWtq9sW3Kg20dzwRuW2igSm02JC2vSAbDOa+Bdl
MS3L+vCqFDsJ0l/oyEokSYndm2ieyfBu0Gk6HFtqaJUkwszbYTqBWFRpKiPfNPHFh3kZMom3xobc
REKaSOcsFqAlSpRv1yA6GsdAGW70EFYPOV+yxoPXriIiS8G9os6a4GI1+PEFHfYudyGPGHLAqr1D
FYclTb/4ocaCsxBbneyYEKq/wy3KoTY/IfTEEUXUpY9U/omeUBneKFTBQyrYWrt5fSItMupxk6qo
uZTZ26O1oKYroiq70mlAWQTkMktvVfTk5X6A0fiq+zaYS+a1iFLB5OJ1QBMJlUB6+kZMqfOuskpJ
JcN/vWlXZ+oYbIPRtajVGHEq0GIiehs9xXbQq6fTd9WZzp+lwvfxSCSseQkd9nMXO+/FqDM+EIZ+
fJxSlALFOHaYYY+VhyFOqM/wliM9DJcbAfHbI3SgkhbkZBg3MSpVb56VhR6IQfAftFUVud2z4h3I
TwbXecX40lefV5wSCU65YZk57Bfea7WiQmnp5GbpMAssQ6ORdh3yG1hvFC6vDFpDjxamVXdVqlPI
Ydx6foyDpgufzC3PdZ2NvKDAJnKmYY2TpBKV0MwXYljuxNj3sEmVpFVx2yQ/fDiBBSxy6u2MvVvQ
9VCZ7quMcP9cd6PTFLT2efEabUYJ2kb/NNXzKYxSp/6qFs2WNzE7j9BDTBbgkww9ibal6D/CxQZV
+aSRghP2TZ00PgsgxKU6jm1G2eLFwTP6QK7Esk2JjIL3GDF1STwHeGFOcDtDJyEBFqsG1E6Kh/tA
EUCnUm52fAqWGD2REVQ3X1c3M+jvXLZS60BgAdDYt5GpmJy7mx50Bs3yYFAhQgH3EXn5rIIX9Hba
/Y1ttHBTiBOkAKLqjzQLDUcMwVExwtf+6mOxDeQQCWTOA33zOc0MSmCD2J50N1m7z9DfkuIRtCVU
CF+2CUcXUsA+oLjC70HD0NA9hreM2bVdFBASAtqKHpDa2LvoNjbGTqPdtbACljwfw8epR96vtcwY
nGQym84Hoq96BbLZmjmiVSoQpHcfBN4R4HcMByoNQ6g/GlIGlRkPiUfPFefWKZhzU+FgNMPanMA5
uVXtKytz+upf1h+xDVgnjiK/iKv1Lr1TdmGuiX8nMiF7gPCAygySAXi6WsJYEtKAl1q1/BXQxAjN
Yqs/pjL/yknQWqIZfJr2YDzplzcw2sCkqCXMu/xscOZ05HSjBVah5oq2Wnh5ikUZoudMxVb3soFd
PBUgUl+fBTRUBXM6m4Aex8mYCNCAO/B0gmdDfDLIJhu1o4cN3RhJAWbHLJG4EJtCN13Xid/WqhZq
ePcOwgAlmJLsynHO+Bg0DiwO8cO+Y8eDdtBQtQ44JHIJRHZQOEWDd4OuJo+gane5zu8F2CinET3u
S2QMAmbQCPrPnYDFCRCquMOrvEdIGNP2DcQHdAv34mSvbcQvmTZgyMWdCQlcffu8pbmXrta2fRr0
TwVQi+4gukX9E9ioUfFQPtayJMjIeMHtc4D6AikKkq428BEa9FxJ+xEzKrSC6mXdr50oAiAJDhvx
hlQ4Gm81mmaJipEJ3R/BeU9I5Cx9Jqci2qBmKwb5PPkuDuFs0/DQUC/ZF4phuOVO8+owPaKlC+Ct
KmFM6Wyy5urz3mlblNbJLdvcKKfSvyG87lSD/ec4oZLJjBYy0xe0fcJB0MDNzXkf41byMFymIHKC
8AwN0isExO/QFl5B3bDbSBtQtL+IMV1hO56u5Ybrs0o/p47DNPCO8VIlhJTT1XuqOmkfYQiKfxV3
W86ZTAYE2GH+RakHEl4n18kyBj/3ULjYoU6KX1Mvy9m0GDkuT0sx2Kv20r/swv4C1LKkR5QQELus
udlHb/zC64jm4FyXBsqwDHKoP1jycXgR78/P2sr+vDDqOWrOL08H1D5ZOeh9M4FtwK4xBPLNPwxn
bwcr5k3Zjbee9HFCuYXfe0+6TYY8f6AMPGbucrXh7y4dU9uzR0VeT97SEIeiX/lY6iOycga3ZM8p
plIFFAYw+oLhEjJlnYR3+wmCBqVvSLavEb02taw9Ykcu+tV3evybzq7+XySdx7LiShBEv4gIhBGw
VavlLR42BB7hQfivn1N3Nu+Nu5hWd3VVVmaWMqv6+43vLZ9pBz8l9n6aWXVqhNfIt502bw4AysPa
Hy0DZ32r0bFqho3Rn54IW35y/uloeyKlOY1dXHswU6TIMqwR+A8LoSLmgkX7xNgwflQxCWtvKcxN
a8sSF26qltdUl9Fcv/JH8swgnFl7za6P90w0skWaWYxWdDaP+SeuAR3ONHPp6PPTI/PoeXov1/NW
hj8+M6Ij7DU8fiC/jGyG4+5jEMW3tIWS5OuANpr0NiEYrLHhbrheb7tk3qzWvU8cDOQ5sAnY8Stj
tfJuCI4yj+YZJjzDz+TmPWmu8GA7w6CHzQiee6DYPemTRBGQUCTQ0XxgAsU7G84KfQWPrwJkfwRg
l/6ElVeccGv3PnR5+I2Qp36GBWuO0q1qJaesybmvAuyLiUtCG2uP8Yh6Zl6Q41m7we7eSQY9Tr3q
VWtKEH4s7HvSJ8wCDD44xJpI0oCjLUtOQAruphW8XNywNjowwyDBUgpr0q+FC6oT6D3s8vYJgWQv
Z2pMTqOHoWPe4LQabL5VQkBz0nsor7dzc1zTPWPSKaRziOU9pkQ3r2kPghsTHW2VXOfz5E7+Y1rf
qPSb7tv5Pi3SbZfRslFlCAT4QGIiObq9zLgJoRdX7QH84h5hnpJ6MmjNE0pO67JEnhuJUvvgn6DA
qkHAStPMnysS4smZD8z/ExWwXfgyoi8uU9pEVWf0npBaqetNJaUfBKZn2yWQde71EihRjC1xpK2o
Loscw5fJcdjCZiOs8bD3cR68+zuL9tgTAgoLqL62Hp1DTWRmuHvNyqEQQH0SOMemE4ElB35ik/zQ
CzDnogmT96Ake1BuKsirrBC39QstLMa2BWeSa9qCS/pRX9tdQvjojqIoqJvWIBBjJ6EjPYfAZ8Nh
DlJ+d0+9h6nYv4GKDJcLKh5M9l2cNZPWkJe6u6DdLu1F7gaYnJKR2dwnvQ9s8psfvXBy2rB+s1SM
OYxhUUdjOHlGmibiyekNturZv6Mw9Ggj5u/FpuRHO1A23apb0m86SjLQtOzNeUAKRRTZSIPmrkKP
DpQcn5JXujjJ+acmnKBgcEkbHv05FXCxBol+O9ipmECiieL4nUYrFgJbcftuHY/+ue5+fbNCxnbr
BYPS/1R00nYYLE0todSk5bZT8HOTx3S1kiNfSlWyFr0+VQ0/4Az8AmFWTsWx8QK29mNep837Xn25
+kzVJmxW7WL5cI34oaocY+7qA2EDYCQ8I/iiPUqvm0PoYljiWFHZsdwkGfAe3PT6Fw+4qkkpZgjU
iK4MgOjSPe7t8t4gCL62+MN8XA7EXZ/zaogfi3OPz9OSFnUA8Znm2YR2rm5SXgJfMMvLqnD1MkkC
FFlQ4raacBwn93nVnjFq224Suq29F7wRge5F3QFZCQ8iL2iH6tbnMjm7f5+E68hQdAArLADfx3mt
6ZsOzBF3bxeDXv5QM33M4QOcOk5gNCxWZg8D0ppjwwQ2bbj3YUfe2NpBp7M/7l1xv/UuDBclbnV4
VQziS/caMF2Irz2fk45o2tzWcf7QuFZMIvF1gW8F4z+RWHda1OHgjHpnOn9ADO4xH/xidlFzx5wQ
xmdV7LN7llGlCKY2l5T2fJGBpyETkd2dY6njVZMOaZN1/SZc80AidSp9UEOvAuOREVhfiw2WtL4E
Yk59Ga62IzgNHyee1gXju0fHPjM58Id3mfDSPuk9gAvjLxizxCZTdaNHiwqoYHuyb3haD38OiO1P
TwES3118iPwXxMkqhl3Sr3MWL3/axvmbJOXCUfosw1/vMTHQozU5B8e792w4DD27e8w2wnKE3K1K
HCHN4mi8R6g0bgtjYmQFlxdVt2Ze6tOTZy80jfbC81p0SNvqqeqw2eDO7GToTKOqmn2mCxi77Fq4
TIJsTL94vuGjzqjHR0szqwwOjjKU/n2tVt4iCAwg6fCyUX5hNMWFDeu3eoDL3jDcOteGtM3s3kBp
eFPOaTzSAdnf1lrhYtTrkS7Ng7ZQVGintSKy1SU8M/mMvc8aM5Iv0/kI21n45mWIfJrDO/Dw6PDU
RFeX0c2fWdwsxA/l/YWbl11t2YBBcst6SdJeaqU2tkS9cSW1GdwRDjcBIYunLneky2Bn682nyY8x
RF0e9WRDkfbl/fZuW8H9xN6FGAxkc0wSso5c5QcYavl2xPRy5jua9psPvjowolYNmY8DNcPP88NB
sQVhexFp344h2fKT8cSjZgNLGedy08+Gv/8o2iWcn16guff5/E37opk7Ce4gnwQX4XK06t23EGJg
8lCFztarPVMQK5NNfvHOS/Kmgob2cyvUSw7oxdbNTQK14BGTeKy+LQs24obbI6++GPHQ1ivoQ0ST
B8dsrzeb5lkRZ40JJF4MT5DdqurJve+6jEFjxvaVqg89AQqmiNR3WtU1Kk6md8zOcG+lpSw8GwZR
25e5QXF3a9GWkDmJtehCwbFsH+0mLKI7FRliEYOi8EFf0bHbp8SsBu/2yJzeNEyqfdRgjPKiSeLX
/qTNumbiFcAevGd4ssfoQK/mPn4GUiQRc+/KmHMhqhU/hB8o7whuFJfBJdzFEKoJdP5VbVMWHlfp
mv591JURk4zCCO83wpwWzmVvF+KXTwl08attP9l5WM/QpP3A3+HS+psz94oJ6T22boVavE0piH2H
iA4c8BYgfdijDhsEisOIqEeucZsxtq5h6HfITm+TYINem96AF9nlBUFHjkc9G1Lx5zaZ1BzD8ns8
ofbn5kreEXGea+DLTXdWXk0qvtdG0gQNg6isqGDvkVVMRtI4vY8gGiekdATamF2VaHM5gFgBy+SR
BzgmvS0IjG/hJ0Kn89SgAr+KX3Nq6gOPPI9WeI1zmnsq0DPcuFVAvfC7MjWdi6v10rvpmTDyGWBF
FxpUyFd+ltEu4113jwXeJ8DPSiiNEjUkIG2JkqUe8k6YHZGwtqD/wOmat8iovkuSWeVt7LwBp5FD
3Wuueyfie7A3fH3xJ/e7NWpbHC1oRL3eZhVW8R4JvYDJGIO7gvJ3gx1IvoO9X1K1aQNwn4F1WLv5
5IBb0cuFt3OA9EGeNRk1p9HXmVlbLhOc5c7gjZLrXbfOvAbSuBn0MEzb1KzBhAtPc2fcIarwWZ49
Sf2bLsnfsqDLHEUvrbcqqeS6no+YAwvBrWNntDhG1QupA3vbtMqTIjcg79TCQYGm/0kvMtb2gFzU
GtLugCC8rdrH6dnd2JXIhrp6GULsehI6b73BvaW+feqgwTnnpmJ/eAx+f4eGcGI69KVBgegqEvTH
6SHkEtTv4S5Lmbas0rCN8EkItk6LZtQ4LIOhfRTsf3imfNoL2ju8UH54Rz0//qxjodjdwt2azVRN
ZmiQpDBvswtdCsJfJ6RTJNAIEDINdSD8N9Hnj4pebtlAef2tSDqBQ+9OLbfH5fBZ9YG8TfiGXDcf
t0aW8MEhnzkYCTRVB/oNt6ZBB3Zcaqk+KxHASI8c825RDrQmXp6/v922gj/qHILUVA7dP74QVxxe
tvvYaDCvBp99DjPFFOy7pOLC5qIYefNqpr5g427BPhVS39YRctZ75pDkstBc/LwQzUZGPUKQx8kL
+ghzMmBIvlmlDVvlPg1gl6nhGGFh09l6/DOfVu8peZtklvRJ+6fhe9MitIAaj5ocUHatR3m259xs
2C7n2APAgSw5y2le6lf0Y+QAnCrokuHmFZ8Dk/TNaozKlO0Fw43nc4JLQuNlelzRTd7hWfdT5nxx
XnHNspL/ASfmucEBfo/yh7jEAQCSqTGIcyFF2Kpjy7uzyWTyBfRsqPZ1qiJd3lw+H4t+pCYFyGZ9
0O689taJZ9DEHtjazpEIvAwepMhqnPQFwRpNgyi2TZ0DnxTAMcf1lbaCsxmSPeGGpjpkMU3ah6OT
B7I7xsdGOsVEjAcaI7Clqy5ZFCm/NhTvXLpCW+fqhNRcceXDHSNjKW6wfHD6dy78rORSQ63Z5lD8
0QlXwxf+kOHY8PekwgzlZnseej3Qpq8tRro9IcjVrOTQIGqRWgLjzOfNzfFMIvqNEnJQWIroHAD+
n39A3SznezJg5WlJwRvWFuANDqNLVxSMbaRMPC/pdYPqEmGGDHtXyFeP8ZYSaN1C56Se4eaUckqo
hGyKYMZDh+0YKMbeZR+baULHbPcM9tke9vRqC43h6H+HHU4LyYaCGg2RF4TlNHpMeKDLYVvhpbu5
qmBL1jevUrm9YioVj7ZFzIxG1X44DvS5ODQH+ertFSkJB3hCS/1iJukUdd1aw60EjX07HZMJXuQ9
WNrfp2ACCg/fgEbE3QaXcuMrgx1vsJVpuu0y5H/6xpQI3kWkBkInf1o7rqABzKeZIvoRgQ82ZjNv
XvGUspdX3+4YwWBt7x9QvvlH0DF2ZEGqyTRh67CoRHtccdmKZ7fqBVuFGwQzjpimpyKNSxFVbwGB
Cvu+FezNEPXHhvd7W9WzB8Z5sYcCK/TUvAZ0FlToLA5/wTN6NZz6VRH4ldfWFfB8SFRvtfehTN2d
bfJWkKQ8yvoA3Okz31vP1WBLv9lCBABoRpMLFc8s/wi9Q3bre15HwoFxhPuA1Yo4qwiJZTOX3J32
I1xkmSDVViD4ENF7kHrUJRtI8Ui+72HISpwFg/ttbfjtnFAHotLLbqVI3hkKDrpe25D7xOUwDqnW
0XPZsyQfjw9i9orNKWPAnbc6zsAaGKRu+M9TWNC8Yu1JEKDUbu0h5et4xrmrYt0JNFi9qtPQHjf7
JOeMzaEu49FcQoQE6Gc846+I/st/N8TA22j1HlF9arecaD0HgOOKf3qq8N/OfTiZ9bisNPgJgM6B
28gjdPwtkygiqpuYcWx4dwqFpm4NORsPkvHC6R3pzEjZ31m/Sovit6NQIbA7cj4ek8e5Lnv8Al8U
xl/xB5IBMwkUI4SnHoLEwqo1kxmDnMAjGfHIfLOGR2IWB8e2nTSH1HPNYEfy0vZ09D3KViEnJbH6
K7kl0dv7X7U1CZrSMCV3Zd5dj/1OrOCCOjI3mFFpvjJDE/BLzBKvMCR1MzP2hMS95Nm1+E7T/97l
AY/Fnnz7Y5Af+6vGNx03x1/tfBNEqUhbmy+nHAjX4tkVpewwhgQRAxD1ivTtbVanxarDplKrkpYM
dZ8Y+dJEEo0dgkKxPfbpZFah2EHP4iDCB4untvBiTTdGmu7scXxvctTWe/vm9oXlI9XieFh7Id00
ttynYY6lYlCNPKKmmXAiI35abik4OgwpGlca3gv0KYtFXACXCJUH7BD8gq9cbxWmhZEAzBDBuHtV
Buy/MZc9P+iTOgPHQgzB5ciB4yD03HR6IB+Th0geRb6P+usvQ7lRWtwd+8llhCdoI7jNabN2WRT4
DQXaUCoR6VD2S1o2d3pHwquhhgp30RP8WpkDei1jSIrSIGEnkS5eAbD30eGS1KEZm00HopZEDR7N
kV76mavUxyuf3u9CRJadmWrDL6y0/uRsmI+m1bNdGT2nj6b/XMM0c19eQaPpOgtbGmPNR1Atg5v9
sJZ/DFYoh3ubxtIP4kOlS6cJRipSf+ygrtq0s4+FeIi/xv+vwu9njluC7N5vwHWFn2X3cN3Uo+8y
O0IPOS46il8w1b3AunC0Fu0+oxadR9CisXizPyqS2vA0SRJXQ6hdNJPlzNERCTgmd7HS+DUi7egW
U/57Ha2zl7Kixjjik1QNi/1C/W7Snt05xqjbzZaRG2g8nRNao+62wdBr1fraJULfdgRhBDERSwoF
k74x1KFVYcLEg2gbP6rWwT0aGiOGht/d9YRCe8sR9rysB+9BB3b79moVq9l2Komfvl26zy8r21Zo
0UJpWdN8dmf+x+uKws2BwvhHhjQjWbl7OLNpNSPOfVnVnhtFzS/mZ6z1+sJUdfjCzY5tTjr6XeeN
LupFsWcstkGh26RFB/ui4LA8WHhoCNKG/tH0e/UgO2BBTtvVX5/eat1lUwnFgN406htUtHQ/R4CL
faY7999gGzmc08PLq2iDtohdRHfQAfS8XV67tbXK2xSq8chP63ZKY4YitLUkfI4hkEKkGLXiZdbt
Ig9oeQu++LpEZ+z3F+mDcP0c0sL9wM+A0y6f56/F68DqYX0zSGHv5P5yG+qBGvSV3vncl/gwmNml
4axhWws1TMwZ221an7/w57WZqGf7331YZ8igB61HGvy3cxd9K9/TpIIGq2GkNyvJpahUm73iwv08
exE2ORE9MWtEbVG/45XLNDd1hRPKrh7UaLV/Ri3RoH1G3aVb+KOGvaTxx84u7Vq27pBPcXb+Pki/
7be6LR4rT98iPOYu4+esDIyoT9u+zgWNYNve0UmhJGNG4Yg5SNiioQx3DuuKuoadObJAAr0lmnwI
KR98B/p98kFU6lBy+ifO3rpBmohJ5rJJ6Qw9WY8q66xwXaT89HkxqcfLW9//6BvrPcF1q2jwN7Ze
H14ozDmRVCLzn20QfwlzWeiyFXTUYFk8UPd4hdzUaTE4isd9JoiPHqinoMYAciE8olCAeUF4etlv
7eAxgCI0v7g069mv/PhJ+YuK5XSW06nwZztIF12O5U99hjrKcP2s+Wt4JGw4gwL9uCzRcx6hTDgi
6SacwvSleEaivyNToIlt+m9g0T0Pf9+Grcse9JvJjL+oNoim9IdJmrFptIwo7dfD5x95gb4y9cJM
tPYisjMzPhTznGK/y4gr7RI8+1uLp8RipFA5L5uTRX2DGTT4BiefzodNHISxj4HRS1/Uab2V4ott
nCLmuyA2XThwPfrODGIoaZR7Uy8MG9bmOyDFkyNWaIIp+5q/KZn/SsAvWemTJ2ybRpOc8snA7egR
3UvvEcHNdMukVtBTpxrbQQbiVuP0XbacQrjHs35LY8HQh9+29YRHup1zvjiqPI4Qv0ubHPLhT1mK
8OOt4TeDnSszjfgpeBUf/9ZtOegwBRYRdvAjRHyAfQVrBIF3+p0f/r4Xmgd4wjlkyBxpFvRfjkvb
9k3b7L9gk9o+410djjcE25uGbkra0nTin/3sYvDnOD+7hhuZtVvuFJ/w2tRkdpvpZU525n7G5x9J
7+4l2T2VdxiPWRvrmVyze0QH90AyiUxazdpqemY/Ue0VrRCicX3rmrW8A18KdoFwlbYfZDI1VSZc
TOxst8iPvb39dDuhcJBJJeMxjTCIYoIFSzbV2NDPvfrfln1lxDdzoLm6GZEOmZZPOW6m8r8n04JR
0DwxVYgZhF6cNZnkVEgS9VFfBmT8CYIxoZ9/xkf/MKSkhLo3g6Z2jmC0FV9Ny+O7OSUtxnlCuIb4
QTi2wtvww1/s+3gYwHc13+jsUeX8FaFQnH++6bagVRSwl88/iutZTfBoAxascIEvku2DEd9kdiRU
Hver2xua7RfNdt/C7OmW82NWzvfSaXmbLGcbo7qLuz8LmcNvf3na5nD6nFesxhzah3hwNI5U2vMY
gTGuJN6UVjmMjP2EJBzZ4pHPeQlSvCH4RCIj4anDqIXXPCaREO9WcbMZx8cMuRGPte7A+UCPCQE/
XVDU4LoAR2fEhSbWKDLZ5P+TWKL4Q0juPF0IyXhCVNQ7s7AMeWR16HsUDtCksOxIWYHtHG/9Cayg
5DBsMdheowtlRa3F4idcEbZ8l6AaFcqHM1rk6RkPJ1aKKbCKEm+cMihvimHzZ7HHwEWL8gCi4Y9G
218mRsxYt1eWHKOYtGd8M1GaY+MvJEdEuBA60MwzjB3rgiqXOJ+23zXlZuUXHFsStrooOGmGj8cV
0u67jaYKbdIAiv+EtBnzwz1AM6izoIOge2eSy5xapbMcI9FEpFTJvNUV8AfiQQdB788uPLEk6HAX
kCfgNCWKAl+W88tJ4CBB0UcSveLydvtIMxzESlgo2w6htRCSIEAVe6UWCIufTAZ5ORDuJXnZNrnr
k6ZFC3sIe7x78+608RVmoEy/QCshJtb9/iIeD5kW1uwD54g0l1yXwA6sy2gMA4k8NEDmxSKSflIi
3cBTQkRtPRTQomqsuvBuoA0K5jAm20UgC2qpKZ6tJkW756mqpcDR6nV9Zget2gkzYB9OzRVFUGvJ
Nm9De5XziKJZThkr4aPpwW6m39DNF4/gO+A3zPHhyXGXvDy+IhIZHqLkJ4J0S20CugNRW5JfQAXa
2Js/wMzAqIYdUJLKKr9bBH73WmWVMfxgNw7vS6gMHcxrSgCW68dh6Lg8TzAVSqdH9G6F0/Tpbqc+
SRmUXaA3yOXisYxUfowzgKhXbmLubYt32QDRm1MH8ox0LyfbDjkf1LRMa2GZatyY4wcpOm0C/hU7
cX9yTh12LSJ/8wpiLXAWY7kFwAEwk7CV3rM+BgexDE0ofxxkUJ6Pz75tQc0XeQynBsocH46t/DfM
hJX88dM3ndvSmy8coJH8pv+U3wyqtaGS4kKDPHOnPoS04/LM2Tv30LDh5JgAllCU96kvRAcEb/RE
Ygu1LxVVG3sOFDO0vRqoEHSQfPjn/nsb9AEzUifeJqI/ZqJEnANsLXLvDCNBuJq3EPgt5pOxWxmV
s5f9Kdc06ZrXx4als4wNrmht9t0uNH7Sww7CUMJMTP27b9A+d48NjH92096q5UPIoqEHlYk5H+9w
9X0N4e3lwNHQGxj+IQfuBtaYDxsxao4xN0gB6DAOhffLg0NK/f7pW3dhx3t/OJSuIuWbCkMeKB8T
vMEcVYVJQK8JsEkP7t2AKR6bPQJPutz2SnYV16xwrxHyj6efaIrFCF9QfDb4Y5lqfvXPfY43z3Db
nZbdhjqJtgsfnmyZgaKP8D/qpncDxu+zy6Zi2gqXqkNL5oRRyY0wJfTObveBuI9N78cNpId+H2kC
PhvSampFOxdAkI/LKaVhK9DRw3mabF5Mn05zGJUETBQHeP99yJ76HW756ZM+esGN8irZwewg0g14
RbgC2QTUawUJPJEGbfJNLhEjQsTX+FrMoRj+bHKo2pH9l1LREIRIgZkrlppvPKQ+FHFFbmaHgZ+1
+5RS0E4/AWPDaWvu7ATMQN2Z21PutBHo5ArIP9fRcr/IrAn0tbnW1D9NnVHFAePP/7DD+QSaxkvT
44Zt7RaKdBIMy2cFmCLnHwYn9fBalHVny4TPyxwqe6QBMKSPBoTrMhUooub7jIgjX+HavtoUNnvn
5F4flAJ4Qz1I7c/DF9VkPYb56PQZApLiSehCpTXTwyxtHbz5DrKGVetTz5oQudms0koT48KYgsLD
s54akvzc98vc7zOfmzSJB2Z0UWdCySjj9Mt69Wc+uToe7CTFXru/XLI4X/CVgA8KUUVHtY8jpoIX
P4I/R7uMgV7gb7rl0q34EEUndE/vID6CN/aqC5qyEf3bUT1HQOG7Poxhf7k2fpbLH6sAkpIV3U+w
Qg/X+JT3USFYHOjfAwrxSWXvJ/ZemCZcbsRR7hS+lZVJIoxPFT7SO3iDzM+Nlls4G1pm/xAr1+7D
2g3lK189hHNhl9Cc+uvOvLs+xaLZoRHOlYnSkL1UF8xabNMYkMAOFjO1xdZji+/FUyzG0KBjcdWS
fZ5YIogYZwpPWo1EY4Tgad/fL4yEm72TR5YrRdHLqqNyPSFiJBRJMOKfhvTzIOZzXSO92UE2pk7k
zthf7T5GJf7accoSSLGPtNVv9CuUTRVGjS36n5CI1uyus6weX/Woi5sJpVzo4290YxxIS5Ely0eH
CbqTS6hDOaRbyay/FfRAVe/69VWZxRbyF4fQ4V9ASi6dek5QPlOUX4Wd9hrCQ0IGcERxOGMFxGqt
PZ+2N4aNP1GT7s1W5IryTgdldABMimjkk4z4vj/z1lB8u9+M5/l8sL0VDJnvxdp1VAKfm+K/iwCJ
xEBEgbh3+L5Q4LKmbtUR+lzu/mQOJS0wLbMn55CdO1ud9u4DJ7NlNnna7PvdiO+8tRY71SejF07y
hVVkStgjyHBkasFbE+8uABrwjZP6Tlh6qHluVhlm0cnnjKpyXJlGk6+d7D3TkZFQcE3eMD0qRvyB
ITI5+DCmhqxFwjimug5ufVpwjH/n+3ww0EyYuqdxo5j82NiBMVBFSQvhD/p5jyFbXXwmhDUivviY
g9FNhOYiU7I+8/n259ScOq8Bj4RLNvhd6GYxJOiUJWdMAZpqDhVtFtKd3NdcqL47FZmwQqzHSZfL
E7hwXR/eYbPuRh/1tGnX8tcNCy5kh2oQMcdnMxqhLe3oYus9zh7QVvPbPbh7uCdrobu3MP+3fyOi
6s2lNY69a+Ol29RR9ZkyYMUPyspG6j5K9e82YAgzEyi5TaVVR1KL/HyMh5zdDFPGzlUl1OJfRv3v
i2lPn99uw+MEEXdwQm2AvQviwf52yh7n4JUdaw8192Ati0GDZrNVA5geVHiWWtTaHCEOev7ySU/N
wGwx+1GMmuoL7ni8l0TmTO7OLI4pTlX3K0oDMAXBSdsuN0PqmH+jVUAEFlxc4IC0x2oW7RTKlha1
8RVvHkWmKrLNxRe/DsnUsrNPpbRTxbzh3hv6GO2jGdxDfFeQWgpXd++b0xPS1irXGitAjCSNIOma
DYYkWFcQri0WCA65ayw30GJRZ5VE2NRM+QBCHcOX68GQHwTnJVkgsMOTTgrOdpR8+PJZuz4X3myN
r00VtxziT+BzZrv+AjcuBiIVznnxh9VsBxxYD8HGY0S0RtIi8Sg1h4v+Je4/8wVuinAjnl1CF1Al
8zwC17ecW5CSbzK88uvoZUb0Z1I2uQlIxgzhoUbsdEABwr+ASTC5h3ei1cxGEqEyNpjxZYcC+dCq
EFD0aASRCS3o7jArJEEjBq+GmXGAGq8RzpOYh9Mxm3ES2VssQqnLN9yMtguG/7FnNOHUa2cbO/1C
KSgW+8RLckVcHqUHVOrP8mF3YMDnTft0iGEgN+3vYwDxgZ4rXjeYQtZ7N/2BsmxE/PfhzPbBFj5U
7/uyD63+k2lJwoKhE/frQtIefPeqBsEGRgeDOhjwhGj7HWDmAycHoj3aqWadTgwKeXqd/Bko/M4n
3fnw1GTuxSVcnakd4pjsp6rHkJ5eOEPyaO8APhbeO0xZrB0gz1BntSwHYFuTTD3Riom1jzjZ3aQc
phKrDWmnL/xWyYkQXKjrx/SBp1j4i64KdnnQR8rTGKYLhKzWcfWHM9BVO+mZTLZjWnlc6scyHlOx
QVQZx/E122XjuJ7aU3ALxeZ3bmrB7qZ8ji9wn+rcY885WvTjWS06llH6fxTGWNyJ+KoXUsvVX0Ne
aIPBo7QGM6KqBd+YyEvPT5wy3vhsWzIBZlD1MF/pblXQ2097QXLIoIcEG29Fevz0hh0oDQ4vCA8X
X4K8nYSk6o8l6gkqb4e53w5MSVzmSeGFpVnCIaGon+SrF+sOWYy+XdMfxi9fskJpHc44VhUr3GzT
fHiFTCwdMnAdSh073O54xZ1hm0iW09OJUhb/TxZxAXwCK0mlbhf3DZH5+dOadvoCE9OSwrWWEpqm
yvctqY4gcTN8kX0eDnHljeCFay2G7MbxJE1rcPXJhgcVJU4S+8RyUuoUAoDEKN/KmNsBtXfvkX1x
nd1yXDnzp7u3u1AsHP4WxHbAG6S/6JmnhwDIGGfTfjuYuU+wJEAYHzt10HSNd0p3XU27PkP5uLoz
03cbNbXmeqYgAQeDhydhEGs5/MCh++G/ywBkl9lCL0u7eBiQPpF5pxgwiMZbWAUIyhk1WOnR6ElB
usg9M1Su/GOAxy/lN/jAla4nbRNhvIu3DYCX5RdrsRCcDXGS/ch3d+oIYqk5f/SR05LNVBCN7NkG
Qkhx1NUYYPRrEksLZHYKK0UTvQIv9kcHnlOnSCsIciSPVJHgR+P6UgYQpX3BDlOAI2fI0AUGu7qI
A99digLpYPGUZwPKLEdiOHJxnp1zzdIp9HrCKYLY9KCdmT8DakFb0wXMe7W46LtHId9nfNP7SC6e
kpRxNuQBNN60RE5uoTGW64SLhin1OZ5NZ8MGIGBNZdwH2ElNPRN4LWI7yh+OpdotTXt8F+QNIC3e
A8bc8V2u6rp9tpujxeLzAppCWH9k3SuWpN7rejfLGGRzsUYPC5DVv6c+IPsLUH5E+DVt13GqKM6B
PnxjwbaiCn663zWlMJYiXLAgQjOfhl/tSqbodmcRSegLzLSZWLyU6KbwGdNNDajuua0Thqul5PTi
pWmuSN3lndi5YzB6pGtZ1LbcT153Edst+WdNzDsFgG1HDM9+sB245/BHEcFahSsetLt8W0XHomEl
wdz3Aek5J5OU6HVOUwc8UvrIl7mgUkA2AQI4CV/d9e7kwx4lms14HtQrU2LO2G5PW9aVJkoKsiUv
RPUw679RdAZRdOg3yW3a1mjmNQo7cmGpu98VThsvC7gIVMLEU5R9gTSwzol20UPAwbClXdRdF0/a
RSdF0+KvFYG/LKViY7gouN64AV2sebsnOm6kf/Gak0JnjfSPmRJtzj2JK/GSXsvMml6xAmDDYWjc
XZ9H9K0ojrjC6/8J7ZAlrUeFE0KnUVzF8KZ55n6nSjlK64NvtHdevAeNoaYuolo6apSaO5FdwH1I
Qdm7392SGiU4p1+ZLIIVGCdl3sH9EN0cK0Sd9ZTyWoCRWAqCL9Hf+WFPx6rySqNRPaBu+etdYsVP
/VW4Vjed1h1SrquhqfmIfKlTSfc72w5fkOmqAG0TGB5DsDGQOYPM5NNDLDuS+iBiKuIfKUqjtr1w
T3ddd3K19EOJYQDlOcBQt+tqq4ysbF2Dw5JtY9kGOzUVce17ni5w9SXm9vDgV27UdKXCOH3pwNGT
GzGlGgRlXMtPACXpwu+aEzM7UxvwONhe/XQRkwVIEPhhzSz5C/MNrAvsdixpWv0VQCTY9PSR8Zja
E16tS7b4staiySY+dQAPh/eJ1IHs1YL3/2wiCxMXbEBiBym4gE3xQhJSej3rdoZ+kz3epUHydJ8u
6DfHgfLI5QjsAdCl8FobLjgBdVNTu4+QugnMeHowSVp4JDjcdP2ZMxqdfGbi1qkkOEViXrv9qv5J
7m622y6bghXTWqPVhZEnSg6A5oZyngNkyrwKjKuHX3jnwv5EVHT0gTj2Tz4m6YHUnA9OSKfU5t0a
o/27kWF0vBx+JrijZaSvJTHQxY/IwWAMVlGRiiVb2OmVXKvMkmXQ5tZrqNr8meBmCwDq2TALe+h0
4CpII4V4FkK2kaUBKO/UCLUMvObZtOl56ufbyghOMlSTmqigNsOc+aNeMmqMfitbjJJRTzTu8jqJ
uG0c01+vEdRz0oDU5HqT/tCzra9t+pXy2LjTYmkXXpaXMcGE8l56aSQ9Jw0K+VN0IuTCNif+Nmr0
2EAQCh9crkcm8gJPSDlcoWPF1LIZ3WqC2voF2GAbIJqLmTSyLqpRTms1p4z7t47+HpfNsFR1e6dO
d3UkBvp/9LqTohezzQvv4NW9W1xJHt7+7LVIc0+xYShjcWdyiam2r/TSQIoQndO23cLE4RMW+aUe
Xky1723NpM3/l4YjvIad+3BM9+C9ibYtNbryvE+DU/DzG8N3bBRw7XoF+vZK4ZRQGeen7mUutQdX
7DmrGxghQG5Qp8KTYrVF5UZw1hVykgNlMDLgDJXw6OTeBr+7e3Zqeua+UPmj/LXPDh3IxgZ4FG/w
It7Rj7j7kGW4rG9M06qpWoBraNBOCkq8HwzZi8aqN6xH995nZ12+WAkIeCQRvm2bEdiPLgK5KmCW
eAe34X/CI1RxYo5JpxVvtrp9Cfon97jYTjFuoPOBE2ULoTcOShBWj92K28xbV3WeH8PdzL4bA7KY
J/GOaKoMd0uzDIYym8Hgq04PeRsmxJ1DIx1dWAqd5OA2RWoASeUDVHsFsCsC7DMiigx0JD911w37
4JpkhrAvZt3PJThAR0nb8DN33oXqvm19qlYreckYANEgM+s8pYb73hmMdYTdUKcJVTvan7QNTa5M
jSv2pfzb9MCXJH2cGM43qIQHUkcaCdavXxbBwcTUMilCUudmWNMX7DM7KeaZyc+5iYDTxCFK8jsJ
45jZfa3312sB4fCcqWDiqqYtFbbdN32Dq1Dn4F37v/GlS3p5vvav/sJvHljhmnrr4y0uLkn1q+tf
p/GPpPNabhQLwvATUYXI3IqMcrTkG5XlgAARRBLw9Psxe7NbU7XrsdChT/efWnBIdqvJKaKwxMCD
v9Wh86k1NK6TeZSmzoWRrz+NQAneWyCtgb6VbpLJ9PwQKP3m4vaea32oXKVA2mg8J31RI1xR98md
YFBuLfBP9J9xNDfxoWs/LFbyjEPp/FYbzAKmLa8j5z4C6LP2BZOPR1Szk1JvNfroWJiXExrY34gC
QHIEa9ivXOMsOiMtmAZ+vRD2NXdm6rd7hp2o2Wfmh9bcRYeFxM6ArxQVqrzM7SmXZmKVTYc4gWcS
VgNVn/DW7WvNs8Aj8HRAQawX2sRKOzXf8gV0F0+4Kv5r2/HF5oTdoXOydOffYSKOdzbXYwdFF0er
82+hTnEF3EwgD2jIaOEacxIEKeGmXv0SynHQ+U+HVbdI/Txo3BFzORGJvKKCU22JomhJsubbFcNn
4xV/b0ekuV0UIyB2YvOMhX1FRA/bH5zNm1F9RPwnzyZ4LeJxxU5P94XY5NDPv2u7d57rZkqtIh/l
Fnb0JAimmI5lHqYJ+HKbTSKY0o9n9s2+R/sOJnrTP0iIx4XebaNP06r41mfudL7Z/ujODmm6Kviw
I9myj4Y8kCmLvFpEgYx1hZYxO2lUvOJP2Kgu/CgxCEQ7AQthQ0wh5R+VLWyAwk8DCgDSZTE47yPU
1Qz4zOgoqebVWXJFu9v3XiK73U4VsEvYxWbAR4/Kn1rAU0W1YKe/vHbaYUSfHsfE6pwe/ScSj0L8
25b+Ry2QpIPln6NG86e385xYWPOcMHnwCJPOVZ+rNN0C5lWyD15T6ZOwqgITRZIyLtQ8YPTgOb+R
/HOhPAs/Tdf1O3g9wjfTrGDL2NoennRCKtG+A4MvkEYmxbbhRrJbf6rL1zRq5WBBsGtD6bY6Mjbi
YzvYoDCK/cLYjrX3EuHq0AagZZAK72ECp7w2Oj1jjYE8eNQrTT6OnWeCIA8uUcZN5BFmrbZWl5zi
r4LqUJ7rMYDg1qcvjWuuWZZGkFJ78d9+SVbz05I+oMtWKdFAotdkPiFbbX6LEWxiQnqsWv95MpRN
pnqYoUqHRlNQrV7AgMPvjOoalbTZ2GXkL57ID0vvgXwFbQQsdPEHp9+eaQOlyJWVe2JOqRckIJD4
QSYaZgArojVZk8zVLWfu4za3CT8g5lcXwmpZwrQgi51B8WjFWVSwko7bm+gJVLXn/DX6bfjeReJc
7gIUuOhGlkXrNgRA3yboRdaClstww+fhI88wH6/bc7OlmVnRL3aoHiiK8TQVon54Xnm2H70vfXHZ
VigjLGPZ/N3Iw4gW1SRuRvwQjoxfZ84sSLuy7X1WjR1b0xKIWaKvYCz603Oehr7F20lZhTmz9E15
1fEk8BeyieIjQsBiIMog99iwy+mmmVo1j8dHvOvgmX6VWznekv2Zdp45T7JK0BLsdUTG3Lwyc9PI
VSfaVvW5/Ek/HL6iPETGg4rvtqw/6fM/Sj5F5qS+FpobxH/fDw+B480BqXrvhtAsrvoiCstNji7V
oQwq46qsZ3MJmyPSXTaAPH00FPGaECC7PbDij9SeLXFiF+mv3MoLTZjnBzlx3ykL3CNw7PjNTUCX
tBhGq9u+VuJ19AW8JXbtkYXxOtHMEjKvXnrqiuomR+7sluwHq1ed8ubdvGw9Q9WBM4r0uu80DjAR
ii6L2RNf/34eRYP/+k2y0YqTpTWnrHXz+Ky3wU0NDf06k9fmkcUvwRRLsHhIv6+HFZlrHHqiVywK
93bJiDEFL9ugLpFCNPcI1tGoXGPdVnowMMS/PfESheG2vOOy/1jNttFHfH5KKASqwG7PvEiCRGEW
fB156KJ2xL/eJoeR9Hlr9pG4ueqVEEcLYp9YPi3bRPJz6A7xV5RY9w4hcPGRrORi2d5lEA0q0wy+
WL6UuDSXM/sV1tZAcE3iPr4xgrkaF6YPzTi6TWzT/ZJKPn1HA5ZPq5lSi4d9L1OPlmrlc18YnwxS
j875w/+tLNONEIhrDim5b6Xhj8uyo+Q4HHFaEqgijFPshD6qks01iwGNJyBl3jsjZctj2Bn+ZpsI
sK2yk2rXc+bxlF+ahXTI0APQeqx7fwyYD1jheaZh2xSnJoaMjMPMJzlr0aDTBscOo8/bFhDjlHqC
Vaymy+a27WYOyHlCKMxvx0IAnhesYO+wtlCsoWuQiZrAPCN6korD7XbxnMP4XI4/yl63UTqTeqRa
Qm7VqCfcfGU0WBAB4kA/eNZHwuVvX9SMIiMgvSQXyqeBemLWtI0V4Vcsm9ph+uVi+DUco/SUpyMc
cbLylqaEztyc7CNOLxINsD64QL6q6lTBS/RNsvx/9QU7MpCJ3ALj+gY02NYcP66Yx3shVCG39kAm
K3wt/O2RwCl5mX3xBZAjRlZYltmKeRixjvVT8Hq8To6vLyPMiLj9en2OC6RT6SfJxNqX2FtM31nq
SRAZ5XIQzvLL0RCFLeLRmUI/jyXRJZID40auEYGUUmCuRYzVH9JRiezpHYSGj/yasl0p3iv2ykWJ
PHaVeSMZSdoZOAquGy8qvg3OP8U9eBD0hBZMW6dOQcwFlPGBcomtcPZDZz5LvJhpmG9hwIcSgzBZ
6sfDRac3LoS1ibmNlgS5AsoIH1XDsXJFcHCAru/kGC2mW01uuIWnGfnWOz0LWPJAPZJFTs8vrcRw
kl3NlpI2Z+CgeD29aCesC6850MtMjxVPB7ufzJo2oIZFv0Tr4U9378Z22EjaPT6yrqENi6u2GA6w
JDDgTdj5dD+bh5sKk1/79FwbG9xtG+ZGSWUSGwo3Ltjf2y/UFWx35YzrjNR4eT++l0pQLkag8XWR
eFW75QnDtIvdrjdcpoDHZvRxai4aeWtQh+lDYGrPytPDjv5wJtQw/xZ3ZBqvuLapi9OkzJTiposn
/jbk7+j6yGJZqc5wGWwSBQ7Nb+TiBrBGK7a0LerfKZuKUzYkzvQpuq0wqRsZAVgiQhk+pZ8G0jL0
xD/MXj5XImIA2H4UJGhngN2llysflF1Kh34GU+eJZr/qvqHfO6HbMeamvuIv0T9e3u0KLiP3TK1R
CI6i2iAU/Qc/XVQtRmB11zv1UfcYhFEy66S6EUxmeAbRJW8bMgFFyxSHfDSuL0+ej9hmYopLxSYQ
YY2U2S9oqfwcwFOnE5pnq/vrLOinJ4xc5MX7ajJp02UYfzBiKnGnP0qo0ScCxH1x0dcsZxDcZFwT
vMd1KjOO/NyeLHKd15B3ktUvIxoFLorXOZM8U3jOBepQvxAz5/3vkkIYa4leMymkGIQMAqce9ht+
6MWIpTI2ehXiQQSfEUs5tUnaw8m1sx1gwNt5hUXuvb5GiD0gBcXh2ToyUxWTmJ9yav8NHH9ckMos
aB7MFnb89OMsNKZrL3ZkUDSF5eflNjYBmFFUrggvygPeYCKiJEcwqfd5tuRj2dIUSFbgYiPJy3tc
p1eb6cZVWGTuyO5NdfNrumPvFS5iogyHU3J8/2WjBaA9IiLIbFVx6tyLkJ4AsvgDS15PaGRHLUyM
ecdbHz4jWkPC8RCVVh0I2Gy0YU9fvTXBUWi6MQH/vqJAQJzRbeTOam423b62lHeDNI+Ob/ysRdj7
zBmjH+/YUhU/t022ylKnIukMZpjZyHSi05SPBZrQ32v41Iyvcpe7eoUfPuyTTZpyqzXv3xezZruZ
de6tPPHbKYo9yr768t4K8wRMr0TLjUmjt0yiCGhEsN/qW7bXa8R324zl7GXiAN/7APEo6aYP8sER
cSVtKCPK0zLy2xdibyeX6NR/1MSbT5mR5UFgVdhpDAryyjh8m4gpd6Wc5NGtkeSiESh94esxOAl9
h2NFQVLN1QlymObXEzYMQFNwNxm8tJmLG9mLbj7AToQIOLq+W7DN6oP6igiCKEIygaqFJNvGEcDj
0K6fCjh811qv8OEySzx1HBZ6hgrpS7YyXCEcIsYgdOJExKkua4Q/VOdbwhVu8SUBFFfkjtLMhxq3
4EY53pYGrdboT1/ZvGNe43BdhlAhcrb4YsRg/iXzchp3aMXhUZhs4SE/fxWnZy4ZWZdMXlE4qYZX
2izgf4h3FU4qd0jdGzGseuTo5c6E7f65nWeLnF1sHNP0k/HyZ8LYNV9YJYvO0QAFsU8vt8glvcef
Gj7RAF6br+yobOKlblpFDiin7gHjW7b17Xt+nd5uDtGcOwPBBA84TFyRfMBJq8UHZaf6P5tCM2zG
UHS/qNFUFEu6vN2G5AWy8n+6geQsaN1et2SWwLMtIZByYl+Hb8Z5daCUT7xJZumfwldPiX47XPxE
yn9VvJHeHojTin86EBrKgJc6JCd7N1a6I1E4J0CpFwW0z3QQBFB3YV5A5kTgKOImMBVdxKtwTlJf
HQixWrztjNjXyxgOP9wTjU+Me3mPuE7ATkqQgzDebXNO/uDxXjWotAHNX85421W5+zbBR2LZq0yG
6ofTsISkmlo6WfOzia5R2JZyMpuj6Wu6C0pQD7aBTpjhC0mrQULC8hEU1Tz+Y6DRPim4yq6qbC33
yNF6F7/muC5GXzsR1UPqo1+52LNA8gjEaNywXuCGzQOdb7UBQ2PM4lC4DS2J+zjeSkvDN00KlEnI
rGWQ0WOVxD8YnnrhEBf7wmKPkR1b92yNHo0mRLKp38cXGxrpN+AlXGKYPYmm9udtxft8I6yjVcGg
Zc6jAGXx6D8u/aGFQKfLc8W/ahmdu9xNpLn83aP66XkZbi42DGJuD9iQI3q4v+nYUCOvOVzV+PZ6
WEwsJI8N45CygvjWG6jhMWiBqAR7hhxz3GvzjDGDL/wsS3YK6N3iWuCqEfxmQolwF0MigCeVwEPR
Mj/L5Abd/GMG+mXXpJrdZt50a2UerQMDwbRsy59CdIaQcEW3WRRholpnHZVJf49XQPvL50L6nuHt
Xt/cQkCtk++LDYFhE+iMvBMmcgSPeXmm1V4eIzBQ8NyWE/NBFO7BOM68NLNKDvlm/LrGOKvUffYb
hzP6VYUpY6Ou6wt2qzliMeZpKEgqEuVIXWbn6P5Ep/eteGgLIwTAe42xiqtKrL7HZUaZ+H58dcK2
tiOP1Vx/5oamOq8D/fsWQvta7+ts115QOPGJ0ddGDn2P11EAzVVF/SH7UpkDtHzzSZf6guaeT6Sv
GAB0umNvqGzUVwvFroqtcQvJGdBJl5irHj9Qu5CmN4AwTIQTmDP6onRZo+8l1GNeGhZu6czR5k4h
eI/R0cG3JJhrWtzppVacd+WbqDWQWiCuXDTEnc8z5hQmD+KMPcGjRXLEx1yHIKwvjFxfneY+C6d/
+u/l69iRSIe6AlTVFr+zZbSk4OxvnLDhRCuyT2wuYCe2CJUmedllXvVUxHfrlqMqoQSU5snp7zps
4mAA3GfHw1yhTdJEF1UfW2MB+1aJl5HllDysxzqrndbu1j5W9nkaUK2TD7Y7XMHmIx2LUVKSqBlS
wuQQZdX24ex+BDbfWCXN9SecKEuxO+6G9uue2MZS9q7CbsiIef722k/g5yuySYI3H7r9hNpxE2/2
Ru1lv82V92BPDud/FYMNGr8PWzyYKxKifrX5kiub1M+WTsK6HWY4IZZcMhDG9JfJt2AxpnEhPlni
2O9r03sFAwGSAU6/RQ223y5nUM10UzPUPK5UM656s2GeFaTxzOVdhalpNjdPeRx0BDJs9cyX2mMO
Zsz8nPtJy2+D2lr4kWenguVVHIh+Kb2hZVh6q5bOU9k0H+zW6DEbALKId6PZvJsNCAieCQF0xYVM
kBYMFFAM6doTxr0k+DeunKt6szDViRfkk7fp7p1TY8n0zZ+7hoGq7M85WyLSrdr/mKonA8B9shDh
d4BI7xRfJ+tpdhFevKfCtFKjANzC8aOFraN+EzeIQX0MGO8pXA90DtqXhubSI7WZb5zMw3+p1RL3
QXeNGD2izynzF6cSA+rMRanP5hgvWnABcND9yZ2D4xPpeUjM6AmF0QS2cjcDflBL7RxeVlyJv/zW
Uli6xpbP8hD4gVxAe4aoDQMwV7SXlRStCcHnl6fCvYGNEI6/1lOUi+MaqBypeHfZhEmZYnihU/Ir
UOSevaZrs5/XYELbaSPn26OUzmmQirPkvfZM0/eY5xkh7uhedszui2gnS75gTmix0iJshLliuy0/
dwMq1lKFS1yhNNMSb0V8jYJIhvuZrnlhnjBHVm5bO+PMq5c1ywTIac6C2o6JKMY6+SomSLO7R1GA
5CU51L8oUNGA0QpMv4kmLGUWS0p2RAdRzQdylieaoDuCs73/EO1JJJ1+aUASTiKEkbYwbyFpOGEF
oMga2IBtjD+J1yImQu3BXRHZSgj9owQ68qIeltPYsGyGfGB74qlfHtf08856XG5riAnzKz3NFthI
g2x5Hf+AnefRbqN4z2WOzqSsbe3v+dP/3ILvTVLYWLg8UbEVyOVaJR82eK2HyeytslvwbbH+7iAu
SQfFoL6fbeN7QbiAeiARSPkS8Ak79LtROOS8r7LCJadtdaf0EXgKZyVFxjrOwjjy1t3glOVWAqH5
o/++wdFjnKJu1jZbtsoM0Sc+wi1m3OZstNPVUdtKtlEwhOoH4Xbh579xna6y3xwuVOCFx4eF3HDt
3iv0Q73PV8YrG7694c0VpmBY1HEWs/AEFGgOG+mCKQcUZPyC3y8Pk+5FCsQuQCrH9npJo3MYFzN0
jQgw6BKGef+TbBAE/T5v7mu1/y62cjhsqF63QAwMBggkRWIQQ16wORmB97CZofDkd7Il3e4OLOSY
WVDX6NXg5SzBf32pSwDMe8nOhB5Nn0RuthxmPwiTUIuPRBwgclXZufwAJtUvIzm/w8tGOp0GU+0a
a/fVeVUootUKX9cBlc1ovQh0cSFL2QR1pL97FMEtKN/uaLj5nSsp75KJ0UgmqpY+cvbYbPXuu9WW
dC5mEpqnIbsiCU7RJKCnrvDPd5vIoV9/ftHO8wR/IzQPPYGprZUGEBJkQG1Qv5ZQmWEbI6VnMcDo
ixxS10Bmh7mMrNpVRiv7Pmp4vz1hmxduZBdUpquxzg7Zd2M1I8GfrslXRBWfbUkKUKVdkgbmTg55
s41NEc+r7E/jCmgFV2usEZugjjxSosuhVf9lhGnav/wDwsq0fif6tfCmdUTlHYYDrqkWplSJyuFy
igLybmchfdCmCNJtvDUuNTcETQEtIvSKGs7+5D/OXPmlXeIt9ufqHG3HvxuWQBDpEBVydiTsp3dm
0GGZW3qxLZJPWK26lYQ4TyZhsyL+Ah+xX7ikyqyywyMUP9INO37Q5BkfZVhsYsISU3f4kEGVQfZS
l0Ic6LbmsOlkQX7CWg/Mrbl9row9+9ASQiBwj5BHdiICp6U/YoFkTLJePFESs8ItJbdM7doAIHWf
yiKHYdSxFa9nhHu7vcNTJWLMldEnhwM3LlmBLzAZtB3rlCtfcbQWbsXtCGDEinxtrzPM7tFSOjz+
Zjt5xyWIs8KpHOGzCxEGPxeVz71bXxEu+xJvFXLUo3R91pZ0FSpL32tB9aGvlauyLQu7A8wBJl9q
SxZESD816SWwoLolbqSNskmX+qfKQlvECMKpDydvvumV63LNuMlmn+UN/VEWiBdzVy//tTlotGXS
IonTOj58BTZsdIbl6DBEEVkoBGpAzAZMJdHC3sOpN42XQZA9nMKtdtGl2bWb6lNZKItmlW6iTbkS
F9JHdsh3Vagsu/XsK7ta1R7QNhTC8as+jucKwvdiXEpt3mc2jyw9wkBvq2coXXie4HGo6Wjoh3ny
NVwkYNHvxzmmDTOt25LJY6XvQRhKumdpKwB5pSduiIiO6VfaUmwOJIXQVecfOjDEFr5dCZ4fyf1x
7/gzWocuHHe439G4j5wrzprLrzzvCKMsbNEWQgqm5MY/2fGxb5faxdhAjMFinQ0y4lfPhWZXk5zi
KK+lYFrDgbcz0FzDfSyateaa9GnmLvlSUXvNCD3lWxh3Kep0GuJzcYwpb491siaRE1dIg3t9sGUr
8U8CWnhi4rxqVf6a2+T3xjt2En6enkDoufpjLmfB8zI7PC/xX34pL6JnnIBny8vtJHraCny4/ntQ
GL7Tc4xbMTrPDuh8GXBUkK52Xl2675L/7Xl5+eNV/ynuA4pDoiZXj5PEpI/Ti5R09T3tyI4Oz9/o
kCtTmF68Ge4RuWJ3AcnjwrzGU9BbDth0bz+eJ32rB8xrqi2xEDZbRCxHVjdDyAoOGtRl+iVs8qP2
J71QbbAXhq0ONQxUsZs2FcVOyT522LF6RWhIfSoN+tn8gFIP0RhWOcRCCjkKyD2OsFVK2CzVCwPf
JDkwvDx4/7GlgtfqLwnic3Qeds9LjlNT3Cv11DkpwKHlXOLr3hcI/W/2m7iqKYEk2iSeen19mLZK
rgakVcId9y9tRwhimwyQbJNtUARnB3EhAC93OrueE88MYorJ4Lf36UdQMgCqA9I9tyKS04W0F6Cp
80t1YfqVKInfbb2McyqGn6mhKgQzskCp00phK3nA49QhO0tHFRevem1Yo+7oMW4TZITemxaKvnaY
3zKH7k7JCLuBXTJM59IwFXmE8+0mAydRwizvM9o1x4RvkoJl5kvBje9G5gv8QrX/IyLFr6eNkuTP
jJQnWOs7kTc3B8WBJ1wb4qhbm6dj3vxWxMZMyo6QOPDWjGFWBtaI4IjcURCTwsp3pIun0HREbge4
vHmehiWftIZOZD68AYZe7sNcCL3dqbu2Q++3SZX7i1QPXg73yVMHy58BlDOwAH0IuxeAGjBKS/NR
PW1uojRIH7agLQSvDpgfZk7/cuugtaXLE1tuvcxuDGRtUIPbOM36HdtswSAsD+6GQZkyMjqMKK09
/sHlL2UCQB6fNaWzRynUuUTuRhYhuqbhVEPYFsFgzN+lb0K1/zakXREWiR7HYV386XmqsjvsmvJB
ynobRYQHg74B6br8c5gTstulC4az+BOQlOM7PPzZzIrfTqSy2XLXIxzvPfBIAl66Oxtvkk399sf7
A8k+e1xWz3pxgzGB4XmvRj/asSAOrUIHB4PLm1B3n5XC6D/gHPb8JZOfgMqGFIzNDQM4IopJIKKP
G9uUxE1TMhEkeoh2UoTuWWUF4AKT/05rWYtkvZ5OnG4ZaThJN+Dp4DddYaHKg65znwcELfUjhA6Y
tevHhvARVqQ6U726faeowY/yjtCpYdsjPltA/FjNQuz8ipno4ZNIwgc0+2+2mN2is0jyezV/UQf0
Xaz7yTnlHh/8jHRU9BMMBt4w5csgEcyaq7pOOJMQ7CekDb22MpUNHDDxJ3G87pq1NHMp4/WMbdBr
uTo8OOLXmTj3RgI3JAcbQbvqDwNfd8CehWnPHdgrU13ZzFFxxZGD0khjHLnTnejZgnkzWwIm5Lkz
iGvJLsOytVvyLvekf0LakCvc25n4YdyIYJ2nwqI8JQ453ChXqZhcCNnm1Z/7U7Mv0bQYgQniseoL
X4CZ81XWCWENI7h2sDLdb+0PlZf/InT2E+EKaM+m9G/LxweooBWT6u93SGi8d7yWHy5D7aSTH+es
G0q9vFmLugMiA9JKv03k3YFvDQZPnTlFF2TacnpmwaQbm2QjbokR8QZJ/knbW256pE3GjxIIDO6S
+/opIKPSA2+hHbee0s4zwesUT4f147oBabeENfQRbDuykFNe0PYBkc0crlLz76VaCnC0ioqCgOm/
zqIz7mma1UWHvE14ev0QvORv/SQkIU1/lYF3zkov6w6AYdOSHKNw2Zk0CYMettH5nNdNVzou43vH
8I6ejvmW9F2P8XAvfj8Y78D5ZUuB1qrO9Ld8X2ntvPBXv+1S9LkkHzYvNdsr5r8MLIyY6jQAVfoc
HiYG8Nr1qEFhU4a59rSGmV0N4M+WCCzLVEUlBuq4tAlyXW2TLfUVN78nBtrxdlS2SmD8aFvtCtkO
qSbfqwfZT+D6IN4Md2i27w0uvKtEzIsNHIx8EtPisB2Q2k9iP3AmegjWHkETx3hy3dm5pnOEPsEy
GFn1T9XbtWTPqnn+FwXjXscTeAVolo5ahWh6JEp2ZgsrfdfQSTIQB+qnyo2CjZztUCaUAf+0Z/vk
T9kQ4rbrwg5wzEHIyfhZLeJV2wG2w6zYUDDCmtOTUc15VhhF/JcyTwRAznGqVMVvzQZrAOsjQ9Lg
aJ7CAjf4Ky5j1U9DdN8+TNzptkVnSJDth6lPDDpnsTjN0I/GXNf8359tSdWIICEMgL8Kxd73uIuW
TZjTD5UOs8aFr8T8Qqc3NyTriThNwABLbbbBxaZW2BNWjWN+jiEugeT85N4LBdbqGaSFeLpHXqHB
FoUpBee1fOT845lBprBUQPnWPYmY0eor2hqgg1TqM7UEz+dr2S4j6wufDiQqw5+5VbcJ2M5aR6Fw
epw0+llfCKpTtqGzBFOa4jPpuyQX0B5p74H9uFNG2sOLP8C6mHqJYMW9cdUDrkCmCO5PfSvrzm1d
fxj7171eJL/JSb0mv88VFQ7EhSbp0yxcxAQSLctEI+zeNN3Hkp0Cmi2QDPeCClDnEro4Vnc9nSFE
OkUixuOYoUUg6VOHxeElQmSr7c0uqJnxqQAc7nlV7NHamN0q1j/zYs8tVehhqVkNF/hTsqqTYroz
ZnAgvg0j2AY11d086rbEFUVKHLGv3eAZMwu4MbUVSLnU6Qj19iMsoXvJBTlFMBTIoIQ4lPFm0pTX
wP4ozU4GUwzDIFFSsa1JTgOM+/BTfcUHVFhp6PEojTLk8h2aj776StEcPOZRsZu2V3TcyhfJZW59
f8MKkfx1MuYcfGUjiCvsDsLo97E1HEQ//1UJ8utDc1u409rNNpBiEnKF3YwmUHXfrceIAM3S3YWw
YWsl0ZP22+0BX+BbYFLkYhEfDWQwTq4uxnV0oryoStByH0puCgDFMYHlgfBNPAnXvWN+GQ1yrC/9
pAQDC1l2eubpZA4yGRFJ7yUeWpndI9SHUCz8MfWm4D9CFd93AudPJucVHjvmszijiElWlFA78mf1
1EV8ibYZKPTClPZfg38HyqeSeUDpnrAgMyPhwBTsBGg8lDXXd+PkawOBylI0va98nf6IS+af3KHu
KUuSopvdDZwYF8CKOeRhP53kl+/zjepio19rg/XFxDs4NUzsbyva5W9DpN53hPCssnswFegaybBq
faFLDFIQiKOdSl7Pj+ws4mUmNXCALK3bSqSLRdawKgPUQM/3B5qNOuzf0/avKQxxCkrsN6Z/wwGE
nhTaQ5o/ZIoaaUEzPBbGJzZEcW+2R11cVLc9egd4TunQ3vNTTwekrSuNvC7wB04h5xqYyrlKT5bi
lA9Wp6z5a2R5bsQ71EfgXGhn6RBbbkksAphhsCNI6vwRObd6XTY2HT5qG5GwLF4oDxkAsr0Bth7i
gvznz4Yucq/jaau8mXO7PL+YGvkZAfpatoT5b+0zR2Sf7AqGfm0NIg1szlu2Gw7ZNsKmd4RQm0BS
VyIc0CI9V4FTfO6bbqm4URtqIKqyxXVyvf0gxseLTqUE8ZGO+ko21jQbVJUQ7oDOgvflyb3fh6xr
o/WVu/2r8d8BrzsL0rwfOqbVzGpQnSxT1ZGAWY/CNrEi3eaZi37XE0ejsciMwNB68b9UF6Iurd0e
AmGKnGFxlvgnI7CQCUTzPrtg1mGpYM0gXwd9O48rKdz6gwY/CZvXXoYYQT6F/oLCwiMPNBC7l/80
vFRxn8t22CTvg46mSApfL6tB/QXfoAfDX30u1iO3w1etuHwTtzTU0U/JM/tNoOTNYUsUZrPdLQ6Q
gDZ6YOwYW5B8zsL6LJCgVkP6B5ViEWH84ivNnRnnsnLz4LEdzuNyfKx5iVtaHkeogiEEKi4vyq5N
fZFbvT0x1KLZ/OwkW5ztKJvypTEC/tSMbpvZ/aVzE7YnIi3sXeotwexBSSCXzbxAOZ0LP9mLNSVs
4UmNudCHjUrsM799RRYL3k/9zEr43dMTFzPTilK3Rxu4BI/KERwSfsDE+iIPUykd3oEtu7P21PUW
BnXNgc2/MUzXzm0l490lqnvApCsCvkCFTtXLsLjNuLmqM6kZWuRlP7OV+Z7f9jd5MxCc9f4WloZT
fyAeQ8bEeU0XKlg6OcbMyMpc772cKr96bXhg5wIKkbr72CVDSH698fJyj/Z02s1XLygDBPmsb4co
4oMDnYAsiaAkueSrbIciE3nxO7VMVAd++yiUEfwllkyvXzBzkuj6kdKRAXqhWNDAvqdkiSiEQSB/
jIQGyHEMDfQkOmzTwzYrN5bPXNOAW4Ay0WO6pfFJSMeR/oslXYihA4DnFytl0Rxo2acs+jPoua/s
oL/nxT0y5n/rck+oAH+sCdwcguTpPE/v7ixH4S3dCaDgL4gHDMIG5QgE/6P8TTfdKb0Icjh+KjRo
DOFvht79C8ppSYio237H9PgqaY+3/fP+zt0brMa4yYKcb4PIthiQRgjK1tX3Sm6pa81WjumN65t1
VZaUs2HhOMmg1Z1y5JaYPDuy4hmoDwDYIkfGai2d229RDyB0Dsa4fYg+fB+7Xy+dA0erB7Nh8xSc
F2o95dyysRLFn75g2RG/1YueYhvTkoNzWzRCHy9bEnbxMoppiFobYDkbXVn4yEkJe6Ldw8o9gYHa
MuqCYdNgdGJfF7l5s4W8j733dmo4LfpueY1A4v1NfzsgTfb4D01UGZdJRwPMHQf9PpGgsuEwagXj
I2NmfleAexR3KFd9aaHp0+wJ5/ewG6m+rp7QxkBPoHRnExJLA8vCj5tNJi5gIZsFE1tHBC3Ph+ru
17h0DvU3YaBQuQbM05aPSjsWjOfhoFTeq3XCNrWKt6fci2GZSk6nrqWPvKcfD2Txkq/0xI71sChD
7cnivmfqttVCcIlz5vsXp6+/5joF05SDKHY7ZU1i7KBuRFYmoBN8Wf+RdF5LqipRGH4iqiQockvT
ZDHHG0sdE5gDwac/X+9Tp/apHWZGhaZ7rX/9wUgv+2rtNfOykEW/s2X1UZCE63nhXf1nK10zATLC
L7y7tXif/cuU+AdijX3qot85bhG9TWKVhK3pDNZG+OLDMTmw+xwk8NjbdngjyoWyXIvNgiWXtihV
nssXBXhRRJ/Laj10yDbuE1ZHFeYXcMNQJkDQu8NGbE5wbQfP5FcRuupyZl+/qIGIB/rOeZ0LVSpV
G2/ntqcoK/pfWGONaLox3vXKkzqsKe4ImewDp9L8foAEC+ZSn2GLEd2s4+eZ1XdwH2dhMNF2f7Ni
AdsJ8h5utCpJoLsFpia/glyAEWR2AAuc2KE7Qu5g/355cMIBE6AwYCB+C1vwsvD9vPTW9BXPFTbx
9zo9v5O2NTBG1iNYr5mpfnvrF5ANYndq1brw7VP2+gTmBdHF+tiDhVDgCQm5Yny1giKPO1Mjay2+
umcSlU7Jxty9taPHqxk0UJuv3RZ9VFviifI4i/Og8ugC3+8wzwx46c8eVf/zi4vJlzAYpP8NuoPx
8dZ3Vqg1mJnHjNzf6Uu1ut/InN5ixiA4I+wBgH0cQwXbktV/L2yGrvq8vP6tTfmATKqjKOLB6/2g
o2e3jbGgQS/aorEG7Bsf8hGBjB/2pDVwXsnjFulEfgEpZFyVFUucqf6H84a50TuCRqXPPqT9srGg
LHvEDpNlx6NwbHf7119YzMqdFrJi/5xlRSwQyWD7X4ccX/dDGlvhEcQH7OpEpAH5DzD/2CIFi51w
pZEUhBVIn3yFcV4EP7CfBaDzoWKGNCzl8ZLyHowjPN4JpcabmQhz+b7JYLL3ir+TT6tv3/BnIuhK
C9a73yFneka9cfNrsXwJUKMq5gxiRWnNhHfiVok9wLn8nYdvPWYAbSFcuaWgiJf6XwSN5VfxbXfl
gNn+OGk8k9Z+SevRtjxSsV558twauThNHyR1toIfaQyQGqhZQGqgbjcBD8AbyHOEITlbhMxR2IWY
5kOcNgdVyCEMltpyqUaoV8COzp6OAUyFFBfyBYURBz1EiGL1+vX1Q0V5aHOG/MSbzNvIntkb8hex
99q/OZGJzDgD0kEuuVG3e8W2aAVwnb6/3u/pYXy3BhKG5ckMGigNdtG/jELds17JDfqYgibcshNy
YCRdSrUJkYCHM8hVWveNTJs4wA0Mel5VfIGl9VyU9IsUO94Ridd9UHUvXgugof3svdeZdezxXLxf
KF7qZ5hH67V8fAUkzwIhR0NRd8S1n6q68V7AzYya6rjJ+0SZPLTwtmY+NntVCMH0tjCswLmO2gyy
qrCsQESFse1CwfrHUTSYi0SnqDU0nn7bc9IvxrVLKsfT6tqeglCus3Yba6boPa9zOONerUXXT0Yz
k1BsVHPujEqJBG12oJOZ/eu5bxU9Ag7Wd5aydExpnjJcAgyVi3OXCWug7fwp4QH1pLMMVZCVzRR8
CqkEtQvaiDzGmqRfoV6NrgmRcEuuWe8OjMn0DUMOSZF+ffmwAt8HBhC6bAJrpeR2QNp6d/o8ENd0
zto/kG7X3ip3YBVxyxcM6yWOT6R3cbwdPTMi4AcDdCqA+RUp3QKG/mf50SD6SGYb2O+phCcIaaDw
to3SpLz2i1+PGhHSPJvpNE9/zE06EjLchMHnFI0k9WiA1tFNPOYaWLnf5x+kR94JguaXTVLCMDPS
FyFE5ui5JoObJmnQhdLWQe5HlwUvw7vm8ZPAQzziXLsPRkM1fxLrlYEUr8KmwENTZ10HzS17x8aq
vo5ITaCFue3qtgC2b7WkXo6bbvb8bCxAk7fPQxiqe0Wg0Zu2CWREJdJQF35p0l6p9hO/TWc3Nzte
F5QSOthNggFjJ+O4H0qbrzwylpt3lntHVhw+cEaNAQDiuWf94cCr6r3FC1JvvWoTPQQbmRZEtJDR
tgXkI9C3t29EmtBH7Z55DbCVAtyiOQ4dYeEMsyCJJW2hcmYPNYed8fvpMZAh5zQ9W95laxM3lXul
EeVnKjsX2k8pNXp+WmXAmyq544LToEFRklDrlN0Xdg/Qrt2ISveQ5cJl+I3Kz6DF0IHHFceFCwFJ
y18e6mgrutHt6gX1wWKz2nXe8jzRxXVSz85/58n3N2ivGLdXgzYaMNDwoB4/s2vWwSgbiQzaai4p
RGRA4br/oth9er+Y1OXnZfU4HC3MScNr6kAf+QdV08DhNE0N5q6fXlVniEH1fKiKwV77y33teK0q
+a0ln8W8eG9ethkg4b0joUhgBFJvchnf0plegZeKhW0G9ugCB5jwPZgQ13z2Lomj8hzYQDmzA3Fr
aKlHNKsG1I8xdXXH+gMsoXU44/V/lt9ixPGZ116VGrj+YVKmk+O20eIrNaElig/Fv6o2N2/OVv+N
HVdnfCc+z4dMwjTkB26yfsMQ9r5U5Q4lW+PRdB4Hlr2tH7NznQDWm0OqaEytibW7xV+fkQyI6gOe
29/TV7u1GoAZCfw2ALTjAEgSaiLkAWvxY1rzdptXfKbr6nprmiwBghVwoH2mdbY2xWfUuA7zQxpa
7S6AnNfwF/IpO7LmvSd6jxSe9YhW5DnuZLc9PTi3XMvIESKI7jViPHwG1ZAbKyRHDvtu/8TiST4B
KCtSRwLucBaB3Nae5Q9EbeELd+afhNpyvfo4AfZOh3YgPsEZvuoW5RTNYGurWit7doNbOTmKo/iW
6B/JZQVkquG2tMMLJI/kkSniwo92C0k9NrzUVfChLklFlhwyljfP8W/AKAtLD8iKbGHLS3j37mPq
3TGRX0PD22xMcdloK0yj9CHL+YHCCzsHHzZXEVyFDoyNDSO/tpcEOj0Eh9NpDCUUG6gaf7h7Dd2m
A72QXyHS7tuyw62svdqaYQR5idY46vx8Z1yuEcAA7qwP7TWwI6eo+8E/qxBg/O0tYA8WSLhXPB7h
A5DLq4kVi2vw+HzyPpLz513yPkOWBjtyvyzjHLob/P9J3pZEf1D6XWvv192+AGbvPFWIO87DI01I
H90PMbWVcm4BKa/h55STKvgyDDx7zYqRmGX4GIHgw9NuB/f9Hd2Ha47oqt5aZJ0zNqPWOkQARX9z
VgqR5ZWRGJ4ysLm7kOGpxKCuYXYKnscgDRr4a4y+CwWBmuJv78MSeqO2vcf2Orra6ILFBc8foPvX
z2tsubfgeFWpdg5t3A0e4nNBrx+fYGvAe4/NmEPa7RbiOTCUWQMv9cZg+TH9UJMoSyOwMRN+zEne
Gp/zFgJzYy3bCxQlLRTwQOKbggOgi34JC/QY4B3OEWO5NjAzomgg2Z6eVCNcv0qQmRNccGoGejtQ
UVg4JY6QTI1oRkcI2PZf1DpVesSPEUS/6wXW5IuSmgZ4QyGQwnwJFIh9krGzB6Olll6PAUCfOBbt
nql2H7BPUZvW0DEKn+espcGaxNmN/K8QSU3A6J6DhmA/chRbE8sSmgadCDbC2dpDsf0yLj32OY3u
hJ9gyQlvpxXVRP9lFOIthnnlL3qACs1uEPCfGVSRG/1WH5QeUhm7KLat45YnmZfhv8MEEXSffgc7
S/KLidgCSZIQaQiB4YPsnceI+bdmenBv/EvhtfAW6PS0Y3i8R/byu+1+/Rp3o1L336BUGdGAeGZj
kyJPD59mTkcrfEsBEk/Mh90OE+ZFZfc6Z994xIYZ5koBKJzzOIeg88putritXlMHPIVn/768lwGB
26phoBo9G9KaV32dCyXPPDbYHSFPMyc2IrA7VP9fXJCOBEnShcPEHgdnqa49GCtV9BjxcSL4P77l
SqskrG2pk53hTBX6Y8cAfioL7SmAC8urpwHbSbU7M0qvYBIOmo+XW4H+GezXg0I13SLC2Aj3L9je
LuSr5zHE4B92HONcJo6DfHNMn7i/il9Eq+UwXsOAQAvUpFepIqsBw70Wgylz1/Q5wi+toHyJ9AGT
oCPhEd3eCYAPxzsIIH4FEVNDEyEZJE2URFDhxxd4fmzYFgxuHjKLCD7kRD76MV05m6wtr2JHVo5C
TT+rP/5UOvEzPaNRPo7s8xxiC4hBv6gFbBto5ocbcih867xP1oWPIgH8p61+d2JN6iHo+xp0DQO9
I1siDLEWED+TQk7LxZVYOeraX1Qtrqp24LXDb2TR8QKKPNO2yNtuuVH5IvgNVSoMnrhYB3bXzlnZ
q6OePnd4ChiTL61O9mQGT1sJuZtRuMh/fvOTNWSyyd3of/qXS7+6SPj+wA5wB/Ff7EZw/BnBN5Vb
b69DxLtqVNdQuU2uZch0VhU2tqzxZ0usu4/SFPNGiZ1pbO1P3BeqP4Y/9TrAO7+Dmwh6w0R7xCZT
ZZwv4N8+4meP/fLml5q3nmEn/IPkzFheeXbgBjq4MGSESA6X+9LqVXBTF0eK7J8w/43HeBArZHO0
FnBeYALaq6dDPlDAaDaDTjpBQWWzWjCygBVJx9uEiqUED7FZajA+8NQgk8SOCxQtUHzQil36zx8K
R0WiCpUmB/bxF849yxbs+/iI7Kp3Zw/erkFxTE+DocB17NIAFv3Cp8pewn8lK87yoY+ukcicRqlp
+VC8OxRX224J0sQojboS2HVON13ONcgXPm2aNmLeX/S0kQk7g/TNKWeUg+grQeFOzhmGSqzzOnVs
6FU5BcK009eGVD7md/v+LpiSAOB2JpQ4jba9hA6cO7x0QOMEWydWS/I8tAjww0NkpPXuJ2kxXIbG
YHWgjV17xhQ5YzV681pEiqxuqEwpLoY1mSM8bwDOHnhp00dvH7P7/iSggRMwpukS4+PsHmXaRTtm
+Ndd54NEopePlueJywAMCSwj3NOMBGmdxx+zR1FgF8z9vg2kps4eUAlkGlAWTJSzzwPlNkTvI1df
D9ikEkcayzJ5GVK/h98eG+DEQc1mSOgNkGW3BA8ZogU2R30CDJPBI1cOBw/2jNh+wat6jZ/4iT9x
g+worLBV9jhT1Ay21x10iZHdc8JAealpetleeihObdYe/CJOfPpG/FkVV6X9wklL3t5QR1H8ebXd
ew4txq3vgA55fMfh6RebNF7erd+qJAc9QUgPgCQ9LPGG13FqqypZPiK9PUUM84MhdkrOl6izx4/X
ZmgGafkTdS7RmcEtuwxGTJh9hFRVFtpR8Ki+1s2+KNGh3+1umzVK5AnF3+WR1cRFPpI3XQUo3xDZ
iJaS7IsfwqSTwVT1gRoG2WkE+GyKtIF4Ag5nh0BFjMQpKIipAjlAccUEZwHzCM0sgckWPGtiynyo
aki4suY2uUPn4+SlTfXm7/QD6vc4QJmG/z45JSw5vVcOX5R7aD/Fb6YLSDOwW/PQ2Rte4xXpj1Wj
DHXp+fCIZ4QL84XZwhABKAvZGN8ONsbF7ZE7YGwMN+UTdNY+vY4NSJncCjKb0JCdtk+SCWjDUbVM
OlF+izomtBAcysbwSuYIdW0zNCyPKoikrY6FbE1ZUunup/KP7kiTHWxApyr4xZwjGrvzeCVfujYm
HfD0isG316xISVjjvByRurYzYtp8xLbrrMH5A+wZ54Wuotifxnl7BYOjqCY25AVsUyl46xiVYoB+
MiwZZIj9yTfb/XdX3vrv4C2YWoDjTD5EebQTVipv2gRhCT5/hBtDJegAPSKYo1hnW4sNXB1WxQob
E1seCTmpk/sUY16CjzBnuIuP7np97R3d2odCEf7BKSMyrLqGb85/ITQZM7R9DGaJSmiH+QeD8Nx7
739Ep5DAg3bEHDMOZiPYnjkeDf9TCA48+joM9GDsU+ztjdmxYLHKczd5LXVVyiInLfYdLcwdZKh4
XBXet6axl6xyTFHw2MKApog1CHfhFa5tDfcDdO6dGr7eXTCuuL6jBocnNp0FRLbBO1o3vsNndTcQ
PnOUa4P2geyq5RxUsfUJ0IsyJMV1CViPXec4yAi9QmF39Vy546ZjZCg3XZ+c+K5bH9hoSzUgppVj
EcM+q702bgsZ9CZGqi0OM/SBkuWEzEac0BUKmABNLz7CH+Y4LaA+5PBQ5yy9uTEuBdbulYdjc7pk
Jgt1Ub7TtQVNlWHP8eIzoXZz3FZg+Xg8QdVbgpm+znPLDcijJVWymTchuBjP0ABucpMHyBoC5bvj
4VjSz78bPh12KG/Mms8RZWTbmbO6tFmXIOCw0iLG+GvYgbq3q4z0HGMDV3pM/wC+dDCctwShPSDm
aLuQ4rERiHjiVe4E2sUKhvJ7tF4xEYifKiuYGY63JsWCmpoZHaoJvGje0moFer91l5WYdXsvr3kI
nCCoBUjpwyK5cGdho+bcQ9tLktaQEJx6AR7Frw/AekqGih/hodcsj/vBx52/JDQsXwap5Q0cua/n
0YSWA7lH420ffR3x92fw88wyKHQ1Rqkn/y9O59Fvyc+HCyDBNk8gGhI9/dpQiUfwyQposBPYgjFF
neJPqUe9/mdqPmoGA7sd7xkBuG4KjZ4mBLr5B+3C/hXSSepi7ZVznn1RTd8C8R2xKCzK5eB3lwHW
cZDMYIbxQ4M79ut4Z+HAP0IoRIDZiOYfOlCR/PDne5WYwHIiYAQz9ha112c+6voTHDmjCOYhx+p0
BCPXmaMwK1aTfp67W3zwEKRsJzgxod8PAmjoygWK30d4pPoOKBmZsDKH5SmdsT1m/VAQeowKQEX1
xXNGkzCggBfbSZuug5PwPl23RbT+w4BTTd88lIIcrBTYJYZqOBfuGT8iciKVjsO9Dif1j+wpGIyQ
ADmEurxNZz4x077mchASTYEInWJA6vNJR/QvA2zAToNKNmLRe8rWSkVZL7CivimpUsjbfgZ4jB57
I30Eu86AqiZvG545ifFmzMwJf6LNhmNiyQtNUtjc0BbQosx/MXuZJefp/LvLDyVPXcDe7oAJeWl5
mLM/YCTrpZcZOU5u++JhXyrhQlKbKWtPbMbw7dFRxDgjx2SxfapZmcCBRElNyqCiArKFKeUX+Dgz
WU4Fy1uidLi5004IUyZd99PUcgfv5YB9qGf16dbvGEgUh+MMr+RGcpTx36R/Dyb8RK6frxIHPqCB
BT/zvprAwPvD7DGC6IoPw6TEZduNOowbJGkN2t27dXo/MATM/qiTnvy+38cttr1Y1AvuqXii1eIV
yzrBvoqRBKpauAF8LdF5jYXlBBXPZWw1RHU5KX8Zs7jK17DG7yOCoIJSDrPk6J3ROKcM/USzL3il
BgNJuuvtxxK4epcDfJXcD9RsecKquJHHUTcwGkkp0+M1mdj/wZ11OCGvMXV42L+PWrKR2g5u53r8
QqO3+qGBRMCGr4i6PvoOg6VFrTYT9qPkPM/F8M8eVMnhQ1uId457gAIvHqVkmjAEN/EY8uGQvQCO
QCdx8gj82eIhseoghuPytjWvP7E/LpNUkgE4Z7iqSFxhBXNeig5sUvXuO03AnyBFtaSGoeLgevMa
OGGCh+VEK4BWEEP0Ii1fOJkqD/HPZOWQN6TSl6Sy2cb5CnTcRWUN1szgZtaO3ltI3YfvnCFj/zCE
/k78SM9erNBlG2+fvgL9ma8Uhh8gxNEx7HTF6cOlwSbr9+aWDz+twXP2PjD2eKLI8eE4DLmdrUgL
j/0ZJrBxLjTI3o+VPSCuilkisBgMPXilAQpxqPPjKz40yr9XEShBQKJttXksWwdqvIw6EHkjR7ly
59WyoORgR0BHEeM/XwJfWLjSahmCF0VdErFwOHoKDGmfwaqPK0q1ev6kYzDbwbaIHR4DPh6hl7eO
T4NfX/tDB4WP+aIFYI4xsMp7Kg5mnvoJ3ACc7N6zY8dztsUKDHegTFSVRg0oDNY2uzBQAULw8xBW
au6/EIefxsG1V8QnTxFrIUzjDA2/+QRDj2GF/oCsLh4X3/yK7YL7Y5J6SldAJJlkN6wj079uGITy
BhlUITWMW4cWKQ4IuiAF4ZoMrXJiLx5Unpg57FoCCyw40rB1HEAg/E5U9MY5YxqCuZg6/XYmq9pS
AoCS9NKcaGTJrA3WwylgWAblqM0oAbbPD0JnAOOsajxCXpt32hzupCygezRE9/CE26mHBXMC9o4t
UR0mZ+FR0jrqKFf2RFsWUwV0Y+w/ojFJH1yFtrIhqF34H8pFCcqqHVxNRAaztpVQh4LgcURRdB4x
HFpHdOwpt75kBym36G4nVJ19runDkA7Ie7/EQZcTgrOIvMOvkcDsCj6T1uF37+PXbqDXHHRmzx97
RutwZ7eC/UCOeY+rnyEkHNjjfFKWQfmOiNr74bYPsYawgkUPuS3bPww0x8fh7h6DUFrTOuJ411/h
cQRFavGJdOzBSlOYC4JwOL9garUl7d6PGS3L8uXivOBkjAoiOhFN9NdRRCWq3UP0hJ2HvyaAUK0Y
FviN4lOv/Ms3VKTzAsYFq5pikzwEDJz2hJetlxXpMV1ySRp4KqhUbd/ZQSZ+YUBy9J+xPYfAjkPq
j9bDw4MPwAHGIFxMEGyf6fMSPvTVbY2ZmjOfIagURBKQ7Qqe4fSMvmbFrr1aw8ASL845tGKNPGEA
NASkbzlwFqI7VjimanG6TlBi9bYAbqbTq/3mvDJxS4A0ngA4X3tkIbI9Yywk9e1pe05BavgJRzQ2
Ag6PonPsmCf9mKIFj94NhxZxWWneA3fmoYUdzBMY0ZjnUgik21A8voNyduq4BQTOG/YLdGcbJXNA
Fa8yMykkeYfH04iGiGdLH3JKff2TxnjmNC2q2DhlzhWhQG/t4zkXUj/AohHO1tGpio6yu2wn96Cq
wMppzBnhjDpjbUbq4ZYpxwDTqArzon0HH3U8JXWYduW881FHP8vRZ/nmfXteZbiU3ygMntnp6LVq
rxN7ZLI9Z3ivLtnKDeqHF1UYiB8IKhZ43T3oP2ZR3hq7tIkV/0hmgyt9gljNyfgxMKbBQpLo2w+k
VhxN/WJaYxGB3yt3xmXl+VBR3RF3vpDkfOa7hv1/iM/MWeIr26+eeFkVYa7at28PsxW+F+mFM4Lm
SkOlp2/MYOHnMliyXaD2lyY6tUu81jswX8GZC7qf8Nc+XHqaJmQifnd3CwENyznhiZge81CFbVRf
4S+sLHeyxYw364/MnplQQdB1X9n5UBH0aeBeEKkvG0mza4OKY65OgfWYN33wtpz6GaWtzYNhDTAi
PZN/LowBrqoOhuEPXSDA9yPMhcQD3q/ypNVQQp58wqogLJ17PBdTKtqBT0XhcJNdjYunsAnwW3Yx
YDHuKp1YCXpO5XidWoNuBzKVjqNB440Aj/As50RNnxgLBHBdXjJo/ZkjGydFPBH6V04PdwSQH6IO
Z1O6ToHXcW5kVwCrFJQqAZvezQfIqPZtWx1AfBCE/PUtRPETcCaha7Gn7lyxNcGt9FgpzrunBK1J
g5EBj6PZeJ1vqO0hp9BmvYilSy+HX1ZpRPtRFBM8hUWPYER0QLhqsnv1NLwUHkRLc0951EFM4+7g
7f+EPP4xcmyR2gAQYPWhJN/d9DTrvryl+1204/rwE3NcRR/KwlFbCXCKbq3SnGxYekNOckiVABF0
cYzYzm8GcOXsCC1wiKaaVQIBiBnv4nXo7Hj0bhw88Oauog1h6Agm/7fe1VkrtV7eBvp4BhrKbEpj
VIk8cw0/cvNoptdBi0ffJ/klHDcQsJSVf3SJ7+PKEPCTzrvXXTyhVEZtrF+r6EvFoSod9xFzUEPt
To2U7vc1hJLRIxPXXUOGDGadaZ27junCyYfVpZfh9+PO2nZ6hpkOdDLt5oLf5nv1GwEeE5ulnNqV
G6/RNE/H+T7mO6eXgPmcL3BEFahLvWZbJQacLiOBDQ8n8+gLJgoCueJ5bBALG2Clp+ElRqUVIhFm
bBmLqtMTjJZxSjj7rcTCSodUXgiV4vuHzkic2OFnDAA/P3io7nqXd9w5kUkAoy+Yv+8Y/k/rK+6v
kI42OxuePVxzZufpE2EInjbmRRJ51dqB9QNXgRpCeD0G9az6a+GncQoV9ZOhNNds3kJ3DFbLRNtt
5g/1d3dJsF1iLht6EDM6Hr60sZfgOj/60MGU4rKTYQs3vOwZksENegRwIKAze8oO3VkmBLQfkqHD
YInHPSjxJwzZrJtEQAdJQr7dsIG5viGcZ+4YFwaJOCMiE4GpmqLOT/FlCLsJ9e5xd+6D+V6G5/6h
awPqyUsuIfrsuQdfd/wNoe8xuq3G16PH/kzlcvYetNSBvifKb/BZ2h7AEzsPQ749nBP8N6DbEOyD
jPCBC4s4e9Azg28IGaY1hM58vxKd8p7rsDG+EmNYs3LxaVVqxhzBKCOOJVugjZ4mAhRHMXIcGO4F
T0PHL8blY3Re++Y5nMbcyhxNjHonBuPipldgtILji+N1mYw7YcvTj/jKjmAOOeB8bstzDgX4NLOQ
rocg8fHM7Nh8HDg5YW3G2HhevUfWKZTi8AP+scZmLKTte02Ozra+xObB/PXtx1+elQaDpEv87TxB
LXk1aRMFS+3C5FwRPxE34mhxPbVIxiuOwUdCYDCDm77UFIjCrIM9sC1xFmeSh7XWZ646bVVasK2x
rDG4YRjkof/uYhBGMgaNW/MdtrOuN/roEvvxEdj+tQ4ACrP9i460hsk6vIq9sew4IAH8K5NZhr+0
APQaFwYTqG8n9z1Negl8RVAVM5whoSoAC+688kg1kIjSsDzE2WmEWU/+4M9X4WTstHh0S50v5yg0
3U/L39pzKmWyyreq8dfv3gMBKSOMPaQGMM86eOdg2iAaGh8l6KZzemUm789edRq1IOLElbGnxAkC
xrGOeGLXSkKdhSmTCzWW6Q9DBQXdX369c8Q8EKbBF8NFkFNa50HX6/DBiIkZbiMQDa4Pb9XMaBMI
as6JG1EmBWz7vPxE2dK0TG932iLWRNjA8UGSxuCX2Ty6dYtsiFRvEV/Pkwx4fGeAm7ZbEUYLSBo5
FTEN+wDyadOfauq7hDF3vHRX08D055wbp04CtZZlhfp/7S659zd3fgRqPkptiubxlNSjfcnN8wa2
ItBo17AeGeNa8XVRMhX/g9L++ojFAy4U0OE18LIW0AXCDa8uxuCDjTv/4rRtwCAuuBbs/OvdN82z
LsVaKuU9vRhDvumf2vE1AnFQ/wFSQDe23OU9wjCJgWxbEkVIpJKSnbO0+TJJ9MNOE6AH3H8hxjeB
tDgU4uFCNEZ82oh51l0gnIoP5MBq6d+JDWELgw3AGv7O5yF2Mn248XQcOkQa7IAzPmuxRx44SBtS
EZnvLX8yo7xv3GWWTY0kvsGgcOHdsvIHw7MHTySOuboqA2/34WR2g/ltU2LNxkyFCXIHHVFTulk3
GYdn77IPYylSbZqmiuGfyYcIx2yoFI6UjmcRANEtCfWI41YiXGn3uAiT5UZh88qRQc5Ps2B5n0hS
Jv+s0bAKD7yXPOQNpnM9D3kbKpsu5aekS6a9cK9AY8uzWDIY5uVgZ1yhFxfeGr6euwxafRJvzHjJ
AcKugo0XtwPbY/cSXr0Y1yKW+9rl6o3BEs7e0ASXIQwoSq7ujJ2O1/1wZcSGvWi9iOnjKzcBiBhn
G45GFZi3yabfPpfWI6cX5D15iTyJGWMG0xtb9hjChnvAGb7tJv+Cu1QC7gukgjPYcLNbBvvlOdnw
Vg7Q2i5imeG3R50hK9pGeRuRdRuPD9pEcQFbXoa9ST9FWh1D9eKuKP8NMqqGxw//07xhLJc8wSbT
C7uXZrz60UvMQRIbcH3gYWUiDitFMoAbOa1cbtMSyFiW8hnRA6exPBreEpEZDpAQfyQNRW+cdXfZ
5hGPb3wDavVyGYZxVvOASLl5ufH4IYaPXF5EKDIpNRuY3JWA2xnXZNxqseoujIeNlGeU90ted1hT
8SuKMX9CHQEFvHHHONMmYUiabHdquj3d7xErdYtetE34/1zda5IMD/X0X2anBPn++ikfZXz2QzHN
npGIY82D3pqLv0NFKPKLeymS2axNuB0UOK8NeoSqqhtRuWMDcBF3Pzbx1nn6cQh0DXsiKFzBGZX9
DufBTyyLQZfU6wlNESGTeg8J3OHS4+1pfgL2jRE0WVIq5/bhzcIwZJ2SGpnBRYolFFr400Nn2HWZ
gTvxRlzkOByqpNwaGbhLmLHt3aExJiLWNyrsZjZbeEiqYEXeZHt3dRcKmujZLNlJjvQIrFEUOsWc
e2jckKt1Gp4fcJIp53VwCa6qw/L8CbStCO6JWmSERvnzxB4XKH8t6e0gYdN2Ug0xUzhP2Jg+cQq/
Rc0w0uVSTUCWiqF13U1RuOG0oUDLMavghIVyTrK2Shf+dsl51qIDqxxvUhiYY8HVe0bZjY93hhaD
auZKtSeSv3c848qgfeLKqws+DGGXTWXXQcpJmTmLZYr0N608XSgilQuG9Wd7CE8xbucKD8csKcGF
JKt2hM7913bny8rbfMR4yKuHeI69hDn4e+riInjkvlQkUeUOUa6Iw/QisyxN12EaSFbIIS/U80oO
HOODcAyDrPqbhhSXYyrn8dPfvP8y6QRLWyVV4hsZHNMH5BSEs/edMlJLmbqoLczEmUmRJGW2KYP4
QAa5tcWAmMzMYD6f3zuIWwLIM9lRTAtvPFxnvFbX577nPWyI5+NQSjI9l+aQzZydqJ6pzX1jM458
/mUUZx9cJ2CLTutNzNzq6eXu5vcT2hPnGi8+JWjpOOqT8WdK6i7aIzBA/A64LxT1yYcZpdQGZx51
aKjO0rYUAwCYgO5ULRv1Vbg7xMevGxf98dCbsbPhZgSHkuRIxitamAyHf8PxnVBn1gpdJZsrUys3
i8ci/CMjrRPc0gVrfcZew4odZ2y/bbZo8iFcxl48+lz/IV+JTQbxd3X/jXN/pk4PsHku0aZxVSoh
Rh5uF1pgjuFrzwY3d7DmWz5mMs7GWGU4XnJnb8yjSvz7jTn4snqwV2d1hEywfj0jbU1eo9xlcaQk
886X7xTJPvLLDf60NFxRlwnMCR9DIAIO4/kJSL+NumFZA/9D5zb+ZR8L0qTGWIxchupcKfwD6/tD
9B9WHSQaReXSqFJzzLic60dKUePmMNi7IXuapgeZNBilKe4/6nW4UmSvLtUobvgTIou74fQdcd5f
ePY5GeXyNBIZMLUzGMecIQS+trGHWtjBUp6SzVLO2czx3pgsmZsHyqGAFdfpzwVBq0uoNME9WrLn
876oAy64KP57Xr6UZ27c9WNeF+9ejt/s/PcgvpILwU2zN/jv9/FV6aFKk7SLuPi4ll/+XH4QR2dv
wGKcZGV2Xm44vb7eEnviYM6ukZlXr2KWP+/qvI/PjE1cHT6N6/HQEf9ZuePplOGjVO8j5CDh0qxw
l4eW/SXYu1xAqZ5V4i9Brcf9CjNl9SGnucuig6vNfsns76qWH5NCl7MuzKktDid3mmX0c0SAxxyC
gzBpe+9/G8dJhrHIvlwiHIAEpQFXVQU1tw+UD43vXg7z5SkT8sbXEUIqwtkdDz8OEnZkmSFoyUcZ
NFc+9wPJheVvvn1W6gOVnjpVZapYtnD9pDr/OWRnxuhvyL0VpOZiMd+7hYPOhDGqXMqMnxg24ZDq
gBD6J1LGfk6SBCUCFEp3yu7x9rIp9iRhxklOZxbzNLGzZJKw6TFnsJusjiND+N7CawJvSJT6TTxq
d0wJINN5e7jkW2PBNWUj7MjhwUo2aBwpU0lFlEdBYo861uTXl5hCEQQMSZltpTsKx7HMlmYgU/6V
Dl+I5WYahtpAWGGmKl49mEtUXoMphpUxLysOIn7E2TvN4jIQy5qpcsa2HFKkHPIpmy/B1h1qbQ4F
8q/lMWIr4AfE4ZDdhSKkQJwZspFSpcbLlEs/ptWdnlZhJ4nVpCt9SC4+z814/B9hZ9bkKpJs67/S
1s9HdgRCAq7dcx+IYBCDJIRAw4tMmSSa5wn06+8X2S/ddcqq2qrNtuXeqSGI8HBfa/lyUsb4PnNd
NS+cVSU96YzeWPySqkRFZ6gu3S4ZBspOr50Z7E1OGGU9BPunIqvvn0erdUll7l7Gg4NL7RvzOk4L
zQi74bmRJHTvIRDFXkoRNT6UCjbXRDWT/C16htgh98vgkYQCbds8ZHOlKUV9GgQvnzPZkMfwkKRU
ycWWRhsiu+sgysefdNuP4fIHPPWzJObixZPeROYCfM3rgyP4vaw9JSWo2uxzuPUwb0u1e4O9Jxmv
lBbMFCXr4IO03NndLUjQZCXIqTa0gQYBW5+yKSqrS16lqqkBm0ibnj/BWLyIWIf2AsU1LyO3Bfn7
PEr5DCEpKp/pMHDn2FVwgg28FnQnZ1OmUStQSSve0LzQUCVMjh0UBZ1hlkvnDid398OtdRDZK8/f
Q9K71fyiiuxrjEbgHYiMFjzsBo+jFdvc4Zu1+Ag3kaOj6l1k9jq4ax4keQPZQZhx5XDYjt4DnwZC
CPOwyCSmR3ZN2+Nj3cYrUlQRC+ImdYwsyzbeI9PeIE2XS26tZyCz4LdX1mm+gvIi+ZpqhhxdOLdY
kSbOrDOM6Mf3doKPDjDRHd3OnsGXklg6OYE9qrgT7DZsX00nh1qkosCVP2uik58W0SaeQV2/YptZ
hoqyYcjNwnag6Yxw9qDTKcY9n5B+i4FoUkXWMR1BMHS2PVD9PxqDX5GALkmgQjrA3xeXwQh0F9ly
34bYsVwNi4L4bkuacybqiuVYtDUXIOZ99fkny2Zc9iAAl3RroHk6/VSbpyzThgsF+wmRBcFyDOSC
cNciw37tB5gC+hrlsS250/l+BAXw+jQf8JzVXaXS5IBxewLJA/NUZjOMpsyY4uSQlFvv8UMAqonn
axFiyJcoqE2W3fL8Vb6/Lj9c61re886jgR/rfcL8o2Bu9yDn2O7q/s4NyOdQgcInPmy2DcorKBxv
1nMLXC5JMxq+QhoUu52LhVZ6/6r2Q3JszG2j3iIozXmwHbZkc3WrS6K61YirLT/nztiDijnGlwrL
WapG4d4dKOFZVJiwen2cukYtIgmNgT3P1YCkKNXQyawwshMZZew41dtOQCnlnNzwML5P8mVEL9yU
1WH8E5vECbSLx2JH4WCgYSblhjhb5BrCYm7H6xzB4eAS8umDgSCCDVq+AALdEy27VIIKYwqBXvPn
CG5TVnSAkghk0ZlUqDvnQXttXNbsfmm5O+b8dofLfHbqM7fy6zVSpPd77CVn5ofWQ45mRqdTSdr2
zWeruPmCE+KwpOd2JhqTeOygvAfsrQ6DTYq0rNVueU6p2eiRdfRByRAlnsDZJfFnGp/Kxp5E4kyn
rpAAtJFUqXExe8Qw8rcn5gHM436iSYPnrocYsgV3Kk/0npbTcHLf4JHkaAU9uhSZpppbxCgkJbe5
F0B8bHa8LMRyHxiVpxeLGcpgRU5yWnpkiStolMsah1WjOt95K7TQOsVKw69C2WF0gwc5jVOKw7ws
iTgbdYD8w1MUDbH8wKWuuuuVR8tTUaBEnQRbF54hyC4X3aBLEOt9VaC/1SvPqiplsk6UMNXJYUig
nKnKW75kVHSlBHsICB+r66gtV6zESy79WiZcpKy5NirL5eBACyIlgDkiChORVySByteSqB3kFjUn
l0UYRjNs8/UUSQDpRz1UkXHL8NwZQeYNfxA3aogTX7G6ocGSDaYj6A92N/m6M8+tOQ+Wi6KX9Bb2
Ver+niPM7G87vvJURj2UhFhLifqcNzhbMSKDsPpMrtGaFt8dlnOfV6C1MFe/gN4yWg1khmbSA/fw
+hFZZ9ncxREghgni6P8vQRv7ZNaJFFEJsY5MQz5hUHntA1Bg+Y0yDVuL+QEMpPGYzebw96/Cval7
8YeaoZtDcMznCOK5FMN3thoATgyELp+jPTOlRLodR3BAzqq7CrgnFjMZcWmMgjRa1uTkZRNlNPiL
dEaYXN+coZQq+KZplyFDLUzk3hHjyhdZ9vBXgzVwCtgLkw0EGQtblPkb1e/6FjIF7thx/LCu4iO3
EQuoYydk2vilJN0+uKt7n+wxz7ZyLbmiIt7xXewHNcm/w04ysa2/rnYjRE5sWx5E7SGpuHvLdLan
rNz1kROwzVBC6GPwiAig/vrFiUKSglaUlscoIPyyO9IoPYOYrFlcJxA3UpBdoOC0NQnQCXCAsa2c
ERwyNn2q+rQVMyicTl/12dxuResUUAklFWDPa34NStobqpsfaricrrZzpG0lMSRX9q3hYSAEJXBG
kQVNMGTvrXRPfW0ioZtbEbFHJViySQELSFbJ+8GoUjKqUiYoO3kHjzNeMzkwKLfTIMupw6whEtWQ
ChKDjXEUHeKk3jpJolrDW0FKaBbhvU9Ow+AkwdADmv+mMZ7lhPacsxCkaqD1S9b1dCYpp8h5BAWF
y/lL5XZaMGzMlPspkSPLMuw+OaIErxRlita/IYLwItj7DrYl3703MgouSA/Q8Ad4echZTRiJffku
EiWUoFPbQwz4OvB+BASIThElbZFIaj3UMhNSPPgUghWeNwQhnIDlMt3T8MewnD6X8makNIHPbhTN
3q4kV1JX0LNgOxVnxIRDTu0L9PaIrT9BFAalH9CPm4L7/DargE2RkARlNCOFssKkMFgiFeJQPvF4
u2iNHDUom/KDfCrYhZkMInbaxSMTx+y7ennFRj16nj337NuZ0XvgzRKLsVAX5aQjLnMPIRC71OJl
HniXicbtI8kA1V4MmVokWKbTyOZNTSeZYb6aszRdp1ChLQiqwUpBe1nDdQKT+pWqgrLtPGBuBXCK
wmijaEfS0+MCpshaqQCFypeBbA4ryIr6aQUBBPJSAqyw8J2W93Q3dGTQsinXcGGdONGrtmgXTJGJ
ceN5xcl2xSr/cFm4rFczJVTqqIMaZaRbUIAjTrwPMd1DF2a9JHO/bKdsUKbIjc1Ns+zJAggHhDBB
to7RamTTBp7WH1SwomacUO1kmOymFfxVpq58+gDhGH2lORDbDDaMJPf7xOnh4IGUdsrjtCy5YYOM
RQBo2E/JVTeiMDMyZNXw+3nQYvysSNzXksdIisOl9P0ZFgyvq8y+TIHNFJREWziJPdKbCJ0pV597
wXhAzpDvJB8mF0osUYjxJTZrznn8temKL6yJaC1F/P1kCLropYmZAb1+bzRZYOmlXnOn9JQdLjo6
xdlnZZIUDUWqs0xm0XoaqUgS8CyTJd0nXBsPGTHnksMMBl8WUibvwYJmDW7Bm+xMaGZH7bX2KGmz
5/DUdoGBB0Rzyv1VJio28Omu8MxKATA0QdPLRocB2xVI8CpmR6JgMjwyCWpPb3gfpnwKwQSdE0xw
IZFDr+P9Ogmpw2MUsH2AzFvlNqRXi94difUabhK9Jh9U3f0HP9u42TICeaVhZkKL6Wu1ehRtDx0I
9MQvArgi3QrVMyN/AOt/4ynL40p7eVEfBB+t4AiE+/FphDJpiwUKoaCV8Vk1bshOvLP9eqOmwzLz
SC0m07C8e9iVwHTiEJKUqqo5TXGdVW3Xzum7UzbMj7q6s1njeh6SRxStAFGtJ0JmZ9+edJCSc2HT
fcJ8MSTj8kikZZriDsMfYRMVRW9cAp9Doy9UEe5YCXPf1OFLkAq/sDvmD4stb9VxFqSxZyXDaxAj
vZH2oh2pN/JOxxjdItw0n8EDhID5jlaqv+UT6OnYBYpw8D1BUKrCyoE6HZww4Ppu37Hn9jgJeypO
UtuITGsYAENWVLrBmvAnsx3jqJxzRu8i8TTYQydA7lJ2iXuZc3cQV8fAnWeuyLdjrhXd/HY2eUs+
205JPXgKLDyMFGL42hHsTPq2gAIu3EHCWuBTeaOOS4v9V03jlML2aGselVoGV/EbP1B3SsMStPOH
x6jRAYtCu1AHc4+knmN6RCEA9nHfkB8jEbr572HoPuP59CXi784Ax1gB2MBfQON4WpKzJ05OBanc
mqPe1d3mImkVYmJVCJ169LAxv4UNvmjOcmptaH58UT/BBXL93x8BkAvIH5AE1TK36GdOxGaFqHyo
fY1jf6ks/NaMdXUFrnzZJryIsF6Evau7p3cRXSdlQ8nqtvoqq8Vi6e2FNlcyO1qtGsWBeKk/0App
vrjhqbkJNQ3+hABmq8e4t3UQONVcDmJdgm5vmCIh+O/qLac7GBrtZ8sqopp64YGNFTlvsvuhkksZ
IcpQIP+EHwMOTJIXb5BShQ+fHiosHDH33w0nbU6ZXKdjTEIt+W7RCgoHTtwWzoUGcXyLcJBvMS+p
dvaGMzZaDm7sDr7sezpMsCvpTehLv9Aba/TH43aLaVzB2L++heJw9z/QwthAqV+mw2opW+L+Fly8
ajb2LUPHffxRA2iZ0BWeF+sUwdVH6q/+jVY9h4lZV39yyT7O5JncEUl9LVqYWogNqAmipycG+VdG
ABkbcXfPv0FIDxMa8pzJO5/0x8fkMu31v797Sl92qej0IXl1L7TzwXEH993X+ThGnWhsox/cOB0b
I7QQp3lwFg136M7XCekdc56VjJbtFp7UGC/VbHROXprywLQILw4dk0cE1emwI3e/AnXaJAlbl3y8
szzEwWMa+5/4hLnttmfIn+7gh0YW3Hn7vumirn/PeqTcopfdbs4e2d1w1NiAeO9rcquW7+zAQZ6d
tPAB5OnAE+u34OEucbPzl9f+rkEs1XMOxfTRkC7hfIWJzXwUa2c68YR/QAEnpzd0aeH0gicC06lc
Ae0QuoBr6AsAvd/XlE6JFC7AEpTQqpp3AVjc7Wh6cecqbCxnmA1AqxieEDnpaIomVKhcc4Y4dj3F
IhwKpyUrfSpgWXbOYD+aA2wiNwIBO93gVechHb5ej4yNlFNxhO8sI2cBQQSMAFS4fmRQnYcVmUR6
jMyh5i220XAxw9V6FjVUcfvAdDAtXfKR3Zf3sHyji8O/w1hKrlVABDNDRoXmwbtxUZwr/qn/osRs
D7qTaCkw0k7Vm13ZH1EzLlJIOZUGb9JKllvUmKMyTWF6mLr8/tKN/ulCMzM1ApKUUGE6ECOUbRco
AlctEMh6laGDv/gtaRuSFJPqGD5rl5w45jfYkjWuP3iUGF8cNGHD5BTHKTfueiM25GmzawO2o2UF
qYvimHYJRQm14ixBc06+5XLPKSW9qZMRFBQQd37S/eaivsyKOwVwUG5+yGWeuGaDzZSWYKq68/Q/
HhFVqBy1aI4Akm0G1gjz7FWKMNnefO7DJcNN90TPjYtVy9WGr93U/afi3rL1MzJ6OP9tnY0e5Dgo
stfk4eLr2AvQGuifgM52TPCDqGLwbKhfhqvny8c3qYWdoE6Wsp9cVrUe0rx298w36EevPWohTUN/
yChF3bmiLv8+XiY7DUv6+k0J142m2/4DWI0GT/oePnKyhbSjrx1VimMxHMogIiCxoI0VbIl5Petm
9EIfyKQlnF01r3ZObYfmjA1fY0i3lTNZO90pQu5lgRrXURPSdzhgIcU45+M90uKjz7GTOElSh6Lk
Q4uoIQM8GoNHRDeZzZAUZ0KWUuP/EeBh26Yb+WeNeS16W+dG0wl+nqhSkJyYXo0kRKxx6ljniCtw
c8OV9n4cxs8Z55VZCyhiJUNR7KTGyAQE+ObesQ5xjgdyVTHa0zETm8asYWan/123Ecy4TEBlrrZo
tsXLdEZmPt1isEhT6xTJ8B4Iekd/xwlVNz+8zwxH6UpaOT854UiyHHLrwc0m08s5MuCK6NeKMQMJ
d1piUf5/vMMmIR3+l5PUp7rjnGVwaF+rNZ1BAgfze5+chVZR3ekW77vUQEdh7xpcKOdzja7b/gpp
2cmSJ9ghVDTeB/cWVNGQF3X4oSVSfemzJvGzUgHtpZpPXi4guw7kjHtWp1A7onbRZfCaBkwt7WKf
Ao+KNzLBlwiZYN5GjXSXJHar7YhZWXM7nT9cuDQ2BL0wF37OvMaWqz4U9GXF/uALn5w5E/caueM6
oQPJo5/7oUZ0oXaiT/4qDdzO0YwYJaMbUGyeYvQjjAbtSchQ4l6CaBEJMtMRDLQWhMP5lPYZ14Vl
+ZUWZByew4+KHsz5cVR6H5Xpc1pRjHYmRZo+oxYjxASNEOYoRQ0PtQxQmElyzgMx8gqiZOU2yRRF
Lhl4yiE+w5sjAYG7paAIFCJB1DPl1vJoBFFFNxjRIVCBlvQK4edcgIi/EnX158GLHOZ6IXYBCu+n
ZboDKUXR8XSOX+hUrAjaGs9ox1JKF1W7u8i8fNKmbD2EHMh1KQALkVCTAgQH3gjEdgGeQxhR6dfu
B2yAuhOcv/HxxiR3GEQE+9nsEieUWSVcjoL2VSkL/a5AVjIepqK84RsuMqq/DeC4zQQEAFjqzYq1
F8X96QWsDzDknVKGHIiCk25r+H+cFzzJ3kGmBcQizkH1YTrcoARHYVuLXc7NAL6CCjRkXXp3EX6S
EDsjOuHqsJMo+zR18IzMXsQ0qN8gt4EinspmmTS9c5KkpZSpQN8KxAlQ3gCh0Nlrwexy0QMmO8GW
hHA//Fyd9zBnXBAwhh4rilSWjC4nZ3vDd0DzkNiuJTQP2yF7cVd/KQkMyWTAKBJnjTdMOYAExxvt
7vYwcCBNjN3pKwTUfCIhZKIfd/RVTE00X20sbdA1AFyRzNKHSP/vCiSRjT7H377Pi5OuD1yeukAL
4COS9x9E9oAUYd3XIG0onMFEQlSpAkCKpF5QViu+JQKoCERohspeGnGFCUSP9ARQ/+nI5MqfEHgm
UVD/MFf6hmBbgS8RKII+5bJjIDPt2G4lYNRSGBbLvWF8wIhVWZKSIjC5hBV4kMV0lcqKKPh/1t94
mXJJnlKyZJkvgRv9OYugpTF8LvmWk+e0OQKZgu2AeW+C+IKyiEKCyTcFcL9MEvN7ISPKoIhWCfgP
SC5R7PxHmgUHvxIPoGeT3c42YGem3b7CO9QzOIFRH/z0OAy4foFXuU3hXvdy4H7C+Qt2EzI3PSu4
4kyKXpUAQzLYsDj8HgZA4aA3Q0uRVcEuCAEzBiTZPaRZaBxYdslOByxRl6qIEJ+GmCHgrQA9G8fd
xXTaStQzPvfdiqMEYz2PkdzF/GEwqAe8pkunJr3g5OsYeyB7mqPzHoQ5YzAh5fhAro6MBSsT5xOa
iy21Qzy9f0+ZfXePWT1UThQacw6n5vvEuFsxVQzerZojTQHTUcnbOVYE5wtlsRzMhSixmVNaECqk
FXP4RqPz95SXVyfdCs7zMISW3YQ4RdPAD1O2evZpJrRT3o/O3Xilxw821BxfDNvH4ER+TBkbw7lL
7GabzkdmMjUeYor3hUL6GrlCFAeTsXfKsoLChd7hKYPPBeU10ErJE4xCRbYDIhLOaHFVPWwKFZTS
8DQeDThPUgUIxnpuJIKV4YWDWzoYIE1X+itdlakiJUIR/+riPszDDMEcignFvp6JzuESEqahKGNb
8tizm4C/X4n0RHjgMTu8NuiYYtGKCHkNAhryXS43DqVifQ0a95nNiwDPDapI6cyCMju53B4uZykg
GEUW4QsXX3ZLFwcYJ2z6737XJv3NovRpOhXDcThU+y8l54A6u9Hou1wVrXitdIUn7iilIzlA/ti4
0hB0mQLB5SaogzWPwXnj4BfzZXtCTndc6klPJc4wOkEQXb5vsthw8IGTfz9k7jKgSAx45bSCCuTo
nr4t7o1fnl6sUCsmzJrwbgX3vqgIempTurnI3iS/4DeRmRG2q22G3+l9CsqVMJ3AZ/+k0OrEQNie
lUBFyHwMdh7uJgMEHqAcUrF7KhF1Dqp3EZGDfVPcr8nkvxkoJvIZCeWhjgxEKroItx4MBsfJCiUf
GXNDyAQ2KcjBObjKqxEuBJCTkpxnWLFhAJ1ggBHJqU/RRhTqv5wfU3B63JVCqitWGWxE659mBenx
R844kg6+iyUjcrKKsPvVpfsa28IP4BX0kvokaEo4KM4VkYEq+L0LTbH9SvktvsgEpP5xCgXILJhG
uIBpBYc1wta37STtFS1tICo9sLrZJqZ+qIg/+CAJhKwqWwCM3owVjM7XQ0JGbDuxi2RZP+TvMkKl
cm1RykdvOHm8FK8SIRzTDpNjQPilqmnRA+OBiNGUAmvI+oJ/JjMNrEc2kPsFPBkcNCx5IRdeMtm6
w+HXLzemcJ8ZjI2CkpUvtRqqXsPeAYwp9PDNWAo0RkzuUJjnsVGXbIUVGgk+8rZA4qTI/cB0YKbS
Aik9vKadPsN/9Z+yna/B40WtgKCf2zy4+cvpI33gg+sog6GtWCFEPTPGhUFaz7L3SMnVPlfvsnZY
XzjX4AC+cyIRIdEnLlxRotmeMcUsJaQrdbwfIQdSOpfYWJPrb7FEDIk7dxrGnDeBkXCNJPscTwdK
9jMIRVV2yuhXhtB2ThioA79oLkwYTkkt5scd+1poICpte/j70WjWHxhxqGR7+QmjXfCgWmT52cN6
W6qwRzgx8KhV7QHkUSEKkHloEPNIQVeHoxIQbUBjHKTsT9SMFjhGqxgh24CiJZJAFfOKIjsQdEik
lCZusILqQf6jeJhKyRqILaNTEDv6d+zfPZ+EbT1fwdRCv4baiX8gDNVvwWWJDAG/YoIWEDlVGq6N
qG0ObGqAfKgYgjtakiN7gEo4q9SXWQ1CaBXXRYx578cMfvX7dTTGtyUmRRWrjss5OyGCSPUB5Gp4
H8HFc8q587Qc+ojMckdTSoVRApqaX23QdHpVhQhKIXyN7hkntxYI8Ocu+pucVBTMSc7WgPbkc4FU
nPHBv5OywiYJ7le88HoBGk+/ImfFHGmHMULHeXkQG1hWgYjyvdCkOFWY7V5EAXfrtea7dAPCeRaM
vCPBAH+rDrvoGV038ydcLxb9JkHxs6NmhYznggdGCAd8P6wjvMG8900+DguPvewKLj64JVDSqYby
VcGliEv4lukmSaHWQw2QMyd1SLm8Z5HlJx5HD4InosSCC0FuUCySyxLkqOU8ByBA/mR3kRMa9WFD
aPF0Zgop52bjK2xSLoisIXURaWQHEro8wbuINnQgq/UbEwPDXWCGowPuahO4bAW5Q3driqFJ6PxM
ziGdebDqgOJu/Q0dvhn1qra7pEOXhgIflEsNG2jhoqOo6E7DnCcBujvT6Hu2WUkEQC/kpTHZqjBw
6XSeAWM6kLKU+Om30WOIXc09gTYN7lHA7CNjIqOcufnLzxiyBfnnv5WKO93QUYt5P7/BBA1yN4q7
Ho+TzYM32g9GlNio0G5Z17+XCiqOX7FlWRofp1Ss95LiRUnBWzGgxQ0NEVdXacB+fZUl5DCSljf/
744AQZGa0kIGXLNcmNnp8OumccL79MWIMGWYAUudWgulrtveRcmrd7ClE7SzdPhLEoKUE4A6w7jz
JlQgKFR/DUpscBpsnvpvJiLkTX+Ai9xA6UiAVrde+0HgtUcUF2z2A7c0bTdfTL4oP6PCvrFBO8Mj
Xg3KDKKFHSP5N022GEhJnCn1uPa2NAfcABK6Lq6GlDcFCTXZpABMRoOyJhpwTUEaTxFQctrKUidz
PlYFJoVdxZ8xPYBHDsELCMmuZKj9LKGcSYVAlI1Uj3QRD4F4Hnf3SAiBcanHSGh3WIvAVZ0VIQAe
Ii1kQsCZiwU6hlruBzNzaGcfRoXytjFOWuBH8esFXVNG7wBlB3sciLwVKtXeMqnnSoQVVVuJmEkP
6IEhAt8ccfo4D5qUQcgEQm7Gmn1Pt8y2c3qaJA387erDTo9pGR6T7RkjUR/IDXISVzyMtlKPl7q0
D+H1EK9gAeqkeygwzSSRrZ5wSWzRCCXt9dfppHbScveTblIIACXQ8os1G2JaRC0spHxtTiLVGm3S
983HLdM/YFsVHrA9oKuB9jqa5DpvJRiiLJRlwwzbNvQYq21LZsOtvd9xfwaD058u4XMTF0qM3QE5
9baQTHim6+ITX0ZtbtrHxGt3/K/Hxm+7a4a3wA5tVSd/K6P8ptGQxh+XiVsS1TXCRMLHcUp2ucvB
9rgL4XiDa+Pw9+/0Qb/azi3JYCOWWq/IeqiNoSXRoRO4Os6tHdEq0Omr1rVDTqW5E4EdqNIXuhn6
NFlHHFU6slY6piSItRpBYsqTR8j2GT1Fk24rEmaEVbReMZVZgObpA8oulk+gXiTJofNOYFhEKwy2
3iQx/Vbtp4cn2oOlxElw7S0FsD6F6iVUBfzGgOKooThUx+KGaVLiouaz/pZQ3YtT7hIbXwQB+69u
ousZYc+vzJqrhxjubL/Qozzh/1rBxcxPb7I+naBWaCPGyqwd6nZcHQEM18OTD9SpMy4BV6Do9EMl
zeMbwbUVtxcXxmdOePqpKvWPHCti4EVFwq7eE0Th5gGg0KGesNhxUfbGaWuuEojXAnLLyZArfcbI
5K4YR24V93iUVpQ/aiTfBwj/V4/iuU7sH3IzPcj235n+BQ6idE8PtiZAK2wWEkc4STVEUCWHZDcm
Qa0knvIlC4p5E+ftEcM3SSzkYaG0khebVJb1cK5kvd7W20GxoJsiyJgrIQXjF7MMqLviRyjXwS7U
ASSvQlHEtcEN56nq/O3mn4+DGI2uph9+1/Y59klMDYJeg9eFwOTB4VLNWQrDru9Plx7c93y0lLep
Ig4mt+FkKX+WWDfeEOcvBr/FKq0zCbrgeWyLE/1C/uA8QV4GbBHiHyezQ17dozsfKNr0u049g4H/
lzEFsRTNu3sqOOuC6kCyEoyETE8I/iP7J8eQDBtflzCAkmQANUALSqZW+oDM7OSQlI9vwc8p8Cmg
SNUuq9UhCEmt2AQHvzOnAOReHoTc2O681aXZSvDnzKAblm+o7nHEafGdyVw7SoMRjO1aGEpTt1o+
Vb1MqPkdIgA+7LUl8xUaeiQB2nkoSmhDd6oq8ChpyBEphtejUH1GrCNZyxU9DEiNWzmlB0sBIkBK
Dq1lVisjHvR+E0wZx0hl+VbsgbKE5SPCwgCfJofJGWLWEkUAExbQqu+szhrAwKC9kej/uVoWVe/C
0qJazUme4rvXlL6D3Zaiv0HRBjGVBoQAdeopSZ8OhUq74QFgLhp0oPzYui3OK5gVdQGpHEGxjLR+
jWpOIJo0+yBfDPHoP14QBITtvcxR/JMLY8QYuzSSAP9wjcGcOqU8+bt0zx2ZVk/lW1+lB6QJyQ5V
eUtAQpJbKW1rhl63PrnnO3GRwB6ybEFXyTL521CpdJEUz2qbuwoJkuEiL0GnZj99xrQeBQ6rcYtU
iSrv9zbzuvHiV97Icen9Zm30NMMVUL0v3QDYSFXYkEC3DRJIpUXJVVoPGoF2V4GdiABecP/rmxKq
4gK8+BpusMN2+Kj0ojA/cXJ0vaGavfMEIDblgyYKZKNdJlPsh+3pfWrDSY0OMzxRp1y8XyIeM2EE
KM30N8wzevinFL7FHG0SbbT8oQUqqS7smguEi+USW+BQ6DmK784VpyMmq0QYHY2X8kNDas/H63HK
8PYRXu4oXNEpwUrL9dQanJJ2QJgyaT55EkJWnWTdX0YPcUgVWoo5qqCoJnoWFAstnEofQ+akKXp3
l95B4pF2XwlWtKQSxsghS+QwYvYWm6VKGByUacWdBP0OUKtMcRGYZOsZG9uiMD57v6UG1TD5Hp0I
a0LKlW7mETuAAnpNoqDW9p//+O//93+/6/+z/jmPzodmfT794/Q8js7b0+P+P//UzX/+4/KvH/fL
//lnr9vraJrR0Tudrmn0+J/B33+vxmQ8/Gvtv1rau1k2+7eeR+S3Z8f7MkQfwgHeZTNcw95+OyLP
r1knz/g2f/Pmlnrx//XmZlvraEbXsnq2/p9vvqn152O/6+h5K+jdceeNniZSklbHfXhtH1Swl29e
wQNX/Tbi83Nh67I1tJJPyUyFD7AL0CsTh9uVESYQ0lGDo0+oKQMr+U4wN3lKXFITRkr2ttE6aeGy
/Y637xCmFEszeAuQndXb6uucxx5jRT16a2BecZszN5jhyyvOKKbExonhYN4m+ixukN9g8/kz4FKh
ed6b1dAlmda/UwLvUgMqNPjrp9Ox/2yBrLbRsTtWu2N1/vB07NZyfd/YtZ5jR+Z/Zqhkzdmm48ye
q1t8iHvjVtAZbiC7vNP8JG0xpUFOW7wcG8Jw7DNvY3XArJNRdaOQORxfjwTxO4JsGhL/+nP++S76
t8/Z/c8Heb40+5fVvPS8M8RHDNesO/NWzpil1Y4PbTZa0zWhSKoOcn2mpjeOye2OVImh3UwZ+JtV
06y/WbXef36ax/rSsXYvPg0cMd2SBJ+OfEyp7eN9fznsIjOc7yKm2lJP1cO/Xgntz85TV7e6Rqet
GW3bUJ/t385Tp3W+bd7vo55fXs6CkbE4AXfd/ifSGeGE2PXs6We6v+K/fler/SffuNvRbNOyLdPu
aH/4xmZ7fd939xtMZhvn0Ls7NpHlzaxren7QzOVXBIMN7kKOxpxaONuPeI8PmME2/gXjE5qjmDuH
/7vAix8tgp0CAmNWvAY5Ec9WYJ3iDhneF9MC7uSXH3lgqDlDZDfe5+Ji4Lqbvpk82AjVBs5QKloU
GCR4o8sjfazTnvdKLwlp04vpfGWn514h5BlPDn0nAgqVZufhC9FiluRFnhqfKZGH9IV927CCcwHd
+8w/2V8vlqarsPLHsNPt2sQ707R6ek+t5r89o13XunQ6HUPjHNB+7z5oNhze+exMCto6tp1TkeP/
Vj/Eue6fdLdjed8YF9eZdhRHxJdnoQbwSqs4lS3Eec/XEBtrvd/gTjW/7LE4F7bySq1Z9GR98TqA
Im3UL/t8Ob+c+y1GI/yYDDmBVcdw7DE0reBVHsP9XlqMlKIZ6TFY07hZx8+uuGL8dJVPz06aR0gJ
x0AGC+xv477eco9M/uYcyAdP8vi9+aTaNjMwjMP1YxN+cHnkJoLGMb19L0QHZFnek0miywEJtfmz
O8l3qVEnRsYnvqHTwBER891rft16WpcBbxcEYsHGtVGAj7BUMehiPI5RGWIJhySWxon7c1S//yaO
9LQ/ezI92zQNs8218MfbSHt2zutr8+LJ4OY3fM12j5C6/ErBwCyALb6+Anex8HOXmzlPrUMzc9c7
lfWE59b1tsHmu9OOd/PLcCO3ovXTWdxlM2rmp6gZchlglIHZr/InZRZfH8Orrm99tzbJDQU6hmgd
ppQ6t/ER9lvgbDrW5SFszVnFzx6T+u1j8Hfb8E++a09Xd1+nbfa4/v5zF262VvNsd2stZ1ArFp7K
F4M5JlEt5hsUW3+zsir+/O/30w3L1Ezb5Lrt6X/Y9dp53z21e5aWW+ExMea91Ap3Q3v8CRp0d614
SX+HyQwdM9sODPccYv7LCKL1AKVjdKWqYLIl/u3HhHs62oevr/Vik+0H53FneNq5zH7N9tUSmmfe
HdXfW2btLG/CjM2RPbnQrAD+dMXZ8DPaf9newzuEzLxEpGigeIK7u6/BChiw3DdCNYHGSLBxT81h
L9FTtK7+zbPgMdtcxZgEaP1tYaODbMabPp4WaHk7NOB/YAOthe6eUQ/ddFRzpL2t0SVH7zK7rur4
lC29ddILewy/fcRm/+Ux2WZF6OF2wo4vqiMDcSql06QVGz6jwIYmsMIyr0d6Yg47AR4qoRWyY5iC
zDwkhGB40squd+i//fNgvzoXzwo49zPs9BFfhsexNuMH43fRTik0BnranfHCIVd2whBfxCcpaFW8
44t1vat76es+JpZ9/jx+w6PdvM/wkPeiB1lFK+iCEelngbG7zjCGK3kriaCV2pDf/Zp8pN/53rtW
jKFcDoA//cztyYO2sFd04dI5TJexDtJvJPsvpf62wnayk2exT7TBJ+gwmUjrd+UhYyUew14YrRk5
UgOX3aNj1AubkDSj38ViDfPb8Su6i7Ml9PFnSEO/PVwyfMjECPnReFt0FNy1OhAJ2mQe66U0Z3gd
PL9oDJv0cjzBvmgH23hMpxptI/POOGDnrKcIXQ3sb7EO2sXb4Jy8883ouGp9IwVvzXCD/LRHOhnM
i2tMPPDys7PlJ9Atunl6ld4Q3GTLDJY3VM40+6gxnZuVzgAn0qTD/yfszJZVxbI1/ERECEh3Kz0C
9u0NYbMUQQUEEX3681E350RGxcmojMxdezWiTOYc4x9/4wCqkn4BJMcv43uFEy+pXm4HmQgl4oeg
ixk46MIabGAy8CJ4iG5JdeWtyXD+9reLsfzOXtuacRt6GopAYr/XJZPYGxxnhi4D4OnXSDvxAx+4
ISRrg0GAKl5UlBykJveewKCNAI18md/mfWfNTprjdOkJwWtGLDT6lXb99n+HatlG9fIe4GuMITOb
cjUZHNUjiMbzj518eKwWVEvS/LpOLsZY2X7XxgIkDbeWjXCWnXxGrGmoUFYoC4R9MoB8j1tBJSWE
iP5op8dqfJ8J/mcmLm5AOVnIeRCpERKoBySp8zsSj9XsHcmyKZx+OCd+eF5X9eo2w5l9Sq1m8Pt2
wjSHEnV+/jU7nIQ48v/gmYC1pHuw6G4HOpQvXn90T+mq/Ssm4o5VURxU+PV9wOJRBQtrsVUUw5xn
l5+DP8HWOgzbuXIoFrxvdf5cDXHy2z+JzYYDct9SvXywJNlK65rI+SrI8DkW5iJxJo4M/5PoRIZL
kyeGzFWMZANwxy/9H/MeICsu+zY4NoIHOxBAN7P5mtsSUJef9WM1rhkgH4Tt8O+xwlZ7ki6onRPP
2LJmlA1vnOwJ1n81LxeDh0U8KNjX34+niRO+2wCnn4fBI6hm+pqjXs2oB/Kut/G+siOieySpaU1V
lJwTrmkpb2C8EkaIlE3BZmT04wVacI+ZfCQIZy1s8r9KsW4Bl+NrQeXo4y9G99LfY49n6INS2hES
szfRW1X7fpUvqk3z95s+jsqOI15YZr6xacfK3Ii7zX2RTB+rbHFbvSbNjXFu30l2OyQmZLJNuFPi
VFgO9981UZvdiK1nDs/rWNtYdl4SJnl6gOIrwMuOd/xZvd3bHx93s/ydClsnUXb0OdKYs6HAe22A
s8TpMMJt/y+LBnH5B3YPvCZORIDKCpvxURO/WaJ6F35n/J3SegVJKsDdwPWYuka01mvVU6mFMlc7
v5m6w70DoJhX63zDocE/SWk3NNrLF15lA3jv+iX3JNBE3SMILg3rAznA+p8aPSbd35P6esB6GoDt
krLgFYckuJ8IYXlxMSCVk8KRL9WCLr4gePLQsn7ODf3IddtpNiwXpDaney/MqRNrMCsm7wkwBIrQ
DxEaaYgi1pjQ8rWOdi48ViiA4/i2vh4F9u979JtwloXtpggUuldoBZxaSPNXjEnkZfKHeTgnxOCi
waHHahX54+eNTShJe14Tlif62BhnkmqEjk559lYXOUk9yGbX7aTZvtcIciA7nF9nkS0fh8e9dP75
HWRqXCa85vQ+lAs2biyeQuw/M/OhOCxwecve976gNcDURPPzg4p9B+EocYbBKffqhQsklm3HH2no
1Hn3bYm7bL9vQMc3f5rdfEbdqZkwxSqO4OA8osaOQ/4xl537uHbLJYSP09XTI4O0Y4p57pUaD9mU
0XXPMLkcPwLlXMOcDAduhRfBgzMq2eHsXUeaRwEQGzxcSJCcd8RfFn/GzxIV97UQj6/NffILs2nN
pOoob5qJuP1eaHLh/GmjJ8Ox7Q966vkZlpKJ83Ff8wkx1pbOIJaCblFz1r+WVPX4MSHlx7d/khJA
142uzOe857RZfAB58OrLxjndB36F7CPCGOxciqq5uCkXry1u4QuMEez3zUlWdSxuvquK24NhWq+S
fAfK8ZdYvUu594kS1/CeIbT54OkQUbXqNmwFNw7W8Ifacdwe2/bSiWaxeRz5WdkXj2XdZ9tdsdkk
kZFFX9pY72dzJWZ70I6/kEpmKYBi4UJMnm6vj0XyjazqZw5nSST42R9KtAt3mzsGqqWgN8reloDA
CuiVon1SxVsO76l40ufUTAccMG+zgTDKV+qnt9IkE9ApF0OrTcwhvjCT20zBtijDygFb9gFq8Px4
i/HezpeDzk12r0npF3E55Ru994W96zmtDwge+JMUqzM881JicKMBg40VAYsztLlzeYccfV0um8Ys
BbNSmLjqy+74EX1hI24esNljecPuJoHbkHbwdx96Oqr/b2DMP0RRP33+WFer97U3BKZHHexuYTLF
V/PRX+tzLAT62IjqaBBdkfBiP1JMFQ9T0OfuxRnE8085NH+VwZAVSp4y8W3zZsuH+JeGslewWoNu
o3ZBGvK2P61ftg5xMSJHmtY7ATL66R9wDFK5Te3E6Naa1MecaE3Q5T2FOD/8yOYDyKcuodldEHfx
hhtCmZZZ7/1raGI0eC0tGXnBno1Ail9gtJvfUguxJoQh8pt0xFYo5pvgCNo+FS4R7NirqbOB8gDq
/yk7sPPbvzfprkRWL5id7NE0suZe/qPGHwm3Pku/jwBUBbbap/8gnH6GXWoBhfpu56vPXz5jxaeK
i4MchrGamZxfG8W7regKC/NJA8TBGJPm4/J5NMefm867QA8/W4IwYtgZVxxnARNGEslvYz6dh92i
97CqgOSyPY2YhysXNEwbGBRhBfhlbuZva4AhJmbumL04omusbjjpU3pBEmHEAz5URykPLXshAVQt
rubAcPrkQ7s1dKVllzpcU70q3Lz/Ik9DcYIsl9xCgbBLjiOYVS+HkF2FoipfyU34rEPNMMmUqCdF
Xynet9ePp3dBq8+ezVj7hqIWDLuZ3HEMapH03XWSqX4p9K7rtrZqTr3qr2w8Psf7T2D/4V2w67zX
qgRTRibnceAlRAXjC16hKht8aNJx6Rz0vPYOQ/0cnW5xRlddks2HWSs02k8/BU9hXrCV4yz47QeN
pIHWgMIQmclFRAF6yg9y7vw6JxNGPTeJ/Qe3hZ6W+kPbIYYaAQoreclonPOQMuix5r/goBybd9AB
4J2BVeFWgdb5yCoT8YoaKRAoCF4rX37xdFUCPuDw3iFA2RKptLUpK2bTWB1+w1NsP3Gz8rBNzzvz
c0lX3+MQ+7WWiGa7YHRPLfgiiQkuFLfIR7UlwEyI7jM4CNm0dDiXFGrTUAhfvv7BatBUnBehsNT+
z6mkmS8y1PCRY+nMHst2hpgcghGjRn3VcHwSsrfQzvqeDpFOAloRuBKaftUjg3YpzYYaTSGCPGML
YKVv9NnPr+bfAKJWtqQvlgnVgrvQP4JmEhtnQIAsNJaPuAhkrKWBybd5/BuTqVTayexXm11py464
aD8mj2K+kSfGRNvCS4i7LZUIthXqkUFPXY+Hm9cBFUNQ/qGEo8Q8cQb8wWo1UCjpTlW51FpAJdeB
xdTzd+iI+3OyB1q+KtbtLqKcZRZAlZOFLRU4gxrKGVoBMm1+5mMNd7aeUPjvca8ejET85/LF8FhL
CEzTWXGUYhFtwIVkEYKDWcFWcVBgjnCzTh1awqNGPMcu22fzFG7torvkqaVOrlNYpuVa3cK+gw5d
HvSt/BpJi2yTXfAFNaIU62rE4Zz+bSBEQjAcF6EYk/YuTZ7r9DAIv7mJCxNkCtXR3CyGt/gIn/Ob
PsKS6QkWB8n3PYZeeovfXGK+lifqqjqCE8DX3kCc3hXcVbJsAwJMbKq6JJKt8jiY7t9f9LoGZV/m
M4lJmH5E1Spbyrj5szwrJBmaY4TURur+G1AXjJEAL0kPuDEC9arOxMw6ZEetGeEjg9w17mDMCLvb
Pbf6jI2bD8FFLg/3HNerCPVNMucIfznp9L0uPBJZpw/HWEtsHPYDc7KK4RJxSq66MZa/VQVTHbEs
Q4e5MpGCctI6KOVx0fRhBHkGbmGY748SePSB6LHlBAlrx+n8kmAWIb7+PY/NGP7A0xTP8DKcj/vz
G/r+1H2MG0cIH4fiQnmFQhWKkluGwnYArkE0yyZjTvVYc6Y3IRmhfzziURUbTrYQmU4Np2STkUfE
RmtdvaeP3c9RnKYhwH5cudIl9QeYloEBOEDLmjHKtmRiTvkYXEhmju53y+fubt3md6sdjB4xGZ3R
tzLv0xJxBCUaSmpcCI3FN85jiIJBNS5DcByWIl78RoyVxpzSoRq3/mD1GPcoBmcHBLrlixo/m+aB
AXECra9T9IEbY+AffwgS8qU9W2CPtjF85WYNSUjoB2822zJMxROwodI71dGmFUfGbISWehrypUHl
DlqnlbDYdD7M+mS7+wP6FT92u1KmtF02T1c5u/c8BvyZHlQZzjMAjOTNo7T8DTHRNYtxGgnOkAzJ
FN0QFQSC1ogaNZlLI8HV+GjUuJpwrkTlTHcSMip5xsFyoKS9qesqhsuqRq6A2edl/8BiyfVcct4h
4wMHu6/4la9vcGuhMKWuFKNdYO9+noyF4j9tw5fJHsexZDewixk5TcUY5CuzwLLYYdnWb+yimc9v
B/sWQmXygz9yKBEp/5H6BJGfUVPnKZ64KWYEmnGv05BV8SJbrcBNzFaWQ1dGhNl5mpfvyaqDzsU0
K1lCKNk9+iDtB/6js9SFJeVzslPyr650S9CE2HOIOug2ApSYrysuUxPfSb4Hc3qO8WnBgeWS9NAw
XgN66cZVLF3oKnn4xPFt3IbviGHJtJoxTXC/dhVxMiqSBVBQeTeQf3J7GORe999I4IE86iy61BXO
jFMhxL3/rvvbjIL9qGkjXqKOnsskUGd1YCz5HuBATv0JjFsaRT7Lx7gOnkBjwpSHI0RtOaFynqo7
bZ6Bi+mwYdJz5yXThNwGmpsm/OK6xLCNOh2IsAeoSKzxHwRCFf+pv2+BZAJ8PHjKbvZ1Jsw/Lr59
JpNtppt5zJbo4dQT/kAyjQmi/JMYPs9Xhmhk3wXSnI5WsRgMUXREQvyJRG8Qd0RhlsvbzBgX89Jp
lxkldiB7+bGOKHiGduf9wncfKx4nc44ucVLtbz0C9Z0JfdLQe35fgBbGivc45B52zXYa3ekXpRif
Q79zVKyw90BJ3Z2Hidho+l5gDaab7B+cf4NA3csLPeaPjMk/miU7xRqFf7YczK4b6UKfHHcLZVG5
NXlOQH05EEbjMMCMnhbj5nqmugQfTV5nJHqN/7aTgMW9qVeN/0NaEvNW6d5OjxircSSi5ms7jG/x
K6RFva2lmGENbL/MVfB1kKKHk3nZWBrnE/JSodR6gkfwPMDUrDh8I/K1e9crux7Jm8ptjzQKPGU8
MuIU/VNqvpa0D4CNsL29IYJlsBBLdJRRtSE0a/2yeFhp7KV5X8j4bBjakpZhSIjGGxMoCitHWJZY
ganuHZu3Aba5tOvDCNKAJ637LRyZ/oRbeVImDxvsrwt1HHxqD7QZkwhe5vC+cP/5vTvdpvdVHH1a
u+iXVzfyQRxqadp6S1gKDv+bvJavqTFGCMo9qYJufFs96ducW3DnqJkOdz8Xzg463oT4TNV6OgYv
6NVO6nXj0qutgcNWaiFB942ArHE/m7+w+tZMgPfeHcLryXUZe7XoieHVbe2MWB9MAmzV7qxrVDuY
SBPa2HvDqb42x9r/2C70SWu/NsKcuEXvuTBg6B4HfMdatpUSW2b9fD+WXkLahsCNbjwZu7cSWvPL
bvlbRkix7ichlCdiI8plURNRcEf52TE8Zr5CFaV5oMkPuoVFs7jOaLpoIJqgoZKS2cQI+CUpQYmJ
cKBDct+OFsvkr6hWGmNSbf9sMaAWOaW04Tj/MH6hKfm5h3qCj3GNAeiImZbWha+N7H4wZ8SxfwxO
1mamtHzZlOa0Kdf9daWgWPDfLsEN85QNyvrssOvG8HFW+Fh7syG1GyPGUd3pvAd5gOwVGIqTVR5R
sFKMpk7jtX0mPUg9ZuKhAdm8oMAeP8e0beDAVh1yIc34N75TG4TF7Ar1d87dPV5XH/RXNoPrChNR
1a49CU9qHAYcDeItJSBRIVcOXjsP0KgS51NzxfEdKokaaF46aZgasR/0l8QpwbxZmedhNrn9fegu
TWLGd6KX/gHtiLtqA9tPJyBniM0aZ5rNHSbNwx2Ayu7ygL38FepkS5spo4c+12mT75MpszegE5sd
XpnLc3b71Yuckruj7z+BbJGiRdsuaKPPIZ2o0+ekousaq1PU/gTncF18lXkJHR0aS8oq5mPmHQco
LJuiZizOh1YSEoppI+aPabSjwn1gfYzA3VR3BcFlWQQzEoZauaELhm+Kl92y9LNFCq8e8YtDnvCq
WLXjzoKoGRcRwmyMW81bZAALByUaYd7ckmp33Vm1WcWtVXiSqzhDO58Vf2Bz4LeSS1FC4k3tSvyt
Nk6gevRwotVgHrhpoQg9gLhgqHxVs8WtTeEzubEMOZIu10uBCeJtAnXGFo+fgD3YBg+HDEfkyYJX
gZW8oxNyi80t/tHjgT973/V9+uIWtdpM0mzmrVcfMX+HCZEwIzhwdlvpIey3h19N8vCxFWPW8dCu
55+oPfJ5tguSKTmk2Va/c3U2tPm4KT9Yv/mK+1qbg0CeaEs1YnJANApGxJ9x7ku4N3vfiLFweywX
DdYV9OAbpklbcXKd91a9gb5rJsNVElA9h2JYR1LANGynL1kLNPpiyzJhCs25XPw9yAMHYWXqM6lj
6aB5137BKfNixev5t/mDTFusCsbDOQDedf7znwum1AAbXG7F7A00AhS7ntPPJXuudCICCKFuO4BQ
DDEEDIkjPl//6ig7ywzXGI30pwoBz6XLDizuuom8K6fGpNiAzX2xNHQgLh5FDn9m3q2dnIlfwSF/
aCfLO2xhcrX7maLdjvOoEGyO4LiftIkLVDc1iMwTWpzOu367Na9ZxDBEmFsRq7t6gomAOSO1Hw9s
7WwAeiMZSFZvm7ylMTQezs8UF26bMSGf0WOEOrv5YkjB9DagZj8MPWUqTMksBrL745OEy5AdNfyR
8xVhcYOPTQpYCufsNuIHLdA1FgrP1YomufW76ZuWmbI6QwqxkOJ6AKCTTiEjyXjGKRNsWGANXNea
/6QmfcSf4O5TLSyqIJm+jveJvCGpnvFYpC2zIe4xTNcYtZvV7IcSi0lHaf38V8iII0oa607majn6
cJaXi2/ACTpkEInKSD4PMSBcZz46LZ99QLRAzHuwWXRA08ixnHYbILvxfaOBhb7G6SXBrGID4Pez
NTicyTSFAYkFx1nZC3vtbsmr15rVG/0Yf6qLPMQ1SOEiKSPX+lQMVNqa655nGT9ok0qOqlB4egVb
QqjlkQR1c8KDaNFb+PjkKj4Hrp36GBSNhYlCCBaY0oSyg1hNTw+IPqrVUcXlcW/Uwikp42c1eeQg
gdZtdawCgKusdeT4dRmeSEGU2aR/V2ThfpG5r2M+A4OlZLp58ridkuEX1NRv4HD6lL2vDcHVrzfz
rYLvopgv2fhBAXnEiS2PRbd0ynOFAWfF6SS6gyhh2FrEcpj+NcTT4Ac4XNdxXkIV46HlMNeoloi7
jfNwOCWWLPd/F+yLwvr0ccSU+Jsb3dBOmgGECDYbrOp+GCfBe2SS7hAo8fKhWeJIUcQfiIUEBtpw
Kk1if+BVm0Uksp4/q/uS3HP4kN8sLmDlliYnSjv+zfrQqs4b2joAPnDJMvH0xZvtkPtYkL+pT+RZ
TlOsU/L1vQbP9k7ui1Cyw+koQxlkxivXcG7bAKF/8bZwO3L0p1mv8NHos30aEHBSWzEL6a/tFxoO
9izs09K0DZL1G+EsvkBbeuEbbTgoopuen9Sbj0MVF3uisSBuTbOIvhAlScDBzdJtzU8HIHTfZcyx
h/Zz3AZD6+cmXrq+EhUpR7xzuSZ5F6yc9cwpmYeq97Faj/bWMZyH/Y4/h5zBAtQ/PixsC2kHEnae
G2TAx2hfj3K7NgGxLKb1+EmJmEPpCG/GRUQgRyDYMiUnRoK06yRbEe80Gk477zbLHKgD5tNBnIFC
js0dT4k3E//+OSFY3ZU3t/Gj3459hYkGpwS43m1PdcWHOm82T0+LhL1CwfEIeYgizKvCNH47H0uj
0U4poFblJic09BGJc306nEoWrW7UeFdfOqkTjpIxNjYzgxOb9mtokfcCNwECsEfNI/Mz2lw958Dy
Wfz0htZzQ2HJ1ljywv0pXHq/oHbYw1aDnRiXG93HJdp7bdhor5BfQcGP6XFwvl9wWLR3hvtwh+jN
9YV0SueNC32H4k+Jjfg5TuFJlKNscT9cOdKyI84ULpYc38kVCkJzUkmP0hfku2XjG4ZEp+/Z4CVf
x7fMzWK2GQs2xeX05heWaNcnwf7Yyqa+ctBo89y/rxQq1ZE451GmNMEvg2+D/ST5WpTCwEU0ibbO
6aLO1jkd8dSprmCRjFzIwYOUw9Oen5ubqQVdUFJTNmYVSovuNVLD70RHGESwLtE2BglVxJFkmnVN
bWJ9O+LUHf2N1Q0SC29qtJYKKCtb2qr9+u9sVLG73Pw7cTzoT6gNlZCakuO3YOci58XnNE/4wG4+
YcBDX4gkSwzeULp49uq44CvXkHIflLyvDp8Exjd9ePMTdm8ZaJV7V9y/bxeA35d2S4244wxVAaH0
ERnO769rAEQxjGmdpGNh2Q3crHMmWD9W+5VoNTMBqmUTX2bTx4w5HVsoZSNVga+fP63dn6Uik6Oe
9sQu83DasxAb0XWFNw9Lf1ud7/HLg2EZXr038xYhtb81ruDsS3L8CIcw+nOXx5WQwOujnyWUMKUY
YMGgxd3VLVGA9+CH9WIHDWWg/WJ0jV5jaZldABloIIoPX6YoL0uLSRW/ryT6p7R6HJ8CsgsAh96d
yeFl3GcF6zGi2OaxGYzVpRx17GZbcHv9hDYerF/aEujcfT1D8g2yqAXXUC0523xfHrlhBrKZMeoL
NbWr80u3NEzb5fCmnr61D6WaIfGfkLvX7WOqoQdpti3kwjfjygOeRc9Y8mCZDF1md0ZjCZcPyozK
Nk6kOBPwayU4SHQm7jUZcgTDv+1S1RleXZLISviRP2SGw604S0W3+jp36v7c0dsx84T6xCnCu0je
/oDhzZlrLxiSa375HBMcXTJ9WLa6SXj722QmoaIcwVlxXVfLgU7a6pj1Kn8s5VI/nBvUEFiEIMeo
+RnYpM77Hr0LTkSnEswrIVSq8/VB8tPSfCRu/kFn99s3tPYpjpCd+y1Hz0uiuQRSfdHVxOgDMtzC
OYGYgOWmtv+tB62Zc1S4/ZwptV9NmOaBAhB4MQTSe6wvowmzzW2tGOsgPym5RAAw+UyZIf94BikO
O2HqgluH9Xo4J8+sZSsCUDvzlQJ/GBLR92QzFlsOlS6C0PLBnEDhUYhkKmVs0poVMwiJ6LyzoNpg
XupRJrKLEVVnfv1qCKvUGbysTzd+U6jJ64Rh4nRIhiMhKQwJWFGzVCGC62pCsC5/QQKmH4jrMpZO
omYSgMTcaf31B9sMIzhjKSIvXOVT7SJeHphJDck7EsG/GDqHBhVy+AQg+OGgxZoHeJjzg3CT0ohG
2czD9Glfay8dcC8QcF/Y8uB9C3udPSm1szTCq6ZdF/zaLRO5z7Y8vMr445Ba8TyQqaVjWIVd5Wmw
qLbsTwOERFN4F/umCfPav+ar3p0G85xX0P7dAW8oQSBgUONvJByFVvpGWScYIZFHbLha5pdS0CBw
0F1NGePpNaS6BnVeUuW+T1duKOYZPB6r++Z5rBSTx+t55LG8b9JN7le+Cu+8jJUZDT5O/k3Ed7jQ
QGfQ5KdoOgMJRXUeFj4wT9Duknkb3bbdQQHnQ6KwTE5pTHONb0C77tz2UK5/vNyBQ8nthwXqxHDv
6y8I2GCWhtnf8Nis6smPF5RJnb8R7afwY9l+OK8glneuegLmQJnDjMSDTnn4rZu4jZpDM8uH5v2Q
4V0DBgJFChxUd2+9A5HNVE/Fn2me+OqUw+R1tz7bbi0E+fnjD47pCgz5drgebmvlXB0JPsmYhQrn
EggWcEgw2Qbo1C7frbrE+RAWWFwvNIbCsg91MLr3M+zy9LhcGdXAo+Bfg1nD1o8PMfMHCvivBTVG
mVTUo3a51SFxnWCj9ZgYdJCS1/uUgVC+/arw5Y/HUzCk50NeeDXRerAIk6MGr2SZs9XucB8iKJFJ
jWjVJCpjAorIYN38Fcc3w3bNbne/M1Baz7+qL2/mAi1Wf0eRhpxnQGNyNMJJRc61kcTg/OM/QJFU
F9E69qQfGpD+8WXwN86+fjkIdNQJZHm+edKdqjUldDv4G7F1nFmnygdXp/Wj3Mk6SV+R1h6SanYT
goR4bPjdVzbxtap67GDavDze18CKnDySK9fOm2kWTLl8c68dUWMTNsk9k0S4THeW8FLbMx4+YDn8
1f1K93+gkV+7y4Ov4Nyxw+nX5wetCk6fnXPtxk9pqeWLtF3doeSl8xdTktQ0Dq/UaYcu7Ojk4753
mTYSDFveVxBwPn0ULe0ZoFTKGH9sMDmc6GhsIWgp4++HCfRSoHO7K+PPYMyhXfjfsJo835bGGH1g
qgx7RPeqm++vqWNxe3MfTx+zofsw/mozpn+gfzRuTBMSBMN75qhsPV+wB4iguEwBAmL9SqGyuoEN
FfZt05DEcrprdt2FxTE5aDvKnG6nLOnObpsrridz2j9A40L2DEJhk9+RGRV7Hvftw0Y2+x2GIUM/
vz4ayxR2+dWSKZkW4klZSFG5vcNElWb946WFDR80JDOb//8dFYSo/06vMJ2+4Bv2hnHfh/0f2TLe
xKC/RucMHvYQ71DNUi9vthSIdiDkxRor0wt4Ml021wjKpFBg7Bi8QMLs1dr1hv9UY+XMS05gNuIs
tBzGfJ/cWDAHGdTC34mlvbHoQiXMTu2kPpRIbwjPXf8e5n2nnMCcA20LEXP/ONwJVk+cwYRGIB30
KE2zGLA3H7+r96zckbB8QXUrnrh4uJDgqyQiiZYKPNu/JX2fX3CuQ/z1gKeBvWk+zk71/NtZ7UQp
rQ6QgH8m5VRheZ4BXfZ1GcK8N44wFLc5fjwXKFFlFUHM1Gc83cRgw7ASxDBd/moPtz3el4Su/pwY
pvy2ZdmqJO8luMrH7d6+IlsFXRyz+MfxpdmVrCHhY4TVPlnFbC4G5ebvybv6tJBJUFqWb/eJ4fBT
icuvq0MXVeWV/oju32W6zyW7ZIrzCyVmQ7fglSG4e34mAh+cWnolYFcRGT9XbfxM8p+40T+c7rEp
7mHeeN+UbV2IO3nWDvY4+Btf6qNJcw+urxknVZZ7quAoD5f06I8xEfPFs5h+IIc+J7o+ERm7PMZX
ej0A9c8MNCpn63r3mcZPwA/r2ljgHOWxOdLS0IMxDG9B/6v9gzBMS6IkGPoUqQwP2g0wjVDYhDAa
YJ7UBXR3sJJKmwr7R3D4sdjCmUcQF363JLqSRfOlchLWLa4i2/vGmHMMhb+5tEBFUqLn41TFXXn2
HMvzGv+GmXGQ93xpKFq/j3WdSiz4FwWSFJaxuK6nbz/Z3jnE4FgU/TFDaWKS+8nTxLPJ3vvh33ud
zpzHA9MsLElSayCbJNnpcIMZV3DwwpY5CD+fc6xdV7o35NObv7ctk/G+DiD01nhYFAbvCfbMkwFu
VPwQZds3/ExQuC+EwnwvVIyThiPoYYPNc2aw2887m2+TbWn8iloYiyQXcaJ9WWzIQZJR71n3tPAY
kQQrESh3DBXEe5Tvkm1OEqarTojdSRm4U7un9nv7SyiTbQopYZafWrdYvkM6nAHPCUohvf8Dp+eT
kgM9YJAG0Bqx/ht9fU4ZaCeNbnJ0Nl9bX6iL94m6ZVE+LIn6LiE9Fns8jZr0h/DDLOfPeeXwqX3G
bfQJ+6OkGkGbeMGogwe3GG6UvoM08ehXcCebo71Fv1uE6pbkXg0d3pS6jULhZrjUodw1olF/l3w6
JAEbpK81f9Er6A7ktDUxTkccLc+PlX1wETOHyyeYBKD7mp8hqbblCrfCHthied19wwLlxt1qLr3A
ztZYJh+LtwUB6Lr7Hcq5xjNMO187OTNWbCSv9iuxJe0AYD+8WUZnX0m3G9pkJWv74o68xs4G/rCK
eD5eF2q64QmgXz81gp3h34b7bwRQKUU4EGv4kjqEnyiFQ6wvx0Y/g86tDqqSPOvum6/hFu8gkfob
Wk2VCwRTA+CLGFcUpKl9f605FyW460o/Cbg/e93m48wdG46TuSqa4ioFapjJB/lq3iAZ8ZF/vPun
j7i7z8p59/fCWFsyCS9X1tUS9k7B9pJbBrmOBGtKI0wMH+fH8rXusx6Ym0QAnPgVDYBHn6dul/0R
rXCFGGp4eFGRkfcIKUXecKkUXLhHxbSZp+z4Ky67g9MRU/XnSxph53lQx69VCYDCKc7QZZcxP3tv
2Mz+f0mL8d8kJooiDVVZEpGTir3w6vS/YtKmy5LkoabiSllk0A+eYX7IUFoLp89av0C44UzBQIUR
+yAyEJHUK+YjM/Cg10aaApgDxP7dmDIlZyD5I7MFRrTkwHsC6Yg3Zjz3IyJO9hlSewq2Htxun+vX
urskJ1hGh2IKkX7aUu5/luX8EyLxm+ULyith+j5Wm/e4r8SPaEKA6+LB/AciN/4pWHBoSyBWTvZ6
o0xl/3n6Nz2i/F9krpKqSZokIQrUhsY/Ppa8K+W6fL7EFYOgrbPPtpNygf2v/4eRz+Z10YFOyhHC
+T6X8OqQCGSSouLNvuN/0dvKMp//P4RvkmZIhi7KujqQtX9cSPcsk7ueN+Kqj1bSesuT1tpr3m/k
+Mz00EAANk0H5ykpWX185tU84FD5h9MPZoj//1IR9V4S+s9r0aXBUDVETdVkrb/W/7NWildrXO8P
PpTUjz42fGC055CIRhTPF8lM3Fu8xVhkX8X70sdkYR9N9HxcmzAmmFjsyV/ohzlbghm2Axvxmrms
XcaR6BN56kCVOO7oXTF9HQhzSRjh/3qNaORTqyy8pct3QMAc+/Djj1BDR/MOAOiakZIIqq0UFubW
kB6XJ2LMeuuW4Ta5O4cYYwNkF5cgMElvjF2s3XCTxBqakjnFcA3TgUO7Ppi0vlBmRzo+PAtLx5hp
oR49hg9YAAOC9hkFMkYp7w0tyP2K5UfWxwzAlYdgKJpf2cNf6UOSCeSXWW8e/J/SDXee3MInYEOC
FqXRCEujyh5n7swjzxTDFMTZwr+tlv8iZZX+7x36h/j4rspF+im4Q5TDFj5leBCrwf49r8xlESHm
sXx3eiofo40WofyXnMPVXD0c9CCzS3/d/7Z6h/+2Yv4hMm5SJVeaohRX2y3zfWPEJAAQ+H84O68e
xbE1XP+Xc4/kHG6dIyZDcYOAApODTTK//jyr9taZntqlLulopNF091Rj7LWWv/B+z1s8VwPas//B
iSNq7XGQhId07JM4ZJRKTilo8lgwFYEogfQClgGibUsvUo3TX2/arxf5bapPqU5bXTpxkaMN8fiB
+0ZrfXGMCnpX3WPYPHxZHr6MpOUqH+HDdYS5mAMOA8vX+bA/a8O4Hrt9BUuwfoly6WgNKI65v+w+
1TR/mLTk4aq2pMu6pBtfo/l/bL+WerZurdZRHAXIL5y3F9RuPHiP3w6Xi77+7k4LphscE40PRBVH
jbZO0yYcynL2JdM1KJlgtwAmYCyCBOPzk99JPaafhtHnATrIfYFBcIw7Sis81u1nd2Tl9FQYQWs5
qLSBL1tKID5sMEkNn6ba5+fdQTzr4S6wNs7eulqdct7fYHAERVeaoojJoXLe53lOFlu5o9NyL4yP
bl7jXkcBAokFViEcB8K2QTn78CfeAT+Rn/oDAO4oNMdUXabFvQsrIKIA4DC9iAvHBHHKF7yJQTMB
RNWdz4qNBoRqF36KU1IQHif8AhQPZS94JBevhW6YcQ7+cHb0+UAdkB82GTRxdh5KV5JKQaPI8cvx
23gKErlB4gCoOHomUujJnQvb9YKvV9S3+SFgOZgwuQwB4HowsSE7Md6Qp8ILa8KBOJ3W7lSeTIot
uvR8gEyNGQbnVtyZbcP5oxzvnTxQs+n0qYW4fXrp5B2kQDsYbOW8UZJUsGm60fq0gjMOpcSO7P49
GaE1Tt/Q4raF+F5cRZfa2ZvmA9N/0DueVPgtEGV71GQu971u3Am+OWKlCMsq2KqMWCj8+j/37+gE
0wtvEQQdDFQhFcvpS++dYhaa2af60V1jFoVrGO8dLofRii++XCoSZfJkbhQzNg5UB/C8h7OArwBy
FPahIESFWZODbGLNFAeHyuckL1pjoh2HZbBGflQ6n7ZYQF2skykaAHXtdl+dbncfdEeM0JDPd++L
PgUIdj6kn/BJkfJJUGzHgiJj1C7rrTsST0T4xSZtYmH+AToW+B+3tey2/a9TIyC6b4OZSw9g8y7u
SCzxEesyybe96YLCu8xHRfrNGVjnIEZzJ7U/KTBUzGR4D7ortPmYhvz8JM6gq56DsKoCgYmaoDWK
ZXQpUiQ08izm91K6uMqUqjvKai2kRLVzqf3YICfKEZMVvlh3JE+uNtp8FItLMKiHsxg/FWV1H9q0
M5LNzYUJscHzSstRcBnDFCDZ9MlrEu0GfkCjNALSdRgeaOFzxuB9p7+SGyO4bPMOeTirWewDtmqh
LvOcZCYNeMUmWJrBbHnmfNSQtkGMrwAFMWeAYIUnHr7H/EbtwlEDX8SfbFdg01MmZ0OK7k7mrO6I
W53Zx6on0S1SHWf5cDs+iHB4zsiDhbbHwGXs7DHxoXVqzLpHnN93b7wnt3DuWTZ+t4EQkVVhzCiM
71VXhjG+aZwwhtSutcKS0X23c0jJuktoAm7o45B6xKzNpyATCDN1f4wVAmXR8Vj37Txbap5tBmTN
zH55M27pYNXriVOpdoocie3RnaKl44uiWB4wprR3BJqpIUzLRexGK3gcQtheGcIxozczM8KKFSw5
9k1Imebt9LgH5+G+q6bgDxbn1daJA8T9UfyiEPoVrng7waQp3k4seCPczk0/bjEYojkA7oUhhXMI
Dl5lJYNSJPDw8Asxi+MUi8KmdEWUM6gdjwWlU90mV8BIYDrduMUBfwnaf058pCN6ojiHf8W+SxOM
K3xQr/F6tsuEfGd8GOGb8/bJ4bKP60Q4sd/jdvZx051OaMWYfuBjymBGuA/hjdHEEKYXig6qftM/
owpg7gwnD3Ux6wxkJyhYps7zgFWN7AwGg0swRVIxpYBT0L9zCfEQQUyRpDjNJaNPHExnYV4M4pkn
3t9xwWD31IkvUcfy4l78HNLeRUGt+LCCFoBTeQh6VCABZvmP+I7i28+8+OQtOLKabj4pYn4nVN9O
p3dmD1z6z9wO8sBE1uBCMkOUFOSL22fVL1qWU5iKs7h1prZT9iavIDVvHMU+GL8p6DjnsDTH74WQ
89CBZhrAeZsYCMTxxoWkTcDK/t1uuOPYNQFdob+M7FBPF8HDAzzZ5PcNsz28IqxwmhvuxuVvHKge
7k1MppYLTiU2m8hLS16jBi/hCbOaIvg1+XjDBWVTFI9MfEiXNtwZXthMzG8gTcdIRxbFNzTCDIXh
/SPkfgvj5RTPLXSEreF479JHkcTZ/CpDw+J6kREUV4bWkVQwzeDddzxKvU1hSKfJf/NWtGsh/Rtu
r8yhpLF9NBxr7afnjx3kMwM9C1DTggTapwvmbKHSsiNKdlz8YrCFzjHkfdH4ZTI1v9vOmLukMyEh
QvFH2nJDiKq1R3e6vUmpn/q7dtix3bD3iv4TVtx7yqhANUqEoV8SIjsgsizs2yLchsum6DBXn1DS
Gb+SVy9ckR56Ldr4PPuIy6hkl2e946oflJYcQOu1h54G1/hspwWtISUTsNYf8zlY6WPRf0aSLKxh
XT+k/cybm4Q96hj4uGOEp0WUcai5CJbkGlyo5QBDKy1gpskHbOVozN7IlghW3HKFcUM4Rm/wcDpG
ZzkeIxw6evPtpHKZnKI8hncB7gV3D5DEfG6lffoGqJQhHTaY8+DLe2rzVzI2JxHgi00e2i5UN72b
IcvgLQBqfCnFHdqDGlkMQwfIe6i/cMredRwsVG8xPfamquQ16CXyBRtY/APLLtmKWFjkNK+xcLsQ
RxkbL2bGjVE7NJEETb6K0HGAitGeTCZyrIpZNwo+TEQS3ZCljPKBuLkBZnAeDwaaxiHguNHWU87A
LafjbnkP1Yhdi/YmYW/GZwbMUED5HEXEAbFYH9oHCQIKl/zdFwHKoxP3btQeOHzYS/GAV6Y3wYM0
DxbxQDoHzJr0adH3Dmy5s8sZNz0NpnxYHD8/WCxOG7g5ayZ+L2ZireYAa1atUe1M3xs/eA04XmpC
DoZjxOk9nUJiFVCNRcOsFH8f5mxgNonl2hOUJHeMhOZ4CLlwivj3icOnQO84bPkt7In23apTDBB9
FrRKs0Xd5UwT+5usE2n90wUfJrmXeEoRLx8UU53tj2HVYDqNT0IqSvh8JrBEqUXTiV2I7ea25cuB
yv+GFMLhSu9Ecc+YA/nlvnlN4if0+AACWbYhhbWCkd65j7ce+/4TM4ZmPYHpIzZzoUfoj4nCh4vS
xh7nOWKuhpZ9jArGOXeRqZ279QrpDKDs14BDSjAapvk2nZKIAErhjf4ukMFXNTbfs65wUxVYX+ax
W0CtNJDV1vAJzFQENEgLCfU7Az1FTcPzGojE2ruamfKCmGH7dJ2HWr/DKmuJRLC3DQ3v+KR+sOTF
xiotXZC601yE4hipMo4jAkpONgIIyZUfzkJGjhB/LXztFeIRhT5Y5Ogkbq2pLNqAYdjh1cnx24kR
mTFvP8EUSUlQ56EC4YcX524PikO6UgbnVjgbsFPg3bizqCN3bXd5iYwBtV0nZ4aWnySGKeJd0DPi
FxNRR6cj9ZdKAYjaCQZ77sx4UP537Sq8ZN4E2S9gg3zxHtqIs98JS2dATdA5t6cBB+LGE340y+sy
fDKUN9kApIDz1GGh7TzxPoypPuzzY/7iIGPYlVlIq4zEjTkOe8sbEg9nm1NGhe07g7nkbZ8+aLEh
gyHjWZEheQlXzECqM6oXtOnPq8FxqiDjGHCLtoQV9Yees3N5pjxiwhN+/0bodZSDlive7kz/82a0
OvF158ds/i16lnhHtv5iwIEDMmP+62PZa/X2YafT4RALNSfm2snFJGI7tGQcrmR+6cHr9czK7Q32
oypevLxjjwYH6l9mM9Ar46MTFdPrfErsghaEqKBarNR2iEUCZlviQ5SNl3WUT3K0xKJSojhj2uHu
DXsbK+4NBosgkEgtEgE1Z1cwK8P5FGLKSbBBfHeaf2RZj/iFFyZPgtAjZoxhz7l0dgfAEEpuGsOY
LM8FUWyw0Ia86AJEc0HAbn45L9uz/d7gmPQcDR+dt7sdhOMVH4HamtOZXkHDiwVWBMaidfx2HRYc
epp3VKMglpDn69h/8Z7jad3w676Eq8tCuJkhf8MyrOmEICmzHXDOi+M+ur7feWF99kFcS2ToEGLO
7QQyONGvXBJJQf+6+cpSDcN76XXGHwCWHOXO/wgYzBv7eL9bDnbCyP/dw9vRgrYU0FK4Ox1GtEV5
ioXAGqw66IhS5aNnZNToGhx18PGC/d/eRP7N6alI89mO1LL2MCTv2b7j88E9zksnpBYWLZkS5hNt
iiGnueufhVnCvj884ju/bnX1ZObM662XUE8e3vJ9H7FNi7zLOQZVokQcaFVYnpxtgRHDcBPdMxl6
+Li1whsMQcPjjRvJGZ9cNcmODAJ5atKW5/OP05xHiQU5k0bH8LIeN01AN8aynQ8YlzdSMBj10AbW
CKBo+zqkomH3k6lCCaepWCRjzeeGxhRK8v2Q6jaT3VzQ6koBCoK/Ic7F6ujKHjn+YUwFb7e4o+Di
Kcf7BBGxu0Wo4+yg2bOFZx+9lh+y9x2yhzrIxprXObpWZ8tNysaHOc8DEX+PjCQh/uvS7a/xXn6v
7x4ukaTAz1TbZvbBw94kw+MgscZynhiKRwPq0OaH8R7ZABruPRkA8WQXYUWsZkdmXoJ6TqI8y4ku
rcqZKi54sefbl3wwQ4OdqK5gYgARbXw3MtTgx11q8MJAJojUiwCXw3fnzT7iSsCKOCo5KojFVpQr
6eWQL5BmEczQ+PYHnAWtHnudhGTFm7bpjMMGe0LRlD/fPPkeLFUMVrXg1BS1t9w/6cvhpvXJALl/
x8cHPZ5/mhHT0Zan1QEuC6S0d3DULk3uybPzbjz6g5va3RHH35vJthXJ5Ye87/6nbMrUNWz0x6Jk
VO8rCmFL269sNlBajCTPFSlF8dda6Wd/AzUE0Xc5uvjyy5cQSnsaDlLwZ1AlH31u5sMnEkL14z1p
vkkxQMbdlnHmSGO77rMnyi1DcrJyYHdfdrv2GNausapFS4h8kA6q1LkxAnUKxyciwjqqjoihsIrn
EJJkTyvFp2nYdjDxxEmA0EEMwcZbGpKtDEHR6x096E9cBveGbfjwCe/OD+IyqenPZYYmQLa9vAPW
CFXv2JHnVPAoftKEIM9kcZ/m+0uBnYoAttHXVJhcdo7LlhxhOPCymdNwq7N/qyEJuXPo3CrT5De3
2iYId6fKuKEA7V7cq+VAxBKVXT0mvz4FamzjzyDgiTgDMD6Euz0e5q7uPgv+G2dU4lbz6QL+HmIY
eW/lD64LFDHtZQ3jFyloyTFNoxrXCaxch/DO7NXGocrY7T4wu6hT2O+igMLUY46LTfdrqLb7Wu26
sEdVIkkwd1RPqFYbGH8jvT86kbIQnkxMZ44jcxdC0Lg9PzZESVctQhB2elHYvmIV04eSgE8EP235
IwpzDJ8L6Dn1wOAcQURdMzjdijH2pU7nECN/UejvEXYYkKq/LuvSxfcnjdgbyCRSJU+JRyz/HqH6
q9PXI36fA4JXJThayB5dSw/3ECeAtHARrlwmd2psCm12Ki5wi5hodzR5bjCWeE4QdLkWfnkMuXmM
eI7saAQIooqMi7u3SLSQ46NVMr2GsXiYO9w9GX/EtvzBaJxHATBnMDtFLUIMrX4A2aNGRRXvlRkJ
kowAu5QnRR7CwC2XfoK7JPfR+n/WJJOy/37ELeQGzMpT3w/7sx5YdfXhi4lZREkV+BBhcoA8iRIe
NTMaDu7D5u+prt7jPhAQenETTxu/nJcmVch30Koi3BIrhvtFytsw1XuMwCKZF0drpy88mokf3XqN
5TO+dAwGk04ExEdIHhrsCWLcKNBo0I3gSKIK9HQPGNn5Txq0uMxGpvgoZKrCHsLGlIkqak15kGz/
CrjZ1TUf/QXRKt8/IK9W1nxpHIjR5bkzEK9Yi3S1lH6ctwYBnua5aNxcOaXJ5KlOkdLS0ogozu+L
ZrHukiNvWlz25/kRVBqTIG9k0sw5Ltao6i5qoF4wEfEju1OFWCJgdVKxELtWr99vYtGH8AW/eReW
j2C3wgSB1G+32nqS0OIlbMEDDC4t7btIgPrutTNjIrHGki2B+Y2Twhr1FzV4SXj21GOrIvPu9llc
FIFxiuxfVmuC5xKMlEAbxATqAp7LsQb6w2G7IKF8aaBW0YVQudyF4MyvLMF3n5EniieE4lJb631W
qFQZjUdLfQj0W3LRmY3n1kZ2hmcXRUZR+LsecJExMBSQQibbKed9lvgrYs32VRe/J+kO1t1VJp7f
ZGII14lYB2DV8hHlgYkY1FJ3fkXH22kAVVH4oa3H+XBcMrg9wuinooeksZWHSdvi1TxCHcf6cjOX
jLnfPw3XFSRqYSDMySxXzn0CoxlHvRYAyQ5fkSraWE/meMJgpYIcYs7W9uh8z5FqkA4fPfa0V495
n4Zr4EFsthFZzaaTpyM1/tQ/Rp+MAOaHW3h5UQ+1TL4xCag5AE0PKaRO6zFHiEbwQV14DWKh5e2G
nyDqC6rVNwavOUKIpz0GMey+KEVjDDqhgbqW4GG3b3MrwKHXxVzo4LvtbEzIB+ZLD49xqxKKEUYW
acDI8OT1+cmnFD0VYHHfVxH6q2ZgYkK+c3omqbkIdshBdw79CUwL9kzVa07EZ6A6dNritrJw1jMW
3J1pSfcwJBx++F2rxKwM8BT9Pjfn5Nv3yMgsd3J3U5x5Um6F7RSHnVMQzl/Xk+BCykvDohmqEUud
IqSw4n7iX36n+M8cjUH9vDDJekViD7pjSHCDYIUJS5EsUYEj16DCs8Hwkbhn79+3yfPlqulAlIOL
xt908FGfUlaqvE/q33xlVgWnflfiFkd4A6+hHRH9e/yrC66IZ9l4iKuCB2cBayFH2NRCzo0H8rYv
jIVGV8h2XhptpjNstRR+igUj2Oi8inkVUvThhYXxUkdh9GVwlv3uGifCnb/vd/kIfJ9wV+3anYML
oEQzHbVF6dZ5jpN+mwiWOrwUADKfERtfnI/sISYQTs7tyBpFGEscRsxKFkwEuplnybO4x0myBseu
dj6FK1HCU8c1BmK8QOTn9yh9dTbssClNb9GPu7pFMBGYkcnkxcNhKBY3phh3AG4Q7HJlRLVc9DxI
YyEZjDbwEzJePIb7evgK67ZNM6MccdxVWX4ZKGiSmBDLH5zEJoEIsbWDwABtokUUE61vQFt4ITLW
GZYLtmv8RdyWPWGtWAa8VxunLLjF69K7V33MB+80JxDs7/C8HwCXsIFetzkEic9k///8FQNu/Njr
NXSQq5ZqGLIsQNR/tANfsJuN2fMpUYlMJwILb6zxqQIHJmzNST2J6saDwT46m0xsUgLyCTSP1Kwe
ToaAhwQCO7x7QCF5DMCeKEh29x3gCzS9JtzYkhXCLuxfprRh0HVd6PBgOS+Ot79/D+UHYLZi/fM9
vkNOrZ2tzWqD73HjAbJ5pgs2lKhhnF3RG3bGFAOFvdk+kPCUFIW+9Bf6tPrjrTQVSbJMS4ME/a1N
3ZiH2bOsXtIwHz19Kt4D6kDMn82SgIJ+vCIBdqyMXuQqGdPDoFRdhdZ454IyYYINu7zDL6oc5SfV
h/XHBX1rSR/q9/ska400TPPFoxi8qUQ4WzfkwbkJcWNDQ4qO2Ojz749C//ljdU3TTN2SUXr8e0lV
j5Z0vD1laUjALirmU8mnd3jyBvFjLHzBSYtJvj6cFW9zn7HwWd8MyfdF8RIr354foohZNyk8OmQO
XjkeYd85+xoqcH9ROmg/CXQsuuGyYUq6aevfVn9lzTbnx4tH5hGpITa5YisuSnUFZSFRCmED9Hp0
hvauP/bHOMRi9pkonJvC5R2dLTt3g837BT7/32+iKhQ5/6OS+efKjG/Q3tv+aAP25tmxiNwLzHdT
1PXqOTezdhUfDgfrh8gU5sB8tsR9YYjzD9ZnWKhg2vDLxfzAVVcs29ZsA7MAWOPfLmYjbTeXd2sm
nijRG5Xh4Cnqdi+KT7bb2x/oCdF94ZBr8/7nFeFiABgTpyw+MdGIoKzgJ3r+5eT6SdOkaqaqSprC
s1PMb8usZUrXWtPfANe9E614aFe1zwin6ipShJSYfg2VKqb+8ntgmNEFmIrpvjEO2VBDeVOaiBTS
zC0D2t4FI5z3xy/37Idd8K/L+3Ya7F7bUtG0RhlONLeKz4sXwCErsTHEY5KvzWvIAB1Ko+QyXl7I
Jmhq5orQLrbCCuWfx5jK/gvGhPeEtxniEnzx/n6FhriCb0vsX1f47XhoKll9Hu7cwMOrrU8A3r0H
qIEJ8ZCbzjJmhTr08x4tzL0B9h2841BtG9nDdDdrahNEleTM6G1RgHqM+83CV//c3aCHZSlIn5y6
CbrclOGM2yk8YdV3RrvE3mdwim7W1ttPhAj2kePjEcK1QalLC6xPykQQKKGEk4Nfvu0PW51va5ga
SjwbCrZ4Xn+86MrrS3vOzjdlaA3BhtkC9scwa7xlAPVAp6QrrXNtRLGN9ljwFN7hqqescW2k3kvh
iX4DXOxkTx+t3oZlzkhI/Oygaq6FKN+FkeU84xkSVIbHznVMbQ8MABUE0I8XduVJeBSi9pO8cavE
VvjplOv351H67S3486L750t+2xOGpZTN8cmX5D56MDZD6m8dqKyFtOb24nqnUklDw0PlZYI7ztyK
mOD8ZV3pPxxdqinjWmFoEjI/5ZsTwrk6ca8fnBZXn+yRyPzu7hnmsaaHsOJmhjLYmhpQ1ot29mXy
CM7rK+MhwFl9SAJUttgUXGbTUcDQwUxridkSuxIBOejT3jk7U0Ig3jpTSIQehU993b+tZoAmIhVh
M43h9uff14784zeybE1WTWwWZPXb+XdSN4+HfVFFcFE0ZXRLT1j4UTmepS4TRTf1F0K88oNGS8XR
4f99nvjzP9bq+XE51tctn2czq3cbt9rXIZUOjyynduLtI9Y4LWjlBEZ6ZTC6jN5PF1SuHv/9ays/
BDT/ugxxW/64jN3lerwLaeuQ0SWHVvhiQ7JfJy9UUv/tq9fUW9+nqCQqfoaaEYeq36TgSAVuR8dx
5Te/kZ9iLJ6BYvEWMhVd+/5afG3KbVXXijScQGO9h7QfqHnKzrV3QpaAnwtzY1FrfB2+qJXzXroy
jbxFLzWSyBwxMJCJwRiTTl/Dm4UeL1CUIRH9ddzMUvMXa46vRfHteNVUDZMJXWcnqNq3RbOrytte
qaw3NvA6AjPSveKeH7tE1L2eswz9snMRJqbJDetOz+hRifv741PF+f39AjSA/5ZmSbKuWd8en7l/
3Ha62rwR2up9KXkFlG6IaV6Uka0YtEy4tFHaYH34oftLiKBoQShHIcYjHccyjekRMndgyuD/nF8u
7YfDmPDwn0v7dhjvTufm0TJe7+FkWpzdBYkteDjatAt+9XKWHWbleRPRpgopwFa05nE0LbG1Q3X4
m3b9p0jrX9fy7cy8nh9Sc9y930NsyafsLapaCzpi59CBjROOHZ8clM4ANQJ86BH2Uuf7+91Qfjhe
/nUF30IFy6zk+mpzN0g3r86iRvizg26GSNtBCiduQIWKEOBVjCmr+8uH/5A4/evDv0UBm+NNL09b
VsmI9gTmCDRMtqgs3inwNURAoZ/QJtoHVVhBdRUZPacyta2W90vEq/1w2vzrQsSf/3HaHOXSbp01
LkTuywV2AYFZEJDTvu0tNecwsnOt0JzlUmQQotUPbtc/Rmi0EA3QzGxXjE2I5svDp3zo9FFXZNdo
E/7/PCtdxz1Lt9nUsvntWR2P9tk4vfRmmAZimXDqCMVXZCM7yTYkBEJTWQOTpND5y4P6aZX8+cnf
HtRdt/77yRVIXy+nRymDw6AlGoYfyNLvsAnX3c/fPvbLt+j7KaKbhqLLlkS0bX3bquWxvmk7S2uo
40qhziOxUTWTf8hjSK24aeDwMEBZUbq0h70zIlCaSDCmVnIv7GR0Q19oZy48Hei3jrQNjgUmoNNH
OFyjx/QkFvwvabj8pWD+2xV/29Cz8/v8fFRqM9xkLzH/e53bKEJMShYv9AMGgB6kM0lp4EDxYqKo
wvmnYJSQav+tii96DxwPLlv8t5TgBxRQpl3rkxs1Q/8MRgltiHcCQrMTBnYuYBlfLzy1YOgF2Rnq
y+UsB4vLTKbYTYfggZzzgnryET+KXXFAWLKNTgXjnh9yj6xJ4DSLmnalfaRdP6MQFMGnA6qnp7zb
jI/jCn6LEe/EcPVm3NyZAXL0vPaY/qJrBQJ8ehez+RewsZndfSB7vOzj2xylx8yRGUQOm0xlKGqy
7ZQDpRi/1m/YMhtXTXgg/iV8IVL8fDHOrUWHrpwzrjUGAhJBEIlqcvRJA/1E6pu53dUYs+ypV1fB
sdi7BvfiPbz3gfO93GNQGuEWtSvy1pDY4ErdlZyK1hetIvCd1WheYQnZoof12+H1k5hdI283LPyc
ZDbjt0CpvJ0No2mkZnjGkhBvXx4wbTEymb41PDMXzqAQfi1GdKT8yxMGfEMPcHoLSMbyM/DNZxcM
sQmZG0E7voYQ1jiAyVxCjB0EuePmIOiwPnb9M6RUov6nu6dOiS4wUYrWVCvuwSx6t7euITszO0cT
Qr7TLNUuOohqfWvofGPAaTeutlQmjNMFpffLoSB23/+u9X9uwLd3/EE5WLvbW24IMiQ4Ds+EHiV6
G2QgL4hYzDL2CXgSoer7aK+FyezfP//HQ1u3VFlRTV0Xxmf/PrTl3Ua5zFQ+/0afbWpHmCnSLO2a
4KvMvlnMpkpiCxnoilo6mKkuxELdl2LD0xBF+XpXza9Lg/dcKdg94SW6JXZu52b+diVeNEzKRuXC
fvxy1bL8Q0ED48F/LvvburlaTGbJe44IBuyyG/vZ8uT2q1dmcA+TPTM5YM4cut1wiHahjVSQ0t3H
ptj1US7R2j4PEZDRCQPNijCb8e0U2v85asJyfAuwJoSE5Wyf3gEOlNODObKuBSQdepb2qX1sV7PO
FauIQ2wXZfsmSAeAgWmW4aWwdYjxb7ZTLVsnsWKNKfPSJRMUryDgDipFXfoMQjIBb9HZbQWCRIG0
5JGcmHMFmoGVAIprICECrsIp5La6eBoe5neM7RE1UIjRQYGJDi7/JmtoaC6gTDwn1O+BOIuxQxIt
yf/7KmGw5Kdl+sf9/rZM7a3SeuPu1ZB643OudfX+u09FXoAZkOfh+jRtuoBdMUOSqep3kc9hmUT+
sGwa98lK2s6v64r+TaEW76Do3INmyTcGcibRP0ADGdaB6es+3VEAFg/AIZSkvSN0lmWJuhpEgruE
xRLfJ9fJZnT1LPBTMw//JyGSShX/NdAFigryJWL26Iz89IbuHkTWKdY5Qma8PiwPbk+/HLS6Mswp
emAMKOqEH4tb9g5m3X17p3g7iidFOd+PZtN6jXLNF7O/tRhkPWclw6UHJGNPFAfFbW1PNxSiTr2H
GN+8Bgp4opocDvTxyae1IDvDma8zfdcK6ugTpw9A5+pv6d1PZ4chSaqkGoomLAT/vXe3VbM5PA/v
ZqiEzMJfXTRZFPfjlZ53Mn9WfOALjLWs2/3tzPppMfz5uSIi/SPQs57nq77d87lkrcGO9ilt0CAn
jOmY+csVicicfu5vFnP2T3v+j4/9XsQ0tFpVZxs+djTJzeDqiMZPlTVuOaL0i1SSpttgZfszTwjr
3QW/8/QR7MT8h8Y2w7WM0qcIuBAH9lZLseJ6PUpDu+IVIZUX5DGWGgV2ZMu07WNlWTM4ABtwsB1I
AVPaQEgrjGqp0PJs411IjzM1YzGGwazqMwXbzyuTeaCyLfTj6WeXQsZvb0z1f++CYku2gQEiz9zQ
v7KhP26+fjDvdcu4vYYymwfSZxMoR+9iRhxX5mVwBEuD5Rkz3tSyLH9rZfoOqdC7t2syC8YZG2OX
vECB38PzO3huvbOCQ1+wBeeAzdQL8xvXQg6sB8etzzg8qBSmoxXgyPdfjpSvZsq/X3yKLdNhsOi2
6DSvvgV5+131uJgn4zksR6/gkUHRjMBG5ljThSukooEKhvUyptVQjcv8gCEaZ/ZiUyix3n0lcsJI
erhPzvBmV6t9fI4dmReOQeBjpMe+kpaBxUHPBIbpK/io9ej8PcewqqNfDsavttT/fA2dByFm8iTt
+/tT2lLZPl/05xCgZECtzEKcAawz8DadSQvYMzFheB49skt86ryyZ8+Oz74Wnn3s33tS8ogPnSt/
irFZkgP7w0lKTg8FPht0KAqrw1DOK1Ijk8G9Fus7fo+PQw0EeO3IDh50MfK68OYeQwiHg1Ok5qfI
ykRj/+1X2IAb6cmvwlaHjMpH8e9sY4FMq0bKpBppE2Zqdr0nY7XzZ7yLFM9IN5hQbPvS+Jlu4oN/
DKTU5VBDVr9LNl1pcRpewrJ4Lg65/ctJZv3Qx1FsxZRt+pciSfnexdxdWg/rcN9gW5Uwt++KlwnA
aIIhXiiwtoHVjBscBGsfM7ZkPzZCoyt7uPllRvuebqBnl5BrGSgc1/zq0DES4rYtmvtjT8xCQZ8e
6N7oBEq9Du0UdrXXirUFKyJT+7dMnQBpnVbUvtTOu8OQYHbyDxj3AvIogJqSIeyLKuAsH9TRzH9w
5DxCDAyiU3YP76FNUQM4QTgLLzmSm1l4m+hFE1a8Vl7xrgCC2d3SuMiwK82f8W2opE1kdhoCCB1C
fJ3X/h1eBy4J55SpPKQ1J88KNbjkIHbjMn+YZED3hAqwLwZY8E9MYHv6doCRWnDGLdnydPTuV/8U
7HJg9WmVWiGEaCiTOGcHVGcXvHUnF9wR0VuYyHp22SYWF48jaQdD0HgW40kV4u8w3oOyfyYW1Fvc
0gKJh7DYMsW/z6y+mjN82eMcnbHYWsMSyl/TEb7jYBLbm0ETgpw10duDIoukDtggkicya6iBSgci
YsfuyVjyUCVqRZeMTHOMoBuytUSgpaMfw0CG+pbUbTllvvUPMQ0VDyX45wzmOz+h4q6AyibguZOv
1+GN77jhrzFiVdjbeFZcE4HSoE2QfwHvlxJxnwjO+P8eqRpmq224Wbzb5tAAqG+SQ/JgQBfcxiZd
QqCPMOPXregBQfwBWnIXMHuFxxdx5XV+bJ+yU8x0ENVK/x2csLE7rip0I31+Vu89EiGyvMZ2fsw2
vFIaEOA9QPr0ri4Zc7IlL6QSCSsvF1BuartkfEAOzABBPbrYC3FDB1YijS8Nw4wLQzsPMKR2eg/x
FwDnzxzVcBbpvVM6i07Mph+9Vui2Wwnxz6femw3QV2ZlLCdHJuL3/mqpJ+/k4RsRtxqV8Wl4C8GK
xJcck2zGV6wCBGL3GpwhQ7Jy25fgmptJFZ6iw1hut0IlOxbPsRFcIxIlWCsmDtlmvPVYuRF+kPx/
qJARbTAEFRFORXpoDvG9JS2SPCuo/FnW4p7TZMLZs4oq9IzOaygFaMeSc19Ky71bc/tuEUNJIdq+
cJbdg0tuxiqo10dEfOwZFA1xzfC4oZ0Nxg/A8/DVAEnVf6XChHmXoOUNNisV+fwTcRhAj+DoHbp1
uvd0jMHZ8t09bLRXSCtTCyRP0DhMHrrlruHg+bM2hsguWN0qvYER3URMKi+GgjGgxVRR5fANfhxL
zRREDEvg1L57s0BNTvkp3yUNA4/IXsNzviVrRiTGj+DPhJ6iEvByFxhmXlFKMjolANBZUHNLkPK6
e85wpVCiTRcrK+jhW3CaJ/+YtQJid+8wbMj2Ok8Ekj2FeWurjZ9Y2xSjMh/vts4ntumfxJt8zw4X
wTRsZ7lTQ4rVAnCUbcxa+7sMLxXvCDYdHOZIiZ/YFaKvdct4D+3glL59oebiYAuvEXU1YhUQlpTa
QiXmOTGBZboGy/QZgPhKbmh30E2HjhqK9SuJx4uRsYwoZ0dyhbK7zTLibzpBObyk77Dy65jFw+vm
ml2Dff8VmonwvDATDCIi0N7xzr+FcnLhlCnbatyMMWhiMhQiTM48RXyhQmkB/Ra5r4XL+awncXVN
iuR3Ysec3bEWwf8e6YXRvuSgFrx7qngKED0ltHI5RuiGEJM1d8qr8P9ydmZNimpb1/5FRIAgzS09
KGKbNjeGZqMoNoCC8OvfZ+V3UztPRWXEF/vi7F2nMlWEteaac4xn9Oik9PwiUgAjZbyFioXkMIZg
x1crD84jLbZYR65BCRWCG4RW32VQQtIl8SFshy/yAH+rEb4HZj+LhD92t5/alm2p3K75IW8WlUiM
ddQU3HQqKGLYXABNGTPRlpPjY8SHGVesXRjuFY6KREVhKyL5giyp99O8LTlAnUdEUjDb3BD7K6SD
wQFSSzkvdjdPH5Bh8UVoB79Bmt0Xt8Gsj5FYmpdDJb0NcIi91l0K6jiRZhKzDHIBAnmar45DRnvD
y4yzyuDkuNZHO61Xirtl0KeO2y8pPczqRRWr7+jqUg61LQ9N5ltrLaFu2z+dYqlxzgnbqTXTJtmy
DehixPeIoofz1HuHtotg8g8hU52fCG/Z4jO7Dl+8bIlAY/7w9VGPdI3rmCHjgNV6eJtSM4HxRzE9
NMN2qQ2qWTE4TJU0I7E3A+L+TOoHpoB7ZERi13qlNU9cviecOzrs7uws/VSOz2+iDF9tJ9C+SU+8
AmXTJh35f/XwTP11wuLegdAmRIBys4gfIXk6IxyqLPIVu/thJCJrLhD6ye4hHefAO+vFsmOw4tAo
y0Y1mIUbmIInxZsZbOP7MBtdg+eg2t9I7a3pUZFoOtDJXTHSy+gyUkI1QN5n2y+exaBcviYKPi/D
vw+NFTgvNpNRS317Z7HqImlULiuRJgGNpyRvGONKRlvrKojlq218nFEVgiYGrTPUNvrkEVkjNSRb
ccDEbNBfEkowPc30dR0qwn52S84xKHsI29hvzHXxeRb05+06Y5Y0KRaFxv/IHjnaIZWDq61brxqE
T4dv0rsvtz7PKPWI4Upsp9xmMHjuQwsXaAXU8zQ/xBnhvypS1wq482PIc++YZA4SQQd5vB6SH4W/
2xiJdUlD5XgIL4k5J9ECqOKoR7SFAuf4HEi7baiPoSATxaSTYaCtZcJ2pqCBHS3ms8L1ZSMLO8Dz
pG2/ke02PX0SGaOM8dYGCw03TsOqJPKUDRI0Gt71gWpadyXngSEKOaV74/NwG7BOUhviqjbdkkIF
fjJGjzvgXBJnAiC+AQRhpK095/KJxZyuRhOQIuPnM4IruLcl1tqtw2IxORI8LaXXsfp9gYkwGZ4Z
0fOATSVuHwWvplgFoRSLG2t4mIo0AIKSXNegdU2oMx8JiDB33H1I0jX5k9IUcjqSsxdX4sHN9Vr2
KRh4e1OxaUj4Fh+h5oBNBd5M+m3APRuWew1S1Dko95Qx09egJjRGsN8vAaIZ8qnuM/JlSNcAbud2
dE44HefpTXzx2zF76oxZlXBdhXfyTwpgXzLnVz1gf/XbceUf3Td08oVXusAFPJ/euRLSwqEPLuDl
U3j3fIlKfBwwnKVlU9v8SdDz+2LvDOWohaEGJD5SPYPYCJ1jMzJ/nBv3sBexE7LhxNpIrMAy4gJ2
IW/rPzitbP3bMA+eYTHI2Wa0mJwBP3P7rPEv5tP8fOvrNsxpZ41aV5oDSyXrmkqFZEz7ydFpAuaR
B/uw6cLz4uhfB++YnWfGqBlfR0Yk5BtnF3weu1/PN0iC6sZYWpx8SOQMobLWWA6tyByZqBwpWN1n
+AGtcXpaPJd4IqTxaVJQFJhpm3LFIsu7AaUXIH5zfMb3pFMAEOA9JqAgaKI6OaRs9VRUZNDM8lhd
awTTGKkGXqMMLuPGP40AL2MpXz9x6vh1Qt+QW/ywMD/KL1EwnN56sMAuMxp+OtMWxRH/gkmHkSqD
mpkFXezsD3UISER+SLgTPtFfsJrIgNq7gDbixkzN9DzWVxqF2GnD1jrgXpo8EtLngO1vU4kaTsSJ
0z3EPpD5OMKT25DHadgOdP/hHJaZSPpa9z96o9MnZRCFzcujRgR2RnIBgTXmsIBoRyS2z/0XV3RB
50Zym8vvfJUxYP50yx7yilne5jTVs/kpvI7KnTTJOZ+ao+2O6/+hkomY9seF91pZQ1Ed2ODKZS6+
hWENKHOJCPHBTFVPqUAfZAnhTliWcO+eS7Z8yBxqcFrmJHMbQTYDZceBrRvrITpo7sH6zaJKWco+
uT5ja2iOziT6mWEZ5JygswiEqasG1zcsP76BQdyYSOMdp69oOytQRFubdpUTA5TvHm+npDe9Jzq/
iMBFvq4b85G+p3/cIm68OincjB5kP5ESMU2hF+a3gZqafMp2cJ1c4yzlynLdSAxe3AcaFvT+1Jxd
qHXb1Yn6Q/dj0rpBCF4D9eO8VECvYHedqBslDqDXLnOPeyMibTO+RVgr+Oof/HlNgsQjNmLie1Lu
pco9kBJvBa9A5hDLjuT2E4WHCidR1E4axl43PnrfyYb5GwcGb8ttXLCtkcKMlXxMhyiWZyy473Vs
JNdRNlYCSvhJw2Ociaotc5VUS0Bsp3TGkNL31+wJSznUBk+CrQG3D6TRdZ8Nr4vbcktbQto0QzEp
XPbX8I5T6e3+1U/OQz41q9ohOdFJtajbSP4McshZUnBfkEodaiCyMhaJGrZ+vocTgBKwx1qxnVbp
baZH1rRN2QLHvYEeCueJxL/V4RnQgKza3dRKtjBc5SVBdPRyRUk8AmFASp061ths1z0K7hHhstr0
/AVLeE8a929zCvV/h/M9y1LhNGlm3zDV3o8uV/swt3XdZqhU0mz3fCPtGBnC3S3uPqwE5czquUle
WOmvoESEsmNLOoEgsEjOt2F4vPVtamzVAV25u9uezZm0Cu4P5zHDDvR53giX6zhHlYuvcOpfU4GT
ILbFZc/4vENwsb0hgz9+MkbMj82BteNrQrnswQpG8f14u9u71wj/mjOhxpvh6DykMzFmUtGfZWBy
+gCIDrN7wlELA85MuIBOL1JhMcg4mDrw5w2x+WqfqIdiad5AlTm7RFNeZley4I+/lNL/ezVVBGl9
Wdblnqwr8o9hVSYV99e2KZUFPNobgcFun6hGdHGT1i1+0wn8r5qB19KhbPG1QUQ0fkzrL/Ljocl3
E8odVq60t6OjLFvO/LnpLwMPFaTpNvPLusQnGO8crg4Iqejjl5OD8r8dft6E0Qf8Z5h9BbnCfzvt
pSadu22xVRaQHt7vOFGh8hKAK7BFc3RIl0+qqcIub+70Fvi+Ya+Ug2fQ9nYFVYGmAwdVGx3tPBL6
XnqpJvFeuJiHjb+uhs6IcE0bq80Oal14tHHZvKbvLHfCuQHWEPNF+PGxGlDJu0Kf6759uEIuHV8P
CGqqaLQo/DDEcAEDhfdFqd0L8IpJ7kw52/yo+UvL+C9Nwv9ejR9DKO1wlPTnnatBXUpe6SppL4gZ
gBJ0ULVteFek67xhf9+r+2/LMEFv0fsFDpGQlMT9t+f81LpiQyuRMzzH9OwZw4UxRsqv35783t+/
OUtFcN03/1dx3alq3bVnS3xzq2wEnixsF9HnfHgvnLUTL2Zsnh8fv9wv37fDf8+ZXCBLVZgP9DW1
9y3s/GM2IN9fVpU1YOrMjfpOEmnzltGWuMWnftC/xQ3MtanUAy5gX64ppG+9GWQ1eKZ6dJtlnXvT
J0bh6rJnHYfKw5Fpx0Cj7XGLAeL+bZrzF9WWeK+8T6S8pqJ/a6r+eK/3+nHWjuZLQWSKyQDQw54b
uh7IjeAFTBFOwTZ210I9xdLXc2csXgYWvUcfE07p//tBY9bNg/TzyvUUlTmEgexV+TlVyeTH1Tg9
7r3Fm5LWeO82Cf20+XPqz4XX6J5ueLgArLWBm/ipT+5baryLhF9hHtxUU/h1WmuTAwg/Hs7aSXMA
8WFH6N7NySqdZzEaJ7+y98+dZG9gcAPCqOfCqKDA5rDb3YY2JboMMjOl12Cj3we+RfKbkz85vil7
DiuCR1HPNJixSU0QYBSJBHJS0uE/D+ZiG9g2dtRyjBPLv7FnbEDVjydNrux6zPkWrY+AMWWs1KhB
Wc+e/OwpnU8lJLgKMzEFfqA/7y+/5+I+z5IgH/I13L1gCQ0apkZtrysrANpsYbh2AEE7BZuHt279
1vd6aHgXQjACN7kj9ZCvLRuDNxCeRNkfwaXKR1tQMMORLlxf0NVfld3j80THzh4t6s3IW5ZYBdmv
rvzFhXPFz+dU4/g8x5iPY1zYyDCMYZlewGELRgo853iEC1A0x+LrxgkX9TRb72hNfM1qkH/JjFkW
b6mfQX2zHw4Eu8HLTyaYkl+f9wAUwQOFi3Bgh67phI4Tb1eOM3na7gryHkFJzuCatJgs42c6aoax
6i1YI7+ey4M7u/jxCdsqi+fLs4dZNGZD4BJgkOUCLJoI/7mwLWp7eQDo7kBA5sm54hhliUR55DS7
1VshXuEY4EXDn/dBKPMb5tOv3lL8hhkYh3qKYvCXadVfn7le32RerFoocJUfe1pxl6ye3DTKwkKn
beMWA2oFDAdUD2wCyD9VQn2NaBJ7Xl2gHmKZxJOLw9rp1r8pgf8i4WBepuLbMVCay/LPxapW8iq7
m3150dDG6lO7NM2EyDn5g5An5x7DtuOUE3Mo4ljCU//LE/8Xce33uI5NVUZeov3syVWdlDW9oyEv
aKDQDT0mc7ZX2eHRPU9vnXM8BoD96od3HtV46uIbjWmaI+Va3gFlKoLI8g/HybEdAIRAU0aifGia
zGAafFLl7L4+ruktLUruPI6jrAYQWPAIf5w9rXHIr2Jvvp58I3xk3ongy+gF58J57TO+A81u8eYU
ti/B9gp01jtOhGQEX3jIgXpjk/2oP04uv6dEJYRZHngAoJXIspztPPOyz0ufSfYlqBik7A0yubD7
HGLkqL6SJ5z8OepD+dk2zh3JC2iqzJM8XXPbT2t5cj859QHRUOijHqkTveUhAGE1IVfUq9WQwCzN
VvevvaEFfYKZQysxebTWOvGZTNtJaN043mXO8tB+YE7VfYtAxtcbVDK4hmNdZV14sqOg6fu4i1PH
gbgxbADknLjbWT7qdkwsiKMYq141lBXEFrL/HD4jk84/tlG4nSh97Ov06bZjCnisHIbDke5EyLnQ
2GrhpA6srzaii2kPK364mgex+X5YkR3UOnnIw04j/2kbhOVkU6aFARpyRhVo8zbtvsF8iy0MlDOD
PG1/W1cCSWF/fZWL7dnh9BPmMajLxuav9QZgTkLovc+wl1iQBVDfuM3dw/dJQEVFdZqayJ85+avx
op1f0t5eWUjjMrkaCAiO/B4Oi7i/u3UzOZauOVHe2XGfPAf6kFLyNuyL4If+IxVRJnz072AKAkX6
n7jdKV04Hk9YKYrlY4G39GTnCY0wgrUrLLYbMBJi/pMjPzC9bZMW4cPwutm/HyCl/7cKB+2e2uuZ
piIjk/9vbWqeS3bYDsMmiyUL29uHsP4kVJ8ONNDBBrPbKk3pZIETddI0GbjXYDLBdlu7AL6E+Cqd
H31QQsLpjpsX3nyQ0qxM2RQRd+giL06sScLHJ9hlEU1ECEe3ZApc0bs4U2lUE7gzBjI3zpCsCkDO
kr1G8IFGuxkKxnC2wC8f841eSPKQ2RmeyyunVjnsAaDcAgeh1WSPhDp8MZsM6BZPwnC0Xp/4IwAc
zK6QuObOB9sD2cf2L3Lpv5gzVJnVT0XCQYWoKD+PhnpxumpaLS8Ou+O6b58WUnqe3MP6Q12+IIK9
mC5t13W0/ZCJSR9ZaBRHN/qG0yefdacVqDy3u39/p/8rLfnvOxJF0h8lmdmr5X6RY6bEhUcKM8pJ
EmrA5/2y9v7tFPfnB/+xCxlN3nRZxcuIZih5Icr05fDx8sVvB4bvS/izqjN6ionfRNc1BN///UDy
ayudW4013pzAunhQ2yzKZTclgM4IJBQ/JDZNSb062P++jpzv/1JOmgqPhUxNaVo/D6o3U23umcx3
+7IQsLodkmnFBs2GhHh9nYOEqSMDMiVdvBhCKMwIdUZeMeI9bFTAPRyJQKZF5eIHBepBG2l8VYhq
vydVfGZyOc7TcxvIn9dIjTDZSoM2Md/0GAHNApXzaViOjb1ZeyrMBrrcO8Nlhbu7t10+7uY9zX5i
sjL9g8ALZaghzkFv10MjTeG9qD4PDNr3aBYJ/eTBVXyyGsA1NDaOL7uXDYrkuLVz0EIJTYoHA45i
c3vTbp5Fg/edWXxodLZeU1KY27HFB2esdrRf846o4o7uM1KtEd/4k7HhLJt0WpqhFyP3FfXm/KbZ
JsQfBiOWALBBTCIMTnFUMCn3MFP9V+WSvoeouoNzJjmy6cEMJGvzEpVcuEnxVs4lNFxkHCXNp5lH
1Mx5EeMSLJnuvpKD4VQHp6NGuwizJpkU2UIi4CM1SZNLpE+kVFcMUu7p6RcsPvTBtm6pBdKnDHRr
Gz8JiyNM/p482WruzpPKvIbz+15ch5d6KZFbf/AqnprrSHqlxs3jXWmsRderR7zWnI7o5aPFvJ5e
p4dVRd+H+bpi50BIGbtwkB8oisDKHFLjsyDKnrHLwSEUT+5cDGJ3oqDDYygtrOD0Cpva7wOFOXH6
DXpLwEu3ngsWilHgK7I099EbaO378TRQReCkAZyL6Y0Y1gFG0x2y4ZreLobLq69y4iNHpw1ZEygM
blG5QWgu77Vp9p6BaLE7uvToer+wfUbgQAAsIpoE4kU7kyANGCo+1Xen2ccdWlU+yeGwzhsW1/Lt
iNqBBEP3EJHLTLN92TACJiEVDULuvRgOLNprhO/ORC96Qncuu8epiljtHh+Y6t09IDq9MxEbAh69
5dDFuBf2Am7axyJGi3kluGTB2YMmFBNBfUMzDyrO9MD/P9ySasYj8cvz/NfHuccWSM/JMKie/7uO
WKfjueiqG2AAw96kQmrobdI88vedHQTDHUJLeicAjhmLwwr/94t/F+U/FzHzjxf/sU+Uj0PxuKoX
ecGpFIoQmHI2yShoKbg4g3UO8I5/v+JfjG+q/Ocr/tgHnk9TsVT5+xWfiFmRFpGT/XJV/xpZ7NyC
5qu66XS4FHi1nrt+VyHSgI1QvPjr32/lW/f1rw//YwW/K08ra/q8ldWG7hb6zWg65gxKZwCfG8yn
f79c729tgD8/+Q8L07kxns9XwRetUsYkvg8e1d+DZpna0+EwJu3KiQFs/dJqVP7WavzzVcW+/Me+
a+WP4z1/8qqCqZqDlaaU8RZXjrSz8JcWkaKLK/Y/V7TfYzeELCEOg/99sVerZWf9ue0Wpfv8ahwB
gteC6ssMBOIUfwVf8T3yfVQndoSejGswfbe7EO3YGwICKlQbMZTw5evj7fAxmPqrh78paCzhWvBx
Mnl0pPfRZ8TO4cOMnDM3vKEmMid3UFT0eOjo8w85ltaCY+aIo/SaMZ7DAz5bgI2sHWoyzGLOcARJ
0iTVli3AWaCyejNnLYkLJaWvTLu/wV7wtE1BqPDhLAJn5nj/hWrOTogvsCeeXbje1xeltvjtE8Ef
E7ghdyB8Cf++bf5W0FimSg0MOIRIhh9PaJX1rvLhdu0WWBGeXFHmrSEz/vP45P37hRTR7/355Vmm
+MfsUXr/rCtUqdaqvnLpFg36CmXJ7nnbvHNYTy5g1s+/1Gl/axcoMt5XRXw2TTfE5/7jvnz1i5fV
5VVv0YC1Z3iIex4u99Ra9d8lKPwNGGKX/Giz9fS3c2ygcZpLLfMhRr0Xn9MTjA2IjqsT5CLisdjW
SMD6/7gif77Hn7fzM2sy3diWPcgWOprP8QZRoCu/H3e9FalBv1x+8UX+uPyKrEOr0HqGLswn/70g
/Qe0nezABTFliqZsr4MEY0t1sJ58x2eVOifP0wL/0i8vLH7xv174xx12NOvspF+vvQXCYedwGdDp
09Z1fJibD7vZAoG6fxr1L5f2uwP7rxcVi+UfX//WvHV968Wlpby7phDJLQxy+puCdLNwn49Ym7Hu
m+9HcJO04Ek0R5IfKLCuU2306x78l3gW+tp/XPsfO4GZWTfDOPBueq1zmj+vQqVDGCqsUDBGpyEe
j96u04B/9SlsR+3GPAfQCF64p06ONjt2Trl7ygPSLivOzavT23V3uQufRq3ZMlKAxfGY1JVPqq70
mrf1qDt7FDtStEUygRhrbVx/uZn+1qz/zwf6sdcovW2uvHp8IEocicZ2ZMh2N9TpcoTK8hHVFJzI
Gcoo2939HK0BHZ3NNtLG2j25VS7hzITpHUvHQD/GWGdV7Imz/Pdt97ft8D9v8cfG9HxoyuNVFgBG
opxmUeZnF5euRS+gMFQavD8XxEL4dEjLGFxWCsG/hODqaa3br77dumrnWa4y/vebUv72LCg9ROKG
AUiA9em/t6Vx6xr1hZNwwXp0iSGCn/D/HMFEEbiOlBYJqR7kr+iXV/3LGq/8+ao/1sL8bFTXruVV
kZVnmbO9BbTn9HGD43CjvZ86GzNlKr2cOzgOWvlMwobt8pf38Jcy9M/38LPjcnxUl2f/xns4ZI4J
gTw0Koh4SCRIRiU/wP3l5f6y2SigMih4MWjQo/1xoQ+FqryeW1nB80XMcahpI3oRq+YQmIrTFe71
8dsLMnARa8rPNUfRFJmJkKH1/ydwTSrv537bu/UW2XWsWOB97MdcrX20inTYZlXtd6eROqtL924C
4dE2Pb5+pP2nQJft556DxxmynfqewcgkAZbTIWa6HuJ7RD8taYgC7aYHxbJxnm/ISslIcs9ZXDXh
JTw9nSNt0wH2tmLrKRFPf/fJF9ouOVehGT55JxH1KpVkwUu4CXfn6Znl5BPeSbXJx32XsEuyCZ8S
smTCkhCqtwJ5JU/QzF9G5lt/ycimbaicHyukRoRzKt9zSwQ3Xn9jTDmY9+GKDshN7bkXfcUB+ghf
hmhUXIh9Ak44K0q+UpGGeg5U1XmReX8jaaLG7M9Q+Eov/4qOvgufcLCvg5MVSLOHvu/QcbbO8XCx
O2TUZpDPn5nDCPmMo/GSz6SXD6ZSKYQM9fFete5dHhxrfuOk0AI1G+RbsIIPEZVu0XecX24YGKSz
Ky/76JU9ug1nkLizc9/dQt1mUvx6t4CX0jMC1g62UxvhbuEMYTJaKMmPnBTAUA9+8YZLEZYST5BT
FM4js5tN97RrIlTI0U5YcBnqU/e5ZlIzSNodiLRBIYomtHKkUEUeIbxd5Qq7imnrzFbpHbwwLaNx
bL/ASxLc3Cs5qfQ80WYhmIOBmzAEdIgoR4bm9PtRNWXuAsQ26QrAqBgCtgGGcoto1KTPtxvnjMo8
ZWndPcPTaRmPbIXPDoQKydLVZsUj7SbDfBzKx/CqErYKMSV+ZmGJBOe2f9HWp0+yJg3kSFotPcdF
fRjmenS1Qu65B7qrYc6yhUxp8dAW+ZlR3yg74wjt+dZ23RWx3iSy6vfzudlOcuW9MMeXbHJuhmo+
zDFxZa7xHJzg9neMHHtBr3MsZKikx6OiahFoPLb2M4+qI41imRuPiMSX2wcWtOZneu3k0NE+ygw7
w4z01TLUZyBRjLpnfMN8stPJl9ViRXJLaaF2vnZMGn19p4lwdKH4b3FPmtP86pjcB2fXQOxBLBDm
puPT43ktb2lT+bd2ISdF4+XvZ5zjNPzpGND0GBS5ffqoru6ZGulC6ok+qJTw2i0r07W4zVswwE6L
LDz/tuI/CQ2jL+aosAefcDVQPla24W8su8N0yjfsHU5RdRtLDPfoSDSWW9Ozpxkk/gPfKd7AXUsw
YHTj4CKFb4c9z/8RfSfq0mB1uQ0Y0RIz8I0i7ds4WKQP6Def5rQfbT12ZZ/sJmZf4Jfy4Xd0Xccx
aBL29gzv727jgA4Q/nRQvkeOHGrKABeb4AQNHlqITcM4PSzd+h0QMIkPvu4ItU6pIMXwGQaTLhOD
TJmtiJ+Zk2hYDz5x+8AAxTLw+YlKU+I4BiaJD4QY5+poSemugMgRrUlbHA/ju/xBB9ydsmygyOHM
CL1+TWfNVnfXUefMX8NX1IPGJDKlTjM0QdPrcnqw6aWL5vzghWrS/n8MfzNIVBfCAkuefXQ/8UsL
8Px8vkk2x7kWbHT6wXRw/OsaZ2G5teXOEyETDLT5rRFHxWUmxrQEP0RzWn/xVUr3lj8nK+BzG5qz
YDwlNICWwTYmRtTeUD1o0Bec/gy5Ob3Fj5LLen47zglPtpASP4YbZlb4hbwpSSSEqWRDm+Y/bEHy
hyLSQdbo4SPemiF4uSZkMxt9wmDlIlkW8OWHW8BJ5qZDKbPx50oYlQKvbx9lDqQngykz/Kz+y6OI
Ri0H8/IwPk6rCL+3rXEhtTHRGFisyNUTcRo+F+y2oNdU4QmBjkYGrIzVSHxX9YBMyqgj0Yck1FDk
C2SL6dRSvBNDL86uM5JaCn6U9S1poHbt6zJAa91g47KtvSq5e5HrgxL75hg3hLlHsDH57ByjMirX
uL2mt2k+Ng6EueFivkdadebwvdIvAfe+HjQIbfF2oODI+X6MI4uQbWjDOiqhTHgsRIijRpoj4y/E
KNvj8CtuTDTOuouhSnlna6G/CfgALSbjvZfYWH2riFj6yhvm+ZBHtmsGeBGqN4sIeyf/EIMbZO92
x4Lu5O98Di7CkO8g6PwOAuNpbrHWsiTFBZR/Mkjs7dtezhzW3LpyMzVJ2Lb4AjPvPt+UQ+4z7sOU
yYthu+Jm75fukTbvlK+fko6L1A8UgSaZg+C4MnB3WSO3a0KLRFJAZ+fER2kv+sp+OdwMiBh0+k/x
7IGs/A6WYfZ6C8hngNZGazd39tdZtSgcBpl0JwoJK5+0KmwN2olY+Wm+85MifPDld+8NkfS21B/e
wvDLGV1HO9lFJbD1JjQakhzFKRJuuL7DCXqn7hME70cbvHU+G9MbO9yRpQqZBiNbNyoHwM/6pfMp
eX60efEtWAd+PBNZM4WzOZnhbWTZt+lec66IR+0aKgjSEq7mMGuJmNK9HEXueOtJc3z/22so9WaH
1JnFzRwVgxu6YL8VLkhjb72PGPu/exrM7k4zaOzJmxQmIEuo3yhJxbbaX+m5LXsK3P23git+Hrl9
W5m1DNmQtH/RR5gREgj4PDmOzyOx3uXYcniu8LZhYVz5/iWeF4scax9r2OkEG4IAKNK/uA+rLxSV
/F3TqQYmH9370L0HPRrA0AzY+a6Fjxi7sbtpdqheRgLOGdGL5zJFPl1VnqPSXuVRr6Wng5ub+VeU
cJe2jpTimJv7BA7XA/62ISI1CNtDSo7ukVy6sYyYext+bqMoYuBNfhbrLdExAkgajU/LYBoRzhbt
Cx2bMdZZKjCJo7vsNHJE9cHjBMNaib9fCyQ1z8tryImnYugmR1Ue8vX0gtNHxkFr2nqn2jkffGQ+
bIkQZJzLfcxWuuPtt467oq7hsRCbHumwc1M4YWTKEsBrHoh6IMSflFSzIj0DZbonE8udsBonxbQk
VZpLmyg8NUcneSA7xKsQvVWxCPv54Li1l8OHgJtPJh/iWpJc1G/JCOpY6vAFsUsY82c1umpugfQe
eU/ADHSBG5AerSiZnANxleksBO/SjSdQKfEjdt5O+orNipk2hiu7FQj0jw/VRiEstjRDEdBSUT8x
JRG3C5AEbEEsiDbJkgO3igcTSOBygA6vGwrRkkj8YanYNMFcWO01CU7Dfdl/YkDAckCHgCRzt78n
UIdsG+HhB1rQxBPCL3kuEtRWGQuuPuE+84tgjuZhfjzac22x7zmb2w46eskn14J8WL+/qTbxz1jZ
CCGRPowP6eqDyQ+4uEhrUf4w3kNrDnBLhGNRENADLHOn5pZmfdik5zCl5p7zLqZZeMCmzfo12O5c
kuTY8FQ/YVdccTPLoNQslLOe/rAP1qTl6Q1hhpPCTfhSj79JyyeothBS+8/ohcLBEfOxmFN9yaqM
LNFZaX1bmn2vGdaKhERnfp6gttofRe8VcAVn/w2fMHevswMcB+7tuUgJIQgHBUjCmoH8xFa2cYJR
mbsWjjMy4OOsd+JqvgZiZ6KkADfms28hIEEUyrEpTR8ReHJsu/l4s5IGAxjat3DQxJzM0aNsg41Q
S+7nEpsiEjcg5Av8ulwQFu6k2Ek2exM6/glCiyWhmPWDL1b2dEJ6Cp4fkoPmHIBvxJqLFDQO3yzG
6X6jxavBYz1AEfFNNjzZ6nUoghn66ap42+hfBB/IvDoKgKNDHSMEJ2Jxzv19O+Jgzax/G4l4w24k
LQJijuAuE7MRUv2phMxdMY+wte3xqKzcdmI6A9Zgh8SwRFukIFY4pVAJ6qh4iOEUpQ1xYuDWbySn
2RexshLPnjl0dAIZp08pFHfc2fG+iKsXG1plbzOqzY3Iui1ot3gobm9veoBiLws3ylyxW8qplerS
oXFv1GBzLoiDqRzt9RT1wXG37EWfW3fOvWtrMXU16ddltKlnmWfs2b+eSO+u7o3KA3f0KWMnvKEt
PmYu5n4CyoIcYVHqbzSTGyO9Ghj9i2nnsjKSDZhwE7WOuuLJq+xKDYq4NvmO3JSdlFrrmdBvNW0e
FuTYmHsTzTtdHVUjeAWsgEX018M+9REqzUXWEvoKLgGtjJWKGFF8GWnuz8t7DG53EuFrE8/6YUoV
EOkicfybd+6r7nz6WE4Fus13Rc3GzHHM3ciTzgnwFfIL3Dm7GCUeg4Qa/ccFfvfBm35eCIBwjCk3
NpCWhCw3tl+EyolIyE2jbku9eb2FoND68P5dZFbs+onMLv1yij6OCuIaB63O/Qq/g7kugVOQyjI6
T05Te1MoT+ybrzl/mk1uxDrwhfCPNye7C0EkD4i94Z7rBe23IZAriDELfsLRV03/eo+5KslKDpgu
HSh/tfXhkyehEE9CQ83O0WJPo51cnEajRrsIZagQdIq0Phw30D2vIUU9IIUlKV6cdg5+Gd6486cv
wwlEYNgUr9z3jcv72AgHvhYwKXY3qXiK0O+Te2MvNTsD3aAPx1ylg5d5z2BPlN5qddgJ02E2hSuI
sfwE4WF+H7A2RBTDG1LJZ1vQE4T4oqYxCTwYSRSoxKLKqv1uLEDtj9v0k8xDm+RMTKNanIgI3+0i
oS7BQ4Bjf0W9t0o26tb2qTwNQ8Sl+p8H8fE6YOcsPySWeQM2FIM2PoW6jT8dgzab/faTdXoeMVHn
KZ0fnoTHhtuMVDh9PZ3Wg4NX7qHvUjB39r0fs1Vz6Tj4iB2ljdEBJRql8W2hryXZo01bUTz2bXPf
JXlIS5lk7arnNtuUzFlKUpt+J2WvX08pBL0DQcoT1SvtXs8ud+c5VoTSvUXr0wvHd77rHOUru/im
vb4NjxfGlFuLhuRpeh9dPjS/uDjDzFo8UB6UXUT6EAFfkq+2qaZN+yXmNevilfexSTPZp+/BXx+R
9hOXutsb1thkLvbOwi5nx/cDETn8BVHkOFdGd7ZW26OKwVYO3Yics9soN4ku+qpUB6bMkSmBFd/x
oOVe+2FxAh6oFZlqCoEIIA76vlqgn+XMzp3HKctd5LrbpGiR8ikMvgoGDYI6e/GY0O6T7e1gxPaN
EM2mCVC4Qc3VQdSEHIC+/Dk6YPczR/apGvaToHl6Cl4c60OLbobXbMMG1eCdSRxnIgPFg7o83PwM
dM2wvL0RiDcuB/oDyFIDWY6erkXuYpQ5VuHXxPSa6FdEv0Uhjq8Z4/Qjkc0GJzLCpZXNTbvbCbFu
6hEYpnA4zKHR4EeuXaWlTjRyMS4sIOvveTSTzzNbD6c8PyVTcrBKE8ySpGKFZ94L/JkxG+uEdRRV
CkYrnu/H+GyfighZ3MH+yPE64rRkojep4v6Mx4BjjhjRC3vEyaUi5V11NCX4GAYOSzVsMNYfWR7g
HG6z8f05NhkMOnfyMEnIXZZ06HiNz+lV4FJuiC555Hg3Iq0XTUP4CXdDxGNxiN6KolUDC+Wdzo51
JaKwVyffBw2iZl/2J5kFL5aY/yPpzJYbRZcg/EREsINuxap9tST7hpDcMggQ+6qnPx9z4kTMmel2
u2WW+qsyszIZzKd09gXvZu6VSNs64BQ+T/lVmITc4sB4nV3BNb7w+lp0C8ZrjemKxxFqYw5Q1XGl
EMd3NOmMSrGlH9mQ4/9VeSGsgMJ2iJWnnAsGLgIm+YbemSZZ/+aaIiZjGwdpEb0ibUW84gzYsnMr
ONNnexDbOWXDshab2IpMPSRflBMFoR1f/DXMNarb92KKYCcULN2xcExS2QYJHn1Bae30OykhO8mn
vv+ovHE8I49QXVUsVbS7Aa9A4fJiNUQ05jRQ2m/vtfDFvS8Aj37V7Y4AzRzF7C08z7bZjrNJkyyd
wwv1Kx9WXei7bFsiXE/t8sBppfx+/nXkMCdOzHoa3PF3Y4NDAKwNBOJhmIPUXt7H3Yq5Jg2QrpB+
vhuwbuKUDvNpRhbv3Kf+64PD6OMVLUHcsp2cLhSi+iJfQUgULotTi20qRzVGYKgDmVmwgIHPFc85
1k7j1aDSfCsrQ/P4PhWJYlZ6zg8fspXpxfsLMl1oOZN9vsFw82e2q486g/mtv6ufL/AtWTsjx5Lp
ohABC8e6cNEylehmNBshL9kOMogjS+n/unBecM0/C5Inyw3ca3KPOitSnwqj0D0gOybx1I9XssK6
79k2XTElxp9tsBzmuu5E4R0OadzS9HTTKTN+cU0LwY4I8GWT2yuYa738CNYtP8fv4UHpHYWF0oKO
rBS2FmyGqwzv8x43UOlXHNkYKNitpkdwOdzKweuPOUlo+6Z0xnQFvxY+a9kdAAlo/H97lc7zhX3O
HkgxWfUaRvAWXyTmFpc6mU3Pe/fsk5VA5N8yTBeFYle1nWPyszbFn9IkkAuggXqTRl6joe6yZ6b/
yWmu46MkbJKMtebqMLbHCH2Q5Hb1IkivKlMc4i4xAnIkEGAgs0/skatoT63V5rW46BSC3E0/fOPu
QRzcu2FK5qfoXscIifY4JLwIHO0ZZm4GDMcBE7tqAO0MBFd4IcjWWYRQI06g0/teJeuB10hl7vrE
Xx3yrs7E7Z8oT25gsx4TP34jMOSPtfximTPNNTeTqSfSGydS/iJNsD6dtg3qRz/+5Pm+y3ctgGRO
iOwH2gE0QmFjQ3AT5M7t+BO+7VthLkR1tKtm5mps15nIpkfNGXtbzQs3Gt0+5HZl3/hFO2EIKSst
S0DdMvA69TcPrn2lzEfW0LvcEUcHuBjEcwYBAZdAJBiud9JJ5rBbpLRtjRNiOVMjd9/qG5k5hKie
b1BlbPFwlNLmOqEHkd0iNKaU7Bp2TMx9sf+Ic1ek4O3j1jNjv2RKYwek94Hyc0JhR8dwMX9gcT20
GSGrKRh9fDuFxBtqfwgXLOBpyAFsiHtxCG9LYZcxFqDnzwmEgGs8iJ2bhZYqHjvGj9RJXp7yR3qN
dq+GuYwqrURV1rIGVjmqOOcip7a4Gj/HDJ+mwtbImiOxYDJfXRb3tnLi8DrGu+TWJft3beVsM6v/
Xov3rmhtwv8W1D58WJ9SPDm6fU7pOWhxBqrgXop5hiUHXMkX/Gc0JV4BMo6HZg2SYxTf49/slDvp
JkceB5y0F7c9+DNtMjW1xVg1xFMmsrKBb4mHgT2jcP8rreBvWLwJ7wPDNQkUhKiAz3qM8AQ9qbce
0WlCtQw277voFV6HeyX2EMESu4EtKZrywbhV7Jff4+/PCq9ZLGb1FosJOz1ps3mEme3oVIvoF5wT
Xenx7TNLsLvwlAqPiUFYYn+10sWV8TU2XmwTvVH+NZHT4jDOMgMw/Axk9r3tAeQ0ZzIeiKzmhpiW
wtp+ZfqCXYX+tdQPIfAzOdNRdyqCudJavIcqj8b9ddGR53mAtL2TKTQSdgQxF8xDlqXYNORtrclH
pFWZ6Cx+g3UDzpAZ+/AkN30lg810FMp++VPCeulLPvUH3xo/uo0X9dg77WCl/PDciHWtzWdnNAiB
o5AMiNfPT3gwHq+fbBXxccmiZ94hJQTwosV/ytV+Ov+9pAGlfdvOViOCzB/FjrUJzT8iLxifAFv1
H4hk4WoAVz4hoGTPsejE0bydlDBQKaOOw6iyAkv9bRFX1laLthaYjXqITAPlnLEoEadfBLa1uEiU
cerHHqVMu8FqmEsLeLSk8phPCv1+pARhgOsqbLaDW3YW5HYQusWZHjVdMT8OV3Gh/aD8CzeKLyiW
qbsV3hRcYI5T3RJJ+gIwJcPMZXLtMZAlLXEp6vgZgaF2tEkEEvKbTcJ+Bscs1qi1h8tu/ve+T9GP
OBmPhpMsdbtWYSI5K/tnoluaD3jHjTEnFS6Uge4G38Z1dmRZJ/cMREgcEcOZ6pcsVeUU44X2zSm4
oiVInOjMGqF+MP+4RQCOgD4pvhhHkQcL6jW0yDwvlEVm65UrgSyme4GtmO078UbdVm7pvtuNDCJE
9SQWiDItCDNeYX4bqMDYsxCAV+N2Ln7HbruFweQQJVl3rfwmxzG1P6DpBqZLrFjRhWC/N+7BF0en
QE3NaIPg+R3vU1cJrJexbsDuqdTYHvUsy8vtN+dn4EaX/KkfOBy1db3pHrPG5cnExWQ3UmemODre
tuIyHN4LDR13vmoICGTUknh6GFdjl+5e5m7JyHw3rbxmKJvRvk6J7WgHqsIfZ1ZMAIStXFu8/GlK
oC2hg/mr+zlUAySewGi1KmBFv0X2yL5Td9wCFMq93W/Dn17bj8ocHMg4vrI7bSqkQ02NP0hu8V1/
DSK6jPLWQDE/Q9yhmKxZqkkmmTWPWHyj46g9/ibFr7dvGESXKX2pCnNYanLykNopVk/no1qFumav
UfqQvTqXhAcu1yrzCHNGac+iVUyuCl1J/UWoht7j3jWcZ6HDS2XMB7DmPR/qNYnNGzQ4DtJ1Yy2y
4S/7TMWP8EXqbbEDBC5NpzzoS9WwErJq5DO5oig8Z4tmT6DLCwI2IasCRGP1hhHbYDK3YfNb3leT
9V46rtjiiixBxtW8WOm7cMPsdYrhQwDXXl/IyNOPXQPQWcaOuyldRPJMtdAZWfSyUhCwn27NuKET
d8nRuoK9xnLKK0qopJZubDE1CfeCw5IpCovamOGLgTOmQ243+gWghxhIpXYij9NJYl3tu7Prben1
mtVkE1eZ+6kX/8BMo3qWDwNY4scabv1K5NRlaRPqTbGafUNjsIi53ICV07E6s3CmwP/AXLDQXM2j
fxV1lecUG1pe+WV3An1m0o/wLa4fMYtgdrdqvyCmuz8JF1pnYNXoH8IJydcJ9Xlov2ltD9eCjcxd
s6JtBCs8vBKGeScVf1X2ofafrbhHoLCmmITb9yq5jEwBG83lTa0CWzyFm+blSoWjQN8z8m3HzP2s
3pgtQtqTWIo39Ly5ovQfuZ8snEJq6Edo9zW9t4BUic+ITxI2V9uWiQsqCYp9jU03ryKkfm04vAwB
Bmdt4RCzCvptdQn76nNuU7OjuqKQUiWX56maxlILbgH5qmf+4+LvGA2oDvuRbR8BkE32jF95W09+
hdByTevSnmY48eUu99WNr1KMogG61mY/wcytiJK44co1OxlNLHAcOwwsf+5awiAfpVfsweSMzz4z
vhTZ0hSI4pbXSn/K0/IAFUSFUNgKxXWSNIBA0YKseIGk9QeDC6AAzTFohDi5MVTIFr00T4R/WgE1
ywKwVRqGXQ7LEqM7ZdFjCWJgAQmvbc1+kBe9DgGAg91iysBGzkJvnaLZ4ku7FSXoBfG7IlPGrZh8
Wb/6LPRzGXvi7K9WEcUhaNmqT8bvcmalpyHdTNbIHRt0s6XSOG9g4qNGf/CTCvPmlvit84roUaaH
7O/FVxYQVWxV+dnIIKzRY+3Ef5LPO0j/xxXgj69e2xf39C5hFkvLfR9b27g2k+PWL28Z/UM8D+kZ
4NFGO9hLK+iXQgA4y3gFUfcnhz62ASKAvPODyAPDEIoyxQlVFhObtR440HEozAXcLhW6OdYYgxMK
v1XyXtGCyKOj8mt3usvsnEpz8W/oPQyZFItOLb+rUzvKKDTU/Ha/7b80zaPOMOvBqIJjozYZt/WT
GyPc9f37UNTex1gGxbFSF1ntZaVdvIAeQ7yyOpQoS2AESb70wjpGEfJTWJ8LG3qiK32XEEIsQjjG
iidQmiAIGTXO30cCaH1t5FONIiyjhFjh1xtbfvRCiDxUDlW/EmweaYGCgpyKNmZZTE2AT7XJj4wq
FVoj+DJUDqNjyjuUSF91iVsobFL5cdoZRPScvdQcBY1mgdNCCdOmFcy1/uw2bWSgTOVFBEPC0Cqe
81Lq/1ob45FmCfs1zmXyZuslyQmduXjFSzn1it3w0O3ZIfimCcY3iFMNfU4HuiEdFRpkAdoGOVEh
r3uPvdOSMWnPiNiAUEA/4P4uYYg6CpigDlc+1rBgKFaO6V/4VZOutWQaPTBSFKw4rUMYA9wlIbR4
LqdLVXv9lnJrTQ2+JZPRsOZH4CPxKtCzZeVOi2hQlQzP7nqZz7afBU/n5xHw0n8cptFP8X/ZtW7D
pfPOS1i1wUfeu2tEaMLvq2de8lHwRMK3uI9Os4ckz8sDabgRuwuwZ7fm930J6QmpRti0rbhi7fqX
ymUumOeo95yJ1qOlLn/Y5Z2z8yotK/Si71sSOi0uPGv6CxalymuEt466kPRN0G8aQCrEsW69VVYR
m08YIa40V888LlvwxXHPWjCeLSJuxvgBfdBi8R17hwgkTLjKP2CFM6qclb6JNsFBWb8gXDYABM2U
h4ErpqtfMH1jvXj1AbjiTvRQdJOZ2GmA4pd5BBazVck8izCJkF+/4bodihiPLiDVz9HUrEDwETQJ
szOdPKc4VaP/Gk7vjRHQbmqc6GAigB0oD05G6SmB3eZW/xP9knch+TgUi5ZSXClfwzUTVlMCvdec
4nPTr+pmjbuBploM2kqN677zYa/nkKOlW4iXkA7NYS2MhjPGq98ScfhtuQuRY9SOhKMrpjLHkAOR
ieagvr0wo2/rHqC+xVzaBU52MPZkj6FCxIVotgHLyhy+DV8mwiluUsGSb2w1Lbtz94g//gemMCW2
IDq2WPRCkghz830vBV/njvOzVU5p0lJOesHkmflMN4iHGzxXydp4IynFUQiTpRYy7RTxnCUTqpa6
hJkBU7L4dYsYqijSdp3tmsgdO+y4/Z5JglrHhnZlQRyhkt8gf1LguaGOVi8OGas4I5pfSH+QDGJr
64vh0KwU+SvBze3UULWkRQaDQ9/xmSRv+KD9lUu+MLhIrnqUToPde9VDmUx+79xsKhRwByqeADkc
7qtEiPCJNv32lbFJNq+EM5t0bMARtaXYn5zzfmp5dzIzgeYLJqVjyS1g/X2TH6S1dqx/FDqIXdYx
YKHbuso9BpSGVfX2C75mbgrLEKNEJmfTG+pjSLcI+zn7gyYZ8cWy2BAX498BYfAjfR8iDj26A8kS
CD4jVg7BOsirAe/K90YsicPNgzvxHjY8dBwZ6hNjF1NwXsYq0eeMh4jA2LAPsdViioK5B8rhsNKd
+Ju2RrvlRPHSFSPhORhrXMrOwQTyjVsqfX1hVW7WW9EGTCf+lxEWQCNuv3f/yHlFW+MyyfUb8DiH
ZWIGZ6YKzu0lOsof/KOxdNRBVt+GFaG9H5w3uFGNUycFV2Q4YzC5qPdiHW2SO4Z+hwwgE3M2yzhV
vwnQp8/phv2e20wpFR0+8rSHZ55u/We0pBv+x0sD8pQWw8WNa67a2BtbtwF9ypT/ly7eDtKcuY5x
Ir5fDvobB1ByASxjGZvC6b+71YsVUtp6vIWBe1+uiN/Y7Cx2TpgPljSsgykkjVows5vxl9ci4Lk7
Nj63CoMA6E3FfT9b8iAX6r/3BginZRJkeZR2KVRPvbFuY/sTXU3Ffum+mJ8zwSG6ZmZnnwcNkMCr
w7yIep32aFn9CMijyDlX9hw90O+Np7180DF2F716kZ8rxqvEJ2ERpqHQVwlIUOaAzPD29OdGQxV4
K5BsIKgS5bk2zsv1ZylZy38o7bgxCCiU+fKruuANeMQB2SkuwS7eqrJ9hQEUsr/Mi/3omBZM7v77
exZP04gyWRED3Uk6QK+dBTATZbMcim2hqtNsJvzdm+W73HTYJBdboi51pJAcwCHuaX8DANM4DTEz
Vu329dqQvN4Odnl0lyi1zJH3j+QN+k2gQ2rZKHbr2UasHSH/F+Kr/FrIJzqgILOKB7NCINoDUkZ2
LGebTALcvAHevmJHx+Hhqg8u7eEozCvKf43mtGkvNEdlcJzpyxZBLhhS5L6BaDjsj9nnPOJ2DyWB
7gw7N22Ju1oRO1nnD4JfEgSO/+JnLalshgSF354q3hfAsXPf3sJx9WkV9CyghLbyE7QYAIcAqZXF
0C/f9BXG+cVgRT7AZrpW0LmYtAw7pPUPIfbGBcue9b9wcKvtsKnAu3kI3GojbWbe+Cuu9dxnQSCo
rMb6fDGLM2/TGMp2UVqqhFGXchdxs4mOXFbQuwqV33P0U31ffEXElopEKfNlI5Ha21pzOlw5Z6dk
r8b3RJkLSwn6TEZFagt/GqDWn3FRa0goOz+rLBFfNbbMpn31cq8tFdnrZpZ5mnnSRfnj/icvh98K
SLWlHts4VMy8LtgqtJC/Df0j9qhYTijzgPeAs0BwZcjL12LksWlYyH1/hrmCKlxzjcrt1x+WnBtH
++Lz5hwflia5WbsQ663wcmrc82bPmpWSnJzC7se8lZE9XKSNTlfwxcJGXtoqf/ivPyuFW9NWb9SU
sfKsSfbnn5neNB3U6EXHu5BLt85/G2QrqpMgzmEtnxy3xlN6L//T6tIW/wA90n41yM829gGR2Uzo
l0PrKJo1fL90IH90TeBlt2Dc6dlKHxfksYj5HgNPN+QpnEvncXSwwN4Fx87laALX1d1wweMmnxmL
ccagjXQ/O7A90B+bLV4hdwsuxhP/Hvx4ymqjcsoQiosxufzdiKVjFhstsqItv6h8oMjm7391ytN9
NO4Zc83Lrxc4IYOh8ii346m4iAQd1BhOi5EjrzF19nuIm++O1t7w3t9Ui5mnX+PQMv3RBj5JXEG1
q3DBwtOI52Y4FyWrmQCjnxbhpexq3zRBXNdChW2b5sgAzTBYNY77EGYcM4HfqoU1kxEVyN8yJp/6
DW9h7DpW2SmXV8kKskZrFkK7FHGUDm2Tpw2lwI6OWQuS+Uz5Kz5ugcxhZoWNW+aT/v4TeuCCEc1O
7jGaTMg/YjGMZVgq7x1GMnQBxWTlwY+l+iagN+FKs5twEglNmmrDVyDctL1E/V8WwF2KG57K69uY
v8Vz0/pVfpaPAOHg09NlhYK/VMePaVUHsjoN4mnpRlB7+ulTfy8MsCPcJLyk36sQa/dyX++Y7N6A
EIcXSBJic/KBFesVeIZpcfuyhBzLzgNU6JQja9+KsKiXLNWbo9UYJLxGm+wpi07J0tvot7wOITa3
bxuhI/DVuJqpDopvfbZlRkaIXtfYVjt1t86QySlLUT0H/YOug+HQhPi9M8xIvxMmguIl8hvALIpj
rp1DtI7/QSOT3ts2VvhiAh16L2WJzdurWfNfym8PlE+n08sbiKN0/76nRDO7r8jGo3LzMdfA1yyG
Y9QyrgpQxZjqhVrdiasf2U3W4neK7AhpBs/Wcxr5e67DPFyrSH3uIz3N+1RSF1NLDj3+JdvC+wxv
XwstHGGOPRXqfazaRXEYUKkbvl4tkoBp8mA+jDv1SpKXql+vBHDTyp3ImdRGb/5h2nnK3WXI3Yh0
Do9SkmG6p+/M34DsccUp99yGXr2kyEZFXp8FN+nT2h12L1inchAadnAzEdp+4fkqmySbEMIX0GkT
1UBewfskKvAV8lq9NZeErTjcUaupDjZYCHxTTSIeqmd8GH4+l3AfNrZywAaTnT7WNDtPxa2Y8Oxx
EhyQGFfvZ+MSr23i2q/FoTg2l9zwOd7Uf7yH7VpMjiod+tsxGUqZpbPrW18rQMhj50hYP3yAIAVb
W0Niz4I5dECwmJ4Ik9kjszVpX7Ggb5LE89MLTmouwKfDI4sDGPu2qzcbD7GXB0+B6cstaCWPaIAI
ChaO6ZXUtrHYNLxPb1j7t+OMOO4j9GrqdUSsW2plwT7+7IjfDk40tUUDOu2/cSP+CWNnwImB8+bj
C9pqlnoSz7FkT55FJ8QejLVG7Ouqo99ewGMQj6ndAQUSCnUrlHMZ7gXRT2UvFQmOG67gNQIK0WpV
SHflR0XC2brdg25JY3Dax5duWKTvVRQtChZU0H6furdPUa0/azqbt4ZR/si6CtYeeEiY6IcuDcoz
kNdoaUAD4PKf2e/vgc0Prgah3IA+wg8PAAoTTM+4GC12/cUvDRkOsaWDexvahXTqftgYAQmYm60t
DosBNz8kaMT5SZZR4V4tmOeI0Af2k0CZkk2LHoJjDJSFwEsq1MdDBjismAkEmsrkV1ZOQnkKQWfT
R8w03lt54iiPVHHwL50MfyP6n0VgbpvI5t2v/kHdJ0vpV0Xg334Vr28V4heNPHtBnEGjHREwQ3ur
FfQLdl4t5F1G02jICz46j3GD9ke3Gmaf9Sj6Gmk2S3SRerRJdUcitwIJoHIh4AouJetPJY6wC3Zv
mCYhj2Or7ZcStSHgmbCH7E8fXWPT0LkJXAqOuWmMF8afwgD8A3cjlxpMCkg+lZeockxeKTaLYMq1
W6D7Q0Zs4+oTOGJpyzUqdvvTonOqqXyuPJvrxkNE8QFlB+JhMHCsWsGjJ4mDU/Iv0R3xPf1OnG+H
0el5Qjls1SMKHPA5CfqW78SwyLR0AOFGq3M11xgwlvhes33yQhQV2gpAN5to8rJCXor0He+Y+fvM
qTE8E6bOi36LDDupfI2GW9jrq36lKXOdKESDc/DrdWVz5tXbsxpNL+ILW5aW7Cqrug2f0vVePNtA
gVBJBwwOyhPOGu/qKGP0WE02dDNp9SFNLoYa1nbZM4/PZTDZv5RoJ2OCEy2oZw42nuwypr65OZ0S
YTAfJzmr5Hk0y8oEiXIZmc16Ofy9/xV0LM/XzK9+ODSy7vzGkWZmMaMWyL+bbfNd/aqqtwweVeJI
G8m0R2D8W7TlikYmHixrCayJI2qHe+VwbAH2tFUPj4qsDSBFl6EF+Oz6go66whySqIrQaQovk5xk
WDJkClEPmDJn6Vd5e2a1oBcVaHD1I8U6rdl8cxGYJf/qGuHrJZY2pXBnhfuNkCz0JJOzDYaHWkAd
MTIkF9uyPDMS0Eo2JekfqFGCowmVpWOiQ1IMQT3VsSxoBBbvB5pktqjW6R2cHCPi1NJJrfvlfl3r
U2j6wgYfxKFxVYSppi/dZ89gKyh2SHbonzGbWo1EOFXob3FeBsKk2bgTLlVuuwcijOYKt6Y6QH+C
sYiI/rpA87K8AfZj5drcoYOHZ+g2EQRmc6PhZj1VQoEYuPSkNFIRZyggNRtYMryIFyd2I7CK4Nbm
Fr7H/An/YI7RSoaCQ+NBeSHmdSVIT5GI3gjdC0OKAzfUZa6qHXJiK0GRsOlnMaLFuw88N7bYWPiE
fv6ImWh6a/iVJ/YSvgaGDpZbtrNv4CaEMLjqK5aWWhyVHZ4G402XnFJCRzGvz8Sf8tzryZrcPVac
Ors/Tfq43uZ+DT8dqRGlE3TuSGhOZqXSIqqfGompOcK8utok+l/fzXtl3c4eOYcJTqIq6ip2Bj4L
mYiS4tCFdpStu/Qovda9tqpsA5WDstMURxQ9g7BT86u6yW9fgSc3fMgbLgSiBV4IzbwDUX124L5g
yVF54I16Q/SL5DNw64riLEJfygAWB/6lIWwZhGpC4XatU8VfJrhraL/Sk4g4hNiPSaeDp0ztFhFm
dA2f1TErSl4074QldwQtCNc9l7wA5Q6tQnztsPckMJJRgNy0ckEHadJgAqtHPSfwhPrmvC8GeiAb
Mfrnpv2iTxDYK71zdiZggsKv8pq4iGN97bMbRs4lGnK6oWcO/Vk7rPzRy5pe/La0foUmZFyaR3Hd
QbqxH+VWR1O1aC+4rsm/jpZc3fHc53/sQPR2if83mkfV6f7Es0Z+AfzxaQx2TTvdyJfhZ/ipUVQF
IN/oEpS2Fm4InFOZzo/0LtFo1yxw0z+L227b8gEogGBf+a4Bm+PhYRDCB4RRMGK3ciG9fT1xNZIx
mEd+A5S3drDNiJE6zULsB9UbswetS/pqbJhZZjvF4AQgYFN6Zuq8NE6zwcV9KXcVomRnkytpQpCv
DKtLacE2P1nHfJSTcMafb+RDC3Pp3l8j3hf1FlDIeL4gIGDWbUax4nf2srklXXk2f8Tc0YQFK8A5
SQtvn/E8NhYqdjp0ENXSzJ68vE22Q5clFtY7ObBe3z/oCZLxly9//Y0wK6BlcDO4/0Vr8dHFewbu
DoilttgHlP97GJjZMODa8HS+6NlQ1wdXna1oaDuymgigy8HCcooTwUM6oiC7+A0wwqKP4mWWDB+R
gYRlGB+XS9FyhGbbBN8v88ZalQj/CBpHjNKl+1yHZJ2ZC5aH2JfhQM65yqb/PkKKollDuYhlXWHl
79ObzssF7mTJc0ApfkjXK63U5n36FAS7ix8G+8oCsCMdCAuO6NIO7G4Iv9Jry8/U/LLasehQF3P6
hV6M3xFx9gRXVxbgrvQvDOzZWlFARyzOsQzJAUvwaHZ77w22uOAlYHypbv1fQg4iQycLoCYe/j0p
ZDeGCMaveF/gZEEKOH4pzLOEqSFEqDRbqn/q3dSfnXs4WW2rDPOx5nXfvGFcKq+Lli/5MRu9QtkE
7J+BN1f2+2zOvPJFd15+c5N4i17AEyy3ntLSBSOIwmuFDYmqWtF7lf/rmHT5u7x2P9xT8tF2Mw/f
ytc+iabOgPYNHaVywKaitnH8OyaNNzuq5/gieAMD2lU5v8e5KZNfUEtO6pn9NhepEDiF6rTbDe8t
Li17/nMAHfx5rUEqXZVnaFcg18MThcrrAMvxS4kbrMZw23mNvEknSfQvl0Lh3Wwcg39Oji4nPaFM
AcAveffogtLxOCKNlQxKsv3aFAiMocP4O/l62dIzvxyxtuaUWVRI6+hpoA27dQzfxy25sBuaEbhN
+3P9OOl9mJ0KjhCczXFWI6iqJtTKcJvXWZIcKT1E8E9UMLG4KwjAfrJiAXEyqL4RrsuvWbJ7pauY
p42RLj/o/UnlDDXK34Lu/y8DpG6W8TGQYYBseNVGXgJCwJFWwpre71NhMG1xDkKhBxPCaBwoVGl8
rRGGacuE1WAYn0PKAQYdn9vpy9U+R5XNqoyxCSyj2gZXFn4468vVsFGW1XaEVH5UAx+ZdnBbPJP+
qVB+sLBF+U4xxpXiIfdrwDqZXec5w8QIiMCT1gUQKr9db4OjwiYQTXKpv2OS6VQPlWXMTjqEnZmj
AWeryTgbnCgTj/BPuFOZgpMkH2rTl4N78s1p+dI2E/6Ho9+1n8QJqJldWSQ2ANJ9ztrYl3lMJCeP
XCCd+PWvVP2cwTtaU8HDXxabysbqm5M0c9TZgtrboNxB3+BGDvjpyMYhM3PM4bJ46WCzKPN0OFEq
NJ3Fbdgb/SoT911x5u+nsMusOPQXk82oZK/B4cX4RNXgD9FWEwMmmWVZ7hh3s5xWMHUNxSMHmS5J
Q3IunzTFy8k4GJZ9/nXkV3GR47z9PozKItZZZvEAcTC/nF5MNPDG31DtGfc1xNNOvuh+VHHeYmd9
lYQDp2rzOgaHqkUr4ICcxcWPILrZsHy93AGjvPhiCH9qcu7IkxI5QU3W4v8Zyb9UIDKMsidVf2Z8
TD61NxJFNnsU1T9BfDsRjRnplN6LQpaAPyG2e59ySbFL7Aswvxvs8ONWyhk3mVeH8M2VcKP45Kv6
ded4e4GPK4atQToYnHQzT4OZp85lxk1Mfwraa135GwXTUdpjbKzG1M1Qo6xlJmLlWwL9SPQjxqFz
XdxXk1yVqv/m9e+cNHMEAPFyI45QZfpNRqPaD9fZZ4EpvNUHxArhYRhKHCn1w2TtqV+pDb7FxaEJ
nIAtUx114n8iI97n8MKGQmxMEpfqAQMEZ3Qqn9OWmOCcp2ABhcokYuzgFZfqMkJdZAQOoo6693sm
PEKrl7orzw8Qh0dY8n2Gudfqn74ZPeQ6MBuYNTnaIvIM+2/p0EDb8sQt459r6xAwBJPO+Ru9lJTN
imqV2DjP8L/M+sIHWMDngfTD74GsD31v/gu/kg1NyZy8AtV/n2KnstZscUur8Vm46BVclQSY6sKR
TCMM87b9wMkz2X7AuVkLT2wWHWAmmfdgBa3B07CRIRuHzgy9KavLxTKhuwtuHxBCnM1nGPI0v6WP
LEVjxa4M2VPnWiGkuuTCduZSX0BB6s9N5olUtzCf5dMM3bTyRJgU4qn5OQQUtuxKQna+aNsYKwki
M0lXebl1BauKxiY7ATxqj3zEtd8vj+YdkU7L1cH2U7ioodVE3jDpmeHb1gM9sIqUE32jOzyQAvIz
RZ/1KLsQ0QiyyXqC1itbW2IJ4VgfEAD1xXHGFuhD/SK066++owe/xTsIh/wLAcc/0socacUJy1n/
iZywsiaGLKJvnipvpfpK70r69OsjwN+BFjMxWdSaAEPaRpjKzzkSKP34daA38xMTOtdnEbL8G0Jm
CSesXTi1VHOKcRVUyCWlB+IMOV8H7CKovoiaUWNrG8SBSxmJtq5c868W2bzhvFUOIfdFJlgB1e7N
cJXr5jRi2LeEx3e64KvBi+oV+pLyhw04TCZYHqyZeJLNpOvBEPX5YT7UAO0defQkcr9E5k4nytxB
OrIJOC+PSGY0uCmM5rkzrFOFrL/o16kQsMSRN7TVyNHdeEpAYTWMjRuPqYbTTCKJC2YPz8+7ipP0
bka6E3WBdZPD6ysftkPgpIIDBVZkngDcKc/bRS7sjPKikEaNfPDYaXbETtPEkdgt+lBO0gUKu6Wi
2snOwPPnbv7XkVaDH4UTpCzn/uwprsWKo/iqk1pFbiXXHfJnY/wl6jrehkQm2fEOpe0/hiBjL7Px
E/pF/w3UTfIyyXNcIuYPKbHBSrDjZ+NJHK614b+HlXYQ/0V4Nstu8QNANa6r0opIhwb2offgw3Km
k0Y5ETEV/fYFrkwitm6TIQo1gewgbI7VEXC2WUMRzujdu/9xdmY9zqJZnv8qrb4eNOxLa3ouzO59
d0TcoLDDAWYzGAM2n35+ZF9UdU6qUmpVKaWU3jdtw7Oc89+OXT2+3zf3Pde4+hjViRsG4zsG1pmC
UatwKPPvhf38vUH3JTZ+rob7zwQ1csrftnbAG/k55wIWnEsV/MLhSQrowyd0hgJ4rHz7uqXz9Htk
k3KvUN1XdWG7M7IdRSPDALIvLXINujT2xA9ZdQU2MGItH6HOP5uA7zjUa/gmBdXIRJtKGck534XG
x9o6PVGFC4XGw+9/kmFfXcXEa/BlN2sJ+xqkm2cJO6uYAu9F6krCIT+yDkkMxAXwM5ExQ3yZlyEN
ecU8wfe5QgBrHd8noF7jl4IFx0H/XvP2i+iAPl23i86jZW9pdm6BpngG2eqkKqBwvoBMPDRPEH2Q
o5IygFxE2uRPoH4DM6FIA+5BNNXM1Bhm1HVcT6M/iyeBDvTbILXtQyErpXYS0ynvyCqZa292M6Qt
dFYdoMMQiPqY5ysaiISDEoOLmzPxdwhM9LAymK0cNIArJ+TC6axtVp01i7tQ/FGRCZj9B8+8p5NM
5/ruZVC4uHVuP94rhBRcm8/hSyGRm6FRFEOseGKTTikKiaetbR7PrWquIuzwhF4063trI0vJdxSr
YCZlPhWkRdV45vyJA20Dj/nMp1mHAsGzNsXbmyjTGuPfY9OOg8gc63EsE6ZlfLNSG/AqfuXNrcvp
sFSjUEEZuRxUW/4ecfp1cs3xsICMXDHU6UDXk1uy7G52+rBzdEAaHNFbDzHLxyCGz+BeICWTp23s
AxdBpkbnmwwiO7tjCLuWd58YJCNzmeWggZ2mzoPJcuBGdBX9KUvcisDMvYUiavD0JhA2PC46Ty7t
7iRtY34zENBaL+z7XjmKTrG2pnE71TbS10117hclDaohAAvjrxUfI6XxNQJl6KgiFwr5pU1vcwlZ
5nvdW6PmmARjg6f83o3cWkiHYH2NRCxVNp7+3rkjTvjlRO1+eQMS+x190hz2fVOddFQ8hE99FeT6
kInEEAN6safbYE5TPhlLVdB7qUchO/UqQJrLV4DT1qAOdMt7n0dV0kqdldgzLLdZa0xtxLGDPXJT
IC0stvlzpVfumwuvdw3TzbFSJIFxt2XSjTBnD3bVnfF9pkgCyiwc0OeuYLVjkKTCAwJVfkFQKD2i
Jmh/ukN5wMlU8obD0b1czuPCf6NA7c8CIqerpMyg3pgI3GNDmdbtsmeg/BXUrR+/DFWWsJeZzKcg
3vSkS2+dMJ6EKstmcAC1qH9LMhgm0fJ2xnqUJNPuis3j2bsJ9a45KXYKtUtCOLQnLSg12h20WpIE
vWCbW3wjNADpV/ZBSRhfUiZZc/32cGJeTJqUPHZpC7ApDoxHvay+ZSYIOPWJARg6Gm4WZcA6t35T
Fz2uOuuIwwJeH10libyRL7xw00QugA7RM6V6cou3qIvkcp7BZEWjlfJWbbToQxiY4DIFIxUBZyDC
kBmDzZ0pLUxllzPK5uUP9Sk/M0kCzD6GI0ndApvJQn342QXSEBBxhIAPkIEoDsEUOJk4Rk185cwe
OD+5QfoJkHBdOY8pjtm8ssfTnDwR4Ejy1leQIY/3HnVCxQ2K2lxdjSzt4vaZgnXW2L0Qfk0KNOEb
Xr2IyqbwBMGNba6opJq9E1+ndtyP4CW4L90/28haRsm2ByWvkNniaFeK0QHbaiBprlp4WWc30WIA
/AdDheLSjpoYcgnf5TnR2Un+20hHUr1lWmmizxNqpVRZocMwrSO68DxbJOa+K8IeSTx+2I5JLX5x
KFdiTgn3vh2RlRdXRHGv2sXf9q68QnQjiDs1iHFsfBIH1XxrLH/XUrGVUD8Kqns7pyGBcQG1SOuT
9IMzCYgJKzfZdBndloNsbtB+s28BI8zKQIiSexZB4ztdWlX55s32ouh/gcWS6uVaRArpDmX94yQc
yyOUiLymPCI5Bx0xkXNFOqqp5M9Usmuih2gZ4mkM58TtR11C7ANrbFocy4tY+s/1KLKOUDkhEDOn
uIOKZozHkZDGIsVDKkVUw4kTsblPkDAgKav8KN/G5Ta7UidZ2/pDhLw4KWMrDU4TYgnHibh9rrrn
RNreDuDWLWdO7DyY3L3RphEnijXtCOZFQo3wmt6VmrXO1iYTevVTgcpWtdVfg/FIBYHpi+Jozdkw
8pdB10VZB8sPd3x6XhLUb/MCFnyNAgyLFYZBcSO+VyPPnAePZo/8LMHnveIboUXENxpOMK7gCpxb
bECacaSZfruglfKQ/TZX/I/3Rf7c9QkbBrFb8QyrDLrqrK8AZqqH90LjizaA9LDBQxNT5DbW4pfz
aZI/JU/vzGwllLzfwTX11vRN5DGA7YPMf8G+bVhZ6VhdcJ/BBkuIgnvv/SSlj36fpm1GDaJK64Rv
iQznfdGNSSrNELAZFD3Q9dvoEebc5aoXncAXO8wq9wBwayBZxXKTh13FEIrh29ooL5uIeDVQYRhj
uza3Juk0kFT8SbAZuiGDgzVlyqo0wrOReX5r2wJIkJAMWj2nqw4RyjSfkvFG1dNk9kP80LJlmwrO
YKwzc0pSavxhXTUO6vYM444WARgILqnTbNUgKYCW6h7PmwbbGOQ3M+N5ZbmfPcjfmhSPz7s2F6Yv
rmxCl/KpmoFvam8/QQmemGSOW8s+x6tEiACy9vRsHdjLlCbVLXwUPuhv1O0VxmGiIUmIu3DKPEDO
8KgpwlywlvvNgcvSrUDHdR15RvLRvcBmvVH6+pxzGqQiTtypcRUrGn4H3iFhpvGPVexG/p+LJQ1P
Uf1Rz6XYfi25SPULNFNt+c9fmL28PhtLrjfKn/eGfoUhmgW+L+fpD9GxX1lUS4ILfX97fPadPyRh
zLWXBAPaTNlDVoOKpT5Xl4G+f2THTVQWKMAQ8ID+F35Ug1469xR7HU6F2+yJqBEh4UIbnV4rYfBv
jo6+clbmLqCAcgvEID3EZ8t5DX4veqA7GYQTmFQCJOw9pZBTOLm7ws3uLFc2g3T7EFDm+4CGsJCX
F8gbw3fugfrJPOatQIDiuoAbmWhUWqDh29dSnck3r3uhvOXwluIAIVCMWplOIuj1FbB91GzuK/Bq
Jd7dLXSOBOf1MOvYPDBRSl5kbMyW9ph79EJrabBhEGn8YCsuA5rR2JrLrxFZRkqjoXeCQkCz5N+X
peJ0czq8DEsEYETr4xOHLwKePZZ7rJTaTibKxUdzMUtfUzWaRbGG77lwIkY/aI5YBYLuSdeYBDE2
Mo3jTCC87u3XHLe911Q8x2n9oyeu2viCfhKg2u8rwziRdZlwlyYoqXKsPXP5zup2yytZwA/03vTQ
gcJZjU0kR6uN8vvd2kRJcKsYh6FZDiRInRjcigMMs1fpmT/pY8cU7z7zbvWmLUdWYgRnUCHpW6oC
wEhgyjsuIWRcWNfizdgEDOtbtGrTeVVcBe1jSINXBs/nCPSINLpT9IqIM0pIF9CCL2EBrnn7zD5y
WDn4o0l5ZfxCfR5tBByP0g7sop4a/YRyBl8pxBy/DgHNDQCIfu0xe3LK3L1Ici0GB3XrV358fTU3
9NJuy0imgnkWj2YLXF19l7pnnoVPi94cQnjRPCm64F9gsy3RR/5159YyHLX8LKjPhxUHmoR6REb0
F9F4BRYJNf3khkSBGcI42IwAnH6wdcV+y7/DEbw7Ld0H/MPNyYslNZi0K+qLldvCzEAJCKsLkG15
5VUkd5reOAI60hZAna81erOGloBxEDtKwcfL1t/zbKfXftF7yUH5GVBSSPw5BZU/R5AWxqCgcMo/
KPpK0e3rzyj3kADVDaX7dE1xmYHbWByRTCqxoJHRxdp5UHOuOTCUMuc7MzehXIXuW5A2LS9hsGG/
1aJxrHJtYiPQzOWNuSfo4CD9jXFvhzHlHG++QWTg5vdLZP7mJifgB2qOxFZOjG3MIyqLnNlPjd/R
bmzhg8GL3lDZ+jnWCWnl5pF9EbXcF2mDLXUL9MMi8qj6Szot9YaUAiKgwV4Iap89GWKG9g0Yje36
JR61YQ119JLXjWFjORpZuEm9MFUoZZ7vVTu3TH1OPwr91OZuD1Tgl6f+s+EAX+s/ykkrJrgL5T3q
YPBq+YMWFKywxvezjT4t7rGQ6oaUQCFyFJMyZZL5BM6SEk3WoTqpApQXRu4rCWNw3R6Hlp2O6gKn
BeUh3rFfsDRwdzQ4swPZdIXIv6NZsLxOdwmalXj2PfWtTaH6PONNS7iIIKAIu8Q7jBX98Z6LKWNp
PJKFFATjFzNyu/1zpyGHGyF5B6UnDqkXOh0AWdgSnYFomStib7ljAyYG420ig5kYs56QBUS1tZ8y
ieXaLMAAYsojfNWOhNYrCUQ4DKq6ztNfdsqQHWEscAjQpPiyKGsYK42RbVWt7/QR3CIRlpOog/pA
YmD3QHWwkYNL5Oq3cDaY/60y2ntiWQ5/934dzvXmTYwDo9SQCqkgYmSPvKAk8BnzaWCQzKXqw/cV
IWfeEnLAAv7RTgbAgl7NNQu5rxMbtvA6Pro1EKcK4ZYuK0LG03UGX0URQGGD+YQ5kYdsepvG7kvz
KVJQc1FC8nFjvtHNk6Gmfugo2juBTFNk/XG/4GvoqR8ZrkjV3Ng8RcgYzI18HaaCPCeYP/nSypmF
adKdkkFieMJVLj6RurBt2veM/hMZ3RNVFoDgKMRZyuLsJRIZF75lRMDKEkuirCyjVzW5Vs2sMyZa
54AjZA2pq/f1iFykASB0ikqVOpdLScUeiqsPORjri/utEnZ0vcJC+wI2NBM8MuipEGG2s8flYR6N
LhQ6F1wttoFjLA7ShnN3ogOXz4RuT5dG30KncbeCKv5AXZSLuLSZ1QzUuuIxRfMUdbi0eSQ2XrlM
8qhq+Wc7jqMHpMHSoCB7r1ewBzO8yrjnOBjnDOHmHtpamxdo6ZJfGsuOMTUDJIap/dxU32iEYB+L
c4SYH4MX7w1SWtoPH/0GfOLxVYToFjOyrf/4mXfHWhu0nbdDVjjyUj4j2zsqCypteQ1RPixUAAA/
86QdNdj7pHv6DhkdMnSZsXBhdWlODKk3nKqd350en8zkkFPZjsXyyDEHz+8KA8Wb1CXQvhHJu4WU
69I0vgiOuuREvv0Wp/zw2PBS+Xn0JlgjaOYIwHMpG6MzSatf+uW1UQk8TH1pR9qUsucOwvhlIHQ9
lG4MH2rYxux5QocBVQ8CG3nR9okY6pKuX6sEiTgKjzHH6BWa/m36Xsd7YLnuV52Z2/hccZassccW
LrK+25q592G7jyiFKJn2JJqmvjHvPkiB1sjVmcqUWX5+qDaQMY+N8ZkEyS/ixSsBE4lPyblP/ZFE
+mlW4s0zl+XHEwej97SVqUJCYpjRaGC8CzlPTbfyn4gGmLLlpgtjlfxQwFVzjigsniH34fusrdEW
WBN1kV9NTwMJmirHzs9ONw9RwyetKlTNop3SusC82sk6nfe2o4+xAbjhcQIcdZeXSjHMzvKFSzMT
SBU5MQXs+wmB2EzzjzsxlC6skfWprMvWRriOJHCBEJ8d9NH8jB1ST/SKl606t/yFBV+rc4ToSI77
eckMgTMqrevdu88HLAIfdw/3MiiDV2kEOKGbYijhTBktp050UDfKJf9Ehpev4yXl2UWgsd/TicVb
cH5hFZ+MD4s8Vvf+GyObV5gPa5ugHpkjfePgvq+AUCL3+dF9luSSbIYF1L9nUFV/mRtA/BeSup3p
Pz7IgUiBoubR4n7KVm0817fkMNcz0JDoQMLq0tSBN4PEJZwj44oh+OXmJQshMFZvHypmaZ7aU/w7
aqg25VruHNQD9QzbA3UY9LkQ1idx7GqaNfAVdgAL48gN5aMjO9RPL87DdpkGAFlIUh7bx4bK8PTQ
16MACbPPKjMX6KR2NS3XMKcUkYhMYLA9uAvQVR2iHbGO2EPqHTds7qmL1DdrF4BI4ZsBoKhe8VF9
PTJfiAPsKsgEJ1DIBEgDoXN/HFNm1vd7/mB+Bc5Fx4UsZ/SoOyhuCDtwkgUGIAbnfj32MgkTx2Qh
fTQzJMPiWVnjNFMI4pgpDH18EUUBffchjyMLIHDLUCCX3IczeNYToRoRtxIlK8EQm8FFGvXiysic
/Is/2swiZEuKHTchDg5c0QcDKZDzAoCFrbb7c8Nq/gRcAf49qie1oth7T8A13BRjYTqv9/VPS7En
TS0/pymnl4HfXZsz0R8ITEUKPWbIgdEt5SmxMH49GzqkU6zy7kJ9l045uxFU3IDO3Nt3SqYTTtE7
1BHq6naKWmb/RKzoZAFRCNEBpfptlMVnmAN1IB23JIw/Hs/OdIHYAW+zWrjavn5v8dpSdJHrAzkZ
GBxUjK557DFNNMwL5rvtUbEthdYmL6ruHUObS6hU0CRbft9hRZ+8wyLsgC3EE7bEwulGSHucsvZa
xistvJOstBNmCXliAiYHBOTZmgb6m/QSghbC6EwvRh8EqlNyLvcblbv2izg5VaBxXVPwKtmUSzH+
5P5+HBCdo1Mk6LbwieVJp6aHkwk8D1XtDoGdek5cti2tmU4sAtjZJfkCZXw3Szzk83ey1jYRUBMl
KA0P6dzBYwHeWCq2MAeUBKWu14Do1vR1EMuw8PLj4HK2jKz2xJydKK96j9++huKHyNO98ptkvjKI
rx3+OKJu2B+Xdi+s36M4dl7P6IeYrmAGSrVWqmWEBArnsOkb6De3MpbtMJ8PrZ+EGBywbsSXuxoa
cYhwgdvYXNF50273ocECQNaGMnCGqEMj4pFFj1xqI3tAiaiwSCCWf8G5KWrd7Edhy22fX13/qZ7H
pImf/oIuGRpogFmyiWEk0y8U1s0sRqRHkQaqwTmb0tYdx5vYDB5bY11On9uqHrFUeib13DD4zhyb
xhc215WOMHTSf96vRTq//8gBg23mRrSlE8UFdUrQ1GOKaT66Y82EUZNp1wKykF95Ve8R//Fvdn+l
FPKt49M3PkWe0Ruhrv0CGwkGlOZXduZbXQ142sQQc5yFl0HgvDFIw2UAIyYH/KO+tCgfaw1zGmlx
vxEkkgkRNGWv2VLrR79Ss6hLV4awidhQ0mczfXnqb7SQINRbh+dGZpCCoQAwmmI0IEk8lsZ/0lKj
ZiTmN8r5Up42Hicl33kc28BhrROmGrLmAaNB2ym9QhJaA3EKUHdqdzd6f/STmOHd/pIvU7ej6hU8
JHWgbUccBdAuV9pQ4lHowCIKCVIqPAlE9RsKQZm+Cp9b+xNyxMqD4ZcKs/fMkzUFSNgZZ8NVNu2K
+xKPgbFE6nfqgwbWyrINv13JH8/TgNXX5oXRArMCL9K3iTbvNwLRRov68brGjU0zaGvb+wfObAhv
8k7gHpQ5t98i9/WNLu8ZjYGDmP1BOu8evEqMbKL5VAoPsGxKmDcnaXgfhyCq19sXTDZG+U/eWMrB
uKT8QlQyZjYl1OwcBASEWH+M8L2fxXYNbFbU0yFnGuSGm6FdqxwBO9AZQnlAQxaPpyeF7TrftKdO
ofC1E8SRnrBKibRonTsn0kgF4che9FscfxibGOQMVXZb9i/Ct/wnYxloBVEjhtlRPjCVicQe/FOk
AYKBcftI/nhJPNYlzBgpqb2T0gBu8ZT5cUDX01xfHBq1B25c4iRE/ULrL9kkYbw4UpFGR8tXPBMa
N1WOCj7wBypYsMdTM9AxZKi9bM1a6KPgzxdALrpuNwCx4MxXkEi8po6Cc9rA/cnHek9muB0guMfM
lTsMp81q5bf6FvvbpNbjaRo/44PcF6fsaaPzy21YB0wNhBCOB5gcsLtzcpHCjC02fHLg42n7pgQu
5uj4F2gE6wfVW+Y0ZIxNiAVRtxBu4ny0g5ytn2pJQPtZ+zTfE7IEQjXAfPY+c2PFl76aomiK/kBL
+uAFf5SP/i01XuDwP+kLGviehODGtXjUu4w9O08vt2+K18ht3AYDCkMLYsUldOjmYE++Mekd7Gkj
oxcTnOiXTSa/bSpvkwu9x+VMMxA7aMVyeCOyDklfCVk7zyVneWA9nPSADJsM2sBw8Kb7OqEYIQ0q
rCAe5Olt1X1ayENIJ0ejDiXsvz7u53FdcmoR/Ua9/fTaetea3lsa1fr89zW/MaFY+Os0Eh+AKJ8S
Lu7pH6rWm+np3ohZhQmBmqQl9QyTTb5BMG2ECavY/MNj+tmiwp4+Nv0Z8H1ZT1UMbSR2nIDeKpfA
GosiJ+LgqMjT57cIjEQniSt+eE/AJ5Acgi5X0sX6kV+rGswAEJkdmIeIQInmwM/dYd5Mw1tJqSnM
GvrBALM6/0Eqf80ZdJuDFpx87PpfM55rTZib4tOg01IB4VerguzOZftyo1/1UIXWStkxXfXp3b6p
nJRVhyJKIOjHFXWyh9uD5SFOqcKO33wxSAv1bkvzG5f9G9TosVezKTtfWhGKoRNa+4UWbrzadvoy
mROcVjHJbotXY7DTRfXFHSUS+evk8kQ86Ohp99VO/tSvoCRQLv2B1JTR/c3QgS/52I0VZbTOK2xj
wGCeCQ4MIEpQGhDe2DZSlhBP5CEYIn1AmgkxbwRzziwjzuYsp7OElieGLuVY4N4zqZFYTg3JDJhw
Jq+fx49m+UUW6vIUkgdOT+E6GIjHnZISZD3dtlrCK/FnRBZOQ/tu3tdF9413yxI9ZddP+RV46rNv
pQ4NqrXq64nhiZ8xtqA2BTMxgrw9JErBwwgJ32Q3jbcgZcGDSeqcajWMOJe+g3QOFeNc3FokSFE+
3D67TerKy/ibRN7H4XUh7IuAwGEd7+gTxG990Tm1b871K6zYMM7niQpXdK0zb6Ui1kW3b0HFDSTY
DXQAMWLxA++6+g2xUxIyuF9o9SbZdyGPxetdkS5r3buAqOBCtmWGrbonZ1Iw+XU2Iyf8LFriW0Qk
V3azV+EVyqb7BAxUF51ilzweN1v03GSzR+2OqW0tGHkMrY8WmOQBlMMc9AKj4HHtwBk+FhR14lbe
ZM85OD59i4Qb6LP46sLXJeYCQSX5nteYGgB33vNS9uqZiMTzSErevdzlybnFu0PSnBDPRYYKYRfl
c3Oe+3gmRwHC4BqBKpN6p9JWRARUzQVtpVvzm/LRmmNq3hgrX7gF/RgyHtI7ueTrhvQpad9fCTxJ
vfrwBnxTsOXAj5JJPyY9MLeoI22GdoaswceDCt1l6bID4pmB4l5Y3B/z5LEiJYhYHpVdVrYfEJBt
c8lyR2mYPY8E5OZ2nDgE0JkZDmSMsSNfl0dhI061ZvEov+L6V3osCGAoolFVXuKDxr1GWFOG2Wyc
0dUACILVS/Pu6Ri3tXU7x6bdUe7q768MTuCGUop/SadvqhQgU47SVNsy60U/4IfGotH2wGpvjr+F
OCzetJtFUGCtr8Nn9RXdNqLBD4S2mhqZVxcIe6xpdq668K76GQThG3PiJMPNrKs+zaG8aKpTD/Gd
eDfAeNMvL9bcpMmknwDgToKiCShIY+p7bjA8LPg1ycheiGdIGesnmZPUQ6cXvF7+qMH5ptN7BrDQ
nRTCpmkEOSJeVMZBRVgFeFs93iC/I3KztXHODi0zB1L2aXa6a1739p78XiQb9F8U22+bqTrMN1A/
DTRemEOAIfaW4Rti2IvkLhNxtcTyObygYCoQXdVvkdY4JfnpPFJZ858HQILaCosLDFzWrbtD2s+r
L3FURRYoRSHL4xnypfhSfEKnAUkRpkFGLFg4peJFZhaJPK8RW2VkcpIesLMUfzRWPdvvDJoYlavh
NMalZNg0TC3NmEwwgLRPGMzBBnq5UuRiZuuwLEuLHL2s7CTy5808d9YyxRaSG41NTWfUTBoxwpYg
33dAYEJCsSB9PzqQ4d7v+q+Kq0hodDKeyOUtIT6O5BMy8dGitjrXL0DzMJMG0vqKL5YPNL6uzcEJ
jWarEv5JHQhCBMSExD3hSJBCCficFrzF5TUz317U+i9wllEDv5M7P30fNN17o4c9U0kz9sFqEQrY
YjmNEsvu70epDgcBQ21ysDjwY7TPDTY7UZ+86qBQvgacRMlJfnROahylB/7isf0EC43JK07wSJix
TubXskZC/oGSfmzl3mEa9KGk+HQ/+aE4v9YBaGXr0F215xRcDcQRTTBpmel3/51126EJas3jJXNf
peV3QiKlMCMhdYpXn6I4UZasyJWlLLGm3JhH50ccg5i/0131x8jUx+VuTPgS9+d6QCA4Y6aeSFSo
847GWd6oBASnqJ3XyB6TZf2Vvectll5FPVWV5kXv+Yu5Ojm9Kj7WtnZVpvMwdL0K+5QEtvL8AlgY
YA/wPaAS1a5lOS1EL2MOSrzmmHqCyg3My/FdwgHjevUi7au1Uw4zLPXGDPH0i9yuIcg06MoTWr+B
KwcWLCLMk5g7VLuLYvCZwApQrSDar0jjnuLPLd+O2O5V3F2wQvLhTXTa6REWJTpbFZdTvMXCKcK5
h+hJ8vzUQldEC8Efvh7IVTyyNcimOGafxHP9cEmdM/gbJsTE7CC3VwOoNzrQ5iQvNSSgpv1aC+vb
vpmzvn3swj7Iy9B4jMCFbpiAgD0W7T7d9oUH2Y7IkKYHmaswQbZGovQRowgVmfD7+sWiSjDFDYfs
T74wpJ0WPniudkviGtcerdAmxdEHdrKwpjQVQLIYzkEn6S8riNzJ/bvg6SDwg9ipQxp94nV1Lzvm
P5wod/LE6LFpnNFBEmsBtF2QMetCIqXPccYgMIxJfhCabLV3IuylHP8Ib3wWAnfcGPGRceaZTq0F
CWav1Tu4SywR3Iu0nq5+4nzB1ZgsK2lvrowjKd3mTPbkMEa9yCAYR/wwppyD4ilWg9cCsi2z9TAj
2ws8abgamp1OqyXoGTBriZmnRtyXy4G8g3IXAyuMO7LNbrNoy3z7ebzX+vnIeaZg+8CoSCySpZ7Z
+J7KBe1bN6l8cJiEQRZnktZtVgVnEhJAw+eGLX0kRonb4YxjzgSB7pw5AfpSAhyuw6I9q0E7501y
9lChJ5OUJB7sfvxxoSVVsJ2mndtztcOmeFCdOdqk+45O92k6UUGQGgEPt5XICKcvdpa6va3QnU7w
mmYqRhm+GPntpl/AyLqEYjK5YNOHT9lHYBIx5v5BhKkre9R6bIH7/nX3qTKwpz2uY2dD4ptdlHbc
sXhwY4hvh94aZwS9mct0ZXpTNPsXKBYUiwtpPX55ELGZ9TWSF27HOR8oofFJCq4LA9DsWQQpuO9M
Jitw2q/A8Osdt9SbbnMGYd51sKPQ907yGl0dsbq4ccZVjLaKJhKZQsgm1sMH4rlyLhLa9EMCkshF
NVyon2x5SwQCLfVXApJ7ezn53PrRN7Qzhk1cCi0e9k6c4Bt5qZKfTOhYqP0RWcbt9mCPfjXfBFWz
eWJ+4AucOLwRmEhiicgEIo2QY2aLFOSm28RiSOmsYMLQE8xyO8KWW/Khurl2kTci4yk/WOEwp7Q8
DGUcZzwRoFlivJk0AVATcSJTNXaMTQ38+z1qQKbN6QlzyCk9aX+lHU0R9mSGdJF/PAfDQQcsMrRA
8cC1Mst7obJaM8slusrWki4W7U+AmRKVgeYhNVlGh+bMX8HplbvqUsehx6czhgidFDIU0IotyRQh
MgFhk0IfrdhUA+pTEg2m8LesO3nBVEKE/gSfP8GwHMHvPwbNwwpdGmD/Au7xGyEIGEZYZBN8g8Qn
HBgchGmT4SN6APEiTwC2UcL1P8+cvCE3anewLE08N2dvZ/yS5AIQeSCR6edkW0oSMgG4YZOfHJ70
2E8p87g6+BKc4fUMX1BPC/FDFaS2BDaExDchv1auSPw4BJpnkH3IQbogT6S+n2JgdeUXMhxJLqpP
jqmeXMnwhW0WCDVdvDikopl+KNJQ4+2sqSWZTfMtb9Tnr9H4kEsLZLrvzrulK5rwYsc51NnlhjGN
adBMaRGNaz8De2bk3QTFMHx7PkNrrpDaxPcKUKjcwEwjD1fedcjt34b5aL4QfaMtCeod4nH5pG5L
zQaIF06yX7POSQWdtgkHq3JVOXGYqHVzVEw90FnaGuKdNIhyJXDHz/hPk6MGGOQZ6zdnzuOjRVc1
HjUeWwsjsvzFLAHItCJeAN88P4eC0RucQIh6INXoomq7X6Sf72k5eoBcPOPMDY3mqISgFtqA/1pt
4J6YUgeyK6grWUjVcWggeFgJ2q94uXNL4AVAnIVKB6KvRd43Ikg0OY85m4zA1m+N44LDT5mhiY9s
fZmiIlqV+AVPt/4KI1BC8YOyGWuSm+JVgQ9xVGtCD6geHG0KztM4I3yK/2Oh/5oDDkGWFu7qKeQ3
3BpQxAGiFH7k9tNdxY2w0gei9zDfrc3KpXyh8SecaqSdSG3Y1r+WQtnGwXP3ZI8wrDfkHFRY7o7I
CN0zWEBovcN7OMrip1HAvocazw6qQkhyoF+qJUAavzhamgk+I5F55ORPJRNMvKjO/v3f/vf//T+X
13/E1/v6v4YP/1vZFuv7rXw2//nv0l/NJJZl3TIlURZVQxnHMl++SVSOxz/9vyyzk959EUuH2lrm
YGnLIYgXDcjU00M/Kyw4q8svuC0kNcL8bz57nLH853nI//zZ44zmf/rsW/SWcunNZxdH8ReZ0fVB
a040yRHbgTf8IiBExkaDQaLA2phrn//645W/GgH9zx8v//ePTx91KuiCIB5arM7kUR/yfR8zeKhb
AxdizRFslWKDKUrSFiG28isdmYjzWJiE6wEv4gepDu/9G2CBeBDLa0Cs+4kV/OsvKf3ll1REVdIt
S1VE40+juW93KxHrZ8UzelO0vL978ilaGy8cl/yWNb78m88bf/T/907+8Xnmn9bDkKqiVUh83uOD
rFlDc5HLasuEIKcjtl/WM6oL73/0mYqpyZZuSqr652HxiW7pon6XDqIfU2+gY0N1PyaRk/znVF8m
kW+V+zef+ZfrXvnHZ/5p/rdgWOLjVpXSodG8F0ZFkig9AyWYfdsrh0P13exMxc52xt+MAVf++vka
smlaqsSuG7/XP615YdC7MpdS6UDs3xaqkpzMcY5Y7pCdYnNtbStCp4UtlpTZSfRE7penf6AqDBIg
SpGsPuyD/d8tsr+aOi8r//hS+n//UpU8aMOT1364mTbwZL7CH4wreUY+z5Sx9+jeAJH+R29ANTTe
ua6olvinlVbqZqXfcl08WCswQWIyjAvQY/FteMZSUfERuuwtCmjxjMryX799fVxRf17liqSP/1dF
Wf7zrlKr1FLZcuLh4YxTX4eg9FCcMQJCdsufW4CXmjR0onJm5GDZTH0k+JW8TkpUNFtfTNmxWwdn
N2HPUI2LeMrIGufhWj5oim+tSZyDjahcRKaLKKS/89Hp8rff8HaZZ3ymBxCwggTsz/6ET4Dc4795
n8p4KPyLn/fnTZwYRTII488jxdOWkbsbRGpnzIFM19GUkY8MhyPEdZF4jIt1ZH62MotC3aFLpbRT
z/LsuUgpivlfHcL2zaPzfbX516+A6+UvvqQqy6Yise8lXf/TDkzUqmpfdStCBqODtIsjhEp591KL
cszrj481gjSBKQ8eYkEpcgQK8fz7sULgBuieKC7aLr3fYwV49WvgYjRZPTLV+1zXbMzHL5qExkbd
+P8IO7MlN5EtXD8REQIEiNtknoSQ0MSNQirNM2hET38+fHGOd3UdV/Tettt2dSFIMtf61z+QGgKW
vq1hjCCQw5ZssD1HdY+/pfQ6AF9E1BxRc+KS0VjnAqGADVUj6jmDVUnlx7l9XmnT56lfqnCJGrZI
w/2GbsEUDHM+xjXk+jbuDLvxG+dPWl8J/jzdkI1vznnmY8cHVPd+MD6G3gIgx4g7oiB8NTzWXXrO
8PLcYwlLGictLIaSJ/cM5aY8/bLojZ/e8ramGhr3W+XE//bCHa9bZf+qOx9WBZFl/mSfRMsmeatg
HhWXxNYhRUzAVbxm+fc2IhnNLDtxjzakjIkZwXULoCQyeNxZm2SXeKLr3JMhwubnRvS8p3MXTo1L
MHwLMZ02wvy9k22TtY34Aw7D65ePIzeX+32Ra6pidKheZFP78xL8tZPuL5pSXnSqBwjM9L0nSizf
2DdKsE/Ic/V+Wa8/HRh/fbv2t7v3en3kfY0geojUoTz47ZZ/7ZDyund3w47hT/dEwqBHvPlMXYJ/
f+uf3ua/v/O3Mulolubx+tjKQwbgWHKEp6bDp9/WoI79+zspv33I5p39654qL7UupSen066rsL+R
NQonDdkjgZvkYzikI7nPaIsNDdYQMTQZqxVXfQ6k6N/XYfxU9fz9kZul/Nd1tHaf1/594SOrRkAv
jMZ606eZYIjQnqsTKm29wxhTbECy4/sjbM1LOK48+OlmTX8C7gYjtdZsZSh9umejz0SqNNzrsj3U
+jKw08bR9iGrFrUYOGyHQS5n7zvYJU8ZypstDe/rR5WxXWhS92g6Z92WplsJHzrrWnzenvn2SHY6
I1OgaiTUoY+EvK+9ybFn87Aw2B6UW2f723n5y3pvt//3nhw6r0NrW3NPPgMmfOnrQuJdnb4tOgN6
kH8/AOWnA1LTVNXsaJzN+p8H9NcDOB23j7uusDlDq7bpuCy8rXAbIKLePccwAPvos8yukbQDDE7T
SwoFrEwJpYquCXYAv7x7zUnwnzf9r4v5tio/99nerJ5cjO4xRax6jA5fE50kpl9eNPmnHVIzjLbW
UjW5w9n0v7dY+dRlebnc+dQmjLLyxg9P+xJ6B2s/xwRuG/32yYyfXjhd0bjV3Gmt/b0Iupr168O9
xiF15zdJ4mzCOHQDfeStcMLJIan9qCjnxdaS85y475P3xpFDSKPezXaeTnyb9OQuaRUrBXnNs7Fb
Pl1c40wzavWZHrxFvxPH3svu4jS9A8t2UDIPtyK89IavAb+AeGT7m5RpSktP1nhSEPcMtPGwfllP
arM6vz9DXVXaimaqqiLL30rMY3l+79VP2Rq+slEdGmKG9MQ2TY6fc1xbozNGGEiYiaoFA0cbK059
xUoZH2L8uuJz03ihnkMHSLlstWADYOiI3ZvNfMcvCtUlDuFrD4Ib3NbUsMbGgRQyuQaK9Y4LLU7L
4mhfkiYXkuyCnXPZhVf3+JUm7TVhdgIHlZvzcbc52M2kBGSzb2BU4tA/52jiR7OwqDkG02ZWK1pJ
MVs3045bwPSS7UixniinHbztwgJfKZJsyfKQz2KR78ISSrvZ71OXfDwR32KUItfGcI/TCtRQsad1
IzeZv05WGZjeBZHI9uxd4vh4DBk0gZ5j4iumzNKRxccwcTCPns7E8OltGzcPuj//NlB8CUNrQPeB
/4qW7z1qbEEfKon1YYCw92X57T5YW+mDp/LzGpZ1qTjMPmAQCiUGWwmuABdhB0JfV0dKJoaHXjVv
T9oTMEOagae9MQHerUeOLPqEZEdMOyY8NgugJG3CUbvDaziAFkE6pjCmyFcWy3+vHrVZHP9ZPIaq
a4Yum7wt305AU9vepeNd+gxfkFVGD8cQCTHeYQEJdFLIIhWovga7AHKsiOsJCJSY1vZ8aK1fIiv9
3fjfl6MoPx1P+l/X821D0t/1WTkbm9awNXSLxFZFVI6hnYtocuoaE0Q6gslspCTLOop8ojatElYK
BdY2L+clpIBEdnG0bGovpiViefMRAS0rewTt2kvSFKS7qXGbrrDf3yQGRdch7q303sH6swGkCsnc
+Ub0Z3EgUiiyBfuD239nXpDL46BPABfDoy9PsnTwNL/56iP9x2Mnxg2qC3/Kvre80paftoFQ2pf7
Y1gNWBesO6lci+kejHPYjso07LI0u+FesJIIKe+ZdjQacfNNsfExubwJtxhFvj+4e4Os5WV2KFvD
bWSF/tnzs88U8vR41ETSJ8RYpckxMLkHRarFC3diiJFhZ9ZjsY505zNoZRG72uAkJrtKRJnUe4ml
3s8GZUoaPaPNHdOm/a8V5I/PsdOiHtZ03VT+04LUbW3TkvXPEIUY3DHMFx28QWMIYc9mb0oKJM4m
PgJYq77xd7ba1nvQPti5Pm9RDyVmFbSst1s3tDGcQ2YEYKtxjnBow9wbzYRF1vuWxh7A+QMXp0ja
mC1Zk4RUabE6R58uo2GE2f4YqaJeZmi8p7IeXYIHdDoJ1zurXeOZg22I0/oCdjE95cFWrq6xEkFn
TAifNYvYwwdV4ptTSBoU8P6NhWXadf9XYMj86XA0FE02DUCz5qb97+E4k55l9ZkdW0OFGVYOYW2B
KYxZZfCJMbCuUUjACZ63sZVFQIQRd3h9NkrG65LxVLshSsmY9cN8GWtP/EKtdiNqd49SCqdEvqad
EUSf6g4xxYO2t6WyxMYbvitzKVq9TxO5KAEe9yQMvtlPUVPuzqGETmDjKVmni1LAaLJTeGoI8Ig0
PqPNJh79rRVX9E0PjJv8V0K80yXZY8lgOBUCLJigoNa9h+LJeDkGhzrfd8JXI4v0T9IIfskToiVk
0Fa0h+O2sV+4kX7IYnEhsCO3xO7CxkkfjQcIcVuU94hp4qvdKPXqxTnThoh274XRiS9pK9/cbP0L
eEnT7ergP5sppd2BZahYd8XXoeOjr0wx14AiiGrKhvrccRh/tTvuvvYkj9EhURMS0TDA82iJO0D5
w88nQSuJ8yno9PsQlfi5PlKwBU0Wmm1OG1r6wX6+HPSLyEsed0dCeP4nahQsG/7bc9X43I8rOGcP
TCvkvbNlkEQWlI8bb7vtv9Thy8yenxB4E9zTJUDwOCSWOnthqNawxI9VYZx/eSsV46fa09B0WWmZ
pqyq+rdCtzZu19Z7p3yG7JDlmrEP8d5ucxi/7f20Pfpwfk6vS9PFk6C1enn8+6G/6U+IqWBDxc2O
i+OXx6C22FO0O45cRroZnSg7dG9yt6Pi5RTX2HZvIrkIutMkgUoB7KhFYL8BCxkOIqaR683Grcl4
fNvtUT2iGHwlsv94i+3k1cjahT6XYz085xyOiA/SjkcgVreiMt9iNDStnftga0FduSGoiWnskxqg
CNtIfxdduhK2UGj1GHiIT9SXnHcTRfbpaoVBMlCK7YmUPICeoQY5CEbRVuzgdVtSAZH8FDjdptn8
cmK28xA2YxzL3bOv9HrxGBUye8i84zIg6nb1LyNTGGrFqKSkTPUM7zzHb2STw0OnsKCLxIiIGAhx
gwNxJEKRFCBWJvJ1T2WBbq3q49dEnTFdE0glHu4pRtePbyiFyvNkdybEtVcZytmE0/8ywO7Sw3LE
3mfrW6Qx5cQ0fAEcZt+i43DmSDbzH/tTMDw9iQzbM/sRmT2mZNnTg1qVbUPek5nNV92oSI+eFCHq
DkY3nyMkek87HzGCyYZqppGCYPMEt7lbRrMPRFFkureFFiDaZwt8jPEK/aX5Amj/oQQxjObQ76ht
VfsDrvzVEKlb7dg63W6UIJaaYkrt4EkFjCJPHmuITE/0wd4zlr6gI7KAOh5WSQN2YqtBF9kvbGmy
wXfkBBjH3ogGiNBwhPEMmf74fmMqJvNkb6ybonZKDEiFNsHcS3VnkqOMzkvVvQb04FUAazh+0/nY
ZfjoPwpSTSGLAO8V50CeMEbhSxbsaF1TcMJWNmeNG+BA9xT9nJC5l7NztvYh2w9A08oMEegtQ13p
bjLIgNYmAlYgnIuN+AKhd3Dz6uGMgTH5U/R9dtklKdeBIn4MGvURRqrrEr9e5+G8rLbHrIaPSi79
lm+GIWcAc8U/wNKPTOvD1HF4GCILTWSEcBgv+7PYsK7Om8wB20zUrHIYz37dTKTrFqvfSOov2Hnu
c73vtlwjPPVkjO8qrzMGdaGJUfDNwM5zrT+bY5CkjnMf0Yt7i9vAZ3YlpojIsxaz8pP1tk7xw4UR
4h1yZIvMlJopbj60nsOTXQet+LCs+sTmBLAYXBie03eyj/SodBnsWkh9Asp1SvNcdloxLT5f3GrM
7mcT/AmlkI7DeaSvQCPxBwXRe6j4ISwIx2gSyGBvs+gRfPpX75pg4OPRZ+CRfU5CZGxwEnDNWkKm
QKzIdp/tQ4aygf/yZ32DN2nJq7TcJloPoTfVj1/3TR/DU59fM5vd/9ag/dSfdZR2p91qc7gbyrdN
d79r35+Scv4MI+q7E0YObIhEmJBX6DTPE9Z4g03S5ffeQzR0EexnRmSlsP9dW//Z3L+X+kDChqy0
Zc1o699gtiszGeO2uX6G2MEgW93HFTo1OL6l/eLAhLxlosfryqRfIuK7OO0CTi/0nidyafTgOEWL
Co+So3WZAwFhjr1qv8MPmYfs1zhMbKJ6ZHSm9wssn8FbLS4H9yiHOxRLcKE5hR8YpRFW2gj88vMn
Vcgph0dT4xWCkATqciSRplmQLX4bn1EQYYXKMbTxGfxJCIaevzyUP8PX/9wMTVGVjqJ1DKP1rWm+
zcxneTpI9ZBTtrKjiQIdy04OjktfX9peLFvduWNm4y8oY3E3HGTL0y+9zo/zKgZz//cSmn3xr31v
U1608qhsP0Nw+TbkcBC3KsfVURvULeuwlr9olKupNi6Hj82q4pYXzzXA2Z5EKjww9MwozAzbPXg+
bxjAWPdsQhSojD5+W8E/Tkr/vtJv4M1zpyqX93lHMlP4GJ18wn4BM8aax8D/SAs9/fdC/f/cGFNp
MTfX2+32t3LYKJ+HZ9mZ1aDpWtP4zZv6Qx1MkuRm5ew7gqzDFRFmlnBmggadfUCEVd+3sn9fyB/c
77+L5P9dSFO3//2EWofrp/0yoHMKu2mwaB+ZVi82BL1x3mx8TAouYWf6lOdUlp+u6h2FI6+da19O
EMeM/bPl07ND+bK3MLE2PlzSBUN/3b9+YQP6Qef9S4Wn/gR6dbT/d8Xf9pqPctGr+55lff3CLJgb
ZdstaFNJugiONl6J0+YMAeRbtW20nJYu4kveRRAYZpKd3fzl9ZdN5+cL0k2t1ZGZBfLT/97CPTtO
2Vb3zeEObwk6ADIPF2M9920XKDGj0grIlgtIt5McfYrq7Q2s1oz8zpADr93ORLUgfR+c9d5b/vvp
/ojId0yG/5opd3TtOz9j2zG0rSKpNbiZCepDh5WkNxEEVbRq582ufIjRsI+7lpVlEMoOvzyrHwHK
v7//N+jleVLkzfat1cMtTT/HvgJMqWFh7lyw76Kbp1uKOPd34Y6oyz6QvDglN8nH4kLCXRbHPHfV
IHX9Z7R6QgtyDlivYknbv56CIwEi8ph0PtqnU9B7WvHDdqyOO6CSXMMszWoxgOFn2tnWu0XPjQ9j
74QlWYmOE0EUjYh5drFqexlu5f77tv84Qf37Y397u9XWrZypZrsG/6b6nBRBf7eqoreRz1puR3dq
KkD7QO7fFwpOKG9iblmDbNZniI21nLV8tfL6CSCkPbBp80dSHs3m/75CpbmC/7z2fy2Mb699eZA6
HWPPFZ4nWuWMkjTHwZiXfefdzyFcNdHdi3BjQ/6zteUvq7LzUzX89+359gbfjJe+0Uv2HFhCFl0U
SzJ9L3KUroLytxTpQvVZCYwNhHtPMR2B5ul/MEJr+h/YnySll/CIRbq1kqIE93q75yDhXQMaCfrk
MR2tHp7g+5PD/e2VDCFAIAMtiR0fPpiwsu3KQGwMI4wIIFyNe4zTgTo/9FU9/+ACZJdjzuQnO1t1
cX/59D9uFyYbhQx1gVKl8+3Tv17lRVXKbYv96x6f3jY5QZQeCkniclLLoMBNUBHjEtl5YqTXGLoQ
vuIZ2e2JsSnU1Aru5Sw4YZvmHtidkYSN7/2DGdQYhSz4JP9eKT/ynCCb6DptS3NAfjvCd1W1m12f
zH3v1LRqYzp3zvcBL/NVEXorOPdklGHRZWUYuGoobxdXErzZc2jI4W3m3eHAgfWudSJx4dthlaTg
JEi6iv/vy/xxnmsyemGr4yL11re7envMDubmBaiKUYA4YqsSHRLKni7DyMG/v1WbA/rPwOHb+6M0
R7fZMmnrjO+Tl/vMuL1ue/MzlKJqcsQ1pgFqQxR9R85xbYCrYFjM6OnRt/aTZKQFyG+zCSFMsg3C
q3uFe4hSJo0QpYX9YPfFW97KRp/BqJ2dyEZ5EkIL2NmZF/gthsnErtyIcTg8/knEB8QtsZScyUQV
2Xo9UIQ/WG+9qPZAQF/OU+E/OqHcunAV214y6cAMCiNjQMYJAdmSQ79JsZFG5+YAHWsgzG8um/zd
jV2HNUO6pEA6EkEotqvc3cLpFQtkchVVPaI1kUSVmz38zPRpV0MkbtAPkkidmvnyJTapv7w4I1It
HHb3R5caf3K1/VrQmJyRBvqDawEenBl21WZzWS5HLW+CNBfXRo5xrluCSkNrnBSMC/wUffXaFGl6
s1xU6Nib0mOWHjxlos/6HbtPkOSUcnabBoFsJ4aY7OHBcn+TTcR4BaM+bsJljs9QzGPZitFkz+CF
xYthIL+PwiIuKEqRfJOysrPAdhIbRDmDCiJad0gIm8GaiDxI8Ewn+F0l8jMkI4RvxzZ32t1OZ7pY
lB7Xxv8p3QrwahK8IT5sLcg7Ocg6D/mL79kFVIISJ15gIMiybDA4cesWyJvo/e1JFI34749qL5pg
SiPkWOHvqhP+pLZ2SBcq+mSo/zZChQaouoUjJHSviKTsaH7tDq1mWvHEc8JCWZGNmo/acZZrSLED
ojYH2T4ZcB5aXej/liIGdrTlhuy6aJXR7kaZP1Ds4WZnz99F2PL9DSeoA/t/+fBNe7TUgRY8H/aS
NXw7VrgmKdTBOgUBzBVg/zBmbQts7O9ZS6w3g0zeRVeo2YDy9npQB4MBfhIRDjkuDgUI61lfeEu0
iKxNJg/nbo/aBlcxucZvHhXIxZuYwRDOjZXmtwRMgVkBiwGlAzHRD55RZXrNlKTh2Dpowd4uqkaY
6pyTOOPsBoj6w+GWs2vdrEfThvq9yPzQcWIzcZh/WSxF/zK+RNQTvLQjmefYVsIPQ0AUnVxJZ9h4
xfDhmE1YsTlEpA+RcGoRYDhgNLEcXSfRpFXzEFAX/3nhqJv7rXkqi0sBcRsnciEtbqAsTDr2eTPP
uZv8gIEG1n5EAXjVRUSd4XO65JXHLCMdRLxJDSJEL8o80RtFto8B9qAlLErWpYLgehuA67JQxd2N
THvQitbIYOyRPiwxHfZvjt70DxWqfYC50b3yI3kwMra9aJsg35Qxu3i1kFcMnnta70NaDpSI6bCd
kXducwl7J8RqqDsEeUMjwm9X7mgb41u1lgO2GCt8j8KhdbbWjAhxvGHyAp/cHvIeL3mP92Lk17zh
NEwW62rCUBZXPCdCxc/vQLTAgKXAxQXFK9VfkPmQ22moWyLkSV/EfCuGtBGMbGCm2uCsiqemRGlY
VNG+H863/bkiEEZjReOf7PA+coaPwdxYzxU7pPv4SHxjn7XpqN60I7rhNQu7RujQl0T+sGp8Eubh
WrIHWVZHg4v77A5b5AYJLmHdlDdq7+JQSob2aGA5U83bd+fd+TPjJdlyZxoUkgXE28B7UtnJPv8g
1cTHBkHs1rmtwYQ3fQzeQOAIy4blsi6KAzunGu0yRmxK3uufrNxNF+xN/PMQk5ZVAN5iKYYwGm5K
bad7IGek0HQwbXbfyrbNGB0kA1aSICYJrj6URCXLCdfNdBcifnYDdtWkw7MHoEtr5iiL/OCD6uEn
2Vuc3XzPhilS0AzdCi7Ms8XqMw4WaUEUkymKW1exkNUW7aEEhYxrdwvEGey3nyB/IxQCzFtUy0WZ
LRLkxwm7cTqZAEkSquVjxzx/tBhcYb45T/Znfn5vHaaOQaf3FrnsBwHZ5ZOV2WXEIvADW9zwrMIu
FGsIR8cEyLplO5byRzwyY7wrju7i1T3xwrASiInYIaG137HJZBZRlo6QtYHTqSxu8RmxeuW2cLI6
kTiYHgmVrnwtve0D3Xu/B3cNDZTbsAC5bVroP/z1I/XZqyPe74RNjO3wCrOyiWzBbY+MIjHaN6JU
OtScNb5PZn1ahuMqY0kzPGHKY6klrkI8EISFBv6k7FmN8sYiJ5F0SxtPoikxDwg5rUuW508CM8SC
SEZ9bh5jg5MfRPbSse/X9CglLWvXxbX47qGJYwJmlDb2IbbPIgzrPPS5pGyJh/b1xMpHHcgBWKRP
HuKpCHSLfYRDirPx5kzKIyrN4MUneAhA7YfI2OPXZ9AbeJBWtbfLq7PMkFuIcBsN1gywP2g1Xp7k
1mwQEBpbHGelMzrhxsqOcz1aQL0fsF4tvdSCx1y0nPToBv2NJwJO4fq6BGvG9IEFDD6sWtc2Ymk2
nCY5BnH6B5vq5fkdvW8O1j37MpPvjbojb73BTtnmQ76kZT1ubsXQrQVKgHrRvRDpID5Yh73dPQIR
DjljwFHHoz5L4UFza8M2xG2N+wTDy4N/DhqdvihZtyfObJTSLfI37ImUTu4s3B38hGaqPMs4OidA
zMR4HcH9yIOHWnnYkjevsRFz9J68F2+67l0/3Q4eYrqnfdUK/87fplYymrOWo5lBBunD1cbjYjCp
YAnGIOxxMnoD3XOHjEbf/0FaQbky2owmE6LgWNJ4tvJHLwepoTjzsJoGN1WG/IjNVghyHFxoVdpW
AV2VtKSgqKaL86CBW9oWd33N75RhvnMY0vdb06B/4fDDbyGWmq+vBduDtIAf0pQTbnpyFrzZ+dbu
44jp7ATCA4m7UDQ1jTk4sViKgr+0E6WHhSFxX967mRRhgWwr05Ml0WvvHDf95GmeY0YIPWbV1uNr
O5EuJEWS6o1n9mF1aUwj8+0E0wQixFQXyzBrBhcWvyv7BpiNCJ0URgzyFfSH/J2dn7YSGjouFxy4
5RQQLDaYoD69VBKzEbyWHKq6eI7dPC3uMVvLYQ3k5S4aaN29ABnvgAOZaiEShTN2layKJOKVwb80
nF3NdHMMxXchCHqTnjrrsbmNU9T7C7Y+LLhBMw5xW3LK+banH3yWzqxyNwzX2ZPIuRPlx0cnfFu3
cIWlG/kwRnbvWDRYKPZOo3KED5MCii9ao5r5scdUBUnq9NF3P5KV79iwNo7sH1OmeClcIM4Ke/ay
oEGfOwI+HQXVcDUD1eW8502AFn1bsbF/IuBjPCWxu6BrfdPI4lixcU5Yhl7RllnNGqDGPvXw3mTC
Q/V+xgNdlpIneTHExRTKBx5Taoy1C1/LnbKeOcHkgCXcJtvgkj+sJ+pIlhtmXuPGnFnk1KRY+XOf
Kh8cL+ipyeOLcTpms7qNSfBdQCu/X8I+5bO/y+jI2tx1ecz+8Qqarz0d7AATCNEOZvGrpxVQPySw
Py1rXBgsPPs5BlkGTrfpqNev8dUadPzuqccIGmxX+GX6SC189FDmMnZs38Lxvtudf4p9Y+k/5Mev
+ml1GYMY6444Qr3BE1f50mmgkHEl29qRdr5uv5gunl2CmbfjJ2OgZp3ysluPhPVgnzyK/q4ekzZb
OTFn/7nbvdghlzPrU5q0xGcFNlSJV86ARLziuTZ85RQciuucP2QnuiqzHkwbpZVJq8gs3DHDbvhI
iUkqqkQK1myuMExafli6Flm20MMBRrRMzd7HtVqREey8SQruyh/hKSmm79ll8rW/ob9yemZjR7rw
dHscT1uu+GTEvFHPE3qC8UYxjilUuuqws8Bdx+maHWv+7oaoygDkzmJAFINrKa7+RcYXZYKKpSlG
crmCweNTaLXzkXqXoAPLY37FM09RmPifchg/a64Bbx7kV7qNHOyCXap12ztM46kyrd0KDIrdt9vj
bmEtxmfpfM3x2UPYWg/m9xs36TzvCD1ltkgPDevsdRW4fdM7vT0SRaDDt87McG3YgugZ0Ff2V9v0
Hq1m7sPFu7OrWcOTG6JkiCFxvzPypCXTkYZf1QtiN1PgMd+WHIwP7wtng6uaY542HBZo8goMsl2P
ZcUGQBy1t7HuXegFFMz8gUKgKip4HyuJ5IMvyv2NV73V21n9PjVH6hbsvZigiOeXiubH4iRj+4F5
HnjnFmuWb9IZyN7tnNZ7HFsQb2ruGBnkWcTT6e7AsygVKDHvEQ0Q9SKhyEG3ub/8g40SGyY+6/zv
yyHLBLsst6rc3jHqwY7CinRI5heGOCN9hGkfjQDCT4ns9dq6s6Wwc9PUGM3GvLWYbvavEcXI5O1G
n8FhwZnmjzoJyqy2Q4CDpUBshOW1LD9kutAhtr22HKKKZU56AIYj5QYHRvdGcAeKZkyTce+DL3y2
oELh979YGsuI3qQpEtphodopaRviTalYFKc5HpzaFwfW/EIyLkk+zTdqTq22J5uYa7sdjkbZ29YD
zDck/iL7n2JpkwNFy6Z7q7BvTWiyEAg/7QcMSfGe3L9Q+I/YPMPRxYm23npzAS/DPnvbtpcqVtkb
6nLgs053zxDFeUrB/c+gQFUFvReQA07hTbU7OVJNvpy0zd6/dfsG7skX++Dt3uHGHG3tvduZ3jYh
dCWH65WdTUjjDwpQNh03qXfudvAZz+wPJBRbjjC2IaTpY+fKqjlLPtH1iSMv/M8/tWnppe2h3IRD
oEpIOR9uYoHKnzKNWs3lWbkIXfn+6WeawRE4LTKtue1xNNl12TYseJ1WCsOI3VUUDQkP+TQNLduP
bQ7IIno2xWpSpOzV9H9ugUqaZ6nTtsIQbVrL2ssgHuhdUJToQJ03KVyE17Z7H7RK0YfruU8p97BN
DlkvHOqrw4oTB40se951kD8HiyJRm2WW1pSHpyyXiEJJAuqHbQ+MAy0zzYLKOP8pJomWPm15Uh98
pKYunxaM02dXBzm5i/xi4RDx55AITNgQETPbJhTMlhd3rP4MRzMywHcSffCJIjSQVlChhiiHBKQR
mlF6R+KrAF5mkid4GkHOGZx+hPp0YRdqtArt9Wl+DGydyefVGqkHd2PYekHcgENYAwsjmzWdeQMx
0IP1iNSBtFGRGAUNtEYohZ2OVQ0zdvEBtvSHdLDBs5WTw5l96OuxDe8td+PaOzTlmHLwZdogKqc8
OAEWQN5qGDkp68MJaB74rRIYatcvkqYgyrGZgyzY5Sh18oZbc7OCvdsGweD2AOK4ze/1g96nKwLs
A63FIVrUOw5mKkzK1NoqFiRG3EVnjobCvY2oiz/s0IfwCKJC36zS9R69/ZD8lSEek/bywW4KmA9E
RidSpIa/oEICz2hokIsbjcGG3osLa6YfXBuFd8+b3uLp+AWL4SjGqQvgu7OKLf7tEwXr4BoG65uU
HKdpFXDkxFh1b6nM9ZnvclISiWMBHdwtJ0RIwBHRmOoN55IX0tMOXrTaFxAbJRlRJcoUxNLdmlRU
uPwD8aPjNRvIyKAFXb789cHFXCUN44/Ve2djSBVx12LY/UqPcBDuK8RHy+smZHfktemhX7IhiJ1T
zLjBhzd8apkw9Qt/DsdGx6S613B811crPDtzCMPDkO76JSLQSdCUBlKh5MfTDcongN7By6GOpKd+
+uourgMjAtrrY2VNDEkHyM+e2SvpJPpNldyARHjQABYawEoQezEbsO7xla0len+ZCk4HshFMzkGh
OPnByXcX1Hcle4XKWjHZVxHf6AQ9M7I7+HTQ2Nr7/ZO3UgIewCEYtx70SBxVvav/tDzV60GdqqL+
288poPpfMyxQOWs7qujYvVfPix8TPEFR7cniaxNvaG5j3X7TN6g84bcA0Lcew13R5zLa03bQ67U5
c3sU9Ivi2HPd3OjCmoh7b2v8sONWerM5OPEzPZKSe2HjHrVzub8yuhvoBB3eR8rP8gD9Zuf8qYUD
Oohe3fMO8biDqdTJmT52Agr/FJtjRn6ekq/gwh+PyWrGjmzhbv8miACmKa2lZu+2wX0b5wUWDcL4
Ys1rN5oX+kKJOc0wP614ktQUTSW7d2Ge7Q523dxL9UpHTP/+6rsKNsjNLoXcokhdhAfNh+7kxOzB
JDYyDnDNjeMXLrMDYocpKsNp71qJ8XGkZsSzWa+efEIsVpMpTgCChjF546Ybfd0mFSNBjG5iogX4
xfg8f9nWvAsz5yrCOegciDPmfkjHnh511fRIFZ/i6UMySceTsxnfTdRTlk7OOwX6nuQPL++v2sue
XHyILbl0H/Z9PYU8Vz3nJWw8bUJSwTvdmekJVwH4oFihBxSkHfzEGs9hZXSCj6ClvJDUNZV/x7TO
sO9S+MSXVzOFqsSGID79rg9rrz42cILBGi/n5xyEOs0PYXPz29PVe3yhYkw5tWk6aodTeEtME5pt
TXJPcNa3N5+Dmhvyh/ZNH0y586CHgHP8IhZl9Nq64HAX8AzKCTGReScwsN8I1W+A6cMKwxdkODov
JsATQiyraADyx9Ne0JBWHb84T++DtMGBjj2M1Kd5fh4EiyTd5kVBTTVsNieYkk9H7dNLwU+4Lz7A
UWe0Dvelgf5Sp5O3nh9CnlJgAsyJ7FmGGOWK0FVnKdzzR5fYTmLYIdag0V4usKOj1cIvtyGGQNbB
II+u/mkzNQD6VSNOdOB+5Bm77mQLf9XW2kt676YwamoqpNb4CIlOgiWcEYyoS+4uUBwOxRUQKC0q
O5tJzVDSFu17xT1YPNgpcjkKNgcPjTRWD+9QnUX3BeOD5u5sFJemAlorFQN3SBYLwB2O8eZWXgoO
zP55wQFvCG/1HG8E2HRec6y85rd+UkAgxY2Ncom++x0sZHqpGa15996yVis0m+RqOI0hgC3RgO8O
DkEMCMbvjFWiT3zjYO3WzumxwLsKrKMK1DfnzKUEjNArV/s6Yr1HrjY7NB1t84mIaF5XLd4xBcPC
zZGEEKy1uqoa3wPix5orriTblCwI38nezo0D2VrkE7nQoBsuoGTitDJ4tBLKTNzlOLuP70GlLnHK
Y5rDEYORzdEl3X43J/VZsGdiie1+aBSwWRS7jL6S/ZP/MsYnWNDYnLIQtG/D4JZBsG4N21cO5d7D
kyX8P/7cwAqeoN2msabdxWns4DX6szuD3rZTdEIccABYWpgwsuRfHWvSCpUMy2iMPbhj51RLR4f1
6G54ChaioNEiNne+OYRAcRRxNZqWeRjqPsXCi3wGMbhhpWstseugwBAYOIHRd7yipFG1imgSZfbO
HYA5l43tzMAHBDbtTlfuLZ9T3Tls00PLG3EIXcA5eAAgUJsDx0hHa6zFFUj1ggJYfWCMGqq6r6D4
S+5u+/p/SDqzXVWxLQw/kQkCAt7Sg33f3BBdKiIoiEjj09c3dyUndSpVtddSmM0Y//gbi9+xZ3Sd
OH3sDL31lcO5xz5hReERyAKIhf2KfFCwgsLTcvLG3iOZP2MM7on/5hq9rV4oH6xLNyThjPQ4Xzn8
Gnx4UP7O3xi+1gGBgfdJ8gPmy66JjTmL/3bRD9PZ4hrMZscbVfNLJzMsZ/fQbWcw+anY4Zi7zoV0
aB0wmolIOYOUSxszplMUstdZPpzQ5snBX3TBJuzKxbPWuPPJYQnmCM9FP4+Dluz6DbbaCsIgnl21
yBwqDFVE3oVlOH21NlMlQtM9ZTPVoXSZgr3ITBK6Ln0A7mq8dN9/s/vJNcWg6bmSzokNA64zb9R7
Hvgl8xhpSjskmqbn9DhqSUHfF6KJUlOzPzcsI3NSc/sZLW6v6yJyaKEI6cGUfhaDmGy5nsf054Rt
oUQ6RKvD0MP4NbFO2BJOEbs+Bz4+OuYJWzl6vBT/QSusF6fIrE6Hzr2fBug/aS/pib/W4XGi74aJ
eTpU0xMZfH/wKx3xdc3Y1jAcZqVML/LSsCr4EjQ9qMF1oX42Frf7BDI/36ntQvyIGM9fMfmnhn0c
O+GIivgBk/hRid7JwRQh2mlwPNHsmcOBq3QExttpgJomPSqNLVCRYoo5NPjFg2hcOkuGUHfTwO3z
a256Iez9xsQmSR3LGBeJHzH0+pwy4XCBpaerH7nsW8nJX2ND43VmW82sB66jT+Cc+BQVlAMKIhDx
a7Y7bfUGQn2Zf0SSQwTBU6Fi2d4hC/asOQFe4tmi2eJPxNamWtQTwTjFeu9GPf/1aWu4oifd7oaW
4pL3nczyB7wft76GJYGETOIRE4lUk1P5b5gjxIK8ywIcvGHwhRe2C3GqHr0dZpdZ1jORxr++k/jc
UBIqHlGU8MvEoDGHIKNNF8z7GBvjacv8QhlTcojeGRD7tSfcxoGDxvRWEdTKm8/oy/e74ETg78vc
JTlt/yCcFmEojVLSK4wRH03dkxjL83Cm1RRYC2HHhpOVAB+Tw2H5hXNIu8JHYe69wvLqCRgkjpq6
tRAwdWa5uSGfi6xL5XaLLZRylbkb/ym4GIrWS3QVRoNbMRR2r09vfQahEK2auL86i279X7sH7Hak
lAWMA/oFPeybZeTeK3SKH2p6+wseHG3PA6KWQJnb6PSvYP72w29+qXvH6Pii1mAohcXLqVyfW2wf
MzQfdjZLnc/xS49xtxpyo4Y0mN+F6FELlPUmZtfJ0F6vGzGcaZGs3Lm8niEjrNqSRY616pCDuHZT
5lmQsyrbUOxla4J2rsE1BXSpJA7A9NDsXsQtUndLzvmzqOcz5A93L6l4NwXWQM6z31rc3Ea2irNQ
W4D9vq69VQ02vQXK+M2pjQZ4dFHZRG7PhTmYniNi3s46w3jczAMoA78H02bieetttX2PBwtjpoTE
IkPAjsyTPJ5+gjC2VhaEzfJKhhlbLbFlhoaG7AhAEGUQlMXSkokHOx2ALzFgOAH1/L/xh0ySzOf4
sf3QU+H9xj8uqOU64b/PwiGK53XHvgdvOo7OnG0A8QOlBXYFtcPKZvI7N8zNAR2RM92oL5MFhIaG
E7KdniTZnNJ9PTaklmBDXXIj3XHcB/2rH06hanTCAcOhD4DiqBWlxK9ZZbqfFWsNb7PhJB64zQDu
woelVkGO6/NJSZuqTkWPxq+dDRRCvabSIhUTRacmQmEEsf4mAeEkEA9SJscrQcVUgstQMWPyLs+R
Q+s1uq0yqOPcaefYfWMmPWYIO5qIkabkkH1pJlvUgHcQ8tY1Jr/ViAgbqHWJS/PH92P8qn3dFJNR
eyviJBjebi8YAK/8kZiXQivIFv/PmYnd2BqbkSC3pOZiseLJrGLXXwnSG9cc7TGpf35yt+hKxQ0A
lo1FGNuEW3X/GC/8pzu1vuNvcLLYgltB/GTkcmNV8XeEvnDTv8+IDOlrMTLbfkK67vPDA2Cr7MkE
Yd3xZx9BZ7SFePJ0oliOj7aUzGLMTcOrm/09teqAmSW/+h2as5I0SlPUJ/TpS8FT0F5TJmYZRroO
eIoYx4oRbxR0TAGCJxXy2wNg6qZRyDSK0ldjjAeql1PjT4GGRIPNGOupruVbH1Ij3fYRxvmWTzO6
k/pnFRXMCZu9OlnTXa1bCTgelzvzG6PReGgBhjGwduxc7F/MRc4fjzvqjSaDqbBZIZEkA0FlD1ca
bU1rZXa9AlPMPFWbElyPGZv1WJEEBXJDAUomrYdmB4tVe3aWGSs9O1oB4sfetnSd0ca9f+HzCNPO
ftgttWp77vu4rrqJWV/OExU46mNjdK3FiyGjMIZBTlauB3eMo7Er2Ss0huKUwjc7M/xOw1RBxJNn
q2ez+UiTL6Mj8f40D3tWnulwdqf055F11mRQYlPLKJNLMYu9xhGyT94ONVzZjp7MCwzmQsDTTTwZ
qg5y7zdk8bcqOFVxPlKa0bNa8tSJ7hTHSemqkmNsYJ4TGLrXVH6bilTj9DnhjC5bBvt7jLHvy9lT
U79vMEk0v/1je7MEGa8co4X451tMB29whFpmcbis4zsomEI5H/dpbjXKFZP1KrhezfSYQEtkTAVt
T72Ws/VAgGeOUoH7MwNiicTOOj8a8H+/tuIzfyf5gwq6J1YH3EdJG0kGZOb+x3/N6b9djt7G6+1U
8ez5Kb8zJ7SYtBcjTyiWP+MpMbrrL6QMBmAOgq+efDj0Sve1JeCdirD/m2TUSJ3zOA04rndg2vpZ
ZVauymNOtPK9bSXKQESHqF1eW/zluuOH1G7+ZMdJVyP0KqNpVlWmti/wYrzV0SolebixE2n6UEJJ
tp/FLDLvQ9LYrWxZZQT0WbyOB/O5xr4v+81GZldFGfliZfD45V75tsov8i1VxGtYMtHLAfMNkuYr
L8K7ktAnPNS5Fbm/IXIb6/sHU4z54fAOOEJhsVidIBudmFQ4Hj05gjsMZNQCr4IDpabD0vKelgck
Q9fjXOMvP6T0vYEz/oXm7jW6agHoPRm9BLmtqYMjEJ35XLvUZiw4xt3l8XX7nnPALcA8rZ7gX5k/
rXvUBv0wX3AkMBJEggqMziuPMI+dHmfpCHXViikpF/yeEBHgf+afdANB0Jp/KniLHXCo5EviSMOd
biHFNuCEx84SPBUNCbsc0n9Rrq6iP4yPQYr4v16BTcbAXZAoSjxXWY4sLP41pNhzFC0ZgdreWq35
xg+X3RmiSJyALAS0KBKkMlIxxNJKzOb6FKdYOe7/fZ0JLW3wG61ns+PPHaz+TRx4D3ybaugdJ40H
+EVoEF/zPOMcE7hyzZjBOHZexdthlR0uLwsbAGnHkHe+HfpszVdwnzcncDTF8NF2v2y1Nc+wWO+l
0+PsAHVKPYKa8anEOYFov04j8hbgtZucddmEMLOmMV9C02WKNJ7mc5wnyXa3InP6mcswGkyF4Ig/
+s9ZZVXHDQZHUM8IhCFvHpjTiWbMlfbMzjJrCEn82lsCHmBfMWpRUb97Qemz+u4Py6OCLyh+k5j5
VOnAJjPHX7TQ/zg6DzgPNewGd+D8qcESkCgQM+rZZO2auKl99pU5p6kHPfyZ6yWCcs1+UYBb3vI5
uc/EHAKazTwFTqT/W4AbrKv1UaN9xvGn+U0IINMh3DFCn2BKIcYRorqmxjR/uc1LNZxqpAZvEB7d
WT52AmSRa59uUf3MivOvcK7tA7dJRym84WNx5y3P49qPccimBYTxuJbn3iNQZsXfFnj52HjJ0Gnx
VNB35dc8Sqdi3YIAVedY5iNxpXLC7fc1x6bO2cW5t1IUB5f4fTWcJW9o1QHj+Gs8eZz5+Tp9rIDG
OYRs4fnlHvkR9jcc9Q8j2039KjAgc90uot/GS6md8x4CpBbcwaP+LDoOm1FjCB08E9A/blAsZ6FA
svRI08tH1bjvMuJ2XQ61JcBKzXX2ntxX6/XHOoOdbcXZGFXsO3kLaZaFc3b1jy/Y3rIVBFwqm9n6
sQegwNJgvnwZtCxMJuZrUAn3M/nwLj5Tdmm7Pj6nL3h0OmWF3FGwClpVeWCWU0rTnx0B8otDHQJH
BllkD4VuBDdBTNBUDFNh41ts6YJjOcdZY/pYv8a2IM4IgIEnxzZIp3uqDLTtIsuT2cJMAW5kdI/I
ifuhFFEcTpNPmQduxS8X2FIBx0exfzY13R/clm3ac1JYmS0DuszcH8/klflneXNmSAD2cGtxWeam
gwXViioyah1lxoFTU20REWD3D/Shlwh7d+I1rdWK9gzRhWS/wk3S82oP/dl7VbRmOHyb1sqPaKhj
FdLUhYGXqmM9e4vdBVa18KBoUCcXQYPkewH+TnT3TALOG3dTyo6ZDuCNAzhiBmBGWAoVtzTXF9j0
AACyExMKiq2WUGpkklZHvdu9RjyoLef6QhdD2mE9eiFshU3gxu2MqPJYxf1ZgwHBdAEWMSgDWiw+
CQzchtquar0F4kfAiAVCNaFoc2EKI5wSQPOdQYv53QqyZQUi+gX5WUDdXVGFTvbSjbOYB8p4rBRL
HQgVaQWSqi+kvm5R7AlL2GM4gJ0FX7aCvkheg79gDdO/g1505uKC7QypUX/UjfhcEHUgBgWv+Q/X
alwnWLN0aYyEoHNMMX39QJcWd8EZXhvSaazksSjHLJ9z49E3g7t97YMHwYaaERIgoo4nQ3TbzA9a
M6BkYKigUGFUY8Mj7wfv6hUY0MIXXh85g1j7/cT8HdMLZr7+yLeUlqmOaMIjB3Gn4RiJr3+R2bz+
GEfxxFPgpdJW4OkCiZI5pjp0WSdRNsedCRvmuYXCAwHyhj6+Bh7MtGUEQcpNltCrhlhx/zHVoATE
avprbsmEKmyijflSR6hPLanEVrr9Wn3J5cdSvMshPCrBLgfmifyk73RAeg9ry2Ra//KBsDXR8NBi
LhPfsc9jazmLsodv0HfUr/0HWS65dVlAVAPC+5A2SrqWA8MtovW+PEcPRkA20cXeKsnJh75mzaRk
P9LCIgi/O2LBv0i/RMBirW6/Bm5D+7UTROVHUic4uamu6eTsR3IzdjKOESYpb06LtNZUeRJrA3U7
zZ2OT8ZzjU7aaj1RcuSrcJMr0AIeQyuU4eY6NEwVKI8fGrtH+E7pK8uFNU3mDgSFUJ4p3mH8HNAV
YsZ7OqWak7NfFjWDZhiFIDZQl/bTUD9pbviV7RPGbNbpG6iMDH/OY9lKx/jCJwCKQ1VqV9QiYGRb
2BnTHlSUp72p34Jyg7H2ctWYqsJGBnTq604D3E/2qhOxPwxYT+S/2rnzBF/fv6FS6ATLCaf7STGG
uYfyjNIPG6WMpWm92DuA6mITcP7LpStjLPqn9UOskGSKc2aLuA0JJb8tMHg6Vbe9n9BxY3fSGpyq
ragS4J2oLn/IYI8x9MMYo2/XUViqy7rnvp1Xz2UWNzIsAtBX/aCIfAlNFE7tRFUXD6ePp/zhwx4E
n+ZqRTpCcTt0lKfbCPNnC1OGp5gPzARA77qc0IFQqJOVdVwPXXcSecfzOoZjvFtz6jLeiSYwWKnL
1k8csI0wpp1AL93zSgpFjglOzcgC086jcatw0smzR+/cxfuUpqPyQXwrNjgiIip2LQ4reUNUbvJw
EunW2z57mBqT5jExHvOynvZj5t4kbOD8CdOnHSW4q1VjpG6PdZcGGQATnVftooxvNWcotsL3CsBW
YYNtDnQTBLYwVr3W6Shoz8Pl90F+AhHx9uvlM42XFWfYYagxfw3CNxQtuTEriZIcs67c/342suG0
3yngepn7dY/gYDo7OIqNJz3seJHdx7QRfAb293PByHQ4CPsFTufElYzffBHyhxMjtd93TlXg1nrR
ausfMkWTyrTU3SchLApW+VkxZgz/XfdfXiER8+eqqVv0xpLu5U3YfX0+6wfOAKdexkF0Wd65iGlR
V1hnmTpluaVdmOcxQxmOsL7mx/+bI3wG0xz3APxSaSoJEn8J9R+//d/d7d0LXy03PdnpGPCaxDDD
ELW/jIhI5UFJJKxxICkaougiSYGxbbla3917s30BmYOwmBnRvZX9FYylZGh6jTv+YIoFzehFU21i
OV6U1om2Mp2T6vfB4wgs5q8E3gC29zI4Z3iqxcuf90iCkv89wgdnNuhI5XmDxWEIm8tD4C17h+hP
Nf+gohUEIHi7A1H1B09JmB/HUJPw3gE6JfcDpP5rA7sSkLfIRRJy7ZiYGVznGBEwoAPoo3QJIGtt
wI1M5X4I+CJvhQ6ML0DaNrTyO3Er9CryvKctaHtSi8Ujlc4fPQXsfFeC9SVKtd+P0p/q4njkrP3H
a9n/06MysxMD0DKivuU/mBCgjoaWv8DHnOG4MAsEQTO3aPkqBHfmUl9yENm0TMTcmLmgwB2mWJQ7
4YrhE0mzk3CKd+10t2sXqQWVa8eLBRzU+1awHFo8AGUy9qYRZuxjyFgfdz606LPmc3P8Dpwdfg1M
ZR0HD1xviRnmZQA5w2l3VPAedYJ3JOYyEJN8YqxgLJOdQaUF8V0On7AVMExaP7GGcIXOB/RTjAtQ
tTgK7ETRVLtIcsToUgaKFgsogLjZOIHn/TzASEsdcsQ+tmbkino7ppNKnWXw180GR0ew0Wg8tg6N
IndGZqe44OgbL7iuZ81SqJDEb+QA/Ee2lX7WEQ2UqVMEy8dRw1yNtKXmRibG2yLx6rMkBG8Nw0ag
q+tkNCuVsb4H2ACtgmLEgE9oQxJaBbhePL9x9rCVYHAfxTt+on6gDrqbDyybRHUUWc+zLIJ7fSbd
q9gKmeZPNYU5h2yGqwQrFqoXlIBG4XCr5i7eA7tts7gH3Povj/bwR0MealazhLOjV6Mk8/TzZ/P/
fJinJFAHMbADcMDFGJ9c+p68nmgqK/Q5+aZzHD94mjRCd5gS9RtSVlDtjICNB18LmCHa1lAuVkDG
R4hGu+V8mXRYDwbF6LdUV6QIkYhnVRR9d4xXfpPoHTzIw2DuYXeQk+UHo1870R2j52nceskM1Hno
PIfLgfrlAhrfb2rpzF+MSxDUWUkv/MYejlfRPBrCL2hn2qzZ43QVwisgYEXYzlUnTG8YqZTDKXfq
H8OSYnpqf+YJcuF+3FrGSgoYd0xSr+DosuFLdi9rLq/7CyzqeCn24TSwNvrbZFbC7+1m8Zj+70Gv
kJs7zHQAFzKTyUafq/2NqmUm64HD36ilfdD+MnCV9jPWj+98LeseiTXPcQ6lg+6Y6QeorIyjSQS/
KrOHI8rJ1wHmb3wWhBbppi1S8GkBGILDCmMi7RfcS7sHL0BHRAwwGTEbcPaMhu/rrDY/WzgkuLiQ
+AtksYsQZvSWxoXoeMiPErJXq+yWOXc1r2sIR+1lQ5qhPhfr78WgU77Rb31MFnTsp9KsWs8YhX8m
0MzBqnQf3xLTuHWge7A7GIt+xmxKCcFQz+0fLixSSiPJvKQgXZF9KV3oUVTF77BaFY0r5Va66J85
f1g6rD2D9PHaXQpaqtc/7njS8CvtaXo4Ob8bJ+c4sYa5w9m4fNDd6ZgiHiGSIO0XLJRInJmCMTrt
HmYfN7Qms/6Gpw+txIQjXwTaBylDWBY9NHYXcyz/juTS7mqSxzjBP9wakhWj07B+Gdc4xbCrIzxe
tLlPZAjLIQVrqQTCyhHS+nESPsH6JOcDLzUbn4VaRnQa3WJCLvcM3FjkuUEAbe2WkOQlbT7UCSr+
snF7ZHSYzxjZD/IwTHusYeLi3/SQkTILegHTmlm9hvgX4082lYG1QxSPzYlah3AcJz5+Nr1qVDCX
3dSapxkO0RitpcBWcME5USyokMyJyQ37jWPkQWGlmgcbcyHYIrj4YBfFfbfQR2CpTNBvK3DH7yhq
pmG18WFL0wgs2LWFTeQ3hmBFt476ltKFLRet88kDWTKZdIWgGLF5IhjsxJQRjkwWthLlR1BKsGXF
eQl1N9zo25jyxNKvG6MaIcfDW0zaRffDSpxgDLKs9448pb5jOLL+JMVixCSCzi1dPLOJCixs57tI
slR9/eXC/uC+sxkJoHXiPp0A+Iu20kw3RFyAtDz9GuiDGc3SCGKHL6mG5ZhDFTc+PKoevsLXR0iy
ndBgT90OxsIP62MM299egA2XIiwRhDhDAMUXwoXhQYcvWgV/OL8wlGAl2c+BR6gQqQW3744+S3sF
3Si73tKe9brmIFp8p0WZW/JulUJ+a9YNc+0V80N1lOtoLiVbAeuikSVDaHR5TGiBeuYi8xDgKaq5
Yvyd8S+xqVvnI2IgBXANzVc0sXKYalxqxyPLbWg+YZbUKJEQ1MidJe45Jj2cf2ZerCphqMAaSEFK
9CHIKxiGkpjE9DAmEMw4uvNygnJrSVva2/1gzNj0qIWr/jx16KgcoeiMYMNh6NFjj2SPWfHeJVgr
vMefiNaQzUqEsbKt1m9j/B3YRbaM+Mq5RQk2RBz8kh088hLqoKH7QghSDDZ5vCI96/X136ndVtBE
ggGODg+UgJs8t6TWykWCEbZ44aO5GEFOyUd0HRPRn/MiOOcz5opqV8AoFLj3PNDSqXYCbKH97Op5
Ut8MyWobQnQx5yPkdP2dU9XFEWQG+PFMRcxPso6+LnhHOv8BW3MMXHKiIOGICwoSepIuVOJwANai
zoap9/5U1qshOBllHMkyxPG+7FfPS5mv/2i2+QP1xoDfgJJNcWs1HPxIqnaj/bd0OvRySMogNvYp
w6yaqO7HXCMKrgWUtuk46VFJhlMpbfH8qB2ud/XhP4erqvJ6JDSM7iSCzIjKS8T43IBmY33GlJkY
tlLa+ckZIkT52d+JJwftpP9NrSelP/ntdAe1I6cTqU+2nK32l58+cY3jDtA4R0ZAMfuSDvQNOLVF
DGM05zlTyxUN99dnqNxZH4S0cIzYBEwFqqlGynKEVDTizF3fCbLCVPdMxHZrPhiZQqcg+Unfk4mV
99CyeA/K7WyKvz1hevBTeCGM8CDN5NlqoC7LwTJ9wmDXMlt+hDkXG1ceQP1PnTNFlxnK1pTodn8Y
VsQ54tsFZ46RjESEkmF/SjrJ+avwX1gRUg1AZ5o1/UDrBz2Z6+f7Wr2LuydFKwgAhDwUk0cVltGM
cEyFtkK243KUIjngnmb0EQW6LLaDPECBn9XO/fjEQu83RHNgG6pbgy2WALI2t6wMly8j0PCNOZTi
NjLwBccxuEtMJlhxbAesj03dLKKBp90PFVm/hZVfCpjm/XmXrTtm5ToMqgWUJTWzgZju76PMOEm1
Gz9r1xyhb8V+0Q4OKB3sXxwUaHA2cc7o1zY6O4HZT3NGLyXDiRxYnBRfKUz4Jk/7B8C0oncW7pya
zagsD1/uB0rIx21APKTyJmPooi2730xEi/HK48+5pkR7+8M3ExU7zbdN6zwpHWGY1QcSlKLc1vNl
rIcwNvBGAXdhZA6fAwhwocy3cjMerHHQe433WEsDEgaj9/nio/2f7OW+x1XXjtVrzsSIJt3hRBrM
C4gF5255r0IKZMUd1nM84iLv9/fgAEM/Ip/6kMcPKcGrO/lYUgVQljd2BcjEYQ4pXnckbqbdfcyQ
rsPLrnSNJaSdt9+EhIL1yeSCF85OhaLBYvuee2ymD7qvgogkJAzm+9D5SmvdF7jdg4CkFsmi7EmZ
aWDYjevOxK2YZy+svCxjqdOV8+fP0pLPl9h5oPDeZ/KYyEai4bMwR6reWJpQgt8hoe++kje8dEGT
iA0R7XJs5PzXpPW+43SsUet94N20p27UvxDUcFSX9+C3h2FnhFjM++AL+rzzhgQdw/wvgfdeEfkf
YNE040Hv5b7+nlANCghm9pBJBzfGGmGXAq9r84FfZpYj7gD87RjVrPp+yQh/wiLuvCY0wgft8ozg
a5rMBcpTrzrjHvK03gsjfN4qeu490aShFkiBzrqcKjI+fT80nB8z3lIKfZ5Mb23iuBfZOJ/SVPfH
JCohjZ5FizpoqJC20vRZ0++bELLAdoZ7UlI/yLAaqr0tgCoSegdyqTJCQ2erh4yxqvwL4mXBLBAV
MocArM2vD05dvGZ44f9UW53yIFiIrWc4lK1PPNXslyuFP3KsSA7J/MFY2fUMt+ibv339V4lJV3IF
q7qhFOG6YOzCDWaIJ9Tcvp4E32ZxV/yMBwa0SiSgldJYYQRCdDvDe9V8pMRtOjUTxFnfzW+GB2KD
FDY29WkyTo/SJZnwn/R2UoITzluF3PgVsfLD2cejwFRVO1IwOxzOpAVDBDcRnp/9fd9uh3Yeh3JB
YAfgTj0lclXFBzGC60JAO4xfdyCFMTTAZ+omqt1/WFWfyDMSA0y98Dmre79ziXVrBm7zQFsUyomF
08ZTDjMSM4oJpgFd5j+Ih4bNWbrFuoeFeTGWHRoFtCBiYBBPCn1jLMo5Qsn3UqEtDoAn4d5sa/gE
FMC9cz799Jx8GzGAC35rfAZSMaPApkD45DqkyhMQ9RorI96dK93khz9EnXuoKZhm2RoVFFcK+YSw
dkbduU9yhKF693FvJZ0ewDEv+KI89iU1yK8gYtN97pLbgBEGCW0kfnr5Ilp8wsHltY9AKpnqjpEP
QYzalf0ROSj3TRoRgxCf6UFwSdXN+4p0lg75xCRGGAFF4rH+YoCG09Mgt396WAHJPmzt6xvr6iwN
dlE+ZpUYNxxq3suvBz39l65LYTQTsBaGSBL6wi0zxzryEJNbDKEisd+tDd90oGzlgvK3P9caRDw0
W9th6taVBzg+fG2kY7VPqFaKr5WU3Lp4YfI4I/yZ+KjAmDBCi1FZg2Q5yc83DGR6guM0IAjQo5z6
TKnhfoRgvOEcfixQWfBQ7h0GpT429DTJfeJFRaLOz9Ye9rNx+B76wGGsQoLSO8zmEuv2AInH0WTr
i683ftjXAneN3OqORFDLHPfomO40wY7aWW8oTciF4GVANcBycQJsq8PknD4+Au8t153i1TQzRIh/
Q41TmpFONcfUEDJ7R3KhVTGcG5x7wUu3evN0F/PzFEub3K8a4Y6mkMEIsJ5zp/eXfeAqN4vBvHIH
LBC4ZQ7nvcPq+zLYB8UiKYgdC9sCBIgK5OXkKI0kLIPvPtSe6PpR0Rd6BrwXpp9WycgP/4fHJsl8
nvYb6vMiamzIOoBTYKqIdUm9Sb9LJPVPhUAdi0wOLFH5VxWZkwav64nrsNn/WPwC1Kwamd+uzvl+
VW+//aBZ6R0UphrHXz4hVg10r14KKWqIa/f+JypQnjYaVMBvKPPEKtIZGpBQejMcUyvZkWMXgNUY
rGMEu7QVNEu/kCYC2xhYWp4+I0KeOcvl6wzdqmf1zn13wPQdZH1eX1jPsmpDGqgh8MANL6bZ+i5P
e40L3V/p2X0aLJrpw2CEYKycQxnCtnlHKfNBowzZHgXthhn6twWMjsCCyj+qQur+lniiMzGgzzIk
6Go5nMHFqWnEE9uISDdsFqjdEUCOCeET3LH+jKuSHJJsn+MinRErZL53qQG+1A+GXCB3WJyn4UyZ
VQ0bknqF2k4FcQrpKbRTj3YHKvOkf8RVvrC1m1hdubgS2nUxSzvvoYUaEUez353rILlStrwhItzo
W4SeUezRLOWOIGQ8TDfD6gaMTdsNGyk7l7znZV/ZPCf4j0nRskUPBPRz05rVkyERHtQ2Yj7JTNOR
nk3kD4GvH2ugBHIvIH0Md2u3HUxejKuGalDvnm2I2Zp2Hxns1k7b5ExJXhayL4X6Nj9xOEcPKmcn
3vSe87sxJUs7br088YrmT+7vuCRfp883fPdTK70o2CWXXrSLAzRog7nRMyWQ8ffspV0YGRcSSWfM
yZmeTl9QOnRWKlv2B/EQVBs5Indt3wGM6DV/CYtVUpwC4OXrNnEY8XirM45mD/1Yn+/UY0fIOsNN
eqxWicga/dFkX0iigZFRjZW+LU3QkZc7UHRQ0ofbQzuQQh9UaJNnEugcN/URxV6DJESdJgt04FBV
4UWQIUZkNSBa4X2FG1qB8CdVoQq6KTuI+NhDO3S6yolVaygF/dgV5QzuOMyme04M/oolRX3uk5F0
+gqgpD95SYFmeEwuiMFaDcBewJ/cAaslKHIeSL7A6hDDHQnHI9p745R87PZW5/MycvTM6ZfW61xy
itMK5uNHNao/K2QZvfaS3MlyZ6QFULmUCbc85+MB6p2EYakBbL6M6fzb3fJK8eRJwVyF/vNVnTaE
O3YBLMIb+GrMlzxxgOumMa+wFzy1b87lytppszHjFihFJlEP1CumtvIgBLcYID57bm2h4wZjF2kh
M3dC2SJ8V4C/wHkyGxQZlhI2dJzPKK3yCZ+eR+flL2vs/JwYk5nv/KSEsLaRaSXjrnQAkFS7KDyw
LZgesxbYgXOhBTOl5GA9gJVH4z/hv1g51dPOtny/3nxcOdelG6zzsET7bh4nybK6O8SGJECy3CsW
nBTYFxm0NZh39lC2ER/10OkAFeg+7DAKIAwJNK8sbBA+IeC/drP57nWbz3VnjtRxSaEG+B8v0tTm
V7S4BvjENQla4WTyPO31WftnT44TdqTPsHrJwOnamuWPNIlSBMcHbbpHbwIMI8Dh9XCH3pLhClca
wy9nyf7DXH/zR6jGQXCxYk5gboM5fgPZ6J26f0tKoGviXRkGOMjgrRA9wRUYxQyfkenUt13cuSVn
3Ho39QouE0QL5ESBKKX7OgWhsKdhOscj+QU+YYs3X2f2fGd8zTkrBOn5GJGw+KHWYpGcEQq8JSBz
7nuUKabhh73bVL3binWiIg9hzw2bDZDBEw0BQSmpoP7ujMxCqFY45jUA/WQWD6J3d44I4IK3tfaC
gYMAEPQZS3zoBHsE/oMbK+DxMVGm4QZMv7rWwhQA2iBDRhibCVp0VMxzpq3cbRS7mib04OzKHyxA
9rI9kJBT/ShR7+b6N6rP3wZCAIAvcbxYQjipA2foToBEE1tnTgWAWoax/9NfX2Kk3xtdkI2MOk/y
ZKRPzGMrGA0llumu2uHWEvFw8fIft7Y+9NLMT9Em88qXLPCXWN1MZcZeipx7P5zMdetPxaaZ4lk4
GGmA/QZUIhZLE0auR+6V52UjD/+1Vgwv+Us6SS22JLWF/jFxloeefHc852++DDIXHo/6huvSM/gL
nDaw2wQN1of1VTK5dwIz9QbTPzJjta+jTBlamtfE2nljEgOwC3hwWVsSKKdTntI9c/zO0wYB78vZ
kHdtprDEvqVN2PsOPB64flvNhiMc+82OM3dEAdH7g9/qDl2YdANhwf/ZQGJCQ2FynQKSHasekrWe
7gss0J3REKBFR0R9FPyJ136PkA1/ScUSKlIAOEbfv276cfTWlbwBmE/Gtf+8we9CO4XYLwM7bqGv
YyFUC7apZVgDfdbDF0h3GausBCJ5LAJBkXk7+noRf6f3DffwaLCuGFSaF6DG+GuGkmTHCr7lKKNt
6JmIfqyvxv02Lt+0algT5Q34yj34DHCMm9GOS5ZduhRpcIaT+WWBestuoE6y6hNx8aItQX2ScYET
fEC5ca3joEyB6++peXu6hLKZ+eXEBuE8mojIcjIg0K0gtu6EZNtXIwto4J46Ot5sLQSLF0xo/k/K
/R5sYbsxVzlob6NNwsHAjip+MlgFpmMkX4wul7efj96f6Wjx+Y+kM+tSFAuC8C/yHBEQfGVf3fcX
TrkUqCgqLuiv7y+rZ6Z7uqvKDe7NmxkZEblAJONiwgYlvl+O3X6BcOiV8q5+bzDGXmISZpDO+C2Y
uBQmS1X70zSa0JX5FtapcknxesPCK57/eSVhnkdBAwca/tlcZRK8oN5tm34J5EWPX1gQdhIGReK5
/0jx+2Za/ciYMsW+fNqkg9mMWQBa2Nl8JjSQ4IWUuOlQ3PLxIJ19Q5I4ja4PWexxoB1jUswPQkji
XYWg3sIX/+2LlriJN4+QhAh6AipL92Vta2e7x58APuAF4lwWNuI9QJRcK3TWgpe4rUCrsKBJHrfa
jIl5s55pneLXRHNvUcNTDD/pY/gYUgmsKsj8dF++SRPmrNSQHLTXgSHMF6Z5js2k/O2ABU8eUzFb
hbNetyamjwWTCwdjejy4hpf5NW09VP5SIIxR9SDpTBskomFvXHT95zVBlr57crShb2Fo9qyejOrY
HHMcM7wMPzZUWG7Lu3IhhU/f0PPAfY3bA2fDy38xNUCUryNOByN4AErzOKlD33yftNgiiSaU6ku8
eBmqIXO6VPH6A6VrLS9T089GbSYFXEMGuVZ9iiYGpwJ7a+S89+kXiyH+S4CXj8NHB2vEwzgPyukB
xsy0DBXvdQCKyMcHzPp+i+FHtFkw5fAFef+W4Y022RNmHR3wPGAmofPdluHXK6dSN1jaHMrqI3y6
ef8KkwVSeUPQhxMAFo0H5vePJF7CeLCu4WBq4KUyWM/nbxRfgFoEicaDMgNQrm61kcxrauhKuSZd
A2A/u4pfR2hZPUfYa3SS+fKTa5Lh9ctuDkFZ4FfhyAUSs3rSNjYG76iNtyYqeVLWaS9oj2+BgQEs
QCrWEYeNkWipgrCRkpR5u/51qUOl+YyAwnSMy1o7rY8cn+S/ZGAAr+PiKobB36roM9ZSeFSfoB1Q
8VqfpM0ePSKDciZ28FvaTA3IHdmvKC/ZafM3AMjXe6IpBuKn6+f+XvcileyFLeeRArOjQmyzUIhN
8MFYGvYznkOr4QH0YBSPG0zX65kaG3YJ2vC4u5chKfSvQPYgcHrieUHXfSpdxb+Oohxsj5Apug4D
1/wTByUgM4YC1pRKJihGrZBw1HI+wT29+lCC+BQ/txD2+TgfMnfqZ4KVIYS0u7cshg2cARj5HH3m
CEDp1M/7ZNBYynNzRc6hTzQf+loDxVHzr0n9e/pB7j5ALpKBbiL2h7v5kcKedQQQhLqqHbUjGE5L
Cqm3bhGgsGXu9JmKprGlcUBH3E/HSKGXo9I8WlWLGrVjy+L2q0Ny2FikP6ffC9x4ZC1p/YsqIX1j
G4GXg0wmNCnWgP1eW50EjBL4efeaFj7iz+jF+05fNMJk4WBOGbztL7YpL6/pBua6hSgeM0DCGk+7
Psw1H7uNglEE6bcbwPg7Jk84eTY/dkAGBIH6BqiDFr3djsolHZGq5+APV8ksFKkOpz00m9zLivMp
OBLnIEEwdm6Bj8vsOjsNwHtiYyio+JlPBHaHxoqhLLGMZDFVqIoG9F/EewbL6O9u/ZLnO5ODVz84
LaSD4r+DOrjFJn5TedDGRqRKTHJYDGLyCNyqAxx9hZAEumXfeiM6mvqsnFN5kNnqEU1eqgEjunXd
zs0t9i+TTepkp9HHmBaQEhj3gdk6qcj+YR9231l5GmqVk9+i/JIePB2yagjrzQTLUTYZmQYLOMeS
pRVpdBL2JROPoIVk9uM0b294oPako/0iVzJGnFBXvMz83kqLQRz4OI+Ty/t9P2YdIPm2DcEUGRtR
glh1vE/zoMOyh4YHSEQkI/vHwcnuxRJt0San5RCnu8zHO5m5yT/1XIWqRW1aY9hmq3guXOenqk/8
Ose81DHBsVHJ/exrA9ZcVjW8E87BCMwkD4y+0p22wVTqQYFyk4aNGWFM1jUSydwI9zEdlff+QAUb
oE762m/+69d4vTlaJybG8f6gh1WMc/z638BoEoVMDvHlx7mHaIGAI6u7nXc9hGpndfSoR9+eDxHQ
rL07R3ntXZtY6cyvFUSkwyLHW89ptjesaTiwDQwl7BbT4pY0NTjdetQDtI/mNcDQXNXmnca5r+AF
ZCdiiQyvgWatQze4iI0P8G1h38927wtUEguOsK3HHdSg1+Cwxhco5RC8FP4Jx1A6ohXLAMsKpFD0
31E77HAvwmwNXwHFN+IMu2/AQM42kr17WtIdjYDo+PRvoMGL++7GWCOXL59zNJsjzym2lx1vA0z1
y9H4S4b1DeG6aJBVtaBGYCVzZPFeoEhGtv9C++CTYnQAwjC5HJPe3l8evRGQKj5SjtDmO6SkVxTU
zR3KS6/9nNWXvnp3dQVaZGt0QEb8IdO6l2OzQy/CPsc835PJs0+mb1m5HoL7cTKC54AEcEMh0Nfw
z3bfHRAZnnD7eoxIBH0YSFSrcIopDYUr0fjtngI6RrhUISyCs6hZz07cUsNmYZAbcoCxGQDONuYQ
tz1DD98M3IjufJQIPOkZmeAlFq3ZN8KJn1s7bBj4fQtak8sOV8OFXrunGE7ea2Mm948NvEBRc3pb
DUTKEJAcNtABv0vdv2dTFhhljgo0HtL9pbo5dmZPfJTIDt6Y1tn1K7xUgc7MtKtn7qiw9NKvl1da
+RDLCxs6kHkf1E9uLh4kWAqhXiAFQFSNgaECLAG1pujjAUGvDK8OIuiI7xQ35/1Dal77ncM2p891
CfKHX2C7TGmm24+YiopJ7WOVhLFtv0i4nyF9hPYOKQiQDAQkaIqMA9mbmhRpFGtgTsrV581Wr8B4
J91qBu2u99NgHdl1VqdZTgQB7INkeKIh4L1vM1oXF6YvQqkrM7ulRxeFwYnOsQof55Qu+PniPPtN
Pjt6WTk+NRHtDUVBygK5SFl3h/qi+3Mb0eMxEBQC6KSXVgzKwt+IHKfGxUfiqgVHXFeuTkvh4qMd
fn4h7dggazRzrONWD5DZpiwLO9t1QgowzFscOCbw/5APYOt1CVWhB7as+6SkUOqQNdJccjcf0urh
B6PPvK8hT70vCUy/599mSa8pH5/7KfaRsMI8+P+twdoDb8igatWG++GOcvWeQTZ9xObKDGnvu8yz
j+kUUPXJpCd05YvG9of7E4Puc5eBQJD1aDFNGLkMQgGsBo0R1WPUTJppR+RF4F0gbhm5hekbWzSc
yc2Flz+AHA6N7i1mBW+qgnY/Tp00RKwTekwG+EQQAUF1RA1EWxpEgr88/XrUUNEdnLp/CDYKtDd4
j5CnoYhAh3ARgo4zqMVTrmTb/cyZp0UAA73fPceD8LkXhTTUxKlYVb/7r8HFu4mwp7+p/RNhH+KB
i3l/fJyc+MOe5WiBXnaHqHt6EJL8w6iE0QQlNrzw5ZWAJtfFkb4ftpehP7Tsq5Uk4GmKv+AgjMqf
zlb4UPDc7OPgOGhdo3B62JtICfq1d0aMHH4G9Uqbwn5q77pw4Qv7GjAE5UOPc2egQ+CTt6gE+o8I
nt0rUkbvrTZpKKpheDuwO2DGFvPWukrQ5HUtFXXhI9rv8Sgaj31q/pCXMhPEfel1YcDsZRtU+29w
8TAXJVSjcvR7KhUNS/cCMAul68w8YQf2Vu+HOQwiwYNZB/zKe6Z4PA4U0xvvmcFxxPYGEyWQSn9/
0pw8hbM7htzl5DRDkylXr7H2qnC4tlccu+39ddGhs8El9oHh7GoGmo4bbsZqurXEt+Djqzor/eSP
sSzUhqYzPs8Y2ntDUgtfLBz7x80Vvtl1Mx5qU3/RRABJGCB0rZVbO+2WJzgctofDfgerdNwQt0mC
geApedbRzfTPeAegqmWWUsienhOL5+T0Oom4J4NjuxP8i8Q7keC1WGSBgn5MKPXHkMUq4hODgyn1
nqMN1L5S5p+A9Frv/dSIwWDgcxdIRwM29Nt0hf/atTs0kBziAKWWSlZNp004rsI51cRn7TwWp3TM
x6T7yJZO25W3f2xOdCedrInGldh6XrEjdR6bV9zSWD8H04UNpztavp+qSEpZ7lCAXsx05DCgYXcq
Aun5UuWCdjGZhURgKvVkiNgtUSJ9NLw5JU1PeWZDC9gj4f4EygmJ1tYmGFF4+0LAUVh7sAMwX207
NU6ySMjSPUROXicdh6EKKofLn7Sp2JkbmqE0KgNY3K8YJjOLFaaWmFZq7Jwj7rSn2RhLoput03jA
TczeSAwzQIH36pj4Rx4AFDcYotyDCoP6kM9zG9ELmg/WHWxbREh+uzBYb51FnJnwgunqfS2ahDd4
rwRmSvNAiNeheM5Pn21xEYPeiaXEZCmzhabj1viMpFSgadjZe/MdtWwBNnV7rPffF3s/NljdyKzf
NvrTfGZekj3kc06nDS5JPiDYEY6Qd1P9zi0+u1hGo3ER/npj8lsYdoeI/fbX4OoO/Vew9w076WJH
EUXk14wt6bvmQFs2LtOV52JlnzzRmRZOAlbp1w6Lc9uZNmPD1Q5+Z4VzFjgPHQJGXEskU5wNztX0
y8UaLNwTJDCEyl0BZ5VFbllwX4ewYLdtdI8kgF+mr5jD/bi7A9OjQiNANUxUcrmL49Matx+uP7xr
wfGswXW4mU6n1ti6OeLgldCwJFNqUyYb7iO3tlyXIzef28TDK5+IEsKczeyDPdRHyerGs5hDQHnH
cLfuObGGOgB45cM0PuFZDDuytTkAWpDY+Gzky+ZBp8UmihmDrX97ER2ylUTSETj9hmkOb5c7BvyD
kdR6/RxfHJ22LK69dcEeoTFfekcE8C7ZMOJmOwwPM9+Xgz0C/e86qCv5LfUXhsGUWUDuzBse/Ip3
roB1U5DipvTpD1C+Y9Tb8w8EM7zg/7w8UjymOTiwPbZTbOtudlhMxvdNi7SFW/ECHWY5dxQvHz3f
IOVNAFJOgH7RmAFLq/tsqTN8nU+QQ8KPyTG4k7CJ4t7PzSHsdJboEyBl2j8Y7Yz6KL//3G4W6Mfo
OJh9DMWftDjAsA+lB5G26Ctk2Dj9zJMFSDuEaQYQ/fUeyEqmZOGdlhX63ATVJ6kPb4LGZfIbkugW
TaxwterrPz+qzTDEdmpyd2uLEoQE1IxMxEBnGnqtHllcDlfYNrZv3IT59Ajie6hMYARBbSdm9ZZV
P72uNvV6QzXBLVJMjl7zR02gK9vwhaDpWwMspmGIcY3grpvO1QzgyNFEvtp3qNA+6cmB2ZHXkJeC
xXhgDsS7BjyAKYZqUwdnIBRqpwVElhojzDa5C1Ol4J9DgrJowdFlumhgb1WV0JWqZi2IXhhxfRT8
xxOkCDCiyYqh5I66Tpa0V0Qo0QoUfxnInvOIMvGUPmlmc64Up6mOWqlwXgeSnXHPHftPhpye/S5n
vF0aTu2Uv08NIOA6YhFBoiSKW99juEBGUzu6z5ieRVtxDBPGMobptbeCqucsqGtx0rYYKciRlCRI
k1eq/Z1j26fiDBR9o0NizPBmnT9XiIQP6TkVGjEMYBovCwoO2uHYfcknPg7IcWitMt1StdoZ8RsR
HQXnkfOY1EKhWXOJn9S8TnvVsktZlvQze1NkVMjbRbxjV2vmAOSWDu1R/n9Lp9jBODRp/UEBVCxm
3zBLTtwmwJH01XF0tNbO+rLroA4297zkjLQw9Cg1yPb3Y3q1VKUkXX/XdcIkNLEYIko9DdnAFL4E
oliNoTqLYadi9WJUxVfCZTh9csJDj0YS6da5R4PSRPr77nMkSV+pWdA6uPecMaGMkAZBhw4N8R+7
sx0kIYf0DBYNk3ToO+DzCSHTOo04LN1iqQfExhOxr7c6me7f6TtFJDjCWpLMmYNXrI5LerU06sYX
AHHbGB9S6eDlIxEitfoPwU8bf7/Po8K5oS/ioJZNQG1ba16nPWI/iChWGnSww+sxrZbPDF1FXM/I
bX0c9IC2pt/pN0FPjwRTRNlnDYinPsdf6hbEshWomkvlSw25Juyw9LO+FtEYfroGsJBP4Zl2z87m
FHA8YibLr5tN0wrIgsBE/4cdYzp/2cYTNaKjMbtp/EjueMDjiO7kcQdMmWMI8bClB0gGaB7yYI2w
j6DTCoWl7igBviaDE7p+G2QG91iutodzSPa7QeV847ofaWoypO0R02WW+4DAlRzgxHIy8Rx8cvE6
OhvtuOjCqOaCmuIuPp1ucOC90yMrmNdaeRhnY+xWIqPoD/ePwcZAzdBnud07YlbMgaxq9vMXo3aI
cu4R/xbppQDV/TmH0CZA0CvQ7aDERmrOoJ/fL3bJ4uhbu8hrltUPnRdmMVvvMXmHjU5smiMR5TTg
ZkSHQLIsjFpAs49Mf5aVje57jenvj2RfjSdfm4FtM/wmuc1bhLx1m2ejvIVRRhZGNsdQy/49QaBN
jIJaRdPP10HqoIdAYulTThOfyEcYZ4QpiADLIS7n5Fn+URz6g8I7IG04SzKFRRyd/DzizOEdzgqP
Y4RCWSqGzCm8L++78LIQxhqNBB5YDF6cKgO2MEfcac33sIeQrAvhgkUecJzcqC+bReFVs2xFVARX
nXwDJaDoIBuPy8lxcPbF7Ivcy6UXjwbrlr449RT8cKzDWD4cIxbH/AhjBFg+/e5K3ociJ16P1mg4
pkR5e36PfZKRbsJsuJFUbYecSjXbz3l7mXdz9pjBjPO9yijc1SO4xrkv51y5aa9e1EWskyHq6H0X
iwwt1EhMvn3mnnno20gyh+0JySEp7Kw35ko4YF6GXdHAIQV3D2xaeDfuS9g/Z1xSuFwnXFrP1PgS
bs6Mjcoj6XZgc++Jjk5KUG3FiI7NfSG1AVH7aXCMDErnrwQMcLLq2mf3zZ4948FPK8lMO76o2L+e
uhTSD7RGh2OJi8P3+T85pZhVy02yNqkKOPLDGgRAf5OCkoetnWAWRVemYc26dKJ2AKXS8PpbyD4f
BFJiTfUpEQqyNAWOFDZ7Gkmac7m65SL378FlQZU0/uzycJt5fKt2SLwdg9Ol9hDYOdsXFvPnRPHN
CSZvi4Yu+919e+2tOTiDufxwBnkv97O8kxZgMdzdFqiaMFKFW29h8bYSs1+0jEa6IL2yuzjbY7OY
yJ+ViKQZAePDhTTxjfCEK+cPt+gf8KxDt8NUYmpVNrH/00fjhZLS+fRgN3Dk8Ty4h1jZE+aKKwvi
jmzJfjpVhuUeq6O9/fKMH35kldHHa1PtmOBBDMjsM5lK7Svw+h4Dg6AD6xbdEeh8Gzrv/E3MbNvd
iI3fG5xoGr2Sw5j/j1qDzu89qeey+XoT+jNlCF97ek1gextL6Kn2fSoKQiopEHPYZqlo9t42jt7c
1ILZdrBHkRyaTOrpl7CqOBqZNdWa0Nv1stE9OfyoW1oNpDiDpyv13YtpVnkfa4cB40RA9LFNqOeH
MT36n4ZV8kq+HGHksoRLN1txfNldewDIQrvy5eEOklDGOvN3BOJPl02nfWZMaDhbOxrA19nvKAap
wYeUggjjXdSBASYtbwwzZd6c5vO9lpUyoSgd77kWaW+dS1bPNmGIIjMvZXDIA3qteDTTj4NgzsID
IrOh70m2NiBCIjqhf6WE7fFV8Oy45UmPag7/vT+PmSNNO/c0Eb/MKRoKHExnrSHeQGB8+yPsudlz
UaY62r2F8nIz9+jjV+J3x0ff2NFXEM13FTCtim65NupNxP+jC57HRYZhO7+Ga3GfPk577KXBG1Mk
TkzDmuOld+QdxyjUCK/SvaTFObrBhaFF+rdtsCUb0PWG7NA4Hmk/xupPvAqUVeFrfVzKua8qPboe
VFvaw2qo9SmtYzXsuoeFyTwGewcVfiwDc04O/ptMnnGYNAWJyuKZ5nhLDLF3orb0j4k5qyOVrggv
xxl95Gerhelize8AvMUP6MHLDvFy1+l/kCW5NW1aekLDApIjnSGQP/prvwVD5Gi8hVDAZxMRFpU+
v+xjqod10BlfjrwBJdSdKt4VKb0jfddKtLE6rGmt0IOdj85O5Zx5XM/hJTBZGh4BL+hS8I53u2YI
GYGUg1FFJ4RDdF8JnlSzb2l6X5hZYiu4dbxcxgJNdniOseWFWdDtV5vCN6ZqCGATmLNy+Yy09c2t
oy51DXSSAUMg8PUkcKBo17cncpCMXSNpPsgffVkzIotn5sLFe+0UIpiKE9llYMRGoLlix/7giIRw
7SHp37yxpX1MHmTq1EkkQUMlgWbeF6+iCw5K8uMHINf7RCC2W9/8hYfJEUSdkK0OES7/YvOEQ5L4
8X+TatxaZv5xqEXI+yFw8dA+vkX0eDledU/3KNVIgKCbcJTxag4Ap4N/tFtFNNTZhMQG/JMUGPKQ
SrG4+bJFCffQ8EhHoyyc8nlGekwCLM+gxoAjhxGZCxdyyn5mdC0u/iJnhOnsI2jCOQdIYUMF6xcT
+R5MPw5j8lBXDj+bMRy9vmiq70FnuBesi4NJTIgb0i1yrRvvidfFkDv8y4RjR4s04FgAo1QUmhsh
GKyJR9g4g2wgd0a1GZVhJ/pAm+iu5TC5Jho7gn85s0p62m8XdFLqaM3ebCgQGbNFchLJlppSNJCF
m+RtMlCnmJhMUFbiaQlIQpfKO/BNiVYkg7RrKaPS20zeMFklicC4SsfAIdshnky4yzvMO+AIetnD
e8DoGCrovQmqouF2xWmL6f4N82WSEk5m0J8ZJ67UBaSYB05mYBBY+wEUXbkaUAkXl8XJP/umc9/0
3Cy5BnnKFTSdrlO/SEFwSnoFB1IVCIRWN9RW1GpmeFncNyAb5DCF892QIpEmff/YaZVPkcMH4Fed
nkcYY0al9/QxwMP5pwu94upJI/pKEML+nGtNC9TafL2Xh9vAEu8+NlaLJQD8cXAp4blzYGpuTh0C
EW4zEKCpIZU3I0YffR3Vw3IiwCgmBH0Cgz71Hwlq+zkECY6KMgSoIKUEWX+6DMF8eLtdz/n9pV2F
7PAwKOnCvmFdcErS2EfM2Qudwq+DO6Au8VmBJgDrK7j2MKtRJzXP90e6WBbhUbVBIoqwwgUGZydm
X7ZHyEYeXi/YKUOMXHYqsBYVHBmJVM8kvIJMDiAw0GAO2z4zi6k5HPn6BXkvthv2m59qPM1/sKYg
znsqGTEeMT+U/n8B4D4FRo8Byl24iEPSoXnmYwLf7zLWqhuVU1lom5Z1mQqzwjmPXxhVS6gX96N2
qiY9jxY0S+RFusYEBGxKfa4qwFB8mI1Fl11xNxFmg5NLeXHDyXlHeE6xTzXEfY/ky8bLgBP0Y6eP
BJYH9jwAr2iXdrASGC/AxEgLjLXlslzIBll2FEobGiPwj/hImc9Z3PPgQMqH1Qe1axL5aLFY3Uhe
g+gHOyRhupjOaSJEK4ZcQtsKxMFWn4jzehU8WCgZwx8SsN6Xh/cKcbj9gR8jc0IaD1qufd9C0et/
d11X/Htowg2FOMFctJkR0gD8o14QitEjuJ9xDyj6b5U0HtxlbjQ2HnbOqSyHK/kRHyforlmev6+l
iBfg7zBTWNykaOD8EJtY/C13CgZLUFWx9FE8LSIjI4jIZxPuA/H9j7zBAcFt/i4VxrVFuHOVITNP
atgfjM3Cwawh8HOZvLmEE3kvfHgbqJ31YpASyQBFcimG4zUJ5piUNxHSbOiL0uQDUy7pE1A9cmRD
QqMeR2wSogtgIMaRTQaXkXdEuN7pCTS8AJdFd3Pm4EAOG+kL0AGTrF4KHpGBo2CiZtI9Sld63wTF
/+8MRge6XxK4lF45NBTxhaJ2kg5BICWStJNIq2N51k96A+qgagUwZzC78wokhmBkAzOf9SVrjTjF
KqsYNCW9Kf4mSPkTrPhIGDt657VwW1m08jR4HDCk/MDyAWiVzy4feCPOjoQEqibmibwWZG38gZ4F
QXcNgPKGDNUll5XcUBxzefxRqJIq+LZI7OUUxGvS2kCUwgqn4aaqwB+HWCHs4zf3ZdIMu/iP6yZx
SroEAj7IjX3BWCIr9o9TSGIWY96IVcR3P/TWcxyK+Q70uC4zTw1+mLsrj/+r75qw7hO75NpxwJQM
l+Q6lsg6lvDxIRv97SPZ/88f1dtoNsOuYCOT4iKtCVvWZjqo0+mmJ6PJ3ujgmXtD6gNQjaVZb3AM
lxvVyebPPmo/3ivxhokFKNhsk537YEuZ9ghpeGxA7GMbQhUD3KLJISukCA/zxivDBucticJylpUU
sNmQ2pZuDw4mXEFE9G2XIsrWEznu+IJKxS1UJJTTBLCX94kyRgYslUmXvqHODMiQz8SABhnLjFMK
JCpkcIexdFooAtoRdvvtD62XHBAPJCI5To9Dmo9/u9mgr/Ohrutx8d8u8/6oNuZz8R3l3y1hCPez
R3LUhXgGjo1biZIoTg7UZD8m79nFKZY9E09/gBeOY+ZvrQ7xAYYG6Vqf3UKfPq04+dkFnE4bg5hu
Xzz+2dCYlaOq7QqjrvMrH1QNBowkarjtUhOQkXEn4VShcqF5hfFUV1pIz/HnOjzBieezvuf3l71u
nG/hPK5UjFna7kSKR5Z9wFx283YvurvG8r4L4zxco1NafRNkaa45L1fXVT0aMNXaiXlN8X6jG0UF
Qrgj7DOrprfkHNgWO421Dj2FH2GNzy9DXs258iQcxx1Sst4Sbgw8QvJA1EivhFbtL+VZxzZ/VY8z
hgpquRNTQcGVxZmvtb2+OHaE8AdKRu755lcx/dgk6f17eA+voUJ5EZkIzrjhaLT+lq8ZdX8V70L7
ZmzwNHOepBKZC9vpy+5DheUBo2lQVcas2Tl8+0fySFpbfdmNDmNpjLeRC/JlKBB4CMqCUskqT33c
NGCs9WBjComQsIUUqHHIx+YKBWS0oUwjZ3LpB9FIBlTD1uHAwaR4H5f0DE0y0YFLe+vLdsp8ikTW
kbxeSw40Iks+8k4MmVASMGACnuIgsB+CShWrV3KWRZWN5K3WPwa08p/WoOs/IEmSamCLd2Vgo/CM
ucocyPRlQRAs7nmLUxaWHXnJlI42ys3fHvJJPEn4OAUnhdSnAJXI0DGtssrdITbiDd07jl0vldwS
KHMNH6Qcdpku/n847ZokMkxTpmPvYhu8YdXHBLuwnFGqLjHL3eDRRvw4WTE1MQblSwjB4oBsLZ0g
jiKGuwEx5GGy0jzTym0XMMIOHIe2fhD8fJgy+OPC1LDpjI1JtAgxtKmQNNBwjRhP0L+F0SygGGOy
6YjWdySjkdvUfrB7hcNyq/ZZKsgA483up0TNGV3aR2BKlPguIIDfzpFK8g18YsYV41FX2k9RxBfy
3rOX5x5NifIRtNuBoruwAAo0spXPZnx2hQ5KyYOVKrekaaWs3ff83Ed02x+Qo5OqPpBfdMLt2OP8
jkm7AHOp7a+Oii8h9fpNhkw6QktFxLx8zvXcv2IPzSYBUs8Gmd8anManIr08XCplY3liFxcOqxCm
knQ0yfNZ9LwsEHzFnAI1QuhXUNdzc1eQfvwNB+WiS1cXHeviOnmnBT1IfBCBMuj4w1SjRJKZT+tX
wnlEQtn2hQV/ZasI6PGxySgmkgsaHNU9hYCub8Gcw4yX5pDhByQmQkuxpdAQ0qe8KUDU7uhp2qzw
Ch9bGL1M9y6nsEmpzwUsJImoBt0RP3cgl0HTP+lIhtrxX3CLntbXCOWpU4y/szX5Rz7njOrBan3j
Z2iOFCT7WNrBjIO0OGLnEvEiFKbYJyt+Wa6RDZ5PYbEzqczVpNjBAOMhbBY6SLQsXg6AJRjses3G
5SwxUIMsr9OMGZzt4HSOOqhx7DYrf6XCbLyGpyb49LnZdD5gw43ZKevzhV1K/0uc7PP6Lx4V02aL
yu32C2m0O/oiqATA0S1ML7/c+/OcC4CDMxLxSQ7exGcPzTWCSyEMM/MC4xvTJ2/v+BBMjQkC8By7
9MfWmJRJPr87lHNK9Pr0/6NZWYreoIYx3GzxrhQ702t4xsEUEvleWkFC7RFoV/xaK/urkzwfIvDj
U3qewUw67PmtA84AazugCiPi78l7XujG6Xta2Q6VbRddHvUZntCL+8KkQFWlvyJl22OBF1mHDGXV
0O/ef4lvr/i+oEFymulkEzONHrO5q9JHkO+zIbbKNIHw0SGNO9DQZdbNX07IXDtRfB9GY9OhE154
V0QuM2aWwnuoZo/FTSRrqKZfpG3NBpYAc19dRFckagz2/CshBSenWig8Rb4n0KvnOWkcM3ABSIdM
aAiA7swpEoT9w44Bpz8yFhgGTbOgKidtwZwkBhW3tr2/LhgJ5uDVtm7AriH+SMDF8A/uwtVHgxlA
Rs7yILvQCz5R1eqdGVkuxBhSQ23YLHjieibzMB9xq98wLzUCrUhbfUkGKWhfpMNS0+ej1wYVX0bn
uQlw0uBu4dooNkV6FcDHuM2yYaei6q5GGMrPVGEFQaKDqvhl9Cy8RATaewiSJzujw0NDa/oeQzRF
4lyNGuQ0ACS3CJJVjc3A1aMFI/W6cvdp5lVYGZDmdTzm+KGGIjZQslC3rNFUa0UAi6dDDabbJzqq
3Opx9nXfY3ouDwzLLkOdrYInM0VGd6RuC7ioI0S0ZyapsrA5OeBpBeZKJZcEcRur6/NzlBthTgeZ
/mhw3CCjHBjrooUPFlp6qEw9cO9lW3WMm/dEMFi62O6pjfu+hVDpephlWYcQYgNGW3ciHNo38Mi2
j3HjQ4kw1XswxJvCb8nQ328KRacRaz79ENYK7hoywbQGZ33Y6tW+LR+H8ApYAnqD8SXNMe/qHhfH
u3W9W007MmbVlfGWEEGDFsLpGsumu3fuAF9fThEvdsfrgptyHak+TXUMWmjldkqknHaHOqP08FvP
C/fGfJEO9ng/2eDJCVwEimLT+8n7rXsIPP1ylnP+Aaoi2lNXVXM05Iezcy8gWp76Um4L/qylnZGg
jXPJeI6kCt+/5JUA2OXruP1KM+FBKQmj0e1NTgpCKjjuEpRfTpcEDhk2lVDtaqPHUh0w927QRhNm
JADucOt6FmRwRgPkzun3vgQmaLZNj7PLuy/x4n2DD6k+FS3aP3ixhb2cH+15F7IV5StYZTW/IBqu
pui1j/cAm36qR0J3+enzTM9vaDwBYj9RDQc2ep9dDb0RP3ZNeeU7FgMXCK3uY4lJTI+GxF/suy4h
pd+43b2oBR+TK4IM6RjxBjoYXp5jxp3nH1hsoihn5Bo6ejjvWvoQIwkIsp/RE8H9gEL4dJy027YC
di5QSpEgkXWg5uu7P+T1GffC3GkzCoQJp8t32Pj4Lvg9vBboW2Dpxpa3LmdHBwNPqhBtIUPlwiJu
+QwWec3Li5ttvxAc/K7HQes8B1lcrfCta1tNqnA7fAPjOPs+KkeX6O4z0WfYCsXSoYgq09I2pwGS
a781PZoudEMZAvQBaUZKgdUbXZe2NWv8qLDu/sVvDUeZXbmsL7/XDYxBB/cHm+JL4OYjiNAxHT2h
1gMOIaGasHpg3oMk23BYf3KbXqfHDC1m+XktR6D3L9A36pO/QuvIofpuhzomr2DEP7npfOaP5IAd
Na/FkSyiiCLsjJg+Anf226OEOf3oWcRfUjnJof86V1+9yzzdxWXe+4YPeNWwii2VMVnckF/dfzvV
VPt4Zf/jaJ4MANC28FPZjWrypvcHv8/Xplc39y8BBFHBdc5p62jrCoW+gTbEoKp5+piwwZylFQnA
aOsuugGrohnP7CoX9rnbtYRs16DyrLBwKBhCujqhSFnf9xUGGphjedXby5lvYSBItM9v79LxjrpT
dkSCcL0xCwLjDzfrG2+rJBxmTvfm6yQcm2x8g3brtMKuNtCxpqic3wMsXS56mV7wbhkaDYPLgnLf
Nr3DpB0g75GGB9/seBd0MzlWVKNjevENaG4Pa3QwvU7A+vz49c19x9g33hDkrXuokHE2RlHRA8j5
oEoFtsxxAgOu2B/3eKN0M/vCTJUj4F/18vAhkz/nTr3AwTekoTKsAQYplUtfhX3K9XMYwvnVbfXh
XBnSXEWt3W3TVJ5uuEcNhxvsa57xbdPikEdpJ19GUVgvtDq+4HkCOcivvMtIix8pB2L6nOC5006K
AMloG5jZ1qPWqIQkj0KisPO7096WuCQMTow99XAwoClItG2lqt/Q0ZOhFN9fhBrEFsO5t9MPY6tD
vDsgvxBVaexBlII42UILBKz1AJMnbdaYSlUvKUJCbXCZo8X2IU6ENndc99Uom3ztor+ShuLLbaXX
R1LOX27Z73gtv55WjmlaJ7SSdH4meEt7rPigHnas33Z8dtTGuoNM7yYBXBo0sOFPYAemG9jR34Rp
TUtgjtP7iX7Ev67r3RHeEx2i0j079Q67G6tPW5O+6JdH4/lzjM+tWVuzTSofY1cY3mlVTw0CS2KT
WDNc/Ov2TiF6d+3FZHZPxzL94V7wV+j4hTIoezaPPR0gO5KJ4KrnNHO99vJdm+xgq9DSLNzW3TK3
+PuEq6+Bl1X6yX3mbVRwaOfZUo8OQ6aXtws3JzVkSvgx+M6PdJ3cT9KK6rCAeRH9Y+m8llXVsjD8
RFShIugtTDIiiPnGMmxzBgM+fX9jne5zanfXbldQZhjjH3+ogFVd7OHtRzjC5NbV1RGfPtXCkW3Q
QOGcFjRqUiQxoQMPbonV3RM5Ml6SHEl4quGZTeru1S9OHgl5gND/QDU5gMbVB5nYEyGrTL/elCkw
tVN0NywtyCnQjoX+T4nUEuajQPsYENuDk7M2bQTgT8P/N6AEomx725mfpgGn3dnZRunk34AWk/H/
P6YttLnxU4My5ADMMWgA+0NyCaUKpvipZ2SGWl/tpeERGkcXie90TCggseIf5QPS+X56TZ+H3mc4
qnyOAwR3VoaQImCbfWIMpsk7DmGnM/rimEQd5x+8kyp4s9FInrZu4+Lm34iBx9xv1+cIiNKEZtMP
V1BlAPv4lYDy3CfEiamIBJkFBGRAPH0qQIgYmKBKWSdotiSRrLMsSbvRfXCaYQ2Hi8kMA8USrwVO
LzbhAqJMn0Rdi2eHVSkuy4PP8DjYB8cBhi2chojMqX5M2yDvjRQSpmo2w3s1G3HGphJsb2Fc47NV
7/f0lFkdjH+d0nCwE5vd00YrslC8t1yuzvA62JXqlN128WF2G+rHAR+SfnFe/DtM9SQ1ME39JFiM
jJe6YpkgWro4LUytgL4ihCchm/qpTsNuDuPbLxOYgb4JSQ0QQelTRvaQ1siYpF2/Qj98qdQ9BimU
zrYvAVmzDieJ5dd71UY6mLYv2Jo5e0Z4U80no++wqRW3MUeN3LnXFKtbm9/h4BwyjQIgSROIibMv
zq0VTTC5XX8vPzKvUe1oR1SZx6uXl2GZtLcXJDfUaVuqsc666z+GTYLxLC4n6w5WsNsgXhqb3l2i
c8JHiDHfVox+Zx81azufZDe7ZE0MAr5waW3oc026QXVPy+FzgMTwmhqerk6opTKdT2sfYPDe5rHJ
96oTyk233MjZ+cj2wQsm5N3+Lcshrz+wEZd6oidY3CMjg5g67o4XcPHcZlKH7ZHZActoQwj391TT
drSjPvk6+kfWZhCQg9FreL2eUgFWBugn8DIMavvZK6oecJ5qjHU1an/tpbwXyD0x739pGOP0zCj6
pKe3yk2XYDIuRBDTtvxjcGUmcQqey0c3LC/e/RxWHVlP1hI+1d5HGba3RSVeRI7jannqNtznOUTy
FEQFsyiVx1ZCjdruT4FxZQxsFYINeT1YfADBQMjT3jhAGXj30TTyHhSTEs3j3go2R4cRO9svStOP
cql/Au50Fp7rRBcvYgueXYft/HOiqDuDk9IMnJRMS82EUnK2Z1RobuREVycP4noQsLZ+zuGEhjBI
DmGSzvZBeobGcksmWSPHZKJyJ9QuVL68c9x1IMTCsDS6VBXC68dzfpR1nVfbybTxetIgL1MiGI/s
1GdufAu4MdD707rmEcP4fWG2XH1HZhlWgCxXtTy17Mhou2dWssFz5U21TnbxHdWcoHBqXCd9DGe3
rj8zbnbaGKcpUZx3Vi1GWViyOA/GJMFhQQJBJ+iSlIsTBjaCSSQbtt2mhkpHzbdzfBN99trcIHQS
ixHAifkeMPlgDQML/Zzl/cuClWUYEaHetGv0ruTBOmccjg/v4vxMfsLngzupuNpPB/+lF/tmEB3P
EO4iTqGCYLy3s7/YaXtLTmh4yBos+sOB7banTlQHmFpQcpVZBrTkXGl8eLQLmscKlWIAvyqmLNsH
TQZ4rSJIWTtMnu5fliWLw8eWAfqtnZhQnBhuhoRoC+UI1xR6sJw1dclMz/R2/NCGy47gbaIbU5Vf
1LG+ohMI8hGnAoRZCEZdv2YhJGsuFIs5eiM9wLdCV+NYqRSMlvODSPuZ8gBD3XuOmUnDSGoAdrnL
2+Y1vGV4HQzEUITk5hH68JBWjd1+CUuUEOvjUvdu4SWU8KpH+EpqVQ5/bodN3x3XIfakg8vwlC2w
4+QIJFEw2AdNNuA5uKm/SE7dLnAuY+G3s262gGrSVWzUgyqOPtgkD5dSfczFTdERHaMzdA5zdfJu
3qNvxhhayFun0o0/ATJiEjfYKN/ek2f7dKg0g3d+pMbHtAEZNHJNGDndDwYNNRpv9pimijP38suO
otS0Jxw/yTdqu0+Xw5MrgJMuui6/boNTjgufb4n+0eXP4FZwJjsafQWYGZ0S8nLu5XzXr8XB98Vd
CCpC8sTZbXLoV2kEafmjltjiYSZB8cRVyuvocv5pIXYQdD/kTlK9HsE7P1Gcs2mkJnwlCGqgSUNS
d5rhxJ/ssq9bJibMtBc0tu787moUf/TyDnZk/KTf9hHW6jiYUXoN3+PnsotaZ9HXPaxew47NZ/nk
fd9HzQBNOG2QfHrIBz0xv8BuD6U4lz/1HRRZOxfKzIF/QPm8c0TorMuBywO8povpnWP9wziAz8by
T+H9QqH5UXQMHEu6enId4QrB68+BRsSk5re2Qqtj7/4IdlTSf4lAAxM8DEmGtCYzTjZ6RurhHxqr
r9uOzimALmuwS3FJPRZL1YmtqCNBIx/WFcwcDobBsumdSm5fK9K92QT4bA2YHuUf2tkx64iiRHUz
ef5NXIqDEzGOkJlmOgZWfOBYE4+uow8ImAnE6n/imrf6yqgNiCCYmPaBzEzY/gnbT+x5xMPn4qwa
IsOHR+qQbn9w2j1eiE3tsGMv+VxP03N0z29e5TwHss6bYqMjhgLMGfw35dCmzNpLuL6eEUgLS8F4
71VcYyPSTPynf47YZc6CS75CTZRV43Z0qtxfx8EWfVl7Lf8pZz/PkYI7iiIjKB4ouTiPFgu+jgBf
avLAiIttHR/zuxPVIYUBHaXZYYd2d7AHm97ynUvve0W7sMf+QXG2v2AqVYlJVq53Qm7tvVSnmLRp
CB0TnaTtvxQtBwuxTF7Tu/ugg+9dGE/DouwiEqY6hfMvZNLBMzg5jXl9Xq6PVGnV3uHX1X4BTe8e
uQVPmJ5qvFy+U0OcU45fG59oOrWguxk3PpHpPoT2dUaW+Ip5fPqkMFCt2+Tksll6O/Ul++rG0k8u
BL3YzT4qHPaI7rEcU9TmI5R5pRdZY5GnLxcsmpqNX+TdtkP3ejXswlgVnz623Ed7hJWw3RidFOL2
6O2nlJbLdAcRlqefXt0op/+UcyISEGTEhm9iSHE4OUFEFC5vo7HtQnmEvcMojBaK9Z4DStyUGz1A
RAgO5r40Y7AudgbqhFotptF7wL6o/lFj9/NopwKMAyzOusAMRlQiHO4db8TJhLeLsULc6EH3C4iu
TZ13iuUEOU5MQihtPnhPMl2Yjpu98RPtUgYE9e1frzjewIB4IXwmDuEAS9opb1/7sLo+5hd0MwP4
Hg+4GL8vimrUMRkMt4MX3PpIKgUJIBxhu8UFfXypYU5AtX0hYXF29wgzDulgpJOxTLdtursXpiZv
Tr0ykrAT/l6jgnVepBBDupEoqB2Ha/Ud1uwth0TgYHwX23u9Dt5e59uf7tID9MXrAvr5PlPQe8iN
+d1mcD44WAGZLu7XGiHTxmrikVtF1bXHP8uHLYJqowZiwz3UfkI5/NhvuNg4ZTP6MogYAmK7cWQB
EoCNdlw9FpgJGfUL42iDk7d/arrbR4fDvASUitwZ5c1ur7DPT2fPlBFcTRAt6BVnCJsI+uEGQ+NN
x4XOqakgoEHyi4KftjEGRJp3neoDWiTL1YJZ5QVyS6TUBOno5o0KzB9mGnfYdX53tp+gwnzLaWWN
sJrhywO2+hfE+ghoLLG6xTmfpfqpxOT8fbIDDIm2IB8bQRSbX5c0p8ruZoEeFxin0UyXYVpwd4IK
eXksjxOA0FT6fNMcEEzutmYIZLKXHQs0dn85wr62RIDCqtH0JNCO9nbbDKBu7uf3UW0DvFG+9goh
W3/e9jIK5JbqzlgPFtsTzwPoPUc88PA2vjCuVzgrb14Nlxhynj+sUPG4KK69wpiQE97GpQBQmCu4
ZTqRXBppBytatfwtqSqOXzVrUIYabztqjAp9dfW3bMLiaJPejdUydY7LjmQnRJRfI6AQBpf3CJ2D
O/rNo7S8yLkW0dhEnYDfvdoBEYLLAA6yw7UsKLmn/U03JC4TKNC+QiTiXWCmvCN90zW42/J9Tslp
b7Vwu/nO6OltgNFPXkM93eDr8kEGb2/JPpw3DPsvv2oLEKbN8mt+UsvKoZsCX+Aw61A0VdC9nTRy
At4GQ0sNj5rcbLibVpaPx1ijEi+8UzgjnVBpMcnfYOp+dzc5oHRExt143EZywujrbYXs7PzoXCZH
LEsA3ULMWWol6wu4gC4AxJ1WexbfJjn4F7iBM8aTCcbzHuE0//2gznPbm8M1ZLeT/Xz0PzaeHCzg
PSyR/IijTPkP90QEG0Dy/3SUWsTfvRrL8qa4EfkJuu7ySdiN2WNl1HyhadnF23TugMnz4sE5UbIQ
QIewLLeNQNfUj+NlOuKh1h4WcD/smJE01Lc+01IqwSptmdSMHPRcc3FOpeU0GZ+dIW0nANT8fOHM
GW9OtW/2/tjjBcCds29NXsArMZSWl5N3oQlj2S7Pt/p374Ex6PE5b06Oc6JZzAhAb+/f27x7nBKz
62jhmqmRvgLeQgwzF9bXmToL8wOvnYExYkHksqRPAI0k1/pmTNoLkwMqaXOKmjg6gTF8xySZntSp
IIOeupLfZVoR14EXycYK4SOT50BkBIGAlBbkpUc/d3TwdJtaq6bAfbtpYU72sItzmeC/XJgQb1y3
RQ7/WEIw+YzRutjwkjCwe/gLptqwI6/e5+AcZ89M/2OQMonJmPgx8G54zwSjFII0WMD9HrRK8gF1
n4lnTXP/r4LllkDSHrBGQnmjityZ1XNO0pRfr7owCP1jjk95c9VhT+RmbJTqNzc/2aPQCdNgMUR1
xy7v6PTs6+gV/4Co1Hl0dmLTL8cyspb5MxSiMSGOixx2T/NpK61gDkt4fKs4jHfL6UMY88IMJtuw
oohGQJQ+s1byyNsJ9nAvnhw2dDH2mp8RTGb28/w1+rLm0e/tCFa2UB/C84EO2Z6uoHKABRFBItIb
Z3jHWil45Zgq9N5Y/WHruhRezQoRN0JtSHfMuX/T1rrFbykDnhq1EdZyjHgZB8n2Ynoiw3GRNCNH
mQs3SiTgEh7ThjL3J8hsrZ8Mz4D9YXbn7T6Dl6ZOgpXNND2pIzjknbStppAdSxzCNb4DpA7YVS/O
OJb0YSXc07t/6W83G3gLnfxB2lvbZvIwhhrJQELrM9JnCt97bL9M/K8hTBkf6dq449+hXCOjyky/
42Oid0ixKwskZBm33+jTtvkZ/Ct0QiHLwCjInxlggQX/VJ4QYTKvCEc5yGDgpdmLH1xDzzlmL9iI
9mvZ3MqbfeR8jGjBlp/lIiIkOdh1Heg9Nbyd55BZBczdPoqA9W65D/eIv3I8uxENMgk8irEJZlYG
9G1RCnCMHv1mCuueZTesvIrfs4n1GrSeHz/5qcw546/3usMfDO06OSZouEH50BWnEBjvGKXz4iuW
znCslkgsIDKKL8Z+JkThE9RwUWlB/ZaQGrQ8g2qCjhzNO7PPnjbgr9lUzj1+QfRPsfgQurM1gFXs
tJAXdt1OxqD+5HeAV8NdjmPGDhb0MwA/Rcd06h38Ji0ChtcnOqqHauVviLPYbK65mhHe0Mi4VLTM
UTL/Qc/88n7U29hmlqq5rqdG/8tcjx6lcts9HHXdG2feOT6h8vZ9f0aziP9EC2tHUWnemVPMFjOc
Yx8SrSsz/nYH2dmD8XKzGZ++oTBM9JHQDuDMez0p7bypMJm6hFpAf8N+ArI+1MDrUOK8vor7A9bY
O3kmzUgH5IRmZcHJgJvYjExOG5nhoYlINe+GddabfwirTBcsR62QhQj3BNI7dCfJS9Eo8bTkhZEQ
TxYQAuu1jvtHoXYo1H54hMwhJqwA7iNrOkf3z8+DOAaBD4436n7eIiK1nhXDKVTA19i04kwWPzMJ
ad173nvF7LzBu2F8zBHHXg8xwPtC+ATlDgkUq+ildjZcoFwo1V1MZJHA8q/vTxY4bUwAuDkCV7fR
8AICzkfMqJmJjwdYmcJ1D/ZQeqHU/wv7yF1UTGwPk3tnSAfybxDjcAhXEhvGfY7lc8ylBl8X4ncf
tuFQS3BOmjQHndSaEScTHPpP35wwnfKZTjETKhfqOtJIgT260iVSRgU0HSBxuz5DSGe3rfiA9VQj
8RbUCFKjUFQIhoN1gjwk1AprfbvAGAnv2AJHUPNQwzUCNITiYoIvz7hNVFENy1ESbLWiBJf8o+hw
ul7LQChAjAQh/MH4WwtZF65xQtQCMZSYTsN+M8Y69NHWASIliG3erLH0UJLCK44ZzXyBrAmHrXhH
97I2RxhvU/7Q5fPf7aHgCxDBy4A/pvPesJqIH82qKhCqBtgFqu4av0Bkls+MX7qDjRIRNGSScx/m
R2SAeMH3z8UOa1/MeRTBzf4L5u9v1Yohi3in6Ihs5R+zRG+AVliDHZNd/AVKFyYdX0AquCM79uHF
yRhY+f8JENFxihvHGWGs8OkIFR5UWaMJm/fav3ywWjRmVYwypN+atAJrUubDC9x3JoI+CaUx5q9g
fGgvLaoTArfE5+Ko7gWiwLV+gpb3kqximGGPpSlTchG8vNWiJ6q0a3gMz0M8xdDWMxKH9QfRVOQO
piIUWwjvBIuJYlaOY06/SM6wc6JRA0Dq6ORC5hORjtg0/tC6wU00uMp3yDhhqXDDf0M8sZLLoB4b
W0QpDmYlB2SAzrEjx9kf9GZxFmnppdcIgLi9RXQZiCS/K1TM9MGv/sDF+BTVoy7qklFzBM+7HByC
A5YYIswGz08ZOcoBRxt+W7d692ARmKpLmNfObxLl/e/0Dw0ncQTQE9m63HcxNOHbYHVx+XjuBzHL
/imIemzrvccRO7j4j3/QiP7J/YsZj78Q5hMqop4oLFcdEANsIkAyemfFUs3Ex/gxGvbNrRnBusNi
ctBGySEs3MdcHyFnalLtvEMMzSFRiopG3hzsX+gaeLOTj7PkqTBEVytOlUEfzqTR497mBMQyCsI8
lDCOuD6UXhgP6TuBxO6ay7tneQxLvzx0HJsU3CAXGwIz+95dM8OZpIc5EWv0Fz96p3npl1/KLeRB
f8T6ZyHyJNE67YKaouOStrxz1hxbMFwXeIfKodeFzCrsEPg5LmwQj5kAh+pTyWClVDtuCn2zbvmg
D4sbsKx/8WS41KVLOQdV+vapDcAFTMYss4pEWkcwMfCwiDx2XBvUGz/GOngRm9kHfWpQuz4m47Y9
5XjkAhCKISz0YW8q/Yvcupaip+7vijMemps2joR/fhGcIh8oxM2ICS+7f/rHKl5aKGRj5gLtqLlX
ZE9NL8xeaKSe/t0XHoXFIfYAe9DolOlxKZyHUFbccbDzRCMulOjafWDz1FK1fMIX9zX4DH6hQR4E
TgNsi9YEZXCMK4YMGL9cALs5R8KQA/hf+e8JggKyws7AForAtn43gS8DdBjRavZOxRnOB5FT194n
6IYMPBxthq/njB5ngfJfFTfQlKKe1OBjFZ+SHgPK3YqCWREf4NEmZgjZDaiJOCvKyJ83S3GFSmsl
fH5aUTnvWFgAkAU2nQBHDg0IR/rBE1yWGYLXmdz/utKoC9KKqzvuHR2mZLiFUCUD8DPIBBP9gJIy
EAfQLPsnuiH+Ljj1iWUDS9LUlgGrE5mrZsD38xq9YwxODp4CzOx9aDReJDYz+Fm4LSgIIltkLBfk
7RAz3phW8OkZc8q7Lf5oaKRFJ4T3JitORLEWwk6zZkeQhLmLa/eSiiaoCfuaUa/Q03u9aU8R54sR
Hj0tWSCKpnKAy9zQSB/gIds3mT18CjueNR5/LbdaCz9KeE6t4pgghxKFqYyjjolwUr9wUp/qGH6c
DZcJhQSuQb3r+uV0MU89Jm9vHCPcRFcpEtFugKQHKUU3eK/jvMCgRLV7esi+mDUDhhGMHYoZ+Yxv
rN5TOCOOFS6colimIKbYYgHnHRRAqXLSyS/1Z3zWIAl0cRu6bp5ZTt28cFAZyG98zYjnxosasik8
LZNDWGrta48hgenmBbNdhGwI7Ok7/dmysyKctgzLkP48jXjn1OjuDf5wWzWp4GV2nmQkLiC1A7jl
CxruTcksGzyOEA9n39M2HUdPqSy41wHWPNlKXJl0ebOSrZ6Ufxr8ks4x01JOGX+RUXPIkU8cjd0s
JjjkMPL2s4T0DHu5BKLRg8hOEOhLJiwptBb8HH/GtwSGwC0o01RezBi4/b1CrgRKUkrQ5nDddRmJ
ORNGVp0mnwxoFyvdRP6hmwrbyJWGn2gZjzUPX1yev4acqgPPyWKK0pD38ohbQz3tfFlq9K7qVzyn
zRwFk3eZLjBi9mqsejA6MVVHWQNMUtDJj0rxQzuhz+mSDflFxu4+7ZFUDiwGFHUi4LJCsg+hoEjD
rV6TvHjaEwtcGczcaar74DtujZmGeUy3cR4l+M25ggkbvMh3wVzr+NCX7XjzPkP44xhpt5zn8l7y
1YzyaUoYX9DZ9htPXNWs/EKnDcXN+/o6lJEv3/mJj9iiTvfpffxRbxzF0vdW9zRLfRlPDu9LJtp+
xfz9kWDXgwxfCGtpBIGDeWrCYsB8tRs/IAHNWraBGGy3lAXejFrTK+TDj2AxvF+4cObA5A9M1FBt
v8mtAmFn6mhr/qKv9Urg58oeDFkhHi4xDNvbDC8Zfj5YfN4pg7qkbtkenGgmMwxTBgJ+HVi87cn1
X8XML6qDrQHdCVrTpibbCogKRJAgIZhvT7oc3Za/CrVMj5vBrwfC77SG34/zg8jXcJuQouHvzbQh
To4g5hzs4Ccd8fKt2CdiKixFtdQ6WLKfbHUiug4uWlJGpOgh7B42imYPR3YQCtGUVepISaP7ZxiB
IC6gCTTS3DkfEEcwkKCbbMBRQTsHV+fWJ/mPM+6FOTKgW/XvCaoNPrZjIx3d7bkHYc8GdFfBMdqy
SmbtzEgrA7QEWlU5EVNyOuSsHd7iG32IMOg57c7hbXxK+e3lb+6o+2NOBaZk247DrAoMA3wK10JQ
2Mj1U5D+n5MW+YazKa9tYLMNB3LAl4zRKfX5dMArz0m5RTC6FDmhiBI7/mlpwNjnhBHpY1uZI9EY
aN7mxDVwwTrAxZ2mGS4298kzeHI0D/8ffLxu/akucI9q+8cl85eZ0fdf2Gzc1msTTjP2VwrDKGx5
UgNyDwG5Lb/dKz1zaDkZNBHPHpCi1Q/Fr2Pn/st8OB6Td0QmEKubCTlTEv8veloENujeUMxR0b05
U9AbhJiTnBxsCsjjuNAfIWmCwu9OIci+7N1EWjucJLmSd25HcTbABmPokregoLSgPzF0ZdID1O5a
/Cya1E9iTDn6AL1Ni87GfrFLADHPaZJl3IOWz+DTXwTy88YT8T18qGtMaKZq9r97pkEmHfa/ttua
L4JD0jq77+iOCnygh3rRLH64k1DkI/OWYdk/C0Linpsva9DB/cMKz3IWDBWPnIItf313O0kV4cUV
dvrMuCB/erXX/fedVz7UdVquI4DsE6EQjD/sEOrc7JEZDeaC/g03f4L8/PPUSlhqmwoUl9uWBYK1
gOXvVjeurH2vxd3D2T/cXDoe+B/nOgzA4DOBxsjQmZHfC6kwkk7hZx0dMEeumRhNGr7OypodvCdG
B8DLkOsiLrYIMw+HimLh5uN9KE4kfyfu7LPi3vfvvev8VQD4gpiOok8ovgOn9cPrRu0xHJbvch8/
Uy16wBwIDtkMPJA6/eCvfwNTrU9Js1/3OdwY2zO1hY3QglH37v2Bd9f5jVs1ZoYRf+congNKOYaN
fz+Axk4LhZRFuVEyyGdP3ucWFX/RIKADZfSObWyFLO/D6pt1kzfCOoDCFSUtZUe738lrp0NnFB2W
9IQvx3Tx3i4FQ6fSNFIBfFrhVOWO687c4tL/sGT5CD5wIdmJHT4TPf72TtMXQ9kjC+3l1RSszo89
q1grzBdHF0VygczqLyqCHPOAQXDb/Pi/wsZYHNNu4WP4NbmZjjFBuKZTAkkWVwJmmdRPuDBAQ7L9
v7LhQPk8KMY4HealVc8MYHNwAQwgK9BQhUQwh/st5rdQJ+FQMrNUmLh3VrrNJVCHf9QrCw4uKa4y
jqxcUq8Siy8Sru2BvGPsAOG6t5h2cq/clzCw3BMFp132Lx6pnCeOOSZLVy7EM3TTMmhzsE77/aHX
jaGiMThZ0tPbLdTNi+X+6D5A6YZcJMwUdt52Y0JUGTSyjTFvFc35fboHiOEX6VdeM91NzJ/N7BXM
npxf7niOROLMTogAttYU8RuyFZn7HZ3DpAmkasc9Oc5oD6RsE3jDIj2aYhg9/NWhUGgD6L2c8WaB
+aMMMxbcauUEN27qWDIY/Jq/9b+G2kOX5Nt9SKSO8wPlpNPxCnATCtXib33t3YP3gh4wOqdE+8pw
nasUXJi6o0XxAlKsk6rx9BRkgsBIt5CAf9mVAhk6BnNk7gfINVwWOYo7xnWM4vmG194C0jX/4PI+
eFaK+4vVKyYi0pt0XB59iw5hfs8bbsXQBWK8E7/QW92TOHBYZO38kTBt1dSGOyugL+Arh3v/shJd
ODP+gHAvueUoZEXRzgTE5Fu8eBQve/pUKCVFqVvBVk8aU5o2SITC/4RckejrCe7O4sjKOXbDbwKv
uvCfCeKEa2fwnLxv6rpCjYGPgRgcFpc/8yg8zwQRfEM3nLnniAkz5AWHXNGnq40W3sHxmYfMWh8l
p6sGy5ApLQc/82v5vxg8ahSi37QedoCdqXvTc2r5d6EKstdgEeEPoyVt1cqkiNXCvWBT0+YepjiU
gifNjLj6C4v8mY8aJOK2cbmcmENupGbYZEhASSnMLsoyZYEQ5w0o5dWfU59PTV56zQ1T/HiPx90z
OIq933Mlon+sLd1Bxswg7SSfGeHH2XsCzxyTlDeFXelZ8ko8B25YXOhfX3MGmQ+vlllIdYfSUU+F
goxgRFs2UmxkWa6su+1r+poewi9O6bj7ErHl1NN2DnMPoGx6m/5uLlNecBf2pCCwDb/0Gnnptd17
LE5ayM29N2+LGzrGHu1D9h+3L55ODcxdyDRq+KfkDRBWnD42gO3nU5wYUvfb+T5tA6W7VtQalxnk
gECIHnd8AffqyxW1/sAukXwp7CCNvomMNtmP9+M3vpDTr9NpJos+9E0NBTlx5QmnCKDdmmklPK+9
6b2SO1yULse+UIR26+6/TkwmKmNyQBeAavXrERBcSA8KcRzWNYlzMKxPG4irLIRdBuuA44W6qeMa
VDq0i0yOedgtqexnLYaZpPPQ6YFgyZTnGn3/RVRBX5h/2tzKr+P9gBPPQ7DpG2uI50K1gN2jcpb/
icqPNow6KR4Dy3HItii8vqCh9A2JkcY3iIZtvC4gYLj4gVJ7E3HvgJvKfIntIzVbo8/8fS79UK6Y
c+wPIoWvpuD9H2R68q2Iu7L1VcGbvPTfPq0EbEUnyrv84JM3cify22lzo7hvJbke+Y9XhjIclhay
AeL+k0K6gXmjgagRIYBzd4VJ3M3ljZVTOszKtaFU6R3u5Ab8lyDf/ndxt7LOAC42Fkt8PqJbYUbL
y9tuImlTSHi8bv6ZXreJ6+RMeZHlWMmvf1c32kiFKnL6Btr5gQ/hhR43OA8jmQnzfgI552l9Ejmc
PjH4Bcy2w5spZytfYG0ifcoTKeZ0l6G4ECYQxP/QDWBvbjg1m3HlVw6PiZisCU6c64r+ujAKlpg+
hRPShjrd8aStkGlDMoOWNMIW+YU66+1MEscppMho8ek2+nUuQvk66vSuyFCYu4gG1Hx4tS/xKAwm
nRlQUwLosaPd3m7G7UosL964AskjEpDhxDdrUw40aZSFgIdXNnMELnGo70h1UqoPnLHJj5oJfHWG
ZPUiLmTmTnzfcv/5s8SFdrSsIRHSp7VcaN+FAckG5mRaLVmJ25rz5aHgwyfuMnLklLrC/1rwfF/K
oArMskZksdV5wFXE5UaJayYTvT9hAUSfRPfgCEgsCexzeEAIcmaaN5aPHlycXQC/D7bMds9Z2CUg
qb3nErsx8bjSfFUCasg2yWHh7//Ya3JPfyboV+BQ0oywLx8PJZ0kHOwl9mvcZAsn1zQbTv6IKQFA
DZLoyq85m+H2QtP8Uu4m6Ui6+FEZXtFqMO+veVTldE0MgDIBGi+jQy546clvDcxhI4WUH7YwuBBz
4GTCKtXtaNbpl8pNqITu/ijSaUlbDgSgU0lxagwW/II8v3u0bIyfX6VF9xQ+OAss4DPjCrVn3x5s
TyAICnikvejF1Hn5USZWdELEpM+e+C14nehUN0ZopeIdTgk+sri9eiZ6GLcTfonQAfrAcBoETBlD
jPFWBhyfd2Bg44XJC9jEn3pIh1z4ogqicedH3yB8Y5Aj6CG3/YhqenCJLyuoRRTOV8dJde9B5Vdu
pJADCWKk9o1uyY58+fDwt5Y43lhhQqd8uxYXDzu65F5glVGfRcWWUwZ518mjeaT+fyU/MIflBAc8
SjDL7+bCwo7YGC+bJB4jMOPWl4+KChigjYIQAZEzuroMKIS+SEd4xROD1dJxzQHd4KY9a8xOE81T
G8wrmQZxUBAyhHEM/6vk4COqmQyjqCEqYpD9N6SRA7YU3LWy25wL/xNpJASF+Mo26ziUa76cnKgr
h5YS1JKeA7O2Jy9/43YNk1ADcnmuUSkzlU3LiKwnYFVAXSYAD6A8DygVuF38kuDmrCmWOmKshuHf
oDM4jrpfHwnJjjXMhUGrfR9VvDlcF4Cw8y62HVN9ePNa7hVn1KZveJ0pYWt/lGGBjnCDRCsy4daS
6WadtdIXmo24kS64IYd6WL/j4/aXd3vtOfftbX0N+KqwifUhyXxwF8TLDd9Yyie4SFe/kxJFdvRV
HJs9wZeO/ubq31iroxb1jv+GyyZF24XSDmIa0cmeQfTOt8/W/BV/b+u2OvYoborbnwJsH0FLyBZ8
8kZqDlp3eFu43hFF4uQ39+1xo4xjWDmUraSZ43HSf3wUHntFN/lm0svRymQ0bj3KH+88EmBVIz/n
SCsok/23UhjBjR/ui1KRhyLqL/Jgom7Cybc9Jq1CRvPPBHuz5X8ziF1A1Hd8nH1wQ/2up+LOdM5k
0omFFcS6w0RL9j3BBLvDtvre7fjSVTzltwT2PFbAaTGeIDpTgrca36fTHnrV7roTMV0Rq5oDnjti
J4OhDApt/I+BpO6xOWM29qWclPnKJbhzxNMkRA0qP/GjoCDtX8ZvxrdEZWV4JzMEIcKFs43Ps2X/
EKnuE5bbJT4mTZ/mjTmW7sy7uOs8MXF6KygRonY3csnGgi7y55mRfyUCbTU8QCsxsAPqsv5gELgI
UNvAMZV3BhaWxrrVHzfnolvtnxv8lT7AQwusJ2Jpx3yePO5dH0oRpA51YkqDzY5CaAGvYf7iaw70
7XxiO9jWdwQHcouKeRFWs+wSCvu7w38aIDcUERUPy42ZcaT7oVaYuTT0bLsNbMKgmbewBPyxPk5q
u+F1isgKXL56QskhUQuOGwlbtyAG8+7UKCVuOFqUDDVo7qWfR67XhhaZMyVQ7OQ6Uj36XgZWj3+P
kytHYrozOBfbKc5ZBCfhKAtFAFkl4vrj02dYi6pNlPorHJ87vHdcPr44IF89E64KRmUxMXY4Aa01
VH16SOAvQ9+xiV4H5+jwVRM3YH8oJcHWYaZwZPB2vv0bRmvHQP/jSLyC9sIzYAJRk2YLat7hy0KD
XwabLpzyG178aU2GCXDv6ukf1hFdzxGtdCsS/jSkd0j++55F5DlUWZr1v9b4CE376WjwddAlSvnY
DbcyX9GYTNB7b1+yt44g3iC4fB9s2b0lqcObEVehmIFwBp+dDeAjfajmbSH70xsyfIs3V+fpV6Mr
MGNngI3NXLypcKFy53RTJqQxQAg+07CM78BRNKoGZE0TgxHWrQywdH83nm4kRIFXMlmBFrqHVkrk
VdIddhNAhp6RwtASsN2ZEmwXley/N1OKm8uuO/MpDOqBsE2vhjLS98wAoK9RLlPOPuLGhv6XHlDq
ox+7RlIj3nAcbuP9HkfZJxsIC5yS80UMMmHGsXiMwZvx4gTlZ0xXPqvoN7pKh43LGDmowf0rWlh6
5w5TEkNp7DuCvD82/MH72vNKFgcObVXYgouDFNF/Jt+9eiE0xAJknz0xmTmhMTngarMbmJzFayTt
4v4CN4oCFY9UjGtkAsofOE55Q4gPqy6/ptB6eH2VwOxgfbVxTUbssm1i1sQhEnChi7fgUS3Cf18E
RLj84RJdghNmk2o7YZb8ZgI+lGezyHt9/Bt4rEFEo9GOLmEUAFnwUf0ZTP2PqPNaUlxrlvATEYFH
3ApZJCEkhL0hGie890//f8nsEycm9szs6YZG0lq1qrIysx485YtnwMxBXgPMBvUuanYNrpg7z+EY
4fHPBJuwiDEJEMjfIf1a14UxYKDuA30KiRu/6DlKhT+dGGAbvAzsooL3kT9yRqPHH3Yh9LIwgfp1
cUrhq4NHV/eeOeXBdnHsFmCOlQCFOs3RNSNno/o+p/BD1TR9+GjVEP4CFW291ic7zDGgIet/hbuu
MW+2YV2v04Y7xGTTRlBzG7nf9hoRR8WtJNuOeU6lPgNzpz5qHZyLc2a5F9qYNrjroGhJIodzdXjJ
/ii6tsio/goJrVv7DRrkdjbgAl/GFD/5daVarcfN6NveMegqplxE2nsdkJhE9Bj8abzzmXCyybZ/
39ZjajKQiF2FsxNSpBwlSMUm+b8xtnFehILyx4jWSs3EKhgCrBDZPDttTFI5yOLjQvuAbuNLPTQ2
mpRBTBQgX0RY2T6SYJBFUlaSSlfal3Da26HV4bkxA0BCqMHXLriQEgfbP744p2VyM1/ZrfvydQtu
WY2k4dh+LRDVPRMJWD6zaUfa1eWObhwG0TGqe6oF+mlLbgOIjUW6u/VKKDijc/KiJ/vsA/y9+2u4
8Sli2dYbtgR8EBUXgP7PvhqqqCTp69wB3XCsh+7i9Frtfq3OZ7z1VEwceSZ0xxOszd1XRsGwydbp
NkXoQkJ86R66lT8C14SnzGNHI56eFnmr2T75247knUXriWgf7USM7q7dJ5t3zsmVG0NPmfwPaE7O
AQQ9RSLOIGfFBwO/RWtOygkMnjCklZhjYGnLSsflF7Jj0awsoYnAFYLuyhbbKo9pxtV2eSUnZJkY
sxmYnU4vZtvHlsDfJleSMAt7m/YORQuuMK29TVU/hKIK1Rw/S0oiRCrWJcwzrH3nN59OkHc2iLcl
Vgrr5wn0yMCPPgA/6TuJro0zvrvrQ469DvdPHFpa92GTbMp+AdfREiyBguSu/qzHyHwpnbC4o3Pd
cOUdgNaQqyhFEC2wMqAd7GzitV30mF57dIlhjfHLO0bQmrZMkJjBN+h8x8B+L7TPiGKKiTGp4UeA
KVly50CnNAXlhyn2xQ9LLRP5Hory/QYD6FZTaQIq3mkG9Tgo1FpER+6tFlN/AwrLYGP3SOd89ng6
zfGZoe7WPuLn8j3wDXqsY++N6n1SnhXGea88A9QAuH9x7uxdwD+bB8ApAFBXcJJBBBRPboUIHjNG
tN9EdubSEDGJz3/QIDce3Wk8sZSscxYMhJziBH3QgfFYO3RA6e/Y1WLL2Ca1xZRpeZgxf8cX71py
djMDNnZ3/W5Xus9nchiW+F7GxKF0yNWFq6e1McdVITuR0iyeBdhfEo5dmQrSZl4lLf4+1wQDuFxi
Nb1m+AUgEuCsWn5w0qxaKPG8nEnCk9yi1cvdeL5bjeUe9DM/W0iEWKo0vF0sX5zPEHoEgr2P1Ttw
BKMvoIlLv0MMthr+Oa9WsjD6spwsMltZhL3RAaO48oopH2HeeY++sDVlwrki7zX62GA+x8f5hk4b
g70cC+/RIML7Y+tvVk8Mxc6jD4aVDPjlQLxuTNqCDX4d/q7WmgFh0GexeDHr6MnmEKS6ldHh79Ah
L11n2DTVwDySl83E41b+bUEWQ5GL+odW435emkIw3HXYMni67TPRFjfQDzGfwodwXmyT3JeTw6o+
KfUGU5QEJBrRSI4tYoFXYoETSEpwaVDJJRqrjkus98oMDoAbwfPOyRT5aAkmV/KsBJECnIPfesAm
5RiusaCx+UCMn+aqQIupWdTlfJjIYbZg3Thc00niuBc/o56yPJREyg9Cx+KjFeDc3Fv7PK02FBt6
JdstcDS8hKZPetQIjRZbpoLZdKBPCCXXbfSgnjgx3brYKYwmTdKPBiD1f+aaMO3Kk1dS8tfg7uK6
DKwBll7yV5zExqBqMymAcZ3zQnw4AONjxcd3kyV6Z2KRvZvhafpwFkQlWgeQcKHGkyEjSFGtKMkF
JNjxbbZ1B4YN3TEQIaAQXrx89pVTZLGD+tws/kAjhlqIZElaDO7HQdSiJgKrpnTb2HWouF6VFbh4
EgQJZ0gmzzb7oLEguyqQMgTcB/Ii/mnD5LIhs0gpz0jn6aHyHRRCHiClU8ggFQYBpcBoVDEHh+AE
j4KJp1RLDjw7HHVOJOxbF1XREMI61lJwXCHsuEBwQg+DJEES5SXJ4kYur3deh5rdGiCq8CG1eLjg
VSG3JoHnCSX9qTa4JTWWLV2BFqpvWJ/AsybPZ8Gl8i74eztoI4D95YqO/aoLAScVd8GwUdagrRGD
aMEo8JbXW1DOqTfC+8M94pPcIMWuSY2QoKmX0UKRQYyi0qVtTYnMhG5wBvEvVlt33VfDAahUaiDh
pq/WgI8jTu1JIpmOgHt9ErUguF1cDE2RhE4/S/JAiAGtvbiEkDq9zrQEHRrmdr8i+4U6lTJIxRDB
VtaEvVrJTmC3F/ZICqljjhHRcbSFK9ub7oFvc+xjriTc2xAGeyUueNc5TO4S8+RpAv+VJ4XAiM6U
muhUyUQhcnzAiux9aET5YAsoWqPepuQEBQbFIKKO9iGcMHdDH55cktZ5ApHCA9B4O6R+5NgcGDAr
qx973c0RhI6KsPkGRoRJaRvXZa6Wm8IL4CH8iOt3i64X/i7JJxksVmDT1JWgBRo4rcHyBhSECFfN
qMnWLxH2m/MKfHZY48y9PnRIo4srEfAhIA0GSbKivPt5kTLBrRVHETSW8BzW4gA3JhQ2yWY4XYLe
sOS5CgYbYCwFl/M+es+57scKHideUJjLweYkhR9Vseua8vdyewcP85ptx/WBMXhnUww3y3igT12j
LSvd5mjb3XebIy74Sb+R5jlFAOKAJwdmtW1ds8sfxnefAYNl27iDtXEd5Ofcw8qIIjE5DMS3P4cF
RiE8nWOo3WEAr2DVBYSiYlyPD5VHmZDPhrSqac16jq9kTQlFFbUku5ttIygKxIIq/zgSwIuMjm7h
A0/FffaEBaIRlBzj1sbbBfLEvPqXDmai33AKK1k3sRFP4V9LM4BPfai6YAIBBK8puWUdIYQciefM
ZuCV3H04/hbDubx6+8QWY6FLfARr3YomzoaWv0xzN25q+s4sTvEjEQuAmrsR4NeKueKlzXykeIfY
g+gtO3r3GJ+ZXXBQJaVXx7MSL9GYR9PEc4VeCPmjAfhpY2VDV9b5LETdqnebHSYlramHsbKtYBGE
qHr5iV7pA7eYTesAKXZw978wYimDMIdYcHg9oKCzCBhuQv9xQ5n2xZETGH91ZyuQPeE8pvOqbGMU
m1SXzdmXjJShL0xWwzCdmSem2y19WtQbd3Pugv268mivj2mSYZcMzEpBuHUwx94zHIbxaehhkO/A
g95DQdYUBs2uF19Xpk0PeMoV6w0K2OTohHi7MbMSOo1rDK/Xw/qfoWnv3jOu/0FthfuGqZS/xk/2
G+67XNYV0jKGgthmSkt0x9l00+GaboM6QwauGAxHa2jLMdWVvCQ10Z62OR3q82KH4oWJU6unP22D
OVVkjseak3m3+KQfmzwLFniF573PaqPKiLngPHJR2ylskXhsGBWiA4WDEiqxOLrsfEysP8icCFnW
0TozlCqOLRKUwYIlsvrwpIU4NYnLihjslWmSp5u02lZCB/2XN5LxdIWbg6pH73BgtYjzRwuKwr8V
aQVjiGqLjzsFROUz8sIjE0qwm2R96k95xLFy7aaZB7uUcfTEA0Fw7Duscpliv7qlxy76q6lbbeE2
r9v2xd5fYplNqjsHcMbAIey+w12HD9VWdKMEpxLAN7viPLkFG95YHrkN+ikNU7cm++I4K84/9fYV
u/oiuN8/K+WM1rEMYHE3DzVSQIlsFE3giEO25joSAIMfNlCbl4kPCnf8gE4EYgTpm1lVfEq/BOMT
cxqei/57UD/DDyYTJhrBBjUY0IhC66MYfhi8gQvJPniSRG/4wfqAAJqnAXGe1AhAirTpg24f/zsQ
TuLFi7xrNIEW/e+HyF5eCck+06x5p2CSgE3oAnJyMqcP/nr7nFH8DwrxRnF4neUd4suVAFToGQRO
I9EjkAFfyakT9j72xCBq7tJHZ3O0yoMnS+/vlZ6dnDR+UMrevRce4fgyY4chQLxMTokfBVkfVszy
vD76V6Lx6Q8QxWPBELAHlZGG0uzDtb/2OatZhjivc0O+/1YPc9DynDloTadKtN55TMLYL6orBlyX
QPC8u8/Y7eyBdustSENSJDwxKXAEHqvKqDhfqw6bxG2yKrUQmnNuhVZcyXxM6qfWB7zTu78c+PAJ
ceccH9qwP6F6A6mWB3XWOqMivn4Bf4BeLSxGheFsFumxa6RazAF1BTTbybKdtXnjVjIZaW7J/J5j
lN8GV56/A7dJHD74e8SJI5ED1xHEgsw7PLcvS4w1BUxuYYX1MWr/hVkMhbPUXHZ9xDWoDHb2DmNQ
KQuZK0S8vfeuKCJQckQHu+kQcUWmR9FKOKo5k30392qw4cssX+5AeGNn7LtaDtQveIUemYcpD1hQ
CU6Rf2sSz2aW6exLlJTKp2hzqrgaIaCQVm0XUKqcGNaWzunkfOmiDV2IdRv3GEB5Z1ZFw079LAY4
FoG1riwxE68YRiFrEiYeC1NvRInX0UFFxvCLNQ2PT8/ED04Q/oURBGwCtgLVB3aOkUpWxVO+1nJ4
Z1UPoK98ELotxJPnAs9Fr+Gd2uee/l9e4ZqPRBquQIG19u//CMcl3Off1LkMvbjQbYor3FHuWZ1x
G58Js5AJ5SWPkRiOwvYas2qQ47OTafLVzYxJ7B9u5i99dF1SMXD+eu+MQYIVDgMpvBg/COTMuUHb
7UvzwzK6HDXRJUKu4F4iTFb5N40CYPymJY0L1vruOkYnxuQUixMgwOkLA9cmc845LjWggbO2fZpc
e7icnhHp9g9tfrEHCPzETDoUowrQtQLtPxd9eXCX2aKzBg9em61MpNXvsM4J3noMJGxPBvJm2b+T
nLuiB5pizQqUATkkZX5qquVXChD4/EiKYizfabu/Oc5Rk/zGcck2AxyJZ4JgjGksGYxpGhmciWRs
ZHr0JMyMdZuhLsFRhh3EMcAisOsMntXvM7y1W3qVPLYlENI1/By3W1LDcI7aRBhv4yl86RImsxkj
/fgziyZa5hN8+fmd0Ar2xppYd7nC0YTSbYRPs1YZYJZugD1hIGqxNeLLwWjym2eruMyy0GYgff1a
Mc+XOm8yY8at1Fx87t/94QIwAEOplrNlIA7RL9g6GZOU2fZSNmrFcu18u2YWcKFcbhbTG+LrvCUv
//9fWYZLdubHWSYJLFe+s38/g729a2dphlaOpUU84Gf76X9ja+3032NinCFxgg/DZAW75pFYKCY4
GYv89wT5yTPnSz6ib3eyLNPa0XyEvM3DdNckNPoKf9ejzXhXptGCg7BhNQ/o90GUeGluz+9TM4bH
j//vwy/1ov/+udHRW6c+U6h5NetlOU9B2PjQWRxxAR9GB/9uS+n3yXjQM26K7p3EhGuLjYCqhzHo
jDlBM0UYpFGjiXEsLYZc/KRJb7zlMhbQjPD4ey/iMRFTV7q37vGOho3ESuDrJ17JtXMb4r2THbwD
qR5TNhwmAdyIAUTtcIZSrP0Z8KS1irSWmEA3mSidwIy//FshmuRCwqhloV3z9GVLfud3vYDzhT3E
ghnFgO9O5ESjH8xhUMRaeO8VyZwBTybwz6JJFBOYNJiyyWH94tycNEjAa5wCmjEGh2/ah6BCnS3J
voh0lKcD+iMAd60cP/4z0o0mJ8SlTXWOEi5vn6JmCnN5OA0vSHbRRdAMiIogVN28/wU3ocseGfRq
3Bti0U4l3c+K3QqbWIzhV7dh11Ijq+Xm1atEWxQX/jepWmfmfGA0SPgHO/bqL1wF+SF0p7KCbeb9
vF/uvlDC9K/B9JmAW8IOQ49bofNDvkdcQs3b3S3RhjrFP4W9vG2MG/zsK0yE0gRKXXCfAXvWx6WS
LfPCN+525nOmyYsVT8/0gBn+Umm4MfYzxhwuj0PNWM6q9qcjKRgG0NY0m4YMo3We7Xu7FsGldefI
TTWDA3k0CrJRQB4MZfjRVmsDz6YzXcpCuAdOUacSPKAF3EBRQN7CZlScajjX7MMgexxPI+0kshZt
WRx/bWVLEgZqEAI1Klkqshr6zVTOPDgiix6mkSgv1TpCxskshiKpeo1cgvXHtlec+bSomrTLmAWJ
ILI1DqFA0V6y7+3C39E7hEaPIbbIieWpc/eMLjvB121Yx/wd9UmBweTMzIrz/n6oeYzGeEdHGf0i
Ht1Mveec4FtSJlmi0Dy0DjgLXBjucooYAL+PD8ktxdLHf3QaZCPoEpM113zwvozs4KKQrN6ZfOc2
g1fnkl7SHcOeGsHZeTKIo4ZcUocJuZY3XV1uHJ7brm7G5IEuVYpV3etFACDifdASDDSbRKe5lrkO
GDXqRUbC7Z2km5BcTejZa0jFNFLeU3Xf5OFvvofBQMbkTF79YXYH8lhnlxx76ECHxx7m49beOjN6
QaWC3rbCub9jfBKlKoXeplMbndmz7ddKEHaxrebUBtr2S3r6RlwlWyV5laU9WEPxT8x7prxgqdw5
DUqjTYcJqZs/xFjxcwRs0OxVYp0eAviQTH2ARK4OSKtYIqLr8lYUD/DW4HkkwHlaFFJyodJmBbBY
WEE6ZbSiChxuyqsISPYNiSVxDfNL7JPwQJ41MCft3Nhs5LH2fe2cEZjTB0bjdGU3lxEg5f1/075e
8EyYbrmfYZsutQBb3lg8Nb+41GG07I6zuGZf8HFGrIjggG9odAyr1LkyRrTRyd1mpwCdspISs5fv
GRp1bBdSA/EkS8iD2/ocTrs0ISht298AnhP0V0758e7lbzlilqnr2jRfUGj0VOit5LOGiZhzpkXT
btt/Yej6SKPEftChQiJjookllTnYs5jDVfckDyZKSjSDukrcnZFoXbCdl5nEFYUH+4OM8t/EBO0s
oOXfTJsycVT+y8W2oJPbCpFyIjtFHo1NT5bydYLMV7py0Nmjj00w11ZqRUeMwuiwUA5gDYlIvCpd
gQdgyLc5bPCC7dS7kqX7vsNAszByLD/zfdd3sQW23K5L9uNzAP87tzTrTZW/TsIl8ZVezXVYYPvl
9mPpZ7Nba1KmXdrVZDjZnhJWEAtxEhHOBCEwQxsPPiVvGj2rJO/mPgHzCAuzFx32ov3AM/HZ2nFj
aBF/AxY/CecPamHQLOPfyIw2AWmNCt9ddMRfm389OidqkoOd+WRoG5TW2GW5LvNGHM3sJEKhcxDt
MxFwA2fW1pU7aZxNOB6/5jNA+6/asQiJ4QDj8wDSfgfrLvXyr/9qn9h0BNFar+h+e9BQ6tF0Uq+Z
a5afC6hYmjOCmVqzwFbAUgBzUxiQRMyknjRhdTR79/l1DsMS34H73f3G99HgBr6YMC4yIgUPP/0i
XECoR71P/9y7RailuTceXikY/Z8iGUQ0U+TNIbPNWjv+mzpsk+A+fA7xieAEQQvORASjy2AI+0Vp
grhk59+c1xihCVILttdjXOrU/aseACQ3Zgt4n8XVu3v3ACm6c2ktl3M2ArdiY8Lhg7bppmhuqKsV
1nYdaA8u+kib6XN0HK0tTRqo5b+1prFSyNg3KF+V3+LswKJXpcJKfmJbcjNf7kyRkAkewD0P4gbK
VWinJohhp2QhitbcVaalph+b6h2kkvV/0qEBoFPKvtS5LzrEC4TUq3P2m5MktgFNj7xuRvITANHV
9AwcIVwNX80hilbd/K8RC/OdIFrpfePjHPeH8BjK6uPqnMH74cE1s0YIpejHmSogv9qGeNz3ylQ3
nB/BM5h2sbdk+JfmVFyH5GfOdXagYDktd6D8Yyg1U0hZxLWGh+lL7QYr6kJMdtAwcPUbXMgJD39i
CyBKHcivwSG3ZMSW9MaN+LHSjD8+/eZvM9gMthuxi6+jfEWfopKtfTyUqgnHQU4vtleK3xiaRCW/
nH67JzStDP1gjAF3fMUqAofsY6QU3keAuoBb1YQW15dJAFNMGn6ISQLeSlZFTsC0QmZMvVwE4cGD
3B+5PQ1mHLox7fDIhZ4IEAi7zWtQSbezD7A+C+szri+m2TmopeVulXihZXmOL3RJh8UlM8ExZJce
NGCkIlsf/tBSRaIQKbkW1Bm3DuRJZtNmLBQRIZ0TB8w8XSRBIERjmzEqApiGQ4WjwwCrXS+ewHpv
0Dz2eQeDBrBa5ZlXP09xMgChHZVGDNPFJrzXiNVt2/oih7E9137Bu9mIJ2h3BAu0xphSMWccwW34
YFqpGjw0WnzxwhEYds+lAI1hbTy1Fws4XidGmq5D2I220P+f5RQ0Rfu7uJDddb89yNKMQFW7FmJo
TmttsQhA/qi8dVYyDoygTRrW3jIXkP4C5+g+nEbCpbUQ0K6E+lU+dhW7NQKtTGZxwkDgvNAoLd02
YFRODAEa1NwBBTBjKXVwHhJKZW4o86ZdfafgVDDNeotx1DOqlG4Tmuu9fXNotUdPqOQ35EiweZlS
YQLj7k0iMJVJka1ft5h77bqygMEGlH/HowKP1N1vVObb1IPccnKk0GqL1E3k+cPlj1dbfpFYgXTb
J7Fsq+Nr0JgyxvQ+20Vrq8Q+J1Mn+ylGugiGnHLErq3YnWJUAcH/Sq4HNvJhgDRd8wBHFOZr+0a4
0zlMAkSXkD4IpdUyncPEpbW8+fE/SvCmq1yAREtyopQGmvEizlxsZdQAHdIICAiIcc3ynEkNDLme
b3y9Qt70mP/6BegsOeDX6oa+4kGdjgNHi5cbP8Izw6x3yrCd2SRzXNNFBhzWJpXJl1Pw20ZayE/k
Ow5RDoABD+d3xIMVAX1g4WFt4fBjbcMEtyHZYufTkXPAq6NCfRJZQAv0Ly4/I7nIIdnGgNy1bc0j
LwzQChI243IidFmzTSMWKAk1FTImyQLWOBQ43njuOZ+wa7frwz16/V23DwTHB+umlJpuGHb+quHf
AzoKnqvYjsCvR4wTYtbovNtnWD57sDh1nFiQkonK5oofMN+i3sRIH4+UDxOdNK0e4yksmYSNKHmr
g4Equ2X3sc+waIImxfRPMkhk35kq1y0n+YnnZ1i1g6lkDSCQNcJBjA3KkvvG8BvrcUQnsyT4xTPi
A4P5yAU1DHdrfZaH9mz2D+GQv4l6JfJQ11tyPJGgYOpx4C2h3pAPf83lbVzsvanTDq0MKhb+PO6D
odUCzmlmDuVz+vLoNAajIIpisgdORCFeoAIx2IIDdQLmBYLGFQRB8WDgHFsfDDflA0+z75MTAyA7
Bx/SXXWdIdyTPTAidKAh3jThGJkhOxx3TYO3DOsPJfHvC5KrrZnapFY+FEID66Iy8UCj7+4g7RrN
VGB0OCZvdpFeveIBcSLUMBLygbTeh0MNl2/a/9LfulofajWUwg7BidBVRz+8ZXxJwcH0gEoO5ieE
4Jf5Qgpv2HIQhc7GCAiZ+sCl7slcF5sBJMXMO/m4uqRTsBuegkY2hcm+dW+BfomMIRdcKCzRw5um
nOvwyN+U+FgMNRaGiJFErV9c5OysMxpRn0hUxP3OMZotrBFpZbcfDSJmBehfCLsYuN/fBFsoNvuw
msCPduqYp2j1IakhEYLwug6Po6ILhRbWqmIuxYUXiORwB4yqxE/4ubhZuxQbEKVlSKK7jle5WQei
V8J2oyFu0f+2FrAAHKEGRGJeKzG1vq7/C0bFzj4c0Ie36338zqSbphZeJNhzqozBcqzFkyZ880Li
Voss7lcg/fIPXCe2PqZSvKUVYDwGgcNkLsLJHows3NaFjk0iSet4pFcpz3kpHl/sDri36g6p1SOs
jfqSiT80WZownlUc65ybCWIDpYMF2VXx1/zl6OiQpH0UMUM2bqwMVpIaDELsDXo76wWkaTpWU5do
FFQHYJngdJORuv2W5WA11Wi5ZN0/8FGpmXJ2gjijqvcgR5oyOMseIFGCyWdA5+ceCS7Ri99/Xc1S
QO45ue0Ys47rEeNWsLf6dbSKLaz5qJ9G0CNfA+rf8BmTn+PwQ2QFrOJj6BAE4tOGbRKq0c1Z7+FW
OYGZkaoWQHU5ZEBlmOPbp19p34f3oEQM41AB42Lrqxg5ESLeNCAONu6qPdxtLPJf8jAZpdU6ZV/c
MTKIvnx4d+4Udh2FZDmrUOjJk5cbMC8/UCxx7p0hni1JXSR1XYBEAlgq5DJ8rGHnHBEQbk28qklI
5sTBsLtXKVngSBPe21WyLX8zSkkvT7AVcrG14vXzTes0Ki/utKqJUJx/DPziHIjp8rp4z5FSCxwF
OAiEvMO0JkXHNsg79mT9p6odTZp5pmvDWOtgDT734J0rFAEOXUGGsW17p8m2x1jaoI5pRTds9zG4
MG0On6YNxlH3mTZGkt6x5V9tSWUqc5ae0Rpg+GHw0Rk0u8TMnTjK0YEtUyMoLzeM465b/+bljMek
+fzV7mMsqgzhgyYeeTB3WZN0KZxe5DgDzAl6xTYnAW9TCd9shQchQT3KF3UnYXtMHsJTA7ENACG5
RUZ3E3XnitQFu4E+p4ZTJkLhOdxR4TNg0XyqTSsnAdkwW/fr6ZnQ36Guf7ZeaGTw38BJDoNKk6qT
d2l1NY8ghIzsXDifOBNp9MuYTSqHO0EDjgkoOSSRB44jDMSx3+NydB/X+wQNyBHIHKxoSr8wfQuo
QfWddyCFrZo6D1u4ADpSnOncQLThHHr4SMK9EdsGtziBXD0IHfBiHkMjrXUf6OePCHCQZUCtrEKp
Wkdbfm2caYdXMXLqyzGpI+LL1oHT9x0jLQ9IFSs+PDxOH/GSlJVfraB/GuN/vMLHYvBPzNGQUZnY
QCQy8LYYAz3tU7HAdcDEjB29klOhaBO4vMBqEDXj5RYZAgvoCy50SSoUIQQLEDrNsdXhtY1q3cbY
6EhOi2iAo2wKQ+cH0iq6MB62VR4UiH0EXeJcw5zNjs6jT0+fhJ2ewqA5UvJdhXcBgsebU7O0a71a
fKTkIk0YJEjeWgtJuc9ENsR6Iv/fEelRd/tPwC5sWI7IUZhEh55yFD0JvAPENua1/zFRuqNwwLW8
h9yJJ8n5xDH21rmWkMqbGB00UfvjfMSxJFWwwWl05TnKPUhsOfJu3JYxHZ6IyQ9j0VtPSi+OrxqE
2JX4/bjMRmJuFND4V6meeBRrzjoYjJAbcTli1gpW6PwUGS3kYJqLX7XbgZeJ0SrmCnUcZmpdw94A
SlnUQxw6wzcsWwzzIMceUNpRA3hFcyW7GljXOfxrPjLkWZnsFHzZoBT8j4efPn+TxcOWxbaerNsP
xhI512UdNiSeu7on+/a3/4fru40fBC+iIBF3Tv4kemokJJ40sWgSJEe7BCKm3dqQ0zoXjzXPedFk
ivLT2QxQuUCqBy962ZA7nfVIFnX+1yfS9CktvHO35myCC+5ijEoG3tx4V8gSu6BB88ovbOgow75g
Duwpfbk6rN4wEkrhjuHbTUVzt4KZaC3MA9g1tI9VujySZ/fd26lf2Qb8gfuirO7GDMRGUOzXQppH
lMqMp30MmvOJehXq9cmqrcRZCfkfwhpb+cf2gUGHB9pnVWWFdCijYQ8xBwIgu/c6uPuQsq8i5uEx
O3XK8KOILeYXX9EPjf4GAuKmOL3vUaGkk1EDc0HDinozw2X6Kiv5Z2VKcvLAY5aycoBEYTdYg04A
QChefOwj/Iryh59xDncXzj0qZW4kJq/OGZ4ndAUH4BScIvcu+NhCjcJHA5YRXQgb5VBWjSo9aGga
BY90DkHcj8k6b5BEQ7FuePRWYO1ML2n53GUmM4OerHrNeWP1SEL0aMP4arTuuJBU7XvDq2EPypqv
4oPkNNYYB+BibhdOHNqVh2ugTjONl9VcW9X+B/EA0WrnXiFSXewbNgh564nSEaeJXuE5uFMfG1Z5
033WIpr5tXundPwhQAeO5GpB4z5b9e5xBrhuNYGM6osvgGE2zYrjN/v/jfWo4T89Mv3ncN0rpG+U
8ChBJ+ri7pJK8Ipq3iNqIMbkqIM5cOxRKbbugHm+Yw677jScUwVoKuecempDLiCQFliL8+BO30Uz
MKuwCenW0b1Bm0jpdnNYX75qCvXwLq1MrUUA3Kr/XTvVDCxsS6VQ6HAmV3ufWB4cV5vDbR9sisEd
TBmET5RyzrYjhz5u/Z2pI4/UBsfQzZIRWmc4l4OgfExrexddq47B5Z5jiKnCOg+hu+pjG75avE11
oOsvshQ8TsfVrXu/gwRhvFfysimdlfH7a9GD6N8i7v+W47w5vMLJJ1J/llRLkBpwr/7lY2REVNG1
jvp/KpfX1hndSodPwYz7PyF0+lh4mhwIKrh5UMWVEqyYwke4ZjgRowlyHxF5+jTJPqZWddGAKV+J
Slcm7pgMXr2ZSx5sH/QQbLDlzrtU+HmEoywIT5WroV2NOQ9jXaeMsy8vX30d2zllFCka98d+jDet
SqRpGwd/OB8O0YJgsLfpovD4K7W7d3MI0opHz7hKeaYkkw/yNumaEltqZmn9q+SoT2H644l1JKCv
NhiRwY9wSxw3uNuCoXY3/fPsPqSjNZZPpuA0iAgfjqSucPups10Nibyt9F9BCHWA9EY5Ioi/GkXM
quP93skXQKBu8b7Lhv1Nq5iPwVkD3RiqCsbPYefOSaRezvDsvdM8rFD5Mjft7/IyC7iPzZGDOofw
Zgk0KSxzdzts2AdWDaB/OC/7jHuYZvWMFfztmHabfqhru34MlkeHK2d9TRfKUQ1MkXhX+wnhB630
mUdYJn1VjvvpMh56VPirRVdcMyrp1NkjaDZt7t8JslKJQSDTmGQUi6TB3WbG0NVed564f+0FY6Ap
wR8Dzfz864H0Cw17W8aHGQIMf6Xq2GaEKboxDxsF3tGX+Ata6Yd+nCoR1iEem7OZMxP1waddTVMP
t9kY/FU2uXAB7CdsAxyyrbJ9jzMq5VlMHkvawrQgTv1cw6whm7QRIlAtKbA9VoCQVMBglFVEudA5
SSc+FDj0OchxZLCFqAKb3rrEYgCjH/KMOgyGCq6T0cETWe0Jg+tLcER3ZeGvgISuX4nRrVk1kikX
SDiE1CCjLNQExOYBVZqGyw3WXJV3gO6Oye3Ve3BCcBUTS9cqjof4DPWI3jGga8aS3PFohPBofadE
j+yHQqjRX/cFrb0Nk8YNubt7i45o3die7V2ydkrDxtQqzUrBKTqymrEL4Su8yx5z2Fu0j480B08J
/q/8G96PlFBavs2g3EcGQm8XylCJQ1QMmEYgUiTsAAWSN370Lf4HDMX0lxtG1qk1QkTr4LsytdSf
wmQZ8wAXXxN3iEEwBiDIaTd9NvQPUXl1h9QqR+ApqFntEKAKdTIjmZkPbKGgd6vx84ol1pv5bDdZ
EcwbGHCV5JBh/eGNAUZU9u478+ej0jI82alcMAEAdMNPx2S6CNaQ7QqvOPhH+J6PDmuGj77kBxAI
cAYc8zVmj/aa7iPEH6Teq5F8iN9fJJO8S5CAlfjKoHYo99/hkW4OUTMtEauKvWdL/nF8GJs2HT0m
pqRHEAdV0u9DMIJRkExtUFoA715ALktR/mF07w9YYGNxiKtdoBL9J8blo0G14G6CHlGfqYfhYuzF
cBd0R6cQswDuE0DgC3+kL5Z1ztXs0HzG/AtTG8Ny0+7D8ekIM6A+AkVgebPIO8D1AE8wGtkjky0M
wYojeq2Bb/mXHQdLy3Br4DwN3L1NsogNrMho+iMjsgBPfNg3SMlzLrZz/gdGnK/kzCibZkE76u6p
AczvNIIE8hSQv2jmAR0JMspERR2mkT2BUjX05qLqF8KgwC6TeWmzt4UPWOPvAd9wC1Ss0Cmwip1/
lpGi8qMNc1dr+/xuMQn24EAwzh3+hskHpl0rAV6nu2lh678icJjJL/+P386/i7j7QBxKlmBKc2fU
1K/RHwSdEJsSnlqqQBOVbTL6vV+b/4siYtBdaWfS9pkB5pZXRWpFnly7+EPKBNTtiSNqEnNbv5YI
DROyNPG6D7wfBCw64v9YbPCSfnxY7hEFCEikGsvyFBBX1KF0zma/HyLEhQ0/AtGntFBNwO2PMZ8T
iEjPF2S73MV4jKPiiKEObWLyGMAJe/7bVOAObY5PAoHAwkcCh5GEFmjn7Au5mQGK+HHEX+smVwRB
5mJC2XxBlpb8p+RAjvmAa0HapIEVgToFyJp5LmtUvru7OajLghG7AGQXkq2oEqIOGl0Gv09N6ceT
A2CUOsqy9tkhLbf0VhHZsROdffhqj/TWiv1nIN7PPy4GSI3Q0JmaotB/OHwzsJGTm9KPtVO3SrSr
dtkJ9P6ijBnqqfAYDjNae36qF9Gg4oXU3kEzaMKDVNykUOD3GXwNfVXEJMMq0PaG34bdZd18r94U
9NzOirnhpF7HXyLjIdm1d5NT0uDvN5jGaKcbKJiAXA2IdaJXkjgH3DPc+8TqaTB3uOYvZLJTTcmd
OH6dAZL21otGNfEbbiQ4G6vRCwZcv09OqmPV9SdigNMVpp/cBMho2p9nqjxcFH2xzNetyRtGw2QK
d7b4d+mcu3ngZKnb6HDwmra8T3hXTFhxjOF8J7RqnmCSYLzCD8Tl7v1nhndaD7sllBIDYkruy/Dw
agseqZskYHZnGHYJw8r8KsydP0Xg0lYMy1VlMR2tG02tD0t+cvdZ0yMaxdiSseQnkwiOfsTMdg6h
t9dM9WfmgKvBj4DLrc2QE1HeNLyYlFAbcR2QcmjqpPeAyLa2hJxPXsgr3iEPiJaBn217kF0duu4m
i3PXie9ddcygc/tNsQon2ckFBXSgLfnwRS4CGtVOe9IFkPXArYEZ9q+urzUpsJA/oOtAYYaIpP1G
0/PrnAdFTFu8nkZ3ES8YSKWyd11FZSlFO3OsgiABEKfUALbFXJdTvMyhfva1MfJUVVRtfkUIBcZZ
BPYQ/K1mWC4gWLU09bzDlmXMAHR2HeI/QAKNJSuTjn5W6HAf1i0iCvMDueXLJcceRkcdXGLNJUQs
WgSdQkrSzfHC7Xot773LpMBi3CSCE/dw4xoe1IpNMMNxAiuMEmVjk5YjcCv39wuSPf0b7EMkTmV8
cHf0QYijcM6KBOlnbt9zUpOzVY6uIBzsbc6IiNBSmsFSPFLRbkxDOC4ZjYJFA67/Pz7Qnl6rCvEq
Yzd+yIqCmLoBWKtz53EGJ4jgx1a0Nx719nH8SDdBBgzIUka5QLWwHYn2eWeo9oI0gjqdASDf8O7f
EGiYZ4A3cjg81NVp43DlcD6pdPlxGMXnohqEdBoyWMp/dZ49jkaI2rciO30/1nSDQ6owhwCDlTGB
RU8e+0h+b5bbEAvo7MRHNeg2rmgyom0RFtTHnU0EQev4W4t0JIrKdFIG5GcWM9co4j8iJpN6VR3b
IlNUruGFrMLXRRsrTspUN0rd72cF6eW2zIEfJMECf7wei8rZt5IFfMCHjc4wV2nFdmTXc4XwKPmo
Wiw54h52GGdI7sHZnZV4kmhk3t4XB9GlW7PdfFlL02NALsW0DPtKJ3LnHtGR6cosSlTlfWCRdKyh
dfrsIt5DwQx5De3xch/ub06KTGffg/4DQQMWGkSjGWjtxikhcBsrLjVbyrjWOBAnjb4GhU5KyXye
8llTE812ebTtbDLl9R3ZBf/V+oZ3xiCKhsvH7NVaVTBqjRntQnD+H0vntaS4uizhJyICb27lDUIg
hGndEC0aEN7bp19fMismztmzemhAvymTlZWl/1Gg8naaU3rqiV/ApZFlpFBI8saEXeZoX7s/FPgQ
BCNroBseQQVwWXczXpEtMLzPrkWdg9Vm0pRfp4On4pYGTwuhLrPCeMXH+OdjthrIO919+xfQ+4i2
07tjEAadJiVzTgoezJH+a1onj/yRkJT8U0p6x4PZF9dKhMiwDTHL7lOJnXkiubKOPX7tFcwVxzn5
25ZvPIWf7hNCjd2+0kGzov0AsdyQ+EnMnbABrJdiNai7EOcUtgRtpGGDiI4q534Vh3+0K/02iJDu
HBeOEE+V5FXSmB7RsPbEcqj+C0OM+kj012afKM44kBLO2NQ0p5nHqVhRkWq+05K2V2PrK/59uNLy
xRUdbTrqCBWq49AaBMONB+wMPBctg2v/hXUpvNHaQcRRvRhqttja72jr5ac0o00eFhEth+aerwWA
uUKP8cq4wfK8NNiNSdKQPnyA9TF1Mqz1NzZl7Hu8HZ5GmxFe7kUrHE3DPknHqW2Ukq3tQDkklIB4
3unFKNYReL25aDHxJz47SdPIo5wBSvn3x5QSiVAMRmi9D6azQLHP3wAV8CYkeeNAW77iCJoqMM4w
N2kYmMLIhXzCcGDhpR+n6LOi3LZ/jIUoy9d8xKybPKwcpheZOiHvd8BIw7DE6T2aLRVu4Pbjw+Fq
YNdwxeK36/ZACKD5iYYZyJ1xDtmSakM+ZWXL7jTiUsHKbPvrBTbadN2rM28RhDWtPgmEclpGYuCo
iK9IOFcGACU8T+K049NwG9px7KzclniqRFn0QEJhk9g9RK7at6iksRdxZL0H37IfRDgCJcIe9IYn
m1/K+sqbxL/GZ2bTzrDOkaFLrELIIMd7ZZQAzmCqwOcfmCzBlWfQzm5Oc4Rb2o6n5MvEQpaP5rEK
VCmpHhOFNl/ze4eHUeGUl2ikITrcpW13NiAQmIuqp9Ii3zgjjRCFAy6gJ08mi5zXzRZvCn7PEb3y
/NuGQks9aDUg06FqmlKxWHl5i7ENXy4U8xGUf5TiCy68HswGQJp3xilRkSPZLweHK02MT0BurhBM
TDhRUgLzB+NwRb/YazqFc+u7E+76YuHnELLZoid3oDyYRpkfJ4A5sED80qjfN9wk9ll1moXUtEbf
2C/Om9oxPM9pXLX5GlvUXLRkDaKv49ps7wk77lfnRlvcdyV/1ZSp4uj+t6ZJVf8YdW/TokjxPYYC
qeG4mhUFGmV3NtpAsCNl4nZYTN8h9KGrsluKwAdVXkX4marIzBxcGW+IA/lE1ageHe3VsuOND10S
fVGfD1SfC3/GGLU3dXfVM0q0iNOaTDt67YfCMeVj7EZniPq5W0AmshoU+LvUox/UpijIVPE6taHe
CrhZPFfkljo0ZlsR4RuAlB3FPizkXntjwNJT+k6tc2VzSHOUFiaXIafDaS7XSYWOcGQgvHKXHFni
4EVQQjv2jrFnLgO6EO1ktyAcFXr/t2XQ7dbsGr1rOkN9LkDkkgwNzegY1TEkP25ZYZzTGloo2x9N
aniGiBJfzNHP2+kFTe8ZN0x+xWXM58pEYqTsPDQb277gca7QgR2NmO2h7ldDmYWU729MiqJkTRiJ
PbiG97zG2lGBMEYozF4QnJKUleqJvwVzKTzCvY6/draOBn7vGgaSDfBLnBnvyFRkaXkijYhl/dn7
Gr4tCSPQsYZr/4x+9ezMB+w/b4Y3vMdHp40CKO+KBo2xfFBTGb6YZ2sxl23Y6aPzztiJ4VDymZcG
IxMYafoDSYlAPQj40eJZkmKLR/sfjeTm8BLoY5Gk4c0uA7tt9FsRTJiK3eQl/PFKP7NE0r7jp4nl
IsJ5Y2c7nCjdT9E13qBUTBaVKC7cHype9pnCuNAyNcDcB8ALzoNYVi2RVDrI/aKMtnF6EV4UBgg+
sqtpQRygCssoS/RqTswiJ16xbubpYjJ1fUG8/FMEjJhzpZ5cQstrGIBJdH9QMTn66/RF1cJ6S5jK
YvHfxjq+oc5yw0khPoiq2A4JPqWOAgVERLsi1EC580Jh1qkmIGFU8nZIKL+x0d3CHcBYs0mpNMPY
ajq/LMrbeQEiXlAvrw7vjPRSWfzo13fOT+83OECt+NgrpusWHiJbadu59vfcG4S+gNGFoCDyg66u
0Qchn5NFldNqFyEavijPe6ZKsCEXoLhq4Q6p8/62w6bz/XdmXCPErVkY7BRSXMPf32DENGt2WwI1
z0nJXw+XAwZ4jkkYSUq+xIkGKUj4hDj7NMGBavT5nyiYIniAKAESBszAo0SnwcUXRqcFou5wpJwe
0xct5m2WnSepGiCukDEGvf8EwW+V+SYiRN2oynG6mUVTQjKmvWKtNQ6Gui3N8sS5/Fg87rJ3QGkV
Pc+mewI3dHhQIoeDgRibSrc4UNQcWBpSeGE15PRSLnxzM5gtpBmebeczvqfIaV6VpaDZOgu5lB0X
2GnI2/MBAwQfxMUkmagyfqHutrNrUPMRcPb3JJrh2QmuV95Mqjo1LjJ7CGR3Sfb9uoOQpnMj2tgF
VcYeHzQKHSWHZri1KnWGaplrR+ew8UOm+3Yr/ju5U2IYIfZB1ZfpO5MTEqXL8Vj5Ji3tBNCcXstk
YKUFFKeE2FsWLFaZy8/G2hQ1dVMpbg65cgeGuqK9hrqiCahEWQIXFbdp+M02bEZlQRGtbTAZkpkx
J5OCbmFDS1LZ9h4y7ViSW1LMRXqUYdA1W+ajCrhsPcaf8YWlHzHXuvBqyEE1mZnOEQzQXgUZ5yQz
xsbDkpqQdxkTuxnwKF5Zmzb0dKDWzo3Z6RdKpmW+7Zl1+sV04ZQsjNr3vPFlwcNK/s5F74kTitrF
01u+6TEiLItQXudhv2N4Du6Quese3/4d8uyoyHFqmCyKAgd68MjT7swAm2cHBRKmMEuR1h6ETAzk
0cYEleC6lGTbdlhO8B8se0id2vp2TjCDjbNM46cEOBDt89iukwnfILtize/9SnQfltvI1EGAGI4q
zHR/0dzC7iK/1GA6vL2n0eDISxnTGkBqDLAQyspddOiqE7TaZbeDiyylZPD+9pM2luBZ81r9YjTr
nfPj1WwgOUrt+1rRv6CvjyXez99oZrHpCEo9XCbOv5m6e6A0f3ObcH3MArUqFOy7G9yJbf+ajO2+
mCCJEKkojMMK/wKVKuFDI+YiKITmlBiNv3IP/Y6/+2TVNhCeDoLhfcKNczwuCVqmEYM6EVTDbCHw
cTcZm0gZzyE1CJf4gJu5gog1Gp6di3mOg7YTIB4d7HEgrwjlrZUYkLZmVEsPdYEFCveI4LKtbb4C
GcVTc0y45GfEn1DVl+NChZpL4x22eDO+5KIIWn2RZ14NDOzfim+3RqKvjr6iDzOQ8w5JrvFDBH9Y
cMZxg/DtcLxgquw1sig+6jAQ5UBQOaAedT8b3aQZS4LcXuEWDI1EV6YadbpHJKdKjpRs1N9WdEUg
hg46HqO/eseGIKkPVG4SkACjQPz7wuddxteahLl0aVhjyILzseoeK2alW40qmEk9etIdd/YG/4gR
4gXwdCzyc9Lya9z/cSlcT6wzs8bRpjIGVWDh7fKhmjh2h4Njwr3WDE2Cgc+Uonk5uKzhL7cHgO17
w8kyAmWb3nPAHDrgH7QBtFBHUtIgZRkYfRhE5WtEMIKj9xCxibsAJQZNAR+S2KQcxCzgGyUeS+J6
N3H9mVPqT1Hqt6/Ll1MfkPvzdcYVn4u0+n2jVUCk7ryX0ZgSQC8EOhGhsB7sUGjrQf5melkEkMj4
3BjZU6nTts3PT+3Ehui0Yxh0kkv9pXrcloOBKH9nyH+Qb/roHvaA+/Cy3lJcCw4P/BjIheMzV2WV
h+WBBd9kYyK3SftiPWii1jQd3xwoPh00WAeI/tCnzhAdl1tPgEtOEdMe3BfH7GIblHhpmoBTBGot
NVbMATtkE6FC4gsUkjKf1w5rMQkZc8ynsFMNuvbiJsltFI1FPSG9iYj0I0ZWeyEqEFOSBwAu0EgD
pWqDPIT6s0rmsUNmbDnUpdVlRE5C3IzQAifD3/U1m4/k22TIxalLLQVFUazEz99yzC9FUWrM/cRh
nZF2GFeXvJYdhRH8DrCu9MlgzMSbgTZk4afA+xlQ6uRE/eofVhPZVJ/NiUEgiT8tZgyh2B1PTxQ6
CO5Bxx11HoPvIDeChAVEQYvvgzYj7GeapgHlIFAbxBY2T877UnxZm4lLhii/XTdsDG53XpA6gsFs
nLjWzdRIOHPp9KZ7gh5FRAyowwxaBsf5yXT0aOzxrcHPBwS1rFk/ceg4vK35EhsfUReEXXjlLLMc
4Ch3lajjeTyGECRAXmxYSWKBTgv1tGB5KxlErygUpsUJFmg3ZX0q32UlHXkH4vSKRn1CT0cb9ebE
hIPSD5t4ttuAv/UvR40V4VkdhzSKoxOxvN44ouvFTZFntqacsK2RJXMDnQTrj813YoPvzsc8x/Rg
K1R9+Nl1XOEN6KAdj2u+CggbVMveJnfnpeFHjkNFEIQocayIi/qag1CSA7vuwWDmAR+OrLA0uySN
4LvEgzfDiCGNikNG2tZDyMumMGBQILTp/GJD1Ou59qp27G/Bj+u2FK7UFqq+NaFlbRXs7nZEh5aT
EUVADgp92A+5cqQ7SfWF2JhTzsHvUFLg5MtqECSvcGFh4U/hzPINHPzj2bOiMMqPcFPpGiOjAqXs
ohfgfjxjwsmHi1+BpcFoXJ86OuwRevyTfuKrLZUCSWGlcc1KD+gGUDCFk97Rc8ZtV8xvanFA7NYZ
1qGL4UlVCS4cfRBkcPBE1+jZv3MyuGBt+5Q2kTYnqrQAYdXWLkbFywOTgLWYq56hZl4oKLHj0NpM
aYIWdtsRUlJCHzYCCt45BqCc4fI1oLCP1LnlMxFuOKTKuaGvrmmm/M+DigZ1J8SpuQOpgVJ8Nyks
bkmkHIUEWQNyH3nhMKZisTaJu2+B36G5LabVirFDYPoH6zKkBhH51wUtri5vTMk+zXJfcKlw0gKK
hJMCPfARPCSrmEBd4Un54/AwWUQ8aw0gyK+DJOn2yP0Ns+4xKmliUCtwhJ8uEgZMZi/vWyAHXAbf
yfBNIf7eCp3cWSQfdMqJHEx7Z9iebbAcbFoykZK8e5i0rdWoY183VpMpkfYDOmjbqgPvlOgvenjr
EX2HLhsyw8BhwVit1KFwCP4tIaFOmMK84NJjaGUnkwlBl1GhCZBGM8SV1GyWInngUKLCnLCfYE0v
f/dzTFR5ZXpPswf24TgARPTHx/seGTzYkEX0SrPMx3NQ0WJcAQEjwex3jNZA+GQc13I1H6jIrzGt
CVPqkD8yXBGnP1YuTZPo0l0l1UCoNxlkELYYUxIOlNfJp8I42CFBCHg2rvSZFlgAyCkb/abSqyFg
AkC7TAJe8W6KKO77VJ181+4ZBvS8FxAj19UKiUGWFMGcrGSkEtkAvnG7JsNR9za4IAQXLr0NNyDx
05zqLIbvbo5fc5EQwwiQ8DGJ6gPuPTUpSLOcDIAf+lHw97yan9dt37e7wBosjCqfkBuw29aYcw23
xmY/RRBHhYNaIkyfpuG6HIUVXoPyR7oaIP405FaCzvCOaBZZoTf0KO+8uB7w7PHA1iDUP4RjTt6i
Y1PwgoNC4ZKDzKsLVfjlxEi4MYcU79SFLRPwCdcY+jWltXt0GNKYGiqO977eMaLs4nYZLobVoBec
Cx9yo9E2EUFCPpLjtAar3dKRiHm6g2CCR+OIOes59zdnH0WNF/09V9vi1oaSgE0zDPsX8YpdDITo
YwRSuNlsFD2qNSjKKn8sgMb8PHfoq3Nyn6O7uHjY2exK3QqyvDX9G2D7eSILBYatDQhJEaCPrwXA
c3J8KCvB6tN5YLUMIWGqzGGijoBcbG2XCAKuB9+lw8dhV8WxuXFKPY5qhtdO6kbfpyTiJl3yD5N0
JPF5otCnU1KdLdA1LVQmDN4DDpbH5am7IGlrYzEHEOKIOSxFK454LpWMWdYIojNxLt3LmAOMWkQV
S/s4IPDQIqn5liLIjJP3Y7ACLhqvhg8iSXmdSpHBa9kFXDSCMC8PlYuNhUqYgQHV1+giJlxD2exJ
V3TB89CtQdEejIVCS7IwukYXqgt1Cp8+NhEg4Qi2McoTHT12IoUa0k8+HrUtGF30h4PvzyHtY4HR
TQFZrpscalAmg3VwgE/Tq8vmqvSVilGA7cDfLEOLRSTJjZGooD94TmMrI8U5tQ1j6hCScOYRNinM
6GVxrm8hurMUvDh0aKdzTYgAm4ghWhkNDAD1xGlsbxP7gGMyuDgxq1hOAAhFFpG+D25RpH6MvJPd
hL2PIydjwWAGsUqcl6Tvszu7ITaAGHsAwgxfNoDXQ1TEZGE8zBDdEChnuxDGHF1yPB1tTshSDkPS
lXDbE6RsdMEMXdAZP6PRaSoEnuK3WkcMNs2JOKPCwjPprOCPHMLUFVa97+IQ8IuKicOpnkQAf0y4
xsvqVNmJYIlyI6fvH5zEXyT9btdwVBEoeRZAOyL2Y1RyopStt1ABpVGci5O4tjHCPONdHSB6vpAa
3cC9g5URQ9JwaFkoHHnt2Kdi5K4jfquLU+LY231QJXPyw08evBVTUqHEcRESsHZ4PAm1e/62DQ7D
LX2PHHhuJtJuqvwrfMFnNjg7UchABWBglCxRx9Wl8cyRxvlAVon+Qgf3yPRonT7OPv8aKIUdktnb
TNQZYLY3fubk7C4aHNTUBVNbBGihyEyYaB6GCsUaI0LBSBHdQ69a2TnfByuB+eAYEXnqVsDNTZFB
YWoLN9dhzRQpyOrlbMXCZwc4slQ8aL5RnHCNFL/nWIPUXdgT/gEhHDYJYMe8uMj0WuCCJJiBaetm
2z8mFCyW7dfuwuak6x2vzzLxM0xDFGFc+BLibnA+1HrXX1BCIu6xYOnyYUzVvkD89TbTvEwXkoq3
clgcTKyqT+0E4tuIkugIOysZDXWEu/avNgcTRZT4wt1CHMxCFhsNwSgl8IJLgfVyk8eEaHGUZyDw
+JjMx1RxolLuBB4YQSniT86LbTLHCGeHzfJzmA0cLg4Th5KV/e4QBtjny+iVFDsxixzg9YAzQWw8
I3B7TWTpcUw01YhqrJI5LuWK8SJ5illrTt9XVClYYNzX5oIpSBfThgzKoih92ou6W8IpmUnJhAq0
MBI4fiiKoDaC97sj0cDlH+2jRCtwdfeD9Bw83bhKUUMN4kgI6OZU+JMhecWlixDRxk2ZsOY4ghgc
8GQWAj4Q5+KMEcj8BUTUitm/EsW63AvkFrDIvsH5PxkTH58RMTETqgzigz4rMuRNYvYSt8H1ZI2I
U/AEDnZeZ02kAvIHOW8pQ8ngGokDVh0TG6P4GcUkEMTYHI62YlIoXOwUpkTAI+8HkQYLhKdGCUgx
BgdVM4PYCAvPwYy/lKVzOfWEehwmAkSK7xcfwZS8hoAWT8YBwIby6NwH5M34AKX8uUqwxCe6E6he
1DiTmloZjgdoAYOY44QIIPj/GOIpwZ1jQPH5elGOjJgBT64cpSa3HCgiwMkUUCuRfXoRzeFIIS2j
E9VieRVz1FgYBWU4iZRCP5Fz4mO1YMusPfirlGqjMeVCQkElhgwupP+UoGHKSAasBAuu3CB2po6/
oS0dLc+V8qUI3O4a/pVYbsKTYDdUvAICuISZYGE1ySC4NVwDp0QjbArRprAoOdqBnbSVYtnm0AsM
ZoVD5UyuDu+7dtUrDR3BfYtITOW8zYYdvITv2ump1Mka4jtnXeKXdNb3G5NclCb82crIbqmIuXAf
ij/6JEipkXyh3UCE3HrA4dN5E4eJmJcsVG2JDb4gGyrIdsmT4oZILe+jnMNkWUsBXVRHwEDGUZXS
e2gRJ5SYnYaVJnkYYn/6D0TY9SQmxYsAL+7yaNAh+dGJiL9qcd/51olEvxKyRgio87bFWS47Br3N
Z4u2tYXb7b94ExKZLoIszIB1yzgZLKBID/gMrFaz28ekcMHJjFxO2eLmzRfziVvKEK6lVlyGforb
EjkW5j7lQToPXryYMIA5EJQncJl0MkD3IYMUARfZv6CGZT05tTYy2NgB2DT9PCd1Qostj6N2wDNr
ZVsh5zPKpH+mEi7N2p9u1vLyM4fujXjRjQYYiQSS1Wbn3xqHL0OjQIM2uDDIrZJ+S3GVsxpoJn1p
Ls3bN6SVPb7X+sMLctyjFQwj+DDbhBaOGr+PhIWlNuALcpx89iaNUAGZuVC1Vdclv2K7ZiZgANU5
VwfQGiwhaA6ic0+fRSCBJbiYpoXA8KBsWOTPSDjAqBbnMuXmTokqwHxoDO4v/yj24a2JlKIpN5DI
boh5GmC7yRJESFI/6qEvRYgmbXg5CALBn9gCVi45lhht07NJvI5SB9mRPh4HWFfNmNONUkycZwTu
ijwF+tEaFUFd6/DENKFZJCGEesjJJAmxM3U8ZmnefYakQ9dlhCDhDkYAqxIp34nAUD3yHe4VXpav
zZGdAjhlIigIOUL4jfOGeFfCIVAiCzchnuI2KG5DCyRHvBkJFs6lkdFFiYcQcosoScvB03K5Kqjt
IkGGGaDqPKTkSw2Y/2ASHkGsxQNU3Yg3E/0MERzm6PDRNZ7bR93VYXf4XqQF5KphEucxIoeUDZHx
IEH1rD1tZwd2BIOyV8+TsBUZ0XQfMLKKpPUcydg6eZ7GPrS9jHiTqHmVkVWaCAM9bfCjiLhpoDFd
xgATrJiDsC2W5Rl40IwzgK8Mm6Ds+FUYN3Kerd3JRQkVi63Ugx/n+cmCS8ZdS0j4k0ruRyyuI1k+
3pAQBlPHf8v9IUsmH4Tvnb4HmOEv3RALg73N8+3/zQGcJbiCbotNp0jHmRQjsxmIOaeEg52P4qT4
QjlEzw5gpkgmDl7tOAIi4mek7lxrwry7BaIA7MhpgpPCPkzhGULPJ7mnMRzr95pAvUKSS61goL3V
4NyyGjH6KWva2ECHxQ5oI8zMICfSQzUnloxcpL/FEaKfWF0QUoYfj66jMwn8C/0mpXc5uCiF3X22
ibFttohsaBJ8UzMpuqg96UvDx718zxQQQLqHM6quNAj4H9Odse14/B793PhKLoK6dZr+vM0hBruF
2kPbyyN8ofQkiKERsvERWTjMmgq5CrpRi+6EMMamR0cDle6RxAQ1XOkxYaYqBCcGiqIbaDs1RGdw
JFuz1mY2U0KQR/1nRJ7X78+BfaV5KQUt8lflN1MCd4Zzo3S0gKrVL/HI6nOirQqzWVjIVxHqVHpY
TmhbEz5HcOp2cAL0t5tNY4ZQd/tgz85meymx3ff4OV63LVq77/Q3zOBw9d7LGshwgV7/hyaNbe8B
HPB78GvTF7S+t1GHIzEvEOLpnbqduEjP49KwwyAvTT9AePflVODBSFX7DadLwlVMXO7RzohCYUqj
UNN6MO2UCZl+3fgAh9UG4rnxALR2i6+3dev9m0dTjb+bWcjr3fIrswKMNXt7ssvF3+ZB51Dp9znf
/L6JD6mVkjwIznl/IR0VMamd2VRsInEpVhALNQmPsgB12BFFvp+uUaPnu2HvGCzZ9urgmPRsW6Iz
7FPNGYEuJzKFGgfadBLcrdbgQhD5rx3nak0Ir/mjAZgPKa8QbB8QEqSTfOUyMdzE54PsYJXEomQD
OzZuXyZMITlgI3y2byRKrx2kpxHNT+4eiVQAPGlAsp+cVJ1rAgIAQWS32nCQkMCFdMw/fWVwJcIt
MS28MKZJf6Nm7a75HP15hHs67Ligt0nyNbjUE2m5/ip3CzDFPgrioc0n+PhHmjbPyPogcmJzF4JH
foSzZxMHnyOgXfW8SH4Gqov+urZrE1UeZuQ0SZOYRVdQZEllHomYuLj0lAsAHotblhAYENOXUcnX
lE4jL8N9xOHUg0hMAa5J+7TKCcvh78mg/KikTCIZqt+IG7QdC6/meL7Qna/gjAhv4QVXJjtNzRqc
mDF5/OtWlrP5oVeeqozQGNydO82Dkx+4KUxYHAVLb/lXuBSlN5Qo38aSMpBHYuXhtih4yfR/E8qQ
2wvXojfwTDzJ/KthAsTZtUej319VmFVSXtZvmqMUQxHwFE1JQ4MSDhO2VihqQCXMD9SjT+baubg3
92Dv7BtcHirJlE8vTNMRD2HNbL9iMetdcw3ErO9pz7hrRIdkh1YK08rAlWJ/zAARl6pX3SfMeKQ+
xVRCjxkMPIm7pkNpQwOIapnqlu7AkOhQnpEuiMYXqlP49VO4YhuhHSIRjbDoorcxL0OkXbnFPSA0
OX2c/cEumhiEfiVteGdASCwquRCI7D9ZXpqeiEJVayrTIkumxQ7IIFIrwPJJHBnBbhrbqwH4ghAa
iqOEGOM3NZUXHR83Ng50JCPA0s8fDsv8N24xn4gRGfCsnnBKNG9NZYIVE7O3XCHqxcVAI3TK1F+Z
RE7xdeXseBFFYmquHeucF3R3byItmP6bCst3CZyDy7+vePOZzbIZrB4ZP+dM1CHmMDCvgzXkN37u
0BM2MG00g3VJcVrklpXV5jhK7V9/ZDT4TUFG6lNjgJCrcQUP6pdC6KDXkUU/aJtBHweRcTWoM9kE
FbKHU/hN9GBu1EtBb6puY3jjhWdGkjSoeioKUy8IE4jjRgyh9Po1l03GMdzpVdbvUWTyX456+RuI
BCHlaErUiw7o/4n6sFC6Y17AVxN/ln4jvGpNajVZRlTV4A8fo2Owoz1eFS59twdcNzWLi4EnxAhC
K9eKYibeBdcPzRtlTF2GE53/dNqzgfwf76ypJX8eC7mkXV/lHWlBUNAifACypO6krD/yLdOzxtxe
XMFYhPC2K1VDlYMBj1Ag8NiNfwdbC6CPIJczLWUqCPRxtKT1zuUGzktldGLFgIpz5O9pfIPGuEhA
hWoolojJKSBIT6I/LaKy+vcmr7xMmXEn1Ny2l89bqKxDR4yLOG6TesjZlBKo1kkr5TBDBc4sK9dB
HJMYCH6/lcO855MVgSKjgvWWcCG8faLD3Q+wE6MOVE+BR38FVLnCJkYDtUAStEalcTq2vJerlLpi
DVpNcyiZhyoiT1v7hRw3aWzFUEswkQp6lnQqe5HD1ETEymKxAFp8LRGPkZgyATaQwqOWPiYPDWjW
m2HPWpQvvB2W48LuzkykfijnsaVjq6pmLmhViLSzMESPHVZfmh3kqy2HvoCn+yIipnk6AX0kNn0Z
NV79g0QSUXeNkqjGi6rkl99H7xFGvk48zYX+1pCIjTxi05lo2sz70UlSoE7cHy5hzaigwuQ4DrcE
db5PQCpIqMMGkoAT6oJRYjB4D82FJZosZoZq1Yr0SFPC5S06Rdd4P/QURlHkJb8h81erA4tErC9R
EypekRcCXJzxjep+kGm6u7UD/4+svvxbRzANJj/wGoKxsKkpa0leqk1rAwHhMbhHD3JCwDpKyC69
+O7j2+5F+Z5SEdkIKlsML6ZtyMryJ3G/R/11GqdruzN5wTrmCaRk5YM6ZRwWnbQKrrRi1AS7qDeR
uQL+zaHgrcoR2KxuC/Ih7ETFscD1oBNcSfnelFmJ2vtkaKKxwggG3QyiJ9lYARxGOG88u2aCaPYg
Z3vOpFZUhqCB6ID0SO2SxcKAGf3HHhDba6tIPy8OkFNJ/O/Q0ZWwwiXTgmj0IgqnlSXLoPkDPwFA
k2/wi5pTQpvmH8V6VorminSdaKrRlzDRNkMYUpD1wNHLJuECGLHSEwpPXNmlF7BTQODKs74/BHkA
CaP8Q6Ew8slP1ScdKQPn1x5dEmlG3YeAKBTbqzCGHTLUrKSEQcS0LaTjVbhJlQl8rBpVIS65Qn4U
mu3OlIh197MlBwB4zVlYwtz0yvyEvWJapRZl1fA7Rn5yctUCI/BUDh5FGPJ+eaxzj4EECb1aJbLf
bP2rK0Mm/mTiVpvbyzVZchrZLg1cICFH3VjvI36xerku1hpZHAyo04wKvx6dNQcZu4qMF4oPg5JH
P/RuWhAiQxHApf8C0sAFCMefYY1XMoCW87/rPmnMwSmo9bNAXxPLTcYrigh/m1fh3zLxYb1sGKsx
I9DmvKem5LyJrfkbwv5OC3lehJ65e08k9y6QdY62yM4ofQVn+QMEEakucfcbDDFD6IYkC1etg4mG
PPsA5Hyk34fKKyZN7fup+pmRiwq+3OYK/cr7QfXMKc/VbHSHqc+8s32yQjtEodfe3nub+bv3YKPy
lPTlSmKhBsIX875Y0/fXrHemWXP8YATEi6EATOztPeHMM7Pm2MZcCH+mEYkoFO1dyPsaH4QgKjIz
Rb/aZplqmiIKuBJkbTSv1HyLrCLHVa2gTDmx3kvyTXrtngDSuaqTxLxNqFjWMSKCJexezNd07CnM
LqxSTzrRO5DH86hzM0gUMQ3EGHYqe6h+dIakqBbVy6vjF1+5gg7ImbZHlk06pBX+lfPWFVh068up
UHGKnYzOhDYtyQzYS3TAIE6Yq/BBVU7aXyJTcIidS4OY6QCReP+VXOFHDAf9pFV1jm0Ydey0lw24
UWmF0AiQpVf8bRNNmUGJJH2PAaz6FYcxKhqKcklrOOdm0HwbhGxl871cJaRmlwIHodl4eHONWVKE
BjIFwoRWJvGyeuOxojJa6SogVwBJTySDf0Xgi/Y6/02Ke0u1AgIfGO2AWnzLUwc7nAxQZ6a50lSZ
ofvCRAnmSlAhyzuKFahkwPtiDz9WebxiHYW9c8TMBiY+p0rfXHxfgK9de4c/ff+L35GY56bfDHhs
equnzE6B8IPZw2E00R0UqyQDS/SNmAWRmNrW4zD28loX8DdHpIgSd/xMaqhhP5NnItHRPMe0aM0B
NsCchE9h6eLO5B2tWhzYY6B5BIUsZrVP/XYBTvHVaQ4V+fCnEaICENQXz6TjbDZ8d4H/agg7B2+c
+IcDoRZNRUtI91qP7hpCGs+ikX353r4PKE2h201Fm7hAJVhaBDsTgMg7rqhMS9m3A9RWArc10VQh
w7vBteUrgaco+DoO5KNKk3UY34Zq/2s56vyTpsGR89DAEqJU7n3SG9C17K3mZmwVPYAnKCHbwAfB
MDa6NU4tg2n/5DrVNd0ONv3rL9QP1vvBtN7pVwEP+J7cX126CrlYvayl864wQNCMj1lIVqNVJGmW
Ejoeykgv0iXxy9Dd6akTmDKf27CtW0HPNn6eTityL3hjY77yobeQPwEi26XRZjkn056sgMI7JLfK
ZjvAb9ge4FumUVuvs43Gwn2xs0r5o83DAXZV8duCex6M4dXp1TFsLqvLDo+mEQVSwdv8rZM1nY4O
emRcPuoyac17QhzYlZh9vSKF6VDkARBxj9GjbCAD4y9mP0JT2v1LXrJhovyIn3Kj/9ir+oe3dT1b
deszqGUne4u1ne/o9o1uQbOKpuoGYiyyJz8fd422l9sZzUj5y36thuhcLfokpfHKbXerfjEBeElx
c27pCgDeJsXfRtsR2Tfq/aAfCVj3qjtzFqSXzCNwbx74OovZP85fSTMt03AHXoBKHQBOx65RQtDS
L0AO+nBrZLApWOSUulMdJh2kVdRK+iXO1hHde26F0m1/cWKgBOGSi8rcUGHeV1bfvNNLzQSBLauO
jBDc9dECe2wni2PEokwQxSBQ7e8mFCsuiOSiq7eO2j6S02EDzBhkmjo8qE3FXi+IG9nJBHn+Pk1O
SOZgfp+YhBQT2TQQiWekGjPc7natBn73hDqPP0TynGArz8W3IK6MURZbHn8zCvs7lSANASS1aBca
Re/p7AkyGV+AOF7/3LaLXXSFZlYxbm+7MtpC8SOJG1xacP795Gz61PSeRCdOpVfkVf9O1yUdDsal
YqaPLUYpBYBBgqK/5wy8GGizpoMLV70EfaEn1nlv6fjpGKw2J7sOO6pBjEJtYCLVK0xz7wauAogG
qGMdT3ZRuHuSV/M5qO4J8OopTyCMhGkfUBuymdsg57k45BVrZwdzmrHIjjdQSoTwL26vQW6SM2oP
VJet4Mq4pAMIZ7FP8ZnPxiUScegt2mYF1S8SsJZVkOzCKoZponY2KhLkQdevAZD6zJn1R9zm4K2+
fbuyQPj7HlPUGoVmHDW5RoTG2KiVTbGAvm2OSoMcCKmxuMmszrtBlNGOOsN29uLHmMBMQ4beJICV
IaqcWLuqmSM2hiiMB81TPRB4JjQIIEQCEtE3A96w0Th0eoKPpABEuIsC+HW/aPdreEe6wxlGRVre
YW3nM7BB0Bho5+AKZbKGPf/2mCpTrbufeXPwhDzF1LE2beOaENUxCN2EvEtrS7173H3r2cNZMSWN
cFygP/ybAdOBIqAvYLl+C3bynhIy2zlZ/9aJnngaOMM0wBPaIa2JSEfdXY8fFLSlyPzpPhhEVrZx
Aegj7Hm28tm4AWe8jEaV4O0vo6hRPpjV4WW7c2bojhjHUpX4lNhmTJgL+G5wYJ1r8kGP54cXuAko
HsyZlVtDrHjW3Uwo2Mo7iYN78Q9AwuTgCWoGDVNxwGSdlD/ZfXsE/Z9a0XsP8O74OxPlke27W6HN
vuHV66ARtFea68nNqa9uXSjFzN2KG2vaAZVFX6u4dUbRK+dZGdUnAOVxihD0eLeKiqC5Y/aDXSyZ
r7sCO6bNPWdoCURM6+PtrCfU5bUxezAIj8PewX4i/AT82sB2F5DUKoCOvISw0KewR3vRDPIOqpk/
oIY1SumwBmhZniyob94pg1Kr/yYWte6NK/JBT3o7IpnuMvHG6H8o25BgKYOL/rW/v/B54IWY8fqo
TWw4fPQ1t2Y/aIA0KT1pTZX6IEfHNyZzpsL4j1xGZr9m1/GF1Hl3JWsfdJiQ1kDz/EO95i2Zjlu3
g3Is5pX/BmUpEHdbJZr0ePM302MgJCuTvklcX5AoV+3T36vLpJANuVMz2EANUTbi7dIOX+TDNJEr
Q1kYhfP7AUagtleb1qFOEao8ezWKak/C63WGghyjH+zt4gXSL+JYiLGfFISiSHbgYglI5nMRevr+
flEUlDP5oYw6/LGP2+xia19oZ396M283eWr+zHFjvJLHzupPTtAv993JAZFMiB3B2f8gsPUCJmmZ
mqQBU9rCJJIkoDPEFrFanQry3Y0wZ/cWzS0lBSCNkSqwooVpd8SEQFvt5xtW5J8JHhq/PBS+e0bh
TbHHOdtmgmb2pBAb64mK9PDSNh55AUF9r9E5Xwk5FL5uZ3f210ouZQBswcT/DDwPDyrdfHi3/I2Q
k0spbEdNdztSMeZKWVmKZmiPUAtJFoLC+UrwRR+5vtxuuN0aqwzZ2UCHBs8g2q6GUvzzhZQW5osJ
fJandYODNkGlrH/ewYaB0yolFLSC8NZXBzoJ03UWe1xbSxXKgwftaOG/eD8+EydNozuOCPq9Zie0
/XX0mqElA7GV31AlibxyPTjRvw+IIq7cZt4h2lIETWO4QKhHt4bbtg4MsXdqhOjQM5gPkJTmHY2B
xvhBR7+o0fY+LsUNfta6m58dRX1lwhoa87AaU0hd4GjSDoKsIYkKo+Kjbs8Q4nU+aI4OczX+Xskm
SdeBh2bmEl190Dl1m4w7aVs9gtul5JaFQOzDa1DtvROiLWmlHpE/KTlP0twxJA1mrcKiMgDJBReO
6c3jd4RDMWCMIXDM5iYzuN2IS9GXsB88KGiMKFBX/YVwFyo1O3J3LzCoJC8D5palrUkLHABOLPhk
MxIihUY8jS6UHYUNFCpPqqx5GkrePqe8StgJdag/uTv9lY+Wn7StEHWfzkF6mL0F2KaFpn0aCWRv
RnPmo8vUBawkTRv4ROHMgB4mAxUaQ9p7cWjyc5DxpxBSqMMqcj6bqeIk5EGQ5D2TA2Hj/yPpzLYU
5ZYg/ESupaKgt4yiOFtON67SUgQHcMDp6fsLe/U53f1XVynC3rkzIyMjvu6ta/zdbOtuP/AzQlEI
epF+qbP2+A5S3jZXj/xiWF+u/BsrzAoqzg8zm91r0GLs3um9aBWhlEOsrLH1oCm40gmro45odcTN
Yp07A4hLppvuCn8/zb1618idJpib5dS76Bs7BhJVKX2s68+j25hd+tVvmyn3jLRdX86O9u+ecbCT
z4Sp80Dd3QjK/dxDvcZymPFGZJGW66w2tro1vjJgwYeQgvq35YP6/gRzl3gzu7iv9rt/vdqru2Mt
i43VvcyPu+cRCcEa2SqB1CsYcGRXwlYaJEzr14Pm1a+jHvZrtMubh9ccfiSpJXmc8zTtcV54d4ko
89JELqQiiTZHhkRoliNyWB/VY/sNFG4PGDRcZIOP12w72eB58pHBqH+c8+jtNttpzzT4TJVDy7y3
H97bvc/yEICw1K+BCGxolRtFoAlrk5Ps7x6+sQjYgSqxFveL+4RYTB7XVZu6S3NcTzhH+o51ErP9
hCFQpHbvaAOxH4EQoqpntVZTqQqTBvELcB4J35SkZiqSlQBu+cXevOxNLicXVHmNWPZKVAJ9xx08
H1z3ZMMgZVyDLQtpsPdfw4kDR3rf39mcF8R9SHCtN+cCnsDoPT/6snBIRiojq96Jw+M2LU85UwLO
YJjXCEVimYG4LxsJNnLniaMwAgI+nrjAZ+/eiWlmedVikBHlQE1qsoAAFc7fraPBLyRouzSkOjW6
G/KyIAunA9ToFWWpMBFPnm1MXVBZx0iDOZk7qa6JgAH7/bcyz34RqMJFhQNSyi1A+P57d5k2huq+
lYk3t2mxQw38zE0t9U+/V24teDuAAbuIaDxmlX9RUdWu8JV2SqwECsiUKx6efi4Bvj/UJmuOUDbF
qwO/Fi4fxMonBYw146fHVM/+racq8L+1L/SZX8A2TxYhqoNxlfJf8Csg8xBBvkfXzwOrLBjksLYO
qHFTUj6pf2iG09noJN6TDENnCOLU3rnV9O7MjjIefLZVl5Hac0djyBQnu/IkerEozYQ0hzZkRVw4
fQsSFhe32TUZpNHYVxOVFKxPvsLj6Fz+HDgvmh418tfByiRwNWlrNyLcp+AwITIaiPulYkpn7B05
cejTbryVSg3foG9Dlpviz2Jf34kkFRT+YC7Wg5trBJdI3QBRHI4ceCA+6qZCGNdpJNYGN5cbzEEI
LUoOTJkKbXbyXgc/v4u7oELtxNdJnL7vjQ4aKBjH4+OrptkcnbhI7d2aTb/TKWoewYqqnYY2Yqu2
jKEKBtajGOKhuiSUUXxmWOwiKPzofKyiGyqTvQ+KHxf35t98pl3cD5Z7D7628iXUiRgmn4HMg38h
wBMoc+4lqRv5yt0ufDTcG/Ak1NWePenjvpwkLNznhkbsxb24i16UVnEyci7hsQe7xOD2XL06DX/k
FcIafZ6FFa680zp2x2q0vlvPGS1G2oz77p5ZQe0HF0mrc8AAsEMsdWEzOHlbkP+RFu1eA85+7tx/
svE1OH0btxrfHju0BxlQ/Xn7dYbODfq6DWZS60HhXtCXycLy3GgbBK74r4EOgF7KUMc3OA6vwbVd
ZawWdYWALuSt1eSq0H926rxkHqSMQh89XQdealHVf/sVpxlkYQPhGg4cPp08ThpQSMFZtgmwKVNP
6FQ+ZI3q/V9eEAg5kh5IPpr9A5y7A3qn+lMsuipe4lZPCpaVSP6umut4dbKg3soXSMoQbVj5F3BT
o5P2qxeOvDL7TnsFQwAfzNdbUikTd4H6aMJADoMXQ7pYsQFn6S95S1jS9Rb14iEIDRhluE32s+EK
Fdd6rxwmUbEpdU/wr3eNcWkZX10rMOcV7t6+VWZyP4tejhUwE6W1ZldGIQhFvWeW7FhpHYQZPFDq
oH4r7N0JrwyqIqGODUI23RMO6zTy8EALB9A1mCKM7bV6jhPoh0abE9p7DVlDJGBT7Fz6N+gcN+5M
ASE27uadcysJKqN6DyVjABra6b06JmWyw+GuDD+yK2W4KCI40zs49BDkExWu3mdSVvmGOArqAGQY
SZzk4kvVDm77wtuY6cBhs/8GrzrQoUgQooU8AtkNdCWoLt8jy31CCDjQ8GYwm8ROCoyylKY77E53
rSFLsLxOfJZt2OjF48YI1mb47OzECJgyfNSxOMXqq/7KzX9Td7bhAZKbKcOAksEWDgqAH00jXCEW
AfKuMbWmgAI7guYxLI1SjBXVZJJfaxZArVGZpySsti0LFD9X6KYxMEddALi4JmLgQsrfWtR+sKRA
pQIBqf8BPQE3e/9ATr6m2aL+xwlk/BjUuntQcMToU+fSKTrsxr196DMCHuRb1NC7RWePyJwaypUB
WgGpc665p1llkEFCCPLNM8f/6oG/037y7aPTguKWS73/GB5+j+i9IA4EQwcD6Rf4t3rj+aagfwKS
UecQbN3Roj+mHHefvzIEOxqK6oOKA7rOZGn9aR3gwlValXVGFpi02RyzHE+SIIXqBSVc/kqTrJu0
m7PDkHCFJvT6sDUXRG0boTTtvkMXoBEwHYJNQDVH+Xv0H6CjPnJaeQdG0IPGpfdhshvsh0hbDt99
i1JCulvVQdVgzOPcATh0zzPgLPjTmrryMHlI1yMwt9HogqYLStxufUR5i0+sGMeK/PLBZNs23Nok
XRO3f8Azg8vTQdp4E8zu0OSz8O3PvCJ6uukU2RG4MGd7Na718+nTl/emMUQQ+QSilvO+cdccAFSi
iUa/e6hR3ZgT+9KGQso9jzV9zqQTDzpulc5kctWB6QKsz3Uk3lwLZeO4qknlxXG66psbRUUJ1D68
0pJU8e7FD5ltvBjoJEb51LCzTxCHh6jWT6dXD5SCFrC9IUO0H+2YdJbxR/SotvCOBxd38xwQ/ROO
qgFprp1EnyHfXJoOSj/HjonQyrQKu3iTE8gDDppqONNRxcv2JTidc2wgPsVPJzwUAiaBTcUmXUIN
TzN+xDQQNz0DKLInlU4RczRJarwgMmog4+XMdNFgwwVkPsf5QRDhF/OM67JNxp9/Y/PLuUTc4V4v
7ZTdiodqB8E8Rrnit+q+gmdoVAOnffF7h79Kw+n9ekfkLj6IKlQhFWWYRti/PbbCuGf2RZflaXm9
u9OeeXz0o01/sw+TKXPFXaPUR5ThoYHpl3O2wUGTSeHXu492Eq5gUs2tt0NCXhgOCnH8jhrw7e3v
eweAj6Dqw7GKUe7xVmzT6MX56388/ug5iIwHzojHDpN+y/HN0A4DDvBsmRBQh2TCmv9mDzHgdAyI
jeaeE0GyIgyEQucBBYnZLbrtd0SfGX2hSFY5Yi+89tnrZeARtF37T0RvanP0iSJvAaucE8MvIRJJ
Qg+hdXTq0jhQXVG4ATPJo+2qRBefuVF7G8XhJ6AwpEfEkMxigVDegsGK2eztf3Q3TNUqeQvE+Nqq
qNLKie6F8G6kuMkNqOvBEaCfMa4WEqcmKu4mp64URbdAyCOdaBPmMVlbEE2iUcDNUP+4Tw8fF2rQ
YzABDive/uIGvG20UXkaQElpMMqGnLDiqUixa/pCakndw7V80NVL0jThJOXgBf1fHvd0XxkMMsCC
ZbW1hHNNPazuES6DwUgbnNhCerfZDCQy8HCO3JEV3DRu+yCb19iCqksR/CMM8L3c3AW+tmI1WGtV
35qmXa+/Qo8KyRa1t4ocCMaQdDUP3QiFzqBuPuLJ6qTVC+lPMWUU4Xjk/T5NFSAuW+MmMIQ1l2FC
/wIGlp83LSeHpjGNm6MLsYKsEo0sggi3voPU21ahkTVEq6bfX/N3wG2C4OYO6zOw8R3tMhMCnIIw
2YjRIzI+VgBDULSUsbjZjmZ2ZDtjxp/IQl8j64eIcG7Jma3whWaisqPlF0PEfbC5yXhQNNQ2B7Fx
r7Gdt2oDIgookgcCKimFmBAdAjeRuGjMhfWpT6s3tVo8Mi4mHiLuSwgU4KU/M8oHCghONm4S/End
JVExaZrokMUHgSx1a5V5TjyXLZZ27rWlf5F1ALUGgYZY8uJpX+l1MRjDlACpP+Y35OoITj7GL5Mm
nEpQGBYaqWG2B+8qzXLMSZS+z20+V4YgJEN8BBWcaTjFvpLxFsoxe80Ix2WZkI/D0uUEB+ZSJdEA
IUzgCAMs0H1T8Lz5bDmClFSzfnsoCzFfNv6KQ8PrcphXbqEtJmGtj2e/PKONuHeJYaN2PZCf3BfX
6K5aVN0RzRW8AdoGzRK5LpwR3Fc8GAwEepjhYFv3UsgReGWuzuBDDNiM1DDkqQ+uFDfBsUOXkK2L
2x5ThjE4MsGG3U97mjNNt5xIM+L58L+RbqNGBiqzFcWl4Jt1H/k5+pxlLEYAc1Qr8Hhk5l5yfPoT
IE68Jw8LsL4xzVln1TbTBIwFwTdoi2ZTB6Gn90l/mwMgKu9IbttLKerJ6arUz6u2RWffBkYSY65o
WwyaDEq+BdPSCFEfEetKaQ2I2TD2kc0JxD9WmZC5bbrz0g+Cg4z2zMlnugZBJEiKHVmz/VUGkkIW
aYsOCpxUCTv8oVaH/TnQAtyT6ILIkYNnJX2Qoq35noYDiTMG4pszuzAUJCHbaHVLJOEv++1iWiP8
st0T+vNr5W64MuH4/hisb4FQBAuFWZBe/cqWBYQdym3t2paP33G7grM6rIjLku59IFbUucRwlegA
a26sSjPCAcTf+uwzq/HAL0he9gyn93QfniX9L7Yi8m8UKYZTetMqaa8I9b7BEc/4bm707zRTbL+Y
ZsM57acYZrp7+NB7bsC9Ok5eE1EKPhAvNOP/PJDUmzHG3XuG5EL8qJ0NEWAALqxpRlRhK7MJ4SQc
MU8a9tos5J9inA2KAcWbfVk8eVbdD2cfdMcdSQg9L3gwiCm8XVqaLMgH1DZVPLFzetnrL7uQoMsC
6zSe3RSswnKyJiBsUgnmw78hOT5qOAh+zM8DANv6xrTc+Ng2NqfpkSfgWn9vnlGdnlzxFb45Mb1d
8tWv40FLkuvUgGwKllCipSKz0unU7XTBirhFOxYiiQiVE0oUZ3/d7DSmDwIOisfN3stAFbMI9mPK
Eepb/87icIufmpfO74PDqV1M63Fw6DWPTN7TV/QLTCFIpWse5QkNORopqP0HNNQssK0jqpHem+/U
onkH5o8M9iTJjv5QCFNUKihPFia6KBwU5QDQi5Kmm3wnbrOe5TMLpHqgD8OEsoh5pgYzypNbCd4v
dRj9QsCsM7WPIhTb6YqCCSwu33j76aS+URWEsw/TBElPfz4rDJegx8h5QpsTOjJMaQRVmHah63ho
rXGQn+n03erY3qitMSNjXOGpcVzv1yk9Q4j24fuPPxp7O8I4hVpvu9lyEHPsgOwD7BxBJ8+s25T1
9BgfoYvU6ECitMmBBqGOKEN6suUo3Pv2KGLiAxle8IyGe1w3ncoI7gCjyQvOmFLXGEZ2wlLU0YV9
aEK2zDySPFpK4Ck6rhucfPv1uTVQoDtQiQHJuNUtZLlW0kmwSCMW0ftnIAZ1OjkQoIBq2ljQ1J2G
X/F65JQLxeP/7PA8gHF+puYn3dM4nCgDGjSQnN8SZhcMMHFRhUPSr2K2mpMmGGFEA6KdARXCG1Wl
OveZ0n0xwjfYfBV3fDgyjF4ymg6ESaOV8SdOHh4Ec1s4HRhA6317FMy4HMTIvEXEgakBRzxSiNok
RNZQA3ymDl625IxxS96HNgWSm2SK/b56Sml/QqGw/SYH2l7LwsTzWfPUoih/lR8YbIVrWwJneE+X
sIf7FjDDlUhgzLNpgtzTA9ul9y6Pkh6g4wYFKTfGuo1K23ukKMeIly0ZOmk9ifMulAcBRqT+xngf
BKhAIYeYreO7nc2y1hu2CRRvwaAZGm31AXKM/qlTapmMe6IkNbrIC3pghcgu+oc+tPNhLgcFYjxW
v6MM49+7YX8a26yVKmz/XfgT0b6J2SthzymyOCrQA9r0CukWDV0rrCC2DWEdx03mSZuTCsGRf8Wh
CkmUP3zOIFxBa2kJkHpzdBEmQhrARlgnPa84TAJ8am76k26P24LJsDqWYigyXf1SC7I3nPOU+5lP
SvMqIVrkbUbUwfzIM8ndtPTWX8IoT3bFcSgu5/vLoAdzgCOuDf4kEtBTx5v0Pr8RsdnxMbgCxS88
dxFMn5ZbbT933yF7jhoxpZc8M+kTZ8wjLkmg/49N6HeLhfNJmE5jNYm+9eTRqdh+O5Ac6chQsnfL
S8AANFf1FafZQhUJvXSmuogAsC/BzxnLewfJDEXECdZ+RMpihzQZhp4Gvno1poIBqZEx/VWfR7FF
6lKf8L8M+oXMFYAJmqlOdLNdbZfb5hDf2uG7bWDfLD/R8+a+KCGn3CBml3jiWhF7/FGbGJJKEvTl
4wEe+NwbyAgFFN5jiAAaUWvOMUhC3D4xv/UBv1dOp15KjIgv1k9Yx0BiomD2Tt0S2CYlSEjYIvVU
hg4G3KNIBd5V/VkdCB21MHpKSMtq1LSm+xo1IqZjJ8eOGjOHsNF/eKdQIU95/80lr1pFeWe7R+iE
wjvUTPFGGW+T/3M6ds1+grVVzlPrHiL0uM0om+/J+L5MP1/mazDqScCa+u7h2wdhjGTe8sKgUYUq
EoxuhgItBva9UmAF+XTfu7nOmIGcCnNQhyr9n1MoQ5VTVO1b3XL/NqfWxmKeMtEIPkwzv0ZG9zWC
+vRLN2m1tz9DmQ9fqbxlQ3xu3emKQjPSbBKWWS1s6QOhmu/BDUgY55vSt/5QmkFnRPFZQDcoI1h0
QoFmDpo9jedrdBGmkVDtmJychjCjc6R/raQNxi03D1rVmAvTXhfiLR4oyTioPD5P4YbQrBcED9d+
IRPSbhEsCo2DJqTenSkzToARl7E+cckQXR8MdrKyeaXrTK8ipk3y0xg8GHXXnFd1AQ8q7mK8NsM7
vSccpuSVn/YRDAMJIXzVAnKN64xkVPUmJRLGW2A8P/h19PQ3XWiCDYnmueAGML2Iz1NrRCXIuaSO
wX8Pr4vL0BzwJX6d7mlApuUjookq6HWE9Hfr7lxHr+Du/NCbCxpY/UjBE+QryPxze/zqMlZpM4Ar
UKJqk6dqpEa5qvH9tgQ75LsjRVHp0ldAApAXQTG+XWpX/V7VvQNR99TqqwRJdKP58aIdKlj/3Lot
BF/hObLQcs+p0+nE8zggQdKSUNkrs6clfG3utZpbcHFgqsFwACTTPYx/RlSSpPl0JsOJDmaV3Oo7
o1NceBSdQuxUPkINE9a98lXhrdAyQx8/BE+izV+zQdB0r/S8sZ/+o3gGyvofC/WME6/EQcZu9Dh3
812NqpBjHLxK42LBoucNPjRSZaGudjMOZxtarUfw90MoHJ5mL+8I+QI6At0TalzeZwPGnIQBmibK
PpCSYAFRNor+cGgjNEUcdlWHK9EQcjJiicF9ayjJoW054F9RdILBBQlL/FKyN+qRKuTjKq0+2QuJ
E68If4BtRX71Nb4k3nOGK0CJsg49vT2HbYYYHKKDDacWc87o4NGslMZ+6lQa+26tJ/Mh5X4vX6J4
/1/sRajUW6iifBDjv5zxJmeH6KdnKMJsDf1S7+4AX01Ahj6fAAJtPm0XdgpZFQmsqmkt5i9g0qVQ
+b4aJEqSC70dOej3wMhsahySDx6snjBTH5LMxHfDHiZ+Mj53mdqiSaKBsGcrRtQ20f+Z0fo/xiRF
76myFx0zH7foydsCkEJXln3Bi/6TCkb/ybEInnMYMmze/b/j9WGwnWXWUY1DzCz5RS4rnrZqcGEx
/8nMJK7Yj2FSnbtQ4+j9TiCq8CNvb/0R2+PrRq8mSJMvihsLz+lLQgk2I90dwQSiPYlFVAxljUNp
T+6lERDV9Fw+pH1OOR6ZKspkbTAOJdV4jQmt2ueJOCQy2lALueJa/n2ibmqjLUBHN1IfXvms8LYT
btBvxAZ6Viv3370aU1D6BUmJLfilO4gopykVQQTrD/M/COIw0VfhxDx5t8CAQKz/Em7EL+Kd6Ixs
X15hsp1wI1HC4oyDfNNc43mfvOziJ0ULY624SZruQTOd3S4sAIVYAYjYLREetxpFFcGapQLicdjq
bzJMpphscSmd+cWTpbA+jfh7xYV35SnRuu1CJ33kXBaWPNpFE0l8gHezzFh9XzaFxlkF4zLLM7wf
4Jyfwe8rM7yJeK/iW/bCqIasZbWqpJ3QBXFf1mDq2pg9gF2mpxFc9P2D1V6miQqdpISuStF94wR3
Wn64wIxDBjOUsex+MCGE/izMXxj9FqRp5ddcE1AJs2MAwReGaXeOvBnW0a0y7oxxcHGNLh1j9r8E
iL5Rr4WLJrdJS3WEooZwzorzmirV12kPHhvCue7QyYpWHM1nzwJ8a5kE+8XT9Qrq7lO4MMB9C//O
dPi1VQu3ik3Ce6gB6IoztKulz/nYKoPJLl/QzGmJw9CBhyaH5xBaNlyVD6nFnYRCh6QZbk88X7y3
D06mefFL11jzPGNCtT63Lnkkfg+CclgL02XnfnGxEM04z+tdM4ppEFKNp7hDFtF9+uY8KZOOV7yq
T1pBxcD51daRL14KooYrt5y6JrYF3mkLN/tDFpWBkMKV/zANV2dQjrPg0nt+gju7ufWJ2BC0PdPx
abn3Tz8095GA+ymT0I5PxGK5SYL5Cv/lejla7hhIvgiGUWPyGZUHxOcfkKq1CME07PeJDySITxAS
cIDE5QUm4ovDdwh778P5mh24MGLEd3Xr3OA0eHRWg8uPGJPrM0u/Prs4ZfRvGRmLW08PJzhG3m2D
o5XeYpPzkZNJcWD4hkiyPMFY+7L6YHI4je3jLxslDRfZQve0vUg2cv0cVSLRJ4QKAhjGjHA1SSa1
5tnEHYvoCgwOBMIKitsMYtBS6rAZ4iETLUnsZN1rgq7Eqcs9IVvpgZXxtCDtrRP8xGOOKqYLO5Wy
XSyhDzCbpsK6hsKk5ZSuDmdrOru2zAFZrWBfwT6jbXSnp+pFILXEri/yG4SNSFCzpsm/KlPjbFP3
BLS/iGoBYggayKNil3UobLoAqt+gEV7Sju5qFbkCwZEoxsCZ525hIeye307Gf15cDnYG/w9QFVnb
9j5r7XMXVinABxdDI/Nu35jgkyoDwnm3ofmrE+m8+Ch9fbOLyn5zefUqDkkrPCwq1FWrEuBgwBqV
c82ND9syGIZcgNJO6sAAC3JDQEJ4mSxVpkgWdQrFPy5UVGr+Fb9bUrQDtDdx288lJ+H2mimbiFi0
bNAu5YOSNUgi62Xn63RXw0AHJbvt9rmg+ceb0uhj0ABqJ8YRUjEBr4ebzPZHej6g09ZeQUCsERI2
i/MIzsn3laSTaYKLw9ruy95KnJEKO/nTQvYmezksF6BopZ/grQenSN03wN/yziHIxocBgynrnjt1
6b7JRunsuduU5DiAXgae4t3XpNEsLfWJ5YII+I4FL0D5YFvFt5T7qTTrEHzWLDpd6ZoJLrJqDW2E
nxu5jLymXh3u2mrQnGlMhrOR4TXbnFxbZ/wlB3RdVpH1Q04E/Pc+U+QcaVF5KaQN0thPW20AQhcd
yU5cc8t/ZJDE6ZXzsOwCfI43Em3kDh2tSTiAYfxy9lNDi6QGZU2rhiXHf7HHnNuCyz3Yg/16Fd11
9dUwmxvLW2YP6ADQO5wjpqdv/Tg1cAwIEry50X3wKeVx+8oxD75TYi/xTCKS91djwtURLyZMGiCf
scQ4xHbw3oh/vcJNSYRvLowUnzZlbD8LvFMKPwmrm9LyWySF19+0J+clI3hvjrtyYfMW7789Gt6p
x7UBDKz1ySseMxbZg2lMy4ujT0A742yX6Js+/ee8pguoPN1kkgyenENhcwgXhl7f00+oAangg0NY
HzaXjKkAhjEoUfqBE3xi3ufuXDb1WodysH7xq33ogVe72NQKftQasn6iM2TJTcH41py2mblpDg/h
reAweDL+0s0gQpI4QDYbXvk5dLLf3m1Tov2wPOLD8xNHSbQnMaZde/LuV5vuYqkr0qM5vkKP4XxH
pwHRFHQYMqYhSW/qtllxn9Vpqebr7/gCQGbPBvQkeUQvgDz0jE/uCxQZYJ6JM7xoY8+owWv3aOgc
dLKcSPIuvvHyHqbLfWQc5wV4//L2DJNf3NLP+09dXqlznO2fExINv/HAg1BDB7GERN3Di0bhWlmY
JiqU8bJdlLYgL+lAD86YR/jlZjU4hcmy/gAUn3BSmy4Lp778MArJhdmX+X56xJkCuma3UWDn0r4Y
zttw6I3gQ2s4McQhoEIorlUWSW0OtQVDGvKLXqV9KLUfDSoquGTvwuEG59PK274B+1Yx6eIBf3bZ
rYHH1w3N40gfw0Lnfz/ajy5VwPZ4UfXr7Vv0mDbIE8gWPl4d4pCtLj8ThM4z7JnzS1gKksUzugwe
4G2mvR8dBnikRHHNWc2tNpYw0bl3/TjVzP5NWy+vsqv6KL2492mNme05NMzVPO+Zfgxo7Fq7Fb4k
mVvWQPdpwAaCrXQHt6dFVHVxaHj2953m0W6wIqMK3ewzziS9zzQb4CdhstRsL5t8PBOLDtPHUhYR
/9hpdPLR8eyWEFgBQZzR7B8Qn5/+DWWCo73/pWt9/NUeY6lDywvPdPcosKh4/c8umRxCbv/bh+MT
zp5u9u0Sz6zujb9i8BWYfUycfZOfu0NtOE5vbhzxCgmVKIvj5ZSWrNvbnFXNQuOvz/9IBWu42Hze
DlvoNm+MC58oPuabSqcONF32TsJOsSuW8+kZy2bTO7I+x8TJDuwhui9n507xxEBM8KHKbyIAmzrM
feWdmNE8mL6KVXUivNErc9yYEYNmC9Pl5y2mtfecOzRmU5t0Oe/QRSQWNOlxPimq60fvgZWMvQIN
cWv9Wn8PTyJ+EHtKPzOMxkC/a31rGRfUoOlvkz246rN+x6WuinNxFFl7yNbsaIvHUYCrdFryDJC+
4NWuD/l9h9VJyIqtD9mW5fkJcgkI2ncFEwT2vaxqx9zzC9svzKes1Yy2RpfvgQfMil31+YmGHT3O
7K8Xpg2g2ZXq0NzgwuIPbP/iICtKCe1Fl6iUhnluOk/qU14acfjDL51ORK3PeEUydO/Rl6BvIDld
GVzV2qXN20l+X+49yn4PvwWPvFfjOVErpOCKiJCOlBv1qTHl9VQdyc+H2U9ZkDEELkNOlXcaaTxH
OVDybUqj4QSi0SSk2aUNJLLAQoq8EWjsR2W0bAdin44qdmYU19Nq+65WD5a3w5y2oEplmd3CDvUx
2aL/ltM4MYdlOPzzYneMTtOTeoXIfLgVXTzM++8X7RqkP3p0yMFMxV8FW82ucMBWuAmVCYdJ+Nig
x7Ks7zE2oGWTpi5uPl0jzIXVpphI1EbGoNbDFKlreqZXWVxmYMjx+s9CcKY+yFPPMKPUeTyD2siU
1QOOA/QNgXlNEljUHKbuFdX6NALuhmaOB8LQ6KvqqpEPEuVAh82ugfg/kGsyTcnz6rQga12pmjSG
eBOj5qHPnQMxiAq0+sHRd1gOQG/nTKSfozreauK6yffstkMBY067z73tUDXBS8uK3aSBxQSMYWRT
3jJYc4ud8OfykKZU9Nk8/BT3LtQfUVtDILJLSchuBDFAdgrD0ptn8Ij/IIvRVhNHToYFBqalqJNt
ZF3Ao0CYT+4E4HCjuQU8csKaknB6+j3AlNZ6yPn1cEtjcBOpDFzxdLY2tbY1f0+T0QcDId5d3PHJ
1p6d7Sp2GL5M6oA3Z9GLcwUyOl1xZ09sYs4mypi0Kdycqs0gOjXs1YYwnUXN5QwMaL1m/RCowJOr
Q7VWZBgt+wuIMYzWMmRxDHgqWmaIh0A6RCaX6zqGKa9hgwwxfHdFKeFCZVuSlj79jSGSfXQLURuE
av2JXtHlhnz/TeRncBSNOPGRKeBVimMoQIMR3p3zpOBlHwDVqEbh0EGt+R4+OYbgcCZ4Lg80anLz
cKqjzofY6aw5GDtMV1Kskn4uKoAgENkrVRo1NciB00OPWWdGMHg6dSkork/ttXoCpxFD0X5lo/65
IJ8bNQsynZ76AnqyqICBWrwRHQv2g/r81Gu088FxcI+wC93sB68qL+knI00iMwvIRWm/rQJz92bs
T7R62lMiOgj0FyzW7IsCeg71fi9+BOto9QQqbGiuHv6RIHy+bY5T6eCAVMpkP1gBl4mqXp83Nznj
+B9Qqaorn7tKoUlQntnh90BO//3rlTNxaO4d/nz5lVX7DvnCOUzT0NjcdsnRLq+8z525RA1K0gi9
Rp85oUbcUBr01O0sQmrdYXoNq8MSyThf2pzrzgvKPYdRuVMO8IB5O1Zh56l7rTsPCP9P97Up58GK
NhxV9G20YuzVcpNzcKSqh6vIROqleykNXuhJknc83UPDOb861ROQCCNAq/bF7GCtElylJoKEguEY
m7iOD5jzahIoa1fiZTPvfizEI3jhOSG12haN0jyiAIvxlzYsn+EIb9du3DgtvT2MRLt08Bvd7BTQ
L8bZsNuhqeI0tEcp3zmnEXJH8BdcYQSNlPqPunNZwltGSD3Y6/jEBfVAtRkAox2bOkfIeTdnPLSe
tM1kucJ4xTqBCYupGK5MGDLhbyS0rwYvPHT/mi2u7dnoldgXbnL1oXbG0yrqN9PH5ikfQUZth49K
dG/anY/hTevjbNdIW9mOPXOZV4dvutxEmNRw7jUv+10R0OngS22i/5TnmxQa1TbeVCd35DiOTvBU
Vpc1gkWV+xbOjr8PhPpEvtemBZLdNRUrJiMYLU9yrOMvNBuGZHrUFYCl9MdXiFCOhBHDicebmcYa
6Kw1ubSyFuGK6FwOzO51bqCEkNhITAKtkUHUmvZz/ho2kSDEu2tg0yu+e2MrgHwYdCfI71KFYxoC
aySq239SZbpDyny3mRArI1ol/bB3oO0nlV1GpaCwUt2Zf+RWvcuXds/TkSIGDRd06pJSuHmyHrs0
kx7OzOw/drd5eoveCVOHmzuaK+N0d/WqfaX3jb6HoaB0WS9sKZi0tPbebSKq0RffAbXAOWrcPkv9
LG8DOD8xzXIh9dn85j8Hmw3NEyfZVV/epdn5AENTJKAtwkKnJZyFIFJjMGA06SHEVBEOFiQNCSqe
3nYmpzRztjZqIi/fiIA4+5iazucalkNzlW9ElWX+ABSGIMGp3f8QTVCDvriIdFPnwTMBpZmo+UIs
DOhxd7vIq5XCmG6nkGSDU9vE6kRDxmxcPhuxeIUbzIeyEkjzA+hHxdvKb2BLuK1Se57mwDB0b0D7
6edMoBrU1yUwPCgCTPHEXXogLTTVziC+gk6ZS73OGoPPbAVZjSHBEajjLZGPPEIeaD/f+ybTVczU
4HrJE2RKfu/m1O80bKjR6jAlWOcFhd60BEy7s/rGRuM68ej0u/qEDLSSrTT7z52oFlVizd41Cmk5
Iv9CBCPjyh+2salS1jXtmJ4M3dQGWqtWP49wCX0793kMwfBqx7vKpVUhKM1PJ29lyQ0TcabTNO5l
ig/N8YWosFOqM0/5uiJhSgC5XJXnSHVGT4NE5wTDoNLH2vNOX+GKL7FTpV+vL4vVpK3I6mX+mKP9
QOphcYo6BS5E90UzAnsB+KfdnaO3k88/i8qA1jd5SmFXe/uAXrhTGSDl92fYjR8r+ixwx0Vzqmw3
J3+IvjnZuumuemoYrHrUcDhqjn8kIMeUOitMjRDyiQ75E3HEp8BtY22ed0th7uzGKX5vuT2G9YNR
GINg2k0Spu7sap2fcbXTGOXB3sNJ78wPNAc/2K/BZ6+29vYPt7mdZo4c070mTBpsLgGNAAxA4wZq
x5DR1cA3+Gy88srBYFjMLmlUolD3c2wf+qtePWzKuXV66ZwDJjkrIfZU/vUHK7M2zmanfuLmQTI2
WzRsw2uPWtHr1Z0fLO8UNaEluaVFazd8ooR3/jlz/VOTZnfDGQ7Hw/eshlkgBnHqrLDRDrMbmwAU
FNdNrjRbY6/XzvEuxhD0bX9MJ9/Wen8wGjqHPqE6x2Itd3AeXF63b0gXCOWtnOuWn8y7T+6LBhp2
4ytd412x3mf43DUHh4ZdQqExrdn75V/DQQwBJKST/xzRMRBVApFq7pSeS8EyuMiSdOVJqdAIhw1G
xUsiUzilaAoB/vp/ib+dM8McrPc5NAJ4Lgkh79Lq/MX9VjZLu8M0MEdafjLHdHYY/0XNljGoD4pW
Z093ZyT+w7DQS1d71WWH4ejfDL37/xRnDKyABpDjGnIH0P2bMlQ/l/XZ9A/X6I6CBZUF2m4tyH3j
DhHvycuJ0/LHPd91uE7cpRTQYJTQ02JVQrZA6K+Ftll1WOGSxFwZDyvhqaNjgM9gO79PnxMRyNNA
+RoUKActZ17Eh7DNZqPefahPOXp4+1He/oVjXp1XkZk8dg2D0zTHd8qKkvVuP9RtvPoMo2BhH8M7
QwcSqoVYJ/yLzAnZYq8Bo8Eik2Zk1tNShEXc7Ilx34eEvIPPYPDOPdwB25xXt066fLZYIpxWc7aM
CWZZYb3eabt3361222v//F8JTWiRdWaupGVJs45YWHOLDmd5P+m/eXuGigPWeDvzV+xSWmpVRBQ/
m/vcGr/YvXdS3eD4DFm2YH0MaIlNJxXBBlOYhB4KsKi2IuE/TRuf1rPOrMe3n/hB1u7ll6kAzJUn
vsd1zpIw+uVhTO+3D1foyQYj4XAqT55IhUqnt+ohiEhntO42qY3qjJ1cWjhwIqnRdFmLx6ESEUbF
MJtsQIhrsaNvs5UHh2cQk7xA16FdGf0d1hdSGHYMN0uRpViT1NO68f8st0lDyVv9SPu+vGQD/RXQ
fCAOsWcoGFIXs8/1TYOYmrUepltFAUKZZy1YGuyIgUlqnkXZTO6uMkAtTSARrXFBju0Tgxih8Q0n
pT+WU1IPsLAbpcEH811P903+cyZek5eO9ffXpFuKABgNVmJwt4kPLZSmnoRJq1htnhkcDRhBG796
xs++8w7vw9Xs5J6Xp/GeSEBlGTvWttE5turTz5LOBgTPndOLfmXLmcOw2pNIivuUdktuzqjphTFy
ttVIUVaiIvpUK2+nceYENhMhNcid9tu/hGWXuekSoa77oDI62EQiYu9e4oXYwrcXn3bURvXEK4Xv
zj+SzqtJbS0Iwr+IKhAgxKtyBiFEeqEISxYgEYT49f4G11772muWIJ0zZ6anu4e2sK3gsUoeTNDd
8aldwggLszSWgVAZCHQ4ooyATPUbkRA+H280ty9ux74iz2hRySGpZoMeTSVgnCBiu72xq9bJZEss
d3ELZvJxwzzh3MBCJIs6gVXIjFFtdMTl9cD8VFrRg4r4wvRm58guOaY1rjSs2z+ESr/3pZjVgU5d
PvhRfTkQngZI4XCHCtCY+27SYWrCfxo3JYstE36kCBdeUnvQZ4+StxRU0IXVS19U4N4FF7g+rsoY
ka2W9IQOeF68x7QnHeStNIdgudj3AymNxkEKdRXoln2JkIVeXYqiy7/hKHyiWf3j0fBAHwmTU0iD
ldaegwn5m64v9hR0BumwoMilepRWGnaeX2xyVDRIMN3xCkK7GsN6wX9iOaQPQVeGht153W3rxYSm
0hs3VPoe21dW/JX05uIzsTOG5rU7bdpgSCdDoYvZIW6bSzBA5zK+e5D6yLPiB0gnLK8STKc3E4OE
Z1hcrT5YatzffGSSHgUVrpEvq5i8aQJjj/DawSTdkSzxBOJPfvW+M4AdeMSUzK1fedijY0+1WOyF
SHrZygh51SniAtuQo7tkjYzKIVd1hGB8AhMcxxcYt7eROAs0rcu2ZZZeEbfBAMgbc3rpexcZB1xF
sm1czGDtTQQyakIMqxFg5xBb65W0AIVM1+j/wJKcN0I+ScFg8b5F1XdnTg95Lriz2IBidk5pihUJ
eeY1JJOCb0tgkUHl1DdpgX0vWT50OMlVRLLK9jW+Q3aXc9y9/Cp5+OjUoSdAKxDH4i7cARx3rOfm
aR/C9p5CEjhkg88EPVs63ryoMOawx6Ltn3Lr18eoyek6wiG8y+TaTIXP1KGYupnK29XmLC42Ejrj
r7CcIiEiSScSG5MCEfPBbq3zTNZYb41sanFbHCjLpw0Mmenrwzuvsj7+cacZju1ADouO3wdWWFyo
/OFLsJKFcnKBWiceoRQ/4ACNzWsF6gABfNTn9M7xiQQd6YPPwAWFceLCLjyzLC18Nk08hxTjOb7e
MVdD1Q3pgQzWpxFDIrVc03gOv5FKTTM6z7+rMlaZJEybW9W/Kw2rnkDGpoOZI7X9WoX3grfe3uW5
jDL3O0h4m/YJ5ByE3fgsCBRw6c9GAaMNHYedDzpr0p0H3MGjLQHRJc3jXKxR9N6jvtc3+Ys6UsiC
N4jx+3duIiRuS4uFIEqY3JIoeWRCR2azcgw5h72xPBEcxS+aZKVBMvX+u9kdV8yiNVtz6RKF+bjh
tAwNki5su6MnarDm5jED8k67EYiTp8+fMpwDjQb63y78vHYMRCxsAj60fw41WMt4QhjSvjntbrM7
TB6WYun2Fvpl9zEehGBBe+krPTF28T6acV89PG1DcDSP269VLXUjh6Vcmxlwpt73y1F2cKGcMdv6
iZMDI7ZNQCLz4YkNxtVq7DS3RG7WNCuPHkPY+spE+avTg3rrGqHElSEWYfZdV0gaXTojsAVu/DU8
G/NXKH420LTohq1osRAD/P22NhvJHMDC/FjHoajjNb06mE3FbD9sre88FeeAJ/QraFUemaokw80A
YGGKX3GXA/FmbYUmrIpMozdPOWlOBufBHrLuMu55D+7GlYDNaOJIDKAld7n8HW3Od5aVnKYyK1SN
v/OCmbCy4Zar0uyB+2DCQC4F2usc1yeSa9y781SuRZbKHFVGn1WkzVZjLLkYfs/EANmxnHfiBb63
r38IweF5cHhR+Ojp3sZ+FsqGKWmT1Ec8o2a4GZb0H8tXwCIPEPtYj7iKq6wayT5YUtYr6J4oLpbx
xfmciBklc4eVaFuxSDlYE16Nttidw6/FdPo24vnV9CM0tvHRqVg+H+O0aiQt4xnXHu9epqGTL5KK
cQjTl4WLUyGsPzCTvjsne9pCacaUypwtpEwTr7PzpAy1BCAejLg3OE4E52iTVEF55nSWj01IxDXD
xCgVWrQUZk3GXeP1TjpKbnTQs7sO1krfifPYb8PufjtNecuyFkTSdXU3NHOFwGplLTph8JB+rWJQ
CRZ5n1ZdSR+ahxTmrYJa2h59ga1dyPs+rUIABLOdfRnFPGVs+KZHKUQP2n8NPvS8um1fUVhuNOWa
p0zdgLlYB/wWRn2/E2pkCPwIKTeJDFp+xcU4gNHvxfryTtrzZdzwZOkwCZ0vAihrHi4tDVVpXEnu
/hQuiNFKUKZu0U95yuy+au9qjgLNfYW8s25Nk6/rH8cdHXnWiYyF0QNNnBagdfKXl1CB/BeresFv
mM7jYK9RZTbMIm0G+5Qx4FdHIY1HhRRIYsSl/QUQsh9WB9MPrDac9UZ4C7pt8xYU657ZmjdMdsE3
Mk6uQNjVTFqLMoIdsz777WA+Q26V1no95UWm90Uro/Jj/vyTTF5GeKPu7rGuSKDglH4jxb2ZLGgi
JAcHH+FMVGWFfqJWpJyNNwU4pvYytjwjaPIWuZTcXaJEUqcaDSFmkXf/WpGwhsooqw8op7p/7yjF
h4HHsU4kp0xqQBtSGXN3N7In7gl7vuQK/QfhNSKKYjeY8q7ZktgugyqlqxtoLqs6rMMXaefeIJLa
XVZXRXekTf5/wSWfcpydwh4pIyZ36yo7kqxNOLDzlUrLkytBbWC4qXwMNiSdIvfIeAnufMSfgBv2
tuSkDZL7iqkGsuyFhylMRiQA5N19V2xXmpg4if+EcPBZ9aSkDXzq+96Ld8FocX6xVbwWhYBkojJa
gAKMifd9k4n0+DCLPKeHXgziICtc5+rwTcq80SEi36euwPSfIEsKS/zgRmWoOBCVJD2PeobXEN1Z
g822T0U10WUKuuxEAghpfNesna4pKjThIQrSicTHEYS9Dwgi/EOR80gL6H8HvcGWFuNqQXVqgwZF
EPT4lgxAkZKTX1T5UmiJfxUOM7aUuyJUYgY2iRsdBKKCAEQSQaRW7pucm3LlJPE+ceUuxj2Tz3Fj
3kLElyO1oUYuVJAHvQiqwhul0i2CRtjF7tH8DHLeEK0tNHK99BKCMjpgWzxeOnYCIZFdccHlMoiX
llAuBcIHnmWL8GYmLIZAABPSKE8GeLcGNT+HDWObt/5EEfG2CWquaKewJKDzQPfjx1zs4kAoPHv4
gtCuhID6s1kh3VnjvFoxUkqaEsd4H2N/6PVIFaUr+QVylJd/gcgBpzOR/GmrVk2EvBHABW+I1nix
092U9gPdoRkzBUSdIbegiwZLvmSSn0xfQOAo4GWJMTS23rSCICXhsCkEalHy3fElvg8VTGuFX7/m
LeIBIxTVB+reffCKz+73J96S4e6i0ihxT6B6TRrU8heH8lhqPZbQ7u18ow/2VCuk+kAB/eE9q9fN
NbXXY6C5H+c2YOPHrejtdKgdi/nVP+OiotnZh+i7zk+2GmjBM2tC1m4ZJ//qPIIvQc/jtpD4Amd4
hdv1HkEOQnWhxjKyJcw43W8GT/zvCSBl1jATAsBud/mjJoQizLnNDA7ZzDX42mvKRI705NymBxhj
U1YSipzl6PUb+80O4JVeHOd0IbpzrrVIM/vDQyT+MS9gpNe0zwbi2ImAgbIvdl4EAAl0BHm9P9Hs
11ghEcEwhtrv5HfAzcqs5CKmypQVS1wA+Lpn98WV7SkCf2wsrXuUY/wbiFfY1Vdd+BTkoyf+r015
0t0L4sfHOi9h5Tx3G+xL6bVfdrTnaQrAEDHP455ziLFRCbGf8e+rt3UetvzaVOxLvNyUk3JVFlAR
zD0UVE46DboG14lXF8hPGipHGzRs19T9WHcwMQAsYtw7w1B2B+udgcBgPchPEi7KQjd8SE4rPOU9
jzI4E7aBSjq2xHPBemLnJ4IKq+ONaCeIsx4pKHWEWD1icAtlDhKb8ydyAAUjlQ00D2ZEGjvDajg1
bH3iL4aFkr/9J+xABUFwJtaFJa41eDeIMURpSYqHpcIUej/mRyZ6/BpSCJUeae4QkwexElvF+CbM
Q56Iv/hAZ0djMyWx/GIjdmX6tRM6sW+4DD9bjk4JCge9lXQ4ZFHv07FhEClGDPHm7eMbAJnR39C0
4aMMm8MHhFCVSvrr9OByOrgOYHxUYRsDP1eHDoJNDY6NH/Q0Qv7aoxZO5vHqbK+ylBTt5e2HOS3i
vsPHKpAPSGLVtKHtLrmKLI3Rib0JJOEjx87i1l8JVuTKOfcGdLmQRcgxKCDLk3MKA7hFK2KnsfRl
nIzi5iagc6K4wBCcRMsR8RFoiFsMsnsANrmAsZALABkT2hmAwrg/zpBdoTFlButSSpczerlmcByw
AiQaYhm4vWDR0g9l3Iwg0kya8FNlSVLKlhy9OPaY/LFthBKFny0AbEGaOUHm8gKCZKHJA3Ri167T
NDW2B4gLW45Yujn8cx+QlK9aMFnsaw5hM9EiJSExZ4xkbQAuypPcyKyXFjoAgXxUbNr5SOy/k07y
IFn43kw0C+w2OU9bHqyP+MZxsITf7va2kqFfHAXlKUg2HlrEkP/nCNcE06W+h3kOnUYwe35JbruM
fye6HLrkn1Ji05PXrD5p0dk822dilGQ77CBW3YfJtHW4wsVC/eFHEOhIwm6pzPKpkSpcssbwaAJu
S7pFBYimkLNJHRHMxoLFu4x3CxLCiqf+XBwF8ePluDBjKSfuwCcfvzl6MUIudLskJ2V6bOqT1t5s
jy8fp9mDizGjAla6NmNGOPEaqqcifLsaxbR3MlvESB83Z3FQWjKple2Q+UCL5qQ0JwknvUf6zk0l
KHL/KYgIBJr1GdaOyhzz5qLpNNwKmZxcUySTFzB8EiKBdNvDu0OkUEfyl3MLbF4F13xw3h5Idd0q
ec57YcGJX3LKt7d3imErXzfj4/o5h6XiTjSBhgt4Ksu4As8ERiXWnlM6EXDsXAVs1gFAJXSDu70t
FPIEIqx3YoCzl6SRuYlHIK2VtnEcSiwjhgERorWmiQtG/DLcicJJR5JAz4pZyaXN+yb3PQ8q0lcq
yOjO71IPsk4vniQc5GDO7me9xCFABW5dP3pzTeLP19XqTvK5YtYYRYfveKn7+bANAWLSNF9eTL4s
6dzFmID814a4v5+52T7TM+Z7t23vocvGhch+6klnIqpGOE2ga0uQKkwMUXVwkvsH7+DlHXt2szq4
oMFqMiYtT9x1tmYnvk2BVckP4dkYR0jQ0QUxa00j1d4PTn+k7cNG2IH5XbFbG+QyaqZG4G179pTg
vF2OwMdU+kY8i9VmwpFc8UTgB/BrVpn+/GO1nM0efSmWCKs4bTh0qrh+pK1biQwllYdcbtTx8ybW
ZggAxxBh33DK8AzCCgL8FsLdk3mf+Rgi2CX+wo590/+xhd8/LUJMV2mL0ntGIayjR1NQL1C2At+Q
fks87DsY6HxW3Z0K0Qxie+BfbgjU9Tq9SW7w5La/F72/BhhG8nqYfj4/gPRZxpezn4XjKtjEcXwY
CcOb856MWMI8mBpc0OaKz8ScUkoMLgDEgNZAOjAIobwCY0ScGPRPlrNYjHzwK2Mw3SW9PmSyOTjP
OywVFkUmSP/Dn9AC7STaxWQkLbyvwxgz842K3xSOj6iu4JrJioLSI0IlgWxUm/rVPqm637ZUkluI
rZbR94vtxznolEdEl0EdJMWanEPveZ+rQWEjo8BO9DXBC4aPoE32A2pPVXECpt6DS3UxkeMe2/15
b1hMGyH286kaHSfKgiXgEe4a0EkKMtyvzQy+tCTTJupL2sSR/bHwyekSyvD8gGBixas9f5TFfiHQ
SsgCcmDCo4jE2KCkRf8NKgSiOFjA5t7qa0AaJj2QH2vMmciln9N6fR4o03p92RuHpIQYCnTw15ye
kk7w/Hs6yvqcPijRP3T+Dr7iSoZ0j+41NQ1NJsLlcnT4U4lBLxBvETQvGU0DjYA2DlwhYM8LvL0C
EEEhNgnrCwAY9lft57smgifWPsvdv8OJigDP+e92db6zz+Y8yXNoeieZcnUi7xGRuBZIRQ2M1EGK
0var8MmxTRd/8pnkQ21zlMG0jQgKKS50ld3y5y9MHts4nbQSmMzQem/hUpm04N82UFiqgfp7PiHc
9oi6y+kbk0D5dUk67ifiU+dXnR7p+oo+HZomDT2n/NuzPuRiSIaoSKM1YyGsSzwGm8TFagp48whe
/iV82jLDA2pF0MeHL/lwYq7g3OGH/pktF6+d4nQW6kKNYBiBkg8e0APwgKjObmMAYY6qoG00d7i9
r4TndPXQjLFcl1FrJn0yDVqf1B/9AUa5sBY7USf6Dir/vNtPeEJomrTkHrsGPkOMs3n4y6xKvoio
j6tlDZlIKJqcKXfk0wR/Ajjc9sGjp08mR3iyO+m74iolZKo2EC8QDoxLgrXUSui7YXNKXSl3823P
eOPdTbWbMZpnBhOLycvWCeL0WPU7u1u8GBeGhxsw44tMAEcjTnPbNx5ed/ecKDw9GfXDbqJ+ZFAW
aZ0KGDSHmUcP/gszr9ztxxU4G3wK+K7zOKayNw1Txqwyvkeaw7K6r4ZxT7LYoqNKjXzx/Zh8Os5c
I0EYnk+xZTd3PmoG3V/ht7V77g5kxai7QrgzDqAOBNwUc041bTmhAnH4TUafKDB9H7Zw+nHuhhFD
vgjd++ztx/XmMHkjh2rszvNPXMy/0cWCFs2n2edGcwb8M2TmJJhbfInx9BOUF9ItmfegzXk3UAda
elR02P98RMi7R1iHNeZ/VXhxD+5t/PJeXp2+R48BDIb4OsqHF7cPFNLzDxRhgsMcka865UJda0dG
65EVCjWCFNEmK3OlxyhFu3yxucCtcY+N5U8PjrgVO07KbSW+zATB6I+ZfcAQhKw3pGZ7renar4vp
8mULVEHNdYjETuGx5hWItCVZLSFXCzBCG1CdzLMO1Qa6GhwbOFPhXeyotphSlbhuIhEpN9OUemU5
IuuUOL7s8T/eneHSXnaT7fY7vAXNkWr9b2rzljG/5liX4pFxCQAk3GHjvLvO2ulnMGnQ6b25kw5Y
5Z7D8TMAKZg3KaG5zwRKMs4tC97iyO2Z0uwtgF/THejLGh+fC6hXB5xV0GTp/ZV41aUHjiWae7/G
OojEhBFMMg/9Y0K5qSePPjRLGXQ7IzPqmttEEBqysQlLD4Ak6jIDHZZBxZmCA8JMY32sBDppThQq
9x+NSeyF4RxM2nqwxRASv2yx6SgR7kovh/J9fDVhj1KlR1jZi9p20Ji/dsxikrnI/RSuH90lyVJE
2Kv4M04IIUzJ2dVPBT2AohWZs0i6aNEab+wjCQzTjsZFD1Oq06yiELLER0gst+GdyRws2ThQgxdi
wwF5eNhCzOSSebsksJ1YiZ/zFxEjr+n8ynAraCwXoeUUbhNelpSamFD4b1A9uh1OGb1pdZBuJBAJ
5vOPgVxE5CMerd/N1Q2nc01HJgDpH8r7h4IOCd4ROhlurw7/NJfaFqvsOOxsvrvOTHZu/49D177S
xiS5KRdv7rqphFI4HUZUY8n8MDqOcbJ64GBErWsB8D13hYgEapvaaFjb6qAL8iuA83SzIY2eF2Ec
N8cCE9PdfToFqhYbRYa9n1Vpb5J9o5v5HFVsvvbqSbooGCrSAR9PF7eV+at8eB4ukZtA8+Ffv7RW
qOjbzmMmvZkjEDHl4+zRR5F+r0yZVrrUY7G0i9F8DFerWEA/w59jvaBQ6VfhHcqPSHjeVswHiPn/
3GoRwKAgaw4ocgNw/IPwaOlOuYCWSDX80+jgrjIxo3rCF16VtLFAYeswltgGi6Np8r229duIDU9Q
wyaOuTTDpfriuzfTBRKQwm3nPjNlfc2k6GFjWGIVBmLf9S1tgBnetDCxc5xOUQQib2fCr1j14XrG
B+JfrJirIjfsba1WualOpWfGdorueyqkEwVvyZOefEpcZlZSvcIl6XqdOO84LdL67RV+AdtJUDew
M+HLHrza+QxbQ+h/WIfAtmZWpkKrUeaikfNx6KfwR+KgPah9AdoocLxGWAvxVrhf1GlwsQZnsHMx
j9nzYVr+cnMlSz3RYKCL1cSnUCje2PRMxbZM01cMB56weOJ5ixV5GGkDcltWNQuGXG111/0E+Wvf
qW0BDPg5Wl+WFPUNkzADiws4CUKZ/XSAt43uZEWo+/w1AzAhS4qc87A2L/HqRnYt9gMdbxPGFRnK
C9na3cqhs3A9TdhC8NIIcF67Mjk/BDsJEWWY1u49aoa0xP5eaf9PkKeWtaq2F4v4TkkPjvCnuFJG
QSQb3B2F13UzxeTTg8JFzFCeii+EYhqgNSXgf3CwLgy6pQd6R5x/oEe0YMojAsjFe3SzU0Gfmzhi
dp04hk9B0o1HMgoscIcmrBiOlb0tQVkYKsLsWnKC3CzuJkBsEhCnFowEIFCFuPS/bWaY6hP4XPTI
WtxmmGvftCLmQDxU4UjcIPYyRYBiPTLhvDeQrg8i6rDJpGsG0PnBqHsyIhyMulmSvrxtE1IJ/kYR
bXjCHIqEgEmIjBntMOdxxnBHLCpFXy8xl7GFFAauPJrJYyMsErFNwli2DJm9cjb4htgYoMgnm9J8
xjCa6e+ZbR2U1aMYeMKHZ2HSOfNr/yiV+8vfQ1kC8EQrL5ciADxeInUREz9xhl/AQTXNIHVNXhYG
Pj5JUW1Qb4jVERzQD7OveDtBEploZSqfJAle/agQz2Wt1EmfgJ8Hx7jKzSP+8TOZNChA8f9aXCUq
HyEAA6oLoU92L+SsQXdeBRX1thSxcvYBQmAABO3k4HFa2UXypFg2ehxFlrgti80ArAou65c3EUQQ
Q2zGqjEcrA+pH3AauyCf+TQFODPyAG7KAgkRKHgDJ+TrEFIGgDJzLYZ9HlcK5Q6s5uX2TFB6KjKW
J6f7SNoSHapAR4sPfzANL3+8SQryzhTvPCY3gSljNQcgKHuOapK+EtoOk1O6Tqqzf99Ie0FKHqAh
yeoOFiOC0yyLEdIRUkvd85jWimUlw+0QdAsFGrtYoMCH8JkNwEfSy4xT6Gs9POknxSiJfQzuhJDU
Qf0NfwSnoQkb/XYwv1zJ8KxZdxhcGXSYOz1x+ntdXBI1nYTGx7vHopO2+2WfnC5kit3k68eHVdfp
+i/zEE+/zKcWQBWCvtVdnQSp/DIUaUfX8xQI7CDW2NCxDPLS0kmJTd+IQpBOZMyh6GdN15d6Ljcz
aX6d8CjTLZOZ1RR8sP3t2Hg7DwI3OADvJKeCb/Gp6BpOr7A64XGQ5YCD4SsiAff+d8LwioDLW7cM
ma0sFd7Fl1L5BCsryQGNgBDJw1zjGbmWEbJ2YMElUBiyhifc/XQnfSohgp6hjrmGxEPmp8otMV3A
Wd3dPdbQQC/khQeyMHoJNxItWauQFT+DEzw4K0G8gLB1i+lD2GYssuJDo+DwHHygsfQICZIjsf6F
TiKuKGA6ZnQ1F+yjpcWKEgtt1iQLdPa0kbQRO3CUkuqCFGYwkHlatRGR5Fxxh2Sz+IFJZpYEJFnS
UkGMwQ8jXHZUnwQrIn+Tv7ZNzT+74osxGsl4VfQ40Nvpm8BjwQndRoLP2JKI7E/M1tDRDNYoTVfl
uBjJ1AlYTLUfvRGZ4uYvM5nuM6pWDdpUC8KXe9hbPe5UHijRBd+X6ETXkq4N+5tT0ZXHmG2GN6Ce
yfX9y64SNCQgf82r36UhXUJsdI7rDxgX/cKKa1eAY67FiAzp5l6vJKPtI79mr5PT2rVbRk/nycIG
/CRepzK4L5wbRkpDkWI5QfptZCGWDuFQlsIZ47CCQ4vORQ78xAFsLhjwSrLOzPYM8HV0cWKWk5Bj
k5dLiQ69ayslJ2cwhf2ePjUR6PInDmaCL8rIiZpeV+333dkH7o+M9iP8EsZNmp0pvog3fW1jmodL
JaYI4paDvoSyjTDOGCjpq2GA0//f/9K1hZJo2Uzj59v6JNmx7yHjAQtxN6QL2KUnidk/P3rEdtWc
Tcjzu952Epl3bMWoOeH3KpbNAppoSOegnyNxw/fRZaLtrkrwZ+H+k4ZDAI5m6J0g/p50yNQVgpuh
Gre3/IH1C2b6nYMdh91td6w9kM7o37veHPFbzh0YB9CMX35AfbW0yJOx/R83mnYbws6XkAjM13i5
yqgzaoRMT3tbk8fJ4FmJl5344dYHW1XcAjiwqUPs+JysH4/10bJoKxNBYSs6fV6IxPATthruDZAp
vNAYyVLpa8EW4OhWHtQvZaQEdzyoj1dBVNncVtNl0nqdVimgxlQL9rTlg5d3gHRUoTWmznzWCLC/
SQdS4Mhb9LlVxwW8QnydNiHR9ew17sYHcTCkfto15HnET3JuoPM9uQyxlGC8B7RcWjWgEciX0CIf
gzIi8gC4XVmEjA+GGGIaFUi/VfpSyqr2jewEbz/6AMKEkV4wn9RYZTT6AOpwEQDLP0K87/CE6c79
VHqbdj7twiYd5PGXcHFlwzG6i++DJl/p0+GnTx+P8QrUmwI4t7c89seVrmAf/h7e5p7WeCtC0BLG
bxU0hjc4/3A/6C9eabY04BcAZSGhKoQzSqdRG+1tAerQaUgvYCpvuBVxOKXdl/n+6Jd++D0jXqdj
b5VZc13+vckkzlb54fI/Cf+NXeW9k4JrRU5Nx+upt6jCGjCTq0DYPOD1V3BDYYidUAjQFqFwB7fj
DYDjXnX6PaTK3Eibf7bvJHHqtHRo9cgACxlkkV2g6lK60j29/50HJ5+P5L5Ia2+G5H+HxVkorguS
4Kkk/Hm6p+sBs+gTCVWq6SrrOpBi94RQQLQP3EVO5q4KsMZPMvvo6VBotf60tfRLhATyjirwFgWw
d/McfaF0+L3VawurgtrIp/HL2c3rw8Kln7JHf4R8/TXuURchQH95oWqfIXt9cfDIx+JRhyhFMusr
NdFpdPNU7AlxJevubuPWDleMedPWNn3nY928zgZrg9Mq9w4AxwxnEpA690BKsNDn7A4bDOvoMUgF
39COVfbMD+wW+91yhFnFVHX6cXKTzzR3wBDJ52uTph2AS9dZpp+ceWKUWVSdmQIjpPIkY7+PFLtc
9Z3D6BECDr0wuoehh5yfyW2qqUKaLV2ETxqCqqmwSQoP+Ar6c2U+QlqGVJjIN8TWXXW5cUG6Szgz
CwuDYW3EIjgZDNNe6qnb1l3gdmqkOD7EQhtDEEC7Ojk4PVPuCpKCXUAaJv1/bIGRXkiwV9ZCuKGZ
lWJqSQvhd3+Zd/JO3k5JV+yW7vLBJUlT38LHHgNSGm3QsiWpP9su/XVc4gMAMizP34YTlpPKzOLc
FPYkl0aogOcBb2JCePzR2yXtB75xyB9gJ91kdfDW4pMLC0WAccaZY8Jx83AwogKUHOOAPBzpGS/9
45yxKKSmqFmXOTUSBSON0hY1vTCq3uSXFx5XP/DXV8wOKVLMbAODMhaQiQ9DKFpAKOIqgcaaZD+U
lEZOI5yAQ1e2SzX8tbAsvgLDyQyXs/fxO+KzAU6t8wAgzLGUUlZMUXPV8UBBfsfqkpUhBS9UWWpE
ArudkqK1IBKdRpJefimE5XeA9ddQVoXwi55SG7nYmVFD08FlF1SM8iIUZN/s47CI9jOACmgE4c0s
hhpk9XIk3ZYPywwpIW4GAkl3qSSnldmcYalgzvfGHGz67Kl9wOuKB3PHBMx/R2w95xlxficv5de1
BPNvJLJ3BNos0gcb8nKmUwmXnYvbuwGyPR0IG1g68OE8CGRyGQNWPwFP2ppUbhG9OhK4TlwEnIGa
xdhgocIIKwUDUjDkBxTol7VMGL2BRuZhNVxwKDB0o9w0UAIc17RGoNdslohzwXqZR139hqB8bfFB
fjNFnVL8g7irhwVaJ1bjR1CTVJArJLm0IXeXjKpS6pSu+WtoMCChSTj28a6i8S8IkOHLspb+H2UN
IfRikXKg0jE5+2VYeL6aABqI9AXAEs9PIhWtk8JCf0m7evKlPQ33JkKA4SkxTU8KFRrZL7c9V3Oy
VTheRCtZQ7SDWSJCvKSHzMuxs3x32xUs3G0PSn4v7SW2T/RBKx9LVUtMS6FK+T39NJYqiqndjOTW
Sv56jlWUi2i5x+83DPGl00Zt6DDQjKGm8iCh9Mjva9LWhercFYotmFfUnSLc7lGLCi29YyxkHFce
vyb/x4/3xaUJUTnT0WXqdxffCsAZ6UruXbFgJKGqovVa9NKMTo3X1Gw4l16gLw32gYKptMwJp0bC
9exB2iuTLGvYQqJEP7pktkgJKIKFTn+ONdIkHHv41UJ1LVrtOyA2GbTI3pdRQ4ydxei5x23P4yPy
cLFdliHpgl4Wk5a9ZIoPYsIr+sMagj88KBSMvCAD0aQA7R1QgEOZ2jWBE21xbGmbMtD6Ey79AQEW
mhXcJkWoVbx+iLgbLj/CSgvC1ZtSG5iTjF/e5Id55TK+nSvCz3eQlCs+EnFv6bS4yh9Gs//GLWJm
QVXOP/JDjJYeH+O7h686wwPpKsMT+8+6EjIcdaxxY/Tnzx795SwQ3jPh4DVZUC4zp/t3kcRQAN9A
i2F0H+oWzWkj8edSyRglZoxePDE2uEKYlT2E/wU2Ej8OF8wuH33BTIxnEaBO6PPMRDFZ0wajnTh/
GcrPLoNqA82a3CrxzhRnsb71xqxpjEpeqvbLuN4hXFuJ5F0Ww4MlAxNMbp7UUacxgnohrqlU7Q9M
Chkxt8A7F70/q9G+oWnAko+Povk/rOUu42o7PppaFhPebaLzvtj9JwuqylpoDHqspq7bx3XvYHSy
nvvChE6em4vT4A/rnoyw0z9jRtdZaAO4/CgmJtALaYlHpzHw3KTe4cGw+mLM0DRexGGk+TXT+xgB
h7cxM6BYqZL8y4z18X97V4YR8dE1sz16MkEth8MDA4nz1JApAV3OF7NIZNLcgzfV43apKwG52/Zp
/gUCsPYB8+nxuRTVApaF7b0MqPiwtFrTD1NCenv9zsQB8XVsrUE3eOSVd8BwCg3BOCOpAjFXvBnM
N8aylHyOp8E+3mSgbnLLTqbUKrJBSq71fdx4GW+M0rzeDHU/ApIPB5ksEj7rhIojGCxeTuGM0TZi
VH60QPTfNl39BWSDNqXvSdxGWI0MPKotHAtoHHxttDMWrc+O0wb14h7TVuulBemZcxW+4xEHZ9rC
NAFq+IzfAUOCxXBTpEcdQmC35yjgM9aJeV3mE3Nxu6Iq0/rISvAPYFZogSv7oB4tV9g1ozdlOuL1
apQn/bv9DJ9z8NU2VdAtIOoRBsnQjeUfYwvQmp0gGpoUsDiNELnlqx695x0urHeeNjEqNiA6MIXR
+eB6CQoxffR0FVUU2l/h8RzXzdGpA6eoi3qtoDKivrrRCc7pJDRCZSSSOHncLXifrM7oECH4Hb/0
4xqJH9OnezBBh/A711QFMJOyB32s1hzJHaVgI3xgl8C/f5hHGmsjNS7WUk1sf5pcoc6CCqOqoxVE
ncjhQ29IOPhI7SAYyvN95w/wK2q2YgpsdkKQjl+JHIgiRlo6Elrav+Ct+FdvPxJHCraO4GF377GS
gC0xtguwwGEAd4gY+Zi0YKUQO9/cAVqwuJlI2OSa0PRVnDYjSVPE2lS0WtRLadaSttIXhwVCyJrB
u12iHaGevYQKbteYAtilLRe+AZX0xcR2oEBE0fCGK34EDP6/73iBvHjJ5veVqB5NxFbnGor3931G
h2yugaBzdivJTMxxxL5Dekd3GLUlCIgKGVVauvtRdIyPmK10HCaScMpawLNX5pYUVgG4I0v2QEu5
NWgCCFxDAQWWi5PXGjw3TCEYFLuTh2/iPs7x1SDeMYJzgptG8rEDREzcbS45cBQdZ/mLEHtPnuJL
c1xKe5AEpzlioC0E3TafBb0VSQXtgXeo+pgFTOqENQjhlwuHfpij/+AJSKSMMHX1DmEjqPwG/fzo
1SUHKLlYQg2WVSL035ffHvRaen8PIoCXxe8Tvqh0LUhTwNhU+5J1GO05JJugxy8YeFWwjAUSaQxN
Kk/c2zPQ158+kUYh2dQuhUeX/NcW/++NUtvJs4guneRjuxPP2wudMng/fOtIVg9XSRDNZvCjbUk2
1P5lRKwBqmMhxaF+h3bOswjLRzQAoGu0N6gKMDQiY4KiugDAOflvodI+KBmZIYuKoCahVe1UeK00
maSeOZE+PY2VMFgkJUa0YB3HuRfSJ+Oglqlhu6fFAL+x1DmwIU2gxp1KX+U44SYIW5gV0EUYAsyz
vbl9bIloKvORDCGEw4EfC59JttevoDaodVB+5jbte4tyK6dceFJ/lEbtYTtAabXUs1jqO31+0kGx
obRwFSizEfRL3ko+HylIGCqT1LuJr1iLlk0M/1DYrjB2SbelALmTrEl2qAR0Hvku1QjT6bDRVjex
4CC7LVsB0aw9VE2wYJ/2hfDfkp2fwaUwa74YnDYASgaxnbSh89RUIE84o8OmeRn1d8sZ3b3Zx4IM
dQU77gHz5l7bYTbOrMe0UCEowDFAVDDKoUEH16QzLc/SS3z+MXfHOM+F7qm4THzo+asse20/qBDi
u6qvsseAUhkIAlXpMW2AjWeUfg2UUuRm3L+O25kixTWg26AZo3QDAxDq5wshADm7uEFJJxk6+Bv2
N25NHjBWjySSzLBFyKJtIWGFYEcSjgl+GxT+4DRxuTqRBIPdEUs9dfSfrtQeyus/1nD00IH3hyfF
3qd9oC28RId9jj+7UZFAV7i4ZOA7fA83Ifqqg8MRTgYfQ2othvxSJrccfLf78CrP2HReUZ5RinPk
U96R+Tk65TKcnLDlS3HY3DC+DQeM++9Jwl70JM3Xw5F41+IkLEamGNvjnS8yem6Kg5nmUx+p3pHp
838iHGL8F0fVqORAx1dTjNyHf9MeYvuuL0r7t8igeBA2uCZN36XNE3wgOWOZmbw5eqJP8FwfMWLw
D/bob0g7cDj9y408apETDO6D4qMzaCdl7h+tWeO7RoTEgNsemPErYphtgi0js5nOPunS1S6c9nRc
Dm6L3loSjQYXci2Wx2df1aw6665x4G2sx0WEoXFuMVLRfcDgJtHIF4/oo6DezDG0zhf13xMIjWSV
/gzjbFoBrEnuJOlGU+/M8fz0XhR10wb2JL0R82YhIeOqiWHPqBcX3CaDq9Ec1FvUX3DdHfHD7K+U
LVPRH/Ol3YumGwxiHBhL9ki3phlVZIr2mpEk3QR841jLVABcIuuNmmpwRMx/LJ3XktraEoafiCpA
BHGrnIUCIHRDEYachUhPv7/G+/iUtz2eASGt0Kv/RKQnv0PQhrFh1ReRI5qmmvWTI7CHmKzDb59A
nhGlTiMUSfac6BPAdub+VDCYYNpcHlljenxDa71ZvWgnHsfB1PxNV/BWYgUxjvQ+y+vdOn80RgFe
dDVHYfNU4NqHO570e3ivLtaJ9GIK0j/DD+RVmjy9mAtABvkxeKsHzxzS+XRgBwEaOFKxaG2A3mRq
NghbYOd4aoqZM72hoxYN1qISfaEQHtY5DRJZMQ4W62UrPJuHYu9voT0ZGcd8VqQftJ5lv6WK5UyP
GPGbFbzZIZJJSLoVK8Zl+iaIE27OFt5OE24CMvUO2P4At/3GWpz7PXBkiJCWdw+3Ccdxi9P73dbn
a+82fUR0cIVHiZeCv/W3jvzpknGOtnu+rG6iChzNp9M5QrIIG1J6APPdsG8rOmR0VjcQpLtoK+dt
nkDRgA63T5sWatjirU9MGIIfEG9uXYlNVUqoTsXJosshI+iWEJzUWI07GKJI66EVKiatDBBkOBZP
0dZeI+IDDjnTAL3GeMhcCoaTU7DcuORAGZP7uMmmQYPlCPVe5R6TbAGX3m55b8Ii7K+HjaALYGZO
pgEupvkpn8X89ZCbwVIenjVI8H3knMnlTmx0Ai3W2IksH2TqAGr0HOE7jCA62AIAHqbe6F5+stGD
XWKGRa8d8W/cyj8QDZAVvR1ItxnaMXng7G+KXVsiSTDtphvcTRxZfyKE3hJcz5NeFZ0haXObgdfz
8c8ev9wRXHdcO8UrLoBdEpHZCDMjemCYbp499rIRUgzHgR2e0VGjzXVzzcj5ZZ724QMVe5fuBAA2
nvcUAh8fYiuUSZUpzGKEbm2ESkbz6OB6fZZEMTe1Rh2u2quHPV9BDkARbvb/upzs2A09rhEyAv03
oe/T6xJulfTDLtkTf5kTTEjFrLOtD+XijkgZsaeI/U75XKHh/4ii6duklwWrTItYi8mBGPdFCSIf
rosSYLlP6ZwZDY5wyZMZyM36aBOeYPBiV+St1vvx2/smLOoIoSL6nsYgPRC5ZktuB3AOB3esnC+S
hyDWyfhELptTXHhZyP8kBJuvIRlhCR/29VQ1Zu5woG9szIlTqMdDtCcawg+i9wZwZwDKf9gE0pA3
A2d6gb9JGgZzkc9J90gqmZYpC1cbZIlJ06EbZ2fE3XFUoXeqO6rlUSlArUUf0jMdWBCZKjKKKwwU
4ZnTCctwB6Fgo6TgLKAMpfKoHQjGd7h7GcoZGDeu45E8XbI/Gwl1pXiJrITz36BtZDhrSkW24c1Y
WJBXKuDNWMT9h8lqBUWAjntnZjwpeSC22PT2nyHPmQ46QFyVqQxngW3FPmOrHamO0TZeDKY7k49u
6Mc9KHjIGseH1QGjPRs9uIFno4aJSl2fi277i+bmHr3HHX6yI7ohJr4USqcV1K28gi+MUUZ+x/yW
ziZ2KjQXWSxZyFUl3bgv60Wb9IGhbtu+slw3QpHfdAqsh8Z9gqCoiPapxI0EEyWpqAYZC2Lw3dD/
Thjmu6kSIRSK1FUPNwn8pSfS1xT1DCbUQ/Q7spT9WxvRdwFYXT3VaiJd6BBncrMeycVqdQ24xXtM
WfiY9l0NauhHg2G96EMgxqWjJWYuQmSEVss9oocLQvEYqZPsTuN1xhcpsGMELyLMlP6gdMp/nMKI
5p6R9RyQpmS37DjA3awJ1JM0ljGuBMcCdDdH4GF503giJqV5DcfmBquyZ1X5M9rjZ2ZspkjU907t
qlYkk//ltp8aVrjPOdT5OuiyAi4Jx8MNmEfWDubzKtgN5WN/gtny2NOUtrdlTs2WcHdgUbHONGzU
q2yBtwDmmZj4nmCCUWn/LIVvwfxMWbx19k6Lh4WsH5aVyd4IN9uRHro8Vdx2pW3+TEB5GetOE57u
wFj5KDRRRWqc/6+GP8gAvei3lXQT9CqqIsXCo89cNPgauKPZtRSjrOe7dDsU1WIveRhGrwS2HhMW
1y5b7kUOTRf87EgL0BMU3tSBDHQpIoVhy68xfmRmCC9F3qlFRhjUxu1KNBF9jsvi8NA36PqMzwzB
aEfHkaOfvXGaTPOgu8QWTSjDdC5g1hyYPpJORQUDwWUsHLAvTa3OmuDv+EOHqoSUY3bmXUzODEkP
oPdiLkroKL+OqCD7oouk7IHQ8Qlnf0hQo8prPEFir/Ad0nZ684FY0UBN+uISdFp03YbVjGgbo95V
U2LApB3clxOfpEm57+mNAzOGGRTOD1K5HtYnPVAO0S0wfNCQWvtmSn7Da4C9Zv2R6Co+AgYNMCnn
mAaIoy2fBZwaEPKFYL5Nn/A2b0MqQEtC5l5b717oM5YDOgHSyUR7Kr6O+IhS9+Mp+WjBknjy89A/
hZnpd3nHu9Va0UvBQ/bmHFCP4DokgBKmBU51MXqkni/uUGiueHq1IWZDmHho/AHLpwafmtZeBwcj
EXz1LgZuWf3W/65HF6p9ptJFP/6tV5h2oX7HLNiC/73Y37TziBPB8WCCJW8yWH3TxvA4whvniIbx
pd17TDscxpqTz9NiAnpbZD7X8LOQ00FDf0225aOjNUnz+eNb+eMXjsrBmO2s45t2hbFPhCR/aBjC
XQNyFWTCXq91D+gIr2GP/7UXUOvbnPCOyb4EOCY6i1PAm3hs97vRFag+f6BB/L/K9l6DN+EY2P37
UvplrdGo4SE91wd0J+1j22XrfsCpst6YAuB4t+56UceKSJO8ubvhk91fRH/2H7pGSfDrh19vO6f6
DSGpubKmmc6R8+Ms1ZGMLYkxHZIkFAQAjGbA3tV2K2tA8f23fHhPbfiXE8FOsPjMUN09YbCakhJp
Is78LKMkhMESdbuUl67IbFgShO29d6J9uhk2ki+WjWyL4o0gsseAWgmnSJirX6/G8lrgeJQoKWfP
eRdZ/9aRWpti17lAlnFm/o2qsj9HCAXBYwbLE4Y2hlBNtvuFMnqW37+3fQC13THkzdptY4WNXYIU
tYJYAomUR5ah2xSzlYN7Tudvk3qgNjrEOCzxkmfjuI6BPL2n92Bho2ZsFtSdJ/eSU8MBbA3kDF67
R9ZGAVbFOv+MvW5HvgV8lAX1On/QiyAMz7tGyhis52nu0w4nyK/ZsR5zZXx56kdHmFFdsEoOrNn7
jb74DtT/gPoLhQDtibZPjt7gApvzPdqaHLx1ip+jicMVo0IZzfwnkqT4xL1o+ydqTGwMTlM2HzmR
+w9gUtnL2bClsrrFypuNqWLbEE7AYPjE0upEUUBfovYT4a0LeHa2D7FILkVRib3YgkmIhmUtUiQs
QH1Iral0d9ZHOMryorxXzu9lHddcBg4VkKSFfbst8dwDlkMAyV4+vgM6wuWlWL+BbHHqtel2PKGe
kbQO/eKLaRaoJQ/4PFe8HSegOQUt33AYyibyZe+iho6w4AVK3OSKxzELNt0hvwGintg1xGijAvHm
wXQxwhEusgJJ9czB5WS1kC3DBWGnhewPRNc46y/QZVByC5u0e4eqU3pfCstURBeLFpSB1SnrJrIy
OS/VC5yzRjWy7p90dPhCANWe8CJaP+8HKvyyNUSF2/AdNYPNFPMIleY5B2S9XZwZRhR35heohup0
L7rMsEaKR6xZhnBtY9UsHihHNwarxw7xdx8BgDSfwKabGsNVXO2bT63Cg54KnMIIa3ocfIHzyM1T
9ScMCjkRblzQVR6wMQno+ESVS+0N9XUHxwH1laFM8S6R1ieCyBcDZWc9RhXYbsas4XQhlXiPpr6h
rE9dFAsOr/zp8NmfZCxwkDzPB9h9LyHVdJZqx8SRNRiczPaSPIDe8kTO2IlDCr4+zWLz1Fof87Hu
4Yt9d7EhoSirzF68yTlWwSIrnmtOworQG14G/m+BmoEJxwN8dl/GLONUfl0rHKqeJ/NT7EjkkjXk
QBgu0gvSHZLz+EiZLj7yR+2+JvDCIUMhlKGznUs+z4Nh0CWe72s3RphaH2incHSEld7JTkGfE+3M
YmBhEUvI9ZDj13BJyEp4N88O2T6lIh0vXr2d90d0Vtx+2Fz1WcluBmsBr3KMDgFyAUK7d3ogTTKJ
CTwFdTFzOlllCTd/FiCV4ZrGu6C2ln2TnDd9x21i4E66RBwuiTYM0jeJqiIw7+GtImkzExJ+nY19
9jsIulSjS4hKm3ANjPrNYD4B2iE6zpgFe3I4+KaZ0+MvfZP8G/CstGXc9PaeSdWedqYtKqO0M1XS
Jm2jCDWx2TPgXt9PmhJiKXOetNJW2nF7O+I8MFXSlwoeyZA81NUmvMI8uxJZouZK1J7yyheW9ZOd
9rhhXXO76Bn8cNRciVJ3u5CoyLvzh6qcVEEJRenk0rbxa0V7Qviz6+msaZGbsvh9aQ+p78pX730i
VjgpiRUXxsFUnM6TZli6M6myd3YrkmSTlACZq7/jo6r53dmFuBNHJBiad6c5FfP8XfjHPrQjN6/D
33fhQyKGBqlsPqBQFgm/YnRLclIkoX7nBSkz20r/0GBy7v6rhSGYShLl3YekPvhlT5HRuBEzscdC
nHE7cNWHBOH9IoFupNpjSMdLd6Hd+VgiA+nJJucCkzm7kl8ethmEIGIqRoQVGO4G9NnKrX1cJzsH
G98F+dDBLQKejmhlUkNihrHVB5awjWnDZZwuGdvEgnX0W/oPYKm0OgHdAwAk1MiTzLcjCF4Pj+bn
SvicZLDz7sfsMhI0+RbStYuvWXdxMvu+QgAV8KL5dmauAvcOk3VHgQ5jEAhvD3CzxgbhZkvQ28yd
kcekTDY48hEiDUp+8Hl1cFnx1hDbONEk0IFVgq8LoREEHe+4j3nsiDB4dqdGPfiLriWFeE/wWB1E
PuQuGNUvnU28OUDu+QufFc23cUl5AeBRYPg5UDURLBDAOcnNvzXY+xEIBBXlehc112Jwz3cCAH8N
KekJAgGEpWHITSjfRvwJ5dUE05Xgvq3xh5UKBiYN0E5JVa0IZOvSxbzpRzgkeougzRYfqmOeHAIa
gVkl2m1vMFo40YdfnxM8K6G7Sbasen/kAy02CWFxG5NEsgWQLC1KeLMQCd7+lp+/2dwmRsG/4Dwe
ktiGb4gUkuQyRgVPrYEdKycZrJNlWEoS1A0bcaKyiZc8mNtCTAvrUc3XaC94LV9hwcafWh6FBP3x
7XjWCWORyChJP3s78vlmQ24nxt8cL4DhXNd2cZeO5VsYFD19pzGL4GRKFYaF4t8d8+f7QloWG0Il
pXmhkr70nNCfMNTpICIEMGU0kCIFdEw32kz3FtpnAcpTMsNYU9L8orsu/0DzY5v9XWxmmeQJnvT0
K2+WwnXgEXBivumpvC/hTjbBbdzcjXYghY2jNG0T+VyhPCsIwiYHbH9L8h2k5JbGfNsbEJGxbsxP
Oui0xXInOXm5JO1JxhVyStKmeHq8Ifl+QOI3naBELuxsYJ/HsaNczDh9icnPFVv9j9kjXhzaiTHz
2mYrJ97X2DiwAbY69OYddBH5ynaKANe+5v0CVkMNqYOWvvEOhEixcYCnwxJPemIGIHg2YaWIiizu
wPBA6FCq4z6LDMOAgSR+5zIUBHaXFDr2fn0RC1RPMDTaNEH9xTSRVpJ2XyGD4FeHeXzz4vac2SOx
hjGj8kWQtNMyFsJSKXEQXJyHiyol0SDa+BW52BU//+ZhD6wY0HuFrCGAdK0/XWYD71XIPAVKh3lS
tuCZ9PRnDsUE7s4c5N//cM09PZcov5d9+AUYHlleyGHnruSSJXk26PGLxgBiDRe41R8Zf+biapak
LyQgmOe/JIM64S7yaTwLFsfbbc6FS3JyXnaNu4L+VbUm8xT5rF1h361vlycy9Ay8xBuL9qgzulq1
LFmZLHc9LBQhciDUa/lgDhePL1GnhFwZg0cGUBWScr8DSmC1oy3OlS9YspiGtZ2TcIZrEZfOwsWQ
of8myMvdYf+44bd2p7okLriQakAJu+zwFW2wVEmfICnkBrLGESsw7KZXmneSEshmPbM27O84Dxr7
hWyIhOLqx8mZP5NbjHHM3f+yRTa04+LhdCnFZaaxpTgVebJoQqK/O/tHQz+irJhsOETCa3bZdTgQ
sSGO8Jlh3ila62rO4LW70DSgZzNdBtFjAvQxMzYsoVQtbOHMzKfPBknDxDoxi7pE7G6gnTb0Fk4P
/A5tW6s4YRp3VXv9KWwH1/iRPbc4PmpxT++ief+tu33n5NRpe35LbxUEpEc+KMTugdC/roh5kieK
HVypxWeq1n8qWnhzznj8tI5A6vRMbuhUb+YLTUJyhM4j0SptdNU4MRfYSxPAgZlE0Nlyuhf9jkhZ
ZpFoJ0SY8NFbAxTTaLiTbQ5zjigaGhvwebxDl5W8aXK+hmxzE8hpciZSsAu8p0DKuro3bTbeFwyc
G1rRr3GqmJVkhzJ1FXYEMi1chcl/lvxMVk3x9xykO3pzb2fjEbDIcsNaJLGbO7MLf6cbYAPm7px3
R7+v9tO2eZ2y2aLPILa9xsj1sdNU1g17d0HI0TuZr8+PJ3hfXpw3BT16UIPn9dobPQoOBoY9y9Ur
a+zdB02j4BpesRcg6vnpzKaz4emP5L0qlKjFFsdDeECiRyLqhFUM8pj0PLbcOix8beHwSYdEKGYK
iwqLh+zsJ2y49XjRwGLGFHtXdmbPFQNd+lwdffGICQRghpz0+6KfSlR3090+KG8GnL17AUq7Zrzs
GC98EEltUtK2W0PYBbukuKW8jaUqrSDkn7Rh08UniJBIhHmUr6jD+U0jswtFIdjRjJYrHgo0fyiD
+TqdRdU/0D1R04+GWbawu4XGjV/Anl5yxycFFzWine1iGKxJFcM5h66pX9M54A2UZpKvIKWCXaNJ
xEtzMjm5bWr0F5k1kJ3nij5v4LlRAaJ7GM3j6IN2T0sM/2EUK3HQXwHSOqsVcqkBx9j16E4HRPqd
lSsaVuFec4WwByEqX7nwj/Gia9k00BzhgYBCtSJ+egCYgsqV/q3ElP4AkJ045glof067+vxKrwB5
SQWAI6dK1gRoxABz6D8bgHQ7l1eiweowLtD+wEkQvnXH6pGbJrBs11ZscqaTT9yy3xxmASKQY5lQ
j7F8wc6eF59edU7pwDIjk8s2RyrM1kgk70gXz3pGq7Rjta3H2axojI7FQGvHIZCu2vIjSXTt5ZOm
TAAuOQCG/BSN8O29UM/WSzkQfanYqc6HbZxEI+pnu29KpK3Uz3fn4UviNS0ZsqTo/NzNVl/fBBvQ
aiJEtPSAnW5K7KS/3N81mkAzhj0iwiUa52Biz4zhEuGuTYAjo+btNZcttGPStKH1b96wZ+Cbe/F1
TQAgLWhw1ICj+JQfQJ7lIJE/MSzOHhZP6KyuPvR0k/OVRj2fNsbfFH3og/uHDtjcDNEMs4A/TU90
oDzGwcGmt9aBjOJ2CR9EgwtwCZ9ptUa6CYwF/oexlZC9dR0bFOEL4/QozYjNLzUgUXLUlpg20YHQ
fazu4aJIvrQc6nUHisZK5ctNqE9S6BY+zCkAWNg3Yuskz6SBVLRF+y3L8ESkN/y0aJjKXGbDDoux
uBVJkx5FRZbAJerH/jjJMERt6XRvpHGPmxBsDXyNehCRi5IuZvy0mhAZUMqL26q/gbuFleOaLoRw
TeQvAD60dne4uYo3Yl8Mrwgs2P5huCGeRM67QYO8PxVz3vOvx8ulImdqdPkpcYGoJt0pfc4NsTx6
heTAwsjWnUX0fTCAxBlvCvlBiDdboIXBEGL+iL6nQBYb8f7YWR+sA5jkGVqL7DNB+i5EHO5tAgVk
m1yFCSL6lIuBLcSwE+yWIu7DfyjFxY1Hj68DeO+skD8D6dAGA8bNkhUOXgg0oLMQAAG0aE7MjNl0
c2i1NoxHeUzPTJmmpi5oXt3BIoEGMbTnQerXEB0Hi80OwYiw/cEbETYJJZ9ujyc58nuNzh6Akxf9
fMea0P1RktPkaIhG0Zn2vUc0v0ZNiDAinBakibEW4BlcTF+CH3JB4qEpWCJIPq19uktXbTr4EEMI
oR0hX3Ad71kMttHJFWu7Fz5bIhW/BJuc47zXy8CCnzpnfTAkTrMbze5HgLgcc+2BSemxZDZSSMO4
0P7oAZxQHNo2x9lfHcy2H+KRTrFOQS0/dQhTDrvpwQacsjsG0zPd6fzFfVDw4ClAH4Me7QglBDAO
rUnRovkFWwr/wRBLFAa7zMFzTc9GiKuwlcuA+RIagU9uoXQH//m2IVRlDRfQFXoGLPuMG6Xoz7Hp
6QC+KJLFFGFNz17zGWUfAgSAq/VswFNpAmCvMQuDlo/9sIFlWI0vvo5tBJl0xxFjB2iQOZYdy5PV
8dXJFzi4B4wpshsUBQ9wp9Sr2W9aNGyB62xueHQmXqLlITr9Z6PbSl4tbfJYv3VM9Sj2RJ1KJ2kL
1iRwEopZkiH5D6gVz2suD5gWJFDXydAJi5TXpi2Gm0AyYv1/uR4fESAP7czU60ywm5JAF381HkPY
01YXYNV128fPiJ0GSFSaqYrrZA/7x61EHYpEjyWCjya4bZutQzq+An9Ng7m4OtBLsfue2Od1Gfgi
f50EjJ5pC5/up8nmInYNaDr4NgYeHU77D+UPBJ2ZwRoIoiZOuA4ESFqBDF0PmarjAWLjQoAxoAEu
ZmSe2OHhGAGCKMoOnCF4ZNIO9UboP+R5svVFQSRUJfgoI1xbWBpMaCZoEOaXXIJbheIi4pGzpsEp
QcQBqIPYaGDzajZbnahf5rRzM3B5kY548oR/zzcxdPhONb9vNF6GCed50Dzg53HDtTUNa51Jm7Ei
XkOJdgHSc7g6tGzGSJZdbwALAAsvXd/lSESwUOnjBZbopCjooHNdhOp9bczKwHASS1NJ5IGTq4FS
sX5XrJp0bumV4jcNhs3wghGIWxiWmTwuSNRMcDZU1PGyiK+9rl5TLAiFDk6e44xZ9c0my9uacoIu
7lqKMVZxn7SUgnfnFwzvFzVn+LUo4IQF/zueCR3ta8UNzQKTlL+IqT52JUY1J5gRR6CA1gWEWHYB
qfCo9FiMdSisPVNcaaCl4ajO/sNq3sC2cIVtqIGLS0pmDcZfezaKXlSDXyE83WtsS8y2lfTjt/hS
Sz7LmBduOAxX7MMAFCF4CvuVzClfeL9sDQ6yFwfAD69As8M+M1ShxXFrieLoT7d/MD5NFM0VVAN7
liK4irF2f2kAafsRZOGbhEgMXJX9Z9GHAt8y2QGo+SqsSRvDukKbCJL1EcO7f9aEsxRqI0U3SD/R
giGUEUuoP/TYwysCDAwbmguhhwKxodTBqGHr8YfmYmuyo+/ZRfZJk4mJNhww7KuagBloZazX3X4z
ycNjKV4bh7119o7JGVqgxa4jEiyRWt2pTGm/H9EG3qERAY9YTTzTzCruTZ7hyQI/2RRtp3ow6skw
BmhmDRCtlgqlEtj8bL4yaFDf8EayDqDSrjg6RxN1HzWGMaNfQHN8vIV8QmO/osdPjH3eZmVpmcj+
arAH8P+t3zIvljeK2pQ9h6F4ZTYNlUaf118DaUMNhI1ACX0Kusle1elr19aNQlxYRC1b3GIurHkP
SmLMRvCSuSDeAgFTqLh/ynu7a4Nt2JULa4HWu40pn4Vy7zAUN9KXwcYkeiopl7q4gMHNZF9gOl6p
h0WBJqvsEdnZbnpbIYx7o37TjhSYBF9Zbe4I5fZ8Pitko4yiTX4fi2Va3wbyoiRX4wa9fy4OkEbc
JOsC6gyhtHciXgdhZTWzm3EI+DTWdt2XvU0SwV9XbQhECbwjxT5O+9iOidx/N6zcKr/lcpeu0ZYe
I7aqA3uOz8yNSuFjzMUxfGD3CrmTzzE+43wV77I3taSEBNCp16DLvFgDxVeEWGmwt+m8zgHS+DXa
aqMX+xqbC0tUMpblA88uZhoHOGjqvy6JqFtkbr90kQgocH47kYq4WRluqJGcNp1g9N6Iog/YJLjI
a5XpZdKBXRPIC93YHUeNYCNmA9RPgM5oUuHSwIPqpfjyLoSHLca+Qh7m+MJClDDh8eUfMC12MHTE
4VcI0ByfmjO2FhwKuDvMEzg+u3hfMnYzZ6U3cLdR2SIgMQNRsRuKBI+tmqIwuQi3B7dTcK0MSh0l
UA2aM4cSBKb44Y+jlj4dsTdQPWl7InBE93jJ3yaeY7cAmAajV6O5DOjaDyd9exI8vQFdF4YNkmko
ZEJPkry8yeTgqkQQQXLrCpDBeH16N6OXgx/LeVLNWt5vF54+MeB7OVSyiS/bhGzYM2cqykgYRnhW
6pe75mTTI+swro5ZZzEKNgQfB/OH/YZDZD+IqIAEs9ATWU2f5GNKO4GNL0kgCHwWRBz8fXD8sFGc
+NuRCmOjXreIgCPs8xLNEMAvW/E5wA7UErq9OOw9rJ65WdxRDVBkoyGg+u4aJ7+bX/rabrJtWQ/2
iNpCttcWWJAEjOGLVYmF55zoeOzC5WH7osbHjuPXTmj8Wn2piqgXwHnmf+BHYP4KsuipE0V0iQ1j
TDSw9Lcr01ifDGXuMQacNgwpjgDi6cIeACd/TFKc2cbq7gKhhQ9Eu8QdOGeXyNrghp+rOKvuR9Tr
P3hQbKahyOsQJPz9qIuyhMPAdP+3DysKFQn9RbfIbXOfcdssOgkt951Jvs5F/wORUemOX/T+TOu3
jbJcrenbnHgUDkQUwuu00nqjFcq5LkxtpKupKfEYzs2YuRIiKKg5ufAkOHnPRtBAIskZJDoVFp5z
BWYTxyaJ9rD/pC23sMqCNKDdnGTOBKTHw4Z5SfW2oyxuxrWV1mZLMv72YPMRQzHqAy00iuNw0dNP
XnmK2O0pvY6cqaVYqJm8LD72EYhyyKf6TqoQLjJNIoI+MWXA19tlv8cV4ZdXo1/Wb6vFdWOlgyjr
uIIe4l05opHCuq5Nf0zS2grDGjkA3l3LPcZ9KNK0PF/gFyI/9jmBOT0/GRg+DV9AB9NiXzYM4A+j
Wyhs9fk1fvuifwkHqGPgvwBJ4DNWxPT0rRKtKP4a0sumY/vrP/3lIBfS4Xo/tJx2jjihifhltya1
3uvgNPaASIlgikCxWSnCKZwTbyQRqyX3EUMHFKUbHOM388p8KHyzKGu6sGj45gL/yIw+HRrxopf0
MyIMs2o9K4VzhDCRDq5B+umjuMHhOQZ3QudEhSUuPqLt/ND5wDHe3NKIOrodRtA/c4ujuxMhG2/x
8YiFFauJB71A+QYMK+h+y+H1bUk/jyYZP9mx0JaINeNz+cbD8ujSTvwuu/Eep6umTUraEhoVSZfH
oBuLnhYb/fht7eZYueFIX/RsTtJoTlXmOQloT4sMTiLWuLF37fASohDJywcaFZzd+NR7t9vi2n6/
CFPmvQii4hjNXYBssn4uuZiXp7S0D8aDR6KVESahGisOJyS+6uhFiHONl4o3yPaMU05z5BDdjX72
sB5LSV8jFhrbytO6D2gO4nBzMX2Ke+EDiRoQ9MlscqOhMc3KFi4vh7Ea9kpyQ9ugc+SzrpWDNSuJ
015jSHlZM13I4XD52esGU9Cte3FqLJZ4If7Px3ssd2N4TGQKkSdKQxSJD/EF2Y13vL6tTolTJXGR
bg0r0WkmxnGDgAfbILw9Gk7rAWHru3qyDo26WHIY36wfXJf9AGveEr2l18HIY7hhk7dO0N0A20YX
uuVk6CGEq+hZ3KwnBY03mz9+NonNklVxj1k8YuviNhBZnVV5TZiqVp8Oq8kbfWP1rfWoi7faF9gb
rV54Wm8DdcRbYWyQIbAO78tPwqfhFiOcSrgdSK6gGnF7CQZwqq2+R12c9RK1nJVKtqX1Su95qYa4
S62fmKG8i85HJ7WTGwc5bIuvGFmhCqE/5mAJXHiI3lQkdquoxmdCCJhvoq4Sb4CN1XdFV4btwCjw
EthmFN5PPn1XC0FXt3FMRS+NIDETqMzwopek2jK7hSGDLRJrMDW/U4xf1IfBPGGhFjSFOp/E545X
vHOgzHJDr8QPCzrQvCZmIlrTpT8GdgBWPBGtGTESO3FB/Oi8LBON8ryUVaLSfpJLx934YCMHVgga
9qC6nCdKSia2F8HaXSvGQ2bMoRICSCCxfi9MC9+4qhZsJk3OmV62xvFA+9OCOS5gHIQc+KWUBP6c
os8Dt+ZRyWbWh64rn42DCzAy/heOOpfkWKcjhGLWVp0rhaJ3crAgkpakteYLTf08rBLSwSSj+2z0
J0+6eXorB47xQGHY/r7ANvhJGT0PT1WeI47eSNiaHgRFeIISls3QVktVLF5P4ojG6X9rsNaQtY6p
gc6tIXaPUpCY9W2O3rMJvWPMA+f7N+Pv8mmRhCib93PZ5/rxmgsG2dY9rPs3o72FP/kmMLtQiNxx
GxB1mPinNesH/TqkdcweGVmMqrbdzc7kJrdQab2MBs1yilbWoILh1s9YGUJ0ykzjJ7vl+G7ht2Nz
rb2ymXTkx1nsRKko0kiW67U4jQsaQpXxXAoTtZ3wx/OAI+nm6zyLJksO5GgJp78W2+CMAFac07y2
PeB87yns0Y27qYZ81od14wjYAUKRMSI16OxPDoioJEf74MLCz/vy4t3sGzecGRtX0k5YOZlgNVvZ
lYMi78xSXrzxiBOholoKTENYkCHJ2R9PXrPhtEPRtiHBhnrqNe0d7DV2E3ZXobyyZrCjC/2zq4nZ
ZcOHlnoMeokoxe9LcZj9kWWVjEtDY7m9oHQTJyN6k7pOd0yHsUYjYe5ljuMDAB3dQoIKYICtnUhn
0NKniDwO2LRTCsPnqM2PmTh7rKknaF3QrHAoCVeSvvRPm75Ly7hKFiW7A2/NJCSuhsoJ1St/Z5rT
f5rphREKaPMyQR6fQwYmkwogcJ+5V+sVXrEBBR7llywNQtzt2Kw9pBHu+PD10eDO7tZN1gix9SeH
hqodeUOwwroaOwAOxRtrLaqDF+fl7V+W0VUYrAhESwnUpX2fURasswFySa6Ow66hvAgKFqeusRRk
zCmCCvDDC/nEfKs0buWuhWFMgHJoEQstUuhinIz79Mdq9r4TZ3sTEUXtrZIkwaJBGm9Cd74bBS9c
LlxpEFoWm35fC8dUiXyzjyUSB29/TBnjh/g5cb5OkEeDo8UXLeyYMbPM9w9frkDVIfIZOIbxvyL0
8XLSHASDemiECzgoNAa0oizvwyexKkJtRg5srMRSUbyJEgenat5E2hklr4k795vr2rp8n9UKegQK
AA87G0dwZ6meCiNZG7qP2vcXqx4vXmFexmFZ0KpyxPdHxy+J5QiO7FWzsDGU8poOzymCUC3UknLR
HL2iLv90o0TBwSyH9+TiI4HZVdsOb3ofjf7RysMQRjdwPNL1r5Oe45vt7kYggfADNE6oLK7pBadb
/oZcShDh4d200WQcbNimAl1M+CcoOgLfn2x36domZ1OTn6UatBiTlIZ+CpMnxmXW4iEQt6FHGi1a
+A4ElLso6TQO6EGgpXAX0uWBhiQXOhFpn0r9Yw0ilPRebIXXYEwrNuTN4Gq8hgBOAeSJ9JpVySva
cacwWpt5A+04HBS3OcSg/ZAdQQwjFGPB+jyzscQANmWS9TN2t5ztIelLe5dnXREG7hcrepPrhAqK
3YCOFveUEGZuH10rI2QMcs/ZaFKkcJFtY/Fm8ehZhsVdjAHF2DqJxWQh7UROAKQiCajh88QY5HSS
caI0WXfgwPu/xedijmnprXx/AIwrthHslCF7q8Oxu0lL+ITRGGbVtNI01L+SO8VfZQxxLzlL4U4J
uSvm2YYluRLYmYWhWNP5oDQ+WysGjW768FIeuYwjTipcFnMB5HRCZ43LxO4v4UQt48Mi59PdWmzA
Lq+BC7cBWC33O7S6fk+nEeFqubVgoQYrFS5DWAqx/xThm4HYvGDwM4nImRBiuPjIOUBJMiTDMqeM
h46ywEkvWWW4APHvScLkHjDubjbv5l+5N7wTrhXSArzMBwwXUJyxrMp8Ku67YZFaCa5Nn9BHa6m7
De3pxmL+SV/RsvJcCTomeG8DhtjL7o0fLlv0OOGRhdbCMkKZ1hjz4dDHkoLrKN6eG9LhBzHLAUOK
P8stoX71w0V457KZXXhOUJmwFvJQjy5fF4dB+UiW24jkLlHS/MS0lAAsC5pmywvl2ADyUr6hmolj
GRtcQ0PmQejmzLYPFBhd5py4izDiVJ2bT/VlsIoaPnsUbBEKGR6YLNByqK3NMFRkySsMXAaZVJRf
spIw7pRlk0Zq04Q/EOJhZ7m3Uc7D5qjB4xDk7ey2LHEd2HIizBlgyPTD+NFiSsjTkmWK4SVUesbM
b+hyJ7gt7p94iCD9kPIkrljjANN+h70W/iGQK+KddksUP8dD9WtYjCMMSrkCK3cZJVgmuVYeswGV
X5ZKvleBCRfKkRiWC8m0EI8A4SlM+SXgTOyW3HvYR5V2xFM05MMsWhrFILRJHnqeb7ObzgsucqHD
HTOXo/nZuHiw5jeSa1W2uARaP/JkFiEfpLAYbjedBwKYwVORh9syQpYBpg0vT7cZ6peNbbYZsgTt
ubFyeUZpQQ/TUt3kN1iClssKxMVhREOB8YFVkF9G3DzYSdDTBbWlauWjMq7HbE2c2encW/KIeRTC
ZXoxtnlMjAxorkwrRmSBTSorr5inVJC40tQOaMbZQZrmrgWa3DWBjf8a+hfq8eQASDxjKd4byqRm
xG6cRQirS8g9jBI2IRncvC18Jt4tpeWU8s8nM+e+RvDxeB4pj1LIibwpdreW9tc3eTrCCUoH5h+f
Up4MdRAvNBtC+OBVJilP6W1YLjwd2CCQfLi+oe2mbmzJHdLsA5+Lf3dtDcZ+wLXvIc/An/A1JhrX
ac3g5KaaPZEfEnYFdNClpckOKPcYChzPJw20iAkj9ynu+/FtJBnEjBRTPFYq+xjnWnqkOnd3sNZY
dT6QrhiIZ3tF22sF+Myuy+qeM2ggiuUwueK8HuUxOzfnLa4Dvhbsrw+vxziycQyX8Sbqw6cBJ2xg
8WJr8UzzOYZQWFAdtM2SmTtggwEo1JdLDXCITy4/x93MU/5jMYJ4gtKXuNgy2Vp8Ahuix0SgSW48
ZjwQ1pg34rFSiAaIU5MV8ysMG6zZhl/mKcgjYVg2jx/CmhJwavW4nS6yEYarm0N1u0RFaLDfSY+C
7YkHBN2Mj2ZZacN0Y5pDISXr/3O2YH0Rx8zwP5bObElRNIjCT0SEiAvesiOyiAvqjVFairiiooJP
P19WT/R0j1UqIsufmSfPOSneTk+Xw7USz9HutqReYCbykWWEBUNs5rkc39RxC0iiraHQZyrrts9/
cAwh+XqQtwq8QINDEnyAD/PP1YQHVBf0egqjJnrKkJG7TfpfY+DV7CXqEU6x/mJbc0mEpGS474FE
akdHMVbMmdxOlOiRL4oXa5fFVDwHamBGgWsEDxEso5LsH6xFD1XKMFJtcBMqIvFeUrwvNmN5dJrf
9k/EkL4eonbUox61LuWOTpmezwU8GIMF/BVOHVcH4KCmOlv6jCkiizckqdJ8w8GnvoB2NRBw4jEw
8L35AoOMikYqLg7XDF+RkGnMVCkCgxxGDSXZg9wZaAi3kiKidfn9fQDl1Nsnim0UhyyHQETbHgww
4GtqoP6kGfdCvsFIJgf2iGLsYKZcsZ8eypzYzxCPDOwWpLyi8smYToPcYgKEThVRWjlkZsZy0TJV
7YmQF/ZIHuA9rKN3mDuzO0PxxhXiVTmeNLFYx8UvbU/fh+71z4wbZN8/oK+2MfSlmSd6jV9uvvjq
cOGQ88dT4mhtwbmNF3OgvaujGHiM2AiJEcr+nHE1Qe7RotmtMyVeOl9t9IMH0gVSdcDEtjf5ZTaf
BcAmuAA4soB3hMeAi7JenH6kdLhH+nA91OcnOHKs7cwpLwxB7QRBgAfOWnOnIj6yWEAFS3xuAhPm
MURFrljuMhmlK9QTkOCkOIl9LAXMDRBbx8RGht9gS7RANzntkt+jLLQQAsLspJ6mrunYFYGhdsRm
5zmOK2y0iHVvitMUiJrbpTVkzAC3KrkvtSM8vsvwGgvJTIMbsO1I9IE2e4HVf3M3Nb5moH1myZ1K
ASXkbFnru6L2snbK39wFvhYkXVfIjXdEBwnLZs1ywW3/oZauqa+I2KxFtbF7YiVFUDTmf3cMn5Pj
ucXr8YFCrPWF3QAAPIXfkMbs6XHEun2w+lFpb4swqYdMR+ChHKeLSRMnqY2wgTS7TU4+Ig0a3pAe
xpfZk0UTvj3RQPY1TRHZcxR5IWCW9XcRXMap79Iq52li0yqEs8QAYENd8Tqz3BCEgtPqM/u4l5yZ
FB2zYSoPoCBT3YzI+/2AL+JQtPCNhGbSxacFz6fE0F0tCXr493JEsMoA0MI2iDspEABpARV5S4aA
kdcfjVdCFJEPPIVSStClO4rh9G360wpuuILZBrWGmTql0+Burru1BQ0HyhwO4oKy4n3qfbH1Nf6Y
1uD0BQflKeQOgrMQSHLbpVBYJshUhGEqI81v5mdWkJHEQBRvJs1oBeTl81Qfgp93vfcU7zgksNyB
Jpg6szBhyJNtjMV4bFp7z9nBYeM9uLPNydoREVe+b0xfdnziCnmA53mqcY453AdrCnc5PAM+SQbP
uGjKBA3g8slEHTIjfKtY+pohSzxViww8YjlfbbCFA8F1xZGMu4uroyTuCzlTVASlL952/wcyAdXf
05NIKe7DPpz2npVCyxTPdZIG+PQuqgge034gur1IN/okNleClyC94dTZ1R7ZWQFij7OIP9V9Cb9H
SuyDI2C+zHfc5cO2X5uAcleVa/e+kiNzwsmPzgM8y/kK4ysKFzg7nPE/BJ9FafGecNNbL5cNw0z9
EwYg07+xARVfp7ejsajxsq5z/tWcCso9exHcUhAzPsEhPQa49B/+YVlP4bd6XMNr64+vXgeDSIXw
rlupjCWRe67nX8KjE68TkhCnn/p+vNpM1z5xmEwW4i/5BVRP8zB5QmwNgT7wkVpcJwq5T9qD0Vna
ffj6Mhmm5YYkjiVcfYRb1ubocE/9pRdUlAwVAJnzN/DnqUEGdipb4wI173RRxAjviGYFw7gAG5Xd
RhKyNSngX1rGFEzcSw2W3KRZKqaCIULPl75gJ1HskmXwi0SGRGzWQShjoKLB6x7RDfYGvLIMqmyd
oKQxTkjo4VtzAxfIfRCyWJThBxEf+Afr2SFJpDcFtHi13hDtVZasFu0lOn/RDZtGcdBmcBlunVQB
rEpp6fndIDdwUYCYyP6fZFQnNGquF3I5NBlIIk7hZcdxRAqCiEoAy5srvHG5/LjX4dG7l/Ae5rMb
eeqfwicrVmsSb46NcZmxqkyJK3OSfvJR8xQyzgX+JFfNspXA+bUeOLlZiEQf+/5YN5ZvVJoTGrJH
V7rDuBwScoXniAGCyEuPQW7WP+D9v7cEnR2jZUGLx1hUT89eM7kvv0yqb1mv39x8MWt+4N58JTzO
cRqA31l0kMlDU3O67uFudmKYu1seRpWthMK2rKGjLUp7V9qD8JXb6uq4V2ZtbL84IFzB/vVh5GRW
C3U8mOV+B/Q1HsyejgIpZnRZlI1QLUcVnYBkYKNl/ggfXrFbH7PK3gHSky76ALnIPzKAwFaIlCSF
YfidvsagwVIXLaR3CfLzMAeFcWZgIZjxfSxB87Y76saRileOcTft21243tMqazB8RYTG6jFtL3tc
srgr4dnA8PBFNf+y6LVgAzS4w9LsAQs72D1UOWmuwCjGArYddBDJ0E2cMAigIlTezN7mS8g4GHrG
IG/7HbUtvW0PhNjWQ8ycI0+lO9DedDb00v8ml0EbxJ3kFSOuLpGFl2Z3RwYWXBBKHmjpohadwevo
wZjAY9aqzAs2FrTVGw+7Pa+1+qKfV6YyaEbYiAwVldlAECB5QR6DIMYye687JVF1abzRr8EtkJWz
cq6jQXyZn5m2Ko5jeAqTUWI+lnV/NaH5+H2E7Tqt61vQ/22w9auMLllAZWiwuCu6G4cZpIR+1+yD
M6LTfXnXkAmQYTFpNm3uyhY0GYU94ftCtRnjwnKLEXP7HJo6fAxV+AgwXHDiepB6Mc7Kwcgd5wUN
dkh/rpyNATNaaRVjYXEemC/W66d1S9ArQ8ubl/QdXj6K1vUi/0XODJWgC7GlsfSH9fQbWrnJNVJI
gRe9BcMWlXF3j+kG3PEtI4HF57q3rebVj5xU/Drm37065DEy3d524Bb45Kg47+SMSPsD2HCukTEN
5/mAZnioDjusByhBGX53f1jnC2pPfvNu7AIoEOtbqNZ9Wgg0GpzC55acoHHHTuk2aiEzHcOLbqCh
4Gw9Ps+ve1gOqxoQfgibG725turhZ44CsRuq42r4dK77NRfDZM30H2gttJa2ZzjKstYga4001CD0
0zU6QxFBftazrugz3XWiQDsmdPEXlYZqpYk9jHwWW6qaBEvKGElIj2cu7ik8OP0I4Qj5I8sS0qWD
4V9pHSOkd08zBETEMVmBNY9YaFXB2i9eFrz+Fq1vKsbhMX5y5evGIPvsbrk5/ZJ8NLWpAjJ1s9fu
NGxmTzzJw7tbTtrU++NB0Ob+4Jyvuh6mW6Vz5sJGkjBWbn4fE9AXHSCgyFVxd7RAVcxu1gGehYsE
EO18CH3kBv4X5wnzO9KsQXZZ3XFNpcHrlfF5Qvxyzg6Slyjf5SHrJMTzt9e1UV6m/ZSUzqyIe0eC
qojZNpANeuS2YJroApEdad7R0hG0ndyDheChtSuGr9l5co1pMxIfvqQFrroqvQubGaQc9y9Kso9x
ZxHpm+oqdz+w+NFvOIPGKmb61eyIcFPpG/qy5gboGLfdYXI8Ee4+uwtHWAR9lJp98qj7TNuo2XWC
vAgOwHM2UE3ladal96nNo2o8UGskh62+a+jjkNaz6Kf1iMmo6BIPyelqX8l8pxAAfmq679Ry49vF
uhLYxlSDMCaKSLpPyotEuE3vvmloulPk0cSiPqN+pBHKjxSFlH/NuHLUCR3Tb9wfqXQEoDpmSMPR
4R/p0tz+KdThzXnHsdzqf4Pd3POscDDOwTlbpuC9grvM/YarpNO+yB3WbvM4aqEGNQZb1Tml2oId
ff0cILIerM685mTmnqhvOia0Ef/9+4zkBHe9bnaCD4KMyFUy4iZyxRpEZDRSxqe2cWFGFq4NwTcl
Y1iPurmBjpZKLjcGKFocsjVAEhRO+Uyi8yFek3dQdmxOq+fsM7tRULL/vD54TI4Qfwmv+vQaJDtq
hqBhVNZpQ0pDGHm5t/H6xt69QhRNz1nvZPPmJzt2Mj+I97wn5CwbDR25ZRtnXyZEIJ6hOEYJ94yI
RcB1R+5Z3R+YgCCHZQio8Ys1t4DhiFKN94Zs0xo8rOv0/oOidU4y/dt3uiMoLDSkA2eBGQBtLWkN
ioMJS2+MzwnNztpRJpf90aezVA5YwZ/YCdDqL+YwEkbMe8wgFDHtj31pzGLEYlP4zHCkWQCx9oca
92GpWxY279NQXEGnoF+nUvFDc9hiNAp+AOdDuBm4zPxjGcDbGOLOwoeJ9eeZ80o3edi4GLj06C+r
E1qPP4pXAjfkm8+4HQ1+6aBdodG+lz0ZWzXr+4qM70gHFmZd6RxWBsTwseLM9x+vZ5fWNznAl30K
EZb58UCrpwm2KEKRVLDvYuCnof2IbdP9915CQYPbyQg8TFVECyDk8bWZTzQ4MRBP/+bt3MkkN8/N
hZSUeNXHZuFW0nImcOcxHujwRmfCLt/rEfMnnBZDVbFb9A+74+wD8JR0j3Yvyln0GC0/yjPoDqPO
zYbLsFkzngQq++YMJ7VlvmjPJuIvjFkryISE2u4vzjE4Py6h5TGwKPkEYuhyHDeU6+j7mU8+G6De
c58ZfqPkar8E2D6tO2TyyZXpRrnMD8ejEskepqMU8+NDbTRQV49EeVy1XiacdsGGOuGAzLsL+0bd
VjSvgawpbMgh+xlXHiUbewjWfyfHzHf1laR07Q+iNr53fq7bb+bvTBBeix72GCMVU70bwlAW/vAs
DsrjrsQOWaI+szPNhhu8UJMV+So4NGu/knWDBxd9b1dPzpjD9CmF+oh6WMsQZsM5JMIsPz+VD3XD
UKjaWbm+o7aNk/hoYCjb3MPFx74wOtDM0+sFe1zBBhgohquzIO+1z2CZD7bmH7q1/ekzo+inVpze
qa74fLu3BNSj2qHjfIRlAabJTYZW1ywoGlY0aCFb4VXrwo0DxBkHgvj0IdHkEeliWoOa3Fd8c+q8
tVVuUOCPkM9yLF44vCuLiu5tUWD2rY/vNgCQRjfgOR8sZM0q7Jf7Rt64drlNjw75OipvMJkdClyC
iYIU8LNTKWZF85pe6O6B1IvQFIMoYqRk+a3w5abgkVQ3/eBkq95zJ5rrckOlSVCijqBKqb0zA8VY
QrzpKWhCDUTik14tDSXuev6K3gl8sbTyD8lhzVov9viPEXiNzNGkFolBKvRhF2ExzT23YUyepY4u
adepkhbNJ74QNd0RnDcGaHYwtXIuxvREljGdfi3IFszOheDGDr2/lIcX2+cSQeEJp0n6WAdQY1B9
UfgrkRzGb4ZYXJZbaTHV3gtd9OS0uu3OEwF3REV9C9Gk10Y+1tH8ZWz1vak3rKJk6mKumRIjqZdQ
we6wSXLus2JIhTR8ezUi+e7mGpNDlGAigCpeNygnpzEknGGbKeEa31Cjom9xV+hjJj3NNvHA6DGN
gsJZSaG9BVzTGIeWcTF8xA06AyBobVNO+BD7ET9I5odUYgh5W7wOrX4x1BiQvbudqFhFXrmm0D7H
+VjN3pt1goSWeHNwam4zRPvcR05niYoWYHt2Cdcf5PnUChvuumG+Qon5+8hKICdKwi/eBBNk8uM3
AlH8nsaX4V1oehf24rRq7Xpc2UfnNOySDmnkYArbp/Zxu1wJoq4nxjWMuseM4gqmho0EWsuIwqb5
GCL9Lab5bMAB/PaNz9uWMh0KrXnNPkstbE/vC0wi91h+qhgK3Ubf4XGe+73KvHrE0cq4LNo+ks0n
uO4Z7rcetxaoQtCCphqv/w5Vt4RA4xUojLVIt+6K0bCAYnxlnrkep6ruDDAGAbyZVCorywXt7Me8
cB/UGad4AvWwZHDJWA36ZBG726p1R7ps9jcvlwuKqypskGVXlalkF1YCkXPjeGRK1wSXDP4hMfIH
wXsC5+LnWrjtyjlAIE8KOp+b2wqjWO+OPe2vmCJwbW5KWl3q6Jb2zDYL6vLt3yJxbSDPHR+4BUnr
OHT5TKNR9fpIMVgz6gSjaFAPzXwuMs19g7bzjQv/6h2IkyyQ7tppofl5Gc32AwJu8/Rzq7NYac5W
HT+Qa7nFAz79oGcRfquL+8TByKqH7UnB8nygRYU/bivGXGVUmNXwuIa6Ktia6LNy9JEP72SekfCa
u0vYS4pQPEUGtsyB75G9d5aN6pB/ktuSXPrinLC2Ln+o5ZdSWRz9ATTkOgHleGekrhvsADKATA4f
z+If8QXYFGMIzCY2zxk5ljh64OuRaWThR3JedfMM1ax9M18wSrkyUQ+Tiejkq9Wk2X0xpWcGiv3c
iYR/I4Jg5m/t5P9iJ1E66zmjBsBbKAR0blaqsd2Li/fqtOkBJH1vEByZhw5f7m0+lmeQZfIglmq6
xek97cy7B5eoAb7tFZ46Uow8YGoiQAjoViRtITHeKLxq2rIf05JVDIWLTdHfhkfbmveQxv7CLm7P
dVZCMR1o2YdlA2bQ+mmbYr0gsyXawNxY5CGF/uCBM1QRHvDKweL4+0HrAFDbAUv+YQLxz622nrgb
ARxNj0k5feAd9dvN3Wo9e6lhB6t2fI/aRs3A7Mo+1RZWJOeL2W2cB6x2eF6QKNAsfZjAkQcFK/eZ
XPSGc4WYDx+c++4yVLt+Ex4J6SVf+TG9pNW0y80+b16jjmI/fx7+Z36LTuCyKZNZT9FzjkEE9wQE
+aHGJGLGmfQXnf16yAyEfZG2aLmfrZiV76+Vxe11oCMuc/Qu6XsEl/23M7+l58pr5sD3X210J5zL
aItFj3S9ZFhHQyWLW3248kFrp6sV/XPG+GkeOTu2MQNDRqBzsLown2uLI0B81F4mNEjFvvrQaclj
YUU6q00Yc5o34YqhpPQWbqkwc4qoHq1Eh79YMSvF7A1P6dsvGCAhjxv27EuAelsybEOnwwCgs79C
OqTb9cZx0FhZuNMFsMzh11FPsKWOWTox3Tr6iCvcJwbb9+gWifsGfbTtfX6eXqfo9dWRvueU3jm5
VE1XtD4+iDGXyHkKg7xtr/e9PYMtz3jhR1QhIxnj0YTUnFfYRS+yeL3DPQOCl3U3WpvAD5FxS8gg
RtACaXCR4FiJUUpu+9JFpqF7Eqec4BIOrn7xAekkrty8d/AIcGpYW1TR3Jm8m23yt2GyTHALp6C1
QgQ6WoM+BWOPqwLNPy4veLEYaT6ruIkHyFuzL8sD7UY2QtrCUkv+RZa37KfFjEKoJH1m3U1us3tI
lU6xY591Q4pZDSi4ivOj2dGtPopF55iQZ8l4kC76Z6fFKB1qsyd/ZIYFcPopUrb0P6fnaQjuTLdC
idVFgf/dnZzXIuNQHn6tzdfjl32jKw3IBr6MlwdXLiKrk0dtesUyFTkQU5o60LzXYa89PVzM+uWu
8eV+OqSs/QftzAGtvu1LN79wG8dvCqXpkfce7NMtuH6jA6f/6z/YMgOESCQxXeAeuNg1DQanbJPm
3U9eXial7rdvEaNucYHQjqND7h7rYN2YCs4DAzJpr+g6ZTXUG3PRxguqMY63uNbMfjm96eYBFBLS
IWdbXbJt/TlSP4GGnq9NMHSeey66awD1qW/p4aDvvwc/8OQbptFWzK2l8YlLJSXA4WGtz8IrPT4s
WrgMpynN75Ymq4anDpT4dfhBgUxbY70q5k/2ACOwFWxTKL5bxiRU1FhfqOnrVQXaxAgkYXvCBIc2
uV6xFT7qPOL//KoZ5nMo9kJVrxbvBZvlLR9Y+nde0p3QkL1qJk9CLecxHwDzlBkm/NsF+kceTybZ
NeCY8iyt3XzOQ57k3wf0bipNaBJQ2e94x9oHusd/7+CFvPsz5BdFI5vgzQ9U4SyYf9v6+71s7ozp
v8tP9I0/oOi8kFG7KjW/UN3PI9kp2kt/+yKvYu/mbJj/+EzmSci/VHSQMtF0NfK4Wpz2/O//p312
qg2UJW/SJuwB7+F1siuNMWibp30NeAHzGAsU6tH33eI/OLDMauGBcMNbnaBpwvOitaqTEiNO5PUD
+/Mwn4C+1HNxXRqDt9mK1j9vvnDLzDfqb7Ws4zdatpZJ4VfHrbRxedknN9qh+oudKcowtLmaVTGB
BMdVxOmV9ZAJG7LF5Evyy9AXCNGu5neAIN70s+qklbZAZukLUzj+eXywvZtU0HQByUiSOjkzrfL3
O6njrlVkRTZgeks7vWQMdYnqK3OBcQpJ6mV3yiBUl3mlXb8/HYwaKLi0t1XmgPV/Px26Avegj6Hg
0WXkJjqzDhrPXqT89qIuvuzUlDLb+Bno9i1Tpq2+8aVPnYIFy+sphX3+JLfsECqMnzjSjLtn8ocX
9lJo/J4yHfz2/e5yzYt1+xAewicyUYaFzbrL++Y4+x4t3IYRmCbHmYzYkH7eB++ETgpSFr0y3pVq
yZEpNJBg/X7yYmzJPdOW96xmgl+op/fsy8gVJjJ0l/IlBj4Ohcmd8bdMtmQero7qS48GluKLFA2+
rMUcZGwI/m1LZ8wnqjDwKKQ8AfLqRL7ELzatZhcvOAvhAT6L+LhStRfAxJEy6jTWA0XrUk0Uh7Ta
70Kj/ybtvnNwFf4ioiUVH9UvvxU16YFEGEFEgyoWwH1Vbdt4Mgg5TuZCv+hHypgsSZHwBDuxxB/g
HgrTxDyTWiFSwHaImoOCjwoFSy8V3KmwceLK1Owe3qiCpFQ5Oj5ma/B97XNMnXSObyFuVih66DW6
F2w+aHVJXPgSWijWQzAvfNZCcQlTIj3hEc0qWnlSyZlvryL3vfz1406zywyrsewyU+x1wk8hlgCg
ybTNEWMlenIKcSWzT2HFm07wl/g4Ch1KNP7BWiinwXKwlOgdSDJJUig8Hgrc04qckJRHPlOa4ria
jrq2Gj0CHcBaS+nDeG98wUhtmZLwAF0VU/KehXRTp4JmmgQSTtDcUPfXpOtkqVacUptyJKd0kK0L
5gRVdnHF7kpkC9In9BliRZMPqzuxlZOH0q8thIyQY8pDjSqYHDUhb4c9IYeO0vo8gfhFj1WhkJVf
yJblOEkBLwknUgO2VktAT5X0grEcflV0tLucFFJhTLQEQSYBoIMIZh5Q8PARYl6X8z5BV2hnU7Uz
fA1shoNE2CcrmG6mqXwQUDuudxi8kZZTTnqSyhNisdjpiI8fTGOKbj5Iuu9/5TblEy5MlKU461kX
Thh/6CYqdhuZhsMPszo4QU2nf/bmEEsd8ch06K5id8ah4uTqSZUBDr2DirKPYoNjvx4pHJaUPUOU
wmEIBE+XtmbOmdcpORUz6UcKZ13hnKZMuUjlsBc70FOfS4cv+abWhPuFqxWvkkPMVvm1gAOcAPqe
7WS345oNd7XBT8KKbid9O8ldOnAQ+KSaLflb8Vlvjy3Q+eSKeMiPbPqvUUeRdN40ywIaWO/vumpR
HDKBN0louUe7no/xEDt7Dd6li8lFkzweQQvD6b5B97TM+mDEfAkGhPDni5I+7fgUv9IheAQcJ3rk
16znP4L6yO70WNMz+W3Hr2isQGWUgSAPinvZtyJEiuJ+MXf8wC7wSmq3E1U/LBielhfJnxy3LrbF
ZTyVhrP8Cs+siDsYaJH39J/Gdu3Ie4tQqvCg9MAOpyrcBahkEU6XKeiDo4X0gbB7csRMU/tCSJcP
+3eE2Af24suTVLBr56Ja2kpunrXzdJq4ifk8Us3ovlVdwrApDVmfwrWDDTE9Bb5mk3zd3uS4fyA6
4JLfJsXAWENLIINBILY9DcKvS32Mmhp3HFd2sPWSpu5lwcthuPtS5W4vi05hsdELCTi3O8Kw+L5l
k/x3RQ0CGAbbDSo2gojfyjjuedwkWJ25fLMeRi9A3FeLz+Dk9Y3nkm1wEHj1YcOUihX7w48crRM9
cDmK0DtcZiRoIZBFiclm6alwEr7ucd+K5TFn3mOHXstvpMybhJPHFTRqYm3Fnt8pwu9brEjFykMu
bTmSHeYmaCFHph6uEd/C7fEPc5X6XJ+Stzu5zxCOGuG5XjsXGsMfC5jkcBawRFkd569Fj6YfcHtv
0uHV/D1hIc3z531tNsSY7WV0GaFg56t37c7kO8aVaciZoIf+cg7zp3Maqa6KfGDM4VRX6vg7Pu57
vLoz4TR0DN4S8YIVL92y/6hn2CXZCuepFasrbJDi4z732e2v25moXBPH/XnfxOAOldHETGqtTA4j
B+07VgYgD6XHfpI6wTfLracGe+myUHYcNA5MxM/yPKeBJzkNMA5Ogo9wtpQ5N8YaSAK8LmqSDuv2
l3uQ6wygGfPawvp3Sl9LTmcH4EIajrJqYPfJbSEMmYf3wiM/edU40gzsqXCQIIa4itlPUwIObJu+
DSLrr7lrWG1YvIkVZgptwfN1fyqvCXpLn+4nRqiEGIl4CaiI6OBYu/DAJCjAIolpttHXDChjpeyv
LWFczn8Zwseki1lpDn/EpBn3mEXzJz3hUBCSoUyTiyLsIXzYBl/A6UYd1hmxx4XN//bKjY+lVQax
P03Bj+CYSfw+CZEJZzQqR9Z4328vfYKjoJcgnPKQaI1TJmtsCpx1sPw11L344EB9JXqASkk9KJUm
o4h4JTGD5PNk0KB88usznc5vlh5jXg7hFbgGprDEIupQQGWJN/4LKvWGGCyNW4hdYscqfLkUPjaP
JDJSIhLuQPGnU/+FN+LZuY19eTn49JTWmYTLsxOz+49JGX/+fm7Cq1VhdQooSbCbdvDLgwUvNpFx
/ExPgXABAeSdjQrU0WL8J66Q1slbMbmyAnVbu1Tn1OuwHBv7kIRoML7Q0eB3Oawzbm8IQdlehNI3
Q9gQhp0hZG9qmydWgI0J6wi1UQ34gxklyPLBjDfSvpWE6jYsYcvLV+WW5nRdSQ7APMF7DXf6BXBi
JyDsyUdztaERadi5hRM+58Hq76PCHmw6eoOsQ31bCGPiAnrmUPyNp8T/zhbATPhjksrAJBLo/uNC
7KH3bKS+AdFQimbpLR+J1Tv2D6tEWfaB9nFLGNgduInmD1pJqhBu/lGLMWZGVpg7mG/wD2F5ExLh
Ac5mDEM22gb6qwoLuBJhW5JEpjfk/YmND53oQmYQic2CqUaGzSA1U1zgzCLBI880seTwDynWCviV
4XDFCKA8GbXwLRqNbiOMEOwMqwp9wiOKzhcTpiDjxOd9aXcwsMBfjj2jqTqYtXyoVcwrglvguNM/
peUUVtbfscEmClKXm9hM2ujEXTsrfPflvOFcPa07nm/f6J/VFN6ELlHkb5XmjuFbYiabSpO+ANAT
nOpuwsasMKD6wR9wJ7M+TyEpJecydVJuuAcpR1pmPpmCGHnIUsPaAErKLUgM2xLoexjl0yiKl7iN
Q+XM3qY4Mdn4bfZNhpPZMsqDoGHCDLezKBMf7eEPB5kf7Z8RBR6OSxMO6DD60TCJe43EsIjhIaPI
5nBH/Orjy6wjXAPN2v3BN113clN8rThFSGBnRxs/GJdFRPGhWu0JczZEHwY5MVUZDxOd8VM5loDy
mJjiTq725GYdaGA6M/lknMXoXgc/DeyV3MQrHTMVDe4RyxFP8ZIebGUnOsu8bayQxDrFsNkUqkWZ
QW2guB1qtuyLg2e6wQxyfAX5upHBF2Bcu8kEPXzCeOsI1spyxCSrl4VbmC0/vu3l9WdZ73X81JVx
gf8SF85jfvG5SGzEBfaI47aURxiGs1FxAKF7XEzZYt9Vxlj+jWwG0W1tfnEf2cWULQ/G9vlHGS91
jrs2xD/FjRrxwn/M//YnYhLZCGcpm8syny5tXLOWf1tlIHsxfY748PZCHPRk0t2SPRot8agqjZE9
Eqv90dKIeGizLziWODav5ENuPqdTPGa0oc2sqeu875oYtbg/LkcBCQt2V1h4gV+PanspA45wnOq7
bFS2C0noa8ohOUaZzrA1dpAP4HvbfDjvzzgQ/HTEuOrvKT6f3TJMnLX4PV9DdpKZeuzCyf9Yy8H4
+MNRUIeym5H7tvUY35TI1Q03umBmI99Gj8/zL+gJdvWHH3osW/ox3I96XH0siA20KGSm28Fc51Z/
XPjaWEUnHLdj5rXpk1G29t6mra2+aZUdbv6ZLLuyNAgQN6dCLZ/1AQ2gRRRonp1n7d4YfHSNtL55
yPBIf5trb7ujgEu4N/uzPlJQgA+WJeklSKUixGiKkjRVvTRFd0PkxdLa76btKwkyuTP8YuIM0YIq
1sJl9mgUHQOssgdtH8SCdffu0srDDtxDcFSMxZWc5kHJfS01EZzwaLf2fRJ/f+r7mMdTYVA3eLfw
m8F7NPkIqRQIuxhYI6phmX3diUeP+MUSka/O1uNqbHAeJXoSEa32rFndhponMY1Wh6dEMG5oG7Jk
P2LiuDSFQ1GW0JxGR7m6ILNDcvsnuCpYtb8wf2Fqk8NScm0aW5pNDkSLMHy/cXqVGMMEZNZ0KmKp
YUKOYspOsvZgOs8SN3J9IslxFEBqCObo4RCZ7FKW97tV7ttxtjQnpkFWmnGhKu6RcUXDtphVDn9u
v/zsvZKX3523psysu7lnlu8WDqT0iGxmF+UsQecok5x9m6BeQdj2dhaPUXuPOy3xME/hoPiiXXnS
p0VYl25bEzHyJ2lkvHsPhiiLljFCUwaxd4EcHEjMPkxRlgBbUl0498JcIWhAlpTIFILRUrWjpWv7
qbo5OxuxgAf3pcUu9icn4zfYXxnBCnud/jIQPdEwqqgqsZn57N8UrFEFtC7gPNxKQncD9+ftIKqX
ybrQkJzfsYx31dMO16tJM592PC9XEQnCGCfAfOlrX+k+p6iB0JcNjJisaBrDiFccOvgoKjnAKOZg
rwT4+0B49diKCHRhzvIl4XDDHCbHTHccNWauspraXPCGa+IMyPrAGIQR678YiApHDuicdhUXorst
vEW4ig8LubKh1A8MWNoyt3sKMh9DRY/5DOvhW0gFEe4JtUfQF1QK5D3Bh8aBAvsKo53FioyJg61t
//RGjmjjxNiETkCqQFdYKVyQ8kBz0DJ2XL4RKnoklYgdvrxanIXBfk3UlbS9pAsCfTMIAcVJUFFB
kedAdOdLI8NwsWxZzAOko9ge4PLwZZOPkYwDp8RCra+vChX5TcMVE34THQQC+T78JViFh3gw7f/W
WFQeGejcx9XtA07hfiur0x3qto4CKDru1uZhprLlQJkyuhPyH217eJ+cfLMDB0bSogNUJxwg8uiN
xQQ3gD++e4+rIGa+goncAajF/A0W1gqBoUiCkb6cOoh6PuMGNQmp+AIrpMnwB38+tDIzy0P/18yQ
NEBMCEIRysGW3qRpsk1hRKPc2/kOSlhr0obfPEa6JUpjpol4pFWm8XJG5ml7DDAECESYexbFIArD
9mqOoheVIRjf8D7rSts+K+NjrFWIxhI75VjHwtbqsrR9s2KYwtiSBUtc8hFzI7tGXcYexBvS5t0b
poMgNjeKkOLjVRswI1ZVSMYzqVkYm+qybqZusnuoZpf89a+XC9CV0LVO4G6+6BpwHCy5gjSGJbOM
voDraCU5zsrqnTwZb34EMzZeUMJy2meiuuPCOCQ04Wh49g+2MGnoeMoM+MJ70fdCnex8ItERGFsS
uTvzJDVShkgMH+3ZjHg3q0zCXj3/OQY425ozyTXE4Rd/YtqOBJ5z9N33YQ7mbr3vDYysPHn9cW89
7I8fJKHZVmCS3G1Pb4s/4y2sV6MvRrlwWEcfpx9CBufNTmlXdMoH4Y0hl46N2TDaaVhK3O7k+Miv
g54tLmhiWQBNHXtut3LwzcA10GJe9oOh2wcWDK5rXr0IbnaAcwL9gsq52daYe57oWu3F7LcewrCF
kGZfAJ/Db0l4SxJBBgoq3ATTOvbu9jcgRWEiJMQlL6Ee5z/qaW1cdpxsEGZ9alfUPVu3i4XpmSD7
sAsKcd5mbylTO9T+W6EbPp3CFKSIbrI/gOIkxtVaVLg03TSE+FgGG+Bop1m6gwLli991knTibQKb
RR8NbLr6JzNJ3iZAxfZB7GLOC7ANJWWSSl3muz5uoknf1KIdQFGyS1Bd8mUegkv2/A64SHDiq8kc
h240wGGCeru0W/Fnyxdvx93SPJ+hH6ilOWDRBtgqvZ0YtWajlN0CF0JeFWp9mJxcdkINEAAXXYUs
/AgnGVYSk6j3EiUS5q9vpIB18FyeHeuq2kKLOliU52C/mi4gImugwJe6X23gEmSEUQEcjd02H7U5
Ga58K+4RMcVHg4RYKjMI7QbXDbdcgR94x2oldXrcfFFyeYhcifqQYvQlwagyEt7BRt0K6xuzG8CI
wRaUPIIwT38EHrGrQjsQ641aN+7DetKyKXQ32kja7Dgx4GcIaWYAIhEg/4kdGXC3Hra4q1hQEciJ
eFKNWX7RTfk+4pFRHmqU8lJlQx4NB0Qo4n1ves4UFHNPo+3rhCUkQG7icljPGUhE8OewAHzqs7sU
fLR5cLIEbxhrAWzd+/jiPRKBwul/kRLRGOSy8TSvFZbMp3sg3oCv13NDH+//A6N3QEL7ZpcFKOKf
JwXpIeM8A16WmUiRd8DyYL5AvHqy4x8aKCC13c1tSNlrbrDTp8MPE+pifsldwMoW+v7hl/5/JJ3X
kuJas4SfiAgh4XQr70EIhLkhoPFOwgrx9PMVE3+cM3vP7sZIS2tVZWZlOqNhib4w2TftAUAfz68/
JB7DdQcRJ6YRkSTrsgyNQStbeIJGDR7OhOjZCS2EuAkzNoNQXcTyCZ7JtffScJmdce4bvkDWyLyI
FLmZTAFbvznaUTMkowH4YgXsEgBPkJpQQ3iJvQN9ZJ8pQKciQVsEBW+rjHBtmcv+S0PusM21fiqG
ZugPBwPXxRVw0OIjUKOWxpPWD+ybolCOhR5Q7wmzYmVAPkIi+pg/HhmZVx7YZkJSKaUXxjA0dba5
t4MxTYBMtZF69AOHVszWHAJR2jkOgl2L6ioGaedSPihLdHarMxYjUj/uzTl6gwWaBCrD2sS9j9YL
HwQlXYxb8ftFlDOi2LaVo7JF1kpJTdMqL8c/udRs2K103P1IyqgS5xKGuPkKcTcR1RHPNEGeVOYb
ZD7RPWR5MZo05IuIONDdtIyNilFtQvgQmJa/e4mkTGaoRK22Y3qKbFBK9yNiOOIGykwcAr7ySHz9
qrCZ40TjsDcZXLoDUj2s0xAxoAoQVopocHQcLZquNr2OVHzxGGU7I6TnGWRYY6hxFZAjHSc03VgV
a57qFyVj8FItHoCcEGvg1tJxYdNx3+X8nk7jJ8OKNPdD5HlQJzyo8AgqidpYXneR911o4RHmk60t
YwwL52aphMYzxqUlZ5b/PURXNuQAHXVGiv8nQeQ6G54Ag12zngEBuB3/byCHELQR7QrKQNQ05mIt
1IDsjYfx29MJ5+7M5I3uExkrF7ZnBL0kTIa0FG+Awfg0v+z8IoUeZ7GdQqg43yEvctMMqef683Lw
GmrODVRrsT3OTjyMSZU0KSWkwRET0u2FCpDPJ3igy/vGUgf6xYZtgEeUOkHm/dF4U8d2TFmrFOBa
hGsCpSyzS8BHAhAKgzfiSbHlEGS8k+WHAgZ8BHQLjKw/GnL+POF4ML9fgZ/Apxy5qiIUAR28jG8y
rf6xVux8eEV8frYkiFzfjngjTqkXaZRoTkLMSJAtMPDOKoZxXM3lU6AmoF7DLAl/5O0LzjSnMrTz
HCqazsC/iGl8JmxqmrfXPEV0tGKYTC8tGEu2PctrmjwK+Csd0eAKRueIa4vQqmJgLdKfLsXICviV
5mox2wV8XFG99Ab7jAldOR+ARZHMcjD8DVozQYmRnQIy9SjOQTZdoUdpHTF5DAn24c4gwRWw0ykC
JINQp18UtjUGNI/kub6vW7bWw5ekNvvdt4ES+sxMZP83jkq53Sfbo6Y4H0GlMe9yoYpjDzc4WGW0
hgqO1TYUBQ5P0yvBOYe6zT1tWi3rHSpMAkohvGrxEIpdzc/3Zu6AQLJjVcMCVVSqxM9MI/OqaXCk
4OAwkMlgjWq9v+qujgz0I+6h6sIgft5CbN7iM1jfeeFIEiKONcjHQ90/tEj328edpAOVP1tgwCYO
N/M58lPZO/1b7LNCsSLixlpTBvyyF7DCmLmxzR2vf6Zy5mWgMjm0xkDYPqdPpnx7DLBdMt4xumNc
vA+q1R2BHs7KxzEO/3iYpRkVNM0Ah7B1HmNBGj28I/kGtxWhoynrhFW1W1H0z+84HiiBkvInM8Q3
u5VeKrFcc1BZBw2mlJEkfNDxQ92vSGzhohmw9psX0gGsUvrXjbDtW1JMSxLFry4D8+bWDMysBV9F
GuDFqg00FIOMYMC4ZtSkMcAM64ezoXzv4npeOLIqt3eTZUvmAs4uYZ+2oOtUy04tJQyp6Ixz2Rhr
APu2p08sM5+DuWJSS8twMA9Gv14+sJZEE6Tg5Ih66ejLhLuF1O1tLShTlwiHxRSNnprV0+e52g/w
vcA8BhEzxZksyM0got+gIJK9CLKXKo3dnuZThqOKnn0IUFfazydP/wZEmVghJaZNXGq/RSlN4ypm
071H1baLOCnZYcB0y0WaxmmD4ieptxfyGXSOTdGzoVP6+dFaPflYU81BbUR2MPE4ckQJzEFTRjt0
jlRJ6q1smVdVkCFgpWb9173jfIffK3eNiXrUhOIfJyeeS0XKQuV18LY4my35xdYcS4ZPX/I28V1j
FEQT68mZBBUzLfgz+ESJz3L5zPZu7WLfGqGuQaOPuO/DNulQGviIz3GU4Qycvnitwlss8X/LVVf2
hhvqkNsEj59q0uGXJmLczUxgjDnXzTABSjFsNMeKpZJFSit35yuIiJ+WgJaTdS+fJJzCm8Q08n22
VIvBR9ZwEa5TrJMA6UwWyJ5aCW/uzmQ8/oJYe8xN3C1pLda5xkzKGl8oaD78kFOFZpI1buHPnufc
9tUcgISahDeLb8xMWalJhru995IimmFvnxh/f4vRwUWyvxkO+C/J3gPnTCQ9HrsIepb/vm7lnB4r
2Hb9/Dm7ogq1tb6exWe/OUUgeiFejmbd1lU0ijo6WM27MRZ8c7WwLjBnxK2nqRj+gdzZk0xygLQ9
SVT9BO9V8+przJTTWl710ZGEz6NVw3v71y4C0vSOpeLH3Z0ShpCcsL0GgnB6aDBxMyut831yv7sf
+Jl21jsP7gu/Wvaa/R3WxOkJnXTh7btBi0SAW3A4258bi3vx5v+tUIBqIoYF8WnCEBLR0UWDPrkA
8N3tByjcFy3uwQND+xogxcSmp1cDfyBU7OzruBxHqGMXLordvIdYVe+5r5ypP+epGnsSLN/mfoR2
b7cspxxAWhYC2NxgtpfmY9u8+13yx87TxpxI1j2Qfe241c2qp4VqnRoov5JaNQ8vown2vjM7kzK9
juuwk6jDq4uoCcNYe33oq5NP3FvpB/PQcM9I2Y7MzKH6eaLvP4VtcIO2tW368bT3tedKrGBWDB+s
YPYzBBQ8DB/J6viCBuVJVBFLrVrGjLfec8ZxhjY+7v3IJm4rYaY8zQ52Ipx7U42/rrzqYa7fOElh
Mm+8OfsZXTc+yZflaTTQLuX1sE0oLIoO+rl5FcQ4jGIR0Cr+puIJU3ScNp6KeZ+ZE3I/gfeWlR1W
pU1Ss16xa17bVrV66c6eYGhq5corqJPJvRpUBl7Wu6Z57ph5l9qCxIVjWF9wSlJCbVRUUWfeCmoi
mDD1XDaMHtNsBNmJPtvbdMfk6djPHipp44L9QfENhqjRVXCooIVQnrhzo4wKY3EzYPcIcwvmbGQ8
zAEyupLZuaBahNsbJrIsAT/VGKPLAn0GzJQiN3yZpBotqStbhnkb3Pfx3Th7WukUPeO4USmARumu
Z2AeyA8Ht7eRvFEqZJ2VMpLxdSBr8pKZZbP3iqdX4+vywzcAz00KtCeYK7BXXixSj81Z11Wc+7Jd
Gx861C1htecrc9ne9eEs+iqzaTboOy8UQP/o7nnZxki6LdYkRpuz7BR8A+Dtfq/fvDtfwAbsx11I
hIvPyut6H2ZfRnr8hPxQ//CMeW+PVzD/ylId4d0UR3Uidzh6+zIbNMTKYEDqlH3wHxZzjLAUGB/R
mhhkYHxJs7CdoQHbsOR2Lc9JFNge69rApdKbIjBtuaEVmMb1DFPnGg4b93zuQBDDnNtL6Ip34NL0
JHsjwC8RCzYvsWFoynzR5ysWfB9QIEgZII66P4Hso4t0jU30d5sS3QJZYY7vZgClAW7aJsRpkelz
4dNIoIXAhKwUVEUDrJcGlJhPXCM+MHT71aYHeiogGm5cNn3kRrAF/2/zw+fF8PCTMst8t+kjo1ng
7XHUHnccMwvTvZu+xF48bjJij7If4wOnUZnMvRGNTr9kX+myJDSpgaxvK56eR3ebdZDoZQzGneOt
iqhBoCVcJrElcjJvj8W86el+zRD6lkm+NMWgHeyYnqh/6kvSz3Zd/RBMjhxG2ePtVgFELK20MVrY
oihkSHG2XhchjkCkLlfGsyDv6MZ04hFJYYGSYeDpbfM43jkHxmIfTORxXnHutH1MYNE2HuMOeCpv
95pUUHI7xskba8x6DYb90XFjJqR6B2qct3u061W7ouymiOErQtPw5Lo8GXzh7c/Jv+Yk0f3K2M93
pJbsqb05pRqUhGv8nPMce3IGHsW8nwNHGW5TfH5eofgDUnIppMWzQTODG4IMU5R3B20qqQZzD/w4
8S1YKnqaXEUyPx5cvgcxFsxxpl2/Z8usXMrrp+S8pLy/iylxNwoJJFnneC+Q+sG+MilC/uCNG07D
uzs9eqRAUShXKY5ZrjQdhddwNKM1z9cct0yaln/vpnHAWXbva3jKiucqTr0mZSN2A/muxn+K89lR
iPhuMN5Iw9gXD9l1vrCJ8QGo+eFTF3MwBLCgPzYmPE+RMOs09IYfgRRglg8aA9wkZEkdFGzLXsWr
9uxvxsvo65REeUzcUL8D5woumedgQHmPGUxM/rsWda3H1QhJNXigb9Xxitr1q1W5ucZYsgYfuxHs
vduo5TRIsznb/2OLPioJI9cbMTN0S3rFXc8yKbOxYeXvzaK/rcIt152EL+Y3WVVrQPRHaeMCL0Fb
z7fdGjYrhLut4XewDs/uZfId3Ox1zyRmPufoOv7XBuPk6r6AyXX8Lxf22aw9bk7M8qWYSrckMFxN
TK8aVjm/9UucKmpirYz3mGARHik4bAosHmVi7FgjMu+KXScX3UOR5XJAiMltyoK10OZSBqU0fmIm
y1pYH820jQx3c91gJMVq2O6yM+lXYkX7QroMNyM/ffNY2B4/LOjI0faQ/1YkeHmLZFtMdCvdywvy
75Ro1pYPmqXrdVhTc+XyOfRBB11wmIP2pvzGXo5G6xqzXrdbiza1jLN1iv2/z806xph5crcsb+wJ
m8cOkT08heWK8zcLtD1CKSGXPsQbM0+39KdVqnEagggFCyJUMin92CdFu49juJHD6sAW9q25OC7C
woSaTzkY/uzj+A+sW7sPhiLjaI2Mlej/vProxzCb+7UKiPJPOa64VgjETRdsSiFq8vEoWim/BAxi
luZpgX3hrImXOrafssLhTCmHCVqw2zinU8fyrFLGC0oQoqte0+DcQMRBlZ6YEDJChTO//GexRboY
d5kDYGZi3mC2NMXMHkPRisMruAxbzM+VzGw+6KGFzBMesw291qZBfcQ6kWas2icYJXiATETV5F1q
JBwXAX5EEDsxSlNBgpkC9SgABEmS5MhO0MMJlmEOnZ0L+A44c0fvJAIb6cdZRrA3InT9gGLgoFfS
KBbJpabZeNnvaYGHNfAE7lcMERA3oLgc6/QUZHfKbdjjTS8W80d2CIYGMBbqYQ//x+R7ZRXLRn83
7BCBy7fGhB/26Ts9IilbKhyOXeHT7CMYDl1qQE7D2T/lNcO7hwTNP+0DRrTioa4ELV6d+ZHHVvuD
Q5O3xkq1+WNGFbM9fatG+2djuEKLDdS1gpcjRIme4AmaQf4ApsTY7x2WV9xwW8zzUv7gWklKA3MR
vEXcMaklPap5Gr25/sdwlWoyiyv34OE6XT4lF3r6gIOIGK8HMnZYHtcBzk2vHOUTHwdSrHYtFjJA
IUpaHxa0YRCYylWmM8QmL7Eka8GyIAV7aAWN15YG0WrgUE+dCHD0snltPlLMN0FuRVCp0wqkMyO0
4GcFkb5qk4v7uJB2ICANDOyQ6SnQFry4JJqBrjET20DuDcih7I0cctj5OlPnvYD6BT3qVHwAi9mc
bn/vC1ZKzQUvdbc62yfTxlNxSZuvOkvFrmxii/OaQMPaviUXLJVYG7L1H6P7H6b74330zRY6Jz+1
HDOXFH9h16+8BaCDGNk2MIxuZ7+HQoxfMZC2lDk6ABPusr0+vu3uGt6Sf0bJZ/fYSjmDLiu2Jr4r
2XgbQVMwyelhPKBbCm77ldGjSnlZeoPym2rCOs4Vr/wYtIzPWA17XiMwk3Zwz++58Q1EZ0XpJOqW
GbIre/IxdweDFpMiPToa1GsoVirnRjpO14wMxD81IwteYM5gvxAULSZtKh50OKSJ4QRJwhNZcAva
m1Qf0O+62za967aiwfXkhCehxu7Y3JRiyMLDbGheux47HRata7Y39jt0IRL6Q1gi1QLOtz1zDX9C
3SChAq0J+TvkP4nKyz4CKbWG2PMQ+KLhbWASR/R34id/TkF+xttxnpgHayvBphbAtmw3bdwsaKhl
W+I6EZpnnW3OSnxB6Zl1zgaqLfIHDpl3yczrHCVlYiDZQUtDqTigzLPHMAemLYl0Y4pYARH3GDYw
9Mt5IFmJooLyMo5bMmnSnO9Se3exVZJQvCWN9qc2ZlCR5i8TT9LrmiRZtRFiBQqSqTGlbNtN4BVB
j6KkETx8Yq+sACHVMpBM09oKAjkMf5ZYZ5fctWzrsZOm2ywYi1OEnNHbLaAYgBOH4TbjZMGab7sV
wyZVPqEUaZDVIVTReo3kgT9ORpZymnCsyLEG/rnGXV1qMKteNWan7GThAMkXaHOt5ItSOvHODxIx
4mVCnuwMnm0yoUif2SAGM+71EX8eUkwT/I08BGGc4Hy6klUopV9tvFbrtrH2OEXT7GLdnGWQYf3A
fslxyI322uMP5Oq45oRt+Lwl0IPNxZtxkcSl5WJxtO+s4J2evWO4OBiN7c7soio8DSTOtHKYibT+
EFFFojazUYnATm/g5yC7ZxGiIdIIxxnf4sA1ujjPNOPA12RN/QrVimVFwepmpJRlW479FwGBYtmP
27G4znN5+UHWFkc/JaO3zY7sIimlYMVmzxwnd54vIojJlr/OqTb50GVMgUE9tB8LzCqHA+VNyH+S
RbQWzEbnzoD9gQaSuCrVDJCIJbK5WWV9zcrZJzvVUqaiCDN57UxSeXIsTlJG8oiAUBmcnbLFMh/F
Xsti7+Nk2kV+FXdwroZ7Dq8o9ndWvk73G3EPBTx/gWczPsUnx8Z+jb2aoY8o4/kBfdTmYVyz1XgN
X1BSOf2pYQQOb/P34OJP7KzuMi7EbuTmOW/94QzvnX8/I7g7dq2r1w9QLjil7gREy2mKxFXMzhRY
fyZsz4NPtAK6Hgk6LQCkaE5XUo6g+Dg7DbwMKbp5YWj0RlYTieI2ybAQk9jrIyhsTFOpNMSSFZZB
4EGZpW6Z+EfYxHKnRANBgDWt/4Ip8EUBB2sYewlFiMWK443Od8Xp8/PbiPjLmlNfjs7+Y9uqDHji
bzCBfvuDKu3htynChm/42mCWDHbEoBD8u6XD/1Cfg/ubp1QGVGSGFT7jZ3aDOzY8Ic4lKy3EQQSX
CYD1pIfh5AlHUgb8uSzi8iZ/CuIp9toMeHMBMLc/LFX5qJzkij16QOmxv2eHjnmYYywI49qBy/mJ
1piNZeIf8tS/bEC7xOdRJB7dULPOs+vglWgWZMJPgQZanwkT3ka+fUhv8N0ws3wtyIk3ynhJIcHM
kBxK3DvO2J9iNc0Y/c19xSJiwraPH21ZyGi/qMXQY0DXC1qMgR9EBy6YYjoHTgP3AKoc94h7P9Bj
68kZF1b/tLmv1COa94W/gD1LIP8wFnGMDWavYiYy5N/2jAn7TVwnS2gHfYI3BZpyk5qP4uM1PHgO
xggCsHFv0SKBbteoxPD8aDvF3URIhFczfoI1V5PTX1hCTEBWwHQMtJcjnSnTwSLAge2LnSSVxwpj
riIQg4qmdRueGNueM4cufAzk2RHPgXoj3Mre3LF4DG6rkDgIrwxbPN08iQ9lk2Mfn+F6fSDkmWkW
UQYItoQ5YozmBoRk4RBl4AAe8KqYXjNODV0nGoKOv9n3/UOAvcGFeSMuwifcINXijsB2ctFHI2ys
jd4SqB9CF+EY159aHv6WVYEpdCxTXDvsn3F/7gTilopWvBfgbDJ4+v0pufMWNDSfXNB9GkqxnxWF
CmsdtTpH8TWi+mlalGsOOU1q8Eua+TCPRpEo9ZBrnZKv8+F/qJ1iSjasz3kTai9Xynne/2R34cu5
xtwLXgZcPCc3WoeG0zKroM1DbxV4eInJbI1oV9nDxA6Pqydnvgik2NSJPDWxRzapJeOfYTo9JHvT
PvbMIHo5JKjaS4Ee9nbvyUmX4rvsY9NHKl5vKFsqWwAfQaQf6BlTxghYNMI5OjnbHxEZEmDjxP0u
t3I0HKCd6xjdFFG1O9hh7o2vxiKYMzMu33iqkmdH88doF5Gdphj8k09LhLgcsbhPUYZVBnJlzsSW
MyPVdRcZ9gyDvczixMUYzKXKRSRkxj35XODsMjF5ATrg7DzhlEjZ4KRmHiILYsbavY6abWLoewzc
kMhkNehLaF+o04+ZI571rFFoXNoanIpETbWYHftN7zY/pR8Ox6e5Qg7G90MD4kDBssR2sNLa6pCy
qMC1WHWQa+KBN2Sb2vzhZ0RFiMdRjUJCzTTMaEm0wXpLCQBBL1stU11yVheusBxP2Vjlxj4HSAgO
mNn/0jKIQdrQhML5op0pKv56iMf7k/ylpoU1CRpNLN0oqB85brcDHr2DdxuWa2Yx5Auwfmg7xeJA
mC2gTKoqLTe4d7QUh7Dr9R260tq+fL0cYR5HNeNW7rNlKKuKkOwxocYsmdK9xvvglrUapnknFZX6
82x3wqL/6Le8wpFj8upmiwmFw929z++xMgGp0ihGHpn5GmBYaVPvCYjFb6qEdVa+WSIVHtzNGznq
ezLkwZQU7vvBoVLYmjzrcDFeSDAsTwYOzGYLdKvvc9FXjT+6nBIShtgKnguAYpdnhccE0FKegDPI
BXZOhPICTsDjoK7nA3tVlqBaN8dUEWaytKkFSYSmCKcuN3S3HQQwPgHSTkTk1KFGFZ1Gi2kye0Sn
gUpnAuCeVFEd9Tw1GpsawOYKZIRPzetlGQTsMz6SaeV1B+b24njiDVaHwF/m9mARfwi6U1FhnXio
yLIMSMdMKxAGAXNM9Ifby8PUR9aWYWQbFKJryXFPn0jGGIe+1AWofH4kFjFqos2EyOrRRVZBi/wx
GrEAYzcKUyRcNHjTIwdsGe2WypYOGUMSEZDsgdpvv0QhOLAmhl9qWkbTcFpR2rD6TgYYHHlLkMgo
VA7bS/jhJddV2hwInmjOjAH4sLn99Rm5912T28YPUKbQGGuGp0fMQpNk+HQYWB/uAZunsOpslbHg
INwTq71G/YkXWivBx83yiGfj+Zavhp8H20bYHAgkc1pdVr3hd0fvJdgVm1sd8p6CfO0ILhrReiWU
lICd8N0n5+xlXDOTtUWqM2szo9C900FRkX7ij9vO9XxvqxHQtMLqYzYDs1C0JsCaiIkxpKfhSbfp
WhDXSgrevSuWqDgIWemDPPoTI/+Up2r0ccuu9FxRQUL20WbFXvp3U0XAD3POUj79Kca4u1xMtJyB
NWdBajv5r4haMoAiM3u7hJtGX4YYxh43OStdeVLGRxkgWaqWaeou2cSDWbHWzCfzsbILGoBAPWbJ
u/6B4UE+EWvaqZlDb84AWRG7WR10PBZWc9qsSyA0YawSpAqe/CHiujSbLYP+LEiaBG1DeJ3xSIX0
9irG+DX/ALCMka4cLGxAeZw/AilEbx44LB2abgJ89cymQHsvb23pkTLsmYC9NFnUoALSrnn4rn7M
hyx5vTcN/wBMj2A5cpcJ+cQFcwhnBhoY4FrPJwZiu9HO8GTIp6QzpHuvXYGkQtGbsInjXviTK2O+
wnKU/3vPSmvP39lYE4wpsSl5QUjYfKk9x9geQnvLTB4ITt52bkGN+pByw9AXHKhzsDJwNib4OKkv
QFAY3MMqo33AF3R9xP4a+zJzihuOMIufSMevbW51QWgEwSjg90tiGTE1lBiquSSnMJjQJwPF8UsM
AO0Tlm0c3HPRqgslLIWxDInNramEoN7CG8+ghcuD+5y10JzgqbB7GiFcBTiy1ZhdWdHhFdrVZeYf
8wtfkKSOWKGAzMRxzwUMmToY9vBpekTH9HgnwcgYYGPibq5ubjBmVwrML9JhZEWT96oxRJM+biR3
Bh1RWzLe12Su4eXqIbXlN5R/ZX6KwlejUAeRk0KF//E1RhwXUpp+VtDh4FYynKEnMustlbCGzoUT
2qMewn98peMY+j+Ac/fz4Ohmr4DICZqDOsgtdD6QXMDFdwOaaKJi9yzZ9owLjdkvaaZTnA9BEHpD
mIqM59al9fsdPQ4ExO+UoNJg4S4X1C54K9H44xfK5ukVpXWPW5NfzDmWDOF+Y6UsYBm5oOKiBFxU
/IPM212tC2OUryGlOOgaKqVs/HbpywlwZwnKQbTmyRE8Qf6CBoq42vYAuof2m7lOj9kpukroIIPo
YelBiQfnl45plzWIvID1/6KLJiGJlBAJMJaXysyk4SKzsL7jnocumkIqguo/e082JBLqX77kRX85
ddAQ+gO/P3JdfmowGdjMdkDDbL+pslY1owcBI1w+ZTrKXUCpaMewuhT6CEXdaFYatX+YPrDmLtiL
KJaQ/ZCDbq5FIIhO9Rd6IJ9Q9k0F1IFaKe9mPKfUWDg0kwXXG/aA3NwurhrKBffmF8u4hRWnUWHi
2s400GFaVi9/BXeaSc7aioRg59q1S9Kpya8eX8Hz2yQnLi7hG067jYDFalYGkJvOYNzRLlaQ5wmK
DoAGLPnC+xQvGckjKezL6nRwPk3ndXNvqHaGXwAafJbMF9VrTCmojzrDs9uY8ah0jwYR6pyfJ5wx
Vg0oacTEx8Hn7amYgI7AFgkdbd7t8k+PkJzhbVKQgE5iK66mqqvOn84RG1Z8qz8DdVh27SNPcaiv
u6Nva1DgHd0YPvYw6UeOYV6c/dRTCY+k962CxYMLiF1nv5sxYYJl8bcTNHDhD88XXyMf6Mss/m4X
dI8mbeD56NwRF5MJw/juBt8llchGxaBofOUVaReXDSqnmgf/5OxyfR9pkvFS0xo8bGIiyQTduUVb
WibA91eRfNmTm0zTYV+5gztto4vXCSgAIDxB2A331LBiR/RE9IEqXLvjz1f2RioKj579UYwLcz8Y
GiQlZhHp7WXRxyrQ9m3rrAeHHd5khDUzT9JjvMZHwtDMimNQBdYV0e/Zr3X7gQ9b5bzYJ/utpYpM
8Wo3qqxgWxhekF+OStXgd9H6fGkRCEwR0xir497959s8gF1fUlQf973RhF/tDL5vc0d8Ey5ujKkd
6cvtd2fUwSD8zjKnhEh2H/PhUkgDhR/dxhDxLws8QcfCFnchPQU6IUMe1cH/Aydp0dkxtFa9Zkcq
tE50OYYHtOThAjsn++gWHAuYu2JYyv5InnhNjHkPrROMdHI92a12v16dT4MuQZhm85hwu3s42FwB
Z6PrH0gOJlK75aL2mmziNzEI2svQyqvl6W9711cmKCQ+bBfvm5FJrXzEOA0qBMdAJzsHBYKj0ntl
Ha+FrerTUyJ82avSuuI9a+9esLbj8sHOIkTcYiic7D1Gancu3RZ2DnPM4G+YSTTtyzPRMeEk+XJ9
uvhPUJwdT3Ln5YDS1syh0tio2JzYV7vnUE6zpfXC4mb3vLO3R0l3HGvF4HJ2oqf9fjJdqTpPiv3n
tMHwv8mor93+sJnVoHsPZvDxuXmDvlAajSjN2ibVhopN9IRrMWE7pqyo8OxvQdutH0QcKGg7U9js
qNo7UyUpp5goAqAVfmkvDrbOs17Yiyo4FNG75aIsejQ8na2m8LCrqAav6b5jvJNb/+BAWe83+PmY
h1WvsJUuK7rfU/4+p8Gl3z3/ybBqUeCImHQ3Zcc68g0WRofJJqInTt6DZCLdnd1RHYPjbL+5Ou3d
LIzVL4u4/aEn+Hs5hwaDxZxEbXy3Kus8LODcH+H14zyoMDCY5kkn7eZmf7+jCxib10DTeHNahJOa
gXp3XzhTUMQfrGfbalPeIl+qmCNumvXXEhVBodlA/jCil5av7TmfONF35q4bq3Q0lfcGHKp9VCXg
i0X2flmvb3Rq/uHLXwc9PBlJVAAWwUnpQOh5y3m/zFs7VONXad/Il6yCblYHVd1vHKJF1yz/UOs0
wVzRPZ7cGidxzSge3kJfNuKL/2470WXEFSoWeO+vPlSSdBwstDvH26Vh1ig3VOdk3a4GHb06UTzU
RYWDGAv0N8jgLwQzxhsNnAVfNhYo2DeoKAQF08494PMLihWGiCvrzcjtCf0Jeis8J5C2MB69gN/g
XjHJ/HRl2LlNXfxdCswr2C1wP8cCByaUNDzzOSbOqEvxChWNQzMJCONdvytCgkWy60MrOHxkPo+s
O7FlWvDb8onggmmnsGp21RBNBSfflXL2ZMnP/ziUZSJ34BW20TuCcHDk0F3AKsv3oHYQ/INzCiZK
dIC9pMVBhQO0fFVRTBxtdVKiHryOGzhDHWNthnUJ575g9RBDVLhoNAZsTxGOUNSyDR+nKH5eBzvB
U2rwmICgdH3+sDhPb97DE9MrzV+Yt7ARSTm4jxcQM2upNegA2QL4RfnVmfwHPhml5om/JZxUPuIP
IyYcocsrtJIehM7N3kdKuo+wvra7ltkbHsfnzS67bl7YzK70hrHLjnPUWvWEDuCOvy6UVIPr3/CV
33XeZTus8H2EMh0K97ieNGb8IN/YvWIwgEetPJI0pPix99HZUsrXIYg8DSj1qQ5TIoWY8Bpc74CC
iE3Ja4Wqx10fs77jMi2D1+BRwmntvcuMRWAhrRtcBpjFmN+4OW55nVUrDBj1XQmFsudlril6lvAJ
TrDdAtdINXMBOKAG65q9EM/tJa0Vndycozq4OWfZuLTxnfepff7LPryVRqE4t3XQtAlwsBbTKiqT
OqqJ0ChV93sGAlMcGf1m3QbKdI9xguZWzt8va4kV8APD0Y5j/GI9jUnLEIMDDFc4dD+Il845Ba5/
QGfVBn79A9TB3YFqs4OTDqi01MlAjgxu679qD9fW+MVDwj6FSzoqfwOq7wWpgCWuNbn4jNFJCgcT
blLD7cwl3xucqud9wUAHbHRfe/f0T2uNMSzznpwGNGD2126hSxvefNW5jNpBiQulA7VFfYM6bMGR
hbtuB8uGg4jWujUT7J1+292NLvjCYBjB94iiWQs672Neoj+Gp+yJ6F4mNtWE+5syfBuDP/G9YU5j
uQHFGtEREOyNY7HaAjvFdMGCLTBbG+kQZFKCACaulsLM2wH9co/pBAY8rhNiE+zFiGmsHb4wPYs5
IW34QWPgdRnnw8CLhAmH8abfxZEBehs7G8petiDES4h26Rlok1Ukjlf7aD/RMjGjWQZXdCJSidNg
o5tlAhEyiUXC7uIo4Hu/xl54P4gc6xElS5pe+KCQuV6UELLSMgThVmMtCpdrKtAif45hOEKqfPpv
QYyEUyqgrUnPZugV/lyAJNDOieA2orzhacC2gx3o0Ke3LqMyRg2GYCFFC4kybAWRFddQOp0Vj4ct
JONtcOxZBIyYvAs77CUbq1ErMnkKJo+MB6U/rtbN5Wskck67sW3jC+Jz43XXhOs7MdRdW4pTWTLP
faV54F6zmGvu483HAeFl1cTpXPy2y3pmunDhHSB/MPQRH6wWc03chtZaixfeKTpB0RnMm+Dlg46u
Eb/tDz0I1z9RWKrYatoJTyDXCR+LsbcWOb1YI+D3P+OCQ2VHk5m95D6MoYU5WIxqKst6xjAX0BU6
washrOEXM5Gjl8Ci8e+B3E32x5OTcZhyHfCVaIHbJ4kQxtkShIZbl1ppzH1ifovhXonWBuUHUcr5
Z3uWzMZMi7Fxs52vIeAwbg1zk3NWbie6PdlJt/kRTLULdtAGeR99wn4TXByAzNVpxUtntVqN2Ccw
eaWJn+Y5mUY7h8UBJ2jRE3JEw+xyChH1K8eD0NfCz24Z/hVhjQh2pLN3QKlYEuLOJ+Ho/I1o5IVI
knHALijWAow5nP5CHq1cGi8gU+AYpFogJanHIQugxWqVVuwFH8i3Bv1Gl7AWvBz0i7XKm1Q2nwIH
G2BxXhwu7gd3/OZuHqhyxNV2eoVM4Q+4M4YPEJVIXj1ycVNNThN5Zw41m8kGid/IOVS+TOAzdwYY
N48hXnhZfjlvoJyZMs0jNFjlroAtFq7IK1DkAOLXgcZ4I/08poQnaj0FaPAFGhBq60MRgE2iEidE
EbDkaOUlb38PzxX2htqaSvLOR6Lgflpek0L86ik1oF5uPfjGNn1iaH01rCFPq4PWP77Tuvq7efVz
hxiRaKSmow55Iz16Vxi00htyqjIFYt8xSOyONFo14ixezhcptPttmwUPKYZljem7a1OYUsUXE7rT
NpKy0UKhm+THNUCHt00rsACva7k0mTdCx/wa0BBEKUGiFmKijEikNB6hTmOGTAA/wAldxLUZysyO
R2vIv0kg4svbx+2ZhoXkTYwmB8BywJ2FVTTNA1NW9I8WB6zut1mjVAiUNJY+o9NuAExY+f8lJp01
C4B7rGUMJdOmcuVZ3HcYJJGbteLFeCpcRssV62O4JxUeMwYHf7NU6O1BmhoSVv/BysFRk5+Wj9V2
j8vxFtGre475zneaK2okiiEwCWqxpk0PIVyRhh63kLoAyFMX0QfkD50zKtXCQrj48pozLn5LF96Z
v1p8KUu0EaUJSJ3I3YQzJupU/IteKScDnlX0eVh0gLRxPBCdcw+h5bAHMdHtNueE0jjHiQoyDBX5
AJycfOFJdnOdbt+6QVHAzeGcOtDx+sNFxBf3DsLQGcsk+lZIJrFTwGVZqNpQ93KhcHWjz5AnHAmh
5YBuHwu1CU/QkZ0cLt4XUEgG//cWpDH//+HCDA7dj8lgHUQIWwGnknV3sIBIwVnZUjIRGRKqIipR
1URhx2aUST0J5/hj1q3wtztZMl8+5bcYEuF4krsqwIsUcHm4ButA2sqNxH7XksRVkUZx/5C+rRS+
KRhiwUCj2C4LZ8toA2gkEPkve0y2kSlbhybODDz42Izwqqj/tB9IDojOc8uO4eW8bVaxswoWLGKH
DwOSQs+zuwGlkslj4/LLwKjgqDwuKORkycHiWacJu5hgsyx+rDQE4TrRFF2yAKFn4D1dhSMMxi/N
ZRJLfksuFG8t8vHFvOTFRAonS6BJroZgrxoycphIseeQRFydFBc+PiyFmJny8IIKCrFecf/YZeB8
JYWbXQ0pAKxDLRthXngyB4hmuuIgVsGk2fhEjvCjjVWSn7mKmf6PpvNaTpxbovATUSVASOhWOQAi
pxsKbCyRUQae/nzN/KdckzyYoLB39+oVsEPVJoUTcQLkgG23W6wUgEf44uiSRMm7kdtFXkwCbjkA
/AgY8G1/G2mexjBF3gsdFAnFXMsUHfCRd/CysYvlQCfCiZpJfTD5I9+U64OZCAuoQSN2JUA3W9a2
SjzG58QFdw9qciKE/GZw3QWyEl8JSipdIT3IIfumKBK8m44VPgcoAR8CGx7UrpxuGbHIQWT5BYa2
C6FHwjxEHEvQOdNmOdMcPFF0yiYEMC2kyWop5mO0ddZBjw6xsBnSDQb1IqSPccoJgXBl4AIHFE4v
iZ8w5ORSkhGLlayY7HiXHau0XK+/2NlG/wjeMj85Qy0+uXCR2mN0m8TIQpPlp4swWRXhk3mSQeJf
ZZaJIzYMcOUYQgliv+YcSoauOpGTDHdFmCexfJ42EOZlKywTPN4Es5dD8s8+hFVozgEOUq7MByyR
TyznXeisJUYwfe/f8bni3F67u2Gb/5VpQFTbzV8psVPMmGCM2+zDXQZOb0+GX0JMkXtN7Pm4HLke
4dK2XO7Gb47wUr4rVJi2e5ty5RGjjAf8Wp2wB/LPFw7y8h51szXjYytetK4582vuPfg78uxyJBG4
2eJNI+kvwiOsB41TDhjDcZplTUp8Mf8X3ipW9uKxL8WBDN3kcuWYigfOixMU47CH/hL7+VD87iV/
lBOOZMmMmGzaMMYg0PHcDWdbYqC4v+RZZFzBKBeJNGQW4ZJg4pdgWNfzYzGvh0YqBA2ZipA6gBCQ
wQbBLeVANnW4GQKFYw5MNE/b75n+35tpK401tar07qU1gnJH7UbQnfUWk683EON4NLL2V3/x8phj
wei3uPN4CUoswGZultvd/LN/19E16HVRcv9XjLRmSghbijAo1fsw5+6k3NhoG2UMv94eDhxzKaqW
EV36ZClnn9MBC7kbn5basHbl1unOWMNxyuFcymolyws7nlRxshA63Qr/bPifAYIvqKCMO6H02gAp
nCZO8w8I5b3AWIbD4rSDZscYLW2sSQohj0uhsZYsfg09w2wH0gyO4nRY1XbgAShFoUmcv4UDsLTd
0pwUWtNpceO1GAxumAoib6Kwu1Mqlaz+PUooSKJbBQZny5rN2rBVvWrc3qtuzhT5nXgJvR5WcYaj
+NcelHTCqr7lRgnowER8RKTyqpN5PWy6ieK2Pow4W9CB58ZJLHOujd9hlDO8xSmZWi6nRYe9gGD1
Y139UHnap6ddHxlyw/L5VQ/V4VwH3XLY32Z4viuTZJ8tiZBonBt2FFy4PRbIn8a5d+we5mJPp8Mt
2sHRRWXcjEtWZr1vbq742aCHoWvVctUu7V5GSa/3aGpQznMxw+xBuZmSXlKy4rMK1S7uM59dRCQU
Wi3akKdrFBEwtHLUC7uVbeALPU7W+Wc3BgW8UnzQ4U8eDKQwRl8c0SUqunPHPRyLkB7VEhM1FIZm
5+E+YTzR9nArXI7t+QfW1MUMjAO8KUwOQL1xUQKnxKP9ZRagfpvXFINdfdqdqra+EMsN+iD5AypV
C1to8l3xrtB+u0/qC12SXq3aKlGmp0vSap7LEXKvDJu1gg/M9KbnVeuu5CtOrqaX2afBQAk6c3U+
btH38wqAYK2FsU+wCX7RfaENo3/bNJAjk/FpfB7tq6DAZgRYA3BXKEzGBuFEEpfDIoa5CuHWAki+
oeN2K3rdZnYF0m39kYyKTIvGr/23p/v19b+Om2HwJRZ1j8Hr7223HczmruAPYFs2miXIrSHKMEYl
uFIzb4IH4KVHBih9cO32uGJAlMz+wIKeVjksCduc0UEz735t33O0rRcTkYe1QUL2GCdW1+Gud/aA
iUkN+vexlJ+udxo041NjeT9l+KOM+fTmwzDHylinzvuhn7TKN++Op/iAtDBx/iyvfsd9IdJLT5bi
4gmkuurDdB4uCkMiR72CTo3ly297hS1Yy+CnQy6j5SkxB9b5mXoMWZQnun1qN36/r4jmHXKgk8U0
s9W4cQcOJCcl5uW99KDaudP5Yfxg9aaX42XBVdA+WwFWcVRbAUYOoDbYP6GlPo7Hg8K+BfCyl2TU
EkswwBnG1MPrCDBp3Ni8Va4F+uXOr87zNT+9rRpfBvpQM6s1JohhxxztX/TgjSvwhQkQzHVwxQP5
Gu0GCr1CwqRuKqS0+hA8FpCB8AvBZPaC5ST/l0fJkLfXFZyEaVZujhtgkZ/xxRtj0+f9eFe0wSfc
VVYegXsCwu4hpYAc/HxCY/iyuiwr68fJfAJOlX89T5JCexPlpzXsefBXMVdkctT2uIIYVLi6Z0wE
/OqvH0F14moRtvMLIsJ+tO+YIXSqI7/allxdG5SH+VJx6/2H/l6c5giT9NrLLCg5TAEXpAAH1+mI
8Szl8Mb0UGnDtxuYmw0sZaCmNq+NPlEUjnPL+RCW2qda8jR/YZXTLjDOk44bwjjBqF7u8Pk27SV+
h9hBXsbZXFt3e67TccXTkf0IoMEehaMRSgegD06Rt+FCIlX3ArglmDTcJ2bNb/dqrj4hrs4YeH9W
aVyyjvwINRK7JLH6HK8wbuHTkQR7JnYTp2YMPYSiJ3cx5qE/Pe5eEnW+nvGU5oskRHdySON+oEpy
2sUT0qUY10MHgwVwC3W/h52G+N2rwflQbMbTI346x6PHi12o7HFwtY84fkcyNyeaLEYSm0AOcFrQ
Fa1AUpmeCvY/JEtz+zPknYo5Ptl6eMATbc6Ia3jmza3Ey6hvH0v/ufLKSO2yiDl9Gy9uzS4aU6eR
OlvpH8ZM+GC3E0y7ziBz+CtNWfX00W2ItByzE8xq+HPMPMY9sa/c7aprnrzvelW4Sryq1uLAPaA/
Wjm7mHGCo7kt77XHMIrxtQON/g5mdxqT5ZxzTfXjM3NubpYNqI9cYPdlOoUdBWzFN2GjY3CKysFb
/Qzw+IRlL5XaxIa0R4UBnMkKaQH+JC5KBjgpCOsRdcrl5Cg2tPvEvoHKq/6dd4HXpTliraIWi+zJ
XzhjmarGC7+GwOWsxhinoDwVdx5LELcBy/J0MNC9PhdOwkQDvqgHv6oIMoC0PoWNEwo1C2xGZGvI
HHDJ7bJ20glYi4Z4Sy4yAcb6prUhVRlnsxFsd6tjziAEASIDyk4fYOCpWU91uFShdnhurRq2TcYw
UIRvCB1YBsdXGiltdYW1oICvs4f7VhbQYREaKcMGOg0ynR/2c9rMQd5mEJLQRv6FLLY4WWBFN8Nd
DB7BiwGhoDli8lp7MJueEO0mrYFvbSpXbhGQcmhoRxKbFx3e1cRHdQbcESL5g9tLkw9JHNYOpDqw
jrMDpWmSI3qAqMhURXjwDDAdS9/IgMAVFoZy2FmcLal1xcyA+xyhIeymFfWfWGsk7i/FkpB3DJhi
wv6SRkYe7ALgITYWxkHLzV1aDgdajxkldEQvF0oRRsmVI4lKlCIItRYgRWeoMeIYgo4QklT6xXdn
DIwW9OWAhOjSJ9RnfATSOijm/Qk9L4Aw2twqao1lQpQTHkvL5mtUQhwAZImxD2eLCYaN3kgPAJ5y
SLckfKPd4i90IHTAcJSYYCAEoPf/UxltyKlbEqQyqX8KqvHDIaaVgSa35qelYWZqY3GEuYm/hBMa
lcHwNrr4Ut7TZ0j/KN4V5yC3sbowfzEUZHelTLxjySHU2I+LCBAqKb0qDEYkXC8biZkom54DDaEp
LW9Ms/TN4gD/kEQr0dKlazx/zM8AjOPrP1I4Svjh02BoutnWBA5/EOQd2m4dKJIp4Wzxu3u5UR/0
80Rnno5v5nkuTh3Q/wKVE8u0HtLw75Vkky6UI1G2vVxJ964QZ/n2nz9DGoPK+oSF3q/0ZPYQvpHw
9jlnfHgaW6gJ1Pk0LAeBWPHs4hNh/so6Rx+rLospnl0jwjvCY388l+YccyGhEbEiHvE1om1//Ivx
2nGkO9hNUu/FnJv1Opk+g+11rP6JmPBN6onIyOiXe6a2hXXGv4AltSGxRUKjBWz5xLmrSltLCFFO
wUwiTqVYXFidqTrtjJjB2TWYAxMsvzue3FbaSCXipd0ytVGFt4Nha1MYxjiJj2hmyK9BmgHnz7DR
joxQZADqXj2GeCir+HbC4xwKqXli9xgBPlZfEh4C30P75Rm2CgeiMUHaoOJI6HlFAK0RGKWtb3ZT
smSO2pTXw7qUn/C7r/B6fABJjnob6J5AhFOcCrrYvNCJt+DsUxgRnrc6yf1//QYj828ZkU6+nFFU
3MZYGIsYQiTu05Nvyh0UNtFppjDXT8MOXHkmZ6O7A3B/c+UfMohT7Ja3oTT1zZB1c3MLELF5iNII
gp6eblaBceC6t0QcSQ6Nrdh4GoTZeLGvKFFZJS9YkYjfkyK2EPVRPHYYEGvueZr6HRYjFsEYECmy
mA4+Pfs+mfkyw+mvirhnGcd9dWMrYddgWmB4yS+GC1jUMgWTkR9jkn+9J1UuBgwuF+KHBZGhFlGQ
0w8MSUYfjCWQQtFgiaDohGK+WEE7HetAGN82/U7TmcLWjd/ThwOohJT3231LzycgQyvi/vab8A1E
WLsiQNHNbAnvzsNJ9Z8aho5T0oyltZeVDUANtAPuUjLqD8F6Xj8Gu97k7SXL0r1Fn/Ffmym1PtdR
CcF5baMXQF6IJOwr+IokYyv/qUJofNwzAk49g94MbXvUSVivz6Zv//a4PkUc+fAz0AUJgQYdwJHX
RuYL5C1hRHLdoWd0uEC5GiN0aDUiwNkfbPvcFq2QzNMbv4j4PyygXNrbXz0QoiUg3+wRQ6Oz2fsY
PhGCzOYZ1pwlaCOssuxuMnWXeTQ46NVB+Ob98Spcqw7kzgmOuwxEBB6TzfSP1oIOhn9hMsVS96bl
biwWBECP+RAqJugUBv8PPFIJtIHfMoM+b9WzD6gFE+MlZjUQz9G7YL0D9T7WwtP0NgLZgGE5xzgR
tn2AUSkaFEkhODksPo13d3OQZJ5ZoF6o7oJ8PVClX9HrxOAosOf34iQiqCQoAdzJLWrEXnwaia5X
wBoSgEHgkH5CCgVcfPOP7K9gFOlFEIIsdaJ/kaM3umLOK2dKSNHkr0FK2XdjHhJqkysiVa6UIdfX
7sjlAzDBrjTg9EXwuP4qpwSDYDUrnIzU6mi36DFv9yvC0mNcoYbnoAmZ94CuiijtzvF4mAn0icRB
uYqLY1/kWivFuXI/oj4+83GrSc19x80hQh0N7YbXPlRD7YEfZT0GZMPxKQdSt7ACSkADTtNz5XV/
LjCYkmEG7ensZ59hUkxfWaAoXkJSX7knl0q7h8bO73d8LXUZe7U3wji6B2cvXWgMSEjzc7gOqOJ4
g+uTe2Owcnb0TesB/cj5bC7Qw5GFJ+RgB/cy7jtZ5WY6hHKkvAluk+TlwQxTbIh1yRQXZ42dj3zl
QFZzA4Rw/aZLnhmFcyd24uIWsKUNquDocoCklTOwfDraYncOFUg4VM0gzw1/QulDMY1m+wrnTHU7
bzPbVwZmgRWGd0A92IiWTla4zRKLCs3sn4OrijMCBl67yYPDnYwI6NtNOvvbvv65Gub9p4s5n3Vu
/XTew8vfq/SK8+rFuwXfhM7KUn3Db6PLqAYCnNbbNg+k6WSiYBDEnHd27TvlxWl2yIEJ04Kj3kYV
D81AxJ8sp8mmwwIqsIQzuDJ1Xe4haTG+zgaN6pzxNirQOdCCG5RAjZWkWChfcRyFTjC8EIJjVuPc
e7SsNlv95szWn7Hota3sBkcSB30+qBQj5wm1JSHrn+Bl57hlhz10uYSg53YrLol2ID7WJh/whRsu
wGfX/Mwee9XrhBX4Kbpuw0vHX4/y7voz63F361A6wT5xZNurJGMNroOv6k/kqcWMrSqoWYxo55DE
91A08hTXQUoyO5w7C75lD0fCT8tqUIOPa+6M3Gm3ghdrLWZSoHp4k0HBOR9VttXJOaE6BGh94+fB
oA7yZ+fufwhoe9gMMgoGiw9Z9Qzev8e3X9pA2Z6pfrafTYJrFfSZ1OIkqiPmWhYP2DHpHkET0MY7
7mD8LOD4ObipeKB+HFrvIlqPPvuf+BkLZShfZB1Hod/aNvFtfINnAK8CouLTPDPyCN/RmRmK1z4K
o+j3vm7O/q0Z5C6Cdw36zYX6thunz2EGTJBjhpbD5emPtN6QWiDjfsG47cwAobMtnG3+dnnrOnLv
ltkFo3qEOlRZ1U5xKm1FiWLDLOyyjvZiox2VJ6Y1wF6gBVi91cMdyAK0EvIMwHNarGq0rxNyXOkC
AeYMEqurUR5Q8KF2xE7kx5h9jPgDPJenTi/x6uC8vrvGOdZZtzKbwBXiH/Th9QeVk75+7FPisUca
iZKcGcwhWbtb6EKaz7B3cVUd4Xxe+Rp8PtZb0m7hCLRL+7f7+yhTc1eMuKaIm0eJ8bCemPrE9aif
OjUlJXZ9CpurNrnJvOW79RESizSJe7XnZNA75pXT1vz0NOIRfMXNSLlIullYROdtB9or8nOIAVkA
Ndm8q3bWXnxIdWVm2DhGDRl75/xduGouQ/y3GsLSa/eWzX7b9bx1gkZqURa2/PKncF6GWZKKp2DH
oZnpZYHaivjy0nlBp/ZxqmgbbnWJLlD8DjfwEm7yWQlmjO9vy8pwBSwZvnon1v2jsihnCiYW4soX
9wavOUnFeH679xmOvQ98LnC6oBauRp9BD1Im22CBP2jHuo9v02Z5n4tk69A244PA9E/O2QtUP6M1
kD0TbSG+GncMITrI1Dp/feZVGox169ZnTzp3rU8Mv4wBiRQY4Nog3mLRpxDi+TTMz4VZlQzdilDb
ytCuhonQM5evuB08/LM26M5/KXEnykrs97VRe1MK451bTWMbosNp8AfkLtUWBY1bwn3FCFjTXYbI
j4ddQICbd2SK35lyaCsMBlbp4pfJndjpiw/sBQGaFp7nOaam6Oowul2S5kp3cTKZ2SBjmZxG59Rm
J+ARQPYZSiMMVR+myv3EVov8AaO+4Z0hAtB/fB6wazK5QdqXmw+CU3NMft6TigulbbKxNpNPhS+Q
OuwycJmcCNbGa6KZKJ4GpEsJRU1nDoMYD02J+TomCESnc3FhbNreOXj9sE6ySuyF4aDizofCwyOL
2aLWYkYuWm/VuyxpU0fn3zds1fkr6A5qzNNKQGGzGVbbHiTnhsk0B31ReIXZceoAY7s3BrgIgF29
wu3TiFsUIJUjg0FcS6BJZ4DlfnsMXu1fURHPqPd3WOPDVsgwbZAJu4wxjB8JfKzYxnYhJqT3TWdf
/3YMyZOSiolPQf3BlkY5MxE7Emk6NcgEMlOsnNOI+46GT0ZOokYx3G9qFXtYRYVQOlg6e/kgGX1b
q6mGU8+SgyhuiDI6R64OhQGvB0yGRb/JQKDL0wqBhIFrw7HAQ/U9bEhz6g3uyPHi4XaNHXtEXdrX
aZMoOhwD36F/LhBMCZGFfOLINvwcDkJC4uXDKVn4Va/Pgc+prF+UZB1P27I+BQjqw3TQMLz8IDxD
EXPBFVQE/DBSeBsn+sOXzXSjw/tos5hJXTRMnA+uxXcXn1zuOCjpGLrCB3eolPDLJt8C1fNlki0k
YlkyF+DHJ9veiWzGi1OT9Op0FgcmZzIeU/ZXqHuhzJulZWeR+nu5KS3FTrO54pI/mTKKgP2F2pDl
hPgLOtjGa5m6e8N6sY4vUT0uZ3ebUtehcG28zrIZ5eN/00VmxgMV+xlpO5CAWgZ1ITADvsA5wzoZ
DwvuoiJe0SmIvwSmoEt5y1nkzYFfYy2kWhmECxHlxExVOSxcCA4TYypjksmLKZJbFPPonp1vBVmw
sMiyhPDHbh/ObntVLfRVm7DJzyEDMuCAhKLafzs0QzI0l0afIZtciJCGRD0qgZNTsbR2L5HYpctV
1RLB0OE5mx+otevcpqxT0DdQ5AmJBYDhOx6EnWD5a54E7T+QhgyHeTSAQy/ub5Nlf5H8pQx5S1gt
MvKTCr3vyaqG0SWZv4zbKb+nLygDcvzkthaPGMWRUb9oGj/umwpHYiwyhGE1+s8SnpIx6Fsy+65Y
CkRYJU42bJsouoAGCA0TsAowA7lwhLFp9GHp+BqV0C4KaWpHkG3KIkntD7sHrAtyr+jZkJswWAoS
GqWCIRs0CdoicbsSizY8cL+/3+nEqQ7d+/A5bH01dieXf8EkFjMp/j7j5/HnupI/K98Ryw3pzJsA
0tEIwiyz2A7dterXHvgkbTajI8oap8ULw/blqYQLnUKDzEG0EwuCN49STI2Zz55t3IR2PZv94ReK
uxfYAf4pQtwVzilwpzwSmAxALfee3zclbRz8H36Xx0t4mIRBieCJ1+QX9D1B7OU58P7lWUY7vAwr
aODUlTIt4FsLUVZS3Y5Gm11Mey8Pr494voSCL/57RYEM5EmEHK7Y6Ib4yhlGvOE3dtweaTZCLTcm
jeuJi4FhPRmSXIRcyqjwxNSHeR7gjs0wjtFFn1dNwEcvNv4dfATglzNTXKo9T2Pe1Ye30MVXo89H
A8pxBL/BbhNMRsZgoJjydQ7BPk00ZqDbS2EIi9ljYi2gLX5p3wYVlxztf/RweF6DPgSavtNyNee0
utEZQ4NruX2nGzyQm/cAzN4wXuRKVLz8R/4moj4gqu+VybYEfQJajtxXUGEOEgo0v7o9ADwFDTMo
HxP8F9c1kMOJW1An1+42Mtjln4Ma2hX9DMp28RMTGEFuePldlhLhRPQRB+szIXsIO0N6YZEQSZyL
4JgCGAo/EqkPvxhhWNfZ2UV95ZGwxPdw7oDfK8QSMfzizi64ww9CNOi5iZ/jCEvJsfOegc6TylNK
Sy1sCLl1d1BAZLlwcQSACOyQC+zISONfIqbBn4ShMkORyYUxvXinhaQz0l9EzElQ9IiAatHCpUHb
0MMRci/kKLSHtph5v2SC8vX/kN8fQ0jJX+oUQse8sPgpcmNTl0ThxY0YPhm5YaHh/4MbE+dFDi5x
iTLqechUxibvEAoW8T6EGhNn/E2zBacg+tf5RK9vJovE8IoDMzRvNhae00mcFr0uMbtgmEQt3mjD
xUADS3XCcG/WN9p4kdrwuoRuNiYV2cOmlv7dnqYu+bgr4XrdeMSRqaA6hkqAh8nLx83eM76Zx/wv
zLkWH5m5EZEyjwXvMoN3zZAKEwkpXOQQP+UPFU4FGGwJcCtneYhPBIpOIdF9GDRJqAy1DhlbzKp4
VnleGUDJgZFHzDNLwh55Wq5dAnfluAiPBORZVnZw2m+sETsN8TkwsoR+RHUpxYYsm2vb/XLZ2Bam
2PyMJbSCn5YcSfl5JqYWcCtOvc0SxPpwSIkNcHQuvANB8D6/EZUkdgTr81xYMi+2BPYaqliWdz4L
NDmojulYduCdJxctHCdxRuCV5WqTMuRFNyEuN2thH4nLLVcjMDK8WJpHc8sLYDk2FCM9rP6Q2cmO
+uuLFQBI1vJX0otEZ1s4Hbk71zjs8/ZcjvASrHsNxU5eTTZipJ0lTDFEVYueDVYO1iXbBPM25PjQ
DaFAAtSpw+j3N3eXkHzF1Qqp9K+/FCKKEMf4C5nfM6EnCaeo4+UEaMmdLL+E2sQ2BGvxS8SDcGzb
FEZa9GI9lSnSGXaeg9+gCCNC1Z8pGF6FIagtI9GUURIIbMM6Jiu4TG7kA4Nv+liiUS7Jy7+tNRQn
ICewUcT4FMSwIJKJnHMcKpjfi28K/3gMKSfE9EauI6AHb86JiDlb3W+cNAY7iBC5SrgRuIYwwZEU
Rklwkx+DosKvr64YZcSJygS/QB53dSF/gfKx1MhdR/UBDEjCKcEp/v2LCVKY/Hfl8tLIXSNJT+IR
JLQ9v0lKPJDuircVIoVFrnwHOLzazFB4a7Je9SId45yL04uk7brBg+swAsnHn6AetwfUZH7lpdgV
NvxO8OfhIFS5IXWZBDNAd5YL7CBTFl6e8kQWSJh1FIz2CSKXLMdySQnnCndiIEOInLQV/9ZdA13n
dhu/YTXK2n3e9MgukUVWajVh6TGw4f8YGXjydykUtwrcLHk2qMwOL9/6uQdc7tIKqqEUnC+iG+S2
kLIHaiAvBvQNgwnPEhbfnfcm5+wZdP6G/JRwvF70gk/yX+TlmPRQRjJNoT6Xe0kKyydZGun8v9qd
2ol7TgYuB+EjnkatWOZx9ff1aEZ8uRVP+AJCdLwC1RV42tM8u8Llki+ZPL1oKq9o4qXPeK2VnNtQ
gXvOrja4D4Ch1tegXuMFIT8tPFTIogAZzJ6AAIQCxnsAHkUUyDNLPS8VL6AV96HYzot/yxMiO9Cb
2AbMhCvARr1qsb83XOaJSwk2lp1eipuzJ7pFrPhs6NmDX2MAiVwI5n20UX1+p8GcI8GPOvRcc7oS
SoHCbzMz5+d7YynxOgmIN9orZjpUP5542FIf2MUqsTOGCngZHEFyGP7seN+YiiG1kpKK8kHoOiI3
Cfd7kVP2zf1+UTLIgCbHhBABHJOSkH8b6CkoMbrWYhTe0ZGrDH2voQjO77jsSnH0tVzjxWVdgaEL
5i9VLiefpfNOM1MNKw96NcV7g/sPCpHvNs1iGr2R0x6w2rZ6A7GxIcyJUytXhA7o2oo7jAkTWkGp
D+RUSIP4D4HteFds/HNqBkYjcqakhcDAiXVcdoScsBD4E0Ed3WAjtP4FGUHXnvwj0uw2bHm0XIjt
UerKHppMZGeWrY9dF9oDe7YvzgOyOLB7Ts5smV/RFFD+aSIFCI6ikmcAbMLvrBURjMRIPLRYACYX
+ROfS3KHuR+79p3mRPodWSvQI2MEI+2M4CQaR4MbCmk2QB5fNIQYGvUwWPpCL7RlFV9X93sEMQDT
3V3Y7FPyjeQ+/TaQ7sUXBE11XrNXgAqCJQ/fgI5zkAyhrs3v8sXMgugn7mPZd9h5toLWiOPRh5tT
JgnC1JSbSnaof4VZPjDi0jZmdHPYnQqWU0v0AL2idDq056iOMY4Cv+JlpFfkZXgR6I0Q9Nb/6sCP
/Zw3SyF9NvvEV0ktlrVFp58Ro1bpdhQGpJc/2Vpy9xWLSA+5+q90y8gLGD/hFTfE4yGl4jl+F3qq
ATb+F3oYSFEMByOqgoj+mOhrOWFthQF04fVIny4m/zrHzLsyrKEh9eUgf+xYer/ELxGmy3GWXy16
UulPGfq+bFml1BBTMNa1FqdHVjw5OXXwXsrBarNMdjlJL1ipQpWtaTjY68l3ljpVOLeyLAjN9v81
ripDbVkWIV67AFv8138VKPeKAlwvRHFx4pMEDmEA/yuLSZlg05X6VHjfjBAQuDd03QJmyGMFXZOj
rbAOlUy1mWfDor1/t+b7gOJA+lEBYmSFlIeQT2h/YYKTOf0Zi1ihJdp8HOfEZ072oTqm3WcHkiZZ
5b5ko7q6BymQHhYN8IH8BI7IvwMmTT7mclg4qRypNkW1FFpy/KS8EcmOfPfxj/rLwfyTHWRH4HU9
6Id1IEe+YIM7OdMTr8yyQGKS7FDCORAOrMzjwDS4WSQcR8p5kFf7GZSDNrYnEp/cG8gZpspkQ8U1
j7wnnVZEHskUn91W/NnwkbOURRZ+YzzJajoAkXCp9twK19HJJ0a9ghvwkU121nz4KXf7cUuXUeYb
Uot/6pvGsViB+v6WUC7aMYYmCgggTJWT3K83K/8V6CxOf1J8HCb9I4Z+uHToUV4jeMngc+lOjWtJ
Rk8X3U5WyU25xpjYaaE4duFcLykKIC8M+2F+5qAZXNR2e1UMme2DFNMEpxDM3XpZsDjSgDJT6B2R
h1I6DtKHU1Oz9szV2x2VmJAiK72t+rAnzcu6nrQBLBb3rVLia3Wd5NNsZ5aT6/Ez0yb6gMibF/pI
HG4OTNKQfGMMdGVVRy+CDcAT43kZqF4Xd35HH0vL2+MxCqTNh90l4PkGwwmhhdsKjLG+qSJ9o4vz
+wJCwZQYwnF6RIjEvlZFBTa2YtgNRSZoIgPKSxLzO9aX2BAAC0DewYPUzq2HK2pb1U39+0gP9T50
ow+5wV0iBF4MjjquHuIQFDRB7T3D9qKcPCdZrEbPsHvso+j084n8yrfVrIg1H7OjsJg9Smu3qlIs
vPoreXA91PizmH0STLuuDruZbnWi+zYTEQlWYJjiIMDsY0yO5w/mTK0xti2r4sLBTRmoJLZMp+Vz
EMkT70Z8sZgBlDygDDC68KAyl0PFzzEGL4ef4dk3PAlKKJ0uEcvwCzl0Hp4FyCzl4yPU5mneWCKO
7/BZW2OO90I5wMNG2NwcQF9mrUC4F4g2SYdpou4Yzf+/w9lCqb+o/Cw6D9n8j4ArTGo3WJjrm2Sm
CusDiGclHuV8LRBOx5xyrigelqBjBTofU5cEBkJVUV/rG9yY0iN/QC2aXRecH6qWVAaFX8QGSjn8
JhEDCiQj5x2+BoIjXCOS+ITsWtAlCSCoDviDIouHIoIEHVYBzAIILAXeFohU4ECpI9oF9m3MNyj3
aYtku8H1g68Hi7vEo0nDN59f/C7aosNUVn90aezOfDemm7OXvxCjAJOEGgABufkCHH+Y0eJCKm9x
cvYE6GAXYYfR5xzg58vSefs9S3taxkxqxjMV6esXAJzJScXujG1Py0+R+5BPaBUVr3cj2VR6bHpx
QJwaIbIawIf0ScxanSayvX/4e6d2chwYkCwiSqd0wk5gY4wU1Geby+J0VJkX30zx9EFAfnh2nCdM
B7xWyEdMSLcxL1u+wY41bB96NVVDwxiqT33x4DGz5hJl3pu5GRfw4n3xqsSqFgD2+d1kg+NmVfl+
QzUPLAT/N8bTSUFjEWXgzfxvZuql/B+DrveiIHXx0Ds8tvylWjxnb47IIRMLpoky7Pn6CpNR5fhe
GCse3iyq4T3OZ/KNB5MChgbG6o6IZ9YAvT62mFS1Vs3wMXkvnjzsMeHhM7xFg4qSh7aJdkRKIbod
vuBRsaPcHPhdzVAnifIRAtGEPeLxHmGPlonaMKaScgsSNSTzJ2xLabi4kejIfJBiSOfP9zBlCtgc
7/EtfC+aYUExkUTi/mfgyEnQpKBQtE4xWz1IegEwVAyrY+F1fdkkxCPxTocPwE4jch1/DcjZj2qq
gB52oGx5x3LGBjQyaMmYcHqPUOBw2jP/5nB8/BK5njI0oqdkairD96i10nnojfJL9+uYh/L503U9
fg8ZaHrM4yL5s/Hk+zcqxzLmR3W/GemkYJF+CRZ9g0mC25ejRw0GV8326TbTp1ttYVEgTIRKDpTV
tYmV8fkfb7e88Ljrz82/8X4uuLVS9QU3/q9t82w3/wNcdl1o+fgMh6t14WMnvET0pim8Wvnmyqz8
Mk1b9JLxTp3Eb7ws6InhUI7e5c+z8R7T58lWl52T9SpJCQ5yxqF1mGXwvalxGZtti9FO2SbR9pVx
PxTL5uqfYBLTcPftNx1m337WYRv5dmE+2d/6Pxcd3IVdUPHP6mB3CQzwbdJbP27vHdVJ1IePiaaz
tEr8cCjBWsMcr6mT00nmhGoHF8PqsaZeghMEPYzm1U2mUUEMVcV/MCBh8FXSnALuW7ejQUWmJ16V
jTQQPtSrNG1JpNEPeIaKFSz+5+EtGz9u4Q3eojJC2tTS/WvtdXOEcLR4S2ZwWBG+TdrravQI89kV
+JOitQIOxfoC/wpkGCBFVh8q/IIp7xLaBjQXnWv8Jt13GZAN9f6rAy4+C7+iJJTAT0adqZPty46d
STwTLmJ2RNFxh65kfdpmna81zb6Dr0FuIOcxxJNWeIOUb3mLnpoSj1IInzxkdVIaXvBrLVx4KRUM
jEFBYQlXxWfkmVNVXn/1dUcGIt69TZvCvUTMqaFbKx3A7+o+3c/giY0fi0P1HJ/xdqRQk1ltc/du
CmpLKEYhzD8fuxu8TlzqK9Swfh7ATxRDkA5jwDQoKB3gLEG0uFvtQbFXLSWx6t8LAAvzaLjRr9nl
OdbKabY8zw1aOaUTXshwv27Tnfl4ju9ASgUDjR0CJbxqh52JnkNWYZpbwXiwxd2lDYfkzAyFNpcE
bQShtNVj3awYCzHZpJfn5qdoPKI/KPnkUM0/lHaUuOwly+dYdFQS3ngeJMZsDdqWc0ytGpB4xlA2
gbQy4lZFqdselVfbADSCuzTpcsBu0XWg7XdeH/7mxWf81NSsYh8Uah+fuIhqSw8GEacJFehyXA/n
RR+2x4H5/Rug4K5aF5A3V1/vWOKKKd3REoAgTpbFK24pNrylR8Sf58bKgJTOtrYb6Bq+KMkBZXgK
IOoyaC5/an2v3SJCsGiyBu1ZFzNZ+MgZknQCdKIb+B3VTWJ3blB11dLtUf0GzKVxvMbiqmgNPm1b
0W2m7lkXbJcqM1sKqN7A+pidSS/Cm7snGQCAi2t9jUI11uPey113ds5HJQ0BjnONzRWYh6rz87qZ
B1ydyfSDLJcJfheMA4oNl5QK1w1FloSoAvh3CFrpWi/uSGSvHShaTovp4Dk47fWrm0H+GN/qaYVD
c209DFiu24SStwP6UgHNQCRQGGAPzwMhW+BYQUYCPRZT08xCrXrBjSTHMYkBf3LQv2MnfNW6AZ5o
EyDU2m25sLqwN1DtZEc3SRcGkPqKqPat/iJn+WOlqGdsN3TybMetqQLh+L2+QYh4brSlRATDcwXW
QGhiq5AnmSP6vQ2RY6SQahBZGWPdJ1fXcJ7+zm1dEEoJJt54JYVK4Wld80Wr1MegCDQ9xVlpaDTj
+2u5GxtcShNghFBfGbc5Sz9d0X2AtHBYhS9GVqiKwrfDwu7e41PjvOBIkVADMpk+gxuYDRcc3phO
C4c1ljysUsbwG4gpujKqoUGnjZdlZlo/wjQGm8TALTsi+Shnhadj6ZeGlAAZdr4yaWBesr1uqmV7
DfmoWsIf/EtLr8tMcHV/uFhmwlPewW3PE48MyPRXCd+pVSx3ZEtf8aGiX7/4sE7aO/N2p//RI276
oKF3m2STbYeenh6/MevZ/EepKJkOLFL9sEM5UDGn5KTCs3FbmL/jTu5qUMvFE43IeBoiVFJa+MEd
rBsUYrFqvcmz2K8ePWuHFx+IEMQW9HkoXI5Y0qQIOtBxeA9ih0l8ii9zVjmEZNpn9Bq17MqHO/tm
bbXT4HH235ULcPbyhKkg83qxPsJLtL3P8b7i+nBvA/o8VJjI7IP7VLtaPL0BLDcwhuoXCoMLMFb7
hxfSQqKaUJy4xfpEB5ub2k+uRzvdT/cKp2LJQkBfXZhwyf5H0nktLYp1YfiKrFIJ4ik5iChiPLE+
DJhQBPPVz7N6quufv6fnawOw917rXW+4wX0S8PWvXUJm405Le9wzeZj1r8MhdzcrTAjhBlpfJLrQ
aJtRtSKXbTxQxp2wIXq9nbxqpGmHtvkIz8w3bI3NHz+KXacFwb7nzIvRBSzEuWAJpJv9WALUWqjg
MSyzN+Iz3wKTg/jCSO2fuQg4hwAaiDuBZ1Xia6APyRjaEKoITX4CXU+o39oIps6DitnVaRAZPxAW
WnC5oz4MsEMVkiD8ogDruZwAmq/wkK3a8JwZpA7wQ7U+WW/zCUDEQWhGJ2bnoNFMoXIOtZxGS1vC
HGmngplCavUOk9O8zxH+sFv++mrHil1ACB9/0p/fPpv9/I5/FL5wl5jhZy9QERZUcKMBGAKKl3ta
pBhI12aLzV2whpPhf8c0u2/2KFBazp/foAu4DAOBE0tW1Y99j7GSpDffxkekJVdXnXILl8RLUtjx
9PrF02440i7J2rBPD0uddgbHjl/23DM4SmtS+L3eRpDq9iWUHv5XV2YLJsIfp81FZPQ0NgjJjEDH
uQQa6dm9l/D0Ru2vcKXes9d30p69kiu4HdHj7aD3cdY+nSfCqMOkJUxVWOoDZW1S7bwGZdrMTqMq
4HRjJ4acxMjGCKlJo3eKZ8ARio2QPVoTQeQEOBIxg/rPV4K5CJUIFM8UYhpbOlFEmMrQose355Rb
nDWVs6fnrTxUljSGGmqpHY6WpDDJ+KWzPWDL2TBF7tp11o8+0ljQnw3RdWlP9xaXXv1Aj9oBbPtQ
w2XsDMcURvMPRLbHjtv7uj1aviKGp/my9bN/Wq7H33ENYK075yHnllwhljC2vBwccD4znjcex2LI
MQXOwgvglIDcg/70KRlQmKW/zTbbPwY7LxA+CoGAGV8dGrxdB/ztBr2wjPYQV0PdgUbqElOxdm9c
yC2eezms2jNojLDeClIBuqsiVVzjr+tQ7L5xAVizw9OF+sdVJzoZ5hUqxGvQDAH6DKzv26uYMMQB
fKLuz3xy0sPtR1SJOGpfHAMIhq1oVYzvjCnuAmY/Q7+NoInMSVBdrNGl5shW4lfcN7PzjvglgOvS
b4F3Nb7A2O1xj69A6K3OMKnY6dbq6XRXHQKjCs7CftSdlSmo1vi2ukFC6rrtk1Ph/QCP8+j+6Ci9
F1qnQ/A0HFTH9InBLSwiijJ4lGCdrjGGTlsFBTlMJeicWBk8GPiA+UEUw2JggqEmT/LBoaZYUzv6
yWcAV7bhpONpO0y6TKEVu3uL+thvzIroymzyZFFavIAkqXNorIjKdRYtQiwYPmHtg176u18XVpme
UC1ydDG6hYP87jvX5GqYFwSrL07Uftu5aqH+lJk6vm50sfTLq7tV/2BKmwdYSw4N9gvPBwxhNLsD
ukqc6g25unMf0zhDMo5Ys9f39tE2GxwiOJ2hp6M/mh+f9p1AT9V8tnbK2sJlEzOwSQV0qg+1F/Wr
AjbDtFdxaUGav+vB6xnBtXRvf6xkgF3QDpybh5eR8TWf64mmcVKNSgATqHIKvcHH0ebHkBh6xp44
fkIrqUAjEObBenN6B/8NgxgFdcvTsa+AnZo0cMZ/QSvuuvctZ6QGGQTnM4gzDEvV6GiD2uFuiVC2
yBobSXZEn0/GOyLjImBSM9Qs1JCHpGGQy4lhnQ3nfUBQTm4tDd8PbzuHQ/8I0bNw7q+gf/T7XGxk
md/RQ3W1+L0ELywG1/zp9scVEeAQ72G3c8XDAh53hWNzsh78htV11DmF5+AWKA72o2lru23Zt0l/
2Ksc6C1YiruC2Yn51j0AZ13DKeTd+0PiMa3Wrh+fhq+gGsStB7TH/0UGN0fiyI5/L/Dis1N3LN7w
SoNDjthOGRZejXrJNRrvUuO28wn1pIHcCfR375oFqTV/VXYNqGmZ5J9Gz79Hxpx72N+AFCfvU8hD
l74g6FmHiTp6nuzum+5HY6kfZZkgqj0YZgvCHKarO4UryvPgqzf3S4SnpvgXhmQ/xKTQicNO5XBR
cb2941wMxQUabRHyWN4Z10Fd5QDHsQy2D2XcXpsZ7np+gVZ5loyXal5ODduwOa5HciLPH+aoCJxh
OKXsSZj/y7Tq//GATGHw/cpd/eUcK/fCIKmgghmvR+9XfNNG+rIHXwfyPzuoEE34cG92Jl4jYRVq
bCGkyxSmUNeYBUgyul0Qtn2PzgTDn2fkelWvoNdxL5gqUfmAFp6bScWNUoeft9ggN7rNjkRLWPI1
hyW3Ky/K4BOcVyeOUviFTvHJDqfkh0AK0VJcTfR6Wr/QZTEENMS4vn1yCfzhWrovxgA/G2fr9/wq
+rL1196WKJ5Q6OmYrXCP2c8+eYvhBlACLCrkdDW4S97evb3keRc61V+N0tTA9Q2YH1ny2aqAr0T7
f2K+AK8Sj7R9wzbfWZ6wZFOj+u5+ikRstfdkehQmjlqYbsFD7WXXKyY0Lybgt0MAHgTOFr1n9fJ7
tpvdDxtYBgJ/NxC/0XpIl2VVQOduOb5Nif0F++JmxO3GqjHP2V1XmmrWfedHu/SYdCrIbwCmv+Ud
fcAVF+ouAETOG2h+d7qihcWc9Jw/8XgCRE16bwzEEo7Y6uQ0XDfuQdXCtQ93evy5+kzCKOUwQOrB
FMW55u7o0BFWP1Y/58rRR0txQaqC2bD1mEJp/TJWwy2MChkK1cvuEjtHioXuNHDIykCF59TyXq+M
2go2excD2Ok3erBL8MxdEeAweYCMAU07xpyrO/7igAKe7R7gHVI7fU9wubFIfv6dFkdQvYOtxDV8
W1zvnHvCdhdSn3TNOSrz6AALEMIS6T7nMYhcek4poSmEwQTNC/YDTyI9AGnoRtte3y/ncN+nZC6n
7adXQCc1O6K+eUZ/XUJqCZV9Y5/0s2gzih/t6XbyghyZnJjQdSyEbjSEGaMbapReXENwm7d37Qv8
176pkJWNnEgBXzMKfKCB+w5Exd8ZPEFHK/wzh+FTG1WNTugJnKbuyzee0Pw+m9N7e+S5fXJ69rLT
OtK7XLNTpjAsYPFdOtYjAtXVrkVU95eUOga7Xc+5F2H/Pu9cFl/g18dzWPCm/dmJ2Y0+6mrzQysr
KwuPkBbneOkpT9oROt5GdzWcHC4mBY3BvZ6sf8EVJjb9tS6EJSggg8uIhYjTCU00HsRmfIQnp1gq
A9hrFqky5JN8GP3LP8hpVcO+6VZL5l2eIqSTp+DiH9mk/kGu9jVJjD+qGADQnCPhFmbrd5DfoZ+T
cokg4PsLc3CXyyssMbrNGMd1gUt6k4O0ujIhvM/KS4iMAuDqaK4eL4afdaAjJmTzKb80h30ThBPM
T7PzTtYMYV5Il93tUVxGd4H1F/UAuit6iDzjWqGQ+58wQiM7Ai0+mtkBR4JdSSqlmVLPo6E3z1OM
JdJMxdWAP+phw2KuiTVi/+adYHFfKbeBFAlGrWVCiCWP1ZTOd6xdXWSzMjB88fFAPfSQ5uKPBitb
QcGl5oA+EF6hmRVHK2YsrdOYIZOxClBZeNba4EYAAmvR5B6tIdl4ZQl2QPvm4lIHrMCP4JgD+kF6
MtJLdAxAw3zd9dfs1NytVVGg4lrRMi/iBWbmZlW617WnSx+cEw4VAubS/fSBgqEhV0vAXCe77wrz
kRs9pq/JigMN5uGHVIdeY7kPrs81AWG0009PaHBBBizAdvwxR/g+7B7zs9VzOrW1U9GViz/EKW8/
HZrinbrU7W7Ws+6bghw7/Jlk4BpAmFKD0QFrB+8xv3asdL32cbXm0jM+z86r+xSZErSTQKst/Wi/
ws/XGmEygRTgZO6I2HrNe+nL/HBXrFbf2vWd4OZBhqKSC3NgN8f9zrrWCar5lgfzF2RBqUL5y69L
3coY1e/ueAHZGJm8sLHwLjNkw2Roy/D5AvHV7KPEgL61HnHDK74vN57T5xZTsl0ZdxogxbYwAWEq
/sxylfGo/cyY9vmq2OcHXxAVIc1OxxdSAH8DawoIFsmvaxuYeZqJ/PEj4vwHxWOC3SB3yX7Y9zE7
OZpQRHSCv8EezKlDbHcgNA03GGixmXKiZnkOq26xXsUoQW5mkovm8xsjyugNPyZq+GpU+J+JjK+K
/7uuy4Z0DUgfAPKVmWOEEVTzlA2sTQuarGc5uG2S52kaXMzBOhl6sA8D5jQ/s17bu5Y1qktzc/qa
c48WXmfM+vLekzX5Am3heU7AnHo44X4oCdsqY2NyGLzRqe2l6hKRoBan6deYGTZ1LtgKFhqFWXHY
QmdBxHrvujdWqvPkHz+on5xa3CfEeoqvX3KZu6lPZKG+iloQS6hBRXGIu4OvMsDuYG6oB9we/mUI
L3Rwtlp/PUxae45ur91rdPTOvN/LbznHuJdqwz4ORbq96w8fUZ1TrJynJUTYc4jdsPfxi5WgYcLX
gPDqUKnfbsy17kBCjL5ROuCfxNbNU0EZz9BGvOGIDWMaRCKGrzIyAXhh3JP3XWXA1mBl3BabOcib
VSc/KPQE3UpEicX6hCBXgoNDC4QDwg7IbgkF0GxidjCYIQiV2w6sB+EJn+HMSSIg0pW4mTJH45kl
aeWGHAY7MjNnhhPigSPcQeAbWKeQ+ZjQsEU5nTlPCswDnrPUCD58YCFVyEORk4zrdMwUW2Y8XqgI
8V/HbXhk2OxvlHV9y5N//452znzAfwTWIWsMofjbnc+PljLUhjs1w5GfFt2roi5YUfb/1U5PScm3
EKLiZUJuIHMIUH8fUQhwVfzxz1MjYKz54Tsd2e3aMXul895JjB9kLLQ6U+DCG27UXG1Gb51IibSI
QeJtXI4BGSSDRGPYd/fAJDpM1y4sIaiNrhIRgwBl4062AlURLy4jmC6ahj60DNU5R/gtEJhMjLLQ
pLgIUmA58MHohKMyhAP2Tx8iDBDGdcItYUQ3OPA5hUOSEfoIKAa1kQJeWEogkFxHY8kLWpnQlmFa
ciffU2F8AEts5QfyH9GNPZhQMuWTK8/oGANxTCAWwmqEIckqFRJP/h7Kfio/8Y/bCSTKAyaPWC5j
N3njDnsG7jXswvLrH+VaPjNbB+Rd2EDywdljqglTMT48Y+mDFXDTC8orMtS4cHzIgodBllUdyd16
zCV6hlR24Hf+WMjUAs8dvYfPEKPDoWo9MOje1HOzrhz6X03+vhDCqc/XS1ks8kT+Y9z8e7juXidn
KXFJYHqzxGF4s9pUvBvgbrOzFyvqsZRjIxcStZF10Mwx6rjbIPoWmzxuVeJh8LN03KzJJXN61nfZ
SXsw3CWkJYV/7Y3+Pa07fguZu6DpTuXaE1Qp94SkQeTuoJLCcIbK7JqYSWH7hHnQBmK12GnJ/9rJ
HVurpbgfIVQQT5gOv8T3SCOBXseAB59lqAVfE/OE0nacD9KIylyKKiQUS2xcqUXKAfdFbP3hp8Qw
DpF/lChNoCfgBfEcNIM1f0deHOKxGtG9gA536R1FaaGE3UUnLLLD0LkNCly/cMEfl5guqSBPg3Yi
ySS/sCD7QbX1AZuZpXExepild0eqeL39IHwGyrDHJat5vXWCCo3f3e3OigG8W/n1134V5puLHgP8
b8BJPE7i0WgzJzAwCOQQXGdq8KMAohKFiL1m9qTdbCgDr/zgkgSiU1NPMXAycy6mxp6Wi085l3+g
mv+IWgeXpwFNiUbN1CPUCFVJkMr9EcFCKi7pIxEHCIuRH0O8wHnfc4jnnMrd9Da7XekZGJ5fzCUg
n8nL9qx2cMrfSx38BuiQr/N035hjfV1QO4+Lhn/SJRXNsVhmvd0XZw+7/cAY4B6HG92XuBwpG85c
FnYsYAw63g1eVZQ25qYIVKyc/CrSscPVe06dv6JX3qIKkBPpRfBMIJS9+1SZV8SGwF2hlAnZaG5M
EuolHHhoBNAjxvBLQgNfMazr2T7lMWo5AF1QyISo/ErqJKF/5+S4TDq5EKfKsD6YxtOmqO91HTJk
wI8uDHeS9Z2ME/O0OAOAoESg+WK2D1CHLS+yEiRjRxhbj6PdnV3J/BTSYjmE7kUF/ymtNmNFdC0N
OV1lGtc4WwpbU3Z5mODmO2X3A5qTE62XHrHQ+rqdsPp7Hs1WDCyEkxMO6MOfM70HXxzXmGgDoTyc
1rjMxLzpezSZDLkP572gNlWsy1/XNTCb+zP4voZ5wG5EfEXQ5mMo1tiDCkW+CSfqDdo0H+Fbx6V/
OdUMd6g/3a0lBfixF+cRzfp4GmuBTA3cABVW3Bu10nl0SI3N9e9FYPVSVv+oWbYDZaVOgJ09xTsP
uh2zZlIavBfgV5i59Xn0jjF70gdBM29WmSi1YF7x2fE4eTgEDFgn1h+oYvhgb/WeT7Md/FKMI+O+
FCI84Dwt3RE7jNWavWkT2frCAkkczI2Lo8QKJwcFov7PHv45kPCBMx534o2no5+Ckpt/TO9MIxmx
8Dz2sekv7aRqoKXt4DCnCvGZGxkvq3+1f7x0s7n6CkC4WSCJUqzb4o5LWodFvHa7STsoF9fovVy7
7LXJEWcHviLbgILUbl/SCHHboXLixzM+DDvsH2Uge0hDLsvBeuxxQygH74enJleGTNYRdWD4G9Mm
8k3aLH41YGRzzf9t7aztnrOmZP5RDqK0ZaAewtSZ/H946gwWaQgeHfOZHpbfGekUEWlBoU42iILY
jggp+0NeCHJ/Eikf08qrYRDHlzFJF4l4c5+mhxgEQB3i8Tn4ELeDJPWEHVNtd8fqylj9I9g2Dn0Q
mHrhPVBfwjOVma4aPgblEKwW4z9p3ZntM1d0pNKdIYAWHevLJYU97nHmiTBcjjLZohjUwDPvjWbI
+L12+rYWHKCesfygcHiGhlO28aDXbCX5MBtRWUhkfJrG6kDl5j9DheOTyVbPKmtICFYfU5S7zQeH
A6A2TNFbUXf4Yf7UfK3j/va1tV5SLV6FrWz6G/DlEG9idITtuc5TNsHRt4/3APgGwgndLqgwnuaL
IJK7bTA5zburfxcFNTbsCMBnaBeCaHf/2ZeIcRbqu/FWELnXBp7xd5qLGbCq2zXqJI40YbAn/Lay
1x8Mc+BZOB1YZ+gHeJUaAHKmLJh39OEts2uvsEjBapkiYSV0YuHC4glljIWRizABoAS8DTVsFZy2
zOCYP5na5pD9Nl2cWYieGmDmwtB90x4bsYamcdxLaGHFEKZMHwEWFUJaYdiNy4GGSYKOnTIFh5W4
izEi7Fm10CbAKG8G/cgcnhi12LF08Zj+HGANg/DEd9xfFw2TPF6dHsp8bDCF8R70ySALtOP2Vnzv
xBFSpI1nNKEwzxK4oVQKCsf7cYTBPALGBxtH2zZcA2bo5A1CdYu2bzQFfgiW8IOoimLTHkPd1vfl
8IrqTx3zPWHzl0wLmH6PSCwsh0WfwQDgwpYBeWOu9zd0IqMPFuwGXbyMLRcK5IT37CA/ruNBQ7wQ
pStDAkS4Dfeha3M1AOZrbCONvPUIT5rz3lPDrefttBsDpX2W5zmw2rOH+h/Nvwpjwytz3Wn5FXZL
2hJyJdicAflalEeYpMGqxH0eJSYMxeRgJxhdowbBc5wiDaAVpxBr9g4JPgOEECEjEVmMy+DHILno
Cz9+wSIyG783OHgY0lt8ipECkQuv5+NMS5TkGcpf6BYi09eHdx8m0hDGxsjgPi/1IV7oKfxK3bvg
x1chCjXSq/c0ScFB2sErj1/eF3suJCTWVkInGhReunOLvh7kCQy/WmhMmmugpyymT9KISuKBI3fX
/u7VUDQ4aiiOQicOnFkL2UHpVPwWE87GuQzaldUe930uWN9fw81G6K5CyLjy1iSLHDwA3eAHDA66
SXvif25ub3mHe+h/cC8BDiWjQGTzGvYxi26MbYN4HP8SiQtekyz/DN/jz0jS3rEnW719ESOPWsE5
kScI5PaHrcCdkQ/2PXf/ApgI/LllmwCDgeTCcPDJxoJQ7YS+h6VCzglKVI5wnClksP4/nfTrSFgr
4v7Vc2ZgKMBmTlX/Gjz/9PCSQe/CSPgarMfP/YmGieceWwdk8CUOJNcRIwahZffcFfPyDZqImUKB
yyap2HQaZo6LIMaaAFaMQrsuZ9p6S4rfG/yCoDbYEI8tzhk2zhlsBViYwJLqbUDsdwOODU5ozumW
85r3gTqgaKu8GIDFeiCNABD89DQpnAZeoPGH1MDhURclAqpFogCViYqnz/lPZAIg2wwtT8uucxuz
bNC+SxkibczbAxCk45JWhQTl4TU7po9Be9/bPA2kAB0KJriAQip8xiCPlF/yg/Jkq4XV8+lmN/Wy
kz2H6qxjn6M+7YaQ7/lh4uz4DTWacCs7/gMfSZiFX4otkc39/OPHvE3BtX0grMuEXHuH7jlmih8x
SxWdKYpQGhYIqsKNy2H+DxUGaO5hqcCL45opmDFAvfWkMxt5EJvOwbXHTvN2Ox4n7dM9zEhiUGLK
bae91RyKDUrNHkNzI6jz1pqZ7bol1/Tlv/zjjlhDhnI3JoFCJfAf0Av4cfl/WCgiuGVQWDWoevWg
QdTlfEfcBqABT2Iqj56WaikNGToi6uxlGfM3c5o7GqvgMLnvmA27hbAggjVApjqqfTVoL9WgZXXR
/2rMegkvpddDhjSnxq9l4gEPAnFhlqvWiUISaTIuYQ2+HLk08CfMVzzGZ795ESI9wkMMj/NVxtCE
ZwQB7s8GhovOcZVLm3i0/rn94i03k2ZJ8yi1jxaYjEOr6ipzaVpHR5q8zR0A5xFCIwmPQXsz3+BJ
fKQ5FtcK2RnEwkGkU+fhlzl6FyMmsW+D3DZe0H/sdgWwjkGGqgFYcfQuc7A/jxw6h0rn6Q4o+i80
HzpOxypV29c9B9jhkuvN7EVnVQkSzMkbvBnNE1VT2cUXI3D2g7a3cAPpXKGQQAe+ur15Ky+dG9Eg
HgWRchVmIc481Ph1VqayBli35bAKzhxRixk2W2zWsgMjQcJsQeyx2I0xxAc8F7MJHU96UamImlJz
L6PDVmfv6y0uGYf1umQOqXqfDZNqnOqEx2GEMBf0UFS7TEWc1QrMFEB1UzlpBssDGw1hVoAa3P+E
sY5VGix0McZH/DpTljMyWMQaTcwa+CU29txVUXvRzPWR+3C+e7cZ5nx7yF4VuqprANnhCjHua3U2
DTpZRIe4WlFuDJ57BfZeyK58E8ApWwl+LYKaHCEpn0swA9pznhAPEZuZYDxlRpcY8ruabv93ZKg9
8QMlAqLgYJIN+SlE08uiCRvqRxdR76KVHLJ6cMONjPadQWIIaokbT3gZ9CcEHLgS71PjcoEtVMiX
PGGoepJZP6eiZCBUpAXwwfDBBEMVqEPk2f87BVNgOkF2E8jDB0N1ARLOnpSNSpTHOm4WCwj/DVdH
UJLC6URMT6cC4AFI/XB60nxGr2wf/nN6mdxjGWOArgF5dKdAgQsRzSo5u20siCJgLanqct2tN/JK
fGZxRCjsLZUaMdxycPKBEWZSgEl6LKaXWMhyQQSuACsTLEOgSPYoE0IEGQCWwaFqbaMVW71gQFxg
VOScJ9xQuUwsTlr3mq629o0t2wg6wUPSSltO3wHi7jIURLT0sFU6VrAYRgMYlLTjT5BcyBsMkn7U
epjZtxrAerJrDvoP22W2xp158h0SLNKCLkehR+h5Q+oi1JILR9PafP0pFhaYFAQoMjpdaAJfNA2W
8bNPZ8Igzclzcl+G2FS3SwslUDj54oLIPVv27G7ahVrh1HiJj9QnXg/MSo1hK5NLIeEomulmcnZg
QANvH3n96X9Qp2u5OjDhigcMpZ4MOlY56ikuGKOJ0W4OY84ZeCPg9pQRDlnV9psaAMkeV3fRteLZ
lnhQkg+J41nEuWgABDKFABOsYn5K7DoE0wm7NmIiBEcXb79F+Bog4RAXIblpPNjygzcAI3FAk9jC
t/9g+ovVmuhJGJzyBQv3nFRTfM4Ya0OUYxVCicl62ydjZ9A57ITvuJUAqEENRjgKiVrY8szzYZpk
CkmwkkJPXCrevj1FFKvccsPDj3awZnItvRIbJU/SyTv+URYYYypnqNK610rK4Y8WRxis2mS9Yqbi
nmetiews5/0dAAqfAzm2Z92YXkm+0Spmkgk8iUuDoLCaXyfwdjCzTh9ZD+6QT+0KrNAWFbdMfQA1
ZdZ0g59Do4YqL1fcOAADPdguOm7Ggg7sPH71oejemHpJ2IZgk1f7NYFnk4qGT/wwqglwLXoVrBWY
RrEvQoD62fj/9lFCQoRFwN1mGeHLMMNVCToujXCwaJxyz2EGWbAbwrmhiREJILxahe1VyqKO/Upa
bFQfCI7EygTw/mXfRWcZd8j1VSXsQn5RFB+4nRCJD2yGEv6VC5yO/YGAqbDzp33oIP/A0jTHWhcN
4WL8ZgtT50cb71hYSUiL024qjSXC0CcyQdiWS2Hqs7OBSCf5YiEF4I1HZmZT9FhYLQ4gVH8x91QZ
cr+WbXinI8PLBY1z04BBErsqJC7snSCL8y1YffxHZl1nq4ZTxU4AOl+YzU5BFtL9wwmRthhy+GGE
zgK0+euIJeOZj3sYGePe6DA8Z7esDyQw6xvo1VSgupkaGYi37jQkV+ZgtA9P+IwtgnFb9sT5E/cY
DGlKe9i8WE9MxjwBTdVEGT9JFIA74PyzY2dcumn4WSQKrLK3GeKeDfYzhZ6EjSmBWDxsT77+3qf5
tjrOydesb4ZcDyCWqCzAoaXAOozC6e/6IKYVYQu6OxU/7KPYAHnVdFLavb/qX45h2yU1z3D/F/yB
c0T35GZPMbwhVtI5T86Y1+w4zFfnLs2SALT6HMADg6DClQQvDNqwDzdgDgA4RgDOAD9Vbthna67F
G/hLI5JtOV97Q+DQwS89Wl4/FCsezYNi5dWzdfKY6e4L419iRrEvOuY//HG/BJCPaDv94+IUYeu+
ufwZbP2DevjOPkOEdQAwf8eRkTxIZdQ3n32RYeQLLAyA7A6PTPUOf+qGOugLbsWBgk387Wj26eqS
p8vUTYkf4ctSxKH/PTBgmDpfW13oG4Ot6o+rTyuBB/HV6TjXYTEiTgCKS/QB1esiLwhO/sfqJmLl
T1FGzGcNMeqP9t3u4wy0vA3utT/agNWevbRpCEZsoV/DICD8qwT7s3W3P3shuAdBMq+rR3wIJ5O7
2x102Q3+mQ0NOQ34BavC5VB42yDkopc0XJXz0kUHNxEBHnHlPCL7ry9uGjiW02rBLbEnU5JvnYlI
D9cpafV3/7G8+xqJ63LvW3RhRVKxYYhr8x4I1P98rFNItCc8n/0FH3mvnR/dM+crH9l/vANkfvSj
WLWzzR5g/QrFK9JT/KsjvMMnULIfKCy/0UScmL4+oR3TKr6+A2qdsI7LiZp38zUjiZoBJDUKnxJz
AmShOdbv+BzcfTA53uDNLxyhfXE0ekx1/+6eTxgwHdiR8IKHHbZ7eHqEBEPOEpwxLThu1p8kvBIc
uyQp9szDTb8ZFDeWHSTwJX1m47/waxt+lmuofVwEYmh5K9TnLK0GPSGpcu5lrOcwF1mlVcwnph3X
I7GbKtAw9oP9i7QXHBBKAnzvbrO92V06G8g/aGVvLr7sMA3hK+BJ6PjVafM1iVsm2+aZF+5eUzkp
jYPbwOgy+9vtCepBhTXiF0+Iq+eH4fKJ2zQERsQrXhl0cAswlXEXz+eT/7bfdoHwFjskAl5AIUVd
ZXdCfcNc440ahLNsIZ7XPFREbAIWS1ZsOWhBDd/ffDnxNXn3IY9IOHHgsQIzD5Z8cq0yD1OEpNDF
9gaXUqz2y40kG2ghYuN+2CQvj1dtgqE6wBBCC+ujdXuh0dUX5ej5Mtm/bqQuNPDrIx6Y582uofps
YW89deCdAXKA5ZHIl557q4Bc1k+383IgeHVOUUuZ8GxVJLsP2riFEVTw8f7u2dI5ZksNFZBZMsMg
WOMPL2CA5waHsOnFn1xWE6S3uqTPVNbzZ+/3ehvgqbIsA6Polxfu4WqxXKK17E2n1birYKG1byHV
tPnJsIYpTwqNxdUcDAYXgg0xIS3sgUMc7VDs48lF7gsidLSna8P8KjbPFbC2xGe3lqAwdMVTAljD
R4pwetr2w9/PZM10I1A2on+hohomZmloYn04lsOIHEqACTCLy1b8UrAAANDAopLSALdHzX1b0Ycs
AdCQacv2BemI9TcFQKyQJ4EEz/xROTsYCvZMpXFoJW6d8Dija/ghGsK2SmbVLkxYIVJgn5et2Pdr
G6uHIDhTNVzsPOfA+5MT3aB4hHruHfdXss9h+f/aMyDOYh6VYGS/pbZFpHuJ5TGhKyVahwvf/9ja
zXvjwz25nuWLPaPtHRNwuDHz36Tbt1tHzqFrb9C+2YA8HffYsFyEifi0VfJKJG9cDOSKpHCJ++M2
/Mu+fXjXFbvC2dlD5SOslrKwWh1ZhORigppesSP65uh39/veaDu++dHbutzgVkf+ZTqOOoH9aUIN
i6UV5bPw/KP1KvpAAzDvXCbiSrOoFd3m6GIWnWSBt3nbQk3qZg3tRRbHttQZhc2dWcQoVk92kq8W
C3ChBX6A6xj3IehRoif70p1a3IzTmmxTaEhjcW45m/YJtVkckTvQjSbj2WEwI9t0FXcyl0YVN74l
38IRGycctuPzcNWYmdwNXaHhD5hWE1rKe8XRMacofrkL3YvpyCCKM0Fm2i6OmbSSGxyhmITh/2l4
i/MMe3dXnUEVN3ELrF2jtrYP9koL8xqqGJdGkWcg2NVKcPSgFpyBQxhACizAS47zD02f1F6LRSMX
jnm3DdQgxHckri79DpUKVSvAP4ARE940PeQpDVOOBQFcTQuAjSoLJd2a53khXh9CBkzXdpAZoesG
sEWI1FmHGWhXimlpTNoCOjFcN/fkxoGS7Dx5PJ+pa8ISSQO3IHpjd/WZM5WDEbRH+CRtOJAwaneB
RqELbX0VZ40VtDCQdANs1p+zOCFvUIyWIC8OqZNB+GblH+uiVY0/tPYQRME4cApdJa4r6NNqVYNi
mkxAiOZtka4OZ2yNW41CM1gHbn4UXxEdUTgT/V/OcHtVDhMMOHlIxJsujuH7BEHQGqbGljhPflxc
NKO2GH4cSDxEiAL4u49BjGN4Q5A7AlxbhRUQYppmbNM+9acJo40rCi9p1fz1BXsTd6a65IPl1ciF
6iVsCBhbiFCgbsFiQVyrzsStRe4Qf/bwd4RYWSPw77XfAmRCPLSj1U4/OTjVXKzn1jZvJY0a2hUx
9BCzJnzvqHVv2r8gUISqJs6P6KQ4tSWZcBFDvlxhjZIyCEZVMmNLBb7IsoNL2pgeEJHElGFR9eU1
mG44NPh8FmmVRErUOPrdZX7C5yMegxvGs6XUTqFFxjdYuLlQlmuQTpvLHMcs4OZ/ISfzAZnzJisQ
2/WOxSX8uZwvDZ2HyxfgzmN53mE+OgajdrDx0uNUS0E/uPjJA/dUeV34NjuUAZw+bxPPN5f5Da0X
6zZ2M/G543OmGWmSxV7wGSY0Yx0/Z+T/iIXeaZbdprBJ/CwVDg7zwlEgRlyEKUIb5Xt4SZUIhEEY
NfybNOUDNRaiEZCzxWPD6uFqyJUKAkBIhzt75+qEfIaebO0L8JY1xTNkBbiwaFgldQ/HA4UGuUxp
t7O1LSwKwYjejsqUZrHoTQC3dMSr+HE/OB4D6AJAc//cP80Hz6AKHAUHdPLp2PGNUswc/yYMF344
gN4cYdu2kO+qDNecb7ggMVmRa5kkLFKkMTf2ortv84yyV6646bJ5SWHA4yCFjs/CjmLGV4k8cBkM
sQLIFxQkuYkp795enAjfJB5HhiVQwPlSbFlMSBSTfVRSO/Ynb/YezxCWUFAz1gNcPKarF5WCeevK
GsL5ac49gZ9ABtTIDTJ25XdlMSxirVYjuXyS02pwERf0snTB4F6HDZSiS/LzuT35q6R//aDnPA7X
nGOeUD5fwghSoqw7PSJz4lMLkfDsIYEgrqMBjOXtYcqkBvNwujZUHf/QWWAYN8vEGeh589TGfR+t
YxW9dNCeVLu4ayGEPuD8WfoYp3+ma6iPx4e1DyeU7/8lLvYMkZfTGcnsgf6Yg8mBCMbADbXT2pMu
sWE98SHpgC/uR7HOPRbMe/8RMeCKmyJcQpZFAsaCfqgDtRZ6yxb7JLYXNvsPGOUb/i19MlQdUExB
I3XsFMwHQ7CLQ8bADVelHkP5b6y3apeRqY6ZmzL8oc5mH6eCjoi4fJxthdKPEtV+7L4dCaonNPNs
hRBqrAt95DolsQlqDeRxSnyirFQCl0h2mVApKZbFnR1bD8aBbXgatkJjg1SWZPrerrA0VotinzQY
O06VFhaFr08ZuWeWRSmPuyhP8SKGSnEeYh5IrTH5YE+QvU0dGcaceoxWkpeaniIa1x+JVj2IYIy8
wM8YcyloDJf7MtlTRuxpdTYTcY0p784Eyxg7FGCSP0ZXeAqpbBU+KGMZupgu+5/124LNshoDQCWK
gjGRTN85CTS/5RZMaf/mRy7g2U5/S/nCUIr4oGcuoBVTu+xZmP2Gtvr6L92AvTIiQACakbRWtRtx
brThDP646a5bT9jpq4cppsLJMRV+yn80ndmyotgShp/ICBkUuWUGwRHHG0PdKjgiOOHT95dW9KlT
3V1Ve1sKi1y5/vwHIA4obeB7YT8hFEgAMBTJEo26H+fOc2aEBVvHz2BcDPmYxBD+jrmhzAjksRTR
fZjR5mNAiO6fevKajai6y4RvwymWSvBGRHoBg71HbMBluOn3q8lmY1CBGaWG83l2A6x2pjhse17l
p7/9M8QUG8tryBhNZJ/zpeYsl5o3F/o0GxrsaMo55RM/SRqQ9BJk8L9BW7bXwXLJ1jY/x3eBsi0N
HJeHk53g0xWKU6NXNOHvBiFVkFJucGjGK/WB2zXGgz+U5+K+UBEwRSHijnHdqL0gP7p/wcgZPpOQ
eiDd0hKJCSu+qc7j64x2NEorXFRP/lHB+psNFLc29jZqExrbLhQfMTCAfw4w56s//Tlj7SPd1oPe
z/gTW13s8tADcKdpSrn4BMwMJdsLBjkQGkii7VHFz+FUQD61Zk+8bxBxyHJpWQzTxZJWHsWPQwdU
jGUifJtS26dmcAZsIEhsz/rjqEwSt+rP+WN9z+177om/3V+mmQQpnywdWIp1uGWf99JRgy2FrVBa
BwNqROnMP7h4Sn9RBlbaX0q+tHyXM23EXbBD8R2Ef8xNk5kzDQ0kEzqyvoFJA3eZOy2W+pIK/G4M
7hBvvGwgBnoKWxSzfvBr8RtbRYwl5/xeQW2dsjYAv3gBj+6NDXU5T5irY84IyPdzFWEmIdwDOaqA
/37tpDkFq4sSQDUZHS1NsD7mrmCmIXE0vBa2xNgvghqydKuoOzTCIU1qjj8JzuY4xbK4Ua+mrM8l
ydx/4DnDvz/JNmNsTkzuJ11CuS9wseQGkl2MyR2QuDiJodGhuLPe6PGNYEPZNOcNttq0YCXTdRFj
wSC8iD+8nxtUrKXBaA0PT+ZpmP057cG1gNYIf+XroDL4PL2y8HNY91sz0VBPW6SjfkcwlWA6XibS
2Zzo2PSrTN92vGXamt8ip53jlyPBZZkbR4Qgp5chnyvtm2Jz+5gRlzhKz2yXI4JV4zukhR/atlg3
417vu387Foyms9VphwPUIH+dcKeNfJJkmTYSO0OXruu0SP3DQRqPkN545fj9VpCGHZEuQw4kKG15
7zGzwkOMJQvyu6VJr6zQF2oObFG+jP6920q7tFSEoFh5T9QFEN9Dj+ctDZlt99UP2VZX2rcdqkU6
KGjEdkqRSlQ+kxdiyMZuyTvaISF/eNuRxA/QiJlMAi7WYNWKV3H59JqEujCNahLczqV9EJVrwzFk
YtqTwvFMNp0p0PAIyfk8H8FzgWcUHgfw5Nz0s2H9fxRoRxdfKhpUZem6R9gHj9OQvN0A6eutp3co
l/Bb+OIRlLpqOzv43KvuiNOKdH4UDxBxanACW/lHJJZt33SPNyisaPEY3dKowwa8w/xx1XPv/fWr
s1th+XXpIYh53IPOJzwco4ve1Q5TWL9EaVCNlK5wdVWIrNUzXQGnwBMNF2fh052EhkfM6ChjXXD2
mLz8xsldYU2JABXXMDCoD5m+pV1B6AAcgrvfxmH37qqB3r14ONA4K6X3xiKPUMqr6mN0cmNP9cx9
zRxEBcg4gZcVGPFNcm/yHpOj+1KSz9W/o8jKCCuGqDYw19uiu6O25t6oOA+56Yzv2uwvX79RYsDU
nLQPnkfqA8dhTjnvdf4V/f8j+oKrktEDvfoQFAvaVgb60tDm3WLwerhl5i/Vi2Pe+q+YiXPulhiD
QgfHTXXFItvU7qpA7VP1GGI0ZlqXZxJO4mB0SJoDNVQIxYl3DeAYv/3xdw8gMKY2/dd8ep4f7r7M
nvDXg56W0bjVROtExKbQPdnDv+AMmnx0MQMBD+X474/hZgml7bVQxkbpMsPDIrj26NwNciO+3rIM
q14lkjPz0MtVlrfR3r9IJIZ91C06f6Z0Foe0yN3WlzPsjWlAi0MXfiwsaeAXjIYa85b3xD1toWvR
Cv5Lxier19WV8S1D4hvMiH1Hhj+1DXcOp56nNa1thE3YPnv6sDMUr9sW8oTcubc9yBY8smGqdXmM
lBrTcrZSDlEPxTqW7pk2ZtsA0iOLGHwBaRA7z+Uc1LndoKhRwOiV5/NXJirzFmcDKhuon0dHAVmY
nUKhPRAMgmMTgj6ZVUzFVldcQLO3xSGVAwoeZpQr+NkoAmQG3xJKTAIBDDoaXcBrzn5Hr0Ih/QUQ
2MeHSw3Jp9RfurGCTUonkOOYtiN8RTtr8RdV94RySWVnQj0FsDAsSj8KNM9r7xSMPqcbuo4mW7N3
/9geeWmoJv8QfpGHTTqOhhNEqwxMhaswPaoH9hqxtzym+Tko4HD15+1hCzoUiS2uiUz0DsVnGhg/
WeRzZX8Y+LjKmHEUnfMAkKIzXRpzzgNpSrgtO0lFLaYW6BCQTUi8IqH4VTMnxbrKTp+TUYptW3Mx
Ylh2atth/8NE7DYCfuQI8pyEn40YJOVW/nLS5+7oqVAxD2g7bj4H99YIeQbM7U0DdIMblHy3nLa4
DSvUJfMEcmWLmZjYJy1NHgOnWGxMS2/QjmXoN1X2JngML/AU1sWBJ+w5BMXAWDLcIAIyMBe0Ud4q
DkqH6SG49UB9MD/wCCGTDoX9/O0uwTeEdR91XiFkFT+lGcPKDMcOupZ21NyjdcsvDvnxTw5i74+r
Uu0T7C/uVs4JTpZLchgBGzpJ8u55S+++ZpeV4yeMqnckbuOKl2xO+IilBupBK4WczSUV+jI9GpPv
CheZ8EGgPOQ4aOFvrHDbVHOghS5KomYxaRgsTsgrXtHhXwgN5XD3HCkxnCzrzeAaRkkzxPGKq9TX
8e9C7ugo9Ep0xTVSDpwuZavwFNEIasi7lJnILLSMthOtosGroBykF4qaYKRjlivNHrgrF9jp3zqY
ezLo9LgwoFrLQhJSeAmrgEvLM8CzM2iNTvYH+gzbzAPvHawqLnb7j6mcGn4L2s3WyWrHeUNGUU2N
nQ35QkWO8Fb7WkyooMpsB1UDovwTkjTkrQvC95XA7qebNdt2cmdQHoMCbEIC0Rbnljf7RDO/LiEo
bVUGbKyh7OsYRCLXc+WBcMiQEWfnzbIzbg7XcoWNU5PfWsGLWj3TbYv6BZdmoXtQqV3bRcU34uNt
8JYD75MeII92JwjVbWer4xvFiOXBcbanc0+5TR6EnPVrauyvI11M1ph8NR8g+PnfkXVTJgv8BjI4
up6me4U521ZXr1as99svSN/cscE68WvPFsjHLLojqslPH8Z5Dx0W6qJ3kpqw6WkPLyhO2Got9W3t
QIgUqzkRkG/eXs49tmICymukRvCobjahBjZSgLiD7iN6Mym+T3u9xpXk7tf0iG2N/HVggFa/hH1N
6EHoV45LCrOyVj6ODZgeMMkaAtYFGJD2FsXaJGrJ0mtvUbr1w/+cnTZJHUxsTzqubpwVDvQX2Ox1
BLikb0voOtEhHBA8dBgVYbeEtQC5i+eUHrg9PFKnDZ4frWAYM3xvPoiXO9Z+H+zNEAZJFeDCpdZh
xmocw4zZ1nvwX5OH+0Ej4JQQSWX4/XGOpXTYGJHxkB2CJXUxhPgF+OTSGNLYK8x0v/6SvSXAeuPk
5PAnQVBoGaJLl0TjI6o8J5v8Mr9+Ja/kSRKuMTlO5LvbuCcVLsd5WmzsPIUsqY/wF/+DihmYf5Ch
utNScTQs7foq6/Vna04d7kCCoS7atw5Zkz6duXlApIvI94lHFztp4yk73RGDdf7rHIOrF3OteEO3
bIBVWHdhUjSVSetxs/7ur0yU+StonnYr/IPbyZcBoNOVv0ebz4ln/2yAx96xx4figsmI411f4s5X
Wcuvagnqrlj0bTg5m+B124rH7SXTLf8y351nDbC6ziBEl8jCzYRBpcV9zVvyAQiL+s0rWiVsV+7/
ClN3rg1+ZlhZQwyGHfHttSPs1/rvEXIQzaS3aXMIZhXwegKGI3wtjKF5DTrhistk74TdM8K6x4fD
9xEGvAhERTmGbYhivf54t1JNzk9xQPbS8DAc7RDESht+EqpaZd+W1Oej08GEGs/P9gJHC0iIoShZ
UQZyrn3SUmAT/IQUEYr4BDjK5kk/IYC7Op8/3V592erP6WEEuYLtuWk/VNkXJaJTkhpu6N+nHMsR
0+PEJ08/vR4Q607/A2ZFomC112CHH1pDTyyPjUrQMq2rUGFfg0PXhMHDxqlO6x4QQQK4IJMAOqOM
Uu000PHCSukh7eVF8T+9sNMllJunr1gXQx7zIeI9KcvWtfIbEDudTf2FByTvVxCAw0iOgH0EsT/Z
7minQ0MY7EreIkd86c2sn0QpbvlUskG4asjtDwscqBYGKklQa4MyUzASGoLs08cC0liPjTniKjL3
dXytx5B96ZNaX2wo6IvdzkAz+XvDGU2sFQ6ebyvkNeDEuP0UOS8IwmPQT0H1rNH2A7OgMfF9CvFo
i1bKytZXC21apUnmenu+sGaHcPAeoGOlibBbgOhM9Vxae8rSjLJ2wjicq+OGu2IWykVF5Qcwf4v6
PMoZ7b72pJm+AtUBi7DlxksP3iI7F7pSdtBDlILslaDtmpO+4aZy6GLswy70bFijx4YzVhm0mjZZ
LPLxWVAH9qjwG8i39e9rry+oZlmQU4EJbmaFisFVWQ1SrAhF8Bz6zQX/1NDMsgTBp4WJdbD6HZ9O
GNf0dDWAMMgneAVgwCBA13HamfbpI+RKMTFkvuav/uRe3QkNbPmYT/PpZVNvAqkiWW5iO+cUD8zS
a8T86cXmqeWZRYM+2gBvrbCXcJsvOEUHkgY/TlE5GTKmrHcJHjAn87anfm2145iZf8SO6bI0qmF5
2JwbE6PoV1rEWYTQk3p8a/Y7JL7mSQWZ4uoWEC4z9xCc666ZOffRjxNaWajDTJSj0i1UzLGN4peD
Dq6fTylQPEPQX0FuV8XgWyb6Xulg7QNyQ592USGMR/pt1zAxqnmvm+pwecfKtgy/n5lBMQbgmLa/
4QuZ6MXVoUkobUF4XxyvoeKnX2cpQDp3Fq29PGTSS/JE14S9IKfBPdGqBbG5KCyC8+hUdlc7fiuC
YoZdOc0S/TQHJxyBmgPBw5hBJk+3MZZ3fehBFxR8HzAZjhg5Dmw2c0qoLAkuMj6bA6YKzN5YatAI
2G8ouYyM+l7a38DQxJQGd1wNuzUHKTAI2xAaMQr8JU6Dd58XkZpFSNNt9wl2JfThBHUgnZc4g4lT
mIoo9hG+Qi+B9D06jJIsJYGvj2FFo/aYUGlF0IaBgSk26jkI4bfhlUiDX7QAgQRYQHamnrxOvyjo
1yDcSppB1cuD9/oReiY0q06Eh5TQbPmXKD5qF5tXCfroRJ3InJs0piWjw/ta6GtFmKgYf3Ljorf/
ogumnxPmXjbAfM19XxyKJEaEEPXBjPCTFdsp7DsjduTazQYPkqYgozGCj8v41HvjMyaREhpfwX+P
hBAvtv1Pd/kCK1H3px73jD2mmkoKCem8yGyK8Ix6HqcNsmajIgbbx8pInN3Eo//jCc0XPRGSCJl7
ZH6DkwsZrSRdC/tRRj3k7hAI2BkmGH9Bq9d+Vwv+GIugaTsYe2zAkNBduJsG8kMpuGKZ/GXYeYGK
RpfpHwfZAELfHscz+4jVZu8Ri8HGI8atUzJxp8DRMsUknc6Ih3MmLUwEPCFWpoXTQG8g4GVp4RDc
5/xLyzKf1kNQt65T7z32mHkWk+fMOUPc9u/8Ux+qFLg5aE7bYW0awpyVCQy0ax5+PKMTr0VJHFG0
mVlwxkzzrgTG1FPx4xfe82NON/W9O+0l86ek2SsPjpPvS+QprfBoc9SWkAeHRAle9oB5LfMOHWYz
pqIdu+CwaCgOA2yAYX50mRYk17+KC/bPN+kNjVROSYMqeRH3IMIF9nh6aQPt7UV2F6KBHt1WcoXM
cbW2MaT4xlTXnPO+qVixMVT8uLXM7e/w4DM+7cSGu7vClJe8EIDBh6WVtmVi1U/1Q5xBI8oukNH3
hq87WgbCOiZourY6BHGjj39sQmWBamndsdIugHKTKamYEAQS00rIUQxRoROkoK+XEig4l9Ihn0Ui
qBrjhAUb43/psBXtUp7teR3BDUhkJeB5gCUm9gyEAC1ZRCVneI4gAWJ1YaUy1OI8/zfMdq+tI0/C
E9XtmoHlfO4E+wsMrXaXlvnvD9dS77kXsRUGL4MnwpClwcnfOaetrZc012CooOb6nv0q8WpijlYh
DRGVn3bDe3rPuBmvXReKAmPpNgzNEspfH3/RYeZBRFz1386RHHYYwACXtE31BAelJ1NjBc06aQqM
NeW7MKo47dgyOc81EMd+iVrgAypNC8MCFdonBrLloByfWg4j38emeHn5RCTxekirBQOTQ/1xox7Z
9Hb57o75nmAnGFTTsx4BeCmRXD7F2zAM+GHRzH1t8ncsRiRNDrhsYIzBmZwodurNHSd4boZOFw7C
DddJvGFVstkYW8BNweRd655IpcTj22Xri9EjcNpO2KoLkFWGDi6818kdLOFFBiefVPzHcYqgROQ9
TSLumFzXkyaiHtEfS5/DScYPf8lRwFVIAs6L5pT8YH2KCwKe5DkzG6RJHUvdFePVaYATCzw70C+K
JxZ10MPlOAMKS+dCKWZcKX2lbEPymrzxUdbPh9e+rlstpKUpHa1p09HiVQyOCc1KcIu3DYtjiY9u
SqGx+1wOju6A5gSeBsN8zAAMQgDABqAUoxyZupyG+dBLoEfM4MHDDBD6LqWEhXvFf02GIClwbcSl
h8yADITuis6FYzseKMAT9H609i+uWJpzMXljn8198twpG/pxlZ0g+2N+CVOa0zgMvyyRRne6dMgL
aFkUSIfZAccZNjnmUFxgZqey6yFWso99HkxtU+IFxTyTDg23CmZjJGtpgbq7OpulfGSDb5YZd3e+
ZIaNugQxDTuIr82MGXYXh+GJbfC2OwwrgP4lj3iVaN2NxFy9p9T/gahzGCkPW1RUUEq88CMiz7bf
AwX/jJIR6gDucxotAPFcz1GTdKM3M+cGk5NV9KUk+cq8IJwWR9UoQ/f4mYPHD9/d3GMyroVDaJPs
MjVmGUzTqLIH7++vPWSUptOYodupEdakHLWZje90bj/5tLL1440s8q3NeydOG80Pqx8IDlGL1yAq
iEMF156YlG6D03fYZ3oCOult5M40bNT62E1IJlLOE37DFVGCejxCkPxB4e7A7P1B/HTkML6owk7Q
W2A16L8RE8dF8OEMODosX9180lm0B7uB5bd8i+s4Glnx1zb82mGCUnmDh6tvazYAuwOF99iDRNcq
+dV5modAC95tqyXf3t3Jw0sMGTa+rk2Em1bDr72Wv2DADDUPMUD1sumfBkIlPIVIJrAFCzFpwKn7
RaFn3lU7GfURXyhbd1rYz2BXwYc23ONM/2M8cYaGIQND7ENDHcIxrX+LDgj7gOqK3Et8EaTdPW4o
+rN8117og47TSflurG04xXEafGzYDtDjJQ33ukHmEZfdGy5sM/rliZaUMADgUS5NxrMwjDC6abkF
EOX+uNeS46w51vFRqFHjjKETWwP+su4dqyH4Um37O/t8Hco7HoUv95h7gCOTzy0AUqvxlD1YKEZW
A4RgQQuW/UVyGq5jmi6ZqrT5cXfih2v4cClVAA77Hd959akOyw9Qh24CW4HBff4ZvqL4kpa9DGEf
waTX3g1rJwRaHKX8z7AeHGIAc6+x68RAJ+yShn3dmwVOlLX3e5VDavhKdAExUYawnuedfgcyqbY/
03TbD4JWVEvJ7edAAv4K/zqpg0tfR+IGS/beb3GgHeaeZIAYizPHWGmf0aPSErURbGgLGKZJzt+7
yZ0Sk4Zu/vgFv8hcBWsCqNgvSOL+2zEicgoQGjqN/TPGJyH8YCdi2Jik4B2FIxI/JMS1FT1ZhfIN
HPB7dfzZv1z0Iu6dBcTERjetYw/rSMz+k7uzxXvARYFJ6mO86K1LG8IDhHmUTYFmL/iGabyYfJKD
jYMCHx83W99g/WHHkxzCJj90zkocSLCDsqDGXCiay1Q28Nqlsh49Sh+XtIWVhnieiGeDC/qAiVMN
M/hAN9HHXXl0n73xTMyWh3E1MxYZAv5Or+qSyMrQ2cS274T8IHkM4ZnC0AAuKodqjHuedw+bzt1r
psfgsMVyma+tAv5nuS3sStqc5wdWBJ1j1cusNQ4fV+sTsXWwxA9wZCUki5pReJr48gC1nIBgMkZd
YrwETjVps5ab/SIYDJRIfE7QX66/8N51Ds1mYiS6dUN1WDmHuIRbVLl5aCbmBP+DnLkEnxZDi+Aa
fIaHJ7y0tqMSldIJdQZIfy01EMRSbD0XwKfHzC6CZviIjOQOzjdkopWHYHKZw+o7pB8X+PNg3xdt
PjoU9KgOnkGbGBkzFBeYaEJqnauj4+wf3ccko4MbkD4UHv07XoLSf3cNpsGHtdE/rdVoRf19Rw1C
xYjVIznHdA79IsmZC7BoOUrY+SILFLuKP5Che43hoo2+fSAmKJILfGRx8AM+r8oNLCY5LHVwiSSb
GANkR049k+hjBV8bBSuuL9m+fixYJDuMeLWIaecB5MUxEHqyXvGmwEOm31g+3BzVKzyFiyMxxFWc
jZR/ThqNYTaSQbFwuElBzokHnvQWLCUz+dhFy9q2+1h0LAFUuZC9Y25XD7foadNHDwcz+Om7zC0l
RLl2xDekDUR5ttStFr0zZ6GwrPFLv3g5BFweTwerTtrEo7iBilIKOusGOtkDpw5SF8xYCY8wB32F
gQamdSu79B6L0qPBXzGbB6dG4K39GX8NSBbwuM8+rKILkTs7PffULqLu7skrIQyhTGC7Vhlrsp0i
5kGpiKklnJpu4XQmbWDYzrA7N4PhZYXMYOzOZoX7BqYkgIxW9NriIVRglyAnNG/RavHZaAFAEM8w
wnNxTIE1iBsBjxwcGRQazLCoBX4DdJrtPzgcHdYaL3Vj2slozjaWreSDu7iGU62+gHQSXHYgd2bP
HO12g5h4DiBwbIzoYfDTQ9kF7Q2iqCMbp+TIAay84t15U3R/AtHPSDa3b2QmTxqWp4/oBG9xdlGL
ECt/QaAJhdqreBNqfxVUXh5eWVn7k2qJQUtDZEIGZXR9JyUKsn/0cM3kFH8jNtGheODWnhgY9bh5
b+fcQ86jegqmR/ITRjbCAkRBPEXUGRHSNZGL5ItH2zqljWHTkz1d7evjOzJg2Sk7PJI46bhiOib/
ZsZFOiLze4SMXYy1fPmVpO5mMHLwSf4hoMC66NJx3wNlyjH0umCRTacBXkq6YijySf7EEeRUqKyE
ANILoqznxCMtpzRvghJiRHh0DGyuZMjPa4ufmMSh0s0h8pxAc1otpNfG5gc7Fu4ofkOr4OvLM4Sh
eISOAe03hx2YXnwqkR7f5k/vOhXjG54DJULVFK45bzhC+T9GaveMGcU5YJDg4qr5Z/AF6Hocwz+F
IoRi3O1SzcJ6K05O8teIIVaGTObz++s/2OgjO79giNNChiF7zCE1h0eSAfT5yjr8rb+Tm/ci9atl
V6HEBpS966iBbVLb+7olMqF2ALOAKlX6F2QhUObZLH2o/SSmmWDoKDFdQCwHthkpVgR1Y/VCthgS
qixqBmr33nReQz0uI83V42rwDLOAt+S+YxPL6Ib/4WeFr/Qdi+YaEyy+ioA0I/pOy95nKu9I/lzh
qzSWhe41oneoOhdxk4lqotqbTh3LVxQ9+ohURfEkyWtVGCHE4w9lTckPyX27DRSKDIEe3juU39fQ
vLzDkhUHmRJ5O5ollF5EKfhw/DfspyTJ1YwqJCP+gGXulVaA9PJeG47QopFWRJb9/sAzkVhI2KkI
czt2hQjigcySaTn2G1LQbxvogz3JEHuTlsadpWirXR2JzdntbEraxbZ3G5wl2a7CEyUSV7Hm/Omg
o3tYPt0sXlf2eBggUegOx+PxzXvYrnuUr+cDU3nbVuwjR2u4rEzmNMT5xDlBCpyQZHgkR5yCVnB0
x6KyYoFDKuJgjtwQjz0xnSK3VwyiyRFlbIwpLurKCDc2vAFAIvu4RkNSGQt+TM/RNXrEh9HFrdIc
g6A2gvqGq8GL5g8eXehviTyGB6jcL4LGGTVOpJGVZ1SU1G2Y/IyQHDo3zBIye/kjEcihCBtYQDnB
dr0LAlstOIEiVLhRSJzIbYkRFqOIIcclFNWcdK64MGIcO5OYLq3L13F8uvarhGM5Qa2YhmNpx29g
jQeCjdCaR1kCkb+ctHBu8CXGlTErsWSXJWN//zSUK6EET8YpjAjF3KHNpZLD8coX9M3EBUgQNOxF
QmHbY/Y9ve0l7v0cvzEdeCA/yZl4YfANqsuXoW0Qwo/8SGHCYccn/qB46v3DpaUMc2cYQP57Q6Ic
F/TsRlMv53R2Xs448oNbAbuEqsO325DB3At5oFg+8BMMEzfJO4MmJOh86YVeSGzvRKEolVEavxdb
Nt17c9GJt1x52oJXdHdedk5DWLrSjD4ddh+6aposlhAvwY6EFQJhDHRk39EXpys15exO03Siftxw
1RG3PdFkLTrIMpveqv8i4FBeR7awGQWd05TqSSPREZ824HVrgjs1BeyIkFD0iFL+eQZxZWMKOi+n
aKjo22s8xZ6O7DONCe5+9MlMM1COVh6hdc62zftmt6LroYf9+f8xdZtBROPNkFjlvMMGsk86K/Rs
nG9deU6OXQl7fCD0kpr5pFH58E1b1P7/jBO/3HWxP5Q0e7YLABIRkMhzAH2OXXU7w+11NAIHgeAu
x2vEwHKQleHpEpQC7FpGyQLly5MmhzIhbeFTTSFGgFU7dES4CVkQg8f72gpEAlhiPv7wH4mcHhro
+yWcUNR6yBORW50cOF3iVdRjEuc+Q6agUKo0KhimLuyf/PhdW1gwFjoylPS2xoYre4H4qimYIn7p
fRXMxeSmye4pBD75CrlW/CnrAAWspY4ZT5njNzgs4U5Ix1cS/tEDJyZEujHO+a+PJ0m6gt4KXA+w
wAwBeJrlx8e+uMBvKmh2B4Y4lsT2UZwkwZW+AawW9lMWK9dDfoqVYodtSYky+gnu2WAweHsD+W1u
oTSdYgCy8FcY7URyhKsczMto2IeYtNW8f40zXHPbYhOTVlPM/G7hqi/LkBEB6Gq6AaEnUJbgIeE6
WdpWgO5mROZLJKZRzUiHJow6fii/Z/Q/oBvCbcXlmpBtfKb25HkJd10+qWBAwmphdshzKYxnlgsm
lUQuwWU8jglD4kAOQPT1kbDOhVUh11rH61TWFw9K3FhqQLcgCvz+k1m9PG1fv0BN61CpDReGbHHk
OIF3sv8ddTim8QoRB8OIMylmMSVPUsWK/XBh5EG6/5ANHg7up9zLt6POX3s5agyOvaaXYwuJ9z1P
UXu7eHtx3Bm/5xe6a3rwX7fwcK9TeTqxKMcGUd4lp/mQNdCfDXhDlAp7i9+ydCuQpSgH8saBVaR+
rGKO7Wk203kIxSpXqouY/YitjDjqya8F2usAF158fp/ngvMCO82/zYfjJBuGlBdwE3mCVchOYgBC
HunsEcg+0uplM5q732qRlzZx5W247YVY1WCBQ6kj8ZCfEqOY/+6N6sI6Wuv8M4fbzTwN2Zsw1RX8
KWTaJPwtkQgSHixxAyqLlrrJloJ/A9uFOAg0eqLNMkewQITUzjcJ8+fOtiIWvkyn6AFZ8zKTllcG
NwBmluhl5TeFEa72eVDDfPrEq+jAqFAMVYu0BpX6Ou19SSB8x2+Yk9aB3GkZ4fGv5fnhMi78OM+1
jk4MuyY8JBmTHAcSKfz/C4u1yteTaGT5WcRY3EFcLiCccypnRpW1XQxlpjlkpD2UZplBzBmlBAUH
p5OnB2O4GSfHLPjP1tcnAvgY3fuFPVZoc5CSS+65/a/Q3Dybcx8nfLeglmOGUeJoGvFvZd/r8TsF
HSDi6euOrm52xJ+CHg99NeoEbshAjFCONpZdLi2Q80cts4MANBZSAzQUpsAYBWCHIS4XnRHCxxrN
rATFt+Cym7EkwfNtwZGc1bf4AaAvpWtK7rMPw57ZTXEdXqPZ0342GyCXljgQfAd/paNRtQRydfjL
3xamPDrOul+odkYK34PYrAbeLwwkQ46vgUnjAqdXSvoHXI2uJSw2sH6xKwmA+ZPGCMlZ9yb24Ryj
+GWjt5OTEtQb8dptST46zdIlEqtlmAkz6U2uXjGWreN3rohEOGXSJvUPSygIlpQ+seOFBfeHJxHA
PCNsOiIQC78zoJDAHqHl4SueScixgY0HQR2AMk5UUFBSwgdkhHGwAOqPdD5MyUF/C3ggfNekNSMD
gu7oAw2d5scmbMIOyTr1+/gFXRlKQFTXpX3icSEqhKEpC4uZJWRIdiIEZ8C+tStDzF4nUqeNOUGB
2IC0hJ3JYrcfT6wmco/8KVQugHpY6FlTJnTjyHZnq+Bhzd6eawq4dIlj9xYuqrTFbcBNwr1nnE5A
2diwhmLOZPbx/Jkmc7uXF1a+4g/eaT0uotuiE8At9lZEe/3YxbNV9/N2C4rS+NnySSNEVn1wpt2E
E71AO+4F3ZlXQgfhMzwY9BqCkmvoY1gc8yVoMrdb9lnQsEhfWS9OK1f3uz7CtvPO0XF56Re7fFxv
TuOSbNpdc1ZOnuTT8DDDC+MACkyj2BMMKiN1dhoHdfcsrTqwIJIySLOAkJ7YfIg2inIylTXJ+R+r
loN42yVyjECiz1GhwWSNZzaH3friLL1XtihdgcTGzeg7h4Sbr8lo2BLvAOXKK0A9t+VWXaJBFX+5
+z4DZizCbLAaatsnZ0Amdc8pyUYkxahrmMDq9EuHt7/BsUuhGRhzGOnNknqbOa0e+wt5M4D6oNb7
1VzPLXWec1UYIwMDTTM8HiHBmZISYxLxANgH0vsd6em394V7ryNqXQnQfEpamK8/OD4fIgaLTycn
rMnctDgsNGbfECNA5GmhAfUOWHQ1LHkgt5BgwcEDfaj0T3sxCGzD54SR45uhsTAHgn4hOWq8EDPd
uqAxPK4XRGGIIq5Egh34qJi03TefhbZoDfKNOqoPwDaZ7nCgymk2aos0CRFn1NhAOcxoYTWMoXrh
mXmm0pbQAxoegQdoNS/dj9dk/grPHGpzvKKPxHSN2ReXZZ53b4QbU2ASMJGye2VbO+BXlKoDyI6H
BHXOo/skzIqc+Z0yQ+zDxrXMGvZnpi9KcvHelorhH8KBQXV09D+8VwMSi+bkwzS9w4PIPxyUXKx9
blqgU98K4l9678JFx0YsnMHUBxu/j6+PLordetsnqOccGLE7WTyhI31ciMadJWIXRuGv+WFabqvo
XtuqT2QFH5YctorHsYTlVrmHKWYPcGXGrbuDPqfBSZOkaInckJiOO9lbvWrf7LUGSrjasVj5C7QU
uU+MBpC/4b5/oUOBdsjBY0/+B4YvsYYREIrxE+qT1+AeUamSQ/zBKL0awZK5TPHzbPVhB06LzCXq
A0rHGrJ3CcgEoSZeMQhEBIqHAzo+/4Pt6mp04+wkwUCEDOP/WYRfntpxvjZira+d7Q/iM/HyYvK5
Cs0RoSUA0u0jR8j2X2E6bZIFkc+BOd590K0zwrMRd4l70wkVrBrBj05+iXqRdMHtOeX+Qncf1iJL
bPRzjgkdu634LbxpGZkDaUr6MT46IeTWBwoYaNhJ9ozIVRox2HzLIPYzG70N/LAg28FYYdQLcam/
+bRdzal3PNO7ETbU5+6gM1Y125wvMTFFvjLuYnZqqyMuKtFlBMWcxuPOJrNWXfyruqS4+RcG5ghp
Oja1V4u1mKk1NPYcNsOLPIJhmxkTmazbd4TjZnyAm7uu1mWMlf97QlZbt7PgaM8kxj13SU3rlTHL
PachwbGVVhYmSGEfOZ6WFEZkanhvKY7pnWhWTpEygna11Ql6fSxQszEQNMdHagIb16Baf2YH90FA
2hOvp9o1vXsb+tdpyp+qUUFcynVwGiG+ZpJ/chjltLorVBS8njZWQtRob1j1uGBSUYAVCnGC4P/y
Gn9Vj/3w6LxhDCVcSkbora4xz9dtHFCIVGMhPUyryuzn3tyaHpOImgRyHjX6OchzeGnD5FTtjNhC
rYv1SNLmcWNRiFklsCtu3exmsbq+DZkErwYwKCCWtcPzjKnZhJl9r/WnkqME6sM+n1mmxkNnVRxW
At51c1RFWoq68vu2aDWOgvmco9XdJep+WfrYwfrsREeGjn8d+zynrj3mee9rSgWiDtW4ZWPbuqVg
8eR92OyWjXHBGOPZPU7uAMHgLbzHlk1TYqSnzYqzIQIabkP/Y1rPDsCqaDk6uwo63Pab5uggv9YL
gIJPMdcxCsrcFZs3f7/qPXyFdIunY76D29Fjv6o23wUl86uNXncH5+CCpmmvIFChMHZg3fN5Gt4b
6uXDNw5uC4c9unxQVxKpCxRpWFNA+6XT3n2T1rRNGWWoxGR8foWAWkAWsR/YsP9dd0+CXSyV52BX
R+89d8pQ7RXZKmTGrHE8bgFL40hDWiIEw8ImGvKYOXSpOg5O69OHkadLoMqE6b9GfbtDfoLSye1E
tfUa10vI8hUz8WnJ+qqmOli3d+iiJcAfssWzgmR10zlgZP6tnAf/fwTNdZtGl+MI3SoGbHjTsJVC
6iQslYkgBeiCendYXmyYze/166+EE8w8E53rH390o2RVXUx0xbuP/a2klsHNwWkP36CW00ZxhCaF
3SwkBJ2wiGp4XpAJMYPkKu7tEh02NDefldgrcp7dPqPv+KuRiVxNaxxX+LuHr7C9v0+vHALeI4yR
f/k80P7YqCGBUSZKFRUbxg40AcxLDPw+4AxBU0G7yDkCdiXmNAQSsMLw8kVmgrLXajFQmqHWLrDW
tjWCA/86YE47fVLhiJjqfZXR4x7GGXkKTECBUqY1pmMcpiuvlf3H0pktKYptYfiJjBBFgVvmwXmW
G8IhFVQmQRCf/ny7+sSJ6K5T1ZVpwh7WWv9k8cpZad3P6JeGgmT76fXKJSYrePKNcdVObjS/pKfO
VZpJXNJnyrryn4wuOa7GaCXvJxUDI/ZH7OD2yxq17qv2BCmjhWe5xN7wu8Fq6SlMW/9qjBrDdtrB
FCs2nxKhuPQxhAr3JJI02Pyvee5DwlN30oAspwb9HNs2M+QjjObBAytOFJNWyzgsMvvcxteWycTq
u08sLManbHLy7Ey+dXzpT5srUYwVrGEmXznSHwnR5N2Vd81ENpQ91bmPsek6Mx/XFzKgGqjziqlb
bAqiXFVSa/xDJ213qKNRQvK0K11Iyh3XLh/ZV9nsgMwGAWQa9pB3N5t8L+QcL4YkaCOCOY+xc0PD
L1vFQnI7FCKkpLgSHlo9o/pLgtcVFp4CRX0+4gcHcONhTCl3yE3cZRMMNuHzTO/ASK3LCbrkBcDB
c2Mr89XZADvf+wmZ0gu7aHKQ1zCsbTRu0Pp0BUYIScPnHr80PhfadIRQnIgToLkv9R3oi/vATfGs
msD88po/WH4Epwb2ONogmbEXllPkNurvRX1t6V/+nQwKX2L2o0gpoSLiWNA5o2N6HqChJJV9S+3D
RHVQ4WFM80vlDTmWm+ueOx0OTgmqFJPTZezE1wHm0+wCcQHLCPw+DjXhmCYDoBpNhNkANvPHWLNx
iFYuvy6pn/EvA4l7o9HjvpPmnJufznzKU+0KUdMowievqnLhVxAXKQcvllrI8D3d13Y9UVCGapPK
b4jVJPLY58Jbaevnqb+sD/nuG8hHzcqCkvKPgonCQF02E94XGrGAdmJ2X6lOzJwPjwHvjkHt5UPg
veS+g1cQbfpEVOka/H23PsN0mHOyYmBwgQFqSqsSc8NFTVYs4QouKb9uu5NvGgTRmoa9nDGhYAz+
I35AOMH1ZjUun9xVHGw4EAVoUaim0PUMGaph1WwmU2n1drM9NY4UKG43TYI2fGC42+dtBePjV3gV
j7kI9MexdxDdWUEpBf1XcRPERQUc9y3XZnREBvTDTMFsF1qYnbpDvMuRIFvyVbMwoaGwev49xr6g
tmNutO+jnCJY8bxJ0HLqCWOBhF5MT0D50+Vo32CrScBOyzc+M9qcJiF3KQQ5AikJVQJujCbVkcir
9/m+1YgiADh07heBUlWT1NPCL49qUoHOYN8HpyUy33QRYwONAZ9VKBQUNw9pasNn2HDVU0GLqKGY
YHJzTGvLSFPnYNFgjEc2D68Y4vYcUSXBBoJqP4FaysKSmNXQr3aVXjfGnVYCT2jVlfqzj4SrK8Tr
lzv8Bg0IyzegnpGQUcHjeS87XJc31LhM482stvBeb0X36mKRIcroaNrg5SQYWLiL1NdiIYRaOjfP
gOOM4qgxocZiYA3Zs2+8YIFhXCXcLcMflgYazK8PgX8cLnSVPktU0LnD+eoPlTt6d+LQoPonU3yD
E+GzMi95Dc0mu4ps1pCNPnyG/wz0qdRkRxwOv4W0DkYmTNgPlWUQjB18DRozzK5c9BxEAIC482EG
5XIkCRZhwrbE1mKB9JXPzJz20Gzk7Xyw4yXDjVCYFVEi+59qgll6+cNDWCN0/nLfcamPwxSRIDco
lkwHrMNujG+Cw0hx2euh/WQF6MmKq4SJa38650CFgznFFYXXcM6QmJzTFYTJOacixs96tSLayj2P
YI5/mECXRghHOXx4kETxmmhX8E2gvxLAjDaM0CXBwxfiVTQJPAiNdh9AR+jnzi9+Vlny2hR2WP+E
WwLVqaERUJFZKgSSoVEM+MTcZuSqe5RYD4+SLaD/HHI9dMYBKSheBIG63eH8UHu4ZXHBBnDLNNYV
7LPDFLZl8EGjRKmy42D5zYWYH14qlhOQiyncd58THlelPx+d4UWiZwgw12EUICy2utvAgWGH7RUz
wwdF1iI9KQfWphBQ8hrMdAarGV/PFGMBWCf/cis4KjFKmVMbqASy6Cw8tLlfZlsP6B/MsTLuBT4I
fwuN+07hmj5kWBKIlcZ3EYgD0hFNUP7Gt5DXA9SHTJjdKh5S4oZTbENFmcYBiMZox7eGlU80RrUT
NOrak3dfzbWZogBr2+lpyvci/AHis6uGWGrslMnDIByUBSB5nYM5y/vCSvkI4yl47nPhtQB6sGEW
IKtmh8M+86UxGJa2J2JDSHE4uXKGXbh54yB3FACS9DJFIt8l23MmIeEU+U7odLZirCb1TDJuJD3a
UcslZTCwlJEVw9saOCBRdFDGi1kLG429+i2ndYG+Sjv9RE47JgYc9Ni1n9oRHgvlCQq9MM8+BErl
9BWhLFXWMrK9bv7uQ7QppuMIK49XvEI697aHivuxktIYdFhFE3I+nsbYVVKDKeABmXbCSLY1y9uA
eRZuD6MrWO5qHGHv+ICju2P18Drk3evaTLRLSFI7cguzx7Gc/bOPyJlX0qYjwvj4S+LJ+StYcKHs
penyzoSYAlgaAXZ6IZNt2FfSeXMObXH6RKOA0c+IX2cTxkQfceTwkswhewiHjp357AvhCFUMxwEK
LQOmqo1OenoQFj90pZiL/ePDku/FK2NC3BmBfYbKChtakOnZC4lqHCiN2U1jHHbPZLE7yEFwtv9B
jaemQ3oNpTNlNXEwlJ2OpuvHBwpDSoLz2wvFeRhzOB7ap8scuoFSZ0/fB7E3pjh2CVUrV0y4Gbmw
ngFGZDFTZUOfny+fTxltuboFSdaG4/rbl9tNtx0SB4awVLIE+VokwYVflA7xlbLji98hYtp7MB88
9TPVYH/KhH4W4i90ENsLlzSKtgCfi/KPtDdmnA+s5kT4WgY/v/bCL7WgMQcsFeI8kVyzOfOTlwZr
V6wclpnGSdas58KvOK7wEk5nIV1TqOkcsuWJlPqhKW3w+DDNA4shsq47Hgk9FBHb+Mv0MDkzCmFY
yDH6vQiLIGhIlDhiCsrArERJ9zrCdeWiBZF4HxPF6NNfDIWam0uGew1mNfo1YoNMzrShxhvga3PG
NBfafKF+hBZ8EkDXY8NngxvM5KRvjX1Fzyt+hHyn4P8A2/mxETvh+8/eGJ8zLhvEnDZxKsvICoYe
tKXxEhU7jm2CKMCziTGnEyOShP0krke2GgPoGTRR2QbTFtddVE2eTz8qLm0Dz0Bu/mXe75nKu8ug
WwXLBLvKKcgCs38hxZhSE1LxBTRWmHivsTsFhrhdr4UZcDjOYeEIx5rpaM0//8GpiIVo4kUqAf5a
dkihzWo6vC/03ge8+swpZiX3tzEljp3mr8otaZPZozN2DA1EHky1mBp5LUdN/T1HSPGvDTUzYkw8
usq/f7pzEgaRV3OAj4KOJZSHCiUAxzkpCuvXvPwaJBhoSDe4+xUr+UPcDXH3veJK00bW6zVpRmhu
2miGfId3Qo+nCZkspzCaLlawR2kckOtJe4+4iD0yL2dIe/geC1TSO25hJDArwbCfnRmMsAa3m9J4
z98qkxIOQ6q+VtRMo5lSLeLPlVJtpR5JEt2jdvz5vXP/ZaEWH4pFqnDgD/eb59b5668vwyVkKS/i
2NNbOhOoQBy00ESH4eM8Yo42AqB7ndODDJCKha/51Jy3wI81/5T0bX5xnOwRadtYHyAGxh5ArGlT
xkfLg0lCVqzQs1B6Y/R/xUakdJrMuGI/hH0AOdaYg5dcuIxTE6zbefX5LSW6SzhQhDTWX5k2y+aB
M9aBzIBh+J7K9Rg+CHmH9R1zdsUXGtjvlQJPsWlhE2DFbv97Tr7c5myMojJDZmecWRA1R3TNcn86
lQkAykmwYbjOxGBo4SHgHbBF50AWrtzOpiB/DQr6M2BiFkZLcdBNO/w2YIQABZKlydJptxsuqhhx
oB4zfDR6q79HZUSJk/ZJiODqQo4g1AgQmmGV/NyUaKsn11xh90bgkN/N6zokLbK/C7n8UWELJfXd
VW+JC62eKRyWWQNDmCCIiBP2PfwVDVqORet8FjhQacCWB+PkJi1sPHLyLQNGCAjrFBcAQEqRzGZT
69PI5X7qjkgHFXj0j9hbashnWMyF1+KqYYUw1rD489l7wdSDcQktUTj2EU0gtuaj8fb0QxAsBV0r
uEoLUaGySXHK8bD5GV97qC7mNqaUcB1WWgXpMIIFinmHx9wGALZaVs4cI01tL+BQOucKHwYK6gXx
cphWog0h9MwqNgIlOb/X54MZuIIXJfKbsIhKZvGimBzGSKW+nU0b+LOLu2MKQ0eQ+ZM4IEVxuMGr
o5iQ3sUfiP+Gl/ye8KvMayWH2kMkOeQ74jJuvfU/qzrq/pvs/OzkVDMet/kHExU6OoQzEO5wGR0I
fIDL5oXDvUhSDaauCWQYIAyz4S+UPHlcg2zbBMDEV83F1w7jEfF/I8O1A3FEUYjxL64p4XgSqcac
spW3yhEwpaZnkizoIahNsIWb4vBpY4fI3woqy7R7hnAxoboSBpPhHJOzzcpbKcYfr3yMyOHvz9ts
ptg8Cm4ofAhmfZRKXNK8XgrdO4gksxHB7LmgssXXgoyXgg12gBEDRj+eQ58A4VGW39QaOvFuSInp
oTXw5LXkZG6dAuxTTCOPJshWWUHR4kDEz1QG9EY3JLTeAmJsROxMXLJ6wcLJ29T/1I2Gbzu5ddCj
45t2SluYAHwFBnosyxD6f7YWZhdiQn4eBu+1IEoUa5GVys1MJcPAL6P8x+iQk+qn0gHnglplDP4Y
XjHOZwgoeJa2rDuOR3WIVg04nq9a2NVUOqOPfaGlx5ZvLzrSahnD6b0yHKWHhGph4AJmBixXkTog
vM/MW7CDx6Kj7Lkv9cd5xXOHlBXYdmL8Ce+CH8vQpmNh5QY43djUQSvdIl6PwEuRevN06MzeZ8gL
QRIqcKBKS/57H8k0YKjOTI1mi2PpzmQSYJOFaPZPKaLIbitw5WT7ehhy34YK0bdS2UTfcZGZUdK1
2ThaxDCSdIAmW+wwYZ38ftn1m6Uf2ujg00NjwPl9qPAyFM5Cpj64rLia803NHzTeroLWgxP2JEmN
yXCkF6lT9WhtjD4SLItcQsFM11IXsvp1JST1loCqyVq1G8bh3IBXsGRAi6L7j299PJVAr/VsVkAT
PkGZqpcD+m0D0yWjCypYb2Gnr9++kS6YpZpDLOvZnOgTSN/r7Og7izuRdIh7x2BsPVLvL2mWj8xN
jHHkQouBYAt3mOJHVzgq4hE1VzuV3FXCiBLO/OVrlDBauSM3p17fleGealiaWQPV/VlRz3+f7gvE
E+WHpzCEZLw7dpPW09CLQFcr2YZGD+2dM5w+Kz8tlhMNLwVGDEa0qfnOGKP1j1lQ2XtCl0CPTCY+
QHZNZPTlhZAKENXTMsigGFm3sA4+wbVoNqqxKy11+ubHlMOH8RDkAnHX4fV8apeaC8SGYWZ1u5OU
QZElPFXPNCI52Z1vj8xwOidEPNDURIV3T0VerwimX9E4MmkWlhQHXq4+WjC+GkHlPvN8t0P4bfvJ
yfAlLB4YchjwLFr9Ma2COnKfcFavgKW9TR6QNvQauz2VMU/DrZozI/zg91vSFTbwW8aiBVIdDYOF
OYTKf5zP6Ci3VNSbR8TlgdYapq/76bu0KgMUR5S5Ndquf8AGRhQV0BJTtS/KMCNHRYhgDyfm2swe
Z4QvL+tVOyVIXH77MQhN6N1FYUkLeibi2nNGVp7Ney/rgmcBzcd9pzaIhgeyPZorKLEHfi/ZxrXf
fU6xh2tWQp8clRi3cMwVeoPy9YhEBC4SZDa8+mX36/xIDH/aeO0bqj2ElZuL7Aw33ZWMD4XR8dd8
1Faf/rk9yQN/CBQII1wxB4jHMqceTkROIC8aUEr1tHKZRGvcmmZgXoxi7vWZ6+f+M564HJGjCLsJ
k8VnOLq8oV4hBCMSUoZsICbiNIWZBy2s1Xj9d8LpjN66hWChpQP7XR36kdXnO1XEjUAyeuxfNUaF
aXXuV5MHMSbpTar8e3Uub3IHqyUfWL1KArJwEzBo+Kr3xu6VmllztLwyGhKoBzVukflGYW+rZWI8
8x1rbkDuKeKpZ107j+HL7veXkoYFAEuFkkV6M5CJ0KF/Z1kU1k87T7wREzVpLf700S2+dWGl+NXn
GHwNysZU34jx4kXFvaBEl/G2kjA7v2/fH28UXUaxYn179B6DmdxOpPvlp3xJLWNinCIVS6CqVTDk
evDrQWQSZzT2JAIqmo6xxWBUT0ZZ3+YrMAgezEevVc4besU7Jrpl7zDub39cTS3c8VFsIw6nuey1
jlrpy6AGmcYkpGHe/3H5P0rrfygc4k1TH1/xJSkQdON3K7+DtFy/6LGSAteK4axBP/lmutEDG19F
g3ncuG0NcPLlqCSf5GO3SMn058MndrOUba3kGm/5sDhGUYCAb9JeAWuMId2ZDW0ccThMikVJz8lq
IMzHcn44wRRMOPt5TmIw1PWrySwCqjPUw1FE0RKkzLW4ormoFxTl+MSM9RiouJyhbtyNUkhj8pZZ
MSFpAHJU+ZTY1E69y/jGDwKN4TDCcYLTmvLOKLFY78DcY8rksLdiCizKTxgysAMgKpRO1CFiyUSb
Q5YmKU0TqVt97twc96OaOEPu5AHpl935R7khwUoE+omHbkGB3H6drnF79KRT/v2+A4vBglMmLQbd
HNWgqmXjamPU+PEOnLWTcHAbuMrzB8uxv3j2PBkdPxqA1Iti7KLgfg28wZtj5Lsq+psy2/5S7z3y
fx/OFhCryHhUs/gdvCF7aSb//MX7LGDR9XKrFb3IR7EUoFFjAPlvbN2Zcbz1vfK6vVoUMySsgQrY
w9QhNUJj6hFNP8r553eHX2SlGrwB3udlSNd2V7ayWcLvfOBmbJSvVVGfmuctMVrUNtXsKdnP7BRB
65D1H9HgmfvK3Zboa1yr3BqO3tdXyTpmwqyptgIZ3NFmdANPAzMTZdYDKIySBbj0X5rbMnwQKGIR
l/0HbZ5kyfW8Z4Bi8QW20siBnPX0qVjw0nnYgvsIOLD3gO2ih0MtQ21Fxyftc1RVwvrwTsA7knYT
ybzs9y6hMGRj/oINbepgAFWjYjI0cGQqTvO7AovgfUMskIxfZKAjQuZfBBXif1YmJuR0EF8+NvnH
+x4St1RDTbcEx91r07JYDjnCoaJO7ovjiTRy0Z93qOghdG2Pk+cEGU1p71VJX5RDqkwj5igdu07v
hIKmRnkn0nzefC0HN/wSn2z/wFGazEJ6Ac/5ghUCHsM5gqhLXWIiOkP7S+n9Mr8wkZEmaIxj6T5X
RzwNviN98iqN/VinepXM/b9ASSX9o5RdsHdXOJDn7Dc8c7JgIj6wXxsupEASHLixDTRm/7y2hNzI
2Yto5T2frKWG7Hs48RDs98cl6S7iXQYsJbjnfmlDbXQXXz35g7N7YUppTvp4WITHePbqu/x1cGSG
XbJdMyAlgd3NOEMVQ+pbF+i0k4kOSuM5CoN/RrFhRWOsGsd9BwKnogrqQ0/fDyQzYkqpGIu+R+c0
AOVGKGEItzYL4cUOnZvkT/bDqeN8YZiUI8j832D1R4HiYIT2lwOkZ2SSLyTnZxxneKZNjlBx29Js
SNueLfhbDCaGmOkcTIoeKooB/2yXBMR5ZjBcj7f441529xh3CWSDnCYI+eltCk5CTpvBDewdK0yi
RJkCMktku3nCLJnsZPMwJHI5QfeqbIG5BNebNoxbJZgLP2M6BhfOE2tD9JeblNOJMksIBApChfQB
M3N9sOGuYr8wwMiNei+xtFRbCJfvPZ2Sq9h/8a1ELGeAnGGEwIgBhz6a3oWwRXgYNRl4I2MYTbTh
oVWcbMwFa3wVo0W4vZ6wsJqR/coQC3V2D/o4NQAKPmikk+fbK/JFSfxq/j60HBXjfBO5D5ZI6anr
AoBSxliCuVtvIStuMbKLcTCCKkOs2ctOB7tx5UsPl3VKAMHv+Ei85HGGEldBEBouBv3gD/NbbOcm
lo4fNpNZ014p9d9FiA9esEkpm5nDAdhM78rk/jw/qoDDNplCd6Cz6h6OrO1kRPYIOLYAYD92KXhs
OtWgiZpl/6A0twa7gTsebDB1LY0s9/g40Ha0fVSrcFC9pHPgwnRk3NPdP2ipqtb6/iYY3nyNIRGX
UFSI4zFwf8AcgktDoLVcSp9Zzxr0dB44BwQf8I3g5s18cdkAbVvQPTQhhUAUgHhL/91e2ORBExSp
TANb44pT13saTdA7WN0wqHP43k+Htwr7hywt3hzAX7wmSfU7cl6Ay+hqXmYfQf+bN2Y0kEnHPCya
tE9tq3f7w8wOr2BBcYm/9gc6BNw0yB8+vxcf6IfvfgGvS9fI4qEt5MrjcUPFpfkz6MjwtVrcu9lb
8iUZGQjBl/bfYLF4MPCEoq/3L+IAQwu+yVx+dSt2RGZ9EBoXenrd0sMwrBkLySbk/PnDnT0v3aby
Ij1exTOa59t4LtYGmELHZIzG4j6EoC7sgvvkUSAAQRbCgGYDGiryckE1MIZ4GIvmbVyeqhPhrAbZ
NgdCxDMFO2t9uFrZZ3sKYTY5ay73sBieUmLDhcbVSAQO3FoXQUNkAlwdM7jQL2xbGJEm5DgjQraT
1lSnPWQod6e3prTHk1pEAzBcWiXuaNJsnux/umqFGZqYD1VAZJ/wM8sW1Ftf4J+ThCMpCQxQIaUn
1T3Czxt8Kz3mAoOdj14YoeOk5z4R0wWIiTcgjVzQEIv/udsOH4RJPQzSQmjsvXQr+nv69w08YUz1
jbkIfCV8wv/QsTEFfbmHcriBHSEm4FDP0MZbIo2N6Qr5EGBoYooOYsg0u5Oc58iGXNzIwC8SuFpW
eXQkzHrnn+lziSkWG+TJiORVGzAt1MKOVZ/vLxRQzRlGKkv6jyHc+WGOZJePlbhKgNNbPOeKb/ab
/I6s7fHRlYAR6JWACa/32qjaJA+99I+bLEF1j3RaWdzn12C0GH7Mu6RL09r4cNbOIc3/pZLgxZet
jVAH643OwJiCIQYzkydsgS6ktYv82hsgWFsIcQFOr9gIbGePFRUV8/tLSsODwOcLY9F5ED9Q8IqM
buND8KBUv/fgnykyj+cFzVsf7592hQ7ClnuQjOOxUQB/6rK8lbiQBufRRwjF8ZLwZqiDC/2LxtEc
kEr0pu0xh5glEF45gsADG1Q1fzTP+hG5B8/X0pb8jXRgqp19el5PIxrsZQxthB4fz39DRVMNlclG
lPUioUNdJU87QXqM9hV6VOQQyYb8qm8RkkcAWaff1+tvM+XJmc3DwqtptIDzpA9W2QU2XG1SR9/B
dx3QdsBJgVl8QDRZzb3F+w3UMCAV9TsH0YypI6nIscLh5Vq3vLQKRx267hvUoKda2ddwP+e7yR/f
zQ/Xzp4Erh8k7KepyhBCbkv2CaZK7lp1t2N6aBmjHbMq/B7kMfOdT8a5/ykA9Oljo9nLWD8Zm7Da
eKiZMTg/GO+jPkcDhjZU8YcPp+m5/VH4/K2q9zpp7EEVKFAlHjNZMwcDt2IwRNdO/0N7ATaNXCF1
VQE1V7P6X84UrGL5ZWr3VW1CfhvlzOPUQqezjNA7MOH4abpcGPfeRA5heStwthpIJb/F9+0mCiFk
EicOd7HiKo8wR+yteCoXeT4XGTx3zOsImR00ZiD2I0u2BKFuOHAoNkY9qPxGbZOTgX1PfYojX6Gh
Vu40Msw7xw5c/tfAxGBXiFHIBEln04M67Qwxr6Qa9XTutP2xpLpxsFQ/h6SGikBOiwKPxS0wtrNs
NXNMKLV/hj19ffMeUYb8qUOdQ/nvvf/7rpyLuibVzDuyAicomJQpeYyNNZksqFwnyhQdEnYI1KD7
mYXrqaXqk4uyBWMy1I0QwgtZHQ+eU/Wh6t75LAnX1bm3SrZ/wI8NFsmOMlthjTPfiOIOy8PgP+Fa
78U9UGCfaUygLh6P9yuauMPxOaAjk5mIvvoO4zike6NAWMB8Cn3/2LWVJcGh1u/exCncvybQHZ4B
hG1st1b1/qs7oljLL85EhFgWurUX/rikFfZhJy3wLodzgwlhD0nMUfIReo/dt7XYDHBS+yBGfbHs
iVpSb1AQNaq1HyJOGVYcuHTfo0VnVED7zb+N3yUiSAJWX+R/BcbfH4kMjhSVKX2oSDkgemtMICzj
dAFK/2NL0BxMQ6E9MNUwpT4DyoiWA8ZwQ34PzO4ffpaRKCIbzJprM+ivpHnAEcvEHsDyQcQo2pAP
cTlUuyv+lmTHVwEiwl6h3W3eiIuYYpHFAtIDE1l1ppiinaFxCkErXxGwtgBTrp4uTTJzChYojb7x
ACRC/uNUmIsIOo7aMZKairQX+ekKpswd+jXqicf6Kq9Uo7iQYrhjEe9iB2umZXA/V+5VQ1Kf22li
r/vsTPvxtywDbcOEY9kayUsHPg+u45n5kikg9EepL4WmgAmZfhUpP9AyCs8OcQarJzi085QHHRVu
xSPCNvrAoz13wtfva8I81D8wx/h94CqYG6m+I1fFWC6785KguP8smw6HIelLLqbgWPBS9fp4lQmX
RPB90hIOhze4husbM5bFzE/t5e4AowYGPBOEoe6i3QSWcrra2M5Oxw8KvNqyrDUHV6Ctget3t57H
BN2cYcE/sSYXBy8DsEsYJbnvrZyFxV+3NETf47l1cn1oaMxKdHnFSDI/YydfkGvIkNx4LNfvsF1D
VDaWH/c6XNzu9vphrcFipQVyKEKNcB3hym6Neqi3DSMAaJ3/uCzIgeoJ5o0+CgnuPuzUSXBpq8Vo
MCtJIPT7iTdIAygG8sNNb7DFiIuMAhgeXB3Inu8zGU9I43dfyaEUhyPo/OJkeQu8+GPFBMfa8I/g
1mi6gD00IujmIf3tmcoPr30YoJN5O/TnOCgKIh44c6kyb+nNWfMS/gz5nO3BUs6SlRTN0RnQJLPk
iG9ddgbrkPVHJhQVF3dMgfaF/w0INxL7RnATYBqBrMIyuLwaHeYGJKdRsXmAQtoq1HPzdxjfp3G3
/z62Som7dT7n3REtMWzADHFOq7YrClAUYKPcr91f5sbKMkHIRxgZ/crKcaiNOSZ69JyjAWcZaK21
EjJ30JtfYzqcXspq3FLQUrngPPsyZeSLNpUNxSOyAkBmQJAESE0IsCCypeuYESpcVjuLzepGe4a3
FqzzGhcxZvFLco0c8jV70JJEmBQgK+2DSOvphPng8w0Skq7S4TKHcwGbiJmPjBHAG2Ki8sFAFe9S
aywvy7dRcveMd3nn5YRHQK7z8mU7Fd6wPoUTwnSUun8472c5iNBfrW7UhdxgmegrEZW4FpNtIzfu
KELoT+ZFJZvZ/cg8/3XoWczY/011UE6smEG1TozkujOpuJy21e8c+Z8aHCLjsM1NAfIoq7/CtfQj
6UwtNgBC/U7Pv2LMApWs0suMhnFEPwCoMFiP0dJBMzX2KcNgNMH/VM7PzamdzGgNW/OoHiI9XZz8
vr6+r9n76z7xvmAcd4P0CdB9a0ZLuVSBMthbRyFeT6mZzQyQsdwd41Vytca2T11ldJp96+8/+y7C
axqyjwJBzry9n1Zstbjd+yJ1011TpETG4K7vcrdzOOL4ESbFhR06pHcBKzEZVba4YJHglP0B3iFM
wJiRbk0vbX8mEkGzykYNzQ/qnZSfMVO+Zr30x+d3KJKoALgI2jn7DXs4soGAtsWS2fXyq+Kmk+XO
NuP8uhK3/GzgH+pGRHWtR29TxrbFwvMiB7XpoMfbs/R6knP9SPSvSGyZSEj2WjN9hY8KhfAYLpdV
0b5gUPj3eHKjKct0IHKEERtgoiEgq+E4YMb59NU7TibULwBvd9Pp7RxnBEwd1eZXWUbCOjqhLWR3
oNxZCW3jakNHmlC7s+R6xmb+WSo25zSQMb6sSKWCW7ZtOXkh9zpADOHhBeMEbszQbHPg49+k2MAo
fFOdmwRwi4EFh/WPW25KOS6kbv9yBUEgQE4JLUvpJw4cJAJrF2aecAhm5zIElrM2sf3VV4nT9xzr
6KN7XWd/7m/qEysLP8JBFirg9tccwnAOcSjhtAd395mpWY46Ecjco8MkC5eVV28iLVMOGJ4LPZrq
fRJ9/7G7+SuIzy9o15AsaFsRaroAnDhsaGaCKtBS3I0wUY48/VU6Fa2eIX0nqtn2kL9ZPwXIsCcc
3WjlaOjhxF0TkYguNLUYQuEz1gePMvIg1czfomUiYy5HjXV9NjvYeVWw7PbCnYgNODTXWJS4wHnY
OeCuMhP+JbC7a/22FEYt3b/4qNGmOWaHGAdA5P271wLmtnGgyhiW3uhrZ9m81nxEJUMsbAE96CFF
RsdUthhWM91h0qCv8sZl9+O0I/i8XJAoXattaiEIeJE9JvFbiS5ErEN4n/VG5E4Q0EcXaoWJyxAA
90iMgasdHekAgtFBhGwsvnD3UQG5Z/6rN5y+emh8a2eIeVJFDcX8SJcWDHgltlQctiX3HJfhEiLD
YLp77qihbn08d6EJXBnAhwmFChvUEB86gkpe7aWBNXgiY0PIhGSXtBw+ivF7+/PvBvG0hRmpJNaY
yIenaAcaEDgANdOaL4D4XhyPIjKC0eSmWg55CiDgMJUSHQ1ZCN8EePgaDifVUsYxlQoLV2Tir8Y7
0TsL9g7jH2E5AfVckIzMSsTYw9/k3ieMl2sKzPbBt8HbQ4cQduZ7FjZKqCCkoBLhNxYVZCcK80R8
/XzozDseY7+P2mt0OYw/23/E0DCEd8iuE24tf4njLGrf0f8gJ2zO8BeyCemyGJTaGxSv6NvP8yGg
A+kVVDmkXnjR0Zu3M+zH4XX+9DmVIzQHL2UUZaywAMc4vAbkz8xmMafiIiaT/cLe2jAf1RhG0JT/
zMTqlZicpPxkFVcJfhBPaw7TcWiDm3JzC8jfgrJSCvZTvpwXRyZFGKUK78eEWQo0zO3c1g6QssXM
I8yO9TX/CQJ432I6Juqs+Dqdy1vmWyZspw4EXbjkb357kjbRKLk91ExWtcJd1QCQZfiZgSJYb4F5
YqFN8ZwrZov24ABphL5V8A8HU1Cn12E3oMAYXTBB3QlLeKHu4g8pDT6zeY29vCmPoThF3MEohQiF
hiP8nLFYxF0MO1EQPLAdJkuW9ZjMKH++ioueqHb6vmDjvQdonBBlFpXbgqQhUoJAgtqEXgBgDAEU
aBDKEYE+MeyZMStdlNjy5TDXbJxH5qQx2KA+YgvOmwZiFekEf2wQQII5s4AnXIwnvKDE6hc2djn4
yYhHKlx1oUiGCaQ1IQhibpGyjCIHpBgKd04/zTP4F0g00qPU+XU2c6LTP7AMsFnYNl///zGHUF5F
CgOY2T8iFtRoomWZ3rDA5vw75IsiQcMBl66BImUI8T1hi2Qms+afzaY2o2hBef50D4feU9gbEJHm
UY6LUp1KiOc25hW8Ir+xY6yxEzpgMUMSY5d8xR3xj3UPdTworbwz0hu0nIptoDEtQTH54bwR/Mqv
0LeL7FccX2FCTmvJpK1W1jvYalxhQ/2+//da8XjwViMMyM7fBVzxAaWs+P0pzHQ0XKeC+JqO9xEt
7WnrUCbrDNb5wZFJhmC5/FKwQCEz3q7LD2E6b6y1Mce6BNQAQde32g6Tg7qk8tc2V4HrBxn8r74O
5lkG149IXg40qN0u6L6/xDDLHAkfbvSDWqHf+oEb7A7cZZS0P/thFSRL3pK5EB8bH/FX7m60uhXb
NbyNl0WpkPmvzvzdjQyHNPs0KxJjVhLorrr+uDCjYKv52ezI/a7S2mK4dtQkh+kvHAv1A0w0BrcR
vTQslVymSe5fjiAj1j6nGrUn8uE460+YjPH9qr5+FazjLw4lxhudFFNkdpreZzwk0keimbuOCiuZ
xxzScz+5ztrYOmUWJzd6/hiXM2fMcNfMpvnaf2imP6MCo016dfoeYtMezzcd+9jr4mMf8RbA+Sqz
fJ+nQwcSBDBBX5Nd5Y+t5Tpeujuw3oexxpegNQ2MBpfXL0VWzdnDWPWBpSes/On6EXSTGfBR5/pb
uIQ67njiCq9iawbpgKTO4ZZxkvBHzAxNJHo/lr3FLVJ05A8lpV72dZBdB9n0djevMq0KXiPGdd1b
uORWZ4fd7xg8EImNdOmCMh2CBk2y0xqd5DPNKXTGNoks7CgyG22seyVcNpu2wBJ65WrejU6HXhiF
lckqUR90o+jEcyuTzfsZXdqZjg7JarXHeByiBqN3J5oxQ35PGcQtaalHzJBLFCfCE/L2NG88Z/uq
XK9Xylj8C2PYPdvYpSMQSs//kXRmS4oiURh+IiPc0dtMdhAFxO3GcCkBF1wARZ9+vuyJienuma6y
FJLMc/7zLxgDBEZbSD7fzeTjfHgPPfAtXhhW0sVmbcMSr107bP7wZacllzSkCdBdFOzilo4SReV7
48ANgExTpg8D2tEQe0vl8EQYjnTt08ChFEgeyUN2wT3rQoCR3tep3CHXpmkOnmbMnVp02ibN/yk8
G9gdyWoXuM0mqHF3i/FDukg8TADu2Lr/IIiK9ACPhzuooMLOBAwmi9adRbV77bKfUWd6II3KinPw
n58eZ2LkBZrr3s0EpxKa48X3BvWeVvS+GMfw8lt2Zh2vE5vLxXrGwcGoFT5+WYY8mPFjEsJwHQ9k
zVR4nllabzbQt0CViKfpPL1wSDnHRq3Xjd++rNpf/ZXPekrzS9HbccEWxkN7O3kyZhFwTDbXGaga
xeotyo6bae5htpzcsM3mpH/F+x6lz4bzhUwFOAf9K6lA7FzQesKzU5koVbel8KC/iP529rzYNL1I
RAWdOu0yabbcDsRS/xTmtPuL0WaIci41VOIbX7UAZAeiAp3nXETsUoqO/+8UnUBofyuLFLQQgDWK
QtSaguIoG6eP1U4A4p7Bq7Rpoondozyq3BZYU7B5O104yGy6q9UUdje7IPM0eiryVSVpnS0oL4pn
QxIFVs+agwkG8pcXdNftUOw7TLHJ3uQU5yxVZiNvXmlPRg0uBks1Mp/3aJYkgiWZwQyCpkeKHOZP
vO8rlZ/c1PRAhQHZik6325uj7OVdwcGCPqrpcI4nFJZ0GQUWgQATAsMnoKgLfpUwyF86uI0rR7UM
oFSwrD8xK+X0EfTWPbQINCaMN9BoOZHpQG6luJhcHU/rCGDt1rQ7Ir29h2zoNoXv3jJvgk9wYfhN
BzL6h0zgbGBucgpFiCCio4j8V7L/pq+48RgSYhNEEwAzjkoP9gvU70/yqcHxjRoGodFZPv8Y4N2s
Lz3UjTHHv3ETTGnDga0MoIh9hWQ6hj/Fw7aYOx/O6qurnh3Reu0ZPZVJR7yHVDUmCYq4+V3EtEFB
j9VBpqzGz1AVgaSdKWVHb6UD2XzdRS+ucJ0hk+JKfU6ZjuLEmFwudu/QGVlA3YSQpHaX6tu7DSju
ajDKp/E3h2u/df66mKB8/NGcEBy9/SY8xUaTLu6FPIyOeJSQTRBFNxjuLGc0mxxtcCGhiStIjm4P
HtkH7al9ek0IktJzqJJLuuaIeO+eOHqdjwy12ul/dVD9AeYrnJot1qG+ZyW843ZDdY8OeP/hwRoW
Rkdp3d6UR3o2YzRImVKrw3uiMFMWfoVaF/8JA4nBJ3rsYQlcvbRlZipxncggLHpSmNZmdLOcP+gV
ZCC24aNGsN5ARSxzvt+bVCct/8jxq/yPgNp4Sm22YA6zk3rjxwYquo6XohNdaCvp+OaQUtH2qN2C
Y5JLQPY2uOxxGA0G8njsB8dvz4FrQcc8fcPaU6z41xr6dUkF/bngPfGj1sPbAJt8GLw3CWNFddnf
9QGyC+R+3ns+gcvykfMICWdDH8EvigpO8Y+DUeYQRdhZczWVOoPtigO8zxmnoreO4J2fUIVpTPTp
FEf5+djcNz5vAwoKiGSzd27ugwrhXwod6rmBTo1ijxBXTDKDP8KT049Y14mkW6i0SzUnOlVQGFE6
2b2+foqpUnB2gQUMqTRu221x01PSlHHu/bJ9UQBAb3wXNHslLT/do+qVeCCwLnqqhD+P84f9/2q4
vR3qV+HeW3r8QFUH3iCV9GZYOFeLz6HYDx8XmwZR0INUeviq9OvZQncFYsnMZYJbyMXNd53U8PDJ
ACfsu7yr+VgMerJHAf9l6Yy7+ssZE4y2qiGx+8g6+RpCg3iGmfwoEifbeb2dAc+V/AHpg5hsw7HI
a2BheMH9U35d1r8pLEy1fQNGAEmccwZtGD9TM+N4HcD2q5lhim1mXlt2addMSfUvlkG4ZtjPryTg
+mn2iCB/oYX4rtrkx9fmE/vSSkem/Wqs22BCblqYGRCwUpOvor75xm5YqFqg5S9aNg3K25+s+IPd
Wn+FW0VMzcb+WI9fDado2+PMt4uRQVaVbofsZmgOpitVF3vbKCw/LD7NjbeIIcCqEixh55DzZgjv
/nITHAvTrzHWaqWMRy+rfgcqBI7Ac67/tOENodMQu5FdKDXwTRrssE7CN23sL05LucnowFKroNlg
G32s31YO/prLH43LA/sP+cPv9YcPhxif8Il6WxpOuYQBXZc/I0vNZ64PVfUGpt5z12MNs9igYxRG
QumGgTV/ABFk+pYZ62oR0NDdBN7rmKugvGcyqtyQrzzYEX0/xKWZxaL1Xi5ZFZQSvQY6DU7EPZm4
VRgY2ykMpk5o+WtiAZLfBBrI2vC3jcnEtbjgiqyc3P8Rs7X78f0VULyVueLvo8NPgkIFZ4FM5EMT
HpbrMtP90SOsbhwMwEovffnCSfb+B6F2HuwGctffJs3F+egtRkL47gbfvmxBxbjdMHbsME85QWQa
Y70oepn0Dfdq4LKrZrFjlSOvPrg01kvfsgjlmkSH1LLW3Vr6vrX8+xspqYHFR8MbfD621lccXI1/
VdhW7M42JFSZGK3wJ30SgGNKpQ4jYLYxNgtMuxl/2u6aku3Z8/1dvlbAY1sPuj2/DWrIP/BnRT5f
N8bvKYOztgoo5JR1Vux2sbRN6hn7AlNsHIb13UtgZmksH3DQA2lfE7tvXzfJjfr/J1+L3XalnXYx
+ovYdYN0hq1jP/YNBdnZMvSogrwwTDqU7wZTP+Z0GdNf3aBvoHIEEJm6Nz0w/OeKCAnHH66CZGe3
ZnHicklZiBLGmW/wqusfDsWAwT+urREkMt4GsfpW31dBmD5Mt3WJeb686QpV6/uYllt9MYNVPutN
LCOou/p62WXE2HB3b+yzk+EaQg9td8MvA29K0678SZrjfl5jOCPPKwXYIM+cqZOI+FoNBa65GeDG
MiMWbV4q0yHQ1E50geuivCIh19dml/lCR+8fwMjPjNbxaQ7yngjG7c09sx7R1y+PSPW/EzxBmZ/y
9OjwPWm/GJXo7DkrgOIIz9GbCEarNqcmmHf6RuRF/f8QScbNYKH6wJgia097J8Kge4uea8zGyXK5
zufQ6jJJ2iUTLvbl6Tk8LQgFWnVdXAZlZ33k9sXcCmG1cY5ILLG+OagJIrex1Cmgq2HTYvUPUfMq
U1VdBQwjRqo9ybKSHpWyHjeWXI8t4+uruTDUwHTWGF+0pMZjpP9bR08cbifxRe8KekQf2bDH2cel
bxGO9IPhKQLJaWJzAtAX0TvZUrpqcfAMc/Qc3x95TE39IdnG/PVMecle94SjKtKODz66YykLo2be
i2cqjBz8R31loM/249IXPvnfMAwPo7f0G9c3zm2bHjNxC9ly2HbvT33nPoIdO5dqIvm3CRIerWdX
RzOBGQMqt1PVC4MHbiyCUcMXInE8a7fMXsftQfMbkqsKdxt0HmGIuP4mW/swnIMCMzdWRDHsl2Ej
cdwPAt47/Hgf8uOWu1fBGZMM2AisE/dZsF7yQN1mo9UApJClg8PneMJdNj6Q9sYT6PkzFfjOa/gi
SCWHKvMFOcqFDHxSFRxAQsHfGHymLgRLX/AjgdM8hpHkM6o/zL6zA2mmijka0kvR4Kt+jakmxCsY
o7Cx0klEuGCdkKIzE4bscycweKWK+SH0mUeXpI8EQRz+JE+QdOPXJKZX5JYbRLNQLtYt50t1PzLH
4GDwvghO1G+T/GLc+G/ZnR2srW0RhUHG0Eq7z6xeuCQTMRqiceRaDWcRPLdr/Td6iEiVwkC8oPiY
EUknJ+79ImbWcHYjMhr07K9/HPl/2EF2aQGZctk/0Gqr/VEKujYUFwII9hcMwxh2UVH9k10NiUUG
00ohr7poYAqyF/nTu49F7YjiQ5zJl/gRUMr4ZDzp3ud4nJbusg9j3jK494f1B3sQTWXS3v03TLiL
6TfwJTIU0CzjH7tiUAU7pCorfF3VjvpOJyg0R2f/uhhixjyAZL4k84f1OGQA84TZISy2cc4r5ArU
Lux5gxemrvfsIaHxYhvrtxjbC+gdiqBeCGPY4s02r/1b5v7Qx0f5upWQKZbXBdDfRpPtOAXcjr49
dro8of5lZf0DGr9KpsZVU/GafQcS4Y/no8sUrgePN+uGPNY1sK4+Rj7d1dP1LfV+gEffuHXTd4lM
eEcqUeXrZZucxg++N907gBjjD4cJ/Fi6+eoRghOBMex+C5Cidc1fsMDdtCPclxsUBFRk1u6uu7l5
iSEH9MXWaB2JrtDfH/ECq5FXtCLmVxNHdLEtfTCnSqco54R827n54agIW3TmqMU9uERAA219sOtw
8JbzhqPnx7S9neGSi7hqfHGhs1Qn/6m3Ywv6z1gWSltVLAkM1vvAM/ogOhx+Aeuqgqrn9KflikIh
gBqN+B48kfFIVNhieXGEGjoOuGXZxVZVA8a7QPDiyQAJppRVIvnQMCObzmDJKv5sdxbBBNaMWakj
lBjGJSBmIwdfuVx/GeX1WjMecCwD7x5IzmXeccl5Qbqcp9ayMxBjJs+KaqDow4xCL0+dQWDrxHhw
VOru+W49UPNh84ri6/4lRONXmoiv8NYf/GSPs0G+7xiC6hqNXFvP8TRE6EFUmmwCt4gCkoPFbeA8
qPZTdR3jeAcpzSUYgJSO4P5m+9j9AGZOz73ahH8G5ZfG8Cd04SYMg+tf7FJJaCfOqPPPaBiqmuth
Txoc55iMXKYu3DTqUwp9glLu/ATYQZZ9tXcFeSCu7PsjNZ6N2xW9hH3B0PsevRqsp6TCnVIzxAmw
kB3EdipIuEf/+JlfHgoGylwu85dQD7p8jgT6A/AqA0s+qH0r76iYbMdutGC2djmHF3j2jyvWjanC
5j5oGGQH9K5qzMuXHr87wQdLaD3ssBZtC/pVD8NJCxBmHV5AxKzmg0nqChIIWWaN4QGpbPt0CUoJ
33EW/ehYukwOCEcUtath1SGaw2L7d/dAspFLMyPDm0afFOTOaBKoqsQxuUc8KL338ZziGRw9XnaT
GrBhes4RjVY6xUIvdbGb+IAJhtw/tzqcfXwJFh3oSvJC10E0IR9tyTiZYHZlkYA8hD5HjVZgEjDg
06iXeITCj0jjU1wlsEhC3Hnp4gB2ePcA/nfka4M4vfGOeUXQG6Il8VrxvN9RZbzTYQ8/QNenUoM1
5fRhXNRy9IP8g1CE3HVqn5vmwUpo4/mEMZKyiABl1NMIlIhunTaO/cnYZGiWjen5MPYGLZkRCQ59
E9epjgr2VADa67FGNqm+hYaMSYviW90WGG1ARblPa8rhGHMT9CEA9uWCCSoiuROf+Acyl59AoZiz
MPxe1CTM06+Am0H9wSPBLg7e2xyIN1xV+Epknd1gWjRMgeSiZRIrw2XlrxlGKAorFCivKpJRbuNi
SgL5UcstlkW6/nR2bbQhYLBsSayTr+XRZjIroseyNaelHwnvaXNoa6YaJUCq6p5dhgeZ9RG9luit
h8FtT0f+PpBHvW75NUD6HQ9Anfe4qFC4Q2U7HUFDqHb2yAXA4J8vj2HGY+zCrmrZGtlILyNDBA+1
6yNTmBUon667Bzga4RmiRIflfYFSzkajGWG9j9tdMAyw4q0MUx6ds/y+1IIfBoD40SlTD85IBTQV
SXznWYKK9DbaMNb15o/4v0LUxzN4LAZhEc+pCkpTBZO7HJTUE2tjl6jdV2B5kgFvmWF/D5m1ng1k
0B0AGJrP0gaH/6woQgUTDDtu953u21ToxAfzZ1AE9Vlh0a/aVwgiNE/QlA1CDlW1zYQRShaqOGN+
n/z9qSoU5sky4ny0VDjyGuUsr0uLYM2cfktEJY/jtYU2BaKxHM6uxCHhld8W5Ac7gt/hEb2BbFDM
UrLHqI5/+O0tmdUiblb2JxC6qTAB6sPFArsVc0r+BCDr/i/DD/65ZEjKDDWBtfiazkvok2I0ey3v
GNVzmisFTWki5Wxb0E+VyJcz/qZn0RYqyPAAi+dF7dmcqW9ygtjQjOJXhREPnormQ9zm/1pYKlT1
fdAQnw5XD+JvB0Ji6fRN94OUlIkinuXQaa9u/EgYD2BUw2ygkM3HAuP6iCzZRi2n9vKYndA+Dr+w
EyHKcYnDATtjNyJkojLRMHP3xwjpWBgIjc5kPfv9qByZfAPbwsDF9yHLD5/CvlfBpUfaHTDGJeze
9XaPgKvtm3F36whcl+q9et3HaOTMk9Tf3L3hOcTWN5+W3rVxUbUuz3fz9wW04X3cBlbVsj85Dy0Y
BXT+ISfN2AkHdPv2dcLZDaH6xNW/tIWGrQRW4cQ2gSvlUxYs8litnt9++3eKJkPzNZ0XK7nuady5
+6czNG9zGxwBXkbGsWY3htLJA3EEHkkYJPRY5pyM9xmN0fjvjg8HKkZRQVTo+9vaBdRgfC++nOG1
DoEUl9IbH3bRaxPDZCyNiz9qTFQDb8ROwAD96bJYUJCVPoXXGgFTMDR3xdepS2ioDjrKy9tD6EzA
bR5fjWZSngng6nRJPHUfeE0fQ06XpwGhTa+5BLic0/o+1EkwknQ0PITIXU65Cf2PvHaUsppFObjs
EMpC6utdryE1i+3c+k6tZa2vDYmHtd1yAI0YGBb5Yqy3BvDTQ0TI2uwGmiwfZ72m6bR6jPQ+4tv4
VeM+3/CxYbPon2VKw/YVzR95O6JgekAbAJQlIFX/EF2JFqc8/3ehXcUOdKDTyKwxKN1O5ASl0JWR
+wEJXF21j/T3oE64G7O4aUxfopcMGbmdOcJPrBzZ+7jp0zpmyJZooVmGnbWGQOKG+uTnF5mdjk1y
uVQuUlyySqguUnl9+5kHAw+QVh8OrXwM+0XrwzaTQyChnPHWP5sSJa24/5x08aisb8iGt0DvTAvH
cfbDt4JoFugOV6APRX5WGHNPOZYokiRHm8ZBw71gx+Zg7nV8LRPjZlYj5x69+CXs3dnmCAMb8aJj
Jts/E/IC6DpwMfnETBZCPO6HBm4QLQC/4UQxTvscNBYn+YLx9/TF0dJymetwLjP+GTPbn/LGGPyi
oIYwNbIq/1YybVaB9RQKir8gMZsewblMOIanfWtoIS1gEBvVMOvlsTi8Oz7niJ4G3a+x3TDZ/1uo
xKIUp/xBjI6ZQkZVK4tmzQPO5clx6If0FhYyPqVUqzLkUoPP896Ub3GhyoANBkekkok94D0Tew38
B7doUFOoGF+G2mJ7ukc/vX7r04phIuMTgHgijKh4/5+jY9R1+vcaHPWY9iXllActQXTEkyhz3VMC
D4qR+zm8AxHoCGZw7dUsHgnbplQsvAcnfIPaP4IdGAz1et2GcFoF6eRwWz1XPxc14zwo57s6129r
NCTTGEZ0CIjMezMGDiPVFxaaHzk0qBMav/SeVXDFBphtZXyLcEb5bU/US9/DNf3LSOOqzkFK/l+K
+JBngbNMz7ZjYp2At5XCoOaUGjtcK1yZKCE+8nflEMSnVWgzvB8AlwyozZn7zDnWUrMchYQ31Uqz
0IXIxJY9bdvV3wPfhfu0DYjOlUBkgp0wBdRhC3GPiEy9R13fNgfumJ0I3Cb5jIhH3GLv/ojKt8B1
3oULPFqyWbREfGb9QzpPxj85SBLMcSCX6Vv18L04lBS2BuOQOTn3o8WabflnZf+JUqKS7nUoAsSz
3ApMQZ4KWlGA4BOzqGOrDZ3QaLG4uakUhVASqLu+EnoYvlDK6FNSL+JnGy9afo+HTlVAMYgCcxki
3VxYyVCK2LsctMpQcNcAM1/v1qZEN8BtQrIN4VCbOXadtdXGW6GnQ+ZWDx4kbRXKAqUDe7QG5y08
Cpg3LgY8o7i+7oC8OZlhSJ/lzVtAcuqtkDAwxLgpYS5hHwLjOsLQoZEAHD117B2vGAXBg0bQQZl3
ILJP/PM7ZFRrlIzxUF+xbCmU4ctfEs4zDbdrUCzUlhXSKHbufj5FcMIJOS3k/XMKtfWHIvrfjiLM
qhBznoWUYnYDC5kyNd+BmlqeHsZ2paAguBVgBQDTu9pJ5XjB8c3VYT39RDgKem+DlqjOTV75zm6Q
GSoSaFR53V6CfOenqKg5twN70M41SHtMOJibGjCTGn7rLMjrCFg1QAS06k+05ECV0s8BfxmivBT8
lsaUdmf28Z3PmQXmVosXbKuLSUUNVnxLIrG0WiHA3PpSgS3c/GUn2ppLyKYLpcjlSZQ01LwZRTbH
PHdFlI6GBwDpZ2q/bS97Mp+tQds5Mf79E7gJnftYvya4uI68pE87i8qQ/thSqFKu40lGPQpKC/Lr
tytLZQW1wtFKBpl4X3QXBoixPWACO7qLoKsSIi/TWAKdKwSlfxjv/l57qHlZHKEXufFlW3jEZ2JH
56hSHieAGlEgmhfPValnNwBdaJzN1/A/V/O8Q1D8Ne4lx3cDIrPuyISSFadZPidwL4d+qcjCL4P3
pbTH1Ge+366Fn3M9n3LH3CIoHQBQYFomUECwPY1JAq07GePjSIs0NWOM7rBMR29IztjWA4VpMnWM
1mQQtiYf6H0M/yA3gBzu1B3kP41eCCGGzJ4MPqs8ByP+FtBPstncDebUm2K2YbrpIY1QYikb6xS+
ZmsKY2dA8vFd17avLfGcxoyuqGyejkZJCWIsgKCW6BzP+Cq9BGLWmfIE4lQB8wPV3MzPMaV2oAWH
cj0rTheU0Vw4CBat9qSsrVFqvE7DVC9OxEuBgJMe2UfzI4YD2aXHwEYADKlBBLYEqzo9MNAQpB5R
BnOK4xPLXGtAvYJUFdFNyoxlOL3DURP3j/eCyH0FRg2YGrwWChhbvpl3oLMZoykC5lDjGyjIiruz
fjBnYmhhZKe+ukgqHnKpsmpua0YGsyfds+5zo4x3sDs3uvG6OoFK0+KFltmCLgmJ1FxYQ3h2mgJn
1h8fhAkOLYgCM4/dV2eqkWbU22jZuZfgGV4AdZrD7GWuSeJlHNTWMxt+k1qxn8r6rKpTcTLW3PsL
s2YK81TmPGIDEA+Q4dIx1s1J285qHdTGaH35AnRSaqSAwD0e7rE+IfbU/caE8YDXX+mVU2v4D1sD
XvFFZ2MZAw2U6lUYARwLxvrit+PLeSuQ6BFLMl99FuJ0uztwZ1LrTBYotFlClkbgQlzi5cA1mHQM
9yMasa3H4la4O64Ms7+MlA+sGbezvz9NKt8cvVSjgRVTAy7G5/hi8myhz2MownDmt7gM+FY45v4d
ZwUA6ZAH8ised36B8ENZOlg8M4tuZrbGguqA/9zfw+Dnj901k7sZd30evQxr3V+pJd8xhpBHqSo5
lVL9dNT0fmaexg5wLRss+8YxtH9gujo2/pxTMtgemCSwJ9CTtmYMW2G0JYrJNEyVgXtCiV2JUDXx
ShGS43DmZX7YjwBkKzk4EvPKe5S3dSxjuo005oiDCfROYDe1dAWEoNTu2WBKF2IzqZza2Ot79c1a
QYXB2VwNdv9puSYVvpQ4R5i0LdM2FBklnSp8RDViAeQypQJW7bWt6f9MUUKb/CVQsNPJA394ICMa
28cacbX4gkWMIe4KD2rg1xpximUAHootpGF+pmOfIMFpOk6xjX4D6GlpblKdc2JoEE0mTR+AzY4R
NSItBSe0w7iB1nHflfuUtpIOiHof1dTXfj5cqAp5/EZxfTG+l/ngvb6PzewelQqU/YSdC2ofi+Dm
b25+aRNV5iW/e/GpRfYw+ds3DlF9TFN+DbVy02K48vpTH/I5Nttfv73Mkf54mds6z4a4a6D/MB8q
YofEgXxafC1YAym7ldaPudcQ0zA4G84U+ePX9aqvW12812Q0IJ4HdZKtyHuPzM27e0gHL+t9DShO
7jVY5WVN04d/FDuBqo6uQcAB8fsYrEJwo+nnCAVebSXsL102agacEH4EtK54nPOH7kNP6Fvu+pfY
qxYYNnniqHT4Sr9z2gUfBzhjjfPDMkf3TFEm73oS0zY/9yjT+DQkYdGi6o9JxWMIY7gyszYBzKBS
MJ7gv5offXhYbtkkOQ7QJD6UFcXgoRD3WUqqEWeSOiY4FVWLwmudYhoqKznbu25O0UfJHULfLyAm
blGVnpQajMLQ/5jv30R9YFQv2+nnOQHRBVbuv0D8t5UsV2/Ob7+Cjck2BW2dn/oDbRhGL4JGSif/
mT0XaQe8H5NIccbLa4NRGHunGiBsZgeVMj9j3o4Fm6K73ycA/9v57ECxKz4gDmw+vGLbeRt+ORb+
+qGOQ5wrF+yMRua1iV6I4N+tSIeCd/4gdosiRe37b3kotxP22ReH29enTOH8YZL8CFx6UZeNWXKw
FdbxvscjC82aVEjv5OvVCKX0U6clNOeihoGkLsdMjJnvHw7Vg5w9jeUlfkQg/6kJEeqXoFHQMyRH
Toclp4VvUPawPVFGcc+mpz5t4e1QjsGt+opMwPztHKgR73f616RMiowK4uxlzjpHLr0actyoc8X4
zB8RCm9zeOU82N1mffMysvmbYBeMPDpYijI91hz8izTMozj1GK+SW36HMcBeKXdDm3Ebh3pvEkXX
C6Z78KeENfPfBgLuAKbE1ivYnRsrABbfTsebZcC0PLlygZIu8/RXtH2LnZrlaHIWaXfmXsWe07uP
BIV1dpsHDCJxrCJGARRLVe7UZjYND9sd1Sk04HLO7MlmySm6BLsm5dtpfDfrLo+NxtEn0JKMz4oB
0TzNPpPWyhhkk6IVdM0uRXm1ei/S4w0BELOSmoGDpge/ITXsDOfTvkgGCYgJpxHzzFr2Ti33bQ0x
/S30fe41UGQeN2l+iNl8Q/DvCCcNLWcAHeBJZuCgK7KWsYb/IfuDCILwTX/A1/FvhOkZ9Zji6850
+TkrggzL0g4B3XpZTNsNbhB8T3tejPXDdh5xiolpyjgIki3Olg1M+Aa7nRFsvCssKasTqcstgmoC
A8fbqQffL1fLilH+2OCWiEtyVlYaKBowVXU+M7xfKKOyUMZndFuUEhTUjDposeLLSMTwYwIO3+5q
/cZEHZ27Wf5mb6j8M5WFuHWKr491UEt2avOnCWY7GbWQuDRwfAV8Lt7upIIkR12tXhYx0RrJVYqN
HCOoz8vm+WUeyKWA8PJvcoP7hmT+qDYUMYD32LFuYOM3mdDwQVVY5mw3ku3/dCFAUXGkSq/9tOIz
/e/rauDBrXYbdu81u7GN6YQVDyS725DTNGDCk0rJ6Uyp07JkUsE2h988nsU3k+LFpzdUw+dyniub
g5dLTlqVPKwL6rpK7t6sA8hJ04LVKtYiZ9811sntqWNxh7ffDl2eWo/5lHD1PcciDSqaPLa4ZerP
SPKU8lQuSZcrMEUG2Ple5Cf+Om56NFTjMD1RR/VkEJN7ryqE0K2sJGMGtb0JG2BJKWmDpIAEDBPJ
DtbdnlwDRleMwtiuQpZGLn3Iy7wHBapzOUY/xoCcEWvladhfBa4LtUmRvzERpNfnYnLyyNM1CX9n
o+4YtPwJqCqN/NB6D2UFbnXV1ImiMCoG1s5JBr+TYgFAfmo2yuiYLp0jwz51KSSgFvGRXfe9MBJp
lx4oG72+TSv2jz7nZjYf9mLyatmFvMQfmbh0DrMTd6icxjFvg8EC3hhcouumGRBNf22cnN/4QNhY
dDMT37AllvE5dHS+3rJppVzscij1qYfBHIDfkaXoSmBBOoFNSiNTOo44No5c9AWJrMGO2igHMXF5
W/F14nUK/40nMfYgjMOwAzy1bQjej6ixSPUGbOCS3PdPzBak4rK//sBN7vDuK7p5blEXV00BSbDP
TgO8F6p5Rsvjx69Wtx0MGKY0/CdgDAUQN+VzwE0CFUNDhvIF5B4ilHih11He6C8wXYVVlOiKFDr0
O/JdAOaIgFGOYTo+FhO8sKHW1O4npIIC4UVloYTTrP285k4yaVcwIqeA6LMZg+U9OXMfLnCJfeLM
8WwZ/79t2il9/RFsWnYcb7I6zzYj3HYiLEMDJjnxRcCzU9AFLwGpfiDctl9RHsTy5LWQ0ptdoIoZ
dOBNpbddNS3rI0dV5Dp7qK4EF6W0Fxo14vPL/+04MLg2LpD9mPj0zNKp/Dpmwc7J442DoHg7dXSd
0f+k1oR4ie9kvxkqEdi+6InN5LJTGYF966X44AM09cPbbHg36pc3aq3Kwm6AK57Wp5Nk48W5FeVf
H3cLRVU9XWU+4pNsq6BfOGpYYIfwCmPGteM1MHsfWp1Mx/NTGJ9AtWBy1su4uHNGt4roxCYyOzEK
6tfBZQqfdNt3VIBWAjcwczNjOJzcK+91sR5QM/Yv2GQDlizTQO/CJHpkxv19G/A2YRtt0AJt2UK+
VPCyv28RoJjhMnKKfxO5077/jzhoDnbG26pkWkklnH9EbFsnTioQLbKl+iJG7gI2Dx3IGC9cXgv8
YOzflPUHREU6LUoUGP8EaLEtnhaQ5J/2v3qYArftqbEUPd/TyOECPp30Ix7QI+ycEpO97EaX1n+S
Rg2wB2VofZv962FoY10aOxwdVINa8i/MGjoStP8TF3UCOdg+82kT8wh21q/OwcURfzm4QUVpAo7X
RqpgFomduHQzyu8r4AR344xtF+MAmsYAPh7oPJsVJfUQ2GQI7Ad2UwCrlTAj4Phj1spun+vjmeJx
6htk9RNos3ZYt0V4X4Yn3skdZIAn4WifipAba0Nbh7G/+WKjgm25WC0WISwrdjp2CAitCJomnkdf
xQbINm8xaAixA1Qod/UJQ/LdVKHwtJGhKgETwI2tDCyUVxDMB6yoMh2t30ZfjOhO2AsAXXmTWGCp
KSzGISJV89mGXBrCciokPVh5TvAm01XiASFYTuH/UiI9bDS9RpsHhuAG5DSkVwmsfB/6mDzrTBI7
hm9RiB3EVbL7+iPjPJALzH2qM93UnW+GmN93MZjnnHWiB10S8z2HXAXyjQaHiRLTOT/7bwvpn6B1
hnZ7Prk3mryxS8o2r8PbvKtoLFmC5s4RtSFRpKaA1etN3hSoDM6HoYLOuex8+A0vR/fmQpNEmZY5
/HC2JMj95gY7JiYLnflLX7zXDESQTqEg0pibcyHQpKid4RLoqycgpd63eof3mAF0xfQ4Gtv66hIQ
6TLH2A4Y3MajuoqxL3ZukwiW+bQrixn6UCWgQOTASBLAcSwuwcQjiZIvmzrkVJ8F1uU3jICd0frv
+xF/0R27KHQnmDuRJLP6hAPezKVtAT4OZkoF89LPuVggt2KpHWHSJCDGAE+xfbXCYXDsT6Dv0wjf
BVbiXmi37WzDqHavOZrDQC6z7sYQM7Cr3psyCOFnlRtT9y5qbgHjYrPPaNOl6byxZ/4XyXLHHRJG
nFhoXN5J25jPx+CtopxksTOHTjlZ0bz/i0Sp1tg79y381DfNHD9NOnEF9N7saZSK7J+rgAoWglOJ
rx1mNg74n2WaiB0IbOMu7PE5L4gYQ7MAd+3jAJR7BAAvG/wtkau7qRtRRDpmS1y8K/7dOCtSrqqg
0FelrmIeojyHV6YFs+x0wI6GEvkhHGKkTTObYT8yPZtRVOJdCvTZ4fk820999geVbe5cD46SRUcR
kd+9yMnMufOxVhNlMYqrHHRk5CEwrlRiMCk62v6LuLhMrmh1q+kn4qZHTPc6mnntOVDtnOekNFjU
KTyMFBWyyTDt4G0K5TO+gZCx2mj2nuERyDYqWWcD8UJpU9vhZELaQMqHmpuNM8XSDJaigbhkruzb
UOhsNkrOCFDxFIjQmKnxZOMHT6sy3+TRdDIvOlxxZzTjskCtWy7pBK0/Lv9+bL4hLUMNNQuC7nAQ
ZGRm9C3djptJfFKlgPnPuWnyzsXmEnFX+QEawAFRqcypIcZDgDdwF1G7KkwNlXGj3dUDZV7+rvgV
NcQzI1JAQ91CbfohMQh254+BWzk9Nwizvg3f/eEc3Ly400Am97OL29ndOPYgNnDsLgtaSUWDp6ei
y1IspNaHShoSp2o++0xrKK+SEN9NoXWoUz7GGAz/Uuj4hr98fEfUNUx3K9OcR7iE/tPkfiyeTjiU
Su2hxOAl//yLCKbGUXSSq0PVAB7FGEzP9xRGQDEPJfbrMH4+g1RRW3kUE/+xdJ7LqqrNFr4iqszI
XzICgoiK/LFkqog5o179ftq166tzdlrTqfKG7tEj4HHi7M0xMlIfLRbBNU9jBZpFUgYsITJaUYCi
em3ipG6G+1nGEf5kANf9e25C++nYZqYGRLxiJQBZJZO1cbh7TGeWPLymGyHyrS2mCbokUME2PhvJ
+rYwPC98oZhNcUj47PSk/dVjltYkefnrt2rvWu5fJ2bNeqS34i6FiwsY20fPJG4YEhB7lUHlZ3jN
oWl2Ta+DcNAKGcfA2eC+6FEyKoHJo2SN8iv5Qj/MhOBUTag/NnQnyM7mmHIj5ZieuRR8xPByWprf
P86NvHS/bJnW2YhwH14Vx8H/rIr5EXNG3pT39WwMQy5ujYWml3xF/AyOeQKXxKWlg8Fqhz6E6jag
v65NWoSjhy/V2oOjV/+LoPgSM4PpU8+MZ8egQhDgJG8dGXP03gLrvSi/ZMoZNfmOblsxVFmMWADw
NrYWX0Uo7xLpUVoJ6fRD+8OL0eGV/I+hT8vIlaLI83bWQvT+CE4AevUwPdiE4ewt/IX0MwXfijkS
MzZMAZVVRx7fEZ671ICabmM6enZS586h7fEPhZ13MOuD1aoZxW1evM0aTrH1SLsBFxD7dnotflcs
t8eOApPTdoEcnlI727F7Sz2vrYx954OqVdmE6UCI87LNb1MwyNE59GUALXlqqpvz2S5PJIiyky8p
dxL2nPyXbsskJACfBmAZ5jL8P3ptVv16f7HZnk6fdDw5DnYm5zI8p0S1Efw1U2b+eBn8RsdPSYbi
CTl/AbxLxl+DIcoFxiIMze4kNBgdyVS5eFqGYl9uv6afcl9f4r1rp6dxocxO451dAyHwq9PoGHoP
3XmagTqYW0oexJ7HpYHCbcgIfXIR+RJx7PtRBECbHzC9oMLmy8TiwGxxE+2spAYdMTomrHcKMbED
ST2uF57i4K2TxbQ1yPpZjJB9asMPVbPRqyRbLO87uWwmnPbZ+mmh8X13Ricv7BnEwOwN6k7OIk4f
NUZqxd/xTPkBYkAq+fzccXiOAD4TQmd83avT1JUC/8x5wbPs4tKFTwozKoQqfARc2Qjuwa0HfFjU
Sy8k6lgHMWQc3PU2Ej0H0mE5zTI7P7osrv3oOsFPNP3pqPJP18aKb3wIQnI3+t5vj1EB64+YB8dl
UOXcL5wseX+AXzrqydxW7zzmhkDbYopBVu/DXhnu4HtnvmxRTlLCMAldsdezEMOmnAMivYZng60D
rbBHXhSiMenLosOfva2sxaBWMwygUKi1zaiPIHY/zDLRW3oevhIpVhBQHspkKhq1TatBI45WTZ/6
iJ0wv4D9wOXFCXTCRQJwkMEn74/mSI4LueqokxhIm5EGHh1xvr1nXixaAccrvN66qPLjhGBOvR38
yIiF1GqsqjdUVBtrADKrF8bmAoy9qYvVd745OGD3RpeZkwnbDTKVUCIhfUwRRvPVdyt9+8JrpHRf
MauJsfLHmN5sRMvgb8KF/anh+JpGo+dgmoVtng6pFJRKhTIfTeWOCvtOiBlTy+qwl1sSLJGTg/Fz
G3tja9mghwWOZxjOAGeYZwAmcn5CToEfaeJFZpNKd77pzTFoOPRq+utNZ7hScPXkla89ovtoVEeP
0K2hHppn0oAKbd6iNXf9Wj6DjGuhsKrMXX9su989wwmwhV1pE+Tb3tt15bVLki9pprsmEv9Gz7z8
CWU1I4Lqm0GGwfuQl2qLa0pYgXgfLVgeXb2v8gGzKjnqo3I8mh4RW+MxzBJkkMYRkLK8bJxsv76d
YrzID2PrQ44Lvv78eAZBlJsGcMBtxhBkPqrxsKmJ8fB6Spbqx9ge8idjKGwYaCHMsN7kp5R/mCLx
REFd6dVt2lVIWVLwmE1+z7tjsYLoMZl5cywxIi4n5xr/4cSaYQ8P/uscEd6gusbBQA+uWNJ0mNI7
Fi4cy7XAgpL6k3j3rGutKSlx4/i6KRkm4ZWsIEKxGx0zufcM4rXC51J9ilyZAzPNtpx4lJURZwNO
Eq1BKME6KHgpJtPmiQ3HM3jSwbgt10Xuj6I+37vIL7lyxZPogX+yI5oirjR+CvsYG/+a4RuPW5YL
/IKujUoaYuGJjVq6dk2tnaISvhpEjEj9lWl4IfFXSm/eEbUgFoKy07+zU9Tk7wB+JvLPOMCwpYme
WkgCFRDqqTSb0BiP+bdgPejXMO0xRJeNdeYNISWREQEt2y9th1LkFwiBWyOeMGeqCcXyvILoRqqB
z4bEFaiQcyJuOEYZa0rjcB7WbzZwE0Kk/g5oYMiUU5id2wi2xL1ogsvpklafshGASJRoh7OxWT1R
FOV4oER0mn3Tk7y8TGFptMz+BudOnVMyDBsfSla7AgfWtzZa3ruOKckO0YRe3riRo18Zd3sRXOaI
HeA1yTl3QCE4XUo8XcmpVYgmGtCE3rGUapM8lnAg4zCTYuKWFg3rl55BqbJnC5UJ9iRyb2Z0hSxx
XpdzXSgrtD5tm1iwz4QGhmT1KZtXjJZChPKU6LydBbW7v/NaxFGfEVwPsy0ZPsj1qeoQtk87Rhdc
gUW11anLcUsWmTloFGD675lNKDuKB3frl1KBn6BOOWUfrhN2IEEGzOMdIkL5ttL9iBS9eaV/1hFt
0X2DfTvFBQSbq5Fwe/KY8hThQhN/mdoKI3quNJQ3l7X/OF0vbK6wM+Ih5ewwX4TW7LP+WnkgE4YS
T4B3ji0RNO67J6Eg0d4t0uuEKCtxXOQ5S1vPeSB56aqMOG/BdfnPFIZfSukEsYQOSY9on/LbwyLX
g2+pZaWfs4HJNdZEV64Nu0qEBnSeUk1ThEpJmYRNU1yQEagki2C95UjxXk0uzPvEw1ouwRvnYH3e
+kN2D9si5UwQT7G0tFrUkCV8YrGpoqHhDqfBSMVpRQI2qftzmjmKy7Uzw7W9N0bFSWFMWKxe03iT
udtgq5V05JpVEZwEhkAFsB+k5cjTu+HdXLNr6U4fgvYzgtA78wUNU4qkSxbl+lDgZcpjqQCddPqx
9aPgp99j5plw/LCD8BuTxd6vJC5gW1P048JKi++I1Qxs9M8IhIHYQ4oqgVxgVlRoSaT2xDvpYC+m
xZvzga2WZtnb9jXq8V7LrfDYIwpVTEMZVeJtkJlqQF/Bl6rDJCnwKKusEr0VXn8cORxDHWK7hasn
X3z40zDE9wEgMtY3sgExJ5FRRpreCDT6mtKJH/gpKVW+Nge4zLQ/xoldgm9FHmYsDN6UTMiV0rzu
vAVEruPWgK0uG2g//FjF3o++FxOUBksrHSEynCk2PH4FWdg3YHhtJxwGfeBkrEWA0fFyjn8adoVz
bqyiGLcuDwuOInGV3E7q4E7oBOebpCP0ar6gl/uYSReR4O9AUCnStL+nzWB2AJ8C9FchBhL+DcPI
oD1CiEk8DecM0IFzNiSSkA8dizyni+E/3PcA8VuliNa3Jx74TEXhH5lK0mWICMCAoNI0nOdfl3vk
DZ+GjUxFx3fLi6wro5lvT6veVp/drHcSi4YMZjjEHBlpKx3elaVRTAyW+2xo0bi8Bog1l+p0+VoO
D5YBU2EDzrmh4pgGECnEEQIB0uCYS3OffBPn5zWWOAHDlddyGTxLptmItvK/YNjL5vwAq5Al7SUz
CxVksHwGw7dzPdnLAdyjodW8cwqXcW0uFPtGlrVqlZN1ryReCSRPv/W5ZaQN55n/9Yy3YuAfuTNL
nEj00yxOxOWSoMUtO/JHrJ/H4vLPf0yqSbIunb8ZmwqxDrzlYMis1nKcremdxk0MMo4hI2cUpbNu
F8aKFb9VHbkV3u1/jGix8X3+lZ7jSUBZ3Bz+0bryqyjnjwZDt2uGNTxCxNSO3qyEy6qoc54/+Eo1
2m51EiViQXSOo1LvcPUgAn+O2OcYoCV9k7QLXpRjK+IU87xFrBhgN/NSR6LoJPsQtlN8OLm/y++8
N8897tkiLKk8D2lIESqJH0+uGeJl2fNrYKYEEwUXY1q5FrP7TScrjniKzsOIHY/ccaO4D8VBjR7W
sZZDaDcwmJbLSUXtGw+Y9OKiPEy2M8di/GcAKhusuIS3vR1z+D9ztMPNis9WtCYpKav84p3hoeb3
7OQTU0Ck6d5vghy9Cq/oULVcHaaS9Vyzkq98z9gvHydYOAbJ2dCVZUzIYdwOJcnuYHOCWl0HBNyo
aiShcUwkwp6a6eV+5l4iI9IYqSAD+CRNC0kwDosPMK60FVLEWsn2buCXijuUqfaY0Woa36Uct1KE
34HmKme/cx4sEzSZZHaIBC5o4wORoZ1EoNhEw9OVNAP5mbRy6SroxMOoSHeRk9ztGJ4CbZ+MynWW
ThKdWfgJ3wprDrhtzx6HEtzwZndQJHAOnquiRxmxUBRGWXi0OHY5vtYe97qXKFOgOpFJ3oNZ4CUY
41Gi8eTa/BFjDX+ptlt9503SE1yDuqlDRnHXDENMyg2jHFJvnGyU99QaIZepDRw5opkNZX4DWLbu
Wn/o/GoaZfylO/M375ASsuAKwR0F6W0QdAcBF2FJ0T88h/e1GA4vPOqsCgcpPSZUqz/Io6fz5fu6
zVjmO/SC8XY3u5tQSVj6SG/TvftcNs3aOZMaiRSdU4BjIHb2AYxo8tOGF5g6bGxa7e8sSTq6zqLC
IgyTVIrd4EDWCuZQwqO5Rxb/ZnbwHdiZMq7pQe2BOKBA8B8eRLR7NVnZj4IDVe+kgp38z5AMqA73
EzF73RYnlxGJIc4F0GBaHWSJOIkid2E2+22NWrbFPFQQCNjC+M5GfYNJDDNX4qqPZjDXOO/R616G
VXqZHgPIEA8Ukb1Jb2Erb7qhKnot/LoCLnHWzaa1gPdWVxez73WbAMgeKAwGh5ctTUbVHV7fI/RH
cDEbSE45qhyYATD9w+eadPtXyzrZGoSvz+jF1fKKygMpW/iuTqi/oh3DbpYMHcrJYxZALhjo3KhH
dcSDRptGQxuw6L/GdQFb+HO382InxFiee5MCCcP0kl+kFnes/JrBF++jaX8QSaPVxvNEpXkbdPU9
F9rC7d4GF0UGGH3jG5ebagoQqNB2kZb5GRzaRv9DKrvb13CVQ+sYEdTyN22F3JIMJqCQIBiRuxVl
H9RZ8liJXfJGMItQAUaLpMR3nIYaTeClHqAKUq1Vg/v3rdiMWsTPMEexwDQAh9vgsLOw/5IL/00b
8QL4QlxDJoGNaY9CIZJXUvaF4bTfA+OH943NkRSAOB5dl+wHfPdx01lIZDLtWCHotTqj3S6ivLGh
B0qbLGN6WGYxfbroFkm+HjUPJXueEzFF/bpXTYLXPvBW+wa1NH7nJBZnF4GFF8iwml7PamN7YPj4
Urc9eH/3r8mnQyuJvRf7m90COJgcSHMFnKdVoRzoGc9RsRsjg/2y+9hd8MyjiP2Lwb6z7blq8EVq
syMeHbSMN2Ffe7aCcXg3SE+gCrYy62BKFX2/NF04iVoXm+XS1HfU9V27deV9v2EuGBRKN/Mj4yvO
e4qgTRtFpz8dlZHLg838xagfZjgFGwfQa/xYV1P1JDOkHIN27gmJ5sGiMudFA2nBeutvHd+0vEa8
iBs5ODsHyl7qSO6pV3wwo0+fOJ4xGHXLiGhy0+N6DYNG534B8TLyFxMBwsYFZYJAqUeKzAuuuGqa
XgSIvZaGDyNSpjVX60qdbEbpe3Wxd/xyhqZ9PYkAZ1hSUh++rxYzDM06cBoG7crG2XPE3ItXw9WS
fnArFe/27yeZ2z0lAFQuJUI7dvxR6km6mJxOFEha3HB7lPb4I+UZ5TzO8L4fUunSYh45PiihtCE7
lRsW6A8Uk5Pf0z0opGo+qwwnkeu/CeKrJsgbpo0IqLdt7O9WTeVFIyLo+KvFoqbTkaHiU9Jv39So
twv1K5cJuio2kGlzh0ZZuaF1o/G5ruW2wZwUOTbtxq4FipLch93grktCMDW+EJdobnY2qKDtfyVO
jpZtKddeNygY+JUcvi//NpPeAqgPkBD5qRaqY/oeOHcBGglR6a5g9qjMURHdjTohoVJ0j2DgK81c
tVPGL5teg9l1zXRkdXUhJ4x7M0RcI9ffb1ifl4D0dTxV6zVvIwr9m52ZdJuwXInaPclk1AcFotIf
hOZq9eGV4NPcnI/70Vfb9Qi5EPtEjQBl9kMmMVGj7YBT71LQbKNboCUwQ6CJIwM5FB2/8ob8Fh3G
a4uSnpBMY4pmunYVbIDQ+szQUPuAY2JlFK9Wbea0tBTRh29F4wWYR2PH5MC1OIyEoYqy1GDElCH2
iD7DHocrqx6+7NmdbiBX8kWAKTHuCHI2ky8Tg9UGSRLUnlMuBJ0awIQhCXfu3n+NQU2ZZVv8jNtL
SPwzPi9zuuLNiSx80SK85BGKXYfEhtC6MKXu+ixl+qOTx8YP90I+wfIRo6SfDkVJQWSeg694yfNb
SJ0cMR0NQzmXsimYWgkTglci4ADT3wXPPcxNFO4udDDFk8+GGpFfj1Pli2m1/AShm2jhujBuYDfw
5rtQuQyI8gPc6ACF8vzhgeUUV2A+zuG7kIc5BDiJkSpqOwuuia7FN44vshI0l54JFPRrNis9U+wp
k5RLaLq8IV+O54gejnFPweEMuQMSRUOMPnxA210Oe8lS4hJCz4dBf5a/mWpceB+ald4o1N+uNDsX
tx84EBdnWOAQd5g4xzXJcxyYzavF5mazO9RFFGBibICuZHChhAF1OQW5CQOADeu0bjSR7CTaU8GP
L0QPU1F7dnp2MNuQwiQVbEBhaYnWhx1Pj5CUD0zFLX4qCvMOimJmXRThGJghGNTfvh3VR5MPeAgy
NNVCuu5YgCiGjMKBOtLP6i+R3gr/31ADKGF4h9SemTjfiZ0+4CHEvB/VBTIf/nRFHeSVvfx+MKfy
B0FxX0EO13erF59/iOxC/zI0Q//FPJyuGceLOacK+MMleAO4YA+x5VEwrelLOaJPs4MnmS3g1ZQL
zFxaTnmzd1cPGNXvvbkzcVQHUGKosujqPhmgp8egK1SCE0031CWOJNKA/8Ss8QJD0qhaTn7vM3rs
bFp9g+V2WF1ptkCEvvphDBKBeWAOEn6giou3mtv9jltLMATjOsI6WlUH19HResAJBuvmyDqGTktx
iG/27mB+u+w48LA39/5aq7jXZn7ypDkCpnu51PaW9PEn+zF+ryAJPNDqAz4xu2A+Y3jV6NjRk3+j
b1xUgE3ajJP03fg105vSfC5iOL80SXSHac3BUn253JCxz1hEpCb0eEoNucDADlBaAwBRrL1JDDD2
+AQ6adSyir4sgOj7a3KApUqXc1S5uaHYfE99w4XPpO9ymFqj6Rl0mdOstlgvlV7T5fSZX3R4plQn
WfhdREemvS0zbGZyDeoeLeSNpY5UntoxefhryhEAnQMXVFOnq8Aa2RE6SBMUI/ywxnj4diEQQkrv
xnAIeAJ8oys7FQ4z411G/zlR7txxNFAdPMNmHZPeMUkqmBt1goM97RLleMtjUMBla1YOv6oD12Gj
ciEuNb23aU0bS6lQGFaZe+cPWEF2o4Cvz/W2r9spaOsJhS6f0dPIL4TdzU2XJHTNZMGzGRjN2cBt
X7J/XZqhu/FgogNGd50I+rq+QgMgwoUUAjoYjIQ0yOfIJMFZdaxlLm7PlPYDmkG451Hnex8HXhIX
OhZpiY76a4PeCDYsa5dMVPCM5fw1FfqsmivTmDYJmITxTzXQvZkzxwSgBD7NYEw1bA2NOp3DpK1Z
DE6xTgPVbULDE+JoJxggWepkHDhq+B5xxarWAv64Dm0RDuyTLEnp+vtg2h1TMdSLdcbciJ5acC71
awJcU/28cVS9yVHM0MTBGpLLmsebtId/+5IwSJdSj/P1YtuEBpMIZuYXxFB81vYMdmMNmpEqRygN
rH1teHb2IKJVwtiWXySunPTJfG/xkbMHcdWa5yrzvjr03jLEBJxYLwjFPM0jmuakhZa81IH/KKsE
O4fUi1MlS9xMvDYxX4xOGQIv895S0XsQT6WKni4Mc7D/w8YKNhRejJxFzOsHuxZwwh4Dcle9OSnY
ir6F1Iv9JqaPGs9KzoDtw8CngE9Mo2zDCH+5zMbNGMu0yXhgcX5rRs9E9RbvJ0KMATRh/EzNIKdv
o6f3pke33dcp6RnOVUIYYddwB1FcMNekB+15yh0QwwXmKSEsCp/6YOaUs4sW9GHYlUesLkbUb9ix
G731rWai2PRB13gbcRJfWC/LFxptlfbACjDEY8d1ai9ddMw2a0Ax9qVxUdiJ9zDiFInOidwYmf+O
2xwADEzknTBnphGzRcLjc6DDExsIEnsFLm7bDQOXDUgdK2qgMGxvibzkNYBV747WxDMCX9zkSa4m
/+7J3uGrUr78leaDwUHDOMSF+Psz12BX8D8c1r1MxNLhAaHpdsf3xPRyW+sM20OfAkzILIK9rUgd
ECM37n/w7g/ZB+h2ON4fHCWQI1S7qGRg0pwdwQl6hKS8ZMCE5ZwFWYFvqR7u3ZYFo9fpdE2xiOv2
nMWUWoZSO38xw04Ui0XDuNgFSReoOela0rFv/SHcasFSmoGHxYZ10OFC3NEgFVKFHv6Y6TqJeP4J
8sdynC4DAEgHqAsGwSWmnfGa/pvDOG2sD+Z9cjaOHBEQfCCks3jgxweVwfGdtv1DywAm4d8Lq+/e
0VNQQwcxr4VuTTOEKMH3TAn39fjDHHGwKbSkM++qwHzYiC3xztP5Eb5e7zji+t8LBsdBuO6glN0R
mMM+mX9Zswxq4bzPB3X6MLDwcxh/Jel5xBjboPeyubYCqJjqAMM+Ujxi4WKljAsql2MXeAigGJeK
tOAxrkHykj/ywAI9pvU+jFPARChdUW9ge7soeYDmQQXkGyLoTHcELeQ/QjBJtZsJ0SO1OfYCqxWQ
1brWYUWRXCCxhjldgRwjbG4mgAl7347gI1I5KES34ayiw0p7eHRD/DGA0TO3XEVoGZg3A0EKoJN5
snWeCrcsYqCZnth2EVIb5Tb0HYHmMF9lMYUVSkiIRXzvcv9Qr9Ki/OX5DRIzO4HRWm+19uDFPGJG
UVIo4ycYRtxI0jMC9skUntu7MEOzjZJsSiNAXUO0t7Ewk1idrOW05hvH3G2n6nGdMfbkmDq+6Cfu
eXe2Nffc6kxlOQbzsOVQTXWswr4DFPfNRDSjlHYeBC4OVDyAU7k16yG/oRwld3KQgaJSDyqBw53P
TASgdWsnUPAJ2pyia+fS4iuyseFh80p7cKJXs23JWlknzeGafCCFgi7p7ByBxq6Z49iNEEAHdgkU
AYZEXPC7X5s4ONCL/cgdv6oRvrrn1rrfCRGfCAxA88vyTFik+OSSZif15Nlwvs7H1j0ywoD+ACyz
CJgn/Yi7TMUKl1rgDGSj21l/YmZ8jLdHTc0OaKs6fTdBDDacrqw2/BXm/dA/pa9knpdzbOfFlZlO
s6A9hPgZkLOX9FeJpxL0RLeiw/qnJkdVsVm51P4mkSp46iJNQXEuSkWGb1RY8h74ihOVnQ232Dkt
A/3kJmu+a/LNOgNuh/OARhbs+QhfEXTxxo2gGA+Wv6MaOnL7+fxuzhUHbQ0LFU04AdRSguzMNt+o
IRbQW4PDntUzZp7PpISm3sgbYaalUxPuNkAQTAM6TclwRG9/oNTmDOJ7ZyRnvaTck1cqDUXxCby2
ix/tA+Tnt3ZRQwri7rcXCFSMR4eKkvGHdfm9GW7u2xhy43mUehj5APMmzTzQQmU0byCsQcuG+oRP
98WxLrNmpVO+4FdSU/JMHBk+MwvH2ZjxwNwaKKCXQ2jTlA9PO97XgKI3t6946x4F6DlLkt2Yb3Ib
2Q8STd4udS4XmnVAVWrc/HsNfO0wquD6YcJG4cw5welS229jfscZHbmucdiQZZU2gMVnwWNq3YZ4
aYq0rJM9aRaMOyTjMWAwCZOQUozzM2zefO3DLmjUhkq95bNkmJ8br6IcdCUVRcgdnnry0rJrcnWz
6KxusXuQMATZmqIop3YpO7wzS2t7H2rVE3JC7+W+CiCdjwJSz5z+bpzD2wtCb825zNLkq7xwW2O4
xWepSgMy3v3jdEHgqfqgdMgvwe0IDkELot7whIfAmUj4wU2zVRTyqC5fmIQMei27e3MWe2f/DqmM
nrBZ784hau157nvCRBj7dCY8/e4XH5Sz8eT54w7U2TsLKE8oE7E2qK320z/xN5TB1wFPugFapIxq
EmP6jGvVVnxSRj3j1DbfXxtfr6JS9d1zzJ8iw5IZkv19Gf3SuG5nL4aRu0EPzFev6KVXJe79XPxt
u7M3C7UBDxx7deOe3Hreg7yPfnI4Ro86u/RX39u8vvq7vc1v6Z2dK9Llm9VZFx9UptaD4MkObUz7
HfOHjh8Yy3CycYhMPiCWCwJeqvCo+WC4J6Q0Pfyhxv1p2bD4p28Z8zdnzegTOawM96XdeCUNCG+l
f+37d4a3OP97+aVntXD8u0BHwpqe8/lmdmv/ehjfWyNN38WSFgRFO/uM4JGy29eezIPBwiC7PYKc
I4DAl5DLOmIjEpLiColaoQM40pZwIygMOjkDCu5r0PdVzJmWwPOiHUZyzlmtzmp2782T5iIEPL1g
PAPwu4Nemcsp8zsWU89TORt+eB99gvALKIc26p8K5sv/gUxAaRJOg/8IXibtH+DS1MenD4c74WqG
0PYvadRfcvnSvlNXJQz+Pqu4AdhPnYCzplyBQjA+98zKh3vBs4SBLxzZAis46E7Fyf5cYc51LNbH
ux9i495582Ad7Tn4IO+/3lenVVXa6kOG0H3QuwvCE82h2eUFNL35dJS/vHVbnZRoT8iu2y6Ly9Zp
aCyLxdd4vs3jgxmks53DRgv71+nufsGsG8WdmilwOTGcCq/teb+Had3d4/E/6CY48vDY2wX3c/y5
FZlKOapwPNgXGGdojcmxcCHrjGjhQ467rDuuUHVICkYL2vADEAzFNIJ11UJT8yngG8/RCjOnXsG2
opMUIKF4RSe7PwUMfU7BR1r6ffP6Y+CQk+CCWnOKiMkIyf+kCf5alKlEgAqNs4VqzWncbGbqSGzI
6dgIv/j8oQbgmoKgwgCSgQhtSPEc0Q4yWwYlmRQQ6aMEtzNWKixDzK1o/KXgIJFNghz6d3gP1Dj0
RRCYUurONcfO34KiQDvzEJsvu5RTxztENp6sxqmgOuPcImPqAW3qeA14oF07CpmR1FMbHzvgUo36
8jvzTi+O2r7XOk9a0IsF2N1GdIn5zuwgJuc015gxSFvCMc0R/zQvWBZwjhpNLjP6JaIYL/ahF3Uf
+qe2aAMakwKK3zN/92m/TWVGptWwZM3wSaPtibwKuONOy4j2/glyyRcSB7PDCFZ6HvaXJ/uYA1A1
VZo96no6qvQ97s6EXLqDmcMPRZfxA7Wm/qC0vV/9KwUxi5ZEYegeEr7O0CLqbbpA/qFEdoQwj0BI
wUv3o92Ylztz/X+GIdgcg4Mt7R4z/+uV8/854Uva4rajX0oKritkhy+YxOvpMIxkMAl43EUwxbne
bNBWxsV5yNgJ3dvC2S7QvQe30lf3QS3OyO7naFaQP0UF5tPS9pL6Ej/acBNxkkK+ojG6kYjOG8wL
lCtCok6VhNAyI7KxH5NZjnqlOGzlTB9EGnz2vw17R/ZMaWLSvgFzzbImSoL0jfPGtDN9eccEvtPW
3FE3So4ShMCoPT6TZMrSHAjBuDaaY8DrTe2vFsYZ4jfObWA1iFB+oD89JWv7r3ExrmhDnJ3geB8j
ZHM9FUQ2qi4JGxkYFwMhjFjgm2SfAYzWmYzAIKEYDUHVuraieT2DnpViRnrrGqtavShO8ROwYPhq
mXm2wHWL0kuqv7Dk7YUyk4bxnTYhRGdKpPLmeyEI+yMcbfyV5lIqhuclDC1cN0mlWOJkA56rr6ZT
mL6NG+X1A2ECBkOjjygKR6uffEoG+hRMDP2htDQPtKF5RLeIwwKxudRxmQRTiQLpEaASAhmnktTQ
29jIktmo/BBUxjwsPPtNM8JOYnDDecmqZ4kh7Rd4QpLdcdYmxKGkY6Tp8wDUiuiadG3Qjvuyc4lv
R+bD8EiNx5vWmPECRBgEAKCfL5EikZ9ItC97jpctUJnshfCWF8L7/Ux20BbhD6fwb73CDp90+6Qk
AC3bEuIFm/EQnf/dOKSUg6zwwuo4I5eYa6VhUUxXpMGSY9JlqzfB9egTG5LdSQV/hBXQ9tMjziN0
ewUSiRQtj635z0lRQ7CXVpFSDCQ5aRfM4j6Ot3cBRDZsFSAcO+nPk5RQAgE9Eqe34lXslMg5Pgqg
RwT5PNmrrH7o+bIuWmyrgmecAFasWQ/an8amZNVLoyOwx6Jpn89BBWwj8No9h5/AWApQZq3d9VOx
Bt6Q4A0eRINtvvCcv9iCDoOTteDVMECsKm9CzIpo/5J+QCXWNpFfRgI/oLdaMuI5kP4FDkiY3Y8m
yHRGpp8sNkRkI1mTH4vekM57YXYuoJAiShJkMdxzI1vVdfhEeVuF9yFTvX749dodbhP7ojrnDsQw
DpKIK1awVQ5KQMEuDlz21v7gY6Y4FL5di3TrAy7D88nHRsA9uTLQONqvNdkcuA4EDnY398r/rGbK
pBPhYHPqE5ljAxyhXxTXYZ4XsHJfhnKsSCORFSLN1ZZvr2t4Hg0NEMzbDgnuq3QiSrzk5nu0Ufwx
bMIvLp7fhN1bwVpLHLg+a4BYShih4lBdEIpNi0SrXiFHZakAwHDxe5CK+DxJZenrxyD+/+P9OOvP
JX8edhJAW0cXvErkEo0cgrtdOxEWdKsIVtgp6i5MiEcMC3mZ9sekBgeNowsKMI7Wh+AGngBxFOgU
r/TlxjGj6EEGxX5FP+Q5N+iEQyAPLEKTA9EvFCh2HnajkMoMDAYkA4DV5jFlVwtSKUX2w08IMHfY
ik9houatzYHRUOh3xxRF1Pbp3uHLozcGAmPD8mqocX5VFx+ZHgwoC9BCRQP1OxTRAPqw61BYUczD
mkVO8jVJYMyrIad3yNV+owOD6CNXECl64SXN+eIeKNcVkmzfyNqHLRon4LUOXJWEa9MtB/RnUBmR
OtivmCnFAF7YhL65Zjd9h3FAHw7rrMXQdAebgSFO7+rSz+30vy2ewmixeUTn0a9SU12PEGDuf3YM
vT6aMeTb+m+41Jm55oqgiLC/YVrBm5MWjQvd8+55BGTqQOvq65IAYTkzEB7WV/R8G223QJDGTHmA
0qcXwj9nNMfxyPne0iOZhBEETJsG7cZygioGCO5ETtwBbC3X6Hv6Z6AAMjzbUJvowVL22W9c0NXJ
n+Jwv3PtEW6+w1EifREYvm5inaMjZdfYjT9BJwwGXGe4mXYrakXGjBkj+b4TskHpvr4JTidATF50
W/FuPiFt2dUorkkh1Wq7YBMquuN8aRYjTgAh2KZVj0nZiVECMAnsLDNZv0cAPESvFxHos77uAqPy
bCD4c8ysUym0ZHGDrEa2zKmlyEiTRGMvbmcL9+QqHKcCrTDVuJko9MxriNmhebfvnJDoOJ7M7Lla
LZUT9y1xWhxJqrEfPDwYRAwfWw72xC4+Z6gGKYXsjiP51YDow7f7cLG3HdQODFO3P7guy+Sz0aLe
yNYOxrlHfuohXmz2yX74zXYBRtWpEijBsTiL0QAbwjmEV3cbfOed0c0km9bpDEpXixoE5B09vOTc
LhpNJE8awEhL6tacEBvnYHNzD3GYNS4BXSiRuCeaI5X4yJ7zhDxyMHu4PCO9NraSMY4/5bjN9864
BOVbi79iMGmFTBVs1Xnx019fJeNW9E+wBjDtMCFtQeAqCR35WjyNkqtpZ95ARmn2zDe5m1gdb56I
ksukadYoOypx+8JdGdjW2kxuvP2WReqvHktC1uzpLTVCoUrrJL6DQWfyDI9c4W3uxyZDuZ3d9FW/
HGnGw2j5877ZpuJ8u2+XCxFgtw1LmKueSRlE6qkaNT7U1w+kR5Zqum+6Gdxb4mrT9lqOwtxqSGqn
fQBNvJlNr5o2UNoepEHcuRpg88XpOS2rGikWbTK57f3BhdvxMH77Z+djvW08KJmSS5uB+6p/zN/j
Bx82hIHBxBbRKE1nm1bBQ3NN0V16a8F/cGnB+QLRLPtLSDJNwFukLny4R/BgMSEiYscCd1XUY/Vg
P13wHsDcGaC76Hlg68cv9+Y3+fySEv11MAQzywHr1leAkQEFWHnVCGCPP65D9CMFFr4AxEgsIrjm
m7QWcjTBV2ZswQ2L/8qeRCsY+Q6b3HxwezYAyP/e3O4apwtzIKKaDBkpQSkz4aS6XSiUclsBY/Pv
8ciT6afjPCzumRYrQ+Fy6/NTJa/cxHP5zCu/fQ5Dp3TmPRNDI+9Oj7Ef3GHWnQDjeS9952u+/Caw
0NmBLuxDvx7UIJVPC2kcr9MwpMCjoucdHq292xm1IGgdnT9ZKU33YJM4YGjsT3BHCb81AFbJtDVV
/kzbvon67Dx8BNdhf6MZ+4CUTO9pV3Al73QaTV8z1Ml2ePauwQerJt5hdPae/P3sMtX3MT48dhsB
KX8eEvTwxOotsVmmSjU050waEt+QdXF2Ds4A+t6Bt/oxH5MbRORu+B9L57XkKJKF4SciQiDsLd7I
+9INIalUAuQwQgg9/X7Zs9ERuzM9VTKQZJ7zu/ONRdIaaWCOxs7MTjNZonRwjOnb32ikbz/iMjCi
O6oD5nKRtVC5uusNMdYBqnmEfSe8l0t2kysSGCDHnYHfuxmZBlZwj9AYe8b8G1tjdZpHH6abCD/l
hT9y8AJjjFtfxF+fVkcoClfcXzAxpiqw9uCoWvfA5Er/hwvCn5jMlvUPWl/+dNznxr9E5C9wiVre
m5rVtZximrGfcPMoDYStvOBuCJytcE/DkNGcLK6LmAy0pZOFY+axoccnNmyAvhrqEMIFLIjYbpbE
hUNU/Cq9Jihq465PBxVIfPF0IN1gbSo0ZEAtFFhuyrtwXZ2ZZK9eHMAOeQMeP8zl/zpnLLEAL0SL
syFvD3Hv9z7cpr2tgobhzRuN/fzGC76dMwg4jTO7e0MDDx3FgyGxpF/etuE7EW5Nl8kFqoAIKMec
GVsgN6z2FhWtMRLx+7/rNEOrQYQNNRzS1YqcJIvvzJsFWMa4JML403g63xQaEYfY0N58fCyJzkqb
3iIx4xFhtLtrEeA0KC9U3kE8uIDO/KLoahFB8TKAwa7o0Dr+dpco/pJmjdISzh1wnf9aBQ+XCE0/
nV0DnUdewRVeeuaSgRJoG4X7o+HMu3KpOjaSgvsowOBTPoZkmjXubVNsOuIt6SEIEv76Fw8CHoDO
XU3Z1yHkowDJr3tcmai9oRJq78AdGbBN4ChFHnJlPTMltiNz6t8SETFJ6wFrQeIlU/eEHMaecQ+c
s8mSpeDhgBkdGKR3ftmnKzUgmkW25n8/CzvHc7W9Up7xzmJEcv7fd/26R3GYkIlno5f+WQpLmFi7
jGY5ndmmqH5Ex/ERikf0MfwD3RuQsHhMZZwC4sUkVnnH+r27M9APAq1Q1tsHVPj844erI/Ayfo0p
dPSQuMd495TdnUGbYEqMGGRpiaYTK+kXTIOXVPklEZGpgwvTIQPScT94p4BOL/feoYhypTIAG1F5
AMTZJVo4BiRyE3hQ0CpBJnpiVixxtuw9rMP4PpbZSIXBt4JDQZWCFoTeK/MBQuwuuMRp9GKxWewz
nCx8gJIga8Bv5yR0RjUJyfBwLDFxgU6Eth7+GOTy74vf/Y7HT3ae0cv7xK/4MlIic6VNhgt1SAuW
ruok/R1IOGWsCR1kwWMQXsf38TeRE/u+l0PajnkVcBPiEpSmWQ8Zmh43667z2nWJ4KGe9uNn3I9L
VHfsCWzqD19LmoDEhuSSEEa9uIbvqF7dF5ewXFGJTDSERO/RO5JDwYems9dWpwf9uY6NyWWtIR9/
bNNRnQxm6kyimFBiEUlEC+PMSLGz19eAY4Tjqw0qqDVxG5kckFgTMSbm5nLMQJXbx386Jw67OxuV
xWLjOBMwgsmKuFMKC88hTwpSiN75ZW2yenNHFDbQYLC2DL9DLHINaD5Rg3Jou0P3mHunH2EORubL
zr+UeMIVT/i1em+DtoXb1nAFBBBQA/0Ak/MO4oWxGwhQgOkXxyrgTOUD6M4Zt/DpQPgOn/9QMxCO
jwagyVaLs8zNQ+xunGsITPj8FKz9GMEdx0/HjUYYxa8V1G20agN3JJbs6iyaHJGFwzEvoI2r0KoE
PyfqARpLIM8N4RsEl4gHD4yRjC5W1pqVyC8x5ICPOmo4cQx+AGyJP/ie5vvT2z6KBU7nyBZFI8xn
V1hjlNT4M8UOLEAHHunzeSUwyjcrLc7sEffNF8tBJVtFRLKILY0+RkTSnhiO9E9pQveoxjxMEeU0
F5ouBYLp35YgLHRc7I4nlioIIjz8kJsoTtGWsglqHUZUPEkVpUH2y/vgfjf4ia8nO8yZ690reWli
I0c/xcFC60OLPJgyz+pOLdlPlWW2fSU5xYjOToZhbN4G1JUhspdAY12J9fTwja2ObY18dvLmmcRO
TisFHU+ayR0RZY5QL0xxMtOxyu6vFF35fDmDGy5ikgPfG/esW6FoYBeI/3nF4hvCP7FbpXE+Njyi
Nu0DQYo7XJIUcD4JPT51PVcbztBj/XGzMw/oFoFgIo5CNSgATMRO/kPJiOWVh4Nujw3ez1hR1Vhl
9dTco4pXQcXgmz8pN5hD9+2bDlN67dpXJzQoHjweewjRzO6VmTT05yz5j2P6xsSMyvBGMXQ6Nt4Q
9F1CS1mxmekMlMVEwUHHBsfKeyeDn9c2uzpDrPPsz1lsNUIS03PKT4fHZm1QGU75Hzivlh2U5ejc
mLNu92zBqq3QjwkgG1KR3o6HZeB2a6ED+TB7zGs+zhXuS+1CbTtglaOl0ycQ0JUHKJF7vcbJmpeO
xOEm8Y8KsXDgDO+Jrrm9JRPG/nN7zIdXbCIpRghhqrUuo/4b6O3V/0b3e3JB+G91k2G7zFks+e4N
cGyk0Gn+8xZJKUUvL6zm50cZpVe37CZdtSgs+Kx22Y9B074BRgPzEknHeuBevnP1PfUNY5x+4y4d
3WnFbsmDOIVPaH5X3aQtKQiYncFkVqemf6RGy1bD1B800HmdYLIshPyX1U3f6CSC1r/pLazTqHjH
re7f36Mid7t7rMuRVP3cfmXFthjKUU0qaSJnntYG3cO7hDfQ6j5Rdf9FGaEw0T0Bs5bFWdrvm/13
hbXqpjryheMIyilBoNaPaTuGkJrulwdX4+wzNK81dybtlTz9us0tvC54Nb+7RvogepYMeZvU8Krt
w3vKQEHSFDIHMxf9FXxJGdXqBb4ySjGpf5eaXwyYM0MrwbXNymnn3c1dYSzkPjHauETSL01R+Nyo
wazg9gpN0sfs15UnJHv4chPAUfZEpnZsVLd1M4y/bt2s9qnpKBVJx8buJc+G2lnG8FCB1t/w/l8/
7HT1/KrRrzwGXqfEVjXXn5OBHDTKalhHXwWE4pbGsuTfrOlL8l8Xr32h6v3sBiiS3lHJ/Fosz39f
xFEsXFtBWpyR7UzwGdvqMxDJteTFo0UK1siw3CG5fsRdCLxxl5SuG7LNEG/MsFW4WqchRdGJl8tf
afVbeRuc9yFN3LReaRRvtg8birSF2osAKX+OZHi9DAG/MeBSYuCnTpC31jtJD8UkCVFVNlBfaFWn
O2ZHIMcCyRoTBZMM7UTkMfOmaLAXgNAh2FDCTi9gWiBjeboDMuaAmN3gREFDmDmyjq5BhBUsmYo8
JAziIhtoPPUFJF2c2IvDnMEt9jUmBQQjzpipTxZQW+3+urQG5Bs8vZ37yVxEFBmZYc6cHDTYSdcv
fe4iDjJAVniAlkuDXhO6oqMSFoE61N67B06P2p8Ph/zdxlwnY6KWIjsNA1H5gzfiie0C5dzvhWpk
Eah2QCC2R9WIEmYFPE4A0gwwcUwSEekXguZ4rERSEqAmP+lvOYwW6KLco+KUIjnliu58+/xQwYM9
Ex7EfwQlxBsmOQsiCb61cwJ6Ay2qEHqyBQm6lJrtsO8mlJX3yYY7S2b/cj7Y00sgn4cErmIBMnHx
acJhaPf1z+0HhF9c8H8sDqoTD3XfYyUMauBLKmFUyIPQkQBc8TAOfaB+Ue2rc4DQ5RgZ7U4orJFr
T3Hriyq/n28wEYN9esJycUI1QaEPC5i6+NOsgXcG8Lqg8kGuOIUG3GOmSfacRX6kqJz4X+hhLhRH
833Hm0P2AbDSAlfODsIRO57Fuz9mJHMViKUS+Blwj2SHxk+IoXA2jF0f7N1HnydwtEvw3Imx1ouZ
hgZNmm91W1pvb7YYcwhyI23U1SlQp6MfhRj8NCzvNta0kTZh6CSmWWpbeU6iK1HhVGFCxmYuEcfN
ECkGypFUaJvMYI9THH8qBUS3dCbFw0uXwbafzVB2qBr2AsTtTNZ+3JHhygwKcaonqAGwJzDE26+F
uDC6ilVLnTEoMA6Tng+2SmMI9bjiL9XOebcgqukPa0Ac3sifCT3t7NeRTYSJIzCA769Lng6wtkFj
KuQz+RyFJ6cuLuaX7CAA46LbQoday5RBIKOexI+KEhSnj1fXEDecgu36qTFDKAB0vvn/P9Js1Pxw
qX0/cNBCoKPjpO9QLDjVHUrwM77PpVfyWN4KX/qOyikI0sqQnFpyqQIRPHsk29A31l7ds8tWPrQ9
f433SAVXqLwP+nlAU9QSONny40CONCuCsFOdR4Wg+R6n2Ibt4dvZF7dRbia3H/3wrr12Ufw0+Xjf
4iHFaPPI6GGMt1PloUQLfdAIDz7yGmUaqJe5Ii1lBm66Q4QCVtRcfKWkwn/IkwHcom1k3kP/ldod
ioCOftkeGiHt4p9FHlUpmswcvbUxpMs2sGKIIW/PDCUqno3W/y3GHQppGyHuxU9+ydORh44qgpSw
iY2/CBDy5MneyYAfnokv7M8QySiCDWDW6IgOFHKbm9TYYuyH1IMaVYI1GuOrQwvtdGJYSjkaQ2Ec
kZcD+f9bEHuzRzmG/NUHim7ueG+OtHF7H9sRFbc5az48b1eFLiya5RTA3qhV7G32NzuLgfDfFLyN
ZQfUiKCep1QW9Q+iTrHPrFYMjm8BXi/RNS6mymdldiiw2tvsXvkUJ8o3RtZzneaEA1eHNsAwINsl
fsMb9rYBgf9WeMfrR0ZYtpJTDLCoZk9IdhRPI1zzaiXP16Zoo0zfWPVPadLnt6f+40o5mIw8taop
hYTFqiWZ9714fZdl4+plwln9Jb3eU0ggNziE8OErG1NdXShvq+l7NPTfw9KT2/jBv/G0VZNmOH/R
LpnhpUxu7yDl6HUyjSxamekyr11e0RD773wBSRUVK3bHfKHdG0etNirijp20TMcFnMjyfXpuhIMR
jwF9D14RMqHGJVtwOtbI5bqFEqO8ervZ7Exy91yV/ltwCrCrhUBF9Hmb4u4bNxtkxxuEE+h5VtAs
79PLTV4/g8nrRx2/ynFpjRstYdQMDhSoiPYPXzODUGQXseC7DXRM+wAwBipB+QikOnR7qmrv86uN
Pvz9K6K8qNqFMMiIACyDFl5nG0HaNReLq5scr8h9RBbQvzGITzyXL6RCCAwZ8yWMTtBGnIqwj8W2
j3eWsODsaZdSaigPFYlQocB10DTAygpNEYcqJo/5cIkG0XG/PmsT3lhAtSGaT7zFR8q2AprLEtAD
3K024YSGieVRR+RMiACNxXaxEt0TrmgpWYkCmaXvCw5aCGCF6/O9ZWNYDk3EbdwANn4z2LUQD2+3
WL1GJUDgTqODYDthhDHWIJCjip9qJtN76RzhWReCMBVOi2GosRtCzg1gPgWLAjsA21EzmeXcT2Bm
VZ4EygaavTknMHeBugLwK94YikMe03UC59PFY8js3Thdbwbxf1CAIgKlWo9aAWVvNwK/x712I7pE
w/46R4rA0oEwESpU4VQxQiS4X9dieKx3JLRxOk7nvcN8BFQ5rMf9cUpTARYRiu+inQz2kU4GLH5q
4HDDKSXLhsJIqEmmAyJhfip+lLPxpXDao+D6OQpflogrGKZgkNGKLoXxC+JgYbgWi0iEuPx3yT/I
Y3jcgUuw6dI2AIWAAtDy9ZsavRRuN/EeN7RhwPc06uihCtXJhM1IIkfgSNUhDEVHK5keXyuUvdPh
lrOK8ETnegaCsY2jCGJTALWm0ysrExRXqB0oLEC6cBLtOavQnVHt7JsDLH48AGsdw1rZ/YEHuf0y
v5O9l+wf3R5fDptdeibgg93ZEE5LpPMTviz05SepGEEB6+mekF0uTyYzXcXRKmqPnLVGQ8mBQF8r
gkRUxuShUiPXjEBQAuHh+l82I6MvdHScfxSv7Qa1nU+hxRGazv5JdPhgylkVOlbwY5GdNsUegEzy
RQ9gC6WGMPblYT8ZNnydW46pVf/i+yQvt+Bil4CduEKoZPH3UzqJJXnEK8FzQRK7w3amOH6HEJhA
KiLzSCMjkCCbWogNUp6YTOb3YMLZ1o5cLPZ0YpO359UA6TFOVIrpaVWDp+ThnQ6dkJtJ2RHYNXC4
dHscWGwXt2Xu0faRNiOobfgmme7N04W7waIMzWE0j2TI9N6FIiwTbrELOZroqzn+4LNERgSWhH/H
g5z4rGFITR99jdBe4JGBn1BiFCSNeNbQ6GGWY52xMATJyW4hseTQJ14rVsx93iAXdW8IM65nbhXs
LOFBLHq249VAh4Q2D0f16/B5hi7VwcPnwQRF81l0t5CiljaTuvkTcaSI5xWoIFI01rpEoVgsQRI4
ujyedYHNcwO+uTByyGCsq/eRoplQN/GvKk+Z8/4VDideTSR+iFclJZuMd8c8sPbrN8+Z3y34R86O
dqP5Gj6NAz09YimspmIBcfnFpaL8QGkhEnOj0+BfggeX70gVK/CsHP1YarAxivKrCiIUaWD7C1wV
PAb4wMYoaBKea55/ZDTSTn8Ee80/3j4+WnX8FG5XjlbmTwuMOYbNW2R+CoYCd856ei9VkCpxF0Tg
QMPWsNP3gEu13zkfGi0xAW0vyni8cqKyZgc6HusINh6dlcIpZQAQj/k2K6HlRBu5t3zAJD75MVrh
0KDa/BAHc3mLCa3MIRFUy/BOeMZtvEDZzfBqFGLUo8iJu/NrCQnKGevsDZT0GlZhJGMJRQtvIDxo
AMwiOVBBiR9x9XU+9T1UHE4qkCYSXHf8HHggX40qUaTaNheicRCr314UZD7oJuCggR9O8xbArYHt
6AlzfWBZlOkpR7chtKno2bejK2ZwyCxZGl1GJOkEkjqmrFYk1nL53tzFuM/Q+CDu0Tsm4fBtkSt+
qGtNJP+2+t3hk8EHRCNCJd1n4QcG0oijcuAqbF+pT9vCh7uKRQsR6BGLbPhyKsIaXMPvdB9FsCa5
UxyVpAjI1FVoty+eZc4ZPpvvUUrc2okEmft1SzUcgoFdg2p963/ZtpOGx+z8Oi4GP2frQAIfBDPc
tdOeWgGfvz15QNTP9w8THbM0xjejtC3QQnSmFy6Q5Ty2GADhV0Np8g7xPwTa9mieLYHa3nXKcVly
SipuJDv27ai7T9JtC7efzrbWeJQdCuiJ1rnc/XZkFJH3nc/OV8rJB+cwZzHJNrN+ero3mAxy55Qx
ZAMbKWAYDlhHPW8aL+2d72lXww+VH//OwOnf+1EX8xGRBrMk9uiVCF27g8JRU/IZYNO+jGkNLqZH
8uQ/Mfr2LXJOCslBV/RkgdDRxPL2gvrTQNOGBrXXZ6TniZvDQ0e0FWAoX+c66bKwNXnMnQcW90KL
lEv0KpE95s7DH5yLbCSnfg4tpQnxT8mlZOwFYGC6KX/FUTugZ+IJ5CyXlh//s3s2iA0pbf7+yyqE
S8NXF6txkXuItQsMisF3xLbWnWmikBEc+7G2BVkUX4unFj0re3GkhbzThafV+6wQQlLC8tcGsttm
XLxnxkR+u8NJMb2Kk46bb3kG28maPpkdhag5QOeMugEhr3/7fUefiMG5kCXHK7NM/M9WMMeXilfr
D3nIAY1M8Nii4XhzqlAoA0x34xVXqtnr5+FIXHzylqjV/Wt4v/gcim/T1oYhuOdXW5vIX5ec1duS
sZJBOivViEyGKi4a9z27ZJF5mw3GKlvscy5Jq1c3YW9mCzYJSGiQVgH0vVYfeWZIU1A+7fTs7e/S
GvhPz1wPgstGJpTEeY+A1EaP5fX8qBM2bQVGFeS3ryLrY5NxTRNNyApP+7GK1Y9rbl7oBt5uO+fI
lTMbm5NAxd9bSjzwdGwG+Bay5TABg/ZeCRtSOsvHogLlSDR4etNwdi5pffP1BUJE6GodKyHkkXKZ
/o2NBj73p/Ctif7DTfpAG109yy+5FyvEBWzTKCgs1gVZgwcZHp7t1N9YboN9WLBtCHupzjg2+EPp
KzSZDxi5u+C4AMGphMbSQkf1ID5Y6upQQhqP5Z2PyE5AJPXkG14xPDRzvuHoOxqQgy0Si+A0KSvQ
CovNHdsfmw5ffi9vQaPZc4CVkYlo+NiyEy8eoxj6p5Dfb4S37BHRDGEyZFWS5UxT6AQCBrmg2tGx
gp63rQ9JkEPQkAH14YQQWVSSsyJ5G5yd7pMPZoE6gBA4OvvvEcv+aEPmQAfjzFYZCmUoncN/kBg9
Nk0DX1mwmUMuuthjX2IyVnwWCAMPpH37tSCNK3QimSNSkcUktI422hhBK0GnuY/VbfWFGlgBzLrc
PsEWQVKUaMKbAH1voIh2mgLSWQiCUhzYIkyHoogjcSqCDajcnDOcfzDEv5pGAEF8IAJ4gTTYqTm0
ANcEv0h18HLQuEtnNedjS08EK+SY+DiLFnih4pxY50fyCC/sBI5lOOSD4FbufB1CVXYH02HQ79Jl
MelGpv9eKG6GC3XVRu10iJB1NAC2QVsaDYGM/sypxqkWVTtpfR99cfy3dr/LIzwugbTp3H4ECx9U
26uvwHrgnsMiidIC2ckHUcQWxc3bWQi535t+CFqBqyZGC3Ca0p86K9QJTlAeXt5Jx4vNPdvkaKLe
aJeGPq0hPw9Z5qRLmSGKTHtyv0FNd8a7V6BMrfdy334xmn5IhjBhWIQalRgbpOZ+NoL7OVV/90NL
lmXLOD+QT+5TPvkMmWZS8mzvtN1z8ubmADQIGoblUiESY3ggQ4jcyxpcizOuWg8TvBbHJrAEDYOm
Z55N8RrxkD3PEO38cmSCD89ZeVSjEHBCLP8UdBg3xRx9gycfl5CvdywkNSYPlrjtHXkiGyyKRzL1
cHWeuU1j/cSBn5EexiSdKmUumTrNDuVm4DcR1oBA8YWEBZJQ8+T4iggDIp6y50jKKu4JAyj8yQCl
BazY6BJ2f32s0LYB1BB857+jwcbyaX3UzXekf9xPJLxMW/IMziqKrKCYEvhMWdQxaff6Wx6+nhkW
sZKQSAVFVhOKIBIbBSwL1gwtRgUZp+TCAxiorEcxIO3NuC+nR5Z3i3TUPtCshnjKfJxZ4SPJnVdS
Ju/kU/A0sot0wnWMHhnYpQH5zT1qFk6JHe16F5y/1HPJIErD20qt7R3xS4y4wKSFkO/ycClU0Hel
qH+enrUjqqgL+nR0e+DF7T/RYH0xHMuMLzfvySebCr+1sbrkybd3e95R9gFYwB2rMzzY90UibWRg
Agw7XAm89w2lSzXOfEEPitFJZF1EQr/0r6sOTJDP6xii+wyplpOjDDLIYV742vY2rZc5ikhsKJ/t
gz0CJ4crcezNQH08DMBwtRzXQtoeaOPBFOlD/J2/WW7QuK9YnrxCPapDQa2fxc9N2entEaIeLTjx
IaZCBnR6kb6IOCAgWBEpEJQhajPniw6kR1PBFDVUER8ES0+0iA+G5x6EEomKy5i/Y7jjpGXro0rm
BciCFBECFpIISdC7qFTuQTVmebHdUQ6KNHNBT55m1FwwvrNS5PC1PjMx2Q0u0Qz1kfvGK1w7PzjL
ZhyfXAUqeWh302UEKmPvEqIDhLSmQLQqONfzuHRJ84ruG85C0EAospEu0roY8cYsEowUlC6L20oI
EzXIC8omeyPTMEnsv6AK7JSipmYqiY269Q7a6rBtAK1yU2YN5xT471w0UGKIWHDkQrN+kA+iQLpD
g7DBnuhzcSvN+5iuZPQY3aISLWIfUCJN2NiRv5hIeGQhMhv8vA1kZOy1qPmyJf0s+UEoWBhV5PSJ
OXl39mDx8rXp5U9zrRUIyyTffxLVyxcdibmyq9Q+UV71yXSAt4P5xxcDYDh0OX6ElIXJujy+2L+C
AUIPEkQSikP/KPTeZ9FQ8RAL+oJZEOjpGKTEEShzVOLqRzwKoQzhLfQ9Q+Bt9x4jyvqyFtHfcVBl
zutoeDAFJMEarK8yLGWEEmJXonwKjIToIXR69FWV93ZxuISP2Ws0POUTdKwUE4zA/LuN4GcHe9NL
F6Zz35ZjcYMQutiYJJ3fz7hjuJkdFgk4qlvBuxcoYIR0s4jhlNDRketLINNjzRi2eF5zCXRC2XrG
PF5lRhs2ieQqE2tkkXOtToxVzzkfIZMJiTwb14EULzGrcaEhLR7jp898CD8L7i7z2eAuSt6gsHVf
6O4uTLWgSnfSxIT2W0sMdLuP1iZsxkFxh4yVoNdBjHDzTJ4NeZyFtbPu3SK8u70by+uB+0HEp/uo
pkiyHil+M6oQ6VxW2WLIjssezLsx2wip0cAFcg8a/4TYkDls62f0DnL/ClgOlcn0CvHVb+OSXDOn
jB7RIH6fPoDksK/OxkSPQiPx9yK1qPHKnRxl41cBTfhEyDOVXG1WMLg1vdv5cnAs4j68ThmqnTBU
hiuZjbPAikRSeTavx7dzfS55488592/e0CuYjy1hs0OHygd4Megx9bi2IX5PnsA102nmQ/DIE79J
DETByPMeHx2U8BC2H33AiTL42O7V9Wt2SbRQHvWTNH7M3pHYEJ8TPTZjY2fsCMIHqOTx9o0RHA5Y
au+Vv+oBhPwb5SGZ3JhJkB5mDueKXhHamyfq5nZ6LdmTJ2C5YOr1TChsqYMc5dCyH6wGkKdFROZe
ZOwGm5ZBZV4WF7EaIvt1srh2vuPXpPLRfEpxHRtnNSM0pV895mWsjO4lNgdmx113n0kdvxa3EIK4
XaaJxjgGuwhV/zL7bqTY+iu4t5n9nhTeQbdZCT608juoxzFLRF+eKjbcFiUkrf2c3Tsehp/5IxHV
UmrfDsS4PEcv9oaJMoI4IcaqiuRxPX/M3/vXXg/Lp6NwsF5/ZCS+7IePnQkBRcfCsOewnmeQxJyZ
rMKjcYludNIYgBlxdGaCOCOldEJpwPSO69xt6I+YR8oUGbcel5dIOb7Wj/mX0EfmCPeu9EfDPxt6
5vFxcXQ6Y+yNaAfmz+ljnA7DDoTmianYlWct0MRisKjCImggyvk0OwvOXApKx/SeoUVM/mXBqBlY
yaPkV166zzdYlwWCpiXgTQhGaFubStTr3Zr2UjmTJSkf65m1hRnDJf3cS6nbks4DnIiQmUGmhNfs
7yBpn8hS19/X9tn/mJgXs5FS4JVmvCSC6QzofQ0dOFjfWKa74tShnbCzXRUTPKWfezCGEbZpDuSp
CtDC88wJB7VlX6BpVu18ZV7du8GEQke/OIDv5oHly6gE1nRq96hJGRxO5VTaEuqtAU6nLuDDq+fs
lJ141Xav0wowbu1K28iv8+OE5Oug4jaL0TykxI1O6CUVxO5c2wvjWNzB+K1HbeUDKF+TQWNTOPH/
axY0fTSlGtpnzn4xjNeF9VFQmu7SzXDES79+Pyta5Y6wqfeS3+wnFm+LU/lgbgyCcSxQzuEIQvDx
i3XulQU0n+9I/Xq8Mv+9QTAnCqFr2ASgB2RSsPNkIFqGaQv5zPyT6O6NCokB6xNjLfVIh0CVtDv6
whFo0zFCDwQmlOC9Fw2h5ZWJsb5G9glxIQKs8XVMvUUFBjVqo0ehfKQ6qXFeXNfoJUNMEOgvjyt6
H9WG+s9nWyJKRhRoQtAJ1wi9sEhDjkv78EDmJYTMQuQEyvuGkqNyVjviCS9nCi6qlDUJfMgcU5dG
zZ+Z9olEUeoBTLZeHeZjhVRew9MW1ODBTFSXGs00DRBQmOkiEkCA6c4GkcIxn/oIoAznxg7GrC5P
Im9cCGZnM3B5ymyyEJDViSb5XIeDB6e5ShoCKkKKEQryCc+1Z3nUOjpvKSFWvJKfa1HnDTnr15zz
/jUQUULJkySRekt4b8gZSsqi6LkoeslF2grY4s20ACHZuhItRnMsegDRN+g/AFaos8yo3tbHD8Uv
LTP5BclZd1OfYQXu9uMop9bNoO7iCg6/3mSLARMSV8P4vuopTjb1gSaA9qtzfxQ77tw2EicRIQke
UJf3CuqgJg0ZWYvGkZQS2lscniNpTF6UipyZ2Q0hIzLf/IL1pcZ4BUC+yQXtLXJZLZFBM7yne/cZ
6UqmoZ+N/3Jul3vDxe181q8x28n+ResaPGIyGew+sojtWmUhgEvSR8RZBE9GSD0ZnMl79BHQh6uh
uFEwpjANCxWR/WMywplSca0wzffuX+mdNj11jMt3Mqf69MKQAT6Tq05lpmVQhkmj70Jvw66wGZSO
i9F0QZ6uY3VIYjCIab6WhtGAaSOvCUEe94A24iiB+67/IWdW7g8TlGu1Cf3K0FcR13NBGrflYakC
E9Kbe4PElZnY06vo6ADyMWa3l7DW9iDAVhVAMKl4WNToItYqmhZioj5cDey54WcrKIZHExQvtn4g
Gwrzzh9cf29I9EqXuIGxPJJ2VrEuV3r5Z1Ge1k5DrwP0aLrS14fmv1cThAKtsr9Zoan7ijTRlFk9
ZLiKfRMkwTVRywQc644Cph3xv1YCwTCQIvI/Rq0l1sLAn5QTWVqSWNyNLErRIXQkRWrUy0yufqs+
sFNBWEfhnokW6qTwSpmN0UhJUm12q4Nv7md32lZFCrmsKcYQxLp7lewVpmhgQh7R5O0pu2S/Y0iL
zlD2Z0jGrDm5cG5iOStjJmcykT5DQF79Ag9osfRIWLcKJTypPEMnZcwI9dI0RZ+5aWq3/NNK+vTt
tbMz1M1h47LeIbhGT+Co3Xd+b+fWQYOHZ5Lp3hq/EV4HD0CCC/BuxCRo1K9AJuvmYRfJ5ff2cQlH
6VsHYLRFGmIGDyluN+YflxCVcGGAtXDdhLW7ZdIX1pkaysQlQCxFZiSHJG0BZYbXUGZTPVQVDUFf
Yxa3W/aR+aVFi2YrlW/uVUY84oBHpUlE0peH/INacjiTJ13hfSzKbrona/KRvUIL1Nmbma+G9x04
7U9LAO9n+pDjwnR0IzIv7hvBO9J1I0pbG/il/200R+tdg9ljFH19PFD8dowADcuScFRNhwlaynLZ
jjkin5Co8FvxoPfT3ZXpBpuG6nXz9RS2inKq6Um+Mtjre5t86Kghv//rEUk5uuKySL1b7xAl15nn
AWrRbCpNUrdE2CwTPkPiQS9ynNtH0MpBZTpFEzLCqK5WFuYdwKImrB7BbZVXKPs8AykBaFgTScx0
P8gjjmtFaNEgBZr5NX5v67D70XP3tjXu0W17RdvwiBE0DJapHj2NCKiGZ7yq3e3PvfefnCN8/mrk
vS5jbCcLISi+rixGYoJN5yI51WIMLk3+fTHOF/VInTNHEQVKju0NnAOjo7yzzOAygWXmxmWRPFWK
ZZ5HpBezVXRMNQlvpNAM3ffPhZo8XTzOBXJY+z5tpsxF5+H/uZMpcI+/8AOKK6bcd+7bSJrr6P1M
CirIDWKKDPPJ6PLyHulEqUnGWHJxPxN9wNbiMuLXWhViCBP+b7u/J9pngoiRNfP1s5dHakV1ixum
dEcaQwobnNcZKUwGmn70tYrzmsFsKtCN5G52YPiTTHXTh3un0h+A7kluH77OSlhNvzRxXmg+Ika0
hhrta2anenwLPoUNuqXsN5Y5fYw+u6sSK71zfQSa7OqYuurFneZBix+cvgTTqHQIRtDhiTlWslOe
c5M0VXRZkB3QNhyfGbuLw1X/7O4MXyc012BIMiOnRK5TjsR0gir2A9ffjPM5mojQuONDrd8bjvVB
9vtcc16Gd/yF+CqMBSFiCD5yqCZ0+MgY4mszkSPUznebSARmrT9znxyBGzBuHXRJc8wYm/b2S5J3
JFv7uZGKUcZteAd/CTuoq1laO5rbzTfVnwJKBIwlu6zRAjIWtJi7TFlTuTKnFB/t5pqozmfCgqB0
1IUi8k4ejKwjNjTFz3vmQs2oaWG9fAAKBlacyThH7EGsKaP4Lj7DMC8uJx9Zw1pUXD0IqWz8TAbz
epdFX1K16H2GWDdhYnVp0+ZxzeQWgn9gRgDuhxz26ew5xgCjRnAeXC3NhaCCyiBUy9O2AuiuAkXx
Az8/s71f4sxtznJ4jy30W9DE7Sad36LrptMSdf/FZhIasl0D/prRi4FDCLvonm4Dtwpex+FiUTHR
efcNlKW6fA4dfZn9yXt5kb1sFSqCGgMAB0pSiV+4Kx7ed61umQH8KYLvw3n9vDiOmQqIkGjexW8w
hGmJrR1ILyCPvrPvWvQKDjGDvKlSf17w1FAUB/00xGr2z5PmKmzDp4+jnyRDHOswesRbKkl/7Jiu
09GSq9shYSz7i+IZHf708EJkCU0bgDogJmJeWoaK3llMDP7+j6TzWlIcycLwExEhgyS4lXcIEBSm
bghMgzASIIt4+vmyJnY3pranGpBIZZ7zuzPh4fLfCx6wAgjplwdmSYbSYRgPff5gR+v8whTG0+bh
9rTwei4H2FftYcRb6NQ7VNOLGn5c3vQSYv1RclImWWBM77r5HDh1DOnNquERNeQYPa8RDymulyxI
GvCBpb7c729f+w8UH0yXqZg97fYglKZiJ7U2L7tDd/pkwaCcZdFHd19JT12U5A3Il7q/YNCAaFPD
WnffO6+rLZkuIr6f8tbrhnFD1NYrai7RcwcBaHKiFdfwbkyubcaupEjmAEWjlozraUsgoObVPI8f
I0YsR369rdU2/RxtofbE5fodJho7YNEFO6fZWfzx4xWrGs85OViTkT5XEevvUMe3cMyOAv2bfmbD
67z5k1+94u9zS6T3azAhPUgixN+CBb4ZUxHnPfjzIXyccZhDV4z8+6wC/Imu5Gs01peRfSrzWvB2
SJGWqjd0Z84IyXqE2rv8vU4ezayCWsY7RXUfsB89nXfGhi0LbYbdPiYNedR2Tb3cIcgzq3+IKLH7
S60/kKzd6Tv0MuKrQXLmNSEeizejOn9H7CF3n0U5nGvXWCxOvvjy8IWHRcJ2TeugxsJsYAt50Z+P
baaoju2xanbftDDiJqrKjzm3nm4NbtO4Q3yYbyJTWahj64lVePZBdkXxyYW/3Hxkjna2hOyRkxMz
/AN2DE1ZfNFNGV0G06SAmvtQi++ocNIikMsA5S7Bt0t2+8sXpaeD0Rp/xshiHnsdl8tyqxB4bZez
KzwamSA7c1gy2B0WwkGShJaF6m1wzE6yW+07x5iC2lOKDEMlFEfccTgRywDCERHyDRPjBCUEmcsE
wmhLJr7ma3Wmo4yxtEANtK2AYz68ehZcVtfDw3tNip83SR7/el+92WA+BcbWnWGyUsZ0oxD39uOn
ByvL5o/JYCbQzOJfExlbGgJjJmNCo7xKb54GAAdCAIepWd+tTmx7scni3b9uXtE7uwq27NpdVDbu
w87qxKENnCVslwCzDlQbo5CxipD33viraBiiprYfFp751YkTwHsD8TSotA383eBV7uOHBoSUQGay
W6Ai3jtSOfoI2Xf5TK2TQSz4jX/D3tv5hZf905MbaljzeRAIR8fWoPHkd36FOB+7CFRcHYD8UlQu
7nskZYDNYFfVXnIuiTb9Eu/1dXHen8Hk9jsPdehiWQeDI7YE9HQYsj1ltouB/TTrh+/GytI1OaTv
dITwlvqc6PXgEzPzawZtEF1wvO9ClG7p1VdWeOqmN5K7vnQFyl4E61Xw1hYWDoyo/sirwdUyyk/h
7mZuk9s7Kq909z+xDtIN14Fwk21bZUpgDqf4RAR59WWb+cI4BRQGRoBSAXKA0SPsFSMA5YB8UhB/
diXG+GqM1QXolPxeTIn6oQTHgPhxbj6ggIBKb+aecYmMrff6SHfO28JXQ2yM0Xv6wC/x8KugTIHR
vnv5DIIWj8MO/7v9dimn7TZ5AXCEeiTF99l1OZhIrmQX4cgtmVPSLW8pfT3K1VALZSulIILdEWTo
kbPW1fFMEXqc2/cZVG9lHrcfvFc9VyhsehhR6CjqVY8fdaZEd+bRMwLxxBIUuCZK5eVz3WNbYDlx
tAp7Hop34cK7A4Fyxp91sLZBQDCYmwcyE50+ySjK5oq4D3ZH1w6wKLe+MQN8q6aQaUxgGa6Hkbyq
57fQYIzGiWoOglBaqa1Z6s4YwxqmNw6nYLdC7IcKIv0s+Oq1uJ49UeoSnpDS7A2xcPvl7MLqroSB
CGCJVcDvoddWwWlu22KLRpKZij6/TbdXbBFyz5pEc1kIEtJkUs5wAIAEPaCXb6dLxAeol/qKl3xz
+n7hofXVjrtErAKixW0xG4UEV2CdxPxaQC4L+lhaPU7DVbd/sjGi1YA9SGVbqE81V1nxU3KJ+r3i
SKt3OtjcfdVtCOCFVkh4Q/ygEG9gvoRyxb1Y4Kn47GJlAkkhFRBT0DaEF1h35JNoB8guSL5xg7aZ
N6ix3wrNVgkC5zAs72rdeCjoZ06/4t13HkZ//u+vfublIXWJBbSE+5/sNRAOnj2CFazyz88Y9/g4
Cf5BGbO6pzsPN9ASAmgv/L3vPfgzr1gGPK3Im8I8GYU7SEbZvaZMnuFvVqtsdoPF4HOSL8Yzz5a5
UV2hsguz2TU1jmWMwaNxyMIIyeSYE7NVEz5xC5ABxX2YMYmHqQGMjzipW2GS+UX5JwR2AtV+kAgB
M/NCoqL8QNkkBhkTgw2VLwJbB8k5mFHBUDTYgI8lD32wUUo97AOvBVKVPGT4Jury2Tv39XfC+qKH
6sbWeMDzVE6/UC24c68SY2MCDhkNCxlin3KaK9PRyMaI1i7L1uoU76GyPzwCIgA/PLBbY/czhPmp
HWT/PSY0S6GxHdld7Y5HfqN43ASE45oQ9gqPV8HbvZ6i1YLBvweDOrw//OLLwXnd38Ecb/Ksh0XI
ye87EpbVwiIqHmpsNk+Zm0kLe9kMQFKd+x1+o3HaoTOeXpPxNN/jO+PRJRJ09ZWSkjg93hl2RFyV
YY6u4XMUyUCkJYppYkgrslVTMqB7G/IKjdk1uhuLUovLlkk/5uNiaxCKo5TQWvLzSJNEZya5zFNW
YQvZprJoMJgW930+nFMFgKKg7da/jg608kAnFT6fXsGb1+4gs7MPxx5L54W5HmHZ12Xd5rxrM1z+
j9zSjzX3QCSs7flX4K8EKm5HYr7jJ+oY8ncjgas4oDlsQc3QE2FkEXZ28ESTBrb3sxWAxvgy2T23
ynuS94uPI1X+d4ctvqEqxMzi7I45ECZBK7B+hTcaCz7hPGBJxdDN/kdlp3uAzHesSgaM4LGI8gPl
XRXJJ5ViD7MXB+EAHZOZ/X7one7u4HzjIXi448Jjd1Nc9k0meQCiE2DELh5eCD/xMD9IiIGBRjiZ
sYPn0XFW+P1MlyJAjXzn4+3W41pmH0af+4mKsSsXaNkRU9NWdeZ1gt3nObSztUTAJBcCYuYqMNp4
8hZKUKz1zmLODrowNTLWQN4sPdbw43QF+NpUyWPWn/vc+WvYaJ6Au22aIHn9WUOzToiu+nlPhKjs
GmpAM1g134Jh/9+c+ovVuiDl+U8LnOQoVo+Mxoabdy+KmHGuRvcISswwwS2FhZ9knXm9E2c8mzhl
7iemX/wpF2N3wPd/s/F9UFDkkaijKPNuXfCuo/E2+4HElV+mhKt0y0Dh57ngFWSvdSUPVmpANUMJ
iOhADKLCc0YIh+bqho08EJr0vXNeqF6YIDWMJCqOq6ei9WE+C8ZvukeRCqhqh3vuSHC41vdBgJ85
PqJH71avJSTB1IChbg+YhEeuHiB3BGZ++hmzAN5OcwlGvZfj8Dc1zt5mrsxeI7eneUOkm96oeSFz
mIpF2ThlNAEjHfIfZiUQVdCRmhvVEfK6USs0FXircCiTpDqy1NmZjjqPGIw7iIwTNN6R6VUTqFdE
Wux1r61G0gBjDMmfRrHEIYWzk5KkQ0j8Y9hGkZ53DqG3WlAdBvadVCA0s9xAlBkXk+lkE5pKtFqS
R5dVhfJplDwmo6vbokhFc/APVIM/n0Hm2RSo3fr68lmzoI4BbQ5nvUH6qC0ZsIdeebe7BTVDzlMW
as7LrwwHjSa1flG5Oo+1302h0AJwg34XfflINmz8yK2RCiDVowy94Pwh2XHGHsiEYE4P/Rkx1CLb
f/o16m7gL3B6wMI3Lpfcodangn9WR+nMLiDHz9DgE06a3ydCMQ6tjz2ess8R91Dxt0jUHIU9885R
fWGbR+aCOsaRbaqyAicLkMJAnBsLFJIiLY4T/Ix7R90ghmNlzbk/zPK4jQLRnXKBKu6zvxVLkBPD
6IVjOixQGvEBTTzykPYwMs5VcrItJyXd7McWY5ZX7LPDUG0I8qK2gKoLn46UfmAeGXVnG5xgw7BD
1IDSJkfu/5QDObOl3nyu2kHY034OXaaz7H538zJoEn31cg/Y8ZAucdtTnW4uY7o8Ldqfeji8XExA
nuIScRHgPDXu5+/YaxkDjGfjEpWaUywlTMB8RhEt9qgonktb0SX7+f4nlSfps788QEYCvAbv6mYa
BVPSKtKGaQQPOdrOXPH6FbsxVmj5ahdXoPmvSzJr0VrX0mJwutIeHvWSERb4cobIhtU3sZ0mFmUE
llVKcK7RepyrHA9SHpZUb2RXobBLP633gZWhPm4JUfd0Dq/ab+QAfL5tTalgzmwiDo79WCYVOal5
PstVuwOKxoLtX4fL7BLhYTUUu2X6GQ/aw89fkXIPXn1UY9NCCrsfg6KyUSCj+TuMWUN84SPNfY18
AQIq3rDw2DdoEbnMRxN+UElWnL1uXQV8l3Jj1cTIYFBAhzayRoaNeY/zfIgZQaLhtPN78K5czFDV
wAGiqzPnQkzEbl+q8T2bdM+oYgBf5eN7ot9UNzuEtqyLnXm/Ws893WpGC1R4LHTQpC8xW+yQGUNO
HZZQc+alwNaUOsUFZrznT8b57VXUMpTsY29wcUpo96zyr5RNVBmoTl5QCjT2NNTWp7THA3fYYe53
qhWdCr5iHhGCyH53TzreyxpYFpQZtBnuxDrbr3nmzC8u/Z/7JsYRmKOjyGewBP56k95SjJU5Xafv
CNw4VNg3BeZDuLDdHEYOyd4her+AAbnMH5DRuYjfEE5mkfAwxjuJ/kBhH+85D3j20JciwgJ0Bw0Z
cqDDtlIrjmhMP9OM3vPEbkNoAaKEt2XQIqcQet6XwHrFafZwt5M8BQs4Z9xufmHBnDJxX0Dj3Edw
BYNfKb/vm1VzYMZyIM5vyWLUAYfYHDG9c+c7nDJfqUg+x+6sA1if3lTOXzrAi0hwhmMaMxHMY3oa
lhEk3A8itG7u4xXmczSazivOFLTbvwc6BB9ig6AsOrM1wmhUQ4aLa+Pj1ohfyD9D0Dg6Z3og639a
NChfHl7cjXh4Zp3TZBbYou60i2ZENMwdsx0ZLQf6opjpLVdikZ1dzKCIbHENB8nYGS6ZL44aYSsM
uoLZRaq1+lgvh6ALjfRZ0qQYW1HjpWQmqC00h37OWDwxYZJPiEzJDlBgMfD2ZilwstrkyqghdDSa
9aHDp8ANNYKzfr8JJXD6ioiJW7yDzFdXz5nklhTs5AZ5R6mDppVTvpB15ZFOhSTq407Jc0GghdXA
fs+oEPgsQgHMuHASsSBkIbHR/jOolKnP5n4XoeDgVbhtrCauG2paCXqkYtfS3tdzDulNZ1OhgSDu
r8jcBk5KqNoCvxShZTQom9eKzDFrGMsO+ZqIoQcO3GjGlrxDddvyF9nXrSdsJ/M4A8SwLjfpZSmY
GdDp8QELGNypJnrw8Oshj6z+ideuLjYZxCQG3MLLVCkCeOpI2k3IjVrsXDnR7X+o0NiHAfA9W8S2
CGLyDdENB2a3aZuU1sXO18aMTgG07rWisB6RMFR6by7QRGzi6kfpKKSFTLmlahJfJKmZsLmhfizO
X0SsjFvn7rdmvH3wMXL3YhXokNOKSk8z1ZfVbIhf3epmB0nowB2EJHJgnnXrcBTLaXEAav6gW16S
cIfCD71fzrhkEZtGQhiC6+l7w5dc2R0pIcGRyVtw+OYtuaPDtIeV3zpw9fHDjGuH4BuENQ117MMq
cqdrzK5xEDR3Nc5Qb5x+H5vqGYMc0mMpt9V7zJtgIsQ7UZAkjlyCo6KCQ4F2r9x70PJNwYJrXydj
+BsNBCuEsB4UaNM7YUsOcpoKMfloItWWijalED8MEHPzcIsqpU2GrnxubM3L0vvsUZm73XTQ/cio
2TaQG/gDLMMbCXMJQf3MunTHjOUk34/co5HVD9Ph389DPCS7ybV21BEIql2kKs9QWqO01sFSZGC3
i3tnLFhhKenL5uhz4J1g6pDVo+KjObe6pAzo+ufaojnv0Kxfktb9kjPZE/X5ez0DJVJxMFjWVo9E
pjvZCWkzu/gcL6vXhWJ+HqWA2Jc4SM0gt9Kp8ErNk3Pks5jN1wRmqp50bKAQBC+rntdJt5B/WAbm
4vWvRMN9RW0c3tLr8jkbbirF3I3RXJCHU+8llwvz7gHUI5tIzzfAA2dBB+egQF8HwMzv4yeAeZl8
GC5eJuOQYiMYRUCJTuGgRoL4DYufLBwEApNCkMdoic+5i0G3I8ntSI8bh+NQs572OLzOJER5l5kR
7o6jzYMB3rtp42oo+mDLZ4p7n+0ertab9FdXxR7PdYzJe9ZTDSBL4ty5r4QUdrSAjaVqvkNSgc07
+nQ47Y5A2wYSEtVT5wo214tdot7TiLlQtq+oh89E+k8eAO0/YUtw0cBlzMXANaQm1KIEJnzC8W+i
noebPekfOhqgBOjXQ782NM8PUEmhoPxSASag0yD02JTcm/lDGqGIDOTjtCELnjzaZns7qKRMPSIM
JWwfrDu3jF5raaYE0lRjN/myvaD32EMru/zP7shXMsIGWK+acdLPHnvDeySCg99eZg8ENit1Tiwe
k8vv1hqKyG2W+WmII0oLlQ1aE+5pkXaKbZz54oZEREGNs4H1pN2YxZ7Z0jo7n7i72dOT0VnKk/aX
ccmvRLN0n2JojyAyUdyRGaLbA+2F6AeBXTxd5NhBFXSLdtJMkWC7z22ZVjHbYYaxVlMcVHCc3D0a
InpTuxUJTdxnBM3IgdjZyVOLDU9CfEeJKeKX/FF0d4UkcjAbbG8IQNcVQeqVtSs95eVrQ/NJsU1U
U8H7Nq3FuLXv0xuctZWEvAsx4KxIbyly+t1GRsaHeai0b3RbD78m804J5TpGv6B/FuO5WAbyHPpc
mrIaSmpl9ra52tl5wPq+zLTwMrslBk+eNKGVLwFGLpM8yBVzQAEydKDCetWK+ccF3WFvNXT8+/r8
QvgzCprGKg1bOd72YKpAAA7EJQz/5k0yXe/S0t1WLfKBDlzgO5cW3VYKpDfjJJTaMn6vDUlLZlFy
d147R1lwjbqt/WqMeOyY0E61e0QpohZJ6XBo4SwsBdZwGXt82Ja2nYmM+L6Qeuce/5Yf3obPD7Dz
yPs29bkjCxPq9MLqMbAufqJdGVyXYqE9NSzbjhaq79U7+GJCgTcXhKBRmtwTZMUJQwaDuhcjMfMY
3UONnnZKqjQyRtmDQNKPeea8OdPD2imJmyQpE80HsZmPypX7vy95PIekhmth2rW0eewHc/aUF0GH
F+b/FPuXbl5malhV/l1Ib3e9y4IVIDNfDLBKlTlcT3tG32TY/AaPf7Fq7L8/4+f6XEMyrBBhwHsd
sxGntYwLF+jckbpIZHO+7ep44fqtm+RJsHQ46GedEaMx4r93vmhTOwDuMR9YDG1Ais5TLnxeOcIn
Rk5rKEcClovqcTcvS/l8nWV+PuuHyLP6oJuypW1QqYrAuC7m4081bzy5cKafGfYXvHUiBWWPHRru
QQyMGpAuIHowUeah3OP9RJpKsZAjUe8yXv5OrKxudbTg+IsIkRtEj6d9u68NQCmYLrb7lG8Shhm7
jTBnoYr3vwciwagQQpGwdiUXTo7QFiI9H7vNHLrGr6elYn1R8qGBFO8CUsOv2Y+FvFb9ZwhXsSdl
5CTE6f0PoSl3+4sDpkXX4Bo7i/gNWkXHSK4/lNHl4YrtBdV/DZRpawniUHSIa9jvxkaUow6owok9
AePchc8UVFc0uyBQVCjYGbiPPHjjCQ4JGmT+rCCnZP5At1f6hpNOGJZb2yrILkZy9BjWdYLC64I1
7LhVyS/+x4k/Sy+MTdw+meOG26QkZ3A03U1ZeQw+mr1ZvrfkA6ppDX7Y7Yud81EC3f7gOPPTz4GP
IZF6n01Rv6JumBBA4+Nakw8UHJh5SUU9IE9jMNHrMCTDpMbjEJOMFY6O13GQGdEQW7+3WwxAkPB4
EfQpRIlrsbmJmXZ02My1HOIWz3922zGwyUCMFBteIzUP2Km9+r6UD0N0upgOmOsmM7s1uGD2wpQi
1ImyXzPE7/Bd0vL3K1AIHXSddpMGe1ISCf+myMKk8DPma5DIk7xim6odDsNy9cY6JmxbNQGUBVYc
RgethYkegzkr5R+wnAslsAdG+6pY1rBeb9Bj2YBAGAeonFNxwa/oO4y+ZXpDdKGagIsDhkY2pKCi
Jz/Kd7d2O9B6bFmvxoJlGy8q6p/dlF4SHroPZYJEh+gDmENMz/CMMj2VUBQQ3LvY7RUIrKEoa4P3
GqF6xzDnAlkbrkin/YY/N0JJ+skOlM/K3RtpV9V6EGPMHBFAZ+qGOS6saq0nyPFnTyM8F/O3YjWL
Mh3GtzFy8vNpRS+lrCY5gF5LBjY/3E3/8cM8w+zfbVIB+Jio8C0o0MxrIC6/02hyGNmPA+gB7syn
RRmN/GqVr5gZBUuLznpeWEiizAUdbeOrM8hZQJcVKdvua3Kf1p4qJkGBzZYhn4LBrbVF+4OIzhOm
BfQM4J+EHaEXPdNgk8PyZQMOGZxEPsWTnGc2cc156OmLsub++6xc2rjMASELR2CUHAnRixIJKE8+
yduaUc4QpIXVYKjGmu/ovfX8+qJzHcJwgDHQueK5CyGAfNyNGEF3XrOvVhCXdAfB43QBsDq+V/fV
20G4TSRyymkJCtcEY8mXYXxBC3C3+e8G9Scq6unnf3mGMKdQsJqrSCQZYENBCFySDIS8zuzR3rfo
2AdBabVzREesNQwPXKLPY+ZIeECa8GHd5urPX6CmiYmNTAJ9L/R6UFb7T0wICYlZoBVfClCrJhJe
3uhexRE4BtuN9R5aKMPNsEJ7AhsmqCI4YK8N8MVQq3EQVK3JOXN8+V8YunI5BEJjv18MGdHkqKSm
YzsAinhCR73i5wo9BeokkbH29EcJKIU6GxCfbLe/586iS+NKb+GT4kibf60S2pW8aa9ba4RN9mcQ
q+fegNOxOHLD95sOjvVO7+8JEct4oZMiK9yoaHkImUSrKmS0vrKzkDyB6X1QOIlkJiUEqv6+TKBN
2gTefjwTDOcHzFNP+HOsGSkTgnkN7zU+qCLGDTHM/MpX952+san74Ys2eHbx1klv6g5XQbRI8IHZ
mg6sfga+n6aHDeO2SdNH6ESeJnOXEKiRCSQE4uSFiG1EDIXNvSWAA3gFcBxwgmD8lPDCG6EGYl1O
b8FwHn0g1fqQTMFNv8NQgICSITnTLK4chI7WyrBX4m+zq2DDEq6jnvWLFJDj5OO2riZGhY88ghsY
mug9yV3gQWLyO0/sbg6X6ZbxfX9ARAKwjU2RxxEtOzwMDl5OtKn7G0WnBZaZGfzdHeC9JAbohpLg
umiA/U+IBszVpEc06Ehhvi/jV0C2B9sa+RA66S+/xEcwqgpywm3jfoWcE4zo9y+lBzgNDptEBDKg
LbQNaKScw1SWzCVRMNy3MdynYkUn0GfG2AqtFV8e7es0T/AvY01VvBLfL2E9XCpTpw6Me+cR4Sy4
e2OH0upo3E11ok40NO1ncIH2FjKHl5NjUeHm+1U8af49MbqBgd2ow9Cq8YwRVxip9HbfxXX95zwW
IhKBBOmOSO1ZZZ5GplYqklFtQrkOhCPdPNVcFVi8pPOrRcRJ0o7YpaeH63wJprrUtx8mK3KND2xG
AC88hqJvPFxNMcwSXPNwwWYmQl4uKeYeZP6Zm1sGp9rHn+kMhREINMAaQ8aZRAZefgtEfsd4IVI3
MxT9rfUBlJwPfiV8xwgljy/y91PZ0qh7+Qd+1iBbXdDjBwNgGWBcs2QFxzMmYhADNXMeyX32WSXh
2P7Rp51rTLAhK5tsT9Xl5aqFGaBlsaAFHomQZyCfHxAYblX02Fm3NdzBEwEzrr47mZDoaXsbqQK2
yRQnADprCDEYPkudXy1JQnqBXIxJbkjakuuZShC9NLqzHTp5w6bQ4zZ9XbppjaARR8dVB8xZHLP4
ZaMWdJ8+gZwoGH6zQGVQ1Bc8Yw6ZD4bzqw7cHc3Sw4U9KuKsxdzX2odfIHgoyirhS1ktdD/0O7Qw
F5jpz/F7FAZx/pMUhHLI2KUPPBRiw2UfZR2J8Q49sXWk5a4veEqHjGcAI6J7w//Jnmf8EjBrhld7
kcR3Yi8g6yiSEEdunsEYjgxXgmDdCvaiAGRqefkhV3xGTTBAFI+S/OaRxvdZ69hJMJN/rNJ9xehP
3isCiEBJ0UFxTwH4ICvGONR4w8PDLQvzOX8Tqk+2Ocot5wmpeXEr+sK9oopLZSAGf2+AuQwKpJMC
WLUhx7g006SZVB1vctKOTreBd9vISIEsol4/C6jFcluX+E7G+pTc2kx1hoRD+Vh8XyKKK2uCDlUX
fu2P863nX2gEQcdgwVV9ER12x+P44WnWUwiLfj3GMUHsbv5GKhnWQMwZ9Pt72bN7Xnn+L3vGetGf
CUXO5n1HyKHG5fT6mWQAkHdbkxZDILuHg4wfP8BdcrSRwL797qdYtJpHfM8fZCm0QRTTP+jPRbpN
G9xmkoPeeIIiuBLDV25Lzi628z0hUZzy1yRPGsgm0m/QfguoGXYIgS9uUoi1SJv3LtJaWlOkGD8y
Vw5xOQdmYzY6yov0PXsisVGix9176Os6Cx/z2hsy/JLsYfKQ1UBPH+XQHAyQMigIkhvfKNyLmpv1
tudzoX38lRefTQ3q3LJd456NtddcA9FFMvsxoxuydIOjrHva2pKIjC3eUEeDHYg5LAI5JDkgfoWc
5MkNIiepTlva7hanyD5fDs5FQltHQJ/9+C3xeJKyl47c61GKUUc+lw9HWWe/mFxAKeV9fkLwzJfK
wVwADY2YUUjNwWQGeC58bdK6i55rZGPwf3wEdWhf1wOfKb9QCj+f3eoCPTlVfODm7nQpRNFVJlUL
n2LXikfWgUyjDuCY2eX+/XVpMLO0lnzaynZVrxRk0CrRuMxgbVcXcDA4mhJjDlli6WP/hsTrTTHa
QSApg7kcvvAuYdBoZgImBuz7nl+4S2n9V7gaFDaF/4WtbM2ArNdtm1zdEVJCl0Tbyc2pprkL6laa
Krol7AHhx6nAQ9nS7O0eUSKKOEegRqjmMACV1g9YaYvE62INfd3NfMWVnb+K2ASQuSWSGJIB1mmE
dTJS44wSkjini51F3EG+FdDxnuorn2qd2fhgU9t7z+5mBMJNenPu2JupAzhAxtQjilfECk7pW9zN
HxvJsJpw4JfuCppx25i3yTDRmZehT5T5wJcXQ2JuRyhvm1BekOu7zeDd+T6gnQjVJkqMYUccs8F5
x/sNIn0y9ODTbMFhZIE+oYzwIFieq5ICb8fm+TnK0ypkdX1PGVoiGwaf64eZz8+cgxxHYpfETO0P
f0kBWJ4G9om9hVZAUCvMcSnps0KS0VDUDDjKHkGVM5+VvyO4/dLd/UOaaFaRZn8X6lTQ49qp95pQ
ZwAWksuJKN82HypTmiH7XporRCtnY3pJ2BEYDYSpmHgFENcHecajuYQUNBl5H0JOHHlzTWDEmAip
oMIDGkXYOVhAvskbdOT8v/NtycPdnUvEBnPSrciqyOI3KRXZ8rqXyB/7nhiMzOSdPBkwrUIK32fh
VO+Id5acdinGO97nWDJ7xJ32Ezyy9GhP50hGCD0VuRTMPvotFgX+khdCLuKxCCrK3PrA/CPiVWGY
Fxp+Z3CEDu8cL4KV/2KNyQ5rp0LKFvdPR0cJZgDIuXI8JtINY+j6iTqFyBxiiNppueV5nCN+8vkD
BU8M2C+nEWIa3X3MPoGuCjaZXApqCi4VPFoIQ5s9cNumjGlsBlN4ugtRhMjlEkzB8Y41V9ujCRVk
KH7368IAUqKQ4IgaDR5NIV7snshuttwgCH7B6zNa6MHRSGzANVEZIJTUwTXNYVrBdwyfC2HTpGRl
rMZ9PqR6ewS7eQHjnVOpqOJonb/iy56v8rkSeRwapCFiaSANoLXkPlEj+u01KXbcQwJ/CFQb/mN5
hUO0XCAopEA9xBwvRKZgg+k1QenyCEQONXaH3ozEmI6vS+4hXxvhIQ+CIMpAZFx8/Ir5bnQ5Ql5m
l0ukbqwIhXVNHUe06ntPwo3H8kIpEWXYo+vtm/kzxJkE4DkUH703TD4z5sDOjcULSemR8yolMoVN
GU3sMME7kUevzlS4qGzCE7T74QmJjZgf3xjutYCeolWhPq88bYTksq3gnXBBXkYgeog4kFTj26da
5uYQaxMgnxC8qcpvY7angNRcNbNR++lnGj86gYxf4VuVzoPFIx5NchjHH7LIOGE7hAFIhe0mjLBm
IVjUyAOS3gispTPVNQcw/RqVI4lGR9CGP5U/gbqhMR1w7kw/05FjxE/nyVIQQDEtKndZvA7BeZi/
GEIh+ijce5icALNadnkSEkgElP7do89SWYmAxf0bbRePYb7i0SfblOCYGCI7vae8eRHLcCOMQeBp
5WHLiRFqzr21Ov8obiiyL3WGfH1wnVHzcZ0rxumWuGR0Fiw5PxAYF/uLE45EJhGjIUhJACdTmkE7
zDIxtxGHAFf4dBgRJirqzJ7CEz8nEGhWrMNZDhIiREhs0tw8/RIAu6NfgIoiBFBc2T/2bx/pikuI
Rool0BQUq2rvZvmPiGJJyTCWJodniokZEZIN6kxtuCSyRHyKocmSvc1gnP0WaaRCfYtuBcExfZhg
VKOra4tJnTImWWRtFFei9QxerGNENLRRohVdXq11DsYzPA8RXY4Iy7gFtCNIpnUi4bWjkFxqsJUh
WhDDHe5F8FP2p1NlRhX7sRAqi8ak8vqfMTBmg81+QEe0WfGQkmoJqEmmNtbOCoXlYSmmhnzoNYgn
MTdnS3bQQJkrzmZ7co2w7MD5jiGjPQ07tXjpHamNLinPYlzl/efQn3MEoIfcX/LOzuF31XDbRSKV
OAXKJdYXS/+FQHAMsj/ejuhj8RQFU5FrKPoYIYeSQjF2jTC18+rc8ziI+GLgEka9gQawTbET/RlT
Nq19EtkWhXVqUCb83wKJPCHhlbo6vwfDJJMerz33BK2o+ZhcOEcG0xeFoMhtPAiO75emkogIh96m
Zm7hEqliok5/v0xC/AZfX06Pa3DnZc4ozMpjAKR6OJAL8opH3kTkeLIY2WHXEoMpxBQUxrhZ0syT
wzVCdWf5tALy5qcimnFsI6rQ6bKvPk8gq43nKyIVzJyyh9jG4kOoAzik24OxPNet/dqO3cJOGee+
oHX4YFXiEYNjHSTEwfcu8Vto0cwjg9RaJyUV/Al5E0OFax6zRchY/PgI/FzGeoOAsRcRHgoqM6SA
5z4TtyJWFypbMDVrRsMGbhtjfSdb/2tveKr2irUp7U/Bt0DaH7lj/xA9Y0xiYWQ205xdjvTNw9NT
CEQPNAcQiLY0aIC1R0E3E3Ax/IYleyNm4XAo8iTlHk0GnClDjpl6Q2aq846GXrtR2DA4yibF4Q3B
RkgPFe1UCa4BwvXWuhPp0+wJP2AgyY58sgurTJhAr454onDhQ5uNIEoIXHcqlgI7vkpw9YMnURPp
HcjHvn4DXM2AD/QDLx+tWWCE2vYGRTK+U0p+8EE+KSgv8T0wJuuKYZZkM/JBL6EBettaWkruS9p4
NDQm5C1CgIHVLhlKsUVSBZjqPieICjAMaO4VNQmNLaHrSDNuSwQaJMDIeOmzqcxXiTEHV24mJvFm
U6Rlm5560bD+MTCInZoEcGfA43xj+CxWYIcpG1zmZXJBgabju2TX9sWcMOaKtUEh3lWl/wfFRhUL
5P5ZjxPxZrw8xntCSzlORYdId62cCJ2dd0L/OU6VDtjltW6Au1vrXXGJt+R9guOxqkUeAKj6rTeG
eR5GzbQENMfb6wgve+9jeAeKpxiPEiXCSwQFWmJav/kjf9tt6gw26rWv7Gry9av5jhl3H6dOeh4L
aOQx6YyBctQm0C5FBOmCu0OPBnNx93ltRFVc3TWGMHFEU8u7NBjsDJESsEBfG5PIl09qv2Z/4CsZ
sbZaZjHSBgBX+MoCtyEdtzA9PDed25DY8YjWCoQP2tls/97c9uN5TV7T7gQFxyoYBaRirSj5AeXp
nkgVobPQpxWU9nUJZjkIcBsG6hyP/oq8GfKARNTTMl+SuASVhcRhMCev++potDOMetIDzSMvI83/
kbnFTCYsxLTRIe+Ppvc/js5rSXUsS8NPpAghCZlb5PE2gbwhgDzIIYdAhqevb1dUT89Md5lMkPZe
67fU7CxEhBGnB/nsosgCB49Q/Dsf6B7DqxdCZPP75YzknlM4MioZSufijC+kiZb26he8jyOYWA7e
xdKmfXCGRR00lIEO246YwQQsceuonII/nCCYe+MUiLanyJsh1CdvjGU3hPBloShErIfoDbChG4+8
YfaedFcGCSZ3bgM49SrY5u7HX51mwOocCnhjRW8hF9/qH71jexpsR2BoIqIZi/bk3iEZQIHCz8p2
NplImzXbG3+nS/Ci2RHJO0iYzn8LUaUKEJiPY0sOvTjgv85qe3e10xd6CFaYQEEyNyahwcMAQ8JX
m0BlJRzA4hbHF868xKpA7RH596IWgCIuAuH45kVZ8l5IdHq0LQLk/bd2p0gS+U80flVIIwaWW+8w
6Ui7lvernqxWyIgQ9giyXvCpTAP+Zd4TZEGZTMsdzJNrfwawpIWo7BCNogW/7trYoCZxyVuAzOb8
4TcPG/5aSjdEafVCm8JQcksj2EOm+mJ0ECfwT+T8YY+KlspDDM0nBhYmClB0HnaRLRh7cGMgKpgd
SHTk169u29QjRkObnK+fNVg0IB71htCY6Is+IYuyFwEoPSdXE7KeVBz38HjaU1P0Di5pH+wZKiN7
PucQsniq/t3nVwJLWWWHyWFkfx8iTeflx+7T5459umj27N2OPdh+Bl+XAep+FNotUtZq8kL4274m
IqtJpB8mBD++gWTflDLzqZDCWPBVcCCR+6FRmqhOc8RYRGegcJ1MiYIi65tTdn4Qcy5HBl/RZ9//
WJsz5iV7Lr4eZS/9yOHXnj42Kfrc2p31AMIERo52JXhcYVNL+RHBiMa0hcaGbzR43hok17FH3BnK
OPIslggI/i/bOCPV48w1FohNqYi8TNQfxdHm0w7KA1bLPghpCy9sARNhp1flzpF0HfsvDpb0kT4+
8CZ/KL2V8LsVCmDuVZ2jn3Qqqsaa9ZfTkMfM1nYdXokFkTjFRP4TSOZ4W7DdHcl6cTXOIUwj99Gm
n3asyQvxYEobY5Os9dPYvpwUoKTPX7Xtl3Egbh91+Z5xMieHJx/6NGHHFukwvFEUhDastUKowUKb
gJ+/kDhShyNGSF4XNDJTZCYL7nCEG/qpnqN70ESUIYw7SZMI0pfaqQ7TZfvgO8GuO4ckbajdY/MK
oZPOX7ddxlDFImNricrLMfnTOQn3lxXPgYeCIHw/nhBZmwuaJ1QTOoK2eeTXWP5Z5jhJecmx2Ygx
gZtxxoKyf5OtV2H9R2hh/aK/48tAdDCn3AiZEBFfx+GUz8/oAci1A6bhvq+dBKLDeQsWmSac72a4
07M6HT99robWRdUk7IlL4WIT4plszy+DEpz8zFA59wSglqg3JtaNXfzwDiy3oMm45g4iVBjZ2ukS
oFIANhdnFAkehE1cfqPrZZMv0RJziC5HK9i8fn3hOH2Uwj4vQSkS17UtwvqnnedLFOQe6AiLsQac
r0xZxChj/WHv1KfDg3iANWMC57L5SAJOqrlM/AI1DLxYCzHODktjhumWv0ZQ7v0sxlWINJCh2yRP
VFrKeInRfb0dvLxFjctHZIsPh54m8tbleppLv4gBQd/B3Vj1VimvJ8iYx9KItAr5SX2XdwbAXyyE
oMpZUUU/QXkYMTMYJ+afJWfK7MUXBj7MfebHD4szGUct0hQsW17M8kF/s4y1dHDxxZn+aPe6Jz8X
tsIpuBLVFhZ7Cb46fv+zxfx0QUpXzjpmmmPsF+jwACfLK8hLQY3AFeTgTquzuQFXouNiN2zHfxeU
V5Cf8mTEa760/ow/i6yHyazDXphikJ8kzAV7HBIx5z0VsQ9tg5sh0tDevUZOAbQkttKUXnheAYgd
yDMSEk7R8lfkIZKosMiUSTL/nKGNyc5dv2f62cCUysJ9kyLRhvMiYWsLc7VJ0ZUls+qsgTqRGvbb
r8SPFK0uLuu5EY7O/DT4ffXtGO3jWU394vCodzJhPvr2y/lx+7bBZUuOmIQfwwAJDdLfliH8UP0W
m4bQkQ8yu/yMrFNDLBC+/1eNclNzt1TrVxOytDbkYIi9F6C5HPnlQ/GT2JaRsDUzjVbOjXWuj4gV
8Uux6wbK9EU7Mk/YIVu8gs/ZKt2U34eJlI26n7aVO7SBrJG0irl80rUuv3X07zLyuPusrZyy4T05
5DBELhXuUvhopiWiU5GREH7IMDxyc+KbMrhvu0cnR2JWb5f/ks7tpRn/DSk2hNo0qLrZjgGwxk40
Jq/tC7BC6CiZo/BOwn2hAkMCBs0Tln5u1Uc0+39nRcz2IsTxi4BcTBViZ7C4GXuPIBEYa1qfOQLo
J325c90RSheT/9/apCi4JOhCRRiLVHAunYYK2U1PovOdKA8muI6epRfvNEd+H5QHQiRgxLi9H7yv
YBXwTW7sEjNxEFMX9PApZdDI5wyEDPKN2DOnMIvM3ev9xznH1xaplPXL1Xrtp9v6B4fkHhL8wgpO
3qzdzMlTW0SYiUmkQvLDNBOg9R97Bq3N7ykKOB7NEfpw8FdPO5O5nkzu2nkLWrNLMOV9kJYw68yr
m0yLdeYqoOTLFMbhy3nCcnLVh4nyAKqEFuH8AOt4kAwC1npUyd5oT5cNZOZSZ+MZxEDIzAifzTVt
k1CPJWmlIeNJyNSL8UqzaTH4M/B+kN2ohcvF64wZgCHEAc8IZfPi6xcmVCMwS0t5z0S8f4baMps9
aerlzRkIuKi8IXNbYrrjXYoby5jWmLbeBPoNPyCYCGaekq0jNiScCdELnqe1wv6prMp5TX4jJbv1
HbqQg5975IsfABKsZFFE3xb9XXCtT3uW4YfMr88Fpvr5qedORYiNn6mNQMFawKIXMVkelaA/JnPn
kqaiJMcINHnGwrsPGqm/5+CBJGiCA1iBTi4ApnwBZGL4/IO1ACgXNZbWXof8LigKuyw4+TzkH2i3
8fLayL/cGD0WMR0otZ5OVQUyeyapiVSew0IExox6IzLt5v9jpxUsYlhfMaTEfyQwTiTOFMipiLkX
+TWw1Z/QG4H3RrjUbD68vnKGA1GPX4RJ8Kt0JnNEBPEZ0EaWw/9/et0HWVWHpUxJN6DEA4+Oia4W
CzGhWWiPRECpxT8gCXFivZg+I1ZSySWVJD4BFmuYC5qFSvSW6Sg89PxCxbok9ZgYru9M4SKo+R8+
eM5aUr4+DqpJMf0TiOwXNKosyFUOEr9JqJ1liOEAoqRhhhlpyscqIGMB/2pXLjrcp895N5V/y6AO
UNZyXEFFsHbrTs3Ke0r3vBAGzPu0IAhkVKx4yUnrBSEnwgFCmj0S5OoZjnfGHFvKy4PxR6fAxboA
b87dcgCvJbvkXq2NYBzQ5r58IjgVYRU9IOBR3skrhgtmjOWLTOeEZxyTQ2KzVU7RILdgbxT9Qe2P
NildJCGfL1YXRo3O6a/croAMUNQuCfXRb38ctOXrf6FvO21O+kqmQ7VE0guwP1MZcmcUDvnI1L7p
Tq7D4S89vkTTLozyqtjp2EYY40mL13ywiJ/cFENOmJJHwQGk/vQPAxwdgOvnCeBS7eVTgS50X0Mr
kvG2Nn0+S2C9vlp9Yuwu/Z4v4qvYzUYN3pQXI649lIrHa5X909fG9olVka7g9pizUvgkdCE0Ein7
AEMX0pgnxTdUZf8S4XeQUceZLKRc+DSYbBTs5fk2zT0aMJ/szz8EP25G7Gdjij5fdGF6Ne//gnYQ
+Tys5Zer761lSxiPw79KprB5uYVgQS3y00wNHGKocEDeYO3A53oEps5BNMI3UzgZaaY9/eJu7Xrl
z9KD7FHcTfiKY98RHhP/I2BIo5GCdk0WXL4rhH6waSgNf4cxIQLMEWCoL66F1oNhENe7sVN3zzdB
Jf/vVeopPTwP6FNA2+N0pkeThlioUFqbZaDwQq+UGcllK7xfa5UTeVt79SqFg78Q5apWSG8nBvJm
sF1fFwKgmqI/0HJq1V4ASjA8a+qU6JIboAcI3NMClJsFXHsZEuyjfVbR6IQ2sRsYjSGbSPYHpbe7
fmLWcxOrJdQERlJqF6otaZ2YVZALxpNPirMWWQcFzYTZDY86Dl/Ifd62SMS0ptkQvs6f0m3JFNAZ
gd64heSdYjqU2JmwX7TW0P8ULTt1ql+fdfDeXdbktB3V5XBW9keJ3Uzbv7aqi9INsTlDN1IL2zxr
IethviPyKVkVxNH2y47EHmXCv6fMmqTk7Uk2U2Xqq3YDsAtYl4mDy0GRDQDDKIVcX2yc93aqAkPR
gRuSbocu15ph97IAKX6/sxzFB3p8xLwd+Q8N3nM5gOrUPP5BCRZP3DkkBqGkOoskw/7HvKdLfcUI
inBhru85HXnD+9v7xvrTdTaexwTVegckLTIbr7HlfP4spN/aqrEm8cC9/KBscGl+2AqGU/WQDvxs
SFUJBdh97iWP9KKYYdgFDmsDUFCWk8X7liyiRXdWdNdfXpiaQJ9GTIzZXFNd3nsWFCTTMdyvtXmi
jhsT2y7Ea7b2F2rT8b2YjyVP8FR4CE3TvnzZINh7oVK/Z8LuORBJTeD8AoThwobvBt18ksYTEQy3
ykBPSGA3HNx7mbSW4a+gQdS9tmyOhiOi+XE0x/vX/NN4ChIXZPKfEw2pSKZiCHyWXtM3Y5uBUUL1
1gQkAT+92nAocdXKnxzwEIEpdvTV956TLY7c/dFghiF8yrqEGnXWOx2siMUHJrx1GWv7tRFPRMY0
l+B8TPkygHYbtmuZoHosmvm0Q3L6RxvjtibhgWBSAnFwfZP5AxVgLtNFMZDfy2KzraQwP+pbNPRc
tWNwjYFA4pWGB2uDV2Vj/RGehJvZ1fzRCXPmV1roBJiUsxI78JgiXJL//F7YZV98m95oJXkQ4+pa
9pHSQXkNtkhFUzAT7Y1h/bqP97zt6UZmqIonQYQWl0vHteJJVMxO6mRXkpTKmjjiRxF8FYpEURqH
C5F5Bsb8D8MuMp75fpV6JlwgHiYGz4AEFFI0mm1zjSDgQGY+25EF6zg6GZn3+SFBmRR1+BOSNuA6
Qe3eIVOo6HTC/kNnae0qS3XkmQdCvJHAuyCyuZDuZb8UsiAegA8zURr9RmBEH3uczkcQ6x++8QSa
mg/UxlZkv0NNmBTHO50TsNkxLTBnQwKyjw48gCrqu8j/3CMf4xPcC36r+ZtwNoA/fiBhkkZ3x4KK
3mZ2Oa+5iO8XMAmQG3goB+AN4yFIILfrj0X/bhui2WkWXDAmGiNRqQjUVgVgzURHF3/SHWIwgoAd
VqwRXJmMCgIfOV6gVSK+gtfmqzikPMJjYJ6kMRVUCKCC2BLfZMNcNtNq3i0QMsGTy4toJq06ytJs
QtBe0HjoNB2JCYfIYShIeoZX+cHcd4bfxl63LufJKd7GP2SsIT4PcQuB57HK1v90Cqtes0/iD6Ts
nEdB1xM2F34JCZW2CTMRbSiybn/UWZ35GaFEl5lVOvVhT70i3dzHAqGGy6PdhlQOvBaKjmnROPKL
IjpnPKycSnSud1Go13N5wQVfTbJRiAfd+F+k/Z6V6nKkhk3q6PjhR16K4oXjmwDkl/3UwhSBNjGT
GKneVzNAToMy5o2gI/2X71i+Qn11NlkaPoQFTo8t4MCUdxyXNktSNecxh5if9vst04Ut5esSghRN
pjC6JCTmWJwspQkxe/HJ1YCdA/pf9fcs5/YOdUIal6ZwuIr+hIZemOwfnMA3qBSXXAk5vX+tvQLD
OQ7ayhE2CpSCJ8a5ZELwjQ4xNE1p+fCZNvlh8geX+0UkLmrk7j6X5cA9a831z/INRwEfPSW8K9+N
kO5+6HnXURYz3XOoMYzeqfr22RVLfLwgGDnfXTTNeThwM/AdfB1erBckmHQ2JF6jgmbPBb7cKQxD
ibeT2/vKqYathmSn50qmx4QXM/MlU0AlREZt4VdOEnAyhQJYykE4XSVipsWCtO5545srn8ZX2Lmt
kyCizU5A6byQSL074nkGF7sn4AQ1J+2+2PWNPcb2gGxOotCSc+DAkzEpZ9ZaXbd3ayUiq/j+qTfn
5y5RbIwum9T8rcxp1jrxa5ojckvIw0WTQLUHF6UQMXR+lLnMBAa+jpd7YQjDBjsip/3NHI6i5CxR
F1svxzEY9i8xm6TKzSXsEHftX2qK4Vg68nLynI7i27MkQSZajy63S+MR8D0cZPdp/BXY9Lv41Otg
W6pTViBAzPrU2OeODkNcXtM/qsalS47Z02uysOGq1ujgS0jQ48c4V+q8k0X4BzoAGuqQaXzfIrTn
Y2CCJxxGDkRaTWKwuT+Rc16V8QwIC2kjclGyl3ApRo6Kt3UUjBWHknXkg9aJxJEfjSRCSBjwd14r
NKU8Vbgj3vQ/1RuS/rAgkbROpJIlOSXGaYzWPHqNk9KAaImgRXaC1Rtb5dNWka8/BB1OUkRpzPrv
En98k9hCuogj7g3SAUwbIU9sJtmbxrKWbDmX37gpKFt5/Vljt/9M1WHHdT2SAVjwdRoevx/Ilvra
S7j3X5v2cu3jrYYcBN0e97Mwgn9hggL56TdMtcgWeUGq1qeANx5mFjpI0kkHMZUCRWSRl5540ni6
eIiQSfcEKYcaFTcjl5EaClz9f5bZZtpSo6k5CjRNHDMpK6prbCvKajJMtqh7QUyp1325INE8RML3
aH5WVLvlcVCUQd4FozJ4I1GiXDcJyD6u7ZatVP5BgZ73AQsmHIiTHC7J7IMFRScMO1tkmKuI4LuV
EIKgjGkVQJOMimC8ReUJr4fukhGCtBXgV4BV7KjptLubfCNshzqCcD2Qaq8YnJrhgEitre4QIh4m
KMpodOFCN7138LrJ6VqiClghhSTfqiM39j7MYsTMQ8lJvx+v38YPtlVOFkyfyRwTs/FQH9nf+Qz8
ACHYo0GmGUVh//tC25eTxen31iyUPaJvr9wiBxWIDwQKdLTuTrPJiYkJbrWgM4E5PJoqmJnJjAOd
hzdBnXIzUEentgxMmrsxcC3mZHCulK+kvLe5sIkx2z63NBWQwkjoM36Fr/3sDsJ0TMWSf5YO7TTl
T+Eg/mIvbDfk94zwfCfrimQSzrwbobtajJaLpF+MesNSqwMVO2KSzJ8ENIpc+NF1/F5zzC5I+xLK
d55oqV8OxU9WzEYcNAugHXZl0OEMWVYu9Phc6UaoNwahxTsqfL872XKo9L3H5L8ylT9I56jWLTJp
ZL4gZ/Rfs2gkXmyKWk1u8nwzDiL2dP5olopbL9nzFh+d8uCTRFDF1820/UiaRltRHj2+82lLF++P
XZFaoS3eZnsw6Bwl+43og8FaFrH7JTx8x9TCm5ctye8yUFJYjWviukTMU63Tj1+pSPLxg8svD5ED
JCSF3Pi039vscnTIrFC+i/wHp0iqzBV0YZRb37LUFurG5xzVGbKGbWERDynQ5g95Y99Q6X8v6W7c
e/Qd93qQMtFEDDcZ5inkzPx1fupXGvUuM22rwgUrs/IrdjtKSbiyEcSeR7QSOIPPzMHA3nrEW03q
IpC4AYTmLbPIyaqROIz8TLgmzKePjK175F83vyxbI0gQzt8/rwkCDaQEDONeKe04hQqR7ZFjPZWm
3FEIrnSC3rKCfCHkWfz8+XKR6Z4Frg+4yb2z4OU+jqKpGFMHwrTPlxXn38S40oFxU6/maliPlwmo
RAxQitUUa2qLVGb3yuHOvvHiAtoPBJ74X0zR8GYpCtbK/3zWBRmTzEYL4noHdkXRrgHS3PnIkhFt
o5/GnG1SV71CZ6uAwD2pmCugXq/P/Gjx9AzDrLWIMDyb0kKRlw0mJ7g165Z/pnkTEoxw/T5xxr6I
MyPRxHTY4HSshggSkh/pD6hbuelHpfOKYjrWSADy2IXxBGuml5PN8JmVGV3aV4o0WpVKjIlsTOPm
oBm/YOhDNKc8gzEwJt/9lnwdfeRWg69zK3dhaW4MmAukrkk3eUtb8AGtJCATh+NMuEqUh3bAFIlw
a9ZVXpctJeUwxi5Tbb+ACfwq5CGhk6CjrAoHaGbZpZaKCLfMxDJMs3W9tZrF8P7JwBitmSqiazjc
Sds80xn/KXZpfkje9xdduSjEQUfLba6ddWR81cMwtt31jVKCzbrGA4VxLtqM1fnw/R0n23TNNStf
kFoItxQbGv9AeaquULMHfINBDYF+VBbyJid4I+jQH9w1n/bepbxACUrQzXNa6t57zjwo8NwGWiZy
6wWtvFGAJBFy9b0mxY8MK94hKr95wcCeX3d9ypICpfojnCHPdcNNOTGedtvNJGU+IrYy+BIJIiJW
rTVmKtKo4bLB2h4d/D7A92+x0qNgPBIhRcr53+K7Hc7Jv/pfS8fze45gFCGJGH+1GPAYxeT7pEmu
qWwUNmP605l4toRrGZBCJ8YE3qIxEZk7SyHpb+SN5yPwtacL3Mghnmz558LY/bDzAcXbl63TCCFb
u6fFpKXu4glu5yAiR2WwRqAcXJjpcgRMKN2YS3y9owbTwmPFPvTcQwl5yk34cYTckzyDjdkJGyxc
9deJlvrhtGDDEHoK7DAnvgoMGfMKMB2cnpw+fWbxHwDEb/SEbySbX4jRrpb01saKIz+Gkc+eJnWz
l/bXEUEC1F786z80XqpzwoT076pgHWFyR5BZVyK1TwP9vxuY0zA/st3Qe52/7ljkzNw37hygEkcb
h03EV8ywVW8wN2XvGxgyKfAfqHIyAEDFhZyjkRccwDjYGjK1iT1TGze7fh5fCnxYhMESXwxBoQyf
fgnqyr5A3E9p5JvofziLAw7ittp80L6Op5fYSyFe2XwXJNHWJNSJ9XzLX/S9y0u65Mkzb0gi2Q00
74Uf1G//Yj86joXD5jNBUkWIuD1acXup6NAu3NHanaAw9MKaGwMfBFwjP+UPA7lHIQxS0I0wH7Xz
5x8YZtJP5F7kDPdFwJdCjhp6k2MfKGcKdDOVmVPGhAqH6jESQUT14Y3dgKSl5YhtrUKzRddVoJOp
R+7+GYI9mqAt+xzShownehqcYcmD+SFmvvck2MRlwrV3QIcyr/+YBwjJbO0YaJy5ZUpEdPVjkub9
8rS3PV6ih0IvoOMThlP9+XSiMuU2IsYVH3S3xXDzQeh+Yx77ikSCRTVsu7W6gf/uPpPRILjTF59h
7z4f5Fp88PLHzsie6l6qhPGASsHwYdF+Xm6Fu3P0Ez/GzZWJzXxoz21H1ulWHYQvmoEpj8k1B+wk
fHqBlZknN70Xwzyi6Be+JBqm+IMh+/iwi+fmi74RKRwqvHIp6trpcgpEJXRGCBq0qOgEF97y6o8x
4gjJ+bQ8VUGVW7IR8peZzviINmmWV4eI3F814G+pWvvos2pYU9VDTeQ6kn70dRAU6o3YzOyNxwqr
HO+LQtTnK2T+UH7GOPExZX9RCtUWvyKdN94Ivx0Ly7YEH+THYrrl1N63N2qM+iOm6wMhR2bvDzhw
qjCactiYa3KFEKkoF9QsZ6l1stGcse1OA0mNte7KjQf+lpDRjhofDQ2ylKc7lt1kIX28EdLyYLR6
extnkzgGBOw8qdzSotvpxoo8UjlWxruXEYLDvTkBhkl76paNaB8ZSq8FkRllm095xShPjyUfNtMt
U90nmn40B9o05hopHaMiWPQhNxyvFRDdONS6wNCCF4DNZdg3+U+9gInBlnVEHEM40OlyMymWALtH
DULADgjwv/KXlvJfLAIt9+IvVAaEDsoVk8/VB1Mir5RyoUbxanz/gBxxILOZE9IHWydP3rd36yUZ
SuOBK0GFquHJI2OhJvuJEyWZkIeoEWq2ed1BiEdrmZMTQHJEB1aYrMqRTbw/TGKgIY46aICdxSQh
soOLXPHk26ue7DKvQkU2409Cq68sCQVHTRYZBCzrRCVBXFjDX/acjUzKTY69ihIX3SA57sXGpAiZ
c6Hn5W8o+1oXe3YvC/JK2Ta0Mo4BFcjEwZDm8bzGfzqQJCZOvGK00bsKbl46niQyVvBGoPBj3fmO
mRHsmiin2mefehLmUqKLVw5pvlDKK1H+We+qDUI1ATOCPZt/SH/g13x9brjpEQ67/EcDjYae639M
S/0sKUsHFqKGRFRru5+NOSXhcL5jUOGO9i6gmT76IcGCnxqfavMZtPpsZM2UMxmMpG71qyx1pfH0
Wzqjyk313wzkxn2TEI16uj3z1WWIR2/WVuKE5Ylfw5S881N1Oeu8FxpRoOb4MpW7sKA/ZLyM80UN
dBb1m+o9S2uX/6OhnRX+bZhK1t5gRcManM3g2xnmo2kzOuWkRrsjhJT0IJK5FYsNDswDcOWYpueX
4g4MQ6QVZGQHgHsZ65ycizQ7R8njrd4G7t5mzTFJgjKiurc3TrcSMRLSoUCzGa3ZNL6EH3U0SNg8
gbyW/5cqLaEG+QWVY0JKheYYgD9Eog5Tlkwfia2jsyxSx0vA0ED21xI71+CN/c/bpzJFUsIGvQF6
PVIz/yAXAaYZJFADNm6JvMvyM81mTC0uYHwSZwyeBDZ5ZgedvyNqCBLNLZekgZBhG1CBDQY/XoZu
DNWF/Xy5Te29aUdZAnnmWOTKaxH2p4Yn8xXWJLv9PE8pEO17mdzQjADZwiA7lNuJbnVcDcNEeuGC
xhNO4hJEOiHG/HNhVTliY8l+4RHP0esRHVAF6XMFesOnVtEM+IM8R9nxUaAh4XX+zv4HJN+zuCKm
cUwGXQAiSZnWIMQX6S2iqWUso+LxLfKUkGcxpccTOKIXr/6C33Zid3/snZDh5KVyj4A5IXwQ3llO
igbhF3rKG8oNJPvIu9wIJyVbgPhePtqSZNh1fVfM68cg+AXJMpP4Vf3aLjrED0J35DpvMMOGlLqD
Ra8aIglUsVEQ93OLGDWiM47S4LxIgW2/W1458MziMosWPEs6yvqD2YZx4lUlO7WIGHmpvOnN7LK2
Pmvepu+NNGNPPZpr/q4EyaLrJhlnVzTHcX7CyhQ9l/z01u21IqAUznqWBXE3oZyaWwNz69xATr7V
/qzunoPToGNmMD3rFDGgB6iuPXd5Ak5EnYRdxo8mI1dxR6CwQc+Kn9HNyjelk8FRx9OcKyTAFKUB
4nb6JMv+ojH8FToBk137eLHmTwzJtoRUGJEOjXjtLkKlD2qphPVrXXFmYTx/nSsgX/aAUvlM3io6
dBNI73l8tpBR6n7AFwNBf01PXvePmtAWOnJmnvm2AUaYwEhnI4IgPZI0Aop4aISQZm8ID6yMxxHQ
MamJbuzpXTc2Jk/Q6CBdZqhvku+JD6MnmHL7pdmXPJq69+V1fIOutWBqUpKDnKTbJMX2yaD5SX9G
H+R6bFvlNt29S0rGfqMuNM/CPVrvtLfTvFeq6TUFUZxA7uN1Rl6x94Rl10Kl26Ta6pWuWuucxFPu
QaavrvSyA2cocSwr3MZkrYAabySqlXb8pdwuNqvJhbIaABruIdIIACfpEoYf26m0TexKOsk6b6+4
wgUmAJoEbRcfArg++1UQs5Hc88C66Wj3KBd7VdNM2xmaOPF0fZLezXN04I26EMhCQ9TmGxB5UKJb
+Qa1L7q0YbLgVrmLA0JfcDPwB4gL9QBITIFwlvyxNeeEHvuG3W8wHPH9IdjnA8FoQFIKmTJTJmUK
lZF0n0c/xVa7TKqNSMxX3X5hVXMiS8QhHXx/ur9kXy1jw+72EeSIPtO7mYyu5OKq/rnFKv9GdVj8
9kCNVK9hdkdwBCNJwtqhkWF13eciOY5V1+QzPNa00w5FoCUrNv8aAyra2QX3rnwcslWrLy9Mg8U+
Tsgfe4yIyiKuSnUMHjvSPWRpmq0lke6EbBUb6jCpjNOYMCuXDCVUfnhLLZhm1qSDwArW36U6NXr0
PtDOgVmTKoH2Y23wzKKbrFFiNOgKpzlJodw8PlNEKl8NImKY9JhWGZD0woNnMZObRuEZ+kWfe7FF
r83THV7+FPieAzQqUi0bld+Ct8/CY3XMT42DXh5YNYOYc7N5jofw8cXfcidmJH26OiIYQZqI6ghI
fWwfXAhY2UfYee0/EjLu+uLDqfck+KFEfbsAw8luMp1ocFrgHsunX95oUCXDyP2/r4Rn5dBXtgrM
jkAAnez0f1u8BG2lVROSG563flse6BxEATeSXXrB2TsA4rFcMAyT7uxVMp6OD+YkbJT5ctzdC+nU
K4Guz/WQ1O1acwZGj5TNJ8OqGfNaZkviglZv5sOWsKFk9kbsz/avtvecBPAMOYNlm3smeU52nCz9
HH6wa89fLMlkOs8UGtW61ElLsOplW007aXuRgg/7MsqsTrffiQepR+1SYXeJ8BKoIpvLoJQQf3FL
ngXKw+fGioOksNPhQJY5laqs3mtGIVb9JgQpMhbDH99mQzwGu04ze8HiEV0zSU70/NTEBiAUQXTw
XOcodj+ziBp1wp2RWYHSn1Ek1PqSFEbmB3VmXZzXTnrPhKsPa8jkcx6NZ32/pWjtKHEa/K9KZ11K
bwYfah4CY7/7Oe9bdVM4D49mxwjgVyN7KObRIkUYIk/iZF9ra5MSRWUF0c+0wg96FNk0FmSl+RKh
3BW5kBc0ucgKMQehcesx2qyFXR8vMfgmBspwOGP5J/cmmbQEvjz6LXnwHYYukTIIZG5suZqp+SBt
1ZwCP4esoKQXHDlU6DK6SvH2tVaP8jW/qk87u4LKZwHKG7T7oXXbg4U1/yCt1AAiakYrBqkfUtAh
XqrC5/qzjQZHPnDLIcpub4XAl80/ngQ+QhI8az/ZgB0ji8bU9DpaCABm4vlkxQ34WflXUTqsdAAY
IMbMvl9j8o8ADwBEMG0UWCcN+9dAD+/+e0IpjMQBd4OyMP7a1s2++JhhGyeKwMEG0rSIIsWvEpDO
5A/if6WHblIekZI9Zm21eKE/O0izyDhDyWmL/OLqC5ZMjWSazCAtk/AiEQQj3G8ikHXv9UHohbqG
8YCGlJJCgICFFIvyF8UYUzD+tX3qMISKwBHugEW4CnlH/hEty0Wl8ccc+qAglxby7nJGNTDpb+ww
9a+2hir43X8We/7DgKgEoiSBKUjT4m7Zsy4SKyKMp+LqIOyjJfdwEpOCSLMGcoHaJXVsRUj0/4J9
EEdQtFnOCMzD5mgZYljusFPDr/Oa/xbo+27tbg/NWNt8jcIrYlROC/ffzxJ+ySSoJ1DrOT576Dmk
z8hO07P2w2PofXyFBZrWm8kjnu4IjHr+8kVpk2BqnR8bjRGSySt1Kfv5Kz/e7M9heU1Fic+CPBLa
TUE6+XMlIu7RRNkZqAnrlHKYBgCukuj1rOx69+Y9QxZEdFasOzSdedVh9/QHZOOTDWjNZDMGc1ks
buPZarEgLgavCKo4MF6+CwHgPSRHVDK//XFPcUXAZmSXbG+82zum92LyyL3CnZI4BDmFnMd2200C
3mFfySLBRAvB6E6vnXUj5L2208kHjYR+kyc2Xc4ulzy7E+Se1zH8ONM3ecR28ctnboQIvNFzjKlo
x+SPCT6ibUJ7BmCcpyYVI3onr8pnUMvhmAhHvxsmjsqpBQZ5fnsflA2L75pPyN88CnvD4Y2SZPGi
d+ZY2ZoWVHbJImTS5UifGJ3QsMv8LvSUlauom9DV/OrJdpIclS2M5rSWFYx8/1vfEt93JmqCX58D
lD48WOkDDwfSEALMxvzZ8T1FzaNvnm3wTRBNhdwuRFpfAvReIzc5Fr3/NNzkhShkU5P4M4fLzm8k
Jy0tvCa+fLHH+bZKid60eybTzq6KeUrsBS/h8oPui7eu4FREAZ8CI7plthi/7QjzJx585j5r/r5s
kwLA1e9H//SO5GLpXo4OKRElI1xc/PaqrzTrzCR6iSeMrjjshGhraipwNqmCQSFExYO8lYT7p5Oi
t6LKL8pRiZAEuM4OygGQKndG4NFrouRBGSugy3L1RSvfEwmF2hkO520E0gpWMuwAiwt0nTb/DHj+
0dMbft4X/IoXCVyXNgdu6pAnJfckdj8eIMOhWM40CLfI5bUJtJuTWcdZSwmg9/4gK0VwpCDSyl6B
EjmvYq3INCCRD8HAnSZU/QVtA584hM0lGF9OUrroeTbEFNh39x7lDdF3aLViQ5w5Gj7A3i95BHnk
tF+AuAo+9GmeY8bOKHirAYToe9Ynq14lMAUeh67aZV5sG1bh/HnT+GJGM2ZfLkCj/YcFqQ1zCeMq
0wyvsxYaOcdOVh/06vB6LoRwk/4ddEkmjhj6tTAFMwLnWEV3nIJH5qSJMV48dY4aaVb+W03M/0g6
s2VVkSwMPxERzshtJrOICDjeELpVcFZQEZ++vjwV1d3VVWdvByAz11r/lLt0OXRhGENmEQ3B0E7Z
x9a9e5D73BuI3pdzmr61g/InpJXhR2uXnRIUVNXNHE14YWE8xiaaHNfFxLa9rFyzGUZYJMId9pgp
MPGnVpiT6IHVsu15XCQU72m2SlUmADdKbWY0/rxiFtko78Zqs4VwrBiiVO8I2m2q9ZQWIce9kPkr
LX36ddu44UyOa3iuzA8ljN7yE72pevnOmAFeGEOQ0HrCzplXw1OS7fs34pxDnzu6kQ3RBG3S42jj
/BcismmJl/nJbG8pEHCsuEzbi/7dvTC+5TAEgbkktBFTGoOn9LrudYpclwObPB7mbCRjBKcJXHEU
OEqc/Rs9x/yzejPw65Oawyh/xty6JGAfe35oxOprCY9PbadMMfnMVnsEMVsNg7kmaYp3Af+XN1IX
gv/Rtxw2qGHXjCfGvN5dGnxpB94zS5fPTfHGnJrvJyYn7CB+DK84kpSL5WPID2NSxG+e4aKoH6vG
bJV8G3USPmX3Y9fMWdaPnnssDkeLhQQZTr3k5V/2sY/THCOUu/wox6SHIjxcLcPuzX9YEcvJebTF
hwgaGuNYSmAO3yY8/VW8JXnH3hAbQ9tL1Qfrb1FJjmOD41Td4a6Jk5ly9eJ9gCO344cSNti6y8EM
bZ9ZKQoGLpqfbjEh4OHw4f3YrJfCjiffdHsxO7NJTlR4QOkfXTEjhcIySodHuU3RFXn7Ye3nY/US
1xlTgTA++93Rm0Nmz0ni5L7Hca0ep6ciYVELVGLdX97FhPuLSPVaiwjlMSRQlJVv7sj3Hxc0d+ro
j/jZqNn9NaumFnqIEkWDjInhz9GOidMYcDfO6xQCLeQe/lcxGHh9r5oxj2Xl3MdXufU+25QVSRlb
K3iH0oZO8mHtM5N/Bx5A7TLxrjNukMsvQ2oibNljwfB7vEjK4udZ6Im4c0fZzjOk5vs5pHwkKwiF
PzzEeP0f65Qvso9hiTEBX2yz+fborgGstjqilFOi5Lcer+JNmFmrV5zANPj3vh4PcsEaytdtYltI
VQQ3b4PdwUjZq0KHVd7Duk7ctm0IIu43biaYn5YQIhisdw3ztr2x7+6VoJIt7Kg2Yx5f9dxz5Sm9
0qxnesjEChHzIcZUwvCPWXr4WXX57PwQfH9173mcOFOR5TQ+fikLpiM4znJD0UAwJnNfCN/+QFCc
wGLwKtHR8HGOslUiCaF6fiv0IhP31WYATiIM3aT5rKGS5+OmDSlmxvB9qN0ldat8nvH+nZIw/C6i
7A7p7IvC5G4VOGXo88d1lLdG+nP0Xl359523e8MAiubyoqfX/tNsH1PGJlyLH/OK1RXmv9tbVZpL
69UnGpi8NNliQfXXhQn+034uPu4AgyuvRYFESCdz7vO49U4NpsgNYslXeC/XIK6i6UcM3Zp7oB8n
zGfLDKyKYA+Zsmlw11U1WKCw5unlWcWThpoXcf5IbDNW73cBn1HJ4k+2hoBbVtg4Mtdlrcbsyx5H
EvMkK2p5iwVjfTu0sPcXDyIFJ+/kiNEo1SDsJUFoqYKa2AC4hCBD+mjzwLfzE7cItE0YpVLPuS5n
DiPaNjR5rNBRX1B0dqPujqyEGRTWUYH76fSQJy7bM6CUyo+i7t0pimsmD8nvM64u4x/06x1uF/8G
LkRlrF/BGJopi1DGdZuJQFzZbzPCGFC1yFBq+bKQ47C5e4rl8hTMMfikDCLh9L6lwdjpPTPBnk7P
PTi7aBHXD+dBeWusptPjlokKqY8YE/NJayGltGjHK030dt279fe2ydeynkEY+t+wXDeIh5ll3K+w
1EZVZb6Ir7s7CgroBrd4M3DvxB5eJ2iUpyMsQ5TxjoZHi+XrJDrBFp+RJUjx3IwSks7Ng16LXT+6
Zya1FqcP/bl7okPveigG9UKxgW5QrFGMIumFioUvT3701N/QyJrT3YC+dG4ckX093cPBDS2ns6uj
H7CfCvvS3qStvtAP9n24mzTxj3XEY40fwleiGJUP9BsAtkF7yihMRpoxYiaSad6NzE5SP28uuG58
yswONvWMSoieYgy3RRpOT8rgemUgxgLoGS88zzbEmFqVQoCdm62zDifvGY/ihx/3PIxF2BqfVnpJ
TjZ+Hq7aca+c6A/iBp404ZgQazL1+tQl1DDiQs/dZq+kJWPTVzgc/BL2L1ZOC/umB79LhUkqdFtM
KudNCaDS8zgLOWYZ7PnYUDBOg42J7+AkPu89qomcrC5I0Fx8ukJFJIKxyU/b1T6HtVnB5GypgeDT
B9E9WxB6n/uK0E6+xZVNFzQTyuV4qfwMusrjRkUkDXTz+x3h/p0+hUpWHmfjB7yEvyNEJb/Lg1iA
k69hQnJN8C2C7YlwC468CckVyL6pxGTcIh502HK6RK+QpDJZ0ohw9KB464iJ3eMEzjH0SDkTVD2R
qi3vKGrHxvJq+YQHgfVNiq8NzDDwC6Yy47Y+pUJkzy3xVlx9tvF3xG1QBVN7+2SnYMjDg81/ueKh
NyFb44rzghdzYHC5qMHM9H62uD0QM5lPu6c8IGHGsJnQ9/ZvRO2eArswRjLBGWAcYeBMa0CLm7vb
s7tFt8rp3nbT7Cm8PXMAtUQ5s2oOGLZ8VFiUY0k+TT2qFydWWxAPIQARttFEg4GfwdJ9MrpAjsxo
mYvWCEgOQPPdRV7wLXGlTnORKjNNyucnWvzciqnHOFJtno1ezRYxTOO+Faw4BA7yZm1e4RUp0FID
HcI4piKuBP4ANMirNcA8AiJvY5PUUlDbvJxnz7r24tbZbr+5E19reFkN8jk7flnYWncNEQvL1913
aJ+R1ZgOl5PnkgkcCLbiX0N/5emiljliOoPTBSijyDbLMTRrql1VRd9sjr+73KPbfbSlE1M0w7gH
0Z6o769s5TJnTHLXMbQvdPxdExNGrhuqQwC+WLOYvX1QRuWYoZkpFTbepdhwkxbYgpFXLPAnQr3J
sfvAtalu2y1NSYEps7BmecpUSVHzn9DERB+xuBwDdwx1h1TzgI8xDLvCfhBXveDwGyvZ1RTj0FcA
+3+5JAqICCOO/pSgD4rYcfvqlS6/Nt4riLhC1qqGJCjyg7fdmegzDd5C31cbKY9B1+tFdD/QxmJ2
FSwMeUPKbwE3B1EslLgYFu09rpR31cmOP4s9z6hXZAh8GDZpCD+744+PWg0ygtl7S+s73xw5aOec
9hHm+c7bbjS7dQwQq3ahYJq/8EJS3c1/EigNURASWi/qfabdbIT66/2aaIbJvtiNWxw8LbtaHdv7
N04zedA3ovbT/tAfVZHemrVx9aphaM9yOjAdTWxhZh9qsn+HLtUWNetQla0jJBgiJQ9+O9xMkB9d
xPqMydcPAY2WYBj8S/CSjd9MdlqOOXSqn1xPsNz6ty7ir8AC4yxJ7xm2RQCs2ElvmCB1YKgkQfCa
DzGYMP1/8i5dJITQEofBCe1vyhCose8Pybu0ukocjNZkDhcZEggsVEIIyT3eoxliuWDgnz/XRt8f
dJJbZ/ODxybZV1QJnrYXZDV5DOtqcrnwnJtu0/S7AJSbMUbff+Clo56GzIWDE/r674KmhImiV1G8
X/eXJN12LJx8SAwb+GvMX7osVIhdj0R1Lqkm97qs7HpZ4m650i8irM3Fb0ouT1sKX37HPm0s9odm
Q07fNWlEPqELYlrCbKqzSPznaoO+qKHmINYGS9KhvfnNNzAAscGkviuR9A2E1VqeyYuYtpYVhlB4
EV3s4EudjyE8EicVGlS98D7Ssefk47AEqI05q5iUmL1Em72s7DgbqMFCbbb5eH2nJpGp8rEutDvs
zfoM0TB5WZXVJ8D77OrTLzlnUJKasD5Bhtq1vAJryUrEzq3vNysoMNrVG77H5QJ0itanD1gi95y+
0cM64v0GXc+ridw1wsq83iGhexfx6ZBaYjM/4NFnXecWTrz1uAMc43Y2SitOL/cz7Yb9BVkPpoMZ
5i40tnEWPRAWUmc7bE9nNNGOI/DxfCYlX8jBwohEP6WGu4TlnGlCMEiU/xR56yzcnsne76m9y+7J
Zj7pBxOMOSw2Nca+7mdLx+bh1ETEHxAW804zylEI/LvjX8zt2LvwmTMUUXxtqwpN+WY5SqgdAc1h
xalL/Wsd4bTBVAMRcPcx4wjKe8pQ2k+5nfBVOB+JSxR2h29MraDhWzs7Ws0erACPKQZ1sDn3hON2
KRkdJqBwRCSnwHXGWDeLyIbQyGPgJJipr49YvYsujxghshaOpIvinxSLKNxQAbrJZWg1IrFW4s8B
TVAeHk/zrzKtrsR5A4e1aaOLt3ATy3LQakQ/f6Hq4RtaNxFe01DZn+KjdHzJBIWrmcPJjXfJZUrp
sUxkcpFuMXZHpIczHzVnOLYqAxScVILHIVidU+aHo0L0Fol6L8SX4gGnbO2+F3iM4KZCBSVvDrXp
OjloHqTKodXB0UgCrjKR/cwI8+rKkHBsxk7701f4F4sgqe7BopMJSqu//vudxtGAfHFJUEp/CuQE
wtaWFpjdaAbmfpZJvTh0roJkdCa05qFeuHlbEoVQiekBRaAgQylYAfQuLjwp6rwMK9wnRpvujMXG
PJVY7xsmGKTpEbTHqFJ5x+Ik0V4Ncb+LYFFxckBV2nF1mBJXMIxM4267V9s/4V6+Yr3+rEf4xpsN
7EKExoGknwdXF6NZeXjNBotDSzAIZrM0zKn0mUXyY1xd80b3x5i5NToWgst3N2dMgH+HcCbd3fx1
s1+gfvKubF8/uDaVlo5tmqXMYKeXfYL6FrztYc4bH/0rkfe3napZcAccjke3P1qjaNphJPexmElP
2YLgwHXFgTGp7+L4S8wEtiAqKZrRSUoxqeR2ig5tKPXUGmIaJZ3ihUOWhElAEdwXY3syoXlP0/Gk
hqFCgXyKUND+MJV8eAw4xmBn+HG87MuyPAl0i91rnLMyKLcVLYtDSZbYbRDI18IjccB2YCMXgSM1
ara3mRbBLk76j7idc1les+SBUPGxpivgqr+3U0CUeaUzb7/9PcwrQlw4ji9br5z8bu5+6sgj53CA
VLgYg7du1TxfMzsv/tbW5ryS03ErOlUueGGRH/WVr3EfpfAMTiNMKxW4lC0YZWHu87auq0esOT9s
xgwiRue1yu4pbviUaeP3cjHA00z5hp0k/euZwe5pEfXM9xJ+Y+aR19R1XgcoXw7kanqsixsmORk0
FrHyjvuSMqRJWfkn1+fdSHm4SWMFi1cXlerYlMCzPcELFIEIB+vTdXkoWZnWLHx6wepDcQAg8pfD
WzwHJ8YCJwsFdvMSTOBv+0KoZWsfIONOuWgIuiFdYecBnCkVHrCjHWxLoPCHvKoM+tmTrheObx7C
TKMHfjEx6mEON7B/SDdpr5Zfy1dOD0gk0JeWEE9kWx+t/HroDjqmBvcVhvuGIfLvZvFD+CO4rTcG
VcX0Ovz73KwLmNXPqqHfFlYfhg5EYv56IeeXVU1nvljdlCcTe8nTp8Ohisz3kA9VAch4j6loLjFP
QAqoRlopDuv/l4ZfBgvQfmDtIOCkwtaT65Lhta5QXVwKdZSTrdXFMCPicpK/iLkaXl2klQV4QRFo
xVIDTAFdFfkSxg3ojnh3LAi1bFZGNCUZKAAGoXPGBFsc7uyyUPXBfG5OFmcW1PYkAcFz2bIc2AUq
48v6Mjc4Ryg6Cnljr8LVxEIy4LsnqlMIvORRfFY6m38658bUIuFXQiRi4TslnjfswFp2Qn+mOnqV
I6ClRnRo8Thy2rFh5HIWwgueEI86DWhq5V8eREEY+DxNaOadMKQVH/xxHReZvc92+5ZHAdmW4dCe
tVy1EnKwWITs/OVvViopwCIFFiHuZAqGgy/0/PAe8a1ym6hLAfjVwfcCzgrGm8X4tAfUAQh0Cv8z
LuU97foLaLWMJAlRVkZd2QQGWDmXIToblefQJInfuLU7PcnDoRAhIDkfZrb5P+eBCUXFYGj1xJmb
PJfDoSaggxe39BPlUs2KONsuh1JYBTwgGV7TJECP757u+FiSsU3jghi+R4eEk4Kjg2BzwY277AGS
hiG462nMr6hdEnkun7bjduIdAB8WaWhYJRoV0D0ki9RaeItdU6sg1CiolouWguO1uer+f36Q81UK
9+IiTpkeJ2wl3uBhHc72Qd4n2lP4382GY+gRlpvvc/erbL3lXVqT7816sfV1zrM2iYrVX1fBMy1l
ZEYg4qc9hnM3FJtL3LOPEb9EQhy7TB90Tf27yu1Re7+3WTlFz59fbR17gVFPG2fLclO4IDslSkBM
31+bwY2toj0OfY05IGLkNonWjnFzrlG/GOucF5rV9x8sYVylcIC0izjfVV6VlpXwocNj7mMzMaS4
LsUx7TsLFmFtliDCp/hrXT9OL3fuA5RAosvXQt92JkpsN2Ba0wpD2GwPLsGcRX+8UgzwNoNfSEVC
0X6M0LnjxM4NN1jqOApoEKq8BxYsNYyTTu4YsDyGOpeocrXXVruPzm+/evuv7irrk34sTpw7Jn8n
qRoBzCM0qDUGinHF86qPbjquETQcWKGxGdMiIHC4IwozuPyU04M3e27nI8LniojBFYybxXDyHT5k
M9xmRxqvVO9MS3BCfNawsvq+SiLkkuoYd7Mku08wzM+Eb8zDh4q90S/mgsRKhl+/N51qkKPlemHC
8UKY9XoF9+GWV3p0UX3i+m9pn7dcXYTVvSR951XPwN9+eMMU1pAJJiYsdWPDKbviXdAhbq8QUu0n
eBlY1tFrIGNP0SS9lt3OSqPC7wHQc41CuCpdWYB0iE+cPGv7cDvjpzOvt9OzMJcPDm9jpCJct/qQ
0T6+kpwZeLJQY7HJQCZLCfjG/wjNozSK8cb4WSQeEANOlzGEcvXadrWIrE3SD1vjlv2sPLbrTPzm
GkgIN/xM3nOFq1yTnDEPftoDNk5UZy+Ek7Il7qyKx/5qJ0wfv2dLG1pUfnQ8Q05iUWF4YwQA2Q2P
PjW+9P3Cp7b63m3tZJFljLPFTXJmJXzP6Y+kdY25Ag0lfgQtwvWw/mWY19jFd/SuGAYIeEbkPnT9
Zm4wnUKMP6nPCcO5CwMVAGv0FY2LznBgIjM5GTFqpJbT/4zatxSj+lUnhr1ELIc+7X79TJaQ/wss
wDpUgvYAfSm+QbwHx4Zjt5kWYTwhicw1DWVQdH4FeDgQbgPILG6GC/UZLAiuoVt0BQJiTH6YlsLj
xXVEGlytD9Qa9MHMHmgwA1iKMGHL9FQis8MmiAqd8oRIAEFpNO3pYkcpZgLV8gC9D7wTchvUic9t
pdslJ5CWTqmgZwlT2KtNrsGBZnukM4ppm1RpxF5Y67PLBMt8kaguq5P5JeMzmWujIZfXLe5237vq
PA4tmPbeD8tbNjjYFCbQCSN425KMbxHrsdezF39ms3rCFjs10oN7j0pVovjuNK/kVDN9aQWd9CIW
AXmitHsnaL4C/hjhhP49wEMKRo94L4HRN4BdMQRFNdAapkxLVdM81idjJiMpwyJIJChRMQaKPEwa
IemDtTgMwbGbnFirHikyuIouBnKCchmIyrvu9yANoGDgMyfbi//0nr+Amm4OxJGx2LlwsHZdz57J
TMOwV7g4omHkcdWCVjNGE4OzhQNujebSxdZPswfJTQSkKJac2f3WJEeIJoq71R2OiGDEtBH7xx1r
5byc/RAjocM2vA90RZhzV9nkzpDAyh8wpRwWawOHednuYE9LW477K9Nk0VXexr8QfEhffX+rFkQ9
XAcN/xtHho7cj1ok+Pbskh2MrasYjJ65w9pDrMR+RdAkUgG4gY1YPXm4GIEsw8/8QzyGJONRaLqa
F8E89DJYccoNLMrR9dUY7v4Ku8u7Yr1wfzl/8JeKxWOxZ78t72aEkQ/dIV2E/Pt012hf4EZsj/sj
oFwGoEiTqwGJ9XEkNfcn5f5gx+D73RhDSNG7p28TTQcy8tIMAkwMkU5gpMKM5thjXQifOuO4UnMb
g/1eszbP9PiYoI5EyZMfgbW2gMAFE6XhbNkckLq9HYatnJAEhxXOtvqJmvqMthgxCA61tmpjCCIX
D8LeTu6y1XY6P08XNQ+YR3M90RA1mACznT7e9ZAPsOmjujTf9xHCpz96hDfT6PLD5FGxNlpeB9tF
FFcJse4Q5Oe4CdwUX+3BPBrwlvaeQlqk46UyGUfV32Mibv+CbJ7NWa8zAPSvwIrvNEwhBoAqtoeM
gsrkN7LbwjZH3wk8ksI59DJ6vBG8IPYnrGGWPX88nlyZdyuYs3837zPCr5TV+bjj9MW8m+6uWwjP
EUXPKEmm78VuEKOwDbI9apA1SMuwYcD+bxoBpwAl11OOe8TMEQXc42p1TSzPjmsml6BaGoDuSUSU
nfhz9k/upSIdxn9QGSAhFfkp6E0aejp5GSxzDiTqsSpuvzfO8TGE2oQq6uxfCITqcxJarZ51H3p9
KC1Iaqslkq2SIi+/yreJE/SqjfIN+07czlDEnX0d56rS7jAKMoCqi5bXVMvHm8mP1fnjD8pmrVfB
sbd7V1a3z5VBy7r/Dh4Istyv/+xQ4rawQesBRrSnwx5lOUF+k++3Yz44gDsQKR/t1R0LTiNatNqm
3oa4sa/r5Jz5gzu+CKiPgTdz9BvkQe7hyKvpJ2lWvW3WxbvIfBgsxldvGbG95LrFRRq+pLGhX8Ko
e1Uw7qLnxTIhG7hIuOT+1vVYFMA7jGlSRXh8T2mMpec83AU+ldgGYdkkW2okzEocodFGQz/QxC+T
rY81eDNLBQQFr3iMSGEnzF4CnPZO1v7GD7RsJpb7xxZCJUOl9I2Jorvvh53dX3yHGadoL/v9ny4X
jP4WmKX9sdoXCGVQV2EMMNvnY0O+/M4kymzMHbBJkfE+DxS/J/g1WJW9mP1EED1xlOTtnh/31MQZ
YbSrX7GAkuv2aAUosKV+txwGeIz7AR8BaIubZ1hN9HA/folJuNWq/BMteOP1yRQq499rdm0HeYZV
mZEhd7rEuOTk9VR7LG4LbnxpQIM0OXoGZjMISo2H9pN+Ubh3irPYQ/6LPhA3O0ldM518npw+E0GY
i7TPpl4HJRQ1eA/s59oMzBFd2QYWXuNOD8CX0yxmepIwF2HLZvbF3PPq9Gi15Pu96nxc/bIcvFff
G/OxUaYoZuA9aVV73+sYQTxyPhtEDNwHiEn/2CmWyuth315Pnj7DNqVxy27ygUEOsr3iMsVTE7mF
/ljoLYbDQKaBZb0kEzbcwRyKwO8f+O/L1NIu3IiakdoBoWatBhwXx5V+1F87DNmBFHttW7P2Q7xd
dkWZKNpSPT0jJ4HGJqpx2oO5mOdMF40RHyNfx5kJePICorj2zScqv6ONSIll3TMLRiUtybW6IeLA
YAfZwUcRKYTHjvQa2o1uPXMfKP6F6y4hiSeL9+mS0aZ2rGEP78/Ji2eu/Y27P87X/hqEOVZUTuC2
D9CFmACNEUbAZAwaTcVCfxwYKxdz3C3wloWvjDp5jAlxJcKvA8D8GUvrHYA3rfBWmqlzBH/MYIGU
ReDyvJp1Lcms0N09XubuMG25NJNDzhN/Vt5MBo7ZMn/75L4zs/2IFcdHljNnYU0dXb9FeZPbna5H
xXOAJ6hq2GmOUZvZa28b7POpM4X/CXmZ4V2gZR1fwkw0bP+/HEvqPwCjASoeIhgdDE6a3O4hEirl
CTLeV2GMtfUZMn4ybz0X/Q/zfNjEDto3MBuDY+RJi0b1iGeCkcFUBKH3sD0kwEvWM/ghKlnkKiGE
/AV4AJGRAOysM4U4HRGycl9hmGw/OOCslQvgU0CSPX7NMRUgnrhRTiChbo6/f4yvlnM0vXBhv4R3
5RjAn+foqSuXYWPuIEYmTAUbcvZvDBhEU8jlrWN+GbDg92IMBTHGP0FpCoLIQKd0f20TcHU9uVG2
0lyBNSvINx2blyUzB2Z+sL5gckBbOJT7y/7wkCdfZqMZ+CGDheQ4OUDqN8eck+v7y15rDNW/YD/N
d9q7dEVaJuhTc9nte8fzboLuhrPhhREQ1lWoSt8369/cXi2mLIqjvnU6gy/0oVuD4cnT0L5TbmOr
5l+lM3i7HVxkM1wyLOTqHBba/i/oXOTiudSl0fMHpf87epG2afrE/D69lxZ0W37kHaeKlUMm+Y6g
aac2xtScQ6j/SDaeQsStXbSolz0ebo4BZotBH/02swCex4dgARA4/6xHQWOfcTMTpA5c1ZD8fbJY
BtwzCOcw1dBTRGB+0NPFuuOPJ/2RF3fDOFggphwqXiWTHcfyb35Sbw/PtjXNzeQ3m+EmvJPFUa6e
+paV0182xjh8WTmib7xvGvEcbn4n93F1+i2nasLPz6vqUbc/Kqv4KzNtXeC7cO7FzFJO7anW8gvE
Wh/z2SbpyXodmSW+iHt9sNnkhnhqiG/YW8rX/k3mPeyH1qwPTvbmliOmnf7w09FJIcOomnsOHJlJ
7GzYBfa/uPpTRTdcrMLc21AgB9Kj9OawnPzbktK0+YxbdxvuAtqAsu+wK0KHxNKal8KA5ascTFkx
YCEK5Lg73UWs2FV+WwUM4COssHU2XsUDhEpo2opcpjiPCCwVVP+PuPMSGJ5wycHk7xLoH9aZEgip
Tc/x8BH7nwr2HdneeY9E92QqsibsCxQy39EE/R5wM2bHfZKoouo0apTWgSfrcnfBXmGLorm+ztJh
reICPLb/NQkeDz/PeS9Fh/hun5JP2h6967GKMO2OWkC0vkcSAqVgAoqPiO9k8y9zy0vBijgc+a6K
gXRSXMQRi6s82c0Y3B4br8fHX2P7aWYMSqjRFIhMUeUeUV5RIsZGYcOCYjZ7CjX6rEE38WKqTA9O
H5cdjAcOyZcaIPfh8P9ckGyIDDf0ujaFKHs/u00H+xKnhuPK76Dcg6VJU4M2jz8MqZuphweNXOax
Ic5xDlEeT4PbEBk/YVi0w1Ta+A688d8rA4gseByrOrGze1QsMJpXpzqFoMZX5TjNwwJfRXNjL/Ou
DkZSlnblk/BROr3wyYmEutXMydfD8WKiq5gkwofSzIwHqhXD5m6yP4KPDa+qLkAHfETOtAfBU88c
MHyHkkMPoN8YuWhdQN8IhOE6warNVmrIy2O1xs78NCnYNWAEl2BlvVBH7HnbGDnDgCci2rBFt93O
1MfljCv6znB1lf8eXkbCjF+hD3zY/diIyNNUb8yfHfdMmMK9FsdcQSUvAOA+Q1s31fOXcyRwSh6F
ot0NMcUmgqlt0ofU+EaTRGferauyUcDLVLSgaitkBPF+xCmRj2rsnkUD148Hf5vCEx2vv7nTVedp
m7hJe4tzGM9ItG5IpBXLnyIQ/cCi868J4ALBBxEPFcLQ/FN1T7V0bkDlfT5mrvY09ZRkX19doIhR
uAW4QHG0fl1EqyufF3tQegDj6BfPbf7gNG/sbHKnYAYlJ6X0khz7Mba1tfkg4TLHzBRdkbH+SWpW
HEIx04F/HhNubuqZ1dG9r1yx6QdqIlje2MC9dmfK8DD8bDB5psELaH8z3pSASLQ3G+1q9RobAdNN
hGyqP/JBaUejDhiSx8ojGcNWpBvBbsqcDA2TnQ28959Kc8ejE0mDymEoB/a1SznwgI3O+PsNhCbb
hzDoLV9zhH8OLYOCBXoICqLfzekd4wzvEc78AClZe/o6LY4NFq3SYNiDY5Ti5LR4HjRLDwvSPFrd
qBdhPIzQlZDgP8p7/sOYQq6Gy+PucnHBLPCSs8Fet2ooDfJWuBtw/GSIhwXz7NWL9nvFVPYn/NKX
aBzwy3WTmd8eMNOf6uYhIR2jfzVXl82Kecu4fhJl88/l/wkgynfFI9ARkpELfVNjw7fLFgGJNoz6
YJQcIOdQi6hxiQk7wpj2IFLglcQEf/A3KM2VoG+Ac0npz4l1mxjfSTVwfw+5+JT2uSsXAXk94sa7
HBBXhAoWqP/q9pxkgb5DUOWFYuyJ6a/UxrgW060xSH+c/QUh9+geZP2ngW0zPUlQYAWVytx0gl8Z
a19oujJQL7FSLMhvOBzhXLR+Sf9nrY4pH9f+gwLToU0rVYdDUA7KgeH3S0JmXC3Lw1fmHfMewHxC
Tm4uhgkfAF4mg4oBE9UwuB0W/GLD07IY0CPj6kRhk1lvu9u4xaEDLoilBPONyuw7P4IOGM0/Dh2M
TUiBrQWDDuM2Ny5Ymm91xSDEz66m6Ci2fet6tvF0aLY0Vke7/WQX+yK+mPFg1JpqGJT99vtmd8eV
vZAc6apW7SwX+hopGc2XiAzKHrG4UwCHF2vD99edxQescP4r7bZzUhWfteKp8QurlHJVxEHQpnZ4
MW3hDXBocDGQ3+QQceB5DDdtLEjoZTrKr+QD3wSlW8Q6tnzpT0d9E9heIYD1CAfl3JQlEPhKLPQZ
zRwvHdLNrRaWrN0EwJAHbhCetxjDxq11y3n780yCS5Rr/+JC7PzFUWfy/FOhEpaArDp/0ObqYuSW
jh9C2BC8pzs9duFYfuGZGlGG/cdFzl23AnTm4QfiQh0aXcaGxyiCZusufSgpLNfGXlwxf5sEvpx2
OBKIhpfViEKd37Jh72wADeYrBgssxeDqWdIvgfpLZ2PxIK5h+XBFh8nqBwHVn75HR1OpgsLF67AK
3YOe7pCXj4/2rnL1aOr6r3EBLnnYdWJWGrDM3QsBPqU7/0Z95nMUs2ZJjOu8yw2gDhtN4Qqg4RbX
6LV5bUAmP5X99KDDpa0g3/HPDXMhU7+a3H38WhlFiiBiOkbSIQ/jKnyEOL7okAvMxd9f9+r+tR3h
bZFoxPFfxGZhgePDvA6+PpuRBGi9zA7NCD/GkTm9uyZDbPA3oILu2LE20j10DLPaTpNwAxoW5cEH
1bfpgM1OrA2d4uG9OPihtCJWgxk/turE5M8tYSXJe4tvozN9YjkAdxbo3NKAwnyLiQuEtorUMF2q
9wBIfKiiHk4GrN5CzMJLGATNhGvfm1ihK+lJUTaZiQQuhOcAowHWxkx/ChmGwTUIrA3IC/ecy9pw
OxCh+VO8EOWuA2h2kcnVZF9Bqdq5r46DOOvRpllQPThtfv7bYAslqMQidWCFXyDYN3w8hg0AQpCo
Ygg5nPhxRM29QFD84Vd6SUGmCaX7MIXhanSxN+xhq+tAaEt5k4ka4J5CGVLkglePXDbVkJv04vSg
SPWh4cF0+Qo44Xu44Gb81kSsS/jM9SQkSUyQQMQ+2Zc6GdiK9Rd7APqB7YnT1aMXof42FwOCqQUD
L/a0c2r5Je38iRVhHVMJG+WX9BONzdLCfuYheBIPLrQ0uFkASYsAfS+bAuTZlHXZ7CA5ORbchH46
kv7Tm7kus7+HmTGAstoJV12uiCaCZPIQcsetpJmdznugHx4UclYquzxTI5+knplrmPftFXorvICW
6zfmxp+5vwH39AVqK+itySe6WFD/C1cEp0VgfSzJLMJPTnJaL+D7vMFOHg67CHdoOLkJ7uwsuU5w
iqZPPoLKCEs6zmAXN7u3vRiKkMVUC39msagNh0QpySN8keUNnrUBBk1CD4DUxrdW0XfK724S6V6c
vgfJ3RoawBXHp/PWGY8ivZejihwsBrmMu/+WtxSK74BmdVAqdnef8J+EuwnYDMzbGV1r+zM7mi/n
wGKHAseEgsjkqlDUHZA5oXDZASAu/6/D364Qev71/lmLtrUaVTpckdMMQX9fHm4z6O4WrSDm42RZ
XkfRCTqNzfEWYgXZQkuH1SL4fp+aPNVvzgaLHgCo+Nm3QGH1lmsc9Ke8hefo0nHav7UB/9sEMlWo
3K3dA/wCF66D7n10LLEmn3Rf/9F0Xs2Kausa/kVWScZbyYg5e0OpU0kGFBTw1+9n9Kpd65zeHWb3
VIQxvvHGk0bcm1C5Sw482uBKhxR6QsB6lW26byf77K/+LOAxtWbdPq/Ve1VyMmfU7xdrFUE1D0cE
oSq7cJ/vflCQAkkQOblQYb1hCqGHeriGQ4PgQZoDegx5Z2kx9sJPgmk2aMHTiCJepYK2QktgLooa
jjS846jjo8lOrKEogR6WzYoQT/6VRjeql3rAuo01f5aUp37YRcQ6xpqMwWHoeZq3n6g8i+XNRjed
cxpuizmxFTMz0oDi9zGub0G3cDDCMpyMZ+zZKkWAR0BWtuHuzytY4rjmRnhU2cSGvrlYWiGr0Ndx
iKqfOJ8dMqsMbMZFfVyQxAnNQWhKhcKEpDSNzkK08MCprNX32SSeOiwuRcBOebff5KFMZGwsx+0A
wKdhwmV37SYDTAIfRqtt8hYPNeRTBkFs2EMGWdRzKbKMqUwu2+1QvzYd4eRktexvyr4q98mbD5g7
43tk/MO8jicSuthDcivhw6cwsepPzB54MpHW064K6mPPa3j7xBRJxH1aXSSbfqzw6OoZtxdJGw97
UmDdfWEqBaA2yepYQXtIdcQLZ2ZOPQ32bRWj2HgKwv7ZEcw03BuFr+9gziD19QUsl6C7F4PwyVKV
cZoPamOkPTFEwsVTZRg8I3MKxvVixhpaQhjMh9h3oUCZ7pJu2zdPjBcydT+Aoz/C7U8Pafx5kOXs
TaoZ1BZXoHW6D/FdK3NAwslQTo8PmHzlCTUs61Y26+CfxJ392oePSU8bIkNRnhco91g/34ydvstv
/puIQ4rFeN89fTQxOAkJoprYSSXilRXqNT63R6YpflYq+xQxAwMsxL1Gkzi/MFHvvv4GJbkx9keF
Zrr5dTmr+NkjnkSEEDmTI5MVSM0bFQNstUIjJr0/NMs8oYZLkZIoYRO0eCkkOtUR74NILHYXp4lK
nTXVux2ZQMSgaSqcH5lOGeuhggkuQRtaPjy0DQqHCVQBxd3Kkx2axT7/audGW/gs6iiZ7YEQ8Qp7
SkMr0UsexpWTEBhJdDInK77hbRkl2SLaw9DFbxrW8ofzAWdX9JHcuR3BfiIEqXKYd/pun5f9RjJA
h+oVDYZ16wd8PGyk+c/y3pqrKpbhcUvyJCAbIG+18lm/ehXWBL6qiKdvg9OQ0g3jc29OIh3LTWQU
214yLjeRkEUiokonH0T+2QIjGCOWg+MX9Y9h146kj+6Jt21sfTC8EfUa8PYcPrsf2Y980fDDK725
33rB308n25YLcY+nGuMbx8IndUwVvvrzu/C/COxsdMdKTqoygRDBG3HzG68IBSjxmADi/g7+h6+J
AHVW6EieEKNvX2psHvKMBFreHD9r4nG/2mVmkMtzulVUYgBfxeGmj8DVagc8++M94OXEx0Wo7Swl
V1Njw0UYFlH/xhNOp0PLAUoRxbycdzj2GpSQrBKwe8wxkDGD8R7wXqfTY0QEctG5zYe/Hj0eo4rD
8gdFtZNoix6lFlM2Z1636b3RDSTpYs9fISKXAmXyH2WZBU2bJ6nz6lxiCF95xCGtg/3iinTcDgC0
eSTXbNjFlvMq71Wudg09xOSkAU4sHkxmHVXf5O5sB1UkODh4tQEuno3E91PaQ/sY5QkPHANeTmlt
ctx+rwwmwOhUbrKwJOOaKD+7/VGFFjFBQcVUMjrQ0RtBMMIG+rWaenx+gXUCWVyf3If6DlWlu1wO
kDA8fWXJC0s0R1sIa5NVQ5bnS0Oe9v8UCjvUwm3vXkEjxSBE/22ou08VQnXjRoRqJHe3Cn8NefB2
SoBPR8T8VvFg7JpzTUIOHWtvd9D5oJP9FoQQ3QUPsDPAg0+sp+qSp8TvcELtiBH4itcKBtojLxeZ
7pt4LQsTIlbGjxR1ic1gUxXu80y8LTtL7+bxG2nud9O7sqjkyU8O+o2nKzZCt2af4Q9rrB/2GT4n
X35gkqUqx6Jxj0wsNRs1tQ09BseBk+FHViZQGFxN7sXfOQS2BGtcC0X47QRH+mw9Rki9FwwI9Z+R
pYVH8F+mY+3HGvyYkrrMp8klwXPwXeC+IeNtms8TeodiKyFXK3MLHuuARZn6idZrlaFCyfbeWGXu
Z5SP342lYK4Z/vbJtvOkmT7pL9Ly0LDsMceyv8ejLrZu4w7FG8ehZQl2xuOz+y6US8s8s0CUnfEP
ZkJKTAaNcakP9djEhTiw03GfbZY44r0xA2wYF0Njqq3MdUX5nLbMtp1uGxGCt+RE0zwHBQ4ifQyF
ju5y4BpG62541ex5wsgFnGzfRy+f4AZ7vkzEgVR0ge6mmWO4DxfOkuyd+A/gsY9odJN7yak4oVjR
VjXvtJnzDPBGe7R1UVffP3REG3OG7WNvlA/9xduuz5Cy7ickoGaU98DX3Jaq1uXvr1sggV4pf2Xu
NPPvPo2MFdENNPE5vT+zRQ1coMM81U9mNj5rq96/b5aB8tttrmTBG6BO/VlzrckBMYJ0VWzUsRJU
oHBy6j4R1eP0Vvxs+h6PygtivZoKyvVzls0+oCWKBzXe371WHySWHGXVasaAjiz5iRQUBY/qtiKB
11WZNkJCbQiD6F9fGxJsqd1YkvPnJ9dPOMi4cDqFDeiwIXDqfS9osA8vu1Hu3UeGkONIbhtxZLaK
n9eA1CL2ImoRROInvHwfD7x8lIyekwpSfkLi//hHLGNGEgPKCRFfwX01wEtL9CBINxG4M4N8R4kB
dsSuYvTIW+Jlf3fkL6Ase2Na635D4qIBCuO/XAneoLyDSYahfZ9OV4DxjfshFjgzgfCN84NR8A/x
L5VLzOGVZL0Zj80h/zJitG1iz6X9nWI5L54QT3MA9Gr+qEvWK5RA6yzwoL7SLfaSzsupT1ncswn0
g4K/SmTmwfwTe+bwnbDTQG893KI3NDnOXH+b3P+Nb4ci2+eHUsyq+Vw/cZoOC2LyhyRepgRxDbto
oDHYaPPOZZEh+F3OOXJQz4YRAt0KsfvxSqMmu8oxNGGbQnKUTpIZoXULgw9NZr9Fr8h2eJukEw6s
+tQYm1kkL7spiwycNYx4SQqkbxKGx/V69KzXmOT1rSSUFAsKgDa9XRzCc7Pszj8iyYxHs5mXpSP/
9ae6iM8cKeEPGyUDm5AOMUdg7xHnw8emZvcCKBE9qRkHcmHrIuoTISnh50BkiE0N8sLVZU0u8PA3
r3Ygb1RM+AOOMbC5W47O8BNszsQgY5tLnIWBBfB1oU/AzsbGQpswbnDsAQzo9vpKpcwM38+KorPx
x2X/4/BDFfrHnqDLEWZxFg/V7SJl80OX2WLW5beGCyRA+GHM8D2TEDORqjB8LgiCsrlTLioDeD4B
IkSfyX9QtmCQqetdGKScswlTIM9ENTwOp0hQNXhVeO26TV5bUKzpKB21/C5E9ki17zv2lR17DCfz
gZPlThJVLrowp6Z1ZHXb6pw3cV7YBGm63Zmjjc9VAZpU/xJPujMLibAu9c+MMGYNpwfTO1TDYEZE
ohIWwfbMt1/Ttfo9xayqI511Hd0GYRIrSMwV0jOVWgw4ip9v0M5cW8VcYO3Z+LE1wCsZUyJ1RVw2
6g11+SB16013nrAKzmLfcKhgIGmABjeiN2HLCvIMMgIb0E6UtESjCywoJyG+EN64xFXEs7qlLSh8
ETpRDYmBHix3DKPC8kfgBSuqCOv4np5jYTcSFdGJE9u9iSDE+GdGT6ioz5p/xBdJXQIQin2CEui6
wFTKF3D+8hbnxWLaOQEuU2K+JF/6RzUJzohlzzqd2pXhIg1iERCJAiKha9f3dq27EalJcEYJhDHx
NlY9/Rxe83QH7o7eNKI/1fqtpKheEX8Dmr+Cxzr8qNdu7Z97SAl5giSBxRrFdnJRZ0RBnMRtWJFt
5dUjk0tE4Avpu31Ujr4qEiUJJvz6GsuTj8EXc3MPyyNPMG5CG386xijoDSq3LapdubhjIVDgq0k5
oN9UvHQyJRzYIovGRsgSXgr3PiMMSQi9yW2K8w7aTdiMv+7BRbKm2D9bDhth2YV1gcwnDdTNqBPE
HIomQSO2IkfNBnPsJ1zR4tKeuFx4TzGMMsMPTw9KQMQvBTFIeEM+JTBjDO5EwsmNj1aUHqI1o7id
mwlvckXpA98JI6TQk+D9RUfhBe5hx6124q05ZFaqlivcv+DvkGccmrFkweeV+AdroicgpZzF5XTC
OeYRBgK/Q4wM9xcRauT5uLGXzhDCWOJyvUKJd/5ZE8ZIeghPqLA5CyeyaECWcJUZLjbY6EFL6scR
1dJ88hbKgy8b+YE3RE1cwI04DWaNewaJtEDEqXlSL92a+lXRNfGYGWwjxnAz74BxSBYcthj7da7v
BnDYGE71TeIfaDi0XwuCTIY73UEbwQWgT2cxGKYzFSknK3PhdEcpImqT9C9Gd1vmtxfcBMOLcEgC
yjFHuExhGInEF/zXfs13ltEwX9fgHchx7buQS6QB1eu8DpTA/woxeWpZYcQqBYc8u4jqdkhPkCdQ
CHQQXFnep3N3TmynUK893gY3ts3brviPeIgQUe3Q4I5joFlKW7wk4oElyodIH8PlALTsOe/TdziL
tJCTFJQ0zxjf1FkjZhVL1xoqW7HJqQmpryIEZfXCyixE1yRex+5CsIeAx6ycFNUxWq8hbnE3i/uc
W3fKXfzfZTB5OPBa7vThueXPiG1hDHAo3vZARQl3olCK1Zzab1LtxCMv7kGiD2l6VvEkk53qfflH
Q1h458Htp7kk9ONSFj5lljyFa3oSz4l4sn7+h+vCUR/QlZIRhxh0aXFB6op0Sl3id7RUQuskF4ZR
LOEoBhgC6cpw3nY/HHOfi/yDwJhspdC7bd9bhBIK++15IXTJhP6DJiH94Lu5Fz2gtXfx2bH5obBY
VaikIcgJ0VMhakuPobxPWtf3r2R0rlD/C6tx+d2oe0xYDVPKHQ5r2//60MPZuK5GeB5RhsA8q/w1
zevz+291yjaIg8zT6Uu/WekdYqFdnFPUFQ0ImxD2Jr3DHc+2FJW/AF0g7TicQpCoxsa0bxzfxrIm
lZgr0hLpMBscMyyiFYTOtjStLWcaZ1sC2OYCKi40sRlHeczqhrZv6IngEGAUb5lQQUcp6PAJLyWN
B7BhpF68XLJYt/7TdPMLePry11ofVBuHlOQQVDYJMurrXH8C5JdjwP3eCj1GNgJl/jYe7pozxHI0
iPSB/QfwTvr3PF//wPAchW+5T9EkgH76vYjUi8UN2iSbLvPw7qp+oZ/QbqugD/TiTgYIXxF6s3P0
p4Bo37tzj56D4Yxk4pQUY6tMp+bfpaL1mMrsLWqKZL5gzIBwz5i4h8wa+dk12K4aj7RmwpVEzBNi
C+6NdTD9zjDH8VAmiDls/tCle7VggWO1KYZT8zjGX0teG/dRymMvqtGp/plMacwCyGXrfs0/6PDu
/oGqKCRK1eHEFWCJwFPdB+AYk/KEfJ9DRM7tm6LVm0MBvptheZbnjRQioqWVnMOJo8lQ2RxNVBQZ
bFytTXoK4LP7d+2flk39b6hMWB1Bkd88pOht94MZIpbKuqJ82nysMZVdKSu6hvSgBYYWb+BEX6gQ
OCFmQPJPoAM55KjWRQDVgXHPr3E3flnSB42bgJIG5X76OqzEKoEJsjdhZSJeKCb5C+Y7tlHXIMHK
5tTKep8LUpP7YfpdioHugwXHQhTqnlbCRg6tz55k7hekUNRD9zMfuLIIK0YTODIvBFkR62FSpMkO
k6ShiApi5WE5YzcW/HpGcye1zuyYTxGZml14ZFh4kNVjMh6AqdeWKmRtxHuzpnO/hELsUq1LkT+O
DpujCKIYtku7AFdjxugadBA0hrNRuyd+9guJLhPRUiIkaXWDn0ajw6eIpfRE1hJzjTRsCLvnM+fD
/sq24t7ZEtFWtujTXiV7kYh+qP/icMBpSvgqvi5kbIzWLTmWGU6AysFcGr2OZI54yQitC+7my+cw
GNWz8i8ZGanTFDQjit2Erab23+Im/IGsdvZNcYhYUIYiocStuScfhFZnboshxRICozBdcmkKQmDc
31YiSIt4r88hoYWgsE5NYVfrfxMK8VIejkeU3e8RKpEFFzh3ydjaMt8TgML0n/IMtD60FkEPGX8p
nkmj090Bgw9lFjzePR8C6u73j8AE/CJuOWuXlcUuz7PTAzcndUx8K8hyQYz9fHTkOBg/DJGk202R
E5FeQSgEdscc2yNDxJTmZSElenB7GvWQGaVMyWBwxJSwFlleekdnMLsEGhjyu5io+CAW5oYQfB6f
eW7H+xd//GLgM/pi6vJuCHJF4rP3Gmei+0M5oeLf4j3Pp2R3Q6ejTaKa+EIb4hmZ6Tn2WT2iDMIu
jwBNyx9qEdCwi66eAfPMKZoFag0xYhMVUBPFsImn6aKxHxNZc5Ju1H4WH4xS+kLnAAY/AKNNam2Y
yvM9XOLgtvzK6DlJOKA0aA20r9KSqQJp7tUzIoUXaB7y7l9gluQiEFipnXsAacQEmRaNdP2gfwaS
K8EpOxfE0oG9LTW3ZQCEg6cT+TECR/yF/bdv9txOHCJrxFzy9aWe62JZSqsWlWP5+EsH2+9nbdBG
t+q9FwWNaXfz+Mh9kKyuN//R9AXGPFC8qheo9fjNaZVW9uda7VMrpg1olX5/2fd7Xvadx6SwrRWD
TXJrLOio0NARfgNU6AZfYnyun6/T5HRQ2+aMPSW2ECZIeghn8B31exe1R0XFUMPehBp78T0x8vP/
CJOogGy5K++XV8oMi6yONZklBz8scXNuToZe/eaDvrkN9w1BfWJaZN2Yd3SJHeqeReI5TzZi188N
payVdVa9bP9YeB2oeplhFrCDLiR5cwPitFp396jD2r59rF3OrMh0/LWREntfPOEKC8pjvLqzRlRC
MF5c5H0ljV4IukglEeHnFEGIU+wz85Axbgl+SFaY8HawCMkffrIMEdFzha3PjGFhbkXQXsG0Ob48
L5gRKp4fjuwIbDsY/25ndFaRR99PaZPORQHLMHm6Naj+/mKQGWHpuHnwcjLopLiuXFogMqIuLbTs
nFkZ7ezF20dcwvMllDXD3hzecx2WpBis/zCZSc9ojm00POLAXyQfjIpVJXqPWys9Am7SPLdtHXMY
7/ZIYhBNebkp+ChC4a8Ew1zLDkOX208cRknvGW0zLA0A9BH5O/rwGb3J02absp8mv8TTA2o4JWAj
e81raV7ZyJawAJnR7XTJ1pQxf0+MY+ZwQdDb8LwFm4atgRGEORzm+IbHOkrg13DZHy3X5iicdNEe
uAG8WOqsykbPNNOjgSX3vDet8B54MuDVEorv7j8lVDobBqWwdjxAZGQzBbCJI01eZIZsy+vWIdv+
njqi7HwoAAoJZVFTDmdSh4RfOH4krwXB4K1ptLxYR8XBjW/lLCC3OdVFFBHw77kqkwBxOMOOrofU
y/2UcUxdlWTCA5MZMiWVTo/hZ6JmtBeDJ/DabMjRZ7HO+FKU2/HuHlP9unggCBvqpt9ErRPna52q
O5XgRsxlK6yfhNzxAxagXSHb6k7m0qubhwYI/hOSOAiJkoHkg7JM5c8BB6lSsUv+AKcEn6IMuBcN
uA/3QPzme172fRnai2bclOw5wWZhOM3sXs39RlXlnDuyPOqDNSqwXBrfV6xt9HBB0341uq9KtAu6
gskXcCeeNqwDCtbbIcUFipcf5d0jHbe9mXTFOWsJ+VTtfV7OOaZQAzMVqLKR8NdS2SMAhzz+iWbY
sE14ZUqei7vtoad5ONDEHQQK1AwvXlvD0WM5iHrjFsCHTwivma8dqrcd7o8pVzePNDk0q505vR3x
m3qqS3jMKHaeSvDD7aRwAnqRDTyvn7NEaGCktwuvA2WUzBJoUiuCs1F+jPaC2rr1HOgeM3FgTu6V
877yV7gHBp0FpQZbhvTwCYk9FJ0g6i7Zq9FvjDLSYeDudb5BMi2WeBnelyAYg4QGEvM2sDiGyEd/
0h94f41vyIbf7vcqkY8B74XykyBS66eNHpu3g4LNfNkyCjHDy1SnX3tv4UwKP6anvgIFGqKxtQ5q
dl1EtytZla9yhdcpP+KVk7GfXRqfiL2jPJcU2xzX2Jh2z4eXfpFw40PIgh9OEI4yzCQcUvojeaEu
TEedgOrzuL1ZIXh0s0A5MD632OlYRnlyGzefFKvcx4NHBDsGB4NUGrqxiFd4IK8ltzPo4HUBNWx9
uyfmV3MgxChuIB9AWyse5A131UdLEbvk9yXeCSzDxlg6QC2ir6JGDFZkpO72R5V2leQ2lZEB36cF
Ej/T/h6aE8VzMtA/g7EScApx6G14nE2wknFFc4HdRsDJOce/G9wEeCza5TV01X2YoGcbjDXW58Jj
B/oIRk7e9d09UvJvYj0RumghWOXcjMS5K3jfA9pQqycGCOs+Byb4kb2lWlnrvHT7YYbprvFg4FZf
DTGE10u8FHusTuA3Lvkxy/auobkr0EOQ8OpKh/fZOGuiDz32xLFZQRlK3y4s3ofAd6qCBdYutNSF
w4TKIKpb8pNW76BdKkyt8kW9GC7zOsf2S0IhCufLOyImpKxh6ZCGMv9KHvcrd2j6gNT651AjEImt
bfg8AyOykSqjQhm9LiyNFPuWdn1i3Dm90S414bcfdtM+0W4wuahchYOJre1HoKVV7X8eTqRl8/Yf
mhuqN0qenG9/3J2zoA0pnOKcxbdG3hmJQkLPSdBUTdDI1vTf4aJjGXmwXKF6eL0goRaQoDd6XgLW
bwg6CGYChqManJ7EDxp2aq+F8q8w23TK5Z4uKmYZYJJi2Tuw3L8gUeHQWQwrR5rzZrGhDcaQlPsW
NJPZI91Spv2bAWBc+3STS6G5BFF14RStbJ31gucZVi/fYIzl27/sZgZ7N6RPLYPLdjtW5WqIKA58
Ylq5oB4CqQBGgTCM/WZGrPyYnQF4lgBiEoYpg8OBZoio/ODugM3LK2PBqQdQVZskhwpzMdk+OYYc
IdbGZEEHxXskf/ZqjLXQqk8gwGxYfWCfKb4Ki23PV2fk1w2377vDIvHrWJp5mMmuk1COIdNqHf1c
YiuFx91LiGcfHL7bh41GBXC7Cejw2xqkG5JGTJoEx3Rb9TmvdxSIjp9T5WPfp2mYLPOLoF3X5gK9
zPi1TcccGoWYj0j10XvRBAWJL+QjTNrjgA8R9QxAzF85eUx0whdg8fk/ieEXlotTJEG5HJg5OB55
F3w4KE+P0pX/0VD1tDQ8rO6rvm2ykKJ0ynEzbcCCgCtfQDWfYVjsSOOAQtKGQsVvIBMjTI0nkyNm
HD4ojKyDFkQNHO4RVrN2Ql+2Va9LckGIro82+sSwtZWy6h+yU06j6O1SnUyHCjMLXD1edbVNJfvD
4v39/SbdNPHw44gtoz89i55cbkspTCfZauDpO5mJi1UJye9UohpbyCdcCvFGIryo5YwTlmsqS/km
uOuJ6ChIrVu+14UL5oAbgdQkoeh8rFM4EH6RO9RYu88ZKRhkoKm+D5IoEvrf4zsN7uQFzAcBYePN
iDiSxzo/mJREzFGJDfbwddXWXMBwmeietv2TQREOig7JImsAtYdk0WiaMaEnxvm7QdkSZbii8kDx
BvOGfR14ieE+X735XLiDPlBb9kA/31keWhtHxLkFk+UppeJvDPCRTmmo5Io9I5kseLIruCu3xT8V
/iJzKkJ9n1Yy/44eSzCUCescJ+H7XGEih5AJUvIeW59kQQ5jo3JJswN3O5GuD/sFkfAeATaRXC08
I78TuDLOjRcmFqDwhJzf57jeJvN0+kXx3+wfPh1zqCzR+3nbPuFKIom7FhYIOAei3nyDyZaTPdWZ
2UIPy+iFT//aD9FXnjuwWa5XKO6rp8lh+RG9HJpLBSLMosy03xDUzTNqrMnYn1K0A7+GDSBKGJ6Z
0rMVB6d4KZ+FiuoeiFE8GZPG65ln9RxPf45iAcZ4AxvxYt/lJOf9nNdftn9jwKutYxWYqA/0YUQO
ikMJTjvpBTdv/gebaR0RWKNsfE2hBDzUwjc6ZkWTAmrG4u9IEYhXho8NkrCHp10SGrjudmH6STKi
OqdY1caudlgTuVM/JFObwYssy6Ph8Wv53Bp2EbDao37RDV/6+dVv0l6xxlMEfm7f7mBuNiNCbJ3X
YBq/Av27xHhVPzfYhBWRMYBcg0KNdKEXLtWEhTojixGpPXaTDCVG3xqQSIknBwvmB4mqNvyN2eo1
8HK2CAjVbCQXYylAQP3rJiQXuPlrLPNUY4oQtx/RBS/UCwf0P7V+avCdhztzPpgOzq1tAOcpzB62
9hrTwnpDNWOPms1ocN5ov0lG5h9/vQ+ANzTkhNQCm/BBetSUmKvAgDWVdTY6q1rEYXztjoKqfOxV
p10+8JMACYjFGRQZV9RrnJ5pH7Ar9zXPaCggxtcFrVlVG4oaJrdVPsNDrrj1kgaNMJmkAZOJsmPN
XT4vioAl7vMsVE50oWHpBbrgAlkUcAVq+NmY18bRPVF4QsH08bcj5RxK8giXAm6yzSDCAGyCF0eB
Kf1lGGaDYpNMetN01pEy23feAebFZ6j4A2aZnNBfzzxkpiUu3JRRilgOwb3fZlws1kOe5s2L2X2h
iJ7a+4TiXfRAdp8qmI+TTKprGZUpyHVMTm3VOc9uyCGW6SgNyLsnQovvPuFIa8JbQO6wOPEuflPZ
K8kEwTC8YInJXFacwd7klRUoAji5TbKFpDkSU+zmS2q0aSUTmQZCzu1eMhHSoYkICPiA99c+ohRu
xV0GzYlyx34AWjVr6EvCTFjPnOdoELXwQk+vOIBJkRsyyg7S6D5/uAB6h9rXA/MvjvTo88+qSEhm
YEZoptlyUawu2YU5jbPhDIQYKOXW3eCRviYmFVMOhzYVLXli4xxBfsOWCndLeSmVJGOirzSOpqBk
ABIrBRsyu/M4/jPJJQfYGowQKDjKFj54KNmaK2/udHb9UyeEGfUywiHFmkZmAbQT6ByTrXhlbPXv
k0l3WTbH5fYbcfzWCUCDz8B/TJsXpAVcG/UpCw3/I6qi2jluY/vMkzPNIrqV8GAYBINfpEmz5xF7
uS+7/0fhKLPnrPeP8TajVgyigwUahh+L8olv0JtkrShQBM78Tn/96OOBLkP40chGRiKaH3KBX3Q1
c1+9A+OQE+Py8XnSnz3XwJKhBtpCRe6TOGZAIScQP4TDnI4+1EBGPcu+KyLN4Rzk9Byv5E/w2Irg
CxRViMtxyXk9mmQf/peiPbLD+JiCmmpOwyEQ6/T2eyUNhc5PAD6MSOLKYe+7bVPhy+EZFsrUnWln
a0BA9uVU8auvsMHFAe54mGNPX716RAh4REZjnCPDle5L4KP7mOqdE1WSDYTQExAfVNuh6gEYuuIb
76W7pVTUIIUNx0WUa92IHz8oLDet/Q0acL/X+l85IgRT7xK37uMXdDHZdW0ILvbrOw1oMKyBcfjG
DpANpzbGryxdbAcITNRhjhRD8E+sgAnmnQRJXDdDidY+ZlsCJrDsYN9pzp10Sd5MW1ZOJNVS3sG4
jdoTt80XbQQ/Pqkj4ZYg1xeaPne4eo+TScK3jVNXRqGPKG2Jy6ej/43Vr5vlJzVQ/1iNyWYl8xPf
Z2HdNppXYZkoSQH++iTAhGDn+Dt/sMI9pzehd8Kl+IrPQyePV91n63o0cICvyeMUOfKs55P7GNHH
Wtg5QUPZTiV/ykPFU7mAXANMAlDilAywR8KB5L2QP6SAq3BuThwMADKPJOgBj2NbHAvqW7VZHuZJ
ANSDRLc3bx20O1S/y1EX1NSo8eOEUM1FjBAjoTpz8mYjRXBv7phfVVdDu6pclSuxtTtyI4MuenGa
JmEFXEf8g4xiyFU5hc4RPgN2FVbs/ubbj82wRvMxx2uOBeZSnn52mMeUuTbnE0QrzdFonG66M8il
nQXmkqWhiDizcCjYSPMs6D0maKcFVpRuchawMxYtVpY7qbBLlYOQbr92L6h077mjaRSIxEsCqCTc
1sSdfkXYheDVys56nTlk0fGIrKW3STgn0IAmr8yIz7AG5//Hoj3U8e2E5Eae1f4Ay0jixX8kRCC3
MwNODIR/cxoYFR7MaEOxgIcm4gRyD4itIHC3HwSnSDDvgpyBvJi/QoDXL+5PaO/67/2nufWqz1co
EVW13SQbGf4DRrdcvlqinhnf6Fm5r9vTfc3BllPHFmMrCgB0RHyEqAgtxH81hBgvwEOKAlPJXf/m
U0Ktgw/yxJ1GF2EuWfVnxloHtgiOK3DbLdW2YvLr+aTQg/gWqPr5XYzJ4uwjOxVKDwbMOKB5tkHY
Vomzjp6OuD7fZe+ImEKzoT/JCMkHbtwbMoWS+5BbZUYQFTIVvjHaj1rgIuqdx2MLvk200LMKQR+Z
fcDKELiaigVsGUs2Dy4uulTH7MoSo2nM8p+7pZ4H4x6hLpYsXX/s6DmfPFvpAK8Y2N5E6tN2YnP2
FRg5AnX4d9DNjF2lb9cDaghLsZD3Nsqc74PyFsxLmkATFC9MzOgjYdorp0facWttpa+dAt0yBW+x
2FLFQHPNqGxcAhsuqTQUmd7UlJFx8YAAI9Ab3SQRnJnbfZ34jzAS0G9c0DBe5IUjPXlNWsJk18W8
oAB0ookWL7vuo8unpiGSbnPc30R7E34HjTaPzJ2+RHS1o13ayZLgVlsPGZdbz7qjkxSXkLFIwtuj
ok62CAmJ+6M+3gl8kc5vgpyY3CIchyjhCX8nDH6r4ETkyJSN1I/zQgkj4NAeitGG+fAuFqXepuUS
8xAwvsGJrZ4rfBCsCLpNgMbPgnnzy8NtfLetyfY2EiB03/7C7BPSgwOWojqqwEQcNO/I3gvJAYS3
I3LAPz3yoAZgdwrndF8nDrLcJK8V4OA7D+JynDz2kBvokPFADA54e1HStoOtyWw9qNf4lHqGm6yh
yosWt+xkQQ01JK7EvuTSt2tugF50ABvxmz10XYTTgSKxv9KPgMn56RDyJDyyYpoA3CBM/m4jhR6M
BTpMYpXmEBhtx8tvHRnxNpm1APMcdnnHjr40aHaecwAEfEbQy12B5bR3LEFCr49NlHPPHltQNV6q
NK7KYROo97vVRL9N8fWwA6jqRuo5n4j32nBEuRM47mnh+3l99Wf6maZKhO1fBjDy5pi5lA1ifJUo
Kc19o23D+zRsN5wa9LoZIqrHLyG3ywGRxxwqHnj2QbGZ6zmo1yHqdR4dkVr1xWWByDmAjpJpvtg7
D6L6bPOc6+CjeLjQ8pm/WXoLMS2UlVsWfpYtVHkD7A8GLZ+/RAb9AsB+HjJ0hr8AN8qLyEiMvGfU
+3Xn8BUmpL6Qr3NBuSiqHBGGhV6+v7tH72uXIIqG9gzxxzyhTLBNzdMffl3DSxcGCe+TTgEjxoEB
4sBSeM3jJX85G3j8+OGa8Ao6p73ybwL6yOmi301YKe7ID4lJwxJbDW9ScF/BXlASwHm5Q8m6yoWx
lDfJ7YslAS+CoDkI2VvwnIPyxtNi9d7cjjSCWZ+bC0HHmVCm6kM4CzrBABLcysvOohdMIRGUqs0Y
UPMRlPzH+Y007nzC5oQMkgt9YD/gOcXDPMVSqIEQh/0TE/ftcLOeowYfsKdMJVgp7prUljkracOq
G+oHjiOIAdqGPranoy058j6i9M28CP7qmvMm7ObquJuba6IJRgiHHw/ru5dI/QzfSFm9nzxJG+sG
DIL1rhY5w0ri00qXQCqZcyqFC3LLsCiXdg7Dvi7Wd4ZjPGhGlC4refTj0aH2i42AUbAf+8/BBdyh
EdxJRlbxHrxMDgZrUQcgFoSy85NACZFZY7pANrQ9X85nEMKPW7CxEQ73dHSMCt7Pazs2dfl8+1n5
xJyCdeWbH5wQ/slkrAimGHoNxVxYHJ7z9/LJlbvKBMnt5BLA2e35A5/3KmRxkt9CH0KKkadyb0Mw
S5YmnJjPHou7oY7YxNks2D14lDsiZH1CVP+PJRKgpU8bifxHD6wdawXzf4nvxn5fgVTHpo7IXej4
v2K/kZmyE2dweLNG6ZEEEIJmk/X6KZQOZ2YzTtO182BCawQoKm6N4NdZOAnwMwiYnrMPKhb00OIF
UGiGy9KDqRiEYK6gjJgcSHMx/GanT7nLUzpeHtCqQ0LIYoB6mJgUfwI5Zy7+TnKCUpfjg4Ktm3cP
skGmPCHiH6ccqUhTmfuVQ/wca/+j6byWFNeWIPpFRODNq7xBQkLYfiGgGSG8t19/VtL3HqLn9DDd
QmbvMllZWTCNteP+tjuf36g7SLbvPkgRBSecJXs6hzJUfTkf+Jj0kF5gEJrrSHzBszu4hcQp6K6H
NyYwncSbwrJ3XLFrr780YDSO9geevCdYvdGHUAMZqjCrENHgkYhCuHXxa60+50haVNVDQsFC8yQ4
J9QNjUR8PEqr1Ho3PagB3n7YLhkUg9nWIdHPkw+EYEq4Mt6tHcIBYk7ywbfVQCeq1D+NV/gTuyB+
QezPqxtjZHGDEpoN6haGtSbCKuTHrasGfZbuLnxOKaj4RBXlpEUkVumv2RbfcQwXm15lWkWAm07e
ikGzJs8RJlX5F6S55RJkAHOeGVfYx3LQfYMNoH9oTzJeO5G0j6qVblFlZjHTDxshUgBd4gpoN4M2
iTW25WIXOexnZFI92pdCAcxUg+q9SsqeOIwJDrb/ZuiLhzBwnUdA8X5CPwaUZTV4vqA6kV2Wp0w4
Znhr/CCg3zC+h8jq1HYu41eTzrTw+g+uwwbgC+HFmXVkpniZSngDD/tz/Kk/egQh9y1rPACggCei
IeXhh6EMaOc1pEEJ1aV/ZL4v6g8p8oeqch+d9WtATsfQdDhJrs6OOI5IjRSu029T9yG/OKFPVTHq
j5DNkjzeyLjed+aTas6k+ktF7WaTt4PaI2k5gBuh3DshWWU6XyVs0C4MU28Pj5YwlGlW4TZaRyu3
3CvTyAukPNkm1y5ECeqUoF5wrGpdpGAfj34puPVnaLYcrGLVA6oOblRTaFXY/RT904iSLi2INQzL
5ZeCw5benODG7l+hqNSvr+alx3Cz9VbgaxaOq+bi4Tlx6n2kFK+P16BCwYOp0sd5bTGrlIJmuYOY
KkVRJlhD+gCGW/sMQqM3ajeq005F9aKVdhphzX0EuxCe94Wk5E78YLR+nr9YuPUAoRBQRsKJWkBX
2JWyPhu6FVV/ixhHhGTy29rE+DR+GLdJD+Ijr08awXHQyHE+BA9Ucll6BaomgDwl59CJd9UBvWH0
PNMJVnIggxB3ktU9hq0tYGbnhziX875cF8TNqA5Sq71ywgRjb0K7IcahWhl9OmPggXfTQ8bz9Opd
mDM9rvWxwu2kYCLj8x/TaZgO56wb0LGebbsE1dLFJRiVfx8ixfD17+EyBDTA59Z/6UH85Ls5ahUf
rwq1GKkpxm5QteE2li7ItXjVXzw3ZBYGlK+PPTYRT5Zg/TI6+tTW6GcCSEiedfpN3FpehxA34fbT
jFjJX/S1Gof4M3pRhW97N/fYe/x7wSHKtr8sELtF2ynefU0NPykQ1YQebbcq7vZqbZMZkmY+vaco
sNP9vIuJC2aTm9RPdvFqZrQ4BzAzZveuacKC2Tho9ypbjyoAlaRfJB1aZfcJvbOUrj5UQGuf3pGI
tFtQ5sCKVxGD9B6lpAZiXRpvYowF5QNYL5XB85W1UuKhwSzDJbwnXG8pUg8mhASSVBTUcY/669Oh
urUZXWwl+YofU1oZam75d98tKi4REW9R7KHZY+03s0fQilgvd2Msv1Pt3QhEMF2UL0swXE/k7sBO
DLGDY4sBGiDRT3MCZBgwH1riOn2UGsnpJMcER4rs/gpLWmTqg18NkNizpLUJxztlqhS4+QtWDtkh
vF/2/nsJTesB6QQEH2Yu/Cm4YkzdJYaJr6Iou0hNxICgvRJeYSyrepgjNGdIEuVunbvl35P9piMF
PXqi/pVbTRL6+rxav/MxyLfAAaEF2yjYxOiQrdLzELRQOCyFA7ytSG0AQuM9hYi92eIK2tPt8OGh
80dAT6hEVWEDw3nD1DixETl3s0+AG+ycLYdA4rRHfh2W6FyGIUeOuY4EkbQB3WDQ4LeeLp0F1F8p
c9JHQO+O+hYYAKQD0gVNnwJjs5i/t48Ar254xot3bNGS07mTddA8Z92USUOeLZklMBXaR8BgOsSH
CMb8PgygUlGx/yH2C6JBh7IJUapkJnWLteYJ/zz+6mmO/8F13ouFzE/sDZVkmon82Ro29gXrgYhD
1YHJ8a21X9wqTX2Mz3gjnlFKipRgYLF20AhwdhHV8YOJyoXk5JnAXGd6mHuKttnWIvc0nt4qUw/U
FlmCusf8pEwFL8payJdQz6JkpWFzDXqvzt7Va8do8nuHaN/7DJ9LyhUvtsC8FLTQbXi4t3j1NAqv
hTXrjxkU02Z/qUNzWLIo65LogX40KXVuAsYH0EIAS4ijH8EaSLriNX+gYNQyGsvasmAYXJ8RFiym
PozYdn9zNJmi41bDw7C6KCUn9/CvHD6Nq/eZEuIi1erBE12e0cZHf5EAG8lIaE+0Tbt15BhoV0gu
0RVP+jLbzj45+o2c1LKGdsVldJsj3Evyg+heRMd0ZbgJP9EmWFnHkLnjbhvCLxFNdqS9blhZWy8N
d2+7ql+24z1BCkR9CIeMOQJDvs5vlGpGUiXjC/YDfRUgyLYQoo1z6j3otfqp2h+HeP/m3hyg971R
pGWctNMZ3UG/AItbkJEA/6FVzP7V6F/MYUrzhSLA8IR8/2eIkB4p7Yi+JqedjTEXT2v4RJ3i8UvD
Chw8c4nn49LprYRy2psRqh6Q9Gq7B9KIu8FU7iWCdohKrK0RdZ2VRbZwDFv+Jn3yy5XfZ9D+Adyi
hY9CWr4anXMeBDJDq/l5dBpghf2qe5isxjW6PpProoAsbK8gmVnMLTk0rC00IjRCL/aTRj8ExTLG
aBo3Sq9h4cVTZZYyBVJ95nL9w0id3TSTmsHF4AJPLFbSHuvIYtVImJK1Ymb1kmcdUkdHFKLNn+dw
mVNNvrhUUgsDOaq4g1DX5U/7g/fU2blxNUcEhIl2CwTHuw8LKov1s+o/4dw+bWBvGm3AgJ2y2Zg8
7ac9gR1o4Yusm3O23y7rg6kzDV9jZxo+7XxLNSHe6T2lxdfdMSHoyQh7vaRRo6qvTh1Vl++Jk17a
qgJfzF2wsR/R1iobdS+jkmQP9YfGrEh0aA9JqQ6hprgw4hyJToqD4PjB2RErZRYCZYGc0pLL19HC
7fF/iFwOaapZCvT+zazZ+hn9FPM4fVilVgPopJRXnfnLRpkI/QWoBCdjOARw4UYuVYl+emx+TeSg
W/XstZnTzjAfNnyH2/00aHVlHjyt0BiUwi5sJmt6BSvqjRwtsSA19psLzu6vmD2FEAhRcSuYtoLP
SG/w+KeI3DBtaF4xY3XdTcVBHE8RxIfad/ahXplPq8uUgKQ7jbknOfePu0cgHRGzcs9Ae8BVKnbZ
aiGrcByg9GwfeOBNvDSETRpmtBoO9ofZPyNmSiJzTE8p0USvtbIqvaO3H2tqCeNNsXIr5+nNeGgr
vltZnaQ01WMCvmO8USvhHevg6mLX6lBwNReHOJr9RxmSE0F0txoWtu4WppA1wfqjUafkIa1tMxpe
65GvExtqg2b/Ejl7buPauQyPmSbsbK1Az5tFbWNbdfNYBhvbC/hX/l2SU8t8x+qZ8ZL20HFcjz0e
AQ+kZY3obrZ4ICjc6IcvLuvJDobz+TBDeVOLzGOmEo0TNSMawV/dGhPchUXeSTvMxaEExo4ecZou
7GEq2MgghWuH+PS7cmjfwMJaqCKY0wLuQ3XyMpMbilABD8UM0EqaI57EusmW4WhvROFya9xR7Dm4
nHzmBZ8h8xO8NkQJTQh6s48/OWkUD5URLrzeRsaYJQxN02ZCqrnDE2yC5viB0IsWeBWZmW3SMOcb
A5ZE06taYO32DCkPGtonmuk7rIBsaZ6G2Kj37tuyq05XHJmx7XGPQsyMsTcsfAn+hAiV5iuUZx1d
dB0NGF7DnVtE17DhF24teR1M1L8WcDQjGqd/Lu5scS6MKhOsrtm913bOydHaWyi98fyKhsXz0f4D
0aElVCQdaQrtzCVwofOSHFDhHhdsJd7dO0yHZStv7FtERz/KR+4OiaXnYG8Nyx7H6zEHJmQRBHhd
D9zl7VVx1xWYXnhb3cUSoazDUN4b5JHDD0uGjbVPCigHYIxFyBhzuxW8RsKzGAjDrvY3BFaMQBOb
qug/Rm8UXFp5c83+q3aROnTYZN0HWCp4FlehlYwtdeir8TvdM9uH83bZeTIp6ISZQ4gKKRsbDTZo
Ky7zgO01Pf+Hn2qIiflEcayRY2M4TQQw/wZQNxxiQSJB2to+Fo0zRFuJPWUimZ2Q2a/NXxQ5ptN4
frR0TOyaw30GcWI5Q/rplzBFfEDT1H3RPdKqDOYoXHen9GBwGMYAseeBQMzOoGm/kiVicQz68dKZ
JrTJ6soO3TMYtlSSmNiw3IQv99k7pS/3jADUDfwZu+ttgm3vxMyp6iJ/MbcHtTStPeJuW/eMewnB
1BijR6am2AtME0AUuuw4fSlYzTdeFRcjw86Wa9sY0CzDV3GldN2yLi+KaYwhOmWM5EE3a94I5hmy
bOouh1xFICbraddDcnQILlCKZGF27A7MsRVGsMCo249GaeplWdkI9swZubmHVOuwDNtok0qaUXpl
qL4FNrfXJWR0uT88MQMYr+N3kucCD9xJslzv0cpvK4LD9mHO72MUk9zKxghZuBb7+Gmi5GnSIyw+
w9V+B43enRR15AUr7cWygaCXFYZW5ETIwoclSWTTqHixdtAZUQAoeZsu9HR23isBry2MUeEzZ6PT
leACFgtcMqjxKbKNiBuHpRANERaaU/g3nPHdLgctA+49dIaTX3E+Tqe38zf+risBaAi2dtvdDeqk
IvAz4ipwy6QYcJc4csP/UD01i3+6omsoe8S7I2KZbvuHCKXVo+kmPviA1EGRlPOT/7aR3/F/HFoF
XgdHGoAyvIyEsLGoLjPySv7KWXOnNz+8iY9EyoqFQUTovi3c8A7SPGgeoTLNdEF7/GJKiBa0CEHD
h4ugFc9/hoWoQH2j+X2PBlknBXogxwP1l2bNnWj9RWtjm674PSqTVJU5Gg7Oh4Hkt6JTDvynKifY
4SuoNCTNfAg1I1TbQNN9eCixjT3OPW/ppcvUevZqxiMZ4WiyTLpnpmWykJ42N2Op8CmYVlxUNw3U
sCyGwOVVFsXGDuoG/7GBLIthKFlQJQao0JdFa9vGo2TJRWEEtg43SJF/jgpcFQ5OcvVSDANekCWI
YnYZe0LjwOOnzi9ph+HUjNsPRo6BVVXvhj7Ha3j6ufycM0wbDLmHC6nAmpeJTFYmLEPj4Q4JUygS
azXTyUie2DIRy0S+Hz1CXTE9S186sAKFGWLqVEuwChCx7v4QAN/a2RT77Z0HZx21Nz0gPDq+rcDR
yqPfyVauXuES2tghd+Vsn6yaMcJRpuyQG6wrrn2YBUjMtVz83bzOB276Wh/SOIPhZSIAKMsPlI2w
1iwTY/CrzJW3UrTunTtPx7S9jCgCU7TGNHFi8/kJfxpjDnCgik6r7Ns4np5GVIT2PiKLcFRJBW8Q
d1f+jQdyl6IPj9xB5xM5U7yvgdb+cGjaU6KmjznriRXXTSoMNFlH5OBkhChyWW10LdSY3lOfFON7
UVQ1m2QltCUbL4SOmVpNcFtCuYTqiFX6NnsX5qLh4Uxoslab9ZrcBNs98PtuokydT1KmzrdUBAus
vS5fgWM8PNhZc7FBNG+qIA4GHUlHJ224NybebLWk4djSzvHbsF3ltwUNKCC5yuP35j8NDIXvYv/+
vijsa00/sJq4QGs+hxXK0gQCpUn0jQ/4M+naYijcK3omJLYfRD3cW9rH8G0I9j19NCcQz607co9V
Fi7GkThI7jknW7Cb/SK6e4Tq8SZqx0R/5K0lC1ZedKhDqiwAEqx23FFcRfglEicu1P5mzwp7HeUc
a3Lnll+hmLAoDQq3Naj4hGNkFjpdpPuQ8NSKl8nv+HyouVwuc/opSad1MWwfRWe6MkWdO6xVy2r2
a4pD+FK3t9Yp6d+qd4gUypGSY4YUOiodZ0lxGszsIOBo+MdFM1bWodBSlgia+TeDYHnZe+0xd0tw
u4vuIR8VFf8U2R+i0rSUrLbfz6Fmb3+mJDNYzxUHJ3fCIZJGE/keop3bQYanHRdRw9+46LoQ2Nbo
ID/bN6fqQiOruiTC6YF2qC8Hzdn2aw6iVzGDT6wO2XDpF9LpzN0Mbt11n6Jf9wFDkU5FhuLEBXIP
N3quoM97rTXLE60WluTTpsk+eNqkYW/7Dans5D9HNecar8K1V7UbfFdnoS5EBr4MjnGDQTQrTz+K
cBP5NWseBekKS3sG/VMN/A0cUqgpnTr1hlXx78GTGL0cowJEHvg0H04Drq48FGGs0UiU6+jx7Ggt
mREZyn39tecj42lM1lRdoFfRTEu7LPOBR9S/bSpJdIp9nCbKPsiJR/SXyI8PUTs9GWe/5F79yzd5
qZLJnStGgEze14ojAgsacgGN8d4J9ESzE0k6kDLrleWsGEL2UVH0ySBJvtli++y7jZRJm98EeQ58
61/i4/LpIzjqQH5RckmKeXbYE3Xiab0O9pXIh0TD0WpC3y5UCi0sgA0WHiK0lhifi0a7Uw41a5DI
qE6wqh/XqxyyoHq7dEYXqbjNTtkgZnkMDySxs8VwSIo+fEV05DCtFnvH1M3vxV76zGciSlTOptff
pVwMegmxp4d+3REIe/VbQdUBft3jK/fI+n2Cmnu2Vj6DueHJ1WLG5FLgkC4AkCNlKFUDoFW5+4kM
TMteu6uohVgMA5+xwMK7ZUU0yZIDk85DPWojU2vCugBS3cJLwtoiwoqogf7aSDFsp5EMaszODAnk
9ZqZDQvNMKPkoSlMMrcPq9HRO3oNq+O93ZInTQB05M2bc3MECgAtIMfZSBSDMDAaK9FImOWStOlN
UdbBUppex1peM5CzEhKWF6sK2FN0qdiRmaDAbTFcgHe1WI/2NdCnPjg27F5/mzeQWn/8NhmO9Azq
lCd6F8REZxGqEEEJhaGsdifNgavKgn+R4dXdx6TuVn61Zonpas4PsD/6Fw9rxUy0N4TNE9Ha1aa7
kk3Cun6blCUgbx66Zei6L4e3rNFoRDhOtI3t8kna1uTJh4j28efiPl7h3DK0WnFpUc6fWB1CYlYH
VkgpruzV5RuPy7AUhJ6Z4gflrx2rBYDSshp+A/O5IyNTM3/bTMOMzxvVjOVIKJ4wlp2CVMio9X7L
unogPMtcnQrfrFhJVgkb24z11baX+uU7m/hKA0MR1WOmEv/dWjo8dCSO1+nqOJgyV7mw4lHKw9w1
iFn8ImNueB/AkQdcdmk35iHrdXNkLRoWR5d/WFl5npndOIgzLwxDJoxcrImOVevJUugZ3HiYuvcE
txiH39tk0y2n9HW7T266vlajZkRXHoySqByvxrM56alR7jN+zb6hY2x9kn3Ytm/T2uCO6vEGEIC8
0m51b1OaG4xljftT8mpL2iS4A8fFFTEssAgQqBJhziqb9YEKLdQPKH+9E+I+yOlOODsvTqWf835N
2E2sGLHkVpaaplhprK32T5XLvzlNxsK1+Xo4Iy3+h6PYXcuQ+S9nu9LTzXkGhQ+9238G2gG6SQ9H
C3DTvcG0byJ3Ug7qLjlMeuqifHsnwKerC30SrTfKMBbTaFywN+cCb4JlufMJ5pHeiAhYT13apNKm
Cx8Z2Q+n1Ov0KpMVJEC7MgHnIbEgNkKBTCWJH0rFAwd9lI9zt5/5zt/5lNXddazkAZkkl2Zdd+dP
RiMvPPiOM9FPwE0L6umBj7nn5b3N+LQG2H43OtB6crRhdm854334IPh163TGvaMbl1ryjrkwwxcp
S61X3rto3jxbwQqstOJRmT4gPCNhASmRnJw/T0d5muBtRVM+HXF2jf34+WWNsEMxHg3228aHWwHm
rWX4tDfdyu963ughA8BWxI+uvJe1h5LobzrGPqRgnjLUmQUANRwSEBoRDSCHdM95gdCa+Lam9elR
z+MpFAN5P0ninawXVGhMBzMvOt7oNnn93gOUmRkDXmCCIGOHpS44k7BUZGOoB/zUDFpZ145a6mb2
HTXdOg6zFKIzDpSLEi+eA+QdOQoySFqHFSOcmAnR/nmyTYQmNJI74PF+3BCm3EVCMn1Y2z64ufNm
5BA75Wzvw03dOo7pjYsQAkFoO8DAAMN9QTZCZA86v3cPayjejesz0yr9Gc9Bm2aYJnrr0QMrscAc
7IadenyguZHAiX9g3halFLBajDUb1l/1Vo7szz17gbgeaBUCx8JnCV8UdNMRTwYvD1FXWB1Yzo7f
3bkUNrAYfyjoMgyjCL2jDhH1y6H1k7ugHXtkk549WQ79HRayMcIQhZNogpKue/C5X2yjCzdB8YXs
FolqRIWZ+61PJtpAG5FAywOWMj/ZckkwxkzyEtazugAyegGKow+9Zgj7rM8MSphNCgI3zLQhs7+H
eBokD5XZMMD1e0rIVuNkOHeslYBr+RfZcQEsM5uCialIU7GcTkiXDLON3a6/6yUVoofzcl50Mdws
baZOJo/Q6RWDVdxBinheDEpZZVIm4pmALOowa0aYs6D0UpgliJ2Jg3gwYEYhoUdbZ8Na19LlfEi7
JpPoZ9HyIFYbi6uUgVDHgFN8lyZWLzoCLFopkXUu9wGcma8cYueUOhFC124JARMF5cJIFf2Cs4Cs
xUP62fUX7lFPV7wEQFEUD/2X2EgpwXw+nyqhlMw9XVXO1WHjhnUr6doxswSWacow1njahXvfE0dx
bCsqqHpCWbI8H43Q/DRpSNMjF/zJHEBTykCEsOAhOMzzmDFmrLs2aWCeKRfgBEB7BdbUbNsw/BUy
8L9QoUjp4uG8Fez60H5BW5+WwDsAMjarlainQLxrhTUU9toU0d7I8Sr3p5bG+e8MaofiPydMUWFu
BWEMWbLGjZA+azA6CBDp05o8nHRYYRmwlTDcPGPcLLkoWbEAM21kJRgkCUPIB/5+MbMr2np/9Yw8
3+LplwKh2Qq2gmKlHzyVf2TYPBtgEILGP3xc2TGJs+4U65VEi0fAllrK66ce6DAoBSI+T5S6lYhd
AZ9AzL2Kr3BIDocmXDLUpnvp0l/EaFlchNyGoClVYz4UwsC05a+V2dJhhOvQzzdd5bRlcosv7/kr
FKKs901sXhEOiaeIJlaKvv0Q8dBvPEpIbg4peRITA4r9Qf8sUitdgi9y7i2CkzNo8goxvhg86Avw
rJkKcF4olKhk3/QBn9UOmDQD86xuX2N4if5h0HblxT4TLgbnie1+Je8Ut9p7UqmYyEyQRFCPoRGs
CyN5robActhcFMa8ORnm14UqGfh0LMqVA5V6dywOfUDEfAWZNCQhAolPr2mj/YG5dDHIGxZ9VTgM
c7EH9Zq696WYUOXx86wI9UlJYY9b57HsIUW58gKkF7PKd/TwKCpRiDO76AHTz7eQT3oHV4AsZgT2
WmT+FD+r/Ya1LCX3RcsnjCIDJ6l+tpBTtcf1Qd0/EuDRMEtbLIU+p3lHZaGRVhBvgNNHv6ZKeSpi
0DJMvjrssHADyK9vC4YGfF80LmrQuOkXkBD4lfK4mmnhNQbvCbyfHkwI0cO27gul/aT6NOqYb5gD
XLp5QcIPBcObtx5CRmbmEaV4AQ3wG4orNIXqFAzXZvBZr+XOfsuQSBwhR8yfow31QwWBB2M2w/Zi
Z9/6gsWp7Sx2UfWILIbTSlpTSOQlxp5MO1PycqiNqL9TfXhggWooFDI77F8LvLVkodCPsMrmxHrZ
UNURJIBw69dCvSllMCDlRMmlHR9p7OTeU8pB7249V0myQraA+zmZtx9u0zXExEnYFCvHHastP1Oi
VtoZmWPJ7+xRuCIIZKcqMDz8PoEJft9o0oYKHTtdb7lx2XJ2l9QHkhBfMhxvmhwRNdDMHQi6yiGn
XQ2SR1jA6HYTN3G73XgaM5SEcItq3LQMPHr2STMDm3GKjObOkMrNFXhvsce8PKAJNJaDoZnlKpyR
MGT8lyOnqpJrrh/GCmBAQo/6Vp6aWZCZ/Kgkgb+QhCszjtfl4vWj2He4rRaoBSYJogL/czq+3tL8
Q75P8gJ6GpZnZW1AtPi51GNAgGJyir7cYP5ne2aaykHz0TtupkIZOcBvLZPjrjkU0QYbYxeBtZgn
hi8oHiiBrSjoKXXbNnEGJaIrJaWVdV0IMKIogViZvDM++g9c/D5Z7okSHjJ+wew8QBArL88RHNig
IIi5Al0gYMHxCXycmdwXbpN1s8IRPlLlVz3hdDlShOcSFo7OdpNhNloehOK2AnS9yu4+h8k7wpcW
FLIpQX99LRg7B1gqtcRqm18oYzS5E2rzx1/Wd7dJNimJaSgFLptyIOVsFQNVsiTL4GPCqotfe7vh
KAxHac7TqtHtjgeECBsw1ZrxyZBaOyY9TnVIirUUVHDHohEcqLLcfBgzHoPlpAT8ZIwr5hSjwAHw
aOJ3MgINWcwS27QNTSf59+87qDMBZ4QC85s8gu6YZgodMWH2gY1X05KlqtdEr5zJIJH+yWZOA2id
g0mxKSnagWlmKSJm8ipcPXAavgabrTBnZ4a4c+A8XB5LSnCcXkopVaETOMejkc9WyMptZY2yWFL+
p6JrjhtIFdRose9wcMv/F6RFmVmxrwk6vJj5Qyr/pCx4GbUgm8dfsFpjrmxqphnrJw2XqkOSSFqT
cBRFPHcibgI1QuhezlrktYkUCTJFHXeMss0zVJ0af+suWd/wgWPSz9QjGddnEQZSRkWjRv48+I4r
ocbkmYE5rBHaMjqAOlnMUBPTw+V6EcHrhAtVgP+NAjHC0XWxGW5ARLWPvuYpsxlBBcbbBP0WGMuc
liDwBPgDBLBo5HEflhCDq6385U49Z8QNaxFnCDpNZRos9nnKghbYmbKSLDI6OiCwcoRHkwnhksv6
HLHNdLc33O2OL8/mjKgmj3hyemZ5zr1ZcmhCZYo7hg6YU32yRqGXrxwZEw7CthIewL1IPYoXPcch
hawq8/zSNEbfQBjUVs+fEsaGMjK1HLEWhsMTERB6OwSWMDNclceGLF8CwCDPWyC32lBcgPZpO9a2
0p0bscWEXehxEfWw5/WShVeYJ+tE737vvuABwogqWXxwBj5OOUaGkJ1JmM5jvX8PpvUpxEIPZGMq
riTw4PHKgmICuZUYcMEgoA0cS5eZZdgX1WL0uPIVEe6On/jexJrfliHRmiEW4EzWHIagxs1xIDo7
lUzvHgvRGl15bsiLcpv5OMXG4N/8Eb3DJ7+K0BNL4kuXSTFd3ImvvRIoig3+Vl6JjVB1t3gK+3C7
IDXCzEx4OmnKkiwbFhvs/f59elpfRdREQ+YcwuTa0jeFz47PIY8UeTTWXkHv0/fA8LZm1gkFCP5O
ICrEntXf37iM/8RceoKoub40fxLQMtgHa9/sdwb4ZAdjSLTNhywxteBYNF8BiBnE5goWf34Wzhou
lo++orHwFzT1mgXsLCa8wXllHRc+1o6RUVa6N2ZDOE2iR8jwEprqhlrUnCmFnDFJtAS8f28EIaWo
C5lB1SK2KcEz6QaYI4uIVoaIIhaB5cUlBeFheHV6F0CZcYdV7xhSM/gzQ2BW7HmSsLfb6VYhBdCH
kbDiVJsQHkaEzU1qGWt0loFzvxQo8sAKGsikh0TTDMMJmhSwjiFxg0Iq9NOmpS4ep21fwBuZjkOS
uCyYS41q4RUEb5MC4ha+lCrKrPtsXbIeQ76rLmaA+CvvQ5OThTyO5Cfc3fCBqvvZ7jynVZ4M/beo
q9M2wahR/8YyfC9AAhGj1mI992ZhBelzGszgtdEZVqcfEGHOD/4OPd3fFjqMB4OC/v7i5mvaDexL
tElnMeeB9jnlwjo0pl0069/Hr7rxgC9mlrp7yp9MbQMDz5DCOaBjRSVXYc89a1bQLmNwtzWsDfei
UFE0u8AIodGpmNOIxMATiNCMbniiUmDWmaqwpE8BZY2jWSdss9GhoLDZMip7j56wR7hK3UM2Wzka
Wj97uWvGekA1pT93DeFzB9xID7VmxqKRs0Icl9a2gN4lQv6q6H8dVvaPZqj6pZjmZCbENCU40GyY
jAlGLZEWEfIUA4GLNhqaDJI1Vz+MsdyvgkbNmyHPPaShwqZwd6YpwGQo9QzrifDs4vywzy37yt/w
mrQOQ7BFqpDuZZ3AR11z/5KEwiBjhcZj92QT6Cm8Y+oLXxUIMcLHO/wuHQ82tTZYos1uFfvCyRfo
wpViur2dYlSMnw0TPfpTOOuqGbVJSwFluhcijUjXNHHPCP5J8NdEv0N/oSWC/DVR9xv9h5A6OpTy
pLUX1EJ6RoxB3/9yUvsupNTOTytqEEi0zP6/f4hCk91fI2k/9vuJkmDih00Mxf4OeM/gopGqnwxo
f5vFYregCZpuvEr/4FUph3iV+BASTey+smzKBp5iOxIWXC29q7z4hazyg9VwdVrmJ77Aa0hatPRd
wpJ9o+njNhY3ZaDW/sP04Tt+P1mh7Wf8dluMUmVOzcOmyc5nnKMmMjFohgLsHVEiKjJ3v5KLY3Mb
oaxIzENpw1RdBlV+Sp7qZhR/u95r0gtFaWIFhMC6J+zZmlB7GdVhnjwauNUoRbZeS1XO0YhLWCbT
bkztW+UeWhJBL9K9/3ZUCTlSXYax7lbpUobMrQ9RBehbI/r9oA9kIPsuuSy3PEEmzWBIQGtHpq9a
eD18Pxyzy9i3I/oq8JRR3jT63L5WRKFkgnJYk/B4Ry/T5WLsby5/u+zdD42rary8GTR8hy4QA4EY
yvzGeTLz6HTqjn8vfN6Qq7Hpc0YnEsE1ojVCQ7driIMf7zNogUPxCKrkODzXP9t4GkKrAocQm8A6
RbNwn5QHzMOkvKX8iy+LeUoGDME/bhe6gib6evHbgjffnDAuy5qf1JRawOehEkWJS7yenfdyh/jY
r3tTIE1U56UEQwRGHkgIZXLEJbkexP3GCDdfqWaLZLr3Z5SsH+yeA/ESMwzhFxFm8qGQ9Ss8Weh0
wEVNZ07NX4MTUWNLkXGm8q+CEggSv0iItzW7XcZ5wRmAt6DEqWu4bt+wWUu2oBBm92XkDXgU8kGi
DrCY4Q17Vxjn3mPYhLx542r+isLZHSOJnyVkRNo22/bEGNxQSyxs3B5Zp7yi0iv4h0WarZ08V65B
FEJ0A70Au5wzrAJWxpkfgX+RQlKCPASgTbqG0JMFGiZ0jJZZR/dKUbBquzObkEv/tHIycTmpUALW
4IQF+JRpACPu8UKiGCKTDCZITgAZEJHsCXF2ZFxQThQSrTghZlY4KTEtcTeEJRCWwvAy5vDpRL1c
Ad9ypciImxtX8WtZqoB7a4TAjRGZB7G7FRKgkD3CMIHAEkaTCJR8zsSRnFLL30spzDvQn4wtx3O3
+H2yl3JcckRztAh3yyYxa8MIUVHGTV5xlq/eaoGojFCjFdubhmowEke/zE+O9MNCdHTQjS/5ZMXs
jEAkzCx8Ae6o1YigRBjLz3Ogqx0R4fJ9dKeQFn5jDiV6oJ7Lk7W0MgvGhk1G9AlsFo5e2u6I79BE
JHOhvBvgLqkb5D1k3iwgczj8sivm8RxVSwA/VpTNzkYyYb5PToZWYCfi90WCaR+hPOg9UiQmT+wQ
Y9SK5z+/7/ccKa2cjejnbh8Nx+n5g399TDK1TwjW7IApbA6OThKnHcHvn1hDjKcjCdD6hq3J0oGq
WzEZtqV3ZKkAZ2I4KNOxtgHkTjSLYKKPoOIgAISEYwNU7Yw9EhexRacys8LQ8XsjkLQavDCl6K5Y
2DE+vWLOuTc3uy6kx9qMirlSJtqLUybRdIt5wxWGpEnBtL3BhBF4AVJRpwWGsyU5iZkM6RGtEmLD
DnS7JJG0+zUYLSvOinZ2B7rWH2EHohV7G9INuRlDVCYcSKQVg7ZUqSGh64akNSlFhFon43klEtfO
MJQTehVo/XxRk34EmvVx7SB9BybrMMEGjdGyTy+31x4wGAMVQTrW6KLZRzjqCJFalNsBpvA8JZOu
E28w6PWgJ/RQZa4QU0itGuUW1O/pW7T/nOwFEV2aPlAvRWVDFJl/qO5JhUOdLSh7JIXFpIsZkcY/
H5g3mAfERcylxGzOZMW+N6Y77Y6T7/fTLpSsi7GDSr75xqd55pESmmYQ09r2++/fw+sTQ3Brpydj
OlY5nLnXWD/l88wghCsqqU74wB+eO+S37p/Tu/N2me9LLv+IJhr8TH0Oo2cNzQYWQCA4XRGxgmMa
DMX3lotOdJ3/63UR9eGFK9TqEyEcGacYTC5o/tby7eDI8tEyekL1grwKOieawcW9we3BJg5Ffd+J
74K1gg4ZbILHPyVjVe9ra1XwKeAniLuqkrQIabB46WiBkQsJn18hrBbvklZfcqC/XE5MI0JtsFhR
+AGNSIlWTjteWSRjLYwgJpNkjEFXJFhKRMj6lW0pdSffIpVRMk8sbjcAIJZ6W/kNL/AlGVwVXKhJ
qA7O0KIv7FBJGFoFlVXilMv07mENa5idp3AcL8SNeUof1XGjqo1AJNIt5d8jQamUs2GbQPLhiAKN
lbGiEG8KiPqCdaDtFNFWnDtBPbkKEyrJIOVx2Dz06Fs5RB/OsW1jcoUIvfXBgs7OZKwy/LQMcVFv
bzdUdsrlkQqQ4Xo4DBwVJvttQgTVFAwZVMsKl3+uRSeCj/hmysYwmA/xAnHNHOJP8deAKdziOwuE
S8wzJssyA9alqQwMcjwmMrRtBit/qzkCSnjlwNZcwMzMgQqwusxacMS7EVlV5WeBDCoU/Ejzk6IA
DKAyRQGNDmkGNQqyT6y06o+CMWTrhXe3uaNtnNyZtpDRxQJBwNvxgmTEUBajaquO+3FOPkZ0pOOr
OWTVRxoEQw8GCwWENnMOhso2CEmZ199HvigMtOiKOTGGpNSrX/A097zBCvBFZ6W8xuvG2avcJr7A
3/cAQ2T0M4gFuepletpwFf94Chu/JVariolcMtVwFbf1kjLYrXvyL92nTVaLO9PVnb7oMpgKD0fk
jw7FEJXJVaoCP+dzA2gJfo3Vij5YDdoEloKxm1TVKTb8/TZ4DDlpli2XgI0w3e5gICT51JFkSokM
E3GkVckyWQqEC4AbNMVYfwXRPRzjb/2vkn1YTuAyIlVQW+QudMUYfgebLmMzqPq007tdIFXttmBl
QeY6+PQTcefp44eTvPP3c5WOVYZ8OZQlJyIf1LICST/tBN3PNTJkWg8dY1Env+fZ5we/SA7c7p3f
yY4j1Y+gqjE0wXB+evAkBz1noZvRW2BTKUGKNtYxdsnF3yQsniqjQGFIMt7B2yWwovndyWtST1F6
Sze0PlFkr6Z/LI8Wtf22qyf/tLexbjQitsaVlsG9Lbn6jWQJEK6nj51rqpr7+CmyW97+PsAPGni1
3x17kZ5/p/Lbgu+AVJpTDUSjeDlaWyqmljzVvaiM6hDCNvTXs82qFNSBIDm7T91KNypp+ifWAVWv
Kjw1iJ30Y6qf8+bv+2yE+ctqY+u4Jm4pxbKfS5eWp/yHEpp9NtQFpUewGSAx91qz0SBQECGFQub+
Y+m8lhTHlij6RUQID6/yEk5C+BcCCg/CG4mvn7Xpib5z21QVCJlzMnduA766otIqUXRxY4mordOq
Y9AjacYEpbM+UiCCX8Az4+H+1XqU7ogrBwy8YH2dWQIwouZf2KRVij+Jwf2icKMscMIu/6R94eWq
MnnY7YgYcP2j5YTUvBSngC8aqWgu7GNgbrKwUGYKlhWix37AMq4VLv3BYCxxWtehQ/5UHEJnkkSQ
7tYFuHQhyfcgwRH5fV2fMe88exilhDDlmRmTiwBUJKkCTdXvLYZMGLptz/QsSbZEdzohQ2JPYSeh
aH6uK1rOQDk0dz3Fz85QkBgTEsr/37dzfGw/CDwQ/aSuNGCMtX9vx3n6KbcszhVlCoGW7OfdBe7i
DGnZbfSR2Z5iNjHrGqpz4BbF47UQ7vwHJMMCOco3DKirobxW0iANjrSRZQ91MWVUMRSqywgYyqyq
8YRPzBPbtPOlQD9hhbsMKkU+TgGBSaFm99gDrqi1kOysQZ+ldxMRvuA1Q2aW4jSqLdPvYuwOOXDD
xbr8HwmQZg6nS7VOvKXBd6mueJOwjd7yNyUWXq4PRQHH3s7U2KdCI3gWhRFl6Bh4n2LUY3VBbaST
SldxB/BU28L9xfbLxabGYI8Q+ZVigLvid/EpGXiHjzvmhaZvZypMnGOgcdG4+mPellqoxJzVaDTR
h/x9CVmI6Oq6eO9OpcXra7P/VQ4wj8VqxEMdmZ1UIiq8fu75KSRLjr/6Yz0KFqiJKU4pVNW7LvD/
/BVTXaqpIKN8of5irTx0/ARhC0W2FaYDh7lBwWYyBtWgLaHGFUo638SOrfW3RHBjQrHHl+mXWH8p
CYCDN/x9yJsYNkKAdttDEzAc7v94GPTGyDfdIec32bqYvBxg/K9eYwHEggqF6laDmyLan9MLe5+m
byD9MRhq2bzaLQG/oxixJAewAmwcNSF9NawWMhu6yCpRUGuRB1QR8CiJOMCF4YSusM2DNlwPNoDJ
IOXQqhv9alQNgFKJMp1ql3gtOfnrE/wBVKYwjqkRkLIhWAYy+DXIP6a8rqrh50DS6GRONXZ9KqNL
q+CuNN+hfIpH8zUuNTT8B4t/guUU7dCyMmEpJrVOZfYJXyH7DrbsscYOpRmQIqwjsxSOSmTr0OOh
c2dbYA137xAyH359Ch3J2nWwxqkHQsU5KLXj6CFBcnfUP9wgIIUmTwoPjFWml+FTNOD1OK+rgy9p
ffWFfA6ZC2pFk9BVHEs59ZRuFBv3CQElfnnwvZKNqeEiw+QD0jkqy+CM/Po801wxNRg/1hxjVkxy
hu07rzxtGMJDWzLlvC2pQtsvfG/xZW+WGQsVg1JnB5G70YVwyhxlOyrF81kNxppYjlR+qJzO61MH
OYuciT0K4EQCiSu84062/q5vbsU1xBYmZpZPVZherir21tcLn7wZ1PocOZu2uKIZnKY59xtb4t4n
4bp/jqoFMpGUDrOzm84Z196jV+g3qphrS45/sz6dso1zaMVSHYQPSXSFVamKzQgJIk+dQnLGOfXL
1ngJd9abCoZCimElKD4zGGqAZ2BQoGSTOj1TUPNmVddgQ88triR6mlUxKSY3pxTXkxxT+biB0an1
3jqqLR64+5AbFDcTecwesAg+rQzqs85ltO3yFahNHe4PBNdUUyJxF0ziZLAswdTi6hJkB6+kRIqt
lb0seRCSvtK5LtRJqtmBax9fQeQlQEDBPo7KHXwtrWr8omlnGXDKziKj05/3mh59Or1omRVYBu27
UUQOtntr39r7QfrrtossrDQ5rhZKRuqHNUyCqCnb+A4jl22v0T17x+S13HDVNiglWUzZIwwgQFZ0
rlyKv5Q6FzaJGNBerJ8nObqX3hldW8lukuL+QYMOR9wYVPkwNbwSq3TkT5p4df1aOytjxIlAUQ2U
j8KcnhfrjXf6Uge0Z4EE/S8OEaj552EhgIRQLMCWJ6OW1ZgaXnAPqyA9YvBJAOVb2p4lHihGBbc5
uCyrkAFFJOQhYY7Eja75SsEVkwopH5Wj1gcNcX+j2M6ETnnQW1KJTFThQcR2RyPDozT906OOnozS
OOfO1FxbbLyPFTOz/U2/je6/ifjHZEHJTSTgaMyhPrGCqI/QCvbvd42DtZ8wZJWkVkfUROugxkVt
klYjcb8O7DDAVdrs7mx3EixdMZshMQK0htVWO6m25l9F4rNVLf5nQ9CqsLncrQ1rOcCYtlK9JvNq
+A2/mZY6yjoetaYIB5JzaH3UUHALOxqCh/o1YDSVM9xyLUm2+IxqMGkIu+xkrAhazUGvhF0xlKUd
QaD+G6mqp1HZXmcVER9aWjwmdpLLOzUGaqIjPsZatTk+1U937WEUR3r730LNudEk/ceBbGtaVWhp
hsXLwzuuM3jasa3cxkRd84lQpkQ6uyu1K2IE/xsT6/L9O7ZaLF45f6PmnHsSJJFRSdF85zGXrEPx
hvr6iMvEgPNXw8ErB8PU7syZ465U2fRrvfl7iYPlbGsbUQs+73MbcXexaP1Id5wzJEA2v0wqB11S
1Dj6aNR8TFVV/9UjdeEQrVDf6GOxmH65u8SrwkmwXXD3S9wsHX4KpBUNL5UhE9+UigDC6kSF2BAY
SZWrQIwPBeuV8A+Ba/9UemjXukPukl9Bp5l6V7fRP8EUPwAZkTsU7gklh0BUfTC6XD1QQAc8Fyz6
qyyim2Jk+48MoovAXDJJ3eQf/Y4TpTuLkku/Hr23JxmcNFLSaajW07ouGaMqTd1PIoqqa8XVIWCi
Sr0qoJtDVIbkX1tVBofBLsv3ccPw7AkPEPSgMeOvp9fdrl+6o7G6oRAttXn69XwMQ3wLAF30jyhH
8dyn7lOp1F1MPyyNqvopa4csdczaVRwLRhZMwKd3r0iyBLyIZaOCRYT+FfAHtz24Ndd1/ys5Vv/m
6Iw79fjqYukD8fzy619LfrCK0WVc5twJI+FB5xYV7Uc3C7i2/qJnSA+IzsQTmt7NuUGCEwD8r88X
WFAJ9/1DVOBGBQugk1JgnfHDBIR1CG0QmNCh1UJlrxfTSdICo2vIomleJhTf4Gg7H5shu0zpfOrP
zfpG0OSuj1LYPflluPllYDC1O6/gsSqEOQAbno9BCWkl968Lo8/VZJkynKFHsZMQd+AjzPav65N3
R0Sy80gMiC+9S0/5A7sQHUB07dyHME8z0U9xVxGSxb3VqhcImnd4UJQsjcqTMpeJ7/HbPuChOy61
PqtP+1RDRZdhyjesLKlRdsNKDqX4SyYw331f84JHk39/MKmZvrAyfgcn0hlwASNGEagIKa99HG+0
m1xNctvB6ikijv7hFmXO7utcabY7xrhJyAndJYPDq/NdPeA7sckWQEXSTUaNhFbY2w2Lb2eLojw8
34iSMUoSrds1pVNQg5b75yV5OG8zfDxDw26uLwmMsDfGi/073TLzT6K4L+2tXWKN5EGGzHfvsSri
qYU8YonZGaPS1ptJU9P6vLlla+juCwMiGbhrq/G2yBSP0EryoU/DF/KTdgWmQfvZqoM+pu5TLA3O
IxaHNpLSofYSla+H1mIfHUjvIZIIZBvWWKl1R9XZ/EHgDLjxCILylEuh5CFvb2odHT6YuqGH2WSe
HBCG2vzPXuWB0jF1F9M6HcXBnG4DIrhgdk6HtdYCpBSouBLwCC04SRb70GeJlwC3toh4V69I1B2R
zBwF3nU0g9jLWe+DhdlS5UTQwc3O+s8QD1fruCZDqk82Kfbb/azo1KLG6uiRw8ixlrsnxu7Az4p0
rFmDjHE0o9XwCF2+buNCWEkKo7fw8U0Vw1LzNg9LoHqA5o3keTcfk9OmMDtjBAaFMfUKB7+RPDA0
rAFv0f2NyoRbWk+oF+4OrzFU7wl+kXF19qbYgjzWKgy/caWHyRUPbvS1tnyIG8M6DXgxEYfJW/DI
ZiK13WngJYuVJ4vwhliTgKkDkPLo0zbcPWEO+8Fzc2sXwybM1L3SHDBffREVw59tjgheXPvlKl7d
YFRxVioT0tfcxEqND7oHAW+gEmQLZkyBGw9+afpIJhY+wT6oAzGRIbL9ddt7xvAp/+EFh4MZedDB
x34TmkC4XrfhNvz72z47Pxnx4jZ9DYqWlH6OBfXo3cfAJUS1c11grcvdM2U0oz1lnCJzTj3MqoFj
LByrQUcZljM1axNzDhX85Woy+8R+c88UlgnRlAMA1dfXsrhie+0IfkSMnzlaWyTV/0Rwnz9NkrV1
YfJBKflVW45vC4+siSUplY7mspqgzKWXyB7mvX9ZnbpTrV0Z34b5IcYOCw7et+EMtWJEEhNAIZxY
wOFR+F33MmLGrK3QYeS0KXSKeJw9Jkav6JV6SIRhEXxIXdkOqthjNYIjHwxf9XDXf7WzEU5SO19L
34VZ1wV3JOv8m9Z8GIEzEXdrf7g6+fVZCYV4vXP7w00R49C3kyLpQ4ZMmfEDJpjmbvELfLVLLvlp
FKif9rWLT67VRHbY9Oa8SdkqQSZ5BOc+zGMX1btfYK7ChzdrSBX502Y/0Pei9UFKWfk9t5lTRdZY
D+dArxYjO9GH8/bJf6HGbODWw/rNVpx5WfeLo3rnqTA4/DIkrGXU7nJWUFJew0r7k5SxDLjY0Im2
rs/EggiHztl5x298BKj8/IMjf4rK8sAoucgxUaWv37MnRYPRqozFPbuuoSF18JaIKi3Joyklhizp
Hxj2hCxIbthGkBNg64tq/9HarXFeaRdAlcvwXG/+N6q3v8mVvnJHP12OpLWTnq7OV+n+KKfqU+TP
g1r3BR+WQrUr2hW871baEwKVdRmz+IdZIWhON81Iu8yZL77GzLFbOQ0o+JqkOVsamJyD1BcL05On
0uvYKyAFrPUzZETTDyOGQpAv1fwwNoGzrk9Fa7xGpUaxX2av59Upz4Cl6TgQZVlgCRTBL6s0y2mC
qxFipi2Ti4tf66at8uDiSGopIL2MpUMTlpzRLQcsjwm6QvCPX29OzYi1oZVNi8Ej/KCwwk9IGHu1
h7oNTbJgA9IFRo3Ojgrr6mX77nPfKj96hbN7n4jOV3M+MUVxV4T9uACOAtUOgrdmRtVIA5rCoAqF
+erdxg1MaCQDVf1enJajm4+JWqjr0xxwDL3nXwqtjI7nRVCPGGntXRv1QP9LVb7zdBUaKI7UVdWY
Tq8KrRrsOmlOCW/CGUo0kuFqktk9osqgMBeANp5TttNa5xQ0ZiSC8GvfRXsnkZkE3Aat+LUt0JlI
kHKTLhvowJKJRyVGSNp/Ma6owBAxD+3z5EhJpVgjiugFIPj5Lx3XnLvL0EDikFew4UeOfbxmQZ1G
QPt/atITFJWIzQz6xXJUjEr9H+Ot8gW9OI7VkhSDSgcxHRhNfGpfJzTd7gdYhSMHn09O7fcfGoQX
w4Ic1aGq9OrVBKVBwL91s4aTJvIfgljZ2nXgCvpM+Ft4mtJTXXyj+wiNLvFX9q5d6jb9FIkgKSVM
GeJdIB3fqS2rle8fgMCegSCHgBqsX2Q+u8xr5ruNNZhVJ5EK+u4EpXgOx41jKuFpq6Ntcgr+eYNp
zvfugKrqsRHMcUclX+99DoEaICpo5Q1S0HifmGOVkxzlM4w7Hk0BLE97HjOQcctqk2k5Tu0aMrdf
3jUfC9LbEyOL07A+fZHKxctxTcJmj5kSkE8NIU11WmgbAFPDalRYNfq7IU0QV4ryhMfN37F23AlT
wEGGvqkaFHlOzhP4dQYTjAfR5cdR9vd2i72sVwzg3O3HaQuvvYf5UV9Zmx3aTXqIv7uLNNkXVZFH
5+HX+sXprXUcv6cpt/jcqiC/617GevkiypN+GTV0YUWn76H0Rb6AxZLFndgwnG/y+wayxFo5N1g6
zvFSuPnHZUXXUWqbR2uPQGY979b66RjMCygRMTVEFXmvUbdj34TPHhzQFa0nPY6FCxlTTqC3anQD
XwSuWzdJhjzT3G9ZZOBRHlHfeDdiy5cgGNMT+Eju86OcViD172K4eruVTcYgZOcscA1VPsUtyCE5
5MzEM4hE2PdbEA9IlXSLjthBe7trtvHdaYK+ag/3wSEmDMCkFtSYpuiqX3A7k5aPBbYAcKHnRUcv
KZCIcYd6xedGhHcUGRSbtaTZKXsQ68y/Csw6VWfR+grBbxo5HrNRnHLhjxGI5UQU9vKals4lM/8g
BwWegx2KLDDIajPLC3misBFrtkGTqYmGpuHat1KaJfMaXkP1/ECaWk05qSzJglYL7etPV3Cy0qW4
qGqWhNn+X+s2A7WnQn+3uEswImdP27rwkWWHttEsWeTvesTCDSyvhhl4hPrg3pFbjGYPwlUFtbN1
8R1F/iv5rwYNKiq9lmTjFb8CnoWX7DXEwtF9JRestNRSwiS4UFqUgN3UYA45l4OyM3x3L3yFXyNq
dSB4/S1Pdi3N/kWwKrNbC5EDImyX7E8wpCnP7eOKy3jqi38mQy9t4osS35/j1vDj0QOX6c1+e/Wt
B/juhCJGQTroCSj54QDu1bq4mN5QyMvDCTyCspZeXvC1zoTO0oq1CeLzpUVDq80CFwr+4cCf2Nb6
SKoDkOEfRqwOVOYCVwawBf+f6hzF7RhMRW3qix9RU/6xnpNTm91pUk+ySZUwaBMsVWlSF5ZuhpTN
5DiqxMW/eaeZ8EVWvENApCOS7DxE5M2QGHSVRf8Q3DaaqUqd/cIRUWI7kg/DG/+vMbHm64KVAGUY
86vf1X09W2ouK9eLz2ZeNQsArG9GyfOOXlCa0XP7fWFVbfYkLKv3zmimX04TFdsh2HY1rdX7QZN1
U5GwtQR9LA7POge8IMpvwyr/ve0GfyqxN/0bjesgkGu8WSo1tmQZbxtsz8jL4wqRWwd03w9ghIb1
/bu+rPlsPstD2kve4Uu3M5KhVcnjh7WLMEOXbcL9xIb7YkxwxiyBmXeTMUHBryDM32/mw4J/ngit
1lJeaGlCIJsHzq+sRLhgPCuqPQQW1QdvpjWQCPI+5Uc6LnX9HBCBDD7zSTqGXVwVgyaX9dCuULF3
cg/HLAC/W8tA1lHq3z8m37nzUkKTrVYuxCLldWU3CVTDxm3AYii6W/8KEaGCqv4M2/PRznjSX70b
C8tlcKZuzHmGDeo7vKSGVEpJfXpClAbC1zkNjeVnjCD0wLjvwOTmEJcg7qJVQMTG4G9LU3+vWTAM
m1Qpwzd/H+5mxwQB8hbeI4sksAcc8sig84YxDp/19z9j2ZCCYpvU5rZR9UCnsZaBtLj+jO8ksl4s
dIY4MEHR5udRiQozkk8lz9cuvq+vxJggNeQdwJKJv7E/+L4mYAtUiyDM5QJl3m/Jri3vmVlETN+5
9VDVtZi5MgC9uY0WBXRv2zT3k1K7OYKwAo6bMFyg99tj2FwO1V+pjTnDPEELSYpyya1vtivaaV8E
sYz/3iP8waGe4fx67qrMh3zLFFVUqAcxE+fFgV/NeN4zSN5LFVIAo2hxDOaJ8Qc5eJJjA71blP40
GCA0z8Y/TLYqrKcnnobRRrPcC0760j/twwI2zNwjnZ07hzwN165HnmBCQx0wqMVrkfkBnLcbkcbE
INAQcsz2GvaXSTZHE3lO3TtwkPsopSfR59qvLpFhF8ISe9g1ZDTcx4J3dvLBih2uXMLZtZ4c2Xv2
jhkaw/7fCDiwGq3jhPjIkmii1zDJuU0/1m20iwp/u+kumscpxO5e9e/aPt5YG2qUZlSmmE7gL7Cj
lCwn8+F8bcwoUdGEj9nQL4BfyBfZF8dbykLcY1lUqTQQqnYmUrEqufPbLhLjQv4ADm77RSF5bSjy
zsFjc//7xGDUKzZ5afiFOe7aoGIvN7OGnyW4k8dNjFYeaNQnKAOlAnjz8DG+LbEZiNhxgKfbqOIo
Lyn+MoKkmKYQ/82QojlAfFIjlSDajkteIWm+SDkxkdJm9orpkcffy5yiWq85O5KbQHyhVc2tabil
HitPK3XQx2nqZQdlIZ79dYmkd1xo5oOsbt4+VoOUNuImptX+ddm4MnSyKzz0XWO675Axu3635tN5
dK8qcKthXjLrGFeoKbu1VSkgAQMXcaKKdl1jch3Vmet0AQS+zHSr4XWxHZR65VmUM42oWm8yDr4k
E5t7MLDgUzazuIgUgEWrdyOT6vaX915/byp1ePkPuWpPhDiRFjABMZpPMufIfZI5JbS1Zc8gVmWQ
BxXM0e7eo1fxT/xe7NTGtVaFg2RHy4aN5Xd9jXGe9HjzDt6DydEur0t+yb/iDkEtgZtpZfwEE8d4
BRyeMNkKeLZETIisNITChIp9EiyLgfbOCU8ohKaCyFJ4HAUGCFK5wVRq4//HJgNV1IG6X6Z2seB8
i63wBAt+jZn/hufwHp6pJUpebLCHl51nfEn2PRYjNlph5tJU6ymgrHaM5cFpjOfjBnjm3VJ7XRmD
wao7mlWIHT/EDb+8Zk3BFXL4Hr5vZm38YOfOsLu3ihXZbkHO1nSacFYGqCxJxrI23oXU1EPmqZ09
aP8YZpuyWq+dKwssIbDjLV0PJS/eGGCCvfo0B6+1XiFr+0fSU6CWVm11GPMujA8Z8PFtPKPBaciS
3MGaK6CDo2hipNiV8QQyYcoEzXwotNavMcUqA/VY77JNMC+TcB8zU2aEkTBI9dV7zeF3Q+BE6A17
l2ZgoDZb3TRabxl96nmpT+nhMQLnV4/WgRrtA3WQy8YlKUAjlKUE4scX8nxmJGyBbzf/sK3n4LqX
CPPCNssopxO7NGb9V4iWZ7oxnqChJv9N0Wy4QagQuW/pz+UQA0nA8a9egyPkH338yDiBzeAyBuXF
AokOBz5pymHChRli3tACx/zg/XZkqIQ7LRR6zMzgw+NHlcDzIHkXe2n3tkREFb5BXERwBxbWzVlq
wQTFdpOxop+5ZXjlh3bMPc0b7KNSezs9c3AlDvsQy/QTHAhM5TPOma7RISG+Jv8ieYEOF2BUkPnF
WOYcy0Ar7VEQQmp6csGVXIfBlq8VNU1QKsJ8oXxkBDsR0ejOrfbqFUn5vYYG34J4qCulwtmpgRsX
AXi4FcNP8mEWL8PC8s+57eLyYkxujyi+6fbbOLZgCLMLLpjKElcGOZf6ntTnlOK1GSrLubL8uXiB
psy7D+4/cfCpUfq1vkSImh/v1phSMVSV+YZquU2DgQ+Xq/9aNmmRuYe4ilU9o50L2XLIiq+XtiD0
S1in4WqUgywLuSUw6USMjh61yBVbP5ac3YiGgG+Xeyd55udBaiacgunCIfoKBYULvau7SELGvZHN
csDK8Fqqz6AKVkUsPQHWLZGgod4GQg86bGhjg0Jb5B5mfhrtqXGgNABEshMRWIkjBeKHh8b8jj9X
oexRN7RuYwxNsfgTBVYNJx9vzEPD6/FmmsncWoJddh3oIlKOwq4lWhYY5iaTGLiS8BThtagHalj+
i/Kj9fA5H3SeNpWcBl9PCo/+yxxRM9LXSsjXtEv6ErMomiRV/ImGpxzwHscaeByczPHq5NWATngW
dRFUlzVXcimlNQgk5ETF6dd4FVkT8m56e1171ry1zgabHCcbY1hWmC0PBB95Q0fBM8SCQbV1hgmF
w+EQKu6KBxzbijUbEL3RkErqZ9rPI+RqTgQb4GgxKuTZy+i0IHwdXf7KhAbLJ+80k6xD/sTaZ78X
K/m1i7Q19o0KkdlWmK1TkuxLYx5s4BQtlPRqPHfwo9zasoFIkGAF+hYelwIPJQ9tA3YxnaX/WnLJ
GMFCE2i1nq7oz7Ji0ZxQg3PuAs6fprcnT8Qi9J7cJBrYVae1PmwivuMmnx+5AECH2qx8ebyiIuZb
WcJosH5Maqo/rvOShYhaeg20x/SHV4aHs+XeBX0BFGHsznqIp9HHB62QbU6ls+IEmkNOCSrQD7NQ
Tr98HrHQYYjGGoh3GydK0+3HTx8LBw1MVDNK2EFwa/IxhHE2A5EvdjEMuhZcHvaI1xzqdGG67UGY
5kmpHXBkEYLD2r1u1LnE2x47ACCqMb4Oc1iI3Ko5EMmmi+9d3ULl0E1+/6QuIE42w4WOAvEODa7G
yA0MUdkaKPsRafi+2JfJzqlB9ueKs+0Ny/yl0Xqw5skiFTw9b+eA3xhz0zgUqHNlAy2uJHxNzcmx
Lyb8BK0fgQx8TSB4icS53GbyEh4WROEwNyEMcdSM66GgaH6AEQVDQHXOBAhxhWPoMZlloHMj1ydg
YIHOiu0cnANsgylUkwztjDHOF+fb5uyGHsT42y1yCmuYgdhR3J058r+nU/ZwvfU0XsLpi6KSOYqs
O3KkVwpxwC4WoAMdt8K0mXo0UPUd3GNYcUrOcqBquYbWhgEmg6mXW5h9Jh+S5Qqdt3PnlaSiIxan
IwXYDQmKLAxyt9DJGQOcGcrpZ8uwdcrhJTAA/rc0EWTL/cSBJca5pbbFqALAIqpvMF+Maq7MFxst
GhI8MrALhxvGgwRzyKuJlxM/qbxP4S0pM5HpPIc4tg/v6xN1QIUNssD1gtTAAlFnaFdqHWKah5pU
2Sx+Hca11yPL7guY5MgTSuXB7UzzJhvpAqAY/qVDKENV7nIx81k0lKVxZukHjUnZMl9AQ/blBmGM
Bysfw9NZEG/L438gRTakki693QKpToz9AcfIdWUazB/o9ChitgniBRQR6H8ptmhs9szW3k7Xv8Ck
A5vfxfDEDD/kn7pwxGmsiYvmRRhOLxk9I2FDwByHSI3ai4R1nUJNtF0adcYCJ8dAwU+vtJvx+mzl
wNjse8D9q53DUvczG2Q5/D381Ab5mIGrcGYQ/uaAKYXzLJsGyL/86PDV2Wy7YNl3u0TgVBfz0Tw3
3/i70BfPzWdwI932YXZ65ckZ9+dKWAu3/SwoQzGSVQbGcmAcSklBdRHjM7ftHrHhuLv3Pya/MPpQ
ZHOqZluAHagDF6cyAxPOogb8uQe2ajcH7bgocmAzjLCb5gxMYQL8XSyy29xtg3kEVX/yc278I4D7
/QewYDcgs8+xZsPhDWjkA18cTRcSzoUGENistqtgKB9CxYEy8DHFP45DY1qZ2q9NMzlj4rgbnAZQ
EcDvJUwgsYok8Bms5VA53BBsnDpBNSc7H746r/XRGUh1dICZdxnCt2fEe/WDL7WNt50dUCvZM5eO
fIjICOqIe/NS/xztzb3ZZ3FnfByQm+NUW5xGO75jsXI0Z3NPVPeieYkfMWGKqfXoYmBvGQSe3INz
lC/S/vFrdkqjRrj3z6smgKCF5evXPkRfCCMBTSHfVuHqRCWHQJLwxZQ62Pr3YHmz+qCcPRHm4RkB
gMFBRM1x6T6DqpsFPCNuGj9MqXmh3m/gs5Oh3pzMcV8quh+0adEh4uqX3UfNvEjMUQWQhY346D4H
c+8xemIe+1m822J2DI5e0JlU7RYxLuS+tI0PToNFNnvgtcbsgmFj2qq3Mckfb/HMH9QhW46WRgdF
ipdhttxJE/gUaa8xbrS2N4rGi/v+9VXVNZO+8E3UtTKlzTu7MkAKeaXeHM80uBitB/i2SnQZVhYV
unJBntEtD/Z3SsCnC/J+nTCRqibvpilTNppyILr4SBL7PbUuxL4/ByXQY1Ka3tZla2ZJPivbc+Bj
iIzP5PRXWxsP8xnBW3Hug23rylk5dtNFER0RqdfwqMKia1i0CXWsIFFU9KDTyG+BalHTi7JZa9r1
QQrxy+AGP9hVnnEwsR+PjjkDk7Qpm6lRdBjxNCPWEXapCHO6JWBQAT4N9k8kHJwRBsiqk0cfFgpG
SXQE2NBGJUrqL4NAUeIpbShh31r5XtjRUiDMWw2XrPB8bl4i+ItEXrFBbbAVoKFdEJbaZsWljSdA
puoQc7AFhYgkEM6G5xl1PpX6hxUtkS0HOXlUTLQWAq+BrR8Wiw4JDMSZKNDkPhRdn35xmCal5Xv9
Bndlb2W0GGtm+HTnM/B87pmPs19ITHLjucQOb9s3mJB9sOO6A5Yi46h5r9GdKZsRInShOiagkikr
MltuPN6bT4XJOucDTfwUiqq3M2P+ZiUgMjhZhYb9IMOue4zSiCE3PhXBK2iGBW+7msOyWnzaZ1jt
1VHDP4ewULBwoHEtybgqri0pvSJj/F6Xlhnl4xPzWRk/NAuccjU8O4cNiLnFvJUTl4Zm4Ul/dbXy
8dHmvQGtaQBxLRXhp6ESOOWnIR7DB46Zyf09gHBxA+TRJfTaJ5r1a34W92CPAXMDLBfgzQIqwqUN
Q2jZjsO6np2J+UzKjBGpxbF6JHhj9lriBNGTZdyTEv/Yq4xfyXnGPrUEuokOa6pgyvBiVNu51O74
pjY6H2sPMRutbc3xNzFjVQpBusnclPP+rlWkniFoxkmx2EOPbsJ23Ztd6FOMa4Ni6hyHx37afw7e
CCmj+qQK97eNz/nWPPpF85o8e7VRgDw29QJzfWopk3RwVyzkAa+xbUf55w27DmYHfcU6JYSGdbCS
2IY3q5RZ8izcH4lCb9ivA0QZSBXC78AEF4b7JsJOPm8gcl0wlP7bg2l0hxkhL/mPe7Pr1q1s7r0i
iJdTxU7DOo1LwZ4YxwYm3Q7vWcPKOtiGp942fFLSh4cedOu4zHF/gxdJDLXMzNdl/7F+dQoGoWjH
zMrGRWxOTkk6OyNBScrLsl8eKyyt7H9QXCLJiPP1w3onjRFr4d7ftuZhDVMTMwvQTeFfBzzHJQze
oHXF1CqNJMOqY++dO0sy3ZZfLDQaARAXmaN9SCd2OVb+8csmgPs6kjq3wHQU1s2JLA2UJ+I8fyZb
nFWcI1Lov93midfEHp+NZndHkNrDKy/Tzs3aO2S6Zeac7fxFxPk+3Md4YtwpTlLzu3y3wNEUuzY+
JPOowfPWIvwtM2+dovngJHSagL70MygzGD2MTlETl7zRPHyzVeQjw0n9op3iUN50CeRG33Va8UHb
xG7ZlQ07QI3pr5mtXrMnTM7efnZI6nD+1hzPgcy3g0uGJgfzHQdb1CsfLDwaBw9XEP5X+ljnB9wm
szIt1s0S4TCshVxw6IOo02lzeAK811/lB/ESQA56cu+mf+/ZjnJxWacinEG6JlPgYVOiX2D/ZZBQ
vqxyxygjwBjsrgckJpAYQhLK5Kp53bz+sMY7Od5l7xkgSm+COAgcjpr9ytM2CIH3C87c3kEM7QE6
MnSDpMp9iHsHsL37Nvs9BGvh8ugccVIjUvcOJNgyKuZnXfU/3uNoDu4AIb1m6/A3HxkdLnq1xQ21
TrED4anII56SGOJTnKHzxtsk2q+gSO1JCWX5/TqvQWGDD8RKA7YzYdgrLC6fDlSZe3chOCunlfOx
KvxSdcPpAphXws/HhqlNuSzkRu6ZW/qKIVQkhMHmeI99CMisPU3Ru8OVRzgRVNxP+9mF0WOXeEna
d7q39qk1Vgf8tMiZekO3BcIZXFHPa/in96kAS1TcfYT5wAn+5ZU2mYr4Cnp5BezRTJYf2gyrcDBV
+EudOmx69O13N+FoulHFHiuuLIw5rQ5Pdp2xAVr2C5V/aKDXBeo8Muyg7IfAQo1Lm5wAVLKqCo6A
W+hJ7ZKPETNROY8Nk30PYq6saeH88DrZMNmkLt0bH/Unvb7xSS8BmwGtyJtxRDms/InLRli2eGyS
zyGdY2hMX+aMIb9x5wPyKp6olpSSj3u/g6LDWVMs3B4iILH2sjIibxR52Ms9jKhOLnJzw0Ml+fyV
Pf3OZANuNwwx4NCggbslrD6zGDeS5iz/q88Mvu1tnXO78HTTydarD+dk09uFpvWkBOnvNhmkJcIg
ncoUa/fb8pMnzaZhHW6cyTqOK2QhA+4D9cJvPNrJhgny3mY076UF1NKcoFaFOxjcdZyPmSLlN+dF
a4aJjr/nBgw+gzwZst47zs0udtvbj8lfHj0/LrQXOR4tZKVC1+SsnIDUNxX0/LTTXOYzYUX2o2l6
3SGNt4nX4Xg3gvZsrnc9VniWejnl4G5j9O7QKUZa354mQKDujJddgWBWj3lpmAD0tDql3AtP60fE
Y2WFHsDUXiIQznIAf8TJ6KYxWWC9v/Ji1nA7UHcthiBJgKyVEkDOTUIexzIUQaY3paOFmwmLT61q
kZMog5ERRi9sNrgV8IPeBQOIcsgzQwfucN0kThEDfcpPOYt/N23XdNpcu+jh4orAS8Ca5GBzd/uG
75dR2OAc06EtYwPa0mOmODfRvVQ85e6IFQSpmUrGQRHNABLOS6/hzTpFShyABv5D7wnxGW/5zi7i
DwyWGRLN+W5Zcsh2sIdwQ5Ej7qw8+cVx9frLGWlhop9PEOBC86krbaiDqOdF1zIZrRrWqBRCIxzJ
LQ79x4ClHWt6vk96YHQ8OybEZ7w5ZDrM8/6y6mahJ3qWPD2qv/7gCLdJWiXJeTqqmzXERhTc24su
waGfvBHzaD48/ZLCK6D4+Ox4tVA+siUMyxteiUAJZo90QSf3Fi97dbMR64CygVjglTBtEmFBOcHO
cItJw6Vlmk/34eXovJ/Yfx/cPZE2kJZBZ5wqoGqCKcSQNXi7tQZHKCDjYov9mLkZacsojhjArHck
jFZdvWCn3NrObuvM//rn3mNY9K/akdKtlc5O7pWbDabew8pr1mud38zymN0qPtjnhCGd92S3v8yK
ZHnru9n9e2doyD67pJWGt631Unj2bShvihRuSVA9WmQtL2nqYvJ8e6eeDpLw7H4T5yNvHezNGVe9
bPe28ZvqgvIZQmENJwoSTLvNPq4XD6qir9+jic6hBnSWRCqpPiiO+2tWkfG6L2cstZv8LhMi/72k
1QwxvnAvnW2YNpxtvGV0Yx+H8yl5rlRXewqrk30ExyH6GT7f8DE8u/9EZhcMNTjD5mBpcIHIZkV6
trMOdmZ60YVS7OCe3RcOWfMg7WwpJzDcQPzrM7i3cUDMudesGq998x5ezWrSQp6mZ/cWlu2rW/ff
UepkVLMgBaSM1EgoWZaZuX9t4qICycGkK1clxK006GOmhMlVl27GhoiCBqytKvFpRn+ccbwLWD5B
k+RqJdqQMtIxMwJWwtWE57TuWQu8K2H7jqM1xi9TLDTkoSJPJzmbEfOeT1A8y2LqY8uEtYzfi8yp
FHiHBol/eQUYxGS4Q1U9iixALWxNeN7heweVaD98t440fBQxWCIf+5euuuJ80+w9Rikto0EvrKQV
GfFLg4M0HAeBZ7uykeBO11KJmC/YJjmq/K99J1tFMITk8l9z2UJGxMLwpZ8e7GyIHQJQ5rGedx5p
6fRx/Jex6Wr0RtuX04/LeB/5nTMDw6DdFMOkk1v2bCZTlAyyRwW0w/DmHdwSwsxVfMATZgprz2ge
i0k1Zx2YoG1ifXlLW9TLrSUdsQ1pBGODN0wQTUpYXJoA/P+xdF7LqWtBEP0iqgARX5UDICGS4YUy
GIMQQmQwX39Xc265TvIxIG3tMNPd0/OHQfLiai665nOqz0ZDwtuhmQGdeVDGCAntqiz+yhsQ+HG5
wk8FFYNTI2/cUVaBtRAgimwHWsO2GRd48avuULYRTbhydXrQRsfclg833ZOxESipXlpKoEk/PQEW
JIvkh2oLI+tVeTbUQ8YhhPGeNsI6ApYv7VXARWMBL0jJAA/M1OO9Dgxcm+FXpQm+AIzZly2dtawh
bYsJYwHFg8HgmmkhzlHZipo1V0b7oBsvh9DtPYMmaXU+qxGS8A8q8dJr0FKHPrQo2ZMsbYEQGWTP
oCbVaRul09TotdmRtg79n/EruCnZcHDGcamUpddyFhbhvX+MT6O/0jJW177aRDf9IqS3Mz9Cl2z/
6m3ZANA5oDTnXNLIpFy5qmaMnkF797JfTHZsiHLGuRHR76zS4nhlPR3jNyZ3rTm9qFMqJPzu4DQj
ouaPVZMCARRQlDkGuUcmMCv6y4Avew1YjVEOMAhbWgZ6/DkFJ2HPY6vOfJpbAXJh7j5XURT9cT5s
3s4hB5ZQDrksZLGMYUp7dOZ/GwC5ZL+U9lMA3yDDRtviQhqAOlKhFb76j3TXdttT1GOU3Xf8mkN/
Y0RiF0B1KDzMz2rfu+gZ7CJpyN/OMb2jKm+5hJ+ow/VTNQoWyD1V8CoLukb46GU+2BTCCIaIZvbO
1m9QDZdF11Qo2Ja0pe4wT9Ml9bFNlwSs7jTAyQy7Rvg1N3rNXs3Oo6dXWim+P0e2ItQgHvwP7Zvp
eahSlj97Ppc5XsOsBxjjDdG5pBfq9E+mN+bYGIKbkH+SunQpAtnHV6868Ty65xrTaq8bqtOW4map
5J6BAXOpW6SVbCEiwq/2GlQQi8Ik7HRf0yO70p0IHQXdlUGCZQDSQJIY7Gg/eQ3UhrbmkJbznvIP
ooskk+hGCaCcNl49bbK38av3931mmzLcM02eCm6+TJtN3Cn2yQPcT+hDF+xQx3QNNKKG40tOTTLd
oCKdorYe/R0z9ufgyeulxNz6ud92G6jWcIkPATGCN2EBCTQdqPgUUwcKw8wkLr2Da/AB57Dr7jgF
qt/UHNOY6m/KQDu5k4VXrxxq61ix93FiU918tS7x9dMB+mPKYa5q+D5S+k7+kexiGThW4CQ2N3Ot
v8kr0Unb1iYNVquVuzU5SckXN+MWzlBnjwM7ajM6cqFUx7TB1tysPcK73lh7FiYn7LKrnGOytCjB
iDj37DG5/lknIO6Q1zNRhLqi02qAsypucEaSZPNzNV/H856w41xau9F7xmHv4gXJakTF6nB5lCPP
a9bt+9ozidwWtJBrugp6dEYwLx1unQZzWuOdpyILDKxokl5axSRgbfZfHM6kiJK3SO0EbOK07FPU
sWtbktJGknsN+hNjiXWasaZPswMcBq2WB43kFB1XOkFbwcWXYWXmHWd3tMf2JrMOUcb1yRErt9bO
WvRMnZV6p/xADCYAqSSXoHi/aE7B01B3Upb5586bODNebalpVdsoz8LrvBpQNGWv29Yp4uLGFy7M
3K2etJnXtW49TDF7jeDCf178JnmrjQcmJZDWdmKAQ1bMVpD1m4PM89Zres4mW+9mbhpgNpm39TCn
5xJTAm6V1Zxo40Uhn+PGL3txC1YLMCYFXl2ny2TgZRS8mLW0Ze9XxFvpljfIrNkD3qvd5xpVKGZ6
DTRCVPGgiznbJ38tOCqz2nxRzRU0YjGFJ3+3OvnH6O2xQuISEGxwmGVc18mvvCkQe8CkspdKpqSR
Pq641Mlplk0a82yyDHZuhVnA43zMHv4j6qaVrflY8Z0EDuAFNMMsRK5CHO0/fEAb7hB3SEfFRS20
a+BcX21cI3Hz1M2rEGvptnoXvxXc/K6DiWjXSTVVX+igHn7h8QFpJyD6c7AIcItJt23uXE2cXbxk
saCKkyuah+atPegOHhGRopVSQZVU0rL/9sH7mek1/8psNKALtGOutG7Hmpcpu31ieMtRI0bMyDCp
+8CD/FhJ05vyr7f3Fxv9ba8+Mve/R5+ktd0XgLXtgdJQSgRbCK1DSVUevEjT1HKtoEPnP0O5AhKp
Ee7H7bgd10OpVpd9yiiuOLFTCdDrxmKR5Nt+w2aqTh6Cga4vUwqjxrcbNFySOzWiMdaPll4X5x6P
W/EK9vRtBGxmXcY1+pFHuzn2A/Abb3PDZCG9AwURNixfExi497CJ20JjhM6LVmbkiA9gwmJDkM4f
+NC9sHg1lxjYNnA7PhA9n4nSMydfXPvYG4RsYoz5bpTRrPeCK+m2Dw8kl9oH07OwmDU8xGA5LyY3
1gCTJmiSEjQ5mIt+4UnSdgGnbJMp8OR43+bqPSv5nJp/fnGOkwCxR7IjEfLv2CV44gQ21BliCqHr
Wwa3iCzASXeujHQRtXE1Yw0Ir6mtdnx2aZ1iAMF+5mikmjMwBfauu3flO8XkzGRqkp7b537pMcWd
u1elFQBBfebXGcgrI/eEACGXOKDU4odKL3O6TDb8aSMCmPgRHwmwCg+LVsaCJzI4rK8bI9rVzIJc
aAl3fKU5zCF6Ji92CEwh/lRR7L/pfpX9YqdvYefEGYtTBNmEVYZkLMMHW8h+VSF26lg76kqUg15i
PgYO7rw4uc2ZbphmbMXwMXoHNR41TKndprKSOMen0sZ5sxxLRCV/fMLhZBq9Mq1z7jw45HVjNQ6A
a3od8KkWBryZlYzRRL/dKwWJpC41d9H0DfsRnNNHb3cy7wOFGbcgvvaPZGHoWcj4VXbapdDuRbgE
j0HrB68CyYoZFDsxScGU7oUck0c+8DooWG8N6zG+Dq7mJ9JwDqD7hX8OXz/v8QnLWbczPc5rTFZR
TwERIGcQM5uFqEzt4I6X+JZ1kPvgKiMf9QeH6d+A2AYVzqLZ2321/SpZnnkOO9/n8Dmo+SW2xI+w
Onp7uKchzP6CJIVWJQPfwjM+05I6EyLKLKr23yRmiPcwEGEoTSTw9ttfBkStfHTOYD561HYgK0PV
QaqAjvqYXMaME6fs218BUjyYf/EUQplAHkNnJ/fv6Y0aD3e/Bg4PH6OmT+7sHMjMG5OCXPZBqQUH
5XbzmHV6rWAHJVsLdj11jVduQjowuFrt2Xl4RiUzKsJrvxZ1wePf/inOwwRPbv5RThR8rHRYr15Q
tczxoRH9TeBPScDDwjMGlcnS3JQsGg4dqE/o5aBNYvTugbOGdw/X6WL4unCqE4N7F6yLX+YpLsI2
WV+N+1OYDjygsPg4i1thGR7j5orRY+uJYqgOlkeJ8ySSAtbVjeiTMaEWI9qG+Qv3Z4FTg2TrNGzg
DTyhE7YITnttzqXVb5rTNkk1YApsPE5CwDGFOv3Irw7iiBXLnhAZfrGAr4hLgcznzYGllg/z8E2/
2rHs2PmGCcsHbsKGzmJnkcLQ99FxsG9nFrDLk6Bs9fQeIwEAR9ZREYImkCjVSDslbE4ZOR/+2C7D
csHOxoG6453/HJEXhs2nEJqdeGnOvHx6PMywza8j/BXMNr7bhD6D4Our9NsmG5DWoeRhpbmCpF56
iikP80tyTIQDtN1aT9AAE45Iy/CBrZQ4HsZv+xaUg074WFI6oeIJyu94uGxy3MbLWr84iTqgLbw3
FL6rgeNTkC9M5damSgpSbjAnpckvWwzjohzIG6NB7l0H5AJdYSeXt/YSCAU0iYN2oRoSIDMVZV2R
Cmj51kgTcW8ju69beZqlmMjxxnjhOZ3DJ4jrfkFvQ1bWvujOSl52osfc0oMQ4x8O9yxrfARatM6Q
qx71HbLM4+s+5XW/zXWDmyOxctyvJ6nrlfvfj1XZcUHdTSUGNXzktOrVROLd5rKUiEc8x1/VGAoj
LPJPJ8HsF+++plnvv+PT+klJSt2jRuXUu/Q6CJvo5NoJNaBNdxlKK9DD0BE+qtZ7eq8gj95B182d
wmltyvASN/0DMoA8LIbgZZym5TAnTD0Sw1Pn5xVhMyqHBZmrYLq9y0P2y80+zgmAMbPHxgBvdbCS
CWRbJ+nMOwlO7Q9/uyGQoOm7ImxETDRX5nsg4ZN80yJP2pqXquIhUlheFODfylP5/Io6OuA4WUr+
/fCbJaFM3s/7TAXsVqEJ+fEtKQ5LaWkrZCYIY2mprykm8+CZDnFTlPUb6IUJoC4+ivLjTYxSC4qR
YxjHacXCxxUwD/+1go8hoHQ4Xb0OJQZdDNObAxJvY9B2OmNCII6kNcd7pH/UCFzlSf730wDmbtlE
aT/1pJq0bOhzgnUZZePuji0CTsAY1+CyNZo4IN0vC20YRQQMhqIUkh1O5YGUJAwpC1EGtzqht46O
Zaia3DoSQp/8Os4CtVSVbC24mb+k1StQFIFhxVe32X/THUqhbo3Y60r77LsriPuNS3crfn7+df7a
Bq3RhbhM3smPT1+S5deeSfhzGtwG+AlghLf3v+sUQ6jIS1a3WPYoxf/Yj8hZ9jZF+P7JhCue3Acp
L3ewCtizOAmrXk4Hpbz6QXU9/Xn6fjlP9NMD1ZKL/hCSQV500/dtCClM7CrDbQIztx+UGO51h/tv
HaYo+yFXqGVHIPX4VS9bAH7kCou89wofdPcmFvWrNVNuDI8QxT5YPsAgZIGyFH21h/qbbpYK+RGD
M7wyIK/hg3end/yfydtdfpejDkpB92Xd+Mi7W7+bSMp1VcnZdvjrDdpV/4WtPQ+iZS992Irvb8z0
BAGgriEPqkHeiJpQzYrM11X+VkEUxw7GvymrI6vf+ehIJxfLQb31IecGCMeEaS5jTki+/jAoQeDP
S2h0j/m0PO+Uju1N5kwLn+orngzyjRbRRyECvtSxEDsRyivmCl/eWu7pc6eXJGA5D2aS8kYlEW2y
pH9pqVZfyjShIx+ZH3QHqQET+pOBQIW6yvDWiA25MbX1Iy3hIz9uw2u64zXIovLeo8n3GeIvWQww
sxh6UdYzxfh4LExbsuAGO/U09e/gq2q9/u9dcJwmHasB3HLwO5fpESk5f0pHyEdfuAzKa/jb3dXg
pvFixSLtKMPUq9as9wTmEmBYwXUF6hynCpMrk9E+1xtrZuiVagywhibPe9BVHwOhGQoCptzTpj3y
uBk2qWbSdFZ3Y7nk/+EqI4AY6HjwredApSLmEqwC6zbIRGeK8oQWQxFDGfb0r3cP1GIAzBgmrIb2
HcjPrDQgxgYCnZ92ZQisTMqqz7k5yQZMjS2UjZM1To3pmnXA+H70krKxkdB4i4pjMJ8FL1xOBWAS
d3HoQbb90yF/y2uOsiFwNHR9YGnofalVkNeP/AJUMEpJBdI+fqig1BMxkPArbP51rfJxpErrd+fv
/Cwpx8DeMQye1wYeYLNjJAEHCGdL0G/WG9W6A1SMbiVR83KcmqkPwlQABbBMvQ5SJifyLBy1oioY
FXYbVoW2kWcX3p2xkpWbRhMsk9CdCmtLQeXTO7k5OJwEEeAofJHVuKRJSmNmyCAydnft6CsYB4iF
K6Ep6jOalwualpFrA1Lp5ZaYLqjClqJnglmUAiDLT+URidCrpssJXXWuSFKMnkugptHcxWCl/DoT
zBEUKzF2OSg8gk+QUyQizn6ECIKUTDgMRxXnnl5n+P/AIdKeT/L3nIDiItyjbAkOKXOO7qcJzuf/
yBNrYqwchAJuAcoe8K5E0Z+kkVCeyIwTPz7L3lXOxRzsK/BCpwDr2bu0lgAVzoacu9EdDcqBTydS
c5/kG7I5z8J4pfhhEac5NyCcFqyK1/F/ZFq44x5BMgV7MXAf3O1GdUJ8GL39PYcOykWCHU9yhheb
RTbkeOGo3dlin/4dtLrvN/HjgaRDgVFF+SuJJe41HMU6EzkZPxuJ3ukf80QEGaM8IfzTYbUE8Xv5
pUcwAPoQPPgwYKo5sIi13ci+Pe8DlvQ5gfkvq+SxM0IMmMbmCH5NMOm2viWB1KjumDaoHz/ZlOiQ
mJXRBpsnB5oTcKTLhORZsYPakSzHW+/in6LqnI61fNHrkH1OfVvY/T5HcasnhJtcivhC6TOsonsq
fdIX7lkj/EiEazIx+fyDzYwkn/hQErv47RtRZn7QT55aDkmySB9+oJ1xazL3XPbRFB8ijjYO9gPY
ASPC9cHQMmw3/4afpA+SZP0lXZrIKG4AJwHoQuV0iBRrdwea/DnTTF6PUGlMlpIhemGEr0Rf+3Ru
vb11QRqTQfPF5xbLR1Ntx6ayZAafrfH4HWhZXblsIdF0aBE0olj3EQlveIGWHLUDkYox2Zip+xE4
GvFVm6oNZgQftFHApfSQwICRAS8C9yKYyojFujwqoRbbTUXTNiIABHzYMRsr6WZHDkbqw0jC43zm
l7Iy1dYr1JYm6WqN6bUDJskEFlLGag+3ZDFZyGjxM28fwtV9CwuF0yyGBwDTlpUzt/VO+kB+gbTS
socEiMV3954APi6NhHSjYLHcdgOOlmsvfMGRAIMQIzx1oTrKxiq8WICZkluNhh4+xS8R+PMHc+PJ
JNqAmyRnIEbrzWzWu3VoHOGYac38gvhDyfmm9zUMNxF+xkxpWJegi1QY8tuVXhFzTeAp6HgYB8Dy
fQLPWQ7akPxYZ5OAVq3P1be5EWYiD7BivYlWB+UkG94h4ETU8oSZQuGdpgmj5gzRGUAHyWh0hHHN
nBe7Eit4+GBJEQeD83KT7n4HBIa06jBqk1U7JzHW/6J3/nIG78tbVie5zBqYZ8/zfhcAgdQKFIUJ
N9O5IItjqmeRAK1f1vUL9K62qC1uqKR2tKZ5hMff0/+yKc7Wpd/sv6hloJrh6lzXCGH4wSUhSg8c
NmjM2QPQ2CGWJl0AjbzNDNV82lWqolf7Q580GJA2vcP3j09+NW46uxkSr93sNdyCAwxo2nuEfl32
2pMtyMu8TVWmsaCxxLlrXvErwhGMMNUIn2570V5s+UEC78FGbHrOusr6iMmKSc6sYIsgITnNLjLf
4iOMQUldEQEcVRj5+G7vpu+wCgVCPEg/Igyd1o3xe7BlR6EHFRkK2fHbf/bbkUHzo/iem+WC8XxD
nIFitwJui7XzQveNyydAqaQvFaeb8sXprQIMmOjfZUx3EhAyBGUsY+Ww2sAhEOz75EAGphX7D8BD
OWCPhdwAOPiVlHyK1UnjCmVCHy9YnixEO5QJ8nRzSkG9K9POP6s/ZsZQS4vmEXxeuDZ9jrjbCwLB
RqIMK5/AoiwD7unI5bLR6Nw5cILoRMx5WbnWzoSuknl1i+rzW3SJCA+VOtkpzAT4MxjHQOCmFnH7
8xbjMzu1hKpPZ3Um3mRP35EbMvNAGRp83Qc1xajoPIckcBMdM7phHXBvNgcdwFr+2rUVdtYGJ//f
nthkIumuwU95DLxM10oAq/TqEHm3MGdD53oH7CUscj5AC0o9Q3Q/3Ae/CB9fXC6+uXzARgd+5xNg
oWhQ/qXzksI31qSuv2qtIIkIq5HHPDHThA5jEr/AgLXr4hDCqLOHceRx6InyYfsFTiJyQAyOXkNw
awUlJqDNkNCHWxQH9mLgGXXsIjlAhTcwb06RwTDSz4o55Yus+bf56CgVRwTqAT0F+CSFJWGPp5Pf
VWf7N7ClzPDRp4IMMYUgmZvMKfZKreSGgwU/G7yQfl0BpBYYw8tPQdKEC3chOR7hHWc2IfQH0pEb
Z1gP7IpZkqMJyTlz2MBNEBlYeVsGD6KskCkD/cA6c/ipQTMYHrShKLQugAeKIn6ncOAjVyLAEVwh
xAnVRHD3NKZd8wTH+LCpuXhgGE3rgKfD9BXVLmMcOWYImYR/P4PeYi3NMSyLDAUBWQSpyGa7eBAO
SvFAiYQngu4wUtzBKhohXhHUzfGJ8oU46s1ZgpyG/Zkdk0j6g2F+jr2xAVbGwDh35K6w2iLlePs+
05gwRsPFZGHCSvI/VgimUhfZVqKS8R/Bov8Cbzzr/wHlIA7J35nkYEONkLEQSNwFdrlQTqIuGlXC
U4QJEjqoK4msnaI+iBaPaEEYGKHc4BrwFOGMVBijfUFRY4YMFy4UwPgNRckBEtNeBg4SfJzlcCPM
ycmHaF7OQgRFVdLTYe4wQQUHbn1NEoFnvDtNPC5BB/1Z8S04jh6iQubQpCHqMFD+7iAKG4kOEqla
6Uh3/iAYWlfsEW6O9aH2qcPoOEJX8DnPGyyhIBij41hpFu5sL2lTt0TbWaYxwlZAT9Hg20mTzXjb
58YsCCzwUQRzcIFwfJZs9MgTb2FPGQhS0LNNzihiN9Ik1EagnJE8iRAJLhMvUoaIXoKShbGifbEr
2/5GsUdO5KdFruBdZ44uN0jBk8GUUDq8zOoToVUh6EhhLVuCEqsub1BYY4R00QsNLFupzbOF6CXU
Avq943OGRAufNpWnyk9cjiUl9mS1AMj27DfSN05RH9Mx/4HXDKAOMCLdzIMLPW4sI1G54zWSoRa1
qOnew2sBD41ZscLwF08quavuehe3mj45RxyD6kx5QlH7jSeTalgr7p83nJYzFbDjsOZMWx6Gnioi
oa8ltVVq2CjdiizrVG4rjzTsWjb3MKJ6AoXQiWUpN+CGM9b2yy6JhvmgHu5EO/9ANWaPRkQREhHd
Z6FsQ2HJBXNd+xBZFXvOjXd6s/80MdNpwLqxIbn9lQK+Fj8jPdIfOKzMX3e0E6EJi/vVCWVALHAW
wQ+KDPDMt7ukOcmVjQU2mnuhZgtTzppaACAdoVIU+3b5vmIY7PNupkp4eSpThptKNb9t/5RYyHCL
1FjLq7by8Y2JrqGsfLGSYb296PWBRsYV9quGLqceCSO4LF47XI8uQd1k4Gqc3Vj9Z5Q2dtk38wjm
5DFqfZac5BOG+7oCdSsLqX9nEecE+Qkb2VcFJzO7FdYheJruCqcXFr7e01hXRm9GbiAXZu7WWg5P
QRsrtKt5nwqYrn3VXAWKHe9GmVTb/RsgiwOZ/8rJp+UMfMCeB2zFJlCs8d6SSog3WrHL2gasleJq
vsBjMw5/Dhdtw0pX9IRrnLCKicdsVx7FSkmdUImvA3g7G/Q4HxzGINMIiYC1kacFbUJTpdVv/nVh
rGruSlVdWx89W29Hs0+qz972c6o97R0cwT5SZfFdPlw7pUgGJRr1F1dX4YNQeTpbwofBEYUY3Kx1
/tbnv8YkvIDv4X4uKICImTGVQkRZluE3fXjKg33k8PqXQo5RsIz27is6QzGgpSTtQn8ZV+CoJ4TB
6C8EmmpeU38WGj7MYdO/9yk9ya0X8UDdPS/afmVWp0whAzPv3+LXT2eDnJMTLH73io7d+L220LIx
RdjjYR++sCWOOWlODCZUaVhMLiuFCafZrmrWmPSDZkp4+XN9hfWmtaRUyDvF92dw6rC1LBOdwmhL
6vRD3TwpjVaAVzbs7oX4CJhYJ5lzw0YQoRHZErKsAJa4V/2pgvtRw4WN0tV6La33kni1O7jM0HdU
OS8HRf+jWMnZ24cQSacddBNq2Fz0Vt/o7dYQnJaBYsvvvt13UC2tY8csUPOG9GHt11YFKqe2WzjP
0np+Xg4egDj36Zwnj7j+3YD6LSja7cN5Jc9FhaDuZ4t0rKGSwsK5JGX6Gl+S/c9tfAlU9AN/8EVP
G6bgG2e3LnUPj6ZzxS0ps/YN6gp3WIKu79MngvT0kBwSpEHrexk9wL3ougu8ubMNmpyRPZ37re6g
A0nzR6mb99jZp+A47vyK4787lXWTyhKodg5jHav5IP/eppfgOa18Vae3cYE06YXAUiSO0k5iejfJ
JzV0W6Jzy0FlzRWxfHv7H16BpKFmJidqC7pYEFGKHF6DImmG2LKCsg62c0pDnMYXADNVyk1a06lh
HWDzdIkgoxMvRwZeWZzlSKOxTf1dsgi/anidXijVrVLYu8IcipqquMTL1FgcImI5hPUVJBKgAcDj
2NYKA2CWbP379P52oExtWmiFgq7YaEKDmnkm3c1v2fUYSf9f0kC3l02ow/baV5nUtH46P+2Ug+w2
Wyav2W50ELN5Q/+XDY8jWPkj5Og5LE2UpE9qgv8+detUUbCnkCwpPJk81XB2pmS3kGAhLpAvr0iW
6PEKCIEAUKCQDt4UXVCPug8B+2j/AedzPGO+W2tu5/vP7Q7zMXj/4XsZSzn/pKiOUAVV5Z/ZRj48
2A3Io/guhRP3u0VZBeZELFlEK2SMI+oq+jAUIZnXftqT3O+PFrFntORfhkbMwJkHt+jHL29ao9Be
NeP89UaJBShyFhjefC5tP0/FQ+Q/O4EdA+FjGNLCDaJpUhEwKno4DXf4YztextvE+BWWWYPEoLWQ
hIsy+cLsC1B+UsrOAB6dQxTDzWtwxpfQ8OgAqcIYFAPhacqVbscPWukhwPOOcBTnXgs+DgWyWZnW
AYCE/Ctvro9K5gXQOR10gbJ5avBHbSchr/0VJdOIaUfs45vkoENq2O+BGiR2rRdapeOMjHXSmqNm
g4yKyAf8zg+STrKhbVAfN539TLUUu1nVMDeXGRiGhTyJvYfdR5IqopmN9EHCMMlVkB1lmxahXJ1t
RggVF1RSAaGQShwGtJeHEmybWHQF/VULw/ncRHLdo5yj5wGLJTOvtwbQQhxOcEtm19M5Qcn1FIw5
d0dDWtXldKvbpvH4H8oEY+gsOh2rTkAXsN07bf80Onu7EUQ3s0rsBOw0u48U4A3U9ex4BCSCLq8m
AhWQSDIiCvCQA5NIsDycWg/3a+cNS3xJ2F1IJ7f4fW378INRIdKYAIWNaemxvu0b1AFC0kkO1IBm
hkK4PgJYQBABHl2EWk0KyebLcSc4vu1scmGLhtAH6AaVH14npZcvKDIwQJ0IomNlr4LgCp821up2
7p297ZDs075zssKpy3AsQeXvnlxWs0skUSfQ50TS6kFyBm7R5Lm+IS+2/WO0X91w9EzAzAbZpHly
9lzjg/abnxLtuvMavXbkGlfeFbUCnvcJGA7Hkm1Ivao8GeyG071N5eEVEziOESBdUL9KSt/pwXIs
iTrPncrF08hQjQOaBEV3AOo8xOiNEKHsH0a73NrH5fCUW0hYOHTjOpYUC8GuO4v4cElSjUoHXUt7
cgsBGhUfZ3BbnGaf5BchCAfONgJWtzOyrn+MNvGUchTpQgmKkJFJQCBkHIScaVBD83lKOK/s56Qd
sfc45yGikMMc3QuKmrwwK3B/kHIBcVKXfDHzBfjC7lP5D0jOrgnjrnL3hKEGBBfxC+WMlBrxw+Af
SgJ0wl0sw+JfvvTu8UYcSPRbk9bgQIliPlBAuPRu6EJVwn9wtwsjKsPz1dxzDMMbCIBBYXX98w4A
AwLQC8asW0OcTTRC/TXz9cGWexyVQ5WzvKvmZfRcdDvmA61IjTH54/CiJyL7Pcci+6K9BjG92Z15
PgS+EPoF3ZNcVgdcPoCFZog4A4Rfle9X27rOD7MWVgd7VsnePQGFVPm8zLmM7uCDym9aSX1+pJI2
6/M2oODguEzMNmTLimm1aBB9gLR2zJJylwqDj7wmIozYwUWyMRjAqje6Z5XuLqbodsKdEkooXqQ0
ZnRgPOmGPkKHzijUJC3/BAzb4c0/rOo/iJ3AZ4T9tK1mH+zvQey5eBMUbfvL3sl/AiitGkmLYxjG
X0g2ip6E/u9oyyW0+NB0ZFXsUcDxKdBf30i5MiZvInlt2QcenmR92P9B3gfU5HdwNAYglMp9D3xI
MERf2AyhZvHZpOkIjlC0C0dJK1mqxg4+FXrmBgEbs1X7yoPmg+fpYazpifwRtJ6F69OLr3f5WgIk
ZCnAFNUwRM3hG/39dkFdkPaPxsktgC5ODvvHG3CEIf0Ae+wl3QFBHnFd10KW20jqhtn4uZDTIsyk
YLk5ANe5zGguP1oG2VCCiFQsLHWtwQ7XqL5qBWeN8PCQZZ+EVkZv1WSP+QAPUCPtFNWvtq2CeAF+
AoIDGEuBKGgdGx9/gJX93GZCBYGZAAoRwhJFRzFK50hTtH8HFxExxBZodaMueI3kiUD2JOGATzAu
gEBACW9vqafB4HPSomuGZgdD3mtPYbiEKRNxACl/6JVVneZ6PFPYAj6T1TGBUXp/6g9It0dsp5xY
kJRk7i37MNMhk1n3OfWLyHYEaRm+aoDUPlRx/5nVKdQHndMP+33T7C/GIkXRpnrJOlUkslDqsGCN
k8mLExEkQsnXFhibsybMQ3S1fKWEMa8Z9Agh1o4E9tMfXsw8jQPQGwgeMRk/5anUX5E744+VUqUT
7pPFLXg8lI6YGx2GkNXa58YSwDOFXRIdUJcPSQkc1o3IHtCUZuAqyluUTVPiPq6iMlpJKsdxxMVt
WChsl2ya2nSdbKEL37kHjkLRLtLNsK9HbL5XmPAaa609a0bxE6T0OdFGD1pFJSTrkSNnso9hbGh+
jDqENGSmqP/utf3Ops1mQ5TuNv0uifkDXSMHBcoALnmXKJkFHluQC5zQSxpItPLoMD/M1cIVRwoc
zeihRh9bNS7S4JfmooGui7JEYAp8wf7vQOtL1b9koG5BMejGEtu2nO4PnpEYzM0qc7wpTi3rtOlS
s12Sj2NFg3Jhc8SNeBvnI9zQ6D9T9zGjmF3o5HiOW7Pb8B4PLnzhIPpb8bL5PTghdcB/NZDTPh5R
dhZTQIJ1W12G+PjIYbT1MV3YtzBUWFptXKyqGAdgF5UJVMHgt0YSHNcwjDDG2188gMMdkuLH10V+
Me+f+sW6g5ioJ69stvHChBZ/eM1PpbSKOypoWTr+m4dKzQUmBbYsB7HuA1UvIgy6MSKmLln2uL0G
NV7VqUEuvaC/6exo//WvKfA5sQ28dhk+02uKahN51WUMasKvRw+3HFVECD24iKlSIN6ybj+o/5lE
my6p46e+AOwSBfeIqCTfnFnC7+CPJO2WGEwVgp8mvE8zIt32ggWoCvb4dNzZ/LMD72IMplabXSzm
WvjgP9iMK0BL+MLJFJoSqqb9mgOr9CjWvODd3sZ7B1/eZiwX3yfSL8TV2ZSSVUCc0IiNEfpV+aI/
vjDQUQMqQUlas/ILxpkHt18EtmGrj9O5e9vZqrzCedgWULmc1qksqZOlV53nYNEKr9NsQOe4p42g
uzRb2BDXvgrsVo5j4GA6rJ6AgiDVNESi09RQtWFJXfpAt8Qw1HpddzlVFHbiKCzAC9orqFhHqDyc
J5BHMaxPuu6d1GZAPRFRRZOE8/s57eBVNCYZbdGB4BdE39tStZWlW+SJbfNHeMuNKlVhoxn1LJwI
avoKPf+2F6r3OmDyklHBf3IpIgXYl8psPOYsNaswkiGa5wtxwrkv2L3NQtQeoI2XE5Unq0PvMRuP
ryBtLmkWVlx/sSrAm16lT2oSfPwelH2pucsV1Q3FRLDURpo3bIX+gAB/887YGHwKQ43BcaaSin8l
WuuuQ1BwQB1Bg8PZGMMHCl1PzETiHd7jjBSN/IMT0sTjcD+40p0Km9qHxWBBqlpP9Bs15zlPLn+2
+PGN+5X/yj5pO8WhJr7Sn2TdGn6aBsPSEGYO4Hgpa59wqPbqIU2HXQyhaLXr8bx+bwU985Da89vu
Z5fZTTbNd7BaYrjc/RjaZW4N6DNqwcbSZmYiIxsMOVjKTeAoGtbsnStE5LxBTxT3+LXDo2FyQDgS
UNPMZnwBm2r8mfsfIrXTT4nd99QgV5j/qWg4wNqIY8A1APdObG+rC8Z/Lnh3hY0Ws9yO7CzAhS6U
2RFw/y3+BqQXyTmqza/h35AygmFHbmHprs/3fiocahgELE7rFhezPvS207Ysv+s4T63vvwZCbmY7
2wrFjx2AOqSed2ubnh4UI76/Lr1WWEGSBS8A0FcjDq6NsSjmPEDF7uVRRjEaSUda/S3A1diiGVqE
9iDKtP8B/8OpBb87aW3o2mW3NxeaqoEpY2RNaIsAGmQAgJOOfXRs3k7pYexe9lwAfufPsDW8/tIN
m/r8i31GjadCT7DX7+6aVdCCdPCq0+dgC4pZWR3Wl3llRsrxIlkQ3c4YvRtBvrgTEL6YwUpszpJw
qMyhHNZx9uk3nEd8cq9IXjiRST1QcPaNKjzhe2/V907WJzpCuPPGSDMh7WiRdFUanjQCFB6HRJw0
24Er+evzJl6BWxuepUzaCwoV1uxHVexAWzOfo3u/CPVzBUErrAgsLhx5ZXpgETXmgCDbifQT/xRi
mWQRFFB0oAkxEf6RyLPp1Mm+VPm0HBtkYYBwohzGHUqRrvPWT0Yw3bCFHBx/pSWsLZb+1X0mtE2a
ZehjlIcrVhIZknu3WSsgFYbOUFykREiLm1OVEDNzDFab6v7eJgkUQgZ2CuQvPNgCnMvc6CUdwhJM
iMjat5MLBE9j/inmgVohzoE6BNEhdUu9WUJLAvL/f2GayCwxGsfZJYL/WKMaWbrrGXwI6jdoZAIW
0SmKp4mChAOkFJ+aaUpCPh6riagSMNRB7JAUDmhLIimk5GY8HpNvsyr8oEvSzeegMlDIqm+KMiRY
IQcpIX2EL1OKwWMbx2O4IgU+Ow4jwkUSeS4e7Q916CkRowcZhI6czxOfTBQNoy2dwkcMxZQyVpSG
OAR5CvPSVOk1ypEP/c1/RlwwrxY+wLZlZcN3lKbBehOkKaRFWjADSJ0hfpiT+UZFVFwwkjUFwrp1
sbNot3hiO4qf9Ag+VHfQSm543WyHwWMlfTDcD8oVxpXiqQ7lU2I9DJViqQ62w2OowCPrX0syQsZd
LBFxIZvuaSUt5dZTXdt6fXVxcXXxU7w4uEDgroii9GrPTr9IJ3p4ULOlt/v3r3afEjmYtFu41p6c
YUQhcaP0QWhRekDLvCVyKBTKwL6AOveP6KrYoDcoJ0QCFAM2QOo6T6k6MKIfKaZkMJidyIWwPtfA
AIbw4CDvfhA5cckChZQAnfsiM9FhI3xm+aD5Ik1ZN2ykoaiikRRB+wkN1MPWzwnzkIyaBEc/Ktr8
FEn38zI38HISWGaoj/ZgZ9wGNCFvp3fkV7r4in6mP9FXRAF6HDNvWZQmSA0XxsWgD6rNxDIqqSgs
hJCqk2s8mXsVi7lIQgFlp+sg6YYvB2bgDtJN2uqlXAp6DilzJGRlL6UyXPCXFtEWCQkHDw8K0rFN
dYVw9xoLHh4bJhsZCOliq3f0E3h/6V75Yg5UyIf/DQkCNIt7oHh06Rr9O+bKoSQp0JF9RgiQTFOE
VxqsVfAjjbNosvaACU9+Zm02MA4fIpJvVJw2eo9/YnXJrPSBKgBUGXB7oCfWZrnp5zTyKLpnkiSJ
9AcrGlRZ3/q7vtg0eD23zrA3iRu4CZCZVkB9py5IM/Ew0+/5pEIeyifps/R7I6DEcw1625thhXDx
uT7uPUlYRazxz1P5bBJbrbXVWKNrvigdZatssRtkE+rjQH/XgBOmJLbcfeLN8EHpfdTOV5TUDXKr
9b9nn0DNopUO2ZTAFUP9D8GWOZt/1O2f4rr9AEG4iZ6W3uF7OorhqDJHIIsg5uZIgv55aTLvzdvh
iyYMdReXHn7R5NHOxwidMW4XtnvlEpDnD7Bxpwf64/v0UdlSv0dUieJbHyjrGP2pH6xZZcBfkUK/
HeS04Mu8/mnPO+aRWly1JjgH39XeN7Ja9RP/j6Yz20pd26LoF9GaIuVrSAgBQl2/2AClUhREt+DX
397DPdd79t5WkKysNcsxxnwOmgDcv2pcJt62l4vtFYhdfUYDpl1N575uE3E0ptWjDsvLOl6dumkU
fSaKnAoYjyJUkggTEOuqBM0OP3ADvD1sNvn5ZWf8ETHMxJnqNzQu/M44o4w/0fnsMO5mHbeZ0I6C
G9LejOyhvoqOUoYVJ4ST/goS3eK3TzOao9WK6pEDy5sRdEpYxtFTbTnnH9aiUYytt/2dalwJ1tNy
LWbgTaczHg6H6Pof0HrZcFnMOd9xGf0NEtKNGq37n7A2X/IgEGqV989aQevnXufTGNTiKxcYRSjj
0nWueU/K2Z4TYf7Zo1G7Z9rDzpn4C9YGJQ8QnYUDK/8VsJysP2Mjck3WockqXqN5vj5vBzFAwzgO
vH/mt6NA3xg3O0ufwb5XAevOQ+ss3xkjxwoy1m3IlFOuflluwiewETCft3HwvSmaPM1oyIyY4bDW
ZFm4nk5t3GSpo82GTEi1KFbgIxr2N6hNIVHMnFaHZzAfErldln7TaPiAm7Xm0FkzyEsjssjUp1oR
yXk++vz6EoUgnHSv1552EKFDpIDGwUdEDS7D6g8hFdS2cKl6zp4NkUnkcaLUPByOl8umD8iNb2NI
7oOaAXl0idG0RNzWaz2hR3ELXvovP7WwH7rQ0dzxt2LsGd4QCtj2Y/rHQI1zuz1d/2OxObHEGNjV
xshWa2on1qoQjSqsO/1AiHHdRR1iFgO883EFpRCoskBDRNeopAEMhf9DKWzN0rTbrY+SER76NOXv
LsV8SjGKasCFCmZoEiEKEs5o/qf10YBKHia+8UpwFGFNtJD6EtMeQTZdHP4u80gDKOE9TKnoFiz5
ADMGqFXMll4KrG2SxHGM4SoJ+OD/U+nmIvf55yAYQEZ+xTjZ6dDhfBMv0f9pAlzKpVP2TyWM43d0
Y2psh3haCmDZOBz3hi6Zp/qW2Yq3kdux6DlFA4aRhZim5bjUuqYHIfYC1pdj9ieACqYEbKDW8Dx4
CJ12FGNESbriOGpHtQ7nYB82hs3xslOrDR2bwJxqEe+Z0eH5WHmSimOgRgvodTBYgx/lZ2GD9RsN
XpHrnA5iDDPuFSPLjbQ7GJjNUNBDn9fGbrbjdjzgdjkeaHMNhzDyyagYbDhGaosJJlgbdb/cVVJr
Tkhdr3sETl0eXDIIYk7hgGmwnYsM0Ayq/BX9/41glXDHgL/mc4ZOcogs+7en8ymW2IWTAMA3MVJR
55gwInImBX9JMQPm9J0ekQlV/6GbFTWHtQ2r1WgMa0wmXmo6Dry0trqN3Nw/zfxUia85ipv3RepE
4PkYCVlCpnPMBJtxU2YDeum1bH4xd3miLcUlepNcKOuMNUWiM99gXi8qIwyEBPw5wCd+NX7Iq5On
x+hv+ky+QG35oxXcNyPeXSYL/j9IAMxm+4htFrGiuG9COxZer4XQ26Fz6NxZKld/o2n2jO4Y8Zx8
9nL6SJj3Q7cy19/3NPpScQrZQ/4bwHbxC1pC3Rd3yp7kPNBWMpTxEVNKpmW3xr8TgMgx02cTrRIE
c3TXPVgIhoVvtQzvuB0ThIKzroCgN2oB7Da23PpJm4eolezCrtoX0cAAABOR9w1KseGzwhRAxH4H
ABnqjztOoeCQSnP3ckZsCOIDHPCGUZkQKq/KHXq32P8Co44eVD0jtNBiMl8wRFj3pr0e8Q7vCugq
HnA8WVHWlrD8FbjYKXIabpHugL1IixTu/R6LymTVbJl+6hmAuEAoOSDiY2mMrLEHBPredLXWG3hF
tKdqHHPI8UDCTqwIiR7vv49fxbKue6Lc8jRPQZlgSk50rwmWauhTNQ2pDEsfCIGKsPWMXwWVkSXl
ia2MoPhFOgaEfhRVSdVYre5K3OcFhIssKsopPixyh2pnAGDYWvm2qb3qebs51hw2nioMmDhDZwie
fEirICGBjvURrlBOWKT7zqIO1BJzKMnQB00vA8Q6jwgapWZZs/ghAv5YI8wysi52cvyc8bFQ2wqx
KvV20jsWI+J57MfbscGfIAGXy9jMINt6szkg9e+USwZ2zG+4EudwneP7z6Tj4vGIRWFk0vsUYGjb
xEcsBMwyNogU4HHkJvAOuSB2Ra9nAOHkCRhsfDhojjESD45GZxQt3zHmoU9+x+dhLqaccYNXeVm+
th7pC8Sfl+aONfx1pxla8iTX91f/GGznOj7HtTP/AEd4CByf5OeHqxYhkxNWbZfBNKEDLGjVY5Wp
BQ+IkgA4MOGOAQrZF28BVmSM9CFfZvq5U/HU+HcK+jMDThxkn29hqLbOykGF8mVSqU2IDZ5x9+9j
fgRxoh8AeMjq/TJNivILQwbS4m/w9EvU9hEzNYYRH5lfUGYyc/bECcxRgpH1TlHaORl7XH41rIDm
e669nMKnAIjaM/Ud6q8wvIEAI65C+/wWvzDOwiJ5H663WDeUcqMK+EFeCGVHx3YxdjJ7m/G5jogS
S2+kYIxwYuKL5K5d9lh4xwVTLaJ/8UfzTHXb5XBuAqL0IB6uKaT9OpNceIhWvRmlwbSIPIa8waQL
7wHQXU+UIrMxxwc8DD3+XPjAkBFuik91g4aKxq7owrBW6GsOrSz/Rww9BPvZe8Rju7Vu7hDseXO4
cegEMteVCD2EAK1iKpyrLRMmoIx5hflg6XRBhUkNn4Qy8tB47qfYORcsqxFb5hH41slHxJsPmzRS
CZrPEM6OgHruH+qNOnPZ6QOEul9kGe2H7hQ7jE6jjEkdmjKS007UGS+HjlBSINvpH0Wm88igcxaW
0xhBJLGpmCHA97Z13pEbyniYDCHAU90loK5E/swdou24/0Bxdd4h6tAygMf14Dzyhg+IOD0RGeaz
XQgpDzVTX5ublk+bZQIMmGGrMGDmh/HClylTIQcM46RNUek4dWAbvqebPGvqgBNltU8LhE15HIBW
srGcF+qYbpgqA+XfmXZxaZyZKkCI8dh7KffchRUo7Z/2fMShMraODdW4gGQOUfNmLh3DEXjCbF++
wvlm5oof3r7HLVsOBoEyTIASoLnJYmiiNN5skPxmF/4GFabp0E0KwGfylCkf/zB3VRB3BmLlZCFt
wJRZv82zZ9ASg4ySB5S73QmMT2Gvc+a4SGbJeJy5ZX7Fc2KSBDAqcuOxH7d1yqIAXTN172GWiHWY
8/3LIXFFOJ5ccPY23I6blluIjcrVJZPYmU3V8MXY8LWXIkf9vXa3BZw9Nym/FG/64HZfXvg6wnB9
BgI77kZdhpfJIZ5whX0eYWOYQ0ydSUfDD36pnC2f75cdjVpmfnaMTHJDORaV92TU1hvHg19xVssw
e/ac7GY07pB3RbWoNq6Ry5ACEQLyC6QwJ85Qc4OJI+HiWrAZ3KtTfhqEkJTTuXrO6XDDi30zlAvB
Kqyzq6V94IuairuJcLAHXwJOUL90Sw0sJM9v4/JSVQ/Oc9cEy9fYpUdYa3QGHejipav+xO4Pm9Ec
sjENSUp26ErY0cS48wG2xU7vF0yGzMzT3ydUwbndXdwepww9ggif36PK89cY4QzNEA70Q1GbsddN
MA9oRhB3PHh9HVBc7kqhtEsKIBSvqRt9XRtN4XzXvd6/Wk8fQ2hgcdB636BHTfSnzgk0NUtGI7S2
GJEXplUaPOAUcfELhAHNcJjFSjtLDLVY5lutHKRihVED/A5TnHaXPKReX6i3kIJ8ygBLvJnd5Sxa
a8nuQFMP8TwYjIRiXNueKMneL5dFrC5oQXAO1EYWSSg7FMvhvfzGBXKDVkDlfOzp/WyTHjpXQGx6
BJBztOg7bSzJgNWwMGU8QyK2tQa1x6ernysvfrpeqzZQRrWI4Mh3p6JK9dnyp8svPtc4I6tulcKY
b1pqNdsa6KG5TCvZrJyBkSmZV6vuZ2a/kECaYTWt6jgd995NR3lDUrnVdeH71K4I9gxUeClkymxe
ZsVX781Y11ocV8/lQDK8B8HuGGgG/Lj1SSuZBG28BnnVsy+TT15hHt6jIuqLPSoLNdrIStPf6Dhn
qfzdA5C4HwYyq7HwSvjeeGD93Kn2O3uDgP6PIIN0Azdg6mCY8lvfo3twQD4g3SZlZKucDvy1qabK
Lruy/8WsvpgKBYQ1BrHZcigiesXh7DIVQvCraEeXEKjOw+9Hf5YKyAPIz19SgxOPkBKGBpTJMxxu
rvMBhloVXuhnu4J49HQ9naswXDRH9Y1KXDjq9RaRKFWZMek7zKCQwSYdVSWhQjZ1gxNPTW/6jZkw
/aT984lOCX/dJ8qW0Rd2O/s3+pef6hgBcJC4g67w5Js4hAEUWGXawgqnZMNQ+YJ6jOfpGUOMDyEy
ofmNK9Aw43FqzR67dcD2co9JAz6SNpnQk7Kwd+57yZif+H2tKrQpkpJa5Xg/kvSvRRtHlPuQVAIk
+cFTDWLy2jJfOIePyEJZIi+nAA8pcFGG7VlHfBgW6Ev+y1QgeBIehGA6RckhnEcdjCgaRMzmJBnN
15udMXUwTLVRnNHbZqPBxU0f19ra5hi76/Qz/klie6WitfQXPmovzKHiYTlzaxd9xXmGNjq/AcOo
ZaXYM36Hzj5+oryDge0bq2TFIp3+N6YV95ke68f6uVtgzLLztwrTd+LPI4ZdJ6O/3PKCGH8+J8v1
bWm8Evxhz5Hdxrs5xlXv7tb2QpwJhArpJER6W3+8o/Y1P5EFfyGuzV6vZCUGqn+1zpIbGdfG6kke
w+F4aBx8aGZVQasRuyjfYvxGPGxuvuKGmgQWC98DRCpHok2eWjRIKb2J30RoDK55VnmnLWNqgnVG
Y0lhMwgKe3o+FIHYU98hpaAVDDiKS6OfWDOjMdMYm4aRvtFRsO60qKdhK6uz4a9aYVpHDnwf5F9/
gM0L6LGBSMUfnhZ0HbxJCeQYyDdV0ioo032t6BSgkodoi00DbQKCCWQQ5ph8/KPonO2LQkLh9INp
4f2+ArmsnD6YB+uC4/AfOX7LOSdOhC4HhyEnzLWuLTvk/2BbUTYD9YcwLIy6nH1/sT1khfdmWdb/
I/HTdg+orO2B0+DGuBWU9cKRiB4gV+A3PBB6vC56HMRJFNUWeBVbISPsnwbZXJNlE2cp+Dpd4F4+
wVyNgQ/R/xSrJ23NH0WNOXV2hBq3i25JZhjIUB7BL2DJKymkH3s0kwfJqDhd8ZYyS5y0LnnRRFYU
BpIgC95koS5vFd6dLs6aHwrB4psEWgD34b8VlIiFfMc8sqGlzS06AfW48Up/9VIsWkq53Ac8phZE
3znDfHjOJvL2LCAqxwtvRKoaPLbRyAzaZ2pqie/n5nR5pIDdnTgxMmFgTTEUfkSDtgQDTXpD8LZZ
yLGdZd2SvsSmkCJWPgtbh+SUczpJLPM7L6kCnQ1Ys3B/Ahyy3cfRaFe7dVYJQUgyQiCdmkcGiSBe
sTeWUHkhJTdWkR2qU+2Rtloyv1Go4J+WirD8tL9qa/eZnsA/UfQXPr1NhGngPMgDyGYLYZBQTD0w
bkr5wq/wM8qWBUYPRE0GsTpd6puQ4wNej/bZfzOGKKwOpT4h7Y5BLjMg/hJ9tJ3BvYM3ruYpWOW+
lj03lEHlK88czw0RJSilF5Thf9FLFMDSopaIYghlcsyBeQqKIARzTFGkdq1JfCZ69aNf4a0MGl9e
fIBY/pdLczIj0hE4q8QfgAfajll/3/rGPYjzsNK9c/sC33trHMH18ONsRPQUQ4WgpJyCamLXPQOl
kXT4kJYB+xVA4zowZNv41wbu0yk0C5tfVBNaYasRtlK6yTAsIQe1gexAc3pA4qPUPC+/M+TumRfd
1VBY3g7YnEfgRPKHvlG0+mrDYkQG+wrYqAhV6YaWrLCst84/EOpyvfad7UAm6o1Tc02EWEuAy2el
blTLv8N9pww+4gJS152dhyhyg8iqwJYIIIlhniEwdCjYPfEWQBbXKsVR76FFmrUr+4echoDdC9bH
SGuFTsVk28hD+pq1UrzyMSDinGEz7KG7fgY8uQG7X3Au86cH2kxlqrSevdcpMqe21Tg59179BTAg
kAJjJUw0WoweekwPMZxWt75SF6GLsvX/O6fYB36Ao+bR40ygToeB9gW85n204jKoBd61UJ4T5S88
oZLIztgobZhXYm1p3YvbHQZ3mJAzvTxPlEO9mjKohIvvaMpe2+IC8cA0Z/KzwnBtz5LAr1lseKtc
X6S9h0SUCcOpTLLLbuCK18lyiFdIzmwgQHBZAc33N8r+aoFkZ0209xng02sSxQ5kmMNrO9S6n0Bj
qkrZMbUvpZ8ncG5zHUKo1nflj/VdAddGaZUuSYFOfDl6mFMDBEmsifFR8uhAfFVNAy6Rphsk6mDQ
K9facUTwaOPS3qKRjfpLxeg6qPxjChfQC+ploy9QMFLL77dL82VRHyE4rgxTB0n5TkTM5lwfInms
yHR+TKIoTvh57JmPFges5kkyesUgAelSiKU6yKJ4wn5wJXtA3qMMCEJmMVpleyCDbPDLrjSv5UPj
m3+w4JSZfILl9j6vIz3nLL5ZNevZ/CI2U8aSS/bDvkNMPmM/6PjMoKUxiivlMjzXKpxC6L3UWJVF
ms2qwIfQEbJKrbimKJs3yocCGZQLUv/JFMHPY7qsc3qmhMHLqA3aQRQuRCq/QryT/PSQFrP0ZGhE
Yy0CAcAm+6L+M76DL5c481sdNhDWNVFjeM8bYbAp2hZBBke8wQOC2UZiPhUjTGM6Cz9P8HbOPKEy
v0GpU7EaWvjfDFcg7YDbMHonuQ19UvUSy76rD9pBu8MLRZ2AcfImLev1F8EFOAKPAnRnjovttBSi
tMS0Ql9Wo2v3BLsV1i4a+Ltkv9TvfuEx1mDi9NvYjjYbgcFJuOMq3jrrxOHIGNoEsEoTKqcGDXcU
tB/bksq/M/HtzLfj1FZYEzHS+4Gk811GbZB4iVWEqXlKxE5KXgQ9B/X2K0lboT05BnTgrdED5QPy
GwZSB18F1Ol16QpHQrdp3IU0FwnK0IrBrMOcJOBZdVcWwNPF7EKuhW3Mwe5Tcb8MlE1yp9uUvkLK
puNjJfd/P1BY1cq52yZTKMJRS8yQFmpgCake7JCLjrpk5pP9+Z8JEQMIQZyPhjtdrCyje95dI396
QMoxWq0MyLLFA8wCUSf7Tm8dDOosLn1KXlou6v1XNF4J8CbZ6Fq9I1h9UUaZMiZfubch8WqEtSgh
QEHV8qONyCSHCimTH/uGKgPMf8TPGt4Ai5Zo6pO0TcoyMry70MS5f8/eGShN0bx+D4NYXUoHMSef
NI3cdwqXnY42TWhYPvS+PgK6ldluHpDovopogSMvWUizR6r/yuogXBN1U1Zl11usVo+8pO88S+tJ
YqZlGCWHinhH9V5Cds5q9mCJMtLZ7F89rNeTQYxMGu9hgu+Gc3WSV8A03bvxcGXu1gpJHcBhGFKC
20UecUyXYKGnl5PFtg1PvSLP3uhf93kPRd48EESjMcSq5VvrMfPC4P7YbuAbI1Xh8wyG07Heqefb
xqWzYGsa+8jRNnxshTMyiQX3aGjnfBKzDzok2DieIYpVPFVD5s/+PupSiLGU0y4xXpcVd2yED8Nd
7SoRWGMWAWPhbbuLBbERzydMW+S6lMnDQ/R2jHK75hZW9iMt3g+ISu/hqdQpL96BrlCCeY8KWI6g
AgNuzZO4lydEzx2GiBPhPY0ykeZZYJfjPOeVmgUVodq6GOUm2nadC02Nau19Sr4ADAu1A9s0Qnso
kEmlMKvS11tFYtkx7mQ/LH9lfq/N/CAlDX0AaBs/ojClCZUgLSXJAM7RUCe6pSZGCFZuaUdAl5K4
3B8XQQZ9P4/KPxZBH/xIdCBunPhHryEmmW+zbzychMlcijehT9WYPyApEEpWfkZrHGBnx9YaR4gf
sMZVggsCZwWkmV5AdssxxXgk7NZ6HS7JOi7QPsbB2e+71tjtRNbtYIuo3xTUoj1Ak1eb1fNbSJPZ
KIL+LhVd/qdzJcAugWv0FSgSQCCubVXHawJ66T9RktlNtM26hDyHIZ/07GFZeQBR6YMIXutYQ7cE
wvAYENuWFfUknuuF8H31mnyO74QRUJ5V7gsqZl2JoXIE4Dq7T6MOkHVoafu7mT84Rc8N8XrwcVgG
JakE29m+BaNJEAd8D0uD/BZBmfNzDKbu6a1pj19x57jipofuaQ3d/V9QsWlI04VMEhCxHGq3GbtY
d+Hzcv9rzcxPdRi4gYA5FvyJfEllck3ge6NhvW05XafKK8hMBNRV0t5iihgBbTt6DjCI6dOwZln6
aaH72FddkBXide4L0qZNe39oduz5qe2o/cAkuUoguEng15QwD89OsYTyyCargm+oGsEfMY9guimq
xTauaBQwEPRGq+xAHeQhq5OUmPvxEVFaWb9H37Ff+2Q8Jn0U48prfK5/RPaLGF1Ro89CX8Sijd0R
5S+Jvs51RmZkPYdPKizQQgzJBHM9MMXNls9vKORqToM+BvXxi7rjfMmIbO+kQiwBhwCIw5K7/wJN
4ka0FKBipTTftyS3uH/NduYv3EfACsIHPd3rnrt5SmT+lArByytFRT3UGtetPi90UankgxXL6oX/
2Gp79hNTKNGxfIJJfkevFHjn+3uXmfJ3AXfMLrdfukYoNj+3X36KzrPf9T8gB9kJWVYa1LYqtKwy
HAuhlGAqhEPoeVlo/CEMgmnDHU6ZXHjvOHGvlCMr7FsjQWG7bjRp/G4eLXu+hkMlnTPo/Me2HfiD
d9csOQGYKvsZFlcPaA7WB0B1T5er/3BXUiiKUCR6hMFlecH6wazVeuFxM4+WWtU2bJyoYzFBZ1Zf
sAkpfFDeYUt3660JCdHkZfJbS0OkiQ4hp3OU1MPZ5KVM+dEWi07hpd9o1u5Aw2kbZvJEX0E1jNLW
sN9v3IKQCclcRnPUJUmmWgTNHVfSpTTTTdNWtTFJ00RgUU2gN2qAKSDwFoLznPbk1Mr3rFs/1x8I
LCklrn+g8IzPswuo0XU1swKPmF0hFVacrDnuYfJeUNI90VLPJyc676XENISnjBgaoGy/gB0C0Om7
CuykOXCkV0/zmy9o6zW0oDAV712rcONWYQOxL3cTC5wOdofyD9SkLR1cOynX/B/1Zh/yI/XlbQ2R
Aga8+Hce8k28BML0Fbw3qA+jVjpgMg5TYjjql2TOXLrOPAJENcWGEnlTFTgFoia/giq9YSc4FhiF
lUFqTPAyEKJ7SQvgLtV4/wPTw1DIRqGOsGcbkmbf714zqorf9zOOBvPeVXe1tpspxbL3QDHjH0bp
Cn9vkMRfaT3WhNpEAL8WvDO0kqu2ISfg6h7HTzl1Fl2o6THZjy9nxU1Lm3SSC0jn8hVgWXwKL2JH
2lBNqtC0KOLaw3oXWrkZ3luqYd8Y4x8tyBnVH9tAv1RPFFN/Cl5qtYgaD1hOd+qeDhfYwPF4+YAJ
4Y88g4su3axgS/fTNpnIhE3/p/WyGdoB5gFwyrQrpMfPAS1wO6rPRGXftCc+0s86Y3swGT2O3hhS
ZOvkXIUSUHPA2yCT/mhGOs4h+lOJEfdqCaCS8DNwDJBnY88QF1Q5ni3ownbSPKDUYBuUArorgt6Q
mk4G0kP1BP9jAoY8IH4VcOU5g6JuR9tRlQEi2jOlk9846ptyvBtgM4FekTkNCqjmfSaFtZuiRjaK
7zBtudUo09aTeGox7KnJ4w6L6VNafAvKi7d9cOtuieDSXLofIZn3Lyiha4MAx6C8uS7/ol/iIXji
340nXPfLDYPBE/0N85/BaVlmry5L3cPkCdHdHSzdY1JNc4uvDcoQ31G1v1tegMrnf4LC8LHzO/8b
/MXX5t9X8I89u9gTFwxLwxsEtVG5vx397rmPoiqzzVN6o/Cu7qwo1Ie2ruUbBmGZeWMMM2Rr0BEv
JufWOwCRDsU7aB80zJD2OAAkLjb/TYqbt94nsx/pzjARtMDjK6Ly8AiQ4qHxQW/8EJ0ZhVykufwc
ofM0pUffOk8PKfTG7glY5WuF7d48pIVOtb35jo6kvJU2cnsrKhaHByQWi2V19mA7x+/sai/va/z9
+k4DZnxo/jsH/1IQcPXjy+cLlzKnzUQoJh3jvXseI1aFTsRH67nhufxDSeONlS/H6FH8IlZSPdVK
BN83sJSl+WM1OOSZ5u3EbP7/hhDlb3w4hTmGjDx18kymgTixgwy1UFKBuj8SCgQ0sK6YKgA1v33b
Q7sr0SjbE7vvO7nhLskNmQVXCvJ4yda/IWM/+p/NC/NxKBvUixDE96ibfsMLoCtUOMEmgcI+Y7cx
rvg42pGfhLTbjgB+T7VPTFtptAWprP9DZYBCBINeco3b4KsOyat7OYa/mxPc6OQw+uZgdE7guLC8
BA6jx9kTCdHoMIKDun5G14NENM8Azf3gxOwJiLBQQE6NIkFiacSgM7pnh+CzInsbYlK18ze4hPtR
iTXD5efnSo3mX796zxt0AJaH9VP7bTCDiN3+G5FqbGsI+P6Mf9NK8zI4zN8g9UH2TK71Yvg0Pzeq
jUr6Tp32Cf0kk/4J6jUXJyucwmfK+Y8BXdFBNtTip75mZ3QB/YOn+mvRaCAn4jTbwjC2vKeje7xd
x0hGwoj7UzWRbcJh+5kVU6wm1TTH/VE9Az6FLiffzdJr6yyPTY5TrdRYVmafSS4tDf9utSunVo4J
ApyoV5Zru0+iXOrK5Ea/wXb6PmMi4OKKxAqtDIYCnLkWKoA8jfI6vzmN3l9UZfpDPxai/Pi5pwTC
q5UrEgFMBJqcKFL9dlDURDV8DV8cHgp6v4TDKJi0Ku0bqPDBxwo5AlwoGScCC4XugRD8FOSWiOic
Z5xmKGqP6+pPsEseu+dGaZDRifddYFa4x9V5WvwNjkQiAFcmO+oD/S8r5J+tp6Q0KIYPjDb4DpkN
hPZIDaA4Y/sASrdayiKqp1yks4lK2lvwUokuDU5/eGy1WpST2ouEvo1MFBsy9e5s4oBjcS/FXgY1
ARbemuCuFiTbr1b0kPkjoy6ic9aaEJtUQ0YDKlN4zE4ai1Hq32qtMAT9wQXwrR18xe9qQA5OAZEq
E+b6RrXZFP7Kn7MZ4xZFbBgZg0g/Ay0BT/JL4CPVllM1+6InoIIZ4mkAFb7rk0qa76ukpkMrIN+n
XJktXhPpNwTjJid+419dObVLdKjtu+JR+mdk0t6C/hY493f9xD+f8H4TZlDMQJCIUwPuVideJ2KH
GrxDos7OqQ6ykNofFn+kVB1k6aTSKSdig7hwZcXhD2BeX7zk28CHsovPjV1c6hSTXHsHcxxSMlA7
Ww/yxLs5IGe/gZObxcCJW/GtAJbyYY0fURfG6qhZLUb1vXeEnGtd3yKWwzdQLWyeemd1dcPDXPWA
Q88/d0hLwdxlUarD58VHe7s8JM/pR7vYfcdddg8cWWtYarDR4lr56BlblOl2wzSyxi7m3AIfNeha
nqqFPTUbSVbIPHWUVoiNccf7iKM9m3xG3/Uz6+zIkW9Kf7uEdkrts4VUJaviPZ5Q7MVTgB2cNCCH
sDPS7mhFD5AQEGEXX+mpdVyouQzjkUL4B7d9IdNTw5jaGgH618iivkxySVC0SIjZCWLS1iTXVnzw
3FDvvDwqRZeWKZfyhBW+/g62yr38zKmBhUXgo2bmt+KlSLEoZWDLj3Eoe6TnyijkHRImimLBHuiq
XJEtsd13nKiMV0TPxmxBpvcVnm+Zf12i7VK5P8+WG+RJnFeZI1fWKiSURz176O5xNn+bb1wwAHR7
cizl6CFFU45+EB2MVoG09a3xD7kDZvMkz001V5hxZCbqgXFjf4U47i86Xe70GzX5fFxZoEKc3Pru
OtNMAiBqZLflH6JhdD7Dz+UH6oNMZ0HjZTvYDhxheuArV2b7uYmuIQzdJNetwGj2QqHJNm/NMyqE
/vfT9Cyhpo24wX56i3+an9Gh/TxGTgCa/Scaj96wFd9b7Al5iG/9M1f1FWJmHpmR6hl77Lb85w8c
ZES9+u+zK+AbdCKvvRyM5lv/r1tYYMp4yeclhePFjTerROpK/qBIUAG797Myd/5pENNuvgD+bdhH
aBZ0YJ+EVSQid+0qs88sOTMrhuhWYCknutr94M5KcSH+Yw7rV6ZQUGp+IItkC0zL43N/rJ9LTHyt
0KBTfJBBze0T/jR/RMXw2MnEEvfBYVRBRqWteh9caqQfHkPl5f7oid3FAT0m99FBtgu/duSWsPHr
hxcqfJwZjgkVU8p6BSV0r5wr3nHj2BkOAbthR3FSfcEG1IQBBRWQX2Ct2NvYwTeCAVsUcJpb+bQU
YcDF5DHxVnAs/37ZAqcDElEHX0oaULuO89SO9vVd9EDauYu2QPKEDlY6AA7IDcIXEH6H2rH12Mv0
J8McPuRtpe5FuQfC7aeOKeK0aAwPMUFioxIVOoh9No5cwPMS5YfoiqSEtjdXB5+IYb5Xen/pkP/L
1A7A0yQP8WP3IT7NTutca4/MwIm9Yq/8O9x2FFfIo6xwXf8UsRUnTo8vhwxsT6PpobUN8tDKr/Zd
IQvvUan1yLy8+Bu//hluiXKFEh1DMhzKJGEJ9bKnaNgEnokPsdv7FlIxoZhiduRXRKGYEmEMdsFz
GTRfbiSyB9NQ26EO+gQmdJfe992l8dhDlKrzhZBNB2FTVqPcZqVZahvGP4TNfHDeXKUyi6nhpr19
pNmDLhNG8Uokp5PzoOrmcjN0+7CdVfoUe5qv4QIJzNhWhJ2KIj9/owHsQCPQdpeolE4moCp5C/wS
LnRGj5tQK9B9l8BCP2UwpV2iYDpk/fjQZpM0K6lmmPTu/t6M1MSendqXDZOT2IBu90wyCttGefhC
ST0ZxQmoqSAGxJg8AuX4JKCh0EyxbWWtbbGgU0bdGGcu8wpPaCmr0qmG+K7fxn3X7QIu8r9menUE
QJyfcWldG4ph05f+hMVpzWz6cAiIUqlq0/6FTv2XSezeawEA9Kldg7iHx0FHhClb/BBVwgxwg4NC
UfqOryoPHp0huKcSRb8NCW9yif0Z/2RJkWlMUM0/X/+Q3/+b/k2vq92Q6Y78fI+K0HPdJhhDNWF/
VkBnPvyqzgO3gLG/OWgRxDfPjAUDg4i4txRkZL4bX1MTUAcqSaUvk8hTxLD8y8/xsjHV2AcG04ER
pOwB58Mum/krAuHSiznONlWldOFs6Z4h06MgNanrJa7/ZKMHTX1RCwJ3tEfr7ICeB7KHWI5j9MAs
ccSeGRinJxaThDS4zfZ44A1k+uC4CNdrxIi57sIuCS1bJ1W7D1Jz/RxTJPUHyOEEp5ElKutWunme
Mt5Xopk946wET0hgcv1fw0noEsV5JlRZ4+c/3onv8WzcIStQUCIb0JUQLOAjtrGmYdWA4lY1rFpS
2xSOAfPjocakuIcGlvAWFJqVGHW8Y0cRmVKTTuEpUZPshJ22u0IT4ydm+HP0r3eqP6CVhhhK9DE/
HIAw/DGkS7WY34XVYOtxXtk5PXODrOY9nrlSUjDHG+7qx5R9QhWBwj1C6Fljnqdotdqes1GNd3dl
ZawxZ60ToowVtzATOsTKGpxxRbaByOZoihlOcJT4Lzsz6GzSQcv6Li6xEJAyTw7QkYUEkwjGBGeF
Rx/lmViam3TFdA6o544+5uooFWjAbel9/jF41AV8iGyg+/b/kBguMITN84zbSFQ8WFsfCmj+DYJo
Kiiy/a8G5Dc7LVTecCjAjuzwJuKw6IfRA/JG6LNyo6jsM3tP5MQW+YGYDj19fWpmUW0JGyzOlgXu
jclZtQbMCJ0BJN0EZSE8k3JdK8fN+mZ00tBIRa/WxfDsUq+hrzLwwEjfgYXd07Hxv/fkOCHf+dnk
hp+Tn02pf50dMRKYUW1FmQVZLFYfNtepiEIqtZQLQ9rqHKODQuZTXVAtXn9SzxOOu+6taU55DBAs
TLf9AzO+0UfjtrMtm5VbQVfRMoLihXXYv8Uo1C8eV4chee0ZAQHYVdv+qM66HElI0m4qlIqTaMRr
BP5EvutpsmB7bClRjS42OXpHRfbHpIT2skPhX14aNdCMMBn7GsuXEMzLnznOUeP91zMsLoYlpbPD
/TRX38VFHJB13h+2ZZ34n9ysZUlXgDtYMmLW2cyGHaYetkJS4A0/p7kXMsFiYj6hnR0Ch6y0znBm
28Xxc2sYNsJJ64B7OCDTwgAKItrPyRuE16DFFPfWpfVLAnPikNS/gt3rIX3PEpjNDQ8pPNAWQ57h
SJekOCnVqaBS9ITcV5iV49PkkxycAWJ5JE4hT8+pMe2C4aZPzuZMRl0Vnu2P848I7qbCczX3RKOl
COyGAXyIW6e6OG1TgVW9cSRWK0VOQCJFv/FPn6k+gz9E0NBGYawEMivf8LWfQ3TVMI/YH7S/3njW
aKsBA/lE8OKYzdSD3PYW9+h80V6DUNpAKYYl1Q8d0nLyA8VDxtC+XvoLjwQC07fuoQ+IJ33Lhef6
33jcYdd3iBmEj9o/gVsLllFQO5WT/Su+qUIOiQrdW/r+7KSOSg/cRKFYq1jiydWY21OY7+PHThkV
rqAyKr2gbLd6HFwAxCBNWBmdLLhfkVsdPPQuEI1w3p2nQfVCZcD2oj27bfwPQS7qUo7C1ckcKZVg
uCiwLhwGQ3mKKg1IwDFObsqX70oWcgfu+H+rYaXg38YK564jT/hrs+tU+51mk8ou/roCAXvXfztB
6KAf1colZGY7aPGX2nYIheyzdltBQRneVjmCTn7gY8wnrY80N1f7C/J2nagyfQiui+3sWH8LC43x
NqtL22yqpj/r96AdAea2rG0FtpA1C+Tc/VF6Xb/ShHithMhshBkh4O5KmFpKIx7fK1tBvYRT9NhH
R3jHJ7ZgGTdSt2ijYwWDtRZeDZkv+moRCNCm7CAIpXXR/NvZ0RHYy0lU51Cp49R6XWvBDBrWPWzG
jen0V3xPdo3ApObzYPqq5+59R1RMP5OsuVcIfud2Qqu48AEYBGwdZWCahLFbDAo93QPGo9ERnN5b
BIKbCggnS/0VqD6/1lgJ8E0tUd2Wno8JJWnbF9esBynjFwAzo5Vtp9EGYSJtJCEHWhtnmg2XIHoE
iY7AnGCQvk4QdqIeZA7KzD10bQewL55AhaJ4aEOF0zD4F0DTSBdpUh8k6zVL8Qq5lyYqJBWJI3gc
MbjGppZsgOItUrjx1H5oW7t6I+Gx2DrKA2IdsOY4N5L+CyhbvZLohTu0Fs8PFmrB/AV4KlaPLBFQ
T4yrz1b/dCcEk9rQETNQeTg0V+lv2X5j8ATToXkDZVx1i3rAFZp8CzyUkIpFF+/Gtb8O+JOYCRNu
xNFdrYQgMrK0ScihUz5zDSuDFcgtYBz+n7aFzEA3pskIIox3kTPhfoS72CgAKtSNHeoJ3H9wlxjn
sJ68sq8YDEOzD8mETrQEfkVfozm+ps1IrQFHc9vrYfWBXEO+rU2nFdQ2bMoeSUnGNFdt3UB9p0fJ
QDoMic/3MVrSms3IeWpDXCc/yR+T8ZB3DqUwfE8Y+g0Wzkeq9oqD6Ssv1cg2W/wKSfVAuPJNsZTm
+uBrCmeVq2QsOgdIHIJYvcz3HiHKQIpHz5gyp4AaO2ruK28bFjY3TPeO3/CFpaFwC689YgOi08x3
vnqserDkOSUpxU0o2TTKaOjbD93iYuHPgysiwiwHFPXoKNK9s/1n4ZaL97Uph0b8E7VIirM/wRNT
PXBnR9BB5nmlyOy+BeuTChB4nIFJbqaZkM7wjpTdKMZRDWSsKxUeoeDsA0omYCkWwHDAoRtveTHQ
LCL/9lB2Afe0cD8NuIt6MMgBqFWMa8MlYgZL0kP8U6PPdISspfrS71PP5NKC1stvQC64eelzgU9B
PnZuOiwoyoKmoxBDcGe+sKWd2S9Kf1eEIiYPMfmYXBKvzjiXivfEvq/bUTRtpUmgBnJrdQSfQ6nT
VylnldC0XifOZ18mQRxPe8JG3u60pxGa8gT8vox7egdswbrQrtZll5u80eAiEngGiMRy7EUxQPxo
oySgmbGnicoU1TykApt1vv/BYbFwtlr8cVWOVCAEuVivq1PG5QIsv1GO7XKezoS8FCIEhnfTLsEG
7C9IdK0+LbysgEe5MiSRw4WTdiK2xiLZnraKYFTyRzHgt5lrTKBDwg5pZSmoaS+BFI1twjmrtruR
FieLglpM/m41zGUnGcXRMIcjaI3LCPBCAeqH8tYDRSUqiUGuTQWY9/XdfX+fnCS9fNB8phOZKYcg
DMqHfWm9RG78BtjsKe7FA4LNCvuI+CdIM8sdB4990AFTwBseD0EQaz43pEGOnq+qN3imHf1cf27Y
Dgeo1q7VKIG7Lbx7y8FWmARRGWNJlhPDtWO0iTW+a5eBNlRtigFIqwt4LCtmX+F2skuQ3SRFJ8qb
WDJ11A91EsypRYAMoAMFQXAS2s8kAX5o39xUbH9rv1n+xx46IthAfgGgfAebwsOmQKNlJssr30wF
mRxb25XsUbxD0ErraRLU4/Vzu8BAMZyRwmnCueCySB0AczwecZbu/U7W6jtEsGrhlqw9EoL9pIT4
ZBHYcMG05JqD/C8To+Dh5+hmA6fCjmSCxs0dtEPzSfjyTFVT903UIQ5ATSVVcBFYlwkHCGBU+uAz
UEVMWgQggLXXisCHEB0AJgqTDiPHZMLkU8jXltVQ4xx6pJd+71nwTXBSU6J6UEOXV6ZLgQvurnA8
Bhbos+E60MS9R//n8XtXmsQd3U2dDjf0j+Y7GpXH6JZ+IByLxN74ezhyLSjTPNTwlqai90chNFOt
wpXjsRwR/Y2mhImeuu3CzASO3j/8TFRoeYpz8odYOgLa09Anx6ry+Z2mMUp4W6bqZLNLcI9+B+yG
f/EJfS1HTPvxyNq7HAjIcWhN3cixmsSGANEyGB3gM58D4XFkOmQLiqiAqJkl7dpC90M/TWLlo/wY
ZquSvZFJL1/7H0/ntaQ6lkTRLyJCFolXeYT35oUooBBewsh+/ays2zEx0XO761YVIB2dk7lzGzo7
oe7/vTqgBJeeuqDZ/8fCkv+WH5XhOx+cnld+DaGCrsDaWCLC87oxSJB3JssrBQURDpj4DFOkwpcT
jOVfaStGH4KSfHs4SGAsxowSU0GUkXwEVsH09xv9irj0SwZae2xNxam6JXNZVluysIbStYNMCAe6
V0QJtH3bE4NCbOro7pnu8zo43E//OQUzdaT/1+jlID/j+YCQSrzWOkI0pH6a/ltLYDILuGUTPg83
TaS5n4VgCv/oQTIeZlrBdZfrL3dZbuE/OpF8F5+bpUV9/tdwypUSKZROvKhAXXLd5WtyfBHV7v/y
HMi1kQdQqHV8bnbxQIDf4x0UjXHSkiOjy72SW8DnphWYyWEvP8eVxRVErgU9ClfyFy9nniC5f1Mq
Ly57IBdHniYJlpMTUyIyeI74CkAPv4Ab5PIeeEd0FfD0+H/Bdf7UFXz2DyoJ+XQ8CHzSf/8mK1Kk
EXId5rw4WgFeGq9yuRdcHa6+2J/IjZNKRQjqmGr8BY9jXM77+T/Tk3cgF3HKOEAI0f+9LPgfPy+F
vqyRDr9Pagw8InvEWQkR5sIXhUL6h+hZ/CvunFIa8Q/Wd6B4fI94yvGZ+YJ8auqZv1/IX0PgkqUi
y47FQjXE3/PL5ZKm/MkyYD/ihfG3s8ftP23B36Llr/gRejQgQkqcKRx6PkqxkrsmVduDF5UPJpcU
6GEPBsV9f4VCPWXqRtUta0SeYi7rv6XE3fm7dmyD8FuE8SzGIFKCSX32jCSlOfOF6SmGYRDtJu2Z
CoFZlLEX+Eh/tolwNS33hpcxx55BOsZjrQ9IIPz7chudKJoyfqFcErlofxfPPQgG+gmqyQf6579v
FWe/5I80ipEo15YTlA8rMChX2z3/cTxdxA38Y3MDxTBFPjGfnSF3E01hxlBS4tUrylVRGjCNJ4R9
LFY3QtyiPrFCC26JRWdVB6qrxyrxIZIfLpnkZpjMpTNKObRz5v1vkZAJD0z+J7wIUcBKIrgVljAW
HvyKwldj4fCIOhgmoLRUufeBihNA5gnkV74IYPkXjy41+6YmSsUKhfiZzO8/SmDioiYFfYkmVziT
YqunEtEi8eaPrpRVkAm9tLsbqTXdmnzZhv31gkUmfnAiU6ZkgMm4G8kvlo8loewNHwwCyuS5NDpQ
KMugXpuhPWoNhI/5j5r4oWARXoNU+FMT3WlBpY6mOXyQ3m4NbKBF8l4k/u3vAlCFJF19QD1CskvQ
WmgjEd/Jz8jdg7TDrde31RS2Y68cd36a4VMMjs8rEwm8xQ08WNzRNqGh8C9h6ynj6x42gsEXsl52
lb8DaXhwr7njoYmlsnA8d3O5xSnhH/8wNPEWBQGRrF/Z++RAvQYqjq5CtKY3FP0UxyF4qB403pVQ
CZgg69zfTQg6orfTaPjADHGLF0xbtJpJr4KrcBna4eDDDvanFmNPkV1UCPR36l8V2ry2bJi2cb7y
j1B5pdt7oayT8bTQ4+UsErK4mMJzVM5Zl9B3Cs4UwRjkH2t45Tn9V0CwTw7EYK3qFStiQTglL1vZ
ryVaOh/Qj0pmoQT+3niwoXtyRciAE746LaTQH/EHQlEk2jTZoIh9dcXVlKeFa5vBodS6DVIbUnwI
tRFLSOEDwmL08EV94mrQca8r2dNarkwRCh5zuI/PFZ3YpWuymIBu6KcUfgB6NzdWXoufv0B+gT/F
XmoNCTHliJQNSQqtqdyozJeXkXv9YUmeh2XQhHDWBYIRR72Kx9Ggm5OCV1at5JgIaTfhfTPW8LAw
FO8z0BmWCj0hGzBfSf74OLI6vj2TY1djldDWsWex4+OZimkv3HfJyGas8XeiPDj0CFThogpQxyn0
V4h9uN9SwMJYoAvZ3mKOJD4/LYhUG2yIQsdXfBE3jjor2SIJM1vqEYN/ydTsG4sngSR/xV682zQr
yOokHDROay+iQ3FwbXOmvSi+2q6IADgn5SQjdxEfZjllYay8qDvlurG/8kleiOpf7PEFgyaxkWrL
ltZFUCLpeyxJ9rW2p4yekYJCQcwcOtwtqWIKsocsH68yXBKMOUgNeR8WBslN4mjjb+LI12UbLXpC
WQQMJLSCNAp+Rrjy2phbAjRm+spo/MQXpCal0pxqwAfcqVXBL2nBdkxYXaQ4Y/ObTm54r1/QkVjE
kEiICgE3KKDnnRXGhTJfNoOC0SjYCIcKipfyRbn5iDLCPb7d59jEHf7b/UzN/sfpkiInwzZQbvQW
X3DLsTlU4QCjGgYwv45sAZN4LgBVOUFILoHOqzHUpwNZXFuuynGTAlG7TFbOXoukpiFiiH4z+Xz8
DDcmQT8r1T1TcGK4nsa7Oanb8yY6rHKYfw/3OatwnxYjWj3E6UxOj3478A/JAPAAVL9gZx/nhwek
DOVkpf4dNNnVp5XiP/Hgh3nmZcv8zqbbMR37HaXrVmhHZIxpGBD0P0HpLc6T3Z/HC84wGCrBcvyg
dUnGO+canSed8c4nquAeVgsbpi+ZAEBsJr6lC0zE/zBvDDYTrMhhjofvXzLCZhJ+VUZGhFvUFCou
E2ltepQoAXVcr3bM1p/4smP0g1NQZ8OLI2cZLCoAiHyVLRQuSVfb3xfaw4mNNeeZ+ww/+6tv88rm
+BrjYAWm2s8mde8dFgtxsfkFg8VWRg/aYNT719cpe48ef9x/SZMo+TMLyt4ZOik+QbfRc1vANB71
b3ggVMtKl9wxTcF9r/LPyaRqRtq67ZyH7UPKqT//JGHaoXfdDQ1SnnYzs2k5bzo7wjON4x0uYXp2
mtY439m+AmsUCTBcT5xiSWjDe8D4xvbh3GyfSlcVL4/qefryZbepHb3GQ984fFrxV2LIJNjsNQn5
rtVDxwn8qzsdddKCo/EDTIEqEd5q7d5eA8iZ11v0/PYrWFMJpWP3SdWdjl5953X2+B2tc9tR3tG3
9N4Awe9u2w7VeqTADGBUxaTcPFwpQk3/hbK83zSDzuBBC2cC6xpYq+F5tnybQXqWd4sjgj6hsoDi
0IxV6G9JoPTUQTbcjTRG2qXXqiNNXZGr3E1sV8h3yitoW26y8y93Rz9A2afNSRkJYxQJSyadnJlr
y2WK+HlED7X7vZ+yk4kc/VBNL/Is2Jb/SPsZOsOHo5VumW8I1KIJE9fquz1/2kFOGB22jJhWDsrS
/a6Iyc4UocS+ShdUm50L0CdMf59cNazpJkSWpAsSknq3UjxA0UVAWD61sOwPq+nYnifkcFyH07PX
rteoWAqbwmh8kEOmspxDisg0d6qJOmSfqbGsgyVNtJuG7loFy8Koq3TetHM0lnwgqVj33aLxEsoz
xem8QqPoMv149+4UHxweF8pSLrJywKPFNRsn45PAmF3dJlBM36vnZVSP8f1V/aviuslG/XlrYYUp
AGXGGHtRtxNLHh6+mgt+a3ING0xcWosPvVuyaEO6YCOMftuMs+b32j+TIZ7NPhTJHkgNRFRItgRV
+XFnic2ZEt3eE2PUTAuYjkrIXmH6bE4M94oe/uGMSTmSVQxNLT1Ojz9EqjSWl3GfpfBSRvqg00Ei
++k/xsYjsFteTp7W6O56+TNqD4+25bj4VJUr9566k3KV7+teYnbv8fMzVhep0jdN7/ubG92URALb
qaO34dSQWCvyc7x3WKHeMqimGan5GiDJ6M6wZHCvurPaibKtrgVqHWtF8L6FeRkkiXd7omZYpPAK
47L/eXutyQ+0cM3Jhu6T4sB2G3u2S7wHfCnKYY46DHYpANqOrXl+avrpblRf+x1sAXJX4yiF9/Je
Z36Jlcaq2J8ZJ2N3iDGoMku66JF/Loe8b4WP3GW5KBvlmOQuSXrjEube+jzFEiSWO/30FG7Tr+i6
EUkEJRLkjEUDuq3QuNGcYcAG/ZXOYne0mT3f5nCNg3u8y/wbs0QMZL6Tn3LEqAw86Yu6acfmy+7h
DH2Ht69Drh7dY2N18Vqlc0ObZTgNGsp9luO1V3HJQPJP949zfS/pHZpt8Zh99fkVkk2s/jxZh70n
9I/4NX7/VO1e0p1r/vb1c9WQe887ww5pS88V5kbXqEKw8WF+289S6RVyBkUEXmqetr61D0odnIe5
RJ0O2W1eVwz3yN1hW2ofsm+/UcNb1bNeh89rUL+76W7Q1vrPds8eGdYeunnxnSoH9eEnD8K7ddcm
06YzVAq6gG9sPEe8Knvexzy0d/HnA3jYmWmdUZGOnxzxmsMP0qaoEzM8t8bmxLi7r75sMY/wfcqu
KxPI8vGa1F8ia9XQzA5Py0tgtSNDOSgdyU3ZopyB7PqsuXiFo34sRq5BqXpXZp16M1BRBakT+4Vs
qrZ/7gThuPrkq/MsXxYf49B0VuYjC4zZE0VrZ3BVNjo8zuyQfUTVlRiHzvPi0YTgUv6cKyB+5fjG
B2T8vFC6H0i0O1fJ/Zr2486Yiib8MkkhMXSbqT1HKgR+NqSLhFlD2O4e3vXKghJFHNnYGH8YCGM+
SmCLdPS/bFhUWtJjVmgyJSpBUBZR4L83uicBemZEkQP82e1OAcCxFsYrMeYEFbrXDFh4toAjxiGv
+wxOQg0VRIzLG8McjBX/DbhnKFbiuy8mcDEaGhT4kcwwJSON42bJ2E7sa0XlIZojZIL0rbbvIcGa
TTDexRk5wzGIQ93BWHzIeCEJPNzJGJZshG0mY7vZKQJGX/YmDPFrhtCQpnxh/YoHD6z/mZgIil4H
XyOZWARfTCwl2UTeIJ9B1DtCWtvJNFFeTmQcxpomt99BuiSnvHSjj+K/zpXDV4+bEw8Vrj589b28
MvQFFPXPU4Vm2ebYddrrD5f46VcgEXdHgqYUnr3lPRoWw/z4nWYgVcscacvFfWDzvmzUqAMr5RqY
8JtILuoETRlRpFxpKG4eFUPtXCeZW72cBJZ+280WCTA8K5QSkTaNO5hwEjum6SqUnNfwo2ILxW5o
cC+AsPil+xqkY6DyzK8oYPDf6H95eF5uVjhX038wJYTzioHiKOvfCULk78ibGZhnJ615Te992OH4
ws9lHSehx0G3jgz67Vi3IFdCvkJwEyJL1DjXLhKKdpifRtfC8Z6d0FxjNoSmqN3XMUrAcofPwxO4
ej1RnPdqmBE9U2i/if8lqnJ9YQgD+ebu5LZbQTg6kXCz+07VW79jTs9jDGwaaMRv5zZ9szG+yKwF
Tho0lqMbKO2KPRFKdcuH2mQPSEgfn+ltN7eVOd8tKGu8etu50CNfpi/uzBp7GzZJ59jqf61Q6S2+
03aAmTpVZk0DjvFN0JmbdAVg7KprXcJXDhwd7VS/dx3cyIg5mvM0SukKLl2ukQE56sEQ5YQYx3mx
nvpsCN8tatVkdh48q7Bdeym1ZoSpmQIdoBBSi83A4oYsx8SpBwYJBmX9D58d87sYBN59/LRvkRFq
0CqQ+pR7dXNfX5jHsKsdqgNUj/M31HMiss6fqG06SCrwIqB3NgGPF8wr4IACin3jL2Kqead/Nxy7
/iMVsu/buICiTOiM2jwg8IOcy6xqu5TLLUpJ3VE3O7/iLCJCC6Gh5XJLkL4bp2xcTvMF/imM7BnM
vR7edxc369twh5jW3evBm1Mq0KOPAdBHIR221jX+Ck82wGUG6hAYfmVEZuY1PWd0+8UU+FhYTgsa
qeEExBDD6hSOD+WAPq5AslhN8LJ0noGhoBQ0XkwMj/cFh1e53+lRrTiudQ3dRNgVDk599A8QRfwT
tNLpObQuXpU5JcPRX6t7vnqW4bWnzdXXW93K8q+DTtcaHz9UXvghkXmEpEporzl7GDyf/TVxvwOT
yWuvIr3u182JxqKpWUX1/vHylR5EXxTUwYOKG/QwhDsLg6/0i9WTdxMwKyEQEbLYhUzszKdgawN0
SeipcfM+A0Y8Xyco9ntqQTX1nrA63HdGxxmo1ai1aFMwILXVHAM51YNdpOAOJN6LQuPjlaiP7qu7
Fj6O78ZXT2ZNGCbnLLHAI3Xna7tBkyICRmw8IgoZoenngPj02O53Kh/fGFvq8WT8AtIi8uI85CRt
wlplL9by8ArlHzz7kC2NlwfNot1r42/u5hhxQBJ5uZrm4Tdou8mx+EAGjmvnMTr7+s2B8oK7p8p1
4+Go2eVzYN/QWD0RpC/Y2iqgIYeblEA0vqLEjCyozZL818yL/g7aYaDOWsGOQVDqGQ/HqL0rJN+J
wcqX5wMOeGukBgUxKP03BBskNdd5HWdkJKokbzU8ScMd7eMUXj654Z+w2qtzU3MaHCgO9rZEhXPu
txcdmDVf8d1tQ0M2HO6dsaqjHgu/Z329HQrvQaWL4pPL77MJ9+K2HcS0hTbobPAg+WpiM35mog2l
TNm+Owzpz1+Ql/aykmjXvqW76bSEuX174ZdaLGbFpOwafaNnFNRBWDNjzAjUDF/VckZVhA0pmGuG
TJGQXJuzLWV8f7A4N8jOQGloqvN8nSFYmtxaIbD75eX8agAa2IeDfSsVGIBWOXnlKCwjpg0z0H+U
UM+of+te5oKWlOI/SYp0/F0Y/Z87uRc7PDJqan2382RRqoBXerzL3U1rUr8jfaLCZke35tq6BLOo
b7dkDvsZ39Ab47oEoyMsVurKVP2M4w6lA8Hz4xcisZLc4LjzA004DziU6AgoDCxRl3jvo7LchZ/G
eXfPm+oonnvK6Np2Mk5L7tehwjcTJdY3bFdBZ2s2aDj/6i4g1xB8WY8VqJshi5dAlndD5r1b4WWt
RFelG8aMjYGI77P22kjCbPhE1AJph8V3jy4cynnfbHPADystvCOI+ExK3asG5exM6caz1XGfjZ8N
zd8GLeS0+CHzDJ83nrjf9oviodq6rkj3+goCM64GGd2z3VTPnM74NVPRzmAm0bpF12nqWWA4T+ec
uoyUFBwg+fZ0hKO4R21+GbHl/+bH6zSjnnjXVA4fcN/u7RNR/OL/wb4XG/3r9jvQF1QN9BvXoWZF
9S4+P0MwbksyZ3nITRBK01cxFs8GHPAsTKHJL4w9Ox4owAUZMMZrtDpnunAWNOK2c6xTW5KcCDfI
UzfnBZ9uVu4LnM9azn3xGB0/RMhHJQgoGisEXV/vtUym1bxBZqRNn6H2pHJSNxfPWPEeh0nmsH5E
W+tD3LlikFo6WsIRQqc94LPOUsVrPk78s3n/NK62PjMCbjEAwA9hODSCawJnJ4fJgzsknQjYBnmT
Ht3F2+Gv7NQZmuVP9qMwyb/10xzfUntH0cEyCVrvm7MTBjigBS5N3Bb2ok93UR4fHpXpBT/nywqF
/jfYDaARTvj82+QWG9vkHbyg5QUvwMorz1CYp16D9YPqq7BKnBcC2RROBYIFSAZOxGny4Ci14q/t
X7VgghMmH1Hk/tcKzcZuesSm+OoqgARyjHK9uYAOoBYg1i9MvoAynS/MLkG5fzJDdFrMZwZGwy7Q
bnmxBrxEWMWvFKGvUc3iXJggc7OZsrpRzLFNnlpe1DtC9YBethceiQD28MXWFrxdeTtXH3WG9bvI
2ZN/8+4OMjc7BqwHVI3OtwIuM+CcVhS4L7wLrlteZIogTi4N04Iev+ZPnif1b0IZD1UzsH65ddkg
CcjnEW0XMpgQIa+wSnqvXusIEfPhTADacqeTbr+m22BguqNj5Ba+6LObOjx1xstPhI/L4tylHAQX
JHbzhjofrAfrjlfA5rNhEbce+GVVoOHaSDh7egMQXG+It6IfGTdOaUhgJTNWEqmewPHMreejAu+o
qXjZfD+QlKENnge06eJ+kZ1kiPOG/rrVa/dsu5xyRdx2aD03u9Hzh6KTE+ukeazVFgJ698LqO6g2
WvuvRf88rEWVrs+bJdwyuyeNgrKPyt5JrNepsNvDxwpr/Kv7rILSvRCEihcXdW4DPkqYaAtE+zmn
alWBtSDnl2SZIlPnNZxktaQkR6NFj+Q+Uu/YOk6uVK3u0+QEooqfzC6jil1fngD87tl0biNMWAOg
F/Fat7nH8ExGp1l7j9H3dUBgLsntNw/5duZqqxuEXWERz66/d/xHWxynMKogqCCHuaNGcN6Fi9Jt
3wXcuk3EikmBXON851vj9BwjU4DwwfcaoSmZk8JgLjw44/wfguQUaf/x1TgaI1VH6Uh0shCnShjF
SMr7H9qtfk9vC83mdMblQ1Tf/LYZqke0vTgZ/HScbD7g5TskiYrJnDDz7fA6V5FIrFXd3db+vvlS
p3Z5t/CmUjXM+l/4HdmQLmBdrb3b21mew+j6CytKcai4cXu58I2ipi2Ho3ygryi0qCc8ZGIqvG7k
a2Y3R5eqDZa0MhQE3IVlp8Dcx4PdtJi9KPFOWPsz/1soNnbwF++NnKv8uourf40ls0Aeyxk1V2z0
ZtE5np1zWtKo02JnRacFJYqgGByC+gB9LMTv8u/hK/xsibZ805yAeyiLol4rAHvudkYmcqPm7zFo
jSykWf6Xkkt6y1Y4/BxfQDjNw2PgKdQqlNMxFEoiAT/QChhVE1KvCF8hmNeiAGCI94XnLZrITEwT
utMkpN8/i/F38osLiXKHt/ZHW/u9fD2eltaw3YIvQqAchEs6ATnvx9q83HzEE6nOXbq37vnNjKXM
BrD9JevrsImryiu/GBWfp2/STCRo60bITuLi/B66Ef44vv9eDvEEiQHNJcdK84Y8bAd1SKXEyMbZ
mKfLvL+DVTYwmTnc5g8wyQ8PIiAbrh9zAiHAnF4MzenTKRhRxhNSIPA/u6dfFL5p9eseFMPG9jNo
TF4FWvr7vJMm0WxbccvyOtB8/Z+8K+7KtKke+xwbnjw9NM6cxXe3YoSKM5Zno0guoSumPK6Ob6wr
Ld5wxv68MbrH3OVou2mkxquEAJsOhVZrS33x970pgKAQjzXvRo10KvP43vibywZnkpSL0SzjnzZL
A7d6EfEVjJqqPgEBex5XsIUFQG7IkdJ7w3i31xtQMLx17o5yqDjsKQD6tI3UNQ8v79LSHmIZhsza
HDO+Sl02pJ98I5tqOT3NDmyh2FMc/4kC18Terl+O2lf8bXniWbkNdR4K9H6y61jw+IBOSQI5ZdC4
xjSime2f40YLvnYfPCGHrM1m5qbkXF/Wi5/WSdGc11gXE5NZvX//7iC8Ra1xayxqasJpVd+UEDIe
QiDiS6gN06hDhPOcPlEyFia7If1zFS42zGgBlTiviAH2ryP4Ml0mTFATwD7RSkL6Vc0YmCq9+uED
/N77Zj50tOlozsiRMSWTtfeZzYLWPrPCNtINEt5xz+EhhiphQEB/4GUmI+Ar8IN7wUfAxZnj8D61
yayTyopqhah6DR8oDB6cb+OfQbLgmZzDsstUDTOafD4UUWPEJQiP+nj3RgZymv1cKBF1AC3Kwvh7
c4z9C+6+C5jMlhDeYCQ+CfHtUUbNSoleMAlEoa5MLl5BB+bnNAMUOGUn9D/jBUtC6ijaFh1+JduR
eAvlDjq+59KchFS79cGkte5QxWhrstr4YUr8gRw+X5KlzvHnErw8pQs3pgCA48MPu2Mokhs91m3Q
Si+df4vphqdA12jhUuQHtjfMxzMtKiZfd3iOzJM4wyf4kXBPEc6fYCDUHsUphVv3dN6mI8IYeG6H
CSSHJWuQBiB9D1rgmo713dvs+CGmPPBXwCEKZ/NqDcQXPrM9HA+K6ew5mRkfdlKApfDa5reWEtYy
OpWsh+Oxt0tGeu4vEXZ25sfaDtK9KVf6ynTaEPH+sjmuawoLIcCyIMfyHIJkXHqIfXKIn7KC27Q2
zy4mAOT7+hPbbaNEdSqBBUSYOwPwvtHnE6kgcXeQR8gp9TVl+k0QrNYceGvzERcYlLm0A1Tq2aRZ
6Dc/1lpsPWfnMTvl+/Z0599W1Ri4y+wVgRI/lh3MNEo2RfrIalOFP4JbfpcULdYNJkyFG4NzwYMK
peNzz7w2lSm7LM/8l/MVVCJxSw58LDyEHImmxSlLh6YXnRxhtl9YFJf4QQ8133XLghtbwPoWl7Yb
nMg0QZljn/Knv00bZ3Bd616D32wfBXQ/wR9T8wMhWqYwOYX6baY+sxgyPFEOUJzN36gWmIh5BsIe
0w2f0apc9++cpZPzkJ3Mds6oAIKhAa7w8kITjoqYbcHXDIRcct3AtZx/wjmkK3k0nXYrbBEZLNQr
KATkWVBSWzDEyxAGc13iZNIu40rmx9hvPJyuyok1/wqi/Epihmokih6UcbuPYyqRgYC/o6sXlAsh
9V0mzLDnzxn5Xo3z2FIa4PjhPAv4uOUyy+MtpM/u/DXgUA++fbDAwsMOgJLi6ZcNsej6mf/OL0jL
hahtA0StXychNt+G21E9RG7AOwYEa0MujFOgCW6I7o22L8j6glv1cD/Y66tsdp/dQRCzGe+CUAth
VzYt6GMIh2cctrduB5BhXPp6HXScN75nWGfjOHBHfS2wFILCKeVVPgGDQASsednH6zAYbDtbU0ql
Ti9IE3ePRzKVCJ/RA8RyRl2kTYBCzuAvzFDoxOKSyvoUOZ+y4A5AFrTZDqEMuOWC1YS7E+8GzSbT
En7tny+1ED/gmf5Oq950L+tLdfjOueha+Sh/S/HuBVOmhb/QCNG+/jGCwLXcbMRa2z7IVlb3TJUk
oBxT+fAxycgYaCOT1xW4QQUxts4TwtSXP4ujaEHxj2FS6KYYD6CXLB/x7kQtefExscEwJVIanPVZ
OvUVzoddukE3qJjm3oOMuz/6/CqpW1aOIddV6EkRw+hBthcunzA1sb7pdRxu7JZZ0n3GjjeVlXn3
ClYHsG1xbNDUKjiAuF9klQgJRFqgz03vjfmBuDUo8eXnfvbPpk+1tT1vFHbnN9wm+4fhymcKTFnw
7neVl05bDIKKcIf5zNcf6Txf10MLSFLxACLhR8LVpaakAQG9uPN1imw3gzvhfMGAAO54N3tZN1Av
vNeVgyxlpA51FEYoTUs1JVGFLUIHONXci+n+Gl1jA41oJDEk5e/+etinW+Ftk+NeuoyoMdbBuRjy
nFDk4gqvweJXW3EODhZMDoZ/UarjxxokxvKrPOBNtHh8C5lgy5A4pe/uXffT5Lfz7lErWjsXWjaA
qnja56QBMETg6OPW45UKeYP2ztUYHIhUkC93X/Eeb9MkuiUOF8krW/62tX53gaGzTtihzjCIr+LV
HAuPXfQbiK7ivQZFZpFPcCnZtJzRK9bYW3xam3HKnQmFa79lL/uhc6AR2c5Hj61wyRQe/z/VcCKE
XEy8WiiGgKtFsf1JWWkVWOqMeSqtioU1Bp+Fqw2v13v8frAnvXXQG02h04wvia/M4FAekeVShcNP
hM319vrJ+Lv06/7V6SzxMWil7m5/ubs6tEcvDcoL2JsGa4olPbEDpX8b41znZEvG64O+8zPjIOkI
+EgLjJoQsSbN9GT4OKp34h/taPbBk7Pttvc3L97ZjLNua/p/wEgK12dYkO7F0X1rh3/5S5fgNmJg
moAZuOBCSPlCOgPvtl5YVHwGgzD9VJNGQYFJ6fCRpIiq5Q8xwBh2qKvzrk19m2HIhlV1/FT8YvIZ
GVGODsU1YFECQJ2OzQagHu1aq/u4cQYTv+EvmkFsNe7l42GfnohLnwqPQOeDA0LU3Z+aLOmf99BM
1h0U0jqD3qdDh8yBXwfJOBnbB4kpg05ZU1BZD1wkrYm4RxYMIQfMidfPFpdMfPc4b0uqcG+VfaZs
OaQJUsyobntdNwHDtLobR69oEn1DMGIaaR/nDO8f3aU5PVBNggupcHJ9iCgUNfqDCSI1fSpjQpnH
AZQ17nmK3xgoD+wVFAAiJLHiZLM7pF3AIdEX3qCTGcKq4zXsIVKsXj1Orr5BlgRvUIV9pIaXMfU3
65Jy6JZxI5L1TEEe8ku+mQzLxP/kxkO10plnoP3FTQU/AeeG3Y3mfjKK3G4rUrvm3DyqT3f5iQFG
aLBPl5/CWwdqf0Ta/AUp0Xbw7md9hs8nc4aPaHs9VJc/X9dczN4hLadURi/AEW2bIb16djmosAxA
uTPpTWYPhqpXMoGpOHuM3QKaix/rR3RxH6njXsGMoj1OmQA7HdiJTOGR17uLJ+NVKxkxRmSYmG7i
zkkFob84FIAL71jWXm45ZGrt0xXtM7W714lq8DFt8uoOrz/+kPywlIk3IX0SGYOHJq3C39ZCQj3l
CgwkXDIhWqNMA3U2xvf9lXSZwh+X40/Qb237dQr3wducP2gz4cMwTV+xrBnltuIfYnHT/nCDlpm7
CYb686HL+ESmzdJnkEC6MokKYFbDbLqDKheVlJk1O4Hp57DKsGJzYK4UmctUnnx74AYnJ1uJEE8h
VD9KR4KukDpKwpY0xIOBirsGI5opwsIEc0MVzAWeOCQ/dpD55eHMb/40bF3XiIKhUcf9vshHL9TA
DH0/ePdDgRPrX93y+pBLL27eQhFbgjZtfD/+Q9ZOSead7rE6+Lr68gvhOoiL7W0dq6BNXjHxF/dp
Dk2EJuOoLx86OZV8KAmrvd69miYPxbredhu4NXhn7R/eW6RzdxqceAMPgY1M5+OiS92wbDpgc7dA
kB4wG24StaWMKU7q1b8PIrqTBwxKhaeaXDLWtFMyaw9uMRXWhN19xKEHu6dbAZckPzke+f5zXvtb
6IyE+kHu+2133Prj1MgrnFvq18jy0rDovudF99MOWk5QD1EL3CZ6BPEcJfVKSEgA+8HvmNMa5/aL
BVmY/V2f3+2odbjgYbhUXm7rje/EvZ6VStcoPQ2PLPRw9ju4vz1NjXFKYW7h52wXCBazkqq/R+8g
hmQFMAwV/trCJasTVSGo8ukTHZPMB4sDZA0xA1giEGzWbx6ymiF0vDbZMhxK48LgzyoJTYqpAijJ
iMXJr3a3aAS5CmNWcBV1O8O5HN53BtkBTGpKwZ/1AKFbJxqMcLjwzf5o8Jxz7bAHwj36fjJoYLO7
sEsVV0dQbgXaA6N+u/+67hs8QZw8d54n9e20Jpv4gyJVdYdolh9koeULkU1yOPnOjygja4dHlchA
Pd68fZhkiCemU8rmKY6w3pux6y+1PMT/G7SNvjOcxA9PooeFK46rw2asHXOWJlFCZPfRb09m7hAO
fV/8fquI6gMR8gN5jqBFiY/9xB35BGPyfdXVo0A+je+3Jqjx3nevmqyYu8BU3r48NkdhF2OO5yCI
QdlGn8OPtdaXKXrdT+ayUgYtjsvgxbPoXSy2CFcbPvYW6UguAsUHZv7FkQLYsdafpaCJb+o0kXFt
FYje2P69qfaEgFxORy0HJJ9SmQ4HcfGcQjQFooZrxnbHLH/Ot0gt3FlfjwNwRm8SPbwId7MlRfLd
cK9jhRJjvxc5lNq73cRxHNyUSDrChlXAQrfgeY4spf9yGlYEpQXHPY4n50cA22G7peUejMyexEYV
4/0D2ealNyoXVKO9LwWf3h9Z66QRid8TZ4UCRkJgjVRkhuqbbB3Z9S1CyVg+fctpjao3BPxdzXKr
Xbxfe2D4tvez65HrXkbH9lBBTZ7GpLC2cKhThvY91O5eyYnETxRwf20elLLtwHm4z3V8asDi5nZs
51O9phQGiQoU1wL8CXvtxXFC5rYc7REwZm9QyYW2UFLhUfaC+D16IqODmC2ygP2NbR+/YWzqxb7Q
nOVn1xzlvoF92pny/CSX4j2vh3ugFkw5uqP77IahcTEeaYRND/NlvtzeuaXFkev6C5VZrOMcOHsO
gA2stttEKjaMr7zODknPA/hP0J6Admu+I/vwggEpEbtIA9Kia8B3viP40MUjPS9DZQwmxL4dvdxd
DmE5GUAd5KgZPSL76VufaPvuU8uHPQLgotiGM3ORALRZFE3MGdtFHQFg4ZkQkb4Wa5ozZKB52gyj
2QRdqAUeQ2TR2/ubn9wcXNdkJRZH8hxBqF/oHE3cVBrUQrf4VXijAUkK5sgOty88ACVMiN7rUske
4Vmr25bGdkc0AeMJKtuAJB/XYEXzYGMfAhHLe5sjriEXQxBo0RGe1+w0TP17DVLEvxAIBCfOdxds
cQOCQuOxIfFJL87TGlhUXlfaPFK1eUEDTNB5MEvEIfWvIbzZ3lan7eRniPRhwCz/swL+gx2tOu73
rNj/0XRWS4pkURT9IiJweU1XUnBeCFwKd/j6WZuOiZru6e4qLPPec49s+YUzMLNstqElsRm08JGF
4X6ck9kDGYGS8YlnPF/kzBIf8LzvIIYc98ssBb4sa8histAwgPloaf0kFWTy5MtWC7tiUlF7zfKD
Kgn2G/ctkEE27LmWmVK+uVj/iIm1PA7ELmVGxSfjOkMX4Z0hqEF7QbQF1tcfVRUUkI4exQNaPApE
KnUrQ2xUC5xkErCz5d1D8cfrzprTmZ5LpEAE3+C0lGZaY79rjbzzK0YZlIbCBQQR3RPdlMuH3ggh
Bhqq06WU5mfhBDjxw7RiC9rKGQkosftgtJpLqADiCYjW9UQ6wv4MCzEIzHQf+nExgBg/fDsxq+LG
RU90mRnDomzEEG4zl2rQOwKpRGNfPGC29Icxw3jXvRLVkWXR2UMJOh5zphBjKJJJUugq2eUgxlcj
oY/DtONjwplO0JdE6A4lWuorqDjjeN+NiTo8NTUZQyWYO+Ib71P9ucGv4QHituy5hjHqEVhdIDwu
Y7VxgizVl6teaCstyn2xPqHd5TqH1B64UV1zRTnboOLFae7eg5xOjkiSuk2sWc/v4tXAwB6hiY8d
Jw9XCqKsq9Pqn2jA72W5Kuj3GpyUwKxctctancfqGE321p2ZHydE00RxCEjZF+T01jj1uUzzTVpy
tkC4/glifExriJiphXMZCC/5ijU6G6TugP/sfZ5Fuo4Vhp1vp8C0sfN01lBsnP6CPKBf6YAJi8+R
yO5c5Zi3SM5NfG6ON/4DwLNR6uyiy8YseO9ku2KEVDE+DJYxFwOsiG4k1HuaABSt+uyhPn3Tai5o
Q19nP593RilQVbexxNEqM65HoGS4Ep4CsWOgvBgJmLUc1Bwh8Dm4FLxqwZs87T3GR7NWkTV7RG1H
Sek1gh+CANnGus7us03yHlx6l/GzW6AJNrovGgAIz3ROGiGb4I7xWcm7xbBI4CxfWK7F+OtzmoVF
iFoiYOFVO5uMdgRtuK/v8AWibUasGRyyQ3YlqnC6wgHTKkF0co735gzzGGwOO5e4CxQrxy4tHY+R
oUSrx+BzXcz4D/WB/pC9kiOECMZPxQ+DhE+7ZYQSQ/w6yQ/vRdtjk7wC4it6xLQ2oHDvGU/dnFr7
TPFVI9uWn2IpvCE6jtFHiCMtENP80utCw0JBZqn+R2VtnD1dVOp5cPd442yDI4UXZiAMhOGCPdxW
PiHVgQZE5l3sCKdbWn0DWJn0xzyEqKMDxlls3pK7m10o0leFrBjSL6F+zL9cOPo3iIVTlNGRwFOn
2H6ZZwzY6jD7StZkdAjWYWn2nZ16LTq2hI+GvZl9FtfZCwpOjVH0efXNvvk7uMF4gheVXJkxIoyE
1CVKHrMykys6mo/Rhxl3xDhtoHi4v3RAerfaZaIJneAe+G5MVK1K9gw207XPX+p+8WXclrzBCwL0
FILwo9BhMlHdRwf8Y77m971VrlhncAOLCqJtAFFnh2W5YRcLPkIC9heE3ohLBadod/K3H3c9Rlr7
BB8YgZJ5fdhge8CgAlA6+hsCkvhOq3NEuhtZizcBbZkA1mPklLeCO985RGsAqqt19xY9V0+mZ8N9
/ww49S+9r9Y0BINtl6mdXV+88YUFZfHAzZMtwvDsTeH+tqOaazP6OxvmxS/Q1HgjOf+2q+iU43wh
pqhUkV7wSucRI/z9LE2jIor/7XbdAWptlg3mYm+s4ffj5/LSOVjNAQNFvMrNG3ZlpLjTM1aj+AmC
cEf5quhQzQKhp+IFhU5I4Zvk4hTz0pJnYC8k8MY+xx1yZvnFbUAb924p1ZakpoCwMeVsEqY+6Pm+
sJMiWrYZuKMWR++W0wcwKAsSSVxk+gSARoenal595VIV2t6KFER8+VXqPMaoDIScXeVEToj1T6vp
CukACPmO3N7LHlukmQePA4dcljON9hXwas4vUoQSJ+vFZY5AFnHgX2boCOt5Z5Ll2bY5ddB7vtil
5O5IZVYiGPLMvaP1SWsBNiJa6JwukkU4U8wVzU1Kyoh71KMvLb8J7wQB1crwzPFD+wa1VXDwriSj
YTh4hVAKpzXjEyiXHdKh47SkPUgWib/aH11vKQ7pM3D4MF0EBaB2SH+Pf4FUNm4AH/SBVSDhKgMJ
NJGWO114KIW6Jv/SFeIH/fgrvr/8iUcAhgCh908NWWNr3icPerXRwdQJTzlP5qMj1vYRvI459v4d
dDR6qS6A/XDYJL/EH59QWsDmX/vQ1tNLo0+HLYhBZA5lMKrU8aNbkr2tbXvXlSuj0AqA3Th9pZem
nwfebP6EZkiukUgx+5IW+TrD2Atb1iLUvYyJnMMYVPmHwjSz0M4BiSPnc+mYUo9IvyZEuVoNQlpc
ntnBK+RhYIu+tlp0UkBs/4DnNBFpy63AZp1m9NhQNxlyL7mDtLEfKPiCNgRPANQnZCbGlJrvhwuv
gzsl0nQdc5Uhb9fxOgFjQYxryGrPLoMySlbrRTvH8sypiU2612FqZ67oMD1kmuw8eJ1/qqnhw1x8
041L3XwLFnVQKFIaPvHPNT7GdtDnkz2YqoVAPyS8wjCO4ZpUhpHU27uL0+AwexkNv5LyNzBPBdRZ
UcRFONylOhPHa8Ul0jXYxPIneKGchdXKh5OC55e2woruJRfkymWARmhUvSuWGq0+/TGwRtIRoivo
Sc9mgZDKDplXfrjgo77FYMmoZpI/fxiS/gPB7JVdUEVvpywTLthiX4v8dIzWDnCmXbRYZRXDueX/
tiqd+4jv/DRDGmFCFt0YKo8uk5HRs+oLtaOF87Mcw19Oi7gq7zm0gLkJSiz8hNqB1wNYKq/Qcbyj
uR0DUCSHzg3XherC8K4rxRUwkSksc6ZODE2sFsqTN5a2FDoIICQaydCywtMsO5soIgENRfmQhtUw
9Dq9NqKCDJpXnatJ3Hvbo8BkrGp07FGU3o3IsNH8UzDQbSLBl4wXqkY55Tr5Xxx3ZzGlMu8rQQas
ezMm/RmxhRxF1QyJMRIhryViG8yAlOmlKfKpSxXbXyYV0lcLjgFNRh9k1sO6ECxH01EJYOIlettv
G+wDkI1Rkx61HbkMdzRpoto5uMv5gF7fxONJlFxe+M5yb4AYWRPno9zPo4jhsw/5IrCjFKogaoHV
3xWakeq3f/o7a08i68nzlx3HFZ/U7u685xTY5eDBxiWmLoZg1WLW0sKjg382O4HpLfowi34379M/
/LJjhYrn8NTXMK3ALUtmirCKK7DqA9pVvLuTxkwQ36XH0WXgGc6ULh+YykpERIYoJGGUBhzPOP92
GOO9oMs/menAQVd+TFJdIWZTgBEWNd3XHJstF7ZGTAAcggO6zxsDOcqMeTuQEIBEElfmvf++9whf
dFgBrGtecDT3UF0ayKXvAJ9Ii6vfH3oe/Q5Z4gAPLKA2KTV1OVRqRyCaD5y4AsURtImkKFEg73bJ
ZQYq0GUCDbCcGpw8TdIlBfM4Wy8BlR/c+ogPEE58WroHZlWiH5c0sJbJqypHgrVGmQmUKv6tAJP6
rGyGGbP35tMLlkEp6KL2GbwNXZgCEbKXM+WbkEDLMpGJTYBAIoq1PAM1vZyTv96/2aqGYluKPGoS
Lq6+s6Fso1SWV5hOQyor583bkw2NTOuktiZZEv1Jwl1NKy36gHQHGldD/B81rXWviYAHWpDcTE3R
pP1RpzQv2yXr0b4v2AG+MbUZqk3QAlCyCDWMjEzappK7IGEdY7Olf/qn71CzmxFEUkbZeRe4pWHY
gRtRy/HYFmqRVWqpq7dFMe4L+Rxbi3LK79jkteC0F/Qox5k5juGCirLdebpkoT9hZbXsHxUe+ck1
agb08ciC/7ez+/v38FHBbiAh06JTvaMApxOnL8oK5vh8yJ9KBAaifFQahS0zb7S3ceVAyUJPEkkB
pBH4oUa+jde9jYP8cqjyeo3An7B24NT5BUZonFRNB0vZuY1r0EANSkksA5Zyq8oqsUxCdfk6YGm0
W3mLqlkCdnhvzaQulEs2Z2t0OZoPHJhy6HG6uka2yyttUVX/OajLK2ht5yoEvp5KJxXru86hxwpl
NUjRYiONn1AKPayImCX1ghskW0BCaInQTf1OAcv+pI7XoJv7CJACEppcZWtR1T7w9fVxbCAIYo5M
tapUiI7IjIxkSJ95R2JT+2VjnOcaCuhLWY1SsRvPJtlgxSt6OkwT7TN9AghFdg0xDZ0AkDfIOd6O
hFN/mB2k9DCukLQXeRMF0bCSlLNni8NlQvE01OnZZ/MquSBp+gnIhnRh/qUZ4Ld4njIJ0NtZtx/U
I0pZ4nBhkV7hgDpkzXDIKPXgivpuygFin8bUl2jG5ajV7yzsG2QeXbSRkROkoKtOtrQflHFJsWxj
xvIzfWNEUCe7YTODZQH4jB6cYJAP3TH1Y+lxcZXwKHuYwzEOaF36QVXLjVw3B3rR7N9TrRhQ6A5J
4ZDUMVNWNEwcTi9aZmohIBmFQBQhws67Dn0Lcl0dOrRZ6nSDNiwVNbJ0yixRVJTO5iBlHSkq/I03
nT+W0d7Jf9+nSSiNSt1piZz8IvGYPJz4SqPCvLmVULLZEsNUyUmwR8ua3c2K4OkC4sVIMlI8migi
507iCPk1S3Ap6REFBQUbySxRoRGCiPBjCU7pSJYg+KxKtOPYVlzv/gNHKJJJi0maX/98MSQTpiVG
005JqQAmV+uD/LtuN6rIrMKiZuEkGbojXe4VqbF0UngR9aW4JOpVH/W+1cOSnhwMaz6jEm/pQlOI
8z1qLn7xSOmAMq+gKUAf5pErqRbyAhMEsjACklPiMqgLqWZgCz+FsdwV9t2HDaXtZV95GVwnuG/c
fKnIT8x6frJJaU8ShAdiIz9vbpgmFOhLKgktBrRk6Eyqq6VnHc+0EPxuTjLO2dDibc5kzNvt+jYY
osgwwMlgDkV3UFdHq5J9+8vjOXd1R9BNt/g0bEt1zkQyzSWDyE0yffybuFP/fLfrW/NDODRoKEDJ
gykwrR+sGvNtxsuMDkrdwpB27i59R9rx14dRm9CVrU+P6cf+wqGJqlk923drtOH9vz7rfr2q+J+j
dx9RBH2j+5PPtZ/AiUPV5D0DBnRyAWzAw2JgEjwH66gxfmH1fVru5owCkle7REWOTZtVX96ZgwFh
foLGtNd18wq1/MjZhJ1Rv9AvoNI6YO5dAflMq6rFLJLI3aQlMKJdDOzlAJIBnOLJOQ42mIl+V0W/
iUQp/XxY5zvTLzFGozcbPvDaQsGnwa22G95luUmcBhozd8I6Ggh0rYrOFs2+s3Pmp97WZzWJPwf3
0m+FXSItzk5Fo1uw94Mr0wgz59BYgD5LDg0aU6cYBBetkKo10ljxkzJoL5hvmkwljv3zaO3t4Pgy
B+0cxrDW+KeCRQtqWzfv6nKUGrhVHyvJ82qucXuJd30GvaWD1QpqgqQc4dOiZ0wn/unC84eHjkjE
zTLKdxMXNSA3jR7ge2NbRkkl2n3NCSVX2SrZ7dZyC7gT6e2vC2WiTLrU2dNQXgKuBKXaQoEn2VpM
unchHJNbNG/0zkfkT6KLf84ODpDVM6jWb818YVdReLFyuvc/TFFOIYzf8V+nPnggRHKeNlb3hskI
1qwO7zbyVbiApUeWpr/HcVeOi+t09PAZ2KGVcHi6ABsRjWr5MP+BGpj76eTcvQz/ShF8/XT0AhWa
nEGeMbSs2s+G9cZjIAGVcTfREgEzY+5792UNlDBjwIN/aLn8TA29iEJ67oPyhM2+A3xyDyAr8cTI
ZXyPywbeWa32vo8E8tYoTOw6E6YzljhWKXhc4vtXghx/JAHlVenrl79pHTA75KztBop3aXT5sJC+
AAi55yW3eZQWwSWanLMnslH7zuQ6fOwA+kLAbdeO4WUXlSiiK+bfw33BWWCqu4s2dImONH+SE6fZ
HanOprk5td+Mn4w9siTH0etGyCl1mwAHarUQC7UStfwejQ8ef78aUTX5ODjjuiX3TXNq+A7u+KU/
nHewB+LaiutJK77bKIIgpCb1z7tN7sXvAEnAlUgW+gq0pJ40Exk5Ml7DzPELRi44wBQ+r2pZLZt0
5Lxbcq8fWlJ6oS3KZYX4ZlFIvBwpnjH7NMsAf5NK9g5eCIPpGTH2Y7024m9AI8t/Dbf+lTUAMi+u
4F+2mUaNxt6ql/rlW1AEb1K7zgoFSB5IWxca5vkD2f9gXpjzkK1Y+8PqYW3pqiTlgvPdecCb+yDn
eY/bP2v96uwm9oEIuY3211nrNi1OxldiLdhJJgsnMOx8MdPF1Ln6SXfF7Fj2vu0D4a7klCfeS2BN
EJsfrLZKppB6WC5eYPLhfqiqpI5/N9ombcAFFaCnIgZ2jlOkYlbIptFfdC/zU91jBF15AVu6O6e7
u2sNbpfh/AwSphTBGqxX5vtjugbv9n4smuv+vlLE1Ph4NQ6teI/CxaZ3Joj5Fe5zyULxpfb1Jx1u
w/0Y3obfR4/nnxRJRq+hv+5NnDqKVXgCrCPkDclW6bTjynDzGi9rktRBaK4k7VDOGnC2dtPTe/C4
wmt192yEhnUopo3Tol7NWYvvg31vdapET9hcxYb/vDotaNiSozuf2s2WARPwMq+fsx2dg/1q8HXf
tbC8e4NdkCPBE5ebecWV+gx8BmMAgHr8BjSfldd2I77aMBr+tJXMdm+FBD8FFTW1bU+SW4RQ+HVj
bnF/vFns1YcJ7ENKc6kABPB4IhoMEKT++ldkYrlMtIp2/vCp1GvclVQZideWk/+LyAL6fuNyspei
l/uYc1ERhPMk3rU1Bze6oIgXXADytKf0MuUvzWJ0kKCYIFLBlmDX1EGdFXpSZ6nED3iP6FzZjd46
utCKgJELxB2KydYsfXxYXsTyrUWuzuELR2EdDbT2hu6S1cZ/rzQF3dj9ZqWfwe8A1wDQlPEcjHwN
1GC967uUQ9KzO6+itNiRQV+lvZ81F5Ad1ZImTw9vS/9L25kCgs3llU/Oe4bQJBovl6pVIW/jUADu
byGtQ5+71ZamY5PzkQG0WyZ9GK17P6VRG9YKYqC9Mq2Hl/FFOu8B89Wtng0GyGhRIOHIqHzA3/G9
3pv3Wti6hBhqE0+5c1B1Cu7ZwyP7kzQQcrVB+jz5GEzDzOtsnhrpIZokTaMB7r0W8H/3Dmzmk+ya
5mtYogk9PgzxQfZ2fdhEmArDluarZFIXyYHlgMDa4B1ITQ5FHVfhSEqXEyEp/GYHpHQEQ4eZBGGZ
1k/TrfIn7jaboAFh7YZVYtUp2WVKecwcPEB+ztW8g+BjFt0IbshGtLJt9wyDc1ohxIm1ecJJsdwp
9KpWtVPtnFeFHk32y/yTVDh2oZS2W9M1AzAEBEaqA2G+nsEpXLKXe03eBQvd2wxseHDvFONtuA0x
oUT9aVo+2g6p/x9YZYb6dIBe9r7l32v2i3nbGELV4QZ+AP8xSnuWLODVhiV4FccUl+NiAsP6ND0o
AUfriYz6+sb/WKwTai7z1T04J6eMKtcjuWbfeD1shsfg2ztn4J6WZUBbWT28da7j2vLRKS3fce/k
6Ofq4d2F12lMaRi5TxIy/w9O1MOpJtsIRcUSapX4sQ+rnXVU9AtTaXvm7qDJwYygl7VNpbrx1/04
H6cWnDBBbTpvt+m8/FN6zwvBo3u9AY7UX8vR9BNtwnL08MuwZ5B4727Cure3D84dmGQB00WnGj7f
SjFsUVeadM+KCI/fzf3bvn6zRlpG/TnENbOGfyvYfjrc560Hv/vOgGE0AloYTdbwlWluipQEC7S1
M/a4ogHkqaF9lsFQp7BTkbgiX0JVcwq9IdiPr/EuKw6uPdQU8Id199lfcuhsxkVJFcgK4xpDJ0k+
YTk8AA/961yXW6h/NHQ88F4cykifmbAXpKPC0dCtLSHllL01AliDssc3s3KIFBMEBo06Dk6FCUqP
T+VN33Y78F5GpqZUx+v1aCNmdFzBb8NP2XuHUUO02zeDG/bZDd5k0ZlAPdUnVMMa1RUadWmRXl0D
rljBNFBzkj7n2RDB5efSrBGQ/mlK3pa1fJpQmI8tXtmDtojVwBAZpw+ryjyOcItUOrtYPDfAfVxT
mGO0qE0zGrh0Qmh/tJ9evqQJ88FJdjPd98kCPgYidoMn6cIbGU/wx0yFsI4vmXBO9jlIOdubIiJk
nYOmcxg9ul9bzDRWm2zieZfMoyQvM2ozNHpZtDQVeP9pj0sv9WqXXCLz2kcC6HcNqgaak1+XN+Ey
aEII7UdQbRoDchCCsXtHqmQUtP+wgoianUEUTMyb9+Aim1PDHqW0iGQ/1TJphrTvvFsQWUClSWE4
QnkxUqG7TT1DYCCUR02mXxMDG/gBAiji2dHtnRJJQGYCRgUaCDzS6QnkJXQth8rcHY3aPW7YPykc
dWe5U2GPI4UP+ZOjfwdI8wD2pDOqNu3gbA8iNtSIPu7XJsq6UGE8mMgaSHwMurGFHzEMiRyW2dkE
Wqj1jXv6i7bk3lVjsY7rGH1L9+xe401w7O2XhXS1c5vtCuwMr4V9m/qS+NyZi1sgstplsHfh22Ed
CBEdC8HBpP2ipX+jnY+mv/dN36mcewoObRQIP8Lq76JmXM3CmlGPUYEDkdrPvil7dEZ7fFjw1tN1
uxxc+mpso8WC3nvNQAh/0n4ABlNbI1M3/OqER7hbDb13nwHCxMRsB8fkJVOcms8zZbC3aaJmyATR
Z4cI47b5xW0KuDxNh1XJJehkoAxvzC0gd/Nh2OCDf56jqEMAA38NWiPhhKHlYbPm4wYEC9fjG2v2
8NZhtgHvaUc9dHQ9HFyMB6dp0ymkV4ApxArtbYoVFIjevWcMXDej1GH3nFjFa0CyzwwI7tlcaFyD
laZ5CwtHBO+MSfsTvmYvXmGTHZIyEozyPr2ax+DZ/vgy5qt7KDoAqwG5e3dPWDJcTXzEp2dIbFCt
V9wjPPUmhC7eS0ylhqEMzL6j22QUxrG1hUK+hS2YUMehKYSAybFXHshxHE0EWzHm7FLkXWwxYq9u
M3y3oWw6pwQ+OyFuDd6dUReaKR9q49GZ1TKhCiWvJurt7FtycMCsKvpS5zE2S5v5Vitu3EBkBNXH
Q3IrmFyjI5TmHVKpg1rVku4HEOlZgVlT6wwHfbHpIWwDRWvv1shi0oeHOA1O2r2/zplh7KjK2TDb
L8HXb2xe7S95xtcMqP+DVjR06UUFfPw+bhXc/YubR6I729NrKhhXdFLXXIUXSj50SECjoqSy2qEx
x10opTWfOwFaxt8KM11wniM5MJRezLPQF0C24MDVm7TlGAM5jdUurZnJ17iPrk51fEaBSu+4TvfT
3VWt9ez54rlKeL9f7HDTayxQouk1bfwX4xYbaYOKUw+2byw3SCj6IBl8und0bVjGjAfXjlbRjm9v
XJDTGgjrHEJiYJE188bZKHQrKf6VUFbDj4QpJjY49RTYIUTQb1rGV7GeV/NsejRsDhU3E/zwbTH7
7GtiATPwdjdWW4cLtnbOy940WKHMsk7WHDE9kMwIABZBiIO2Y4MDBlCpzp1EH4BrwbDdXnE/nHPv
4/E3ZLbC0vJk1eAdKkZFaIO1lYlLR6s+X3cHh6g8V3iruAXVh4T6G9qRIyZdBOy7eXf/nADLFllS
N40anun2zms6bCzGP6Aq+2FfkQtDCiYkbNyft7p5YawBH4EZQv42aI4XGA7QaKTRRdLnKkbjhVBr
gxup+0v0zZGKwuA+/zNfo0q7Tuv/6s0HGFIx48qXG0cddHCxv748XXdRVbFuqaPU+qqZJMIHng6l
fGIAVZpUeWW/4NPu/7VJ6TPQehR5q/vpzQTLmc0uatVhZBDQn2VYTR/YebVBFjjoOzGVHtdAGtSD
Kk0efqDQeX1g2t3sDx3YE32uL07CMsytJTHYKFQ5MABH8IEReIskVR4WX3+WqIt5CiTO/Df+jf4y
JHzpZlG2nJYThkDN9GDOc9DidHKB5yBjv0REk0YJlUwlVsaDe82S4yq1Tc/DP8azTOSVFB+zzOqY
LAuGXWz6RWUEfx4MshdWDI/jYEeAVSy16C7fbGaoSAiEIZM/TlvAIsgr2NHLQcoFGXSONQ13dJVp
0Tp4A3GnNFxzHPyKM24r9ljmB0K3AnIdXFeN4abvw/p9GzS5GDlkANXBbdXyM21fl6nQooxOvPDY
dVD7x9CYV+K1P3EeDtkmvQVM36UZAMAuMebSeW/07iB8CHnQTSj/XIapTbC+tOFzGRNpRcjLqgw3
B4ewDX0xt8rECRm8AOUAjpOi0ZmyeDm+owYl5ERJR0CwO5vtjmeyTDkrRoyjM8+mUGRUwiTcCwxK
GEpcsqOKj9oaOFYwGYKxoQzEzb4AjGcIzhheU2/i/fAb6CRHFRcZR7JkRAR8NMKMAe5ZdPbmar8Y
rnwMGMy8nWa88al28a8RTsOK1cB/2PIk1WefsTgZ+J69G2XgHQoPiG/16MzIrMCRZZrj+mJobkzD
MZA14HWIy9aIPAOtA7KRPAcFZ8wYkr+txHkxfgdL6MKNMO0AQfkRJAds8bBocnpFYseGwTVkfsQ5
Vx10+5jMWj+8Que4pHeXvjjQfk1E5cMrkkdOrM7BWq045WImmTbCOc6OQz4uWBxuHZ1YZQ+v+ShC
rFvTpX2yplPPfIpJvF207J9p1x6h37XDAbrqczEX2YrsmXzth2ZoWeAW4l0PSjtpQQIMq10DUsux
QixdJ54ZIOFNFjeamsGf07myaF3sMownm4vSxZD0kpEaAZoSDhUauRhCHqyGl1HP/8EtmjYQwy/4
RPUN9syzeWHvburNIwNU1vlp9Wwb9TVjQARhkAJfEAonFOA4nzfwbSAwzV3gtCbS4Ez4UD5pqYW+
ATrEj3XzC+MU4V7hqLq75BAcxsywzTy9m7bb1SCFaWuv6ddywybbbv50CbxVBy+tjUMg1OoRrYzb
hHZTVsj202P/glQUrEJ7AFshJaMGiexSHBMS3ibLe8vWVTujZFIZ11DPr3PPp6CrSuZUJRoGUKut
tVLquCDT5I3IKUQREnS3LhtThxJfRUYZTJeYdC0bJsT2JR+eMVBlpmsgsy2K9SoeV3daJVfk1CsU
56y86IlQAtWX24JmQbGSX/uNADGK0VSnGdQtRu/ZzuUkIwD9ObwVtZU/sEr+LKoNVr1hBHbn/jbM
9VDaOoAJMnZggNKr3v2Js+XqdujcyslStb6EMDWv6WokMp6B5Ag3JqokGCb+2dBkOy2o8wxQ8l9D
hbgVEzicriZdHDd8fX1F5bLZ+BXl3bdVYfWDbSX6H7uTK+gTsFdPDIm27S+Gw0jJgMzSfLHqXuyW
dyT8Xc1H0fxkGxQrYvpQ8i8CCfse7hBtBgvWdDG2RvofLAuyYesacFCtiTMSOYjKMSaUPUr3gTBY
fOycGb3+Mdw6gGZZSl/n6ODH0t0yRrvE3xl0VxgYQe7atDM6mz/D7L0sFj89D3fUIxbD3cso3IDV
UfsaNp64fxn+vF3N58rg6b5OngJrNDQlRB+eMd+TCaUGl5jPMXp0uqUBsACwnRCfl8RCnodE82p2
1pZJKk6f7sePKYMABD74iNrsWLkbBwFZQ0rM5LIG4rwDIkGR2QgQG6GdTCQnBotBdiSA0zRk+slF
Av5xZGTK6InMND74qcGElQET4z7wpnCmoDvBLh8nZ/YRERHkjj04mD5tQXnO/JTl76Ei/pzmtB0N
lks+sVnn9JTi/tqmgZWOSHJtm0ttSjg1boIWSxxN9zH4UFKQYIkYfYav4bkvu6y5C7H3YB1tZVmA
P7RWWb7GFHANnoQK57/SGkUi89N9+Qcn6NWdc4DqMB/VTg0VusYUaTkcuCHX0RUxPaBIi5BTKwxM
ZJXObBblTLpPowHSatT2dafp8KDRxqjPrqbJGVIGTGlYGadhy5jFFChltLzcgdtVvLf5gaeNR7Xj
XKYlBwycxpQ+w/5Ij/z3i64dL7dvH3zAlX8p5XfJ3njtaSfoqCliQWKk+E9drP0KLu6gLUsREGe/
uY2Ro2ziLg5/37MMzm4n6O0QCmu74Ng3ZgJiwAeFLtT52Ce8axL+tZwD0MQkLsht2UryZRRhh6o6
n3pY/ys7hazs8DGUNEbq3jzQbb1EsBBtPk/T+FjRbopoC5aTNeJ7MTot3u2dRysd5S0EYwghR0rf
XZwhsDhopK0Fh0R+Cxsj+Y+30ro0r0jiJYfSxs9TpRHxnLYyChoccysKOhovkvaTeBgnFb8B6eL8
IyZCEJ/dPH1HUqKUxd4ptLydjiXUR9CQrKVAe0QN/KXgIINY+hyDKBMd49VPyGbncnRC/cHPLwt5
tZX2xyXMKItDMHicbsoa0Oc0qgmrzfW3cV2AGoubx9DVJ+nlTzmHyy/ogvxglf71FDtgpTNIZ/uL
10HCPE+5YIL0EgFQfGt1S/Qp9oN1b2vPPn1JFkBr6PIMBErQKk0cT3LgBIJzA0D2AKCYfAcQkVw9
isBbSJddf2Pl4MOTXQJ2DDkCxvEAb0EI6WwgFk2g5mH6ELZIuetpC0eqppULIgDAfsI0mfw7Xe5g
uJlAWAKzo3sQIUNoXEn1lYBvnEOPtw8eCF8FACV7VhKIcWeGaEB7EsjZAZADgkHRE0j+2X/0D/kz
Epi1ApTTRzDS36QHrLAFSWswkG6unK23JjkXhkZnl9CtgAhv4M0Y3sD/KDOZ/ti7BfQi/9LWo6pM
4JPkL2w4W37NvhvOkH0H9C+/d3kwmBafww4TDY6X8W8ezzTepdLwecXETyOabHuvTusKQZmHOVqb
nMDISdlpgQEFN5boZx9J1uQkD1jHHAxE4b27d3f1CElKodz2B+rYqdUY2E9bAuETdum1XzfSm8Ol
bf4AS+kfp/gb8PlgToMdT50H7NNRAAQRKwNjDtaduFp1kJthiHF0O7Y9qFsDokwP/WQ1SKgmQVPR
U8uR8dWpx3EJk4IUPPopJxtUWkLb7Zwj9ANipItLolkKMdQ4IjYhKMQ6A5IHVAMVBTTMiKu6jYCH
jBmCYDStu7hR/1yKfjZAx76yAujfGXXK3++KqfwRVuEfNkNY4z4CdbREZIQ53PvFgPO33c2X5/Du
oUqZk9Uvzl6xQ9OPdrgnq/g/SOzKVkz+Adl+QjuatOp/CivmAo65eimXnjPCm+v/yoHzfJnj3n00
RgOD8o/UBcZIwOZiA6jiXHMxwDEBh2Oeb3AwxdCseEeAfJbzY1ggQ8NLGd9wGnw5qewbVKbttpki
2OaIJqZKZb6qpHCemX3cxapXJtiQUiMfcKXBLk0fcJVmOxhhgRRJdtsTGgsDs4C7kKZMxAZRerZT
hC+TyI0MNSpzTlKcqgK8RByqHN60WFhkLUDwxKB6AVj/bV0GIkywvijoTRKtA+K83D3skQvYlZWr
M515MgftP+A7zRPqDeLzuAWuVRaf9Dp29AdDEt/VnuYI4nQdkvgAfDMnxNvi+AFF5Xxour8AozNv
awu+I74YVSESJsQFh6gCTgdgFqLO43GVMVsqo04mowxJZMLKBIV79o8FLogZhi7buNU+QSfhnRQS
+C/AdrukxRzgggO9DVAfhg+eDCgiL0fUyimI8vwLG66Z8Rlmv0ugQgmL14gGvGkzMZT5+agN4dC2
Iy4YyvssfmHpAmK0SVnHSqEConBGy9lJG+Y7V6LNjI+9ejZcvNGWmNlWAlZVBD+XQLWkBt6DHCQ0
suJJKEgQfmPCojN6g6Kdci7bKcZ5B+4TUj8ADZdaWX9jYGE49RlzSGu8LblSkU0TuNV2+FV4dnt6
cabtkbrMo8gMApNzCCE1/G8MOoMf+BKBqMWjaD7nqD3iU0zjwE18bqwzu+DoJzAX12k81oxD6GqM
ip0xCLIPECzgSQ6NLEtHOgcqbSEju3g7F3TyEI6NOKjjL4v+Z8Y+BrhGXkV8SLCO5UxTk7Js9TqQ
PyBFsx7iIe46nPeA1Gp8vYJh/LCP0QdK2BOMNMdN4quq+d0RRr92FEnxLtK+IvEaxqxIKG2/A64k
cG586dND8cwbOQuskZ74w+h7EWKUv3oU5XeLDBlENg6ogPwA3YtpAUQ3C0NyVTBy9DFUr3JKc3cZ
inmBIPcEF63zOopD+nS0dQDxxdblB1Qeq1Y4C03oAbU2nRkBnfYOpy/HgooKap00r1pLP/cdkMMn
mo4xiOynR9IMHFHnJIjuF6y7/HfxE8CWL9p91JAyNWXH4IitUrDwA9QxJDSWLguF/Ilcus1VIXYh
JKOKC38thCUsooSK02xoIVIEHY4bqT46xS4oezD/wI3JwT3uQfy1+PHs7HrKuIHe0O2jb1N0zLbn
8Q7APYoWMoyz0FutVhAg6Ll7MMQ8a6Un2A9lKXyFvfdBm/AcwWIhDhSBRLKGbECH5DrwFoByw3oU
jG6MQS/ZQ15AqSYeWvTx93yF/fBj7rosBb4NYBjlAcDF/AnGHueGqTyLzovQ09lCd0M0yRK+u2BB
oxnpQn4niq9dkMtMaxlhHTDAgnbMC/mx5NjCiX1iOezcE3xsJMaExlQdBjOTN6KdXWlTCQAIFEat
Bk2YkT+Vy3J+sVIcu/S88yjadqkKOBtybRYdHL8EB5Vsb5knHF3jH3snBKfuoeOqLA2qY8Zb5zJY
/Ye9bn+4WBpQtLjqfLS71UdXMVssCqTPMDyYF7AuESWATwumETtWQNLr3pXo2E3KJr6q7BhCVTdl
L+isUPemqySC4iZeSvEiN1x7pCoJTQzSjxttoUxk+sziVvLovtDoziorOItfeyRbMCjhosZJ9w08
dyYjMQICwkgQH4Y1i/sJkUGGpxyGssybs95yFq2WNmi0lK4uxIHIBsQKirUER8KyOqrrQkQwOQLl
OAzGKH6FmvtwSTAn9lh6sxkp/8U8BAm55R8cKAcVf8FAFegViYBNkw3yYfOmRbxat4Xy18kvU/Sz
c8mEviT2ZT9oBmMXdiDGZV5lsE/AnJPlYohHp1HmYyIDwFsi7YKEC/pyWLZnktPqsmnhE2+zr4en
CVhcGWFJs/Hkt9xChjiOQ5WKy4Uj5U9ccHAxHB38osMGRCLXelNG9GhKv+19myTua7fpO2kGA8Sf
diF1FfblnO7CQAFFAKHHTfsl/IxQjI7J+HhiRPN0ElHi0ne6Gp1+i42FzIMN1wPrhDr613QfrTBW
o0AsFfECehOqZ5519AzYSMLvvh0rHnf/Y+m8thRHkjD8RJwjg0DcynuE8NxwgMI7gQABTz9f0LO9
u9NT3VWAlMqM+F2wU/iiuVpxMoQDOtPst4GgGRTUlX1SaiadsFjDucYjdMiVz6h1bionksXRJRij
uFloIrwBmipwmB/dmHEkupGV8DBQmpLAkk9dVi5WpewaLmhLNpt+lE15OnhQxqSYZK6cTXlhDYC6
MaJz4Mrj0q1dM6Ij56FFaEp3wAHR5mnkXfJVvignmfQUorp490AjVzpzFd+9Jop9YWVlEiQ3gnOY
xcgbH1PyfO1DAQeaNCdfCcOvHeQ+5LIAJE0RTVFYvagfP8QtfiC+Gdr4oqDspDwlYLZchJcHtyLb
InRfSudY0BYBB/hArIcRDfXUzVBL82m6KUchfhvAT64KkWgsiafn56j7geLWcN4kL1H6wO6QftgG
F7ukH6j7TQm9Ufbew49pfYeXWdm7dR/p1OcKAeo5RkwehmoBNYp3iMz0PrJX7Ik81fJ46IEk3C6l
d+JWQU1XOHSmcspzRcltdQwX7JuoQq6+TBsVDwWjFDOpLwSNQUuNdJx5tdYpBtC2Zdjli8shobMo
z6FOVmi2s/1E/Duw35f4jpxJKmXAJHQaoh1CMgtVsobtLotDQIgtSjz5G6WAkyGnqpx0rO6jTYBi
0h4yiYq3RqF8HAAP2SsirMtQ2XTYujW/ktndu0TmjGN5O8FB92hiQbKxo+DUQj2MXh0oWzb60dZp
cyj/wHIhhK9guxwpKS44bDTiZTM48GbLD/4oOYTSUZtv6MkB6hAp7AiwJqkzozvndW0rvgKXJo8Q
egXYLUeKEdRkfMEkbYajDUeO84UUeOFJr1ws93zzE9v9m6L1zghFzouBKaKo+d+ZA5l50fERbAlH
PwbqycuhHmiw6SEwIRNlgva5680cjnQeXfmhrZkyExMTFY5UEyKjp/ilkapY/xqWZRMtv0qJM0uJ
XfYIpGEmuCT2kVvCWauGUhVgjBL+R3Pxm0YtPKeQcxxcMkNYyoM5BTQLhr2e6krE35yr4qh84A80
OP+J5uwyOp1EdfePk/AXmX5kWhYAktyIh1cRGSKO/FoE5KiroHbetLEc4vHDmXA4SM0Dl+iJl47P
MplwQhBKyzBxRCT0uk4M50payWQ2YdciSG5wJfOAY5jEAlgJMUJe4SXUYImVTdzlP1SK9nuspGwg
HfdhQftYdE//nKAy7MXuMBBx/RDyDh6H4UoMkLTGi+HClWd9lbfYEDVQtIyZ9HJ+8PjKfjFugyLC
EgynIIwZDRM0E9Uwg2d1X7olmS6kBZnbIOJsXLJZU/knOcOVMd+wZ7OXsPG8e8rfqsMgbakrBtR2
jDTtv8fMkrSkyL2mvCFhoZi/RNXOboDQ5RGbIMM7ByM9HxlNPEW1wTYjxSHb8X3M4U7rc7O5dKyU
jzsBfPDPZFhKtF/p0otv/cpbi9QIOiF6Wl/uGr+zO2KK5HeMkL+OTqkb2A742yjGcxIplONUOhH6
HMUnLiJ+RiSOB3J9ZyNWjQKacQ/fc6tuseAErIRuCClXiRDYsXro3Xc/7EX2QErX7gSj6HV8snGp
pS0kHOJWhWhKHwwFAAS+3UnwJKvvQQ1Lmm4EpfTpNxNCtLVES8iVzNTFAcxLeli4gphKkNX7q7pP
MD1SeLBIz2xxS6Aldv9Biwt68wcsKmHnqZZIwgdxpg1YPb38d6yxsqVGftokt/LTGG/btMUXHI6N
NGejHixl1Ci2lwY/vM01JxkAd65cRzEEq16LuHGJ8pFlaFCnDwZMNIW5YAY2drjfM3/3pMqUauOS
e10AqLbrS/C2lOOD/YyOkvJPUrPfv66ZgoijTB5h9jDMx2LuJgDd8Loh6PO/iqZTFAODiufgFPJC
EDZ8gywOfuyjL3s0wzM4p2kRpc+kzFoPWBxzH9hpewZtAmwhb6fwV0LZwE3/Rnmj/uxX3g1mXSYx
wmNjzsb6FJHecURN82I3+zUQUMAny1JRa5dosVWf0RO8yLwPHMT0xtM2qdzJvHdeaBF5+vjQdUvJ
/pX2PN5kOMKDpDfBbbCRjq1bkqzX2EnFf0fO5q/TEeMgJyPt6dhf8xTwScI8RyLNVWIeq/q1FBTZ
iFijMWpuEYhJoyYcj2mdqLEUIG4ReGkAzSLw2sXv9Ow0l6CqtbWjwhGNFahWHYriS6MEW/TP/ZLK
BCCEo8mtHYuaVB5+KSNBnsCWXjHSXaA6QV/Se4xdg6rjgR2CRA9BAvA1UWhK3tcjbsveCexI4yEW
IqlBZf72IzDBVYmcdLCY0Hgz/Ua1lK5MIUZ7AoZmgkUrKHNOP53FkAmInHwgdiADtYMsFTH3WNhF
yWTk7JSRwViIK/I8V/8Ud7JnSP9GnBL4B8AVB3pwirU+atYPgmDVZ5ZX9zl5euQ1nN2bUyO3F1Vx
7eEzqHgcUJuKtq0xlOmvCItt7Y/Rx2hcK6fN+BS2SLl6TLr0a9bK12//NBhi770NPgmSyoAwOtV9
ofUZiihQWFcTMNG52/qQyEzmt2XcIhwRCJspckTZKBBIzrxMkjFI0xEbpUELahNbwTwbbvkD4XXb
75ATcRvIxUF1BqGEENK/dqFDtyBMTISwz0NoQ3uVuJmSKGgGP2D4ZEC8cQeQObEhehr8gug7etM6
fIZcyDkgl3g470D/5oqazxT/cYaYlbKdmHHqPanWH0xU46HQKf2R+d95kMSFhxuvp0VC0M3h0cRK
VSIfiOrFPdSlCL0PwH7hhOpMAxw+7+1ry6oWp79y0JmARcnhZ46Wld0e35hadWP/6PCznoABn0gR
wq7VO/Nccea2+ctsH54xFlpqTpXwOzl2jkCxJpW61GfSw0gnJfstikLFNoDTpXml/OWOVYm0VuM1
u5p4eLlOjBxKRSQJDytUkkKIIXT179QZNtwWwLt4bbs6TjdbwG8yFzCO8Tj0eHr59QpMLCsNtpij
/XzwUr8tT4iOFxoXq2Jn5Z3lBjZnVEY5gjeUdZHM921uLf4r5ZPY8nfJw3vhl2wSjgZYwyARVnD8
YjCyGd3DAyOSVUIuyILlWpEWBSsMxB9a5EhTBRFQcc5Ae3WP+clIC9Znhi+riSDtlQvugOTvN61P
iy8sF1HRSQ4gAAaBHnbF+6BejLXZNZA2ppk1sAJ9c8493lVNJ7R7sdHDoEYfbkvLJ78CUY12p5o4
jpoUlqNWr9GXvVFGS734CA/qsXvSxBEnO76elPk9lzQruWRfMhZBjFpcKCEliNBHJ/JCPFN7soNW
XghqUUlnJa/0K7okokJOe5PCj4WQSkSFdDkcn/hMWXn+B//7spxK6J1gbXIsNaPG6pCrEON7JD7b
wOTdnwsFPXcGn2xudI8U63pxy7bBEor169wJCaLchD6j8GINuQNj/PRrv06J04lJvZpV9rMgbgZT
vDgbayTtJd1Yy+54y2omrPGJaCwY4y6mX0a5f0klbCzKGLSKk7+LPSgxcLjiIpbNiRXTobwf4+9H
r30i0BD4wacJM1z6MIHo7yOhEWX0WDka475yryGR7Q75kN6Vf/s4pLe4h3gen9xb/iDwtobIQ/PP
Zrl4Afa/bbOP1mXPlqryw1W/M6PTUDyNlk72BXQU+dZ+JthxCIGpQiAHGpyd/QqN5ALyzuLmTe7G
guZoCApoSL7+PBBniAx4byLBEfG/zpt+IXV4RbJV0q7wrKF9DkBEznQmp+RGHJKocy5J09dX+0Vt
f2lHKgaV3VxzOGL4n1vSTkjTaFhPpAkhecyAGDw67nPzovGgdqYZaVFFN/qSHlij62ImSP0Dz/fB
S0JJW3aZb1nKvP1XWC/2gepwyVlGEm0uNNMxUPiqDuDogd/c7QjFqkgBRXLScWoyOZrZ81cJjWKS
PjrBnUMbJNV+rwRs+9BKYQ3AFsqSN2j5dTL0W0NJ5yD4NkS8RQf15HnWQ4DQk7/tSogIlZ6JgHJK
HL+2ZfCKQ+BBTCcbxy1+AFmctASvfx3Irw+gSMT1fabNl4U+G9xQp5hTaiGQJtQ2qCVzoVjr4DlG
4AosEiK4RZ3C/FVkwq+D1GZ00fRrjByETZdGUCJjGl2MyK5sI5TEUogxQID2S3hpIeJa9FIyFU7V
uI6I4IQOgpyw/zUvZdIhL+w9HcXytIlhll4asFh0Yp8pZ262WpNnKpDIYPZKqsUDSrBNzXh/2o0+
u4ds6UIWSrGseg/ACJJCDJx4J5CqBxFw14xTQ4HAMCjK716DrQdUVMBQBVIEsFNud5uCXiXcLKkZ
HR4dszYmXfLK6CafHwvxxx391w8UvWbPxTlrEfSu2NWIvYKNgAQiykmwKry/gw7M4p4QZT67gKsy
dUg6IzG6z/2f2x9+ExFEUEUjtrLZnkT/Lvvr2/kFr7kSBiByxIEK60apKoc1kMDWfeNdleORPgwN
67/tiov562IJ4f4tIrIFGex4B0umPgcsZe4B28U1PaYmkw685Yw2D4MqmWG0v+QDvAmBmq7GPjv7
broNiOR03sljUObwo3SjTBp0bkN9DNz4VpFzqUtmPsEpo+RrU9rsBUKwKYyMDGde25XqosGbBZzE
wA2fg0ppTIA0uhdkT95tCIHkHXuQc6LdazoAEsRjyMmaSvoJwV9t59BEn3HAvsWcRHPuNU/BNmUY
L7qkbYyn5lZc8ltx5Vfj1w60vbYn/msVgJDKAS8656ccBhJc8TOny9WkehdIht5d3ok036hwJISR
c17QUslFELnapW+Mr716iMP4TPr+jhTR/rlHxF7r17SQTgdc3yVzclZh9mmK7fyQn4tDbhDpeKTH
l90/ujNec6B6x8yYnAanwdznsNrcWLhzvz3ZYiEafRi0RxpvcSxO+SMU/vv9onLhzzhTWCUeO/m1
UPj5FDf+DsGzTP8lmZ64M7lQs2sP8zmVygnoveTdPWip9vG9/xwCPi2lWaH0MfkyoELY9pQRsami
KBZLfJvCgWKozE3CqOSdaIRKlkBaZNL8GPJn9llo9qlyzM3H1aEzB/XikD/PArb0WmyjH1azSqPM
DAi5ezsnJFDjSn/mbwc4OuHiMM6ZJ2q7hsES02HPRdUA2woVex62M6J6eaLNcP53GR/GfpEfyL0m
ctlaFQZ+q4OIbXIlXLUlfe1V2q1E+Ws6R9DUvIz1bD7A+Iw1yH0w+YINzZy2AaDQE2Ndk2BAUS8Q
qUu1FsBl7/o0yn0ImzXOb/JQMJfzyhID91LJvTunc9qMA8UVs/iYQcIyYJHc3BOAUGU/qJSfNIrA
noagn8mLTC+5hhrk13wGXhVwsnSJ33L3LWtb3MHRpW+e97jtto6oleMejK/gzJEsGhQgjsGe9XXm
EUQWKfln3yiWRxhRxAN0XJT2yd5VoJ2OoMMf6pYdhcdnM1uupMzO2/Sw9+TlLK8M6AXavEGhjfMl
FZTPgCGUocJq0zyB+BVdfUI8agNh4dMzEzVr2EuDLlUGukJsI6zJm398Hc/uw316gmmIhpnIVfYb
ABzZgi9IC2zg8/yYHv08zyuHvO/SsBijzlsDWcypcnG2pjTBGB9dH4ETzVYrBPKl0WMS4yAjwbsr
DBgIe6v7Is47G8pgQVjGKqSOpbcgjw4FeiOdCvrAaCbGMaKzOfjAP/0t5TM6F6qLFeDtAyRQFlMu
/SUt2jBinA4dDsgko8EYAEAWkljBMWxAwqOAFBnULQRu/lhj/eyiJhalZE0ZRKhy8qFzN6Geo9uQ
7TXUCLFRC9ahCVJb8fdWR/zp4LagRSxdZQjkHa90e3UkZNVkRZVjFOYNxvkqoJJ/rb+Ou1tiGW6F
Y6lgUGms1mzBhcTA3JzVHTf1DfW1o3XzC7AtNs11I+M65yDEtZOv2KPoB6VJug5uDGUZvyKGhKKk
WtCEkeHl9krUZYRyNWMu544+ilZJZixqE7BvNdqRz4+vG/lyvQI0YEvkZT83+letxTymZ8M/4xTQ
+Xi8SSTTlzHti8+cmOOQ5wmdxZ43wyetpLvhCT2mt9QYf4Ynr2LhknrLhlP/dnEh6482Uax7m8dS
vN5YDgbM9Bs1vTcJeJ6xYUb9PhdPgdrGxnvC7X2sWOCUpZI5jyG0OVF/5q+n843eUbP/iipH7YH1
0SHSwiIhEk0aIzapKYXZQGuKKReXNdNygcSTffL0MLrvMoRmpBu2UVp8fxWj4RvUsgrTfRl4diGZ
cJ9XNKOkxB1/NT7BCnnttnoARByTaXcG8QUqJ0WiqIGRfYOdnUQy6+EDdDCGqbJIPdWfEtCtRqjD
+72/H9s8OSXbxegJPrv1jmijo8hYMyUsAOtcKN4p4978Ot4EMv+G2M1gliHpf6x6++OhDYAdyFyo
/ujmKU5mo1oeLmCLMpu5Cvs/MIvB3NrFTLnDq0GNnmHj0CxRHCUApRk/oDF8RU86E+qZ1Tvyp4kR
AS1dLPSCyXiPT9O09oNtLiYOfGhvrMXz/htchA2WdHG36ZS//zG3auwyxbXi4fVz9P8rNoiEge4G
5Xu0c5l4Mhw+8zdvzkV26lscRN7jDyzbDdchi1YCkRruK1ij5CmJSxcqQnIhueMs7h83VS52hShJ
8cLRIEzM1WOEBHBwpyuGEbJQN4nC+cqdOhS8jKiiOtF7gTYSzJdYcDqTD42VRc4BqMx+wPRRHIU8
0HvMe9lCx43INsGzk5C6f1lITw6lJP0IMRuwtS3P7hnklTfheRhw7PbmSCTYlnsU6AFPE5x1C8wZ
BpvPixEaNwVEfHDmCnoluwAWuoaDg2rfPw0x2HkkRODOCWrVPppoudQbqlzIvoo7VtFcPZNr+DCB
A5GY3ELRRH9tIidkuxzfqZ7mXp1z+bliq3HtJGDhB0eA8BUbJ8IufiE6Iyh/AsDcsdFqgrpAeGbc
3LGeEhOveblVeJ7qTYRUnP1i9DxBjYWg6Fg7kvCEhv3nmqfUJAuJP6LgWa/zDnKVxuhFpuLd3lN1
y77z9VvMvSY5f1V5pWsAXfB08WrvDffkN3dtOI8PQWeNBxY4o7nDM4pCW+6QIcN/K/ZSigz368ow
j8bm4zzwwemEjrpZJtmj3C3BSVhijPSUwAXaSMwnAnbhc20HgjJ2gLZBwL7oZ8vCWOt+GyKRDKjW
msqHAgUIQqo9qf7+RWcB13cskvQvTJSTf34lpP1Ad0kDDxXi3R3pEIWimvda/hx9qkIWE8KUzMDf
o7iXv69DkxIpZ4fRC+i/0DWkUCeNHaX4c4Hzi36csF/46icZ3FhhVtgBhEC3wvWK/hRXv+17lkNd
Lt2QMFGoKNhBTAKUacEwxsiPhDiAfAMN4KyGm+Rffy0FY1fpDCbV5kt/AYdf2/F3hUpDoW+twNK7
DzYkmZBJ7+Lob9paAb0fzilsMGSL14SMcwLXhlh42s0ZSVLpj3q/k6+PWGrmQU49IaUodaEuLckQ
puH7KaK9Acyx152kKcX+DoBh161SNkQKfCAE5G4rqFIQafgyh0uCOAGPCMFYpBwQ/d4PNCuChwrg
u3nFCRiWuJzWxQCAhSoDAG1eE+MDFOO9lmJ4YF+54KvBruRilmVBqeJhQieykckziKkSXnDrqkve
AGnjHtlGL6itGe9OwEowXnoPwV0HXa7hDylHmsMnIABrS1chVeZlXBTSL/G6YInIBodUp+GVQVxb
67lFQNL1zLXwfuci3QbnrAK7kJzohek3+k837XRPO6fd/UQtrjdL2p2nKkMqPYaXe/VGouof2Lpm
E0jw+WyfyfKi6f6QbShd6exGQD2jiyioWZR8B4jQ4ktSV0UTSdRLWO7pVqV8ZIYD4ypWbVrnfXZc
tLv7rNVrd7dZmWA2wE0my7fpywJu9pRI3kCZ1JsGkqgRKZxwjrRvkkK+X4gt6eXsBow9UCe6btcb
s3dP7nhinBHSFWa2cKJ9+yJvVCLB0d7eBbr1nohCsCtkNdl+oS9pcU/HDeXm6wGVklMybGGmjK7I
aYUWfWJX8pDjsYK45jM+IEMbpgh2v86XYXSMLmlFNDR/Qht2VaKtaf8LaUubDKy6RaxEDV5xBLsq
dCqKMvLu8IxRz1GMwPSLSJDpL917v72sZUCqR/upOBgARJuGWKLgsLQXfcoCu6Q03CAzskUDIMuZ
8Sv+dXjzBygpBK3BamfdfrPpuFMqfB1GB4+q/we4ypI+W/uT+PxAcXkjobVCICirY3b4mwNYcNl9
sL7oatrNHtKuRnCWsHLiXdCu1iTuflUo0iXcUoBLBvX2D1MyZ19iQfzXSgqJXVhFd4dpPki5akbR
i9lF4yiCVlCI1nkR3YkyRSx5RM+C2sj33BmQsF1IA3HcM1Cws9zTujzY6NxyTH0JpUb4IxDnftYo
CLt/B1/V3q2knd23wQyYziCgaJtb8hjMo2cmZNu++GzmADS1e8kfdL08XsAKcK5ohTG3s8va9+xU
gPB/bXTBH4ecDLwlSV6IwAP+k+eX7i2E2tKYNCATXad+kl/t+9h0Wsn54HT+b6OknRfYwJBnkqDI
NTGAoluFVpPgyReXC8Vx2hFLVWWJPl2UNIgvW/x+3SUKgwziMSJ0pyTdIy3pYihj20OGtCWCF6yk
qJBj/U1ha7jr2kDF2Vkw9jgDL0LYDA80UOF9xusCTlZYWWFWwDuBD/1cmW59kaKTihIAPQCQbF0d
a40HjyP0GFt8D0xMhBTyp43i0Oc3Qibzo5jMSwLkns4UplokJms/31MuKdA74l6Qi8JYIupOub3b
AUfnNdEmyWMjpevHo97liJzCY8+3jraieyHaDAiElpXzHxkx+kBL0lstjhSK+TkB3NhJcNe6OfMW
CHMnbbAgC/ZLRSUBlcUb3xkaEk4f+AcgZU5Tdkm0LXJmo1QlD+HmuEOmYvWoYjBEyLwyO6JCuTF0
xTe7Ev0klPlHAmwefC+T6eAt0jMKarmRP2oc1QxBMzx8Zz41XBnFKSYN++4P5SwnXhZND+TGEw6U
9xtufd5TSPcZoNHjpIEiDgAJJNJPj280WsyQhd/TMwLa5PhnwBUapTLQiy1EpGDXbO01xx2EuVQx
3Awlp0N7c3e4uZAnbUoGjG5uHYJKZ9iRTxj7tx6fZMVydHhZSRAcyHaGEz/K2r4offo28UKUrWwj
PhenkwqfRkQMdhAXc2h7lsN6MAWD/S1P3H4kVkNUXevQp/K3xvLGHkAknviGCNHvuDRze/Ls2+j7
P6DeF2DqjGD7LgkdkD/rnFJw059nEKLQnqfozoaFKJJ0IPIabG4stZwo0w4ZBe17gzVLdU4jXBxQ
iO0LHN1z2gQeEbmJqMMocriYHZaj36R2+2YPOib6ZYydQ1JUPAY3v9xdcctxHVnA+1+CgneLJ5XW
3TV6FJXjFgaJDmliOO89GSrUWH/9x5ZMIok9HVvjlgU9qXX4++0ZLf6T3Z065ebsRhL0wRC5V4S+
8rqlLQaAYKTpAfURWfhN0oSvHuIiSqG42aeco57bEbKxx9I9E+hHeHd51fcJ5uFyCG7OC72Dp3Tf
kWrAIPA6Wl9PqT8LvVD+eNi9YzLnb0WE8jCWoO0+CW/J3pzvlj4Tp/CH8pSrf51cPs717dFTB6wK
sv121pzQFFDjbwl5sCUcqJffHCjgj8pqY4G+e68P5lql5n3tpAVvkImgeICW0AmE7FwiDTfuwWrX
hEw5nUPvNKaqeK1K8lZYsQrdUHpS6J+h4+7BXHdag3lyGTdD8E8TvLqMwSjM0AKytliHIclh9YXg
wVa4XzenWi6PxploPJ0lD8yFgXl8GRtFJ2MbICF2vcUfx0/KtxFDfy79ygeJJMGRcnWLpG1geZD2
aoTEzWIna9YWroxOW1ZIt02m4TcG4n07VJseu4M3AIuGi0zJhnUlUdhHFC+3DuUXitTpflj+1nWX
4FkZ2Fj4X99iT76DBKSYWtvATWJRcynN8F/iXmEJC4Ep7nRMCTPMPqGMQmfzRpXBz2D3Kphv3sUC
NnHszSc+9wP84pOUMxjcuosoAdUuIpXUzCH7wwLw5IxcyBw0ORbyFfev8lr9J7eXe6fPiJRCyxY3
OF7EO/lJhTrjpdEE3BXyx4hM5ho0DeQCTQYKckm26Xyg/TUWUOox90vvOGXp7hDUo9f1893c5qLf
D7ZRbIfICwxb4dtl+BG39E+Z6luLoRGSYdxxDcacsZfx7yLEa9K16P5jAyvVMxksffMMhE+SPMxf
0AioPAMP7fpYo4Co6BBZXluSrYTMeuHdqZ3rAEot+Tit1X5Ab0O22ghazrSJbIQ33tDFNkF+0cKQ
axd2osbN/oDPnQrdvom5/JzfTcJz2hGT7E/2LqvuDs+qotv8Ro2aK3KFmL1w6inkgpieMTTI+yJy
RCHr6dUbAmBsmVX4ofjkLQjkpruP4kwmPdn1dAyoUSWjl4oOIGSEoPXUk3CZA9kX5GfFWE7pniWl
iKzI8LtQ05qB7keJmSLVBCUcoxzcDl2c+5o9UB0YN5A5Asu35HnQIBwBrOwWwp+YmVuW/Uq1mAYe
b94DaSDNjf3txqNez8zwacMff2TkdYy6YdoB+wxei4qZfFv75uENuIPpaVwO1f0gaDSpVOrwtncf
mTK3yJ/KOhzF7TtXtHbqhEkWF5fcr5Q8F484FEQJ9yg68sFOa1QTzqVnLh9UJEgnkJsGh2gXdZpO
9cVjqE9BinVL5ekltmY34+h82Ifgbt3wKNQhE+dnTaKtiLHEgLUgEWN9B5fT3bnksnAKsLczBecT
KwDITLEAmnxt7ddsu3oRXWrp63LW12KmkguocO5yJUVvUb4Zf43a1DaD41Rd6Bt+8K0r8OeN6K8X
dy3TGV4YlDRBlkGkFN23UK2tSQnQdsgoL7TJ+eEeivbmmD8ZBjvgtObIvoXa3rpn1dn7JMbXVpKa
uw2utJgCuhScLhAilgK5QVzx1zGjxwAeiG9fIApfHYt3QpuwL4SZ2BieOTr9idCpGmGZ9u75Pngk
jW6rR0+KpJJeChC6YbVBaaxjLIoJKnx2K3dqd0Ch79id0Cu/QK+//A0I/cmJ8887QMNSwBJtQED0
ZIkGUepI2FSGAYNrX0cmKoAv057Qk/s/cQSiP6k1aMSlVRSuDdmI7tEzSLXB+G22DrYjKHpvVru7
/GZ1xRMpxz/oEEAj6lwOyi0hidxF8FPaBBC3xwJ9EO9o5JqTJlmDRJTz/NlkBgGfEC5KYUyH5XR6
2OxJ8QPvFbuTc/hb6swqadrln0gowqXnzdj0pN+ih5pVrokLRgKkLToNH/jXYstuAjAg90R+KcOR
L8kB0qhhfYY/lSE994HhiAR682DSrdC43ekx7+G1wmT1do5Fx8O9SBW1EFnp2W0iH2XgFqn5tHRs
49idXmBvGJ6+/gpmfmrGd/8xvAl4A1iFJyUSOUrod/n5SA2M4NirUmagBGWfHF7aeTjUjfTZYvld
Imn413LLBrwSjfxl0STibysLf1giiOK5bXqmAEAl8DXiQucUXNzvTOXRG/JaND1Akr7PuUlOWw9c
DOyTzLCg7gvIyFPNXD4tMfFCTrGZu18S/eKbx/jOxuZS6CPALyTNmgMGZTU4mIo5i8yX3LPdHVy1
vDhKYrSslgQzcmdrnOp4j1FCNfwq3P/tAlSlIIJTXomtC1pgF2ypZSHP985t2op5NnXUZ+llxgbF
EPvhqTcnRKBLgEF/CO4G/42zTzRsp+ja3TMmHolqTRwi/Nly+D06ZW+jBN/05PJtSnxPldikw+Kb
0nP3MyZirnsHOhk/Wz5Jcdr4ghmZKQ3eIaoIjzI9xSK+7438nLm31+6B1zhE6lBrU+6vL5fo+Qf7
WVo7wgghohXnnnfmpKGiqNTOCGCaa7NlX98kQsLlIVQfHzRSNK1n7X6G11lnXPsdwD9+YaKQRwh5
Yk8N9Ji/I15IIyCtglOOvKuHDMdCzs74NvuWYgeNLn1GnKeidKfJ7hnU82d38Ewp6Km0iVsIrpHE
cNND9W5Il/T4DWRKy0dXrgb0Ltg3SK962M9ehfr52hN4wRhX9hxNZcWULTadzWPwYUdRoCybNp8G
6nO+keeqBYRSIOfatKIdCcsiKGjyVE1iYm1G3gTzGn/jBlP9b7AiowXC3QF106Plkl39LGr2I5Ri
PP+yLxEKyiRxSbKvrCVCKDhUN52pDkO3B0fF3cfb+By8HzDQjL48u9foy4ESPLrIb56yRb5yvqmW
1vzrlINyzg8UZA3iiL5jXTxA1Nc5zNveVnjUQf0YXoixpjFmlKFPLUYOgYBsuCaFlKTuhETCvZAD
tSeEuFxDFmREQR8oFgchAudbMrz0dhEnKPfJ26XnMaQIfY/tu3QCekZ1atMDtXgmwC9R72aoqN3F
h9wUWDQTrBvmzbnBApjWsBPurKHxIe2JUHSUg6QVIOh54UFm9xtCaAh2ORq9u6YLDE5gFKfS+fIT
9EULF3men6xE8k0mCjgKbRAGEsm95bSXAnHz5OjrE/LWynr1+LkEyi2KvO2u3zjA2fAZ3vEOYAh4
K4Zd8ZHQ9RMDwhCINTm+qVSEIHY+dbB/iSn84M8+D/9N8WVu6WRgH9d09atx4mc4Brd9IHshDprk
BTmr52qP2USMcRKWSKt1aHJ0o3sMFj9L6I+EEPJRuKCK1cUezwZylyyG5vgyDKIhNCEkDIkRyIdF
UX2273NOEeknbpwXyDOZdA+ZCrHK9o5RT2O1thaiE0ZXU5yBDugSg1ZSSsIst/s75mFkprisBKQl
h1zbHFjDSGHQ38hQKMbtQZIVzc0LY0ixo+Cbox/Awek1VqoG23wsLlik67tEI6VIRaixmXeZhZL6
zk6Lqv8SOmdgoycWXb0756R5eSW9BL/SmWZf/ni+eO5Bn+uNh9O2e2Ww1YVQGuCJGfnw6Rk/LuhV
+krmkbl4hcgEZt8GIVc3JWhFpGt2nhzBmt1Y8aUR7lP+I/OfsHxa0P4uuk7h9N6F0l1RgLOY1R53
SUSOtAWiT0BDzTKAzYyGdNQ/dJFhd4KxN0DHRXn5mbVjGb3VnKL8tdfbVJl+eZY43XE8YTx6yZYn
vULK/4n/XA+edSFDF7uQAWTkI/maAHx7bGWcVl0KWox7BHyHf5ugL4WrhFAsFhGZoKTi1cHJ7/dZ
Iscuq1VyaWLmB4d7SD68poiAPNH9iAhQHl4R4qsMDhXgWazYP+cnIAXCIQB55hL/dPKE5sxmdQFm
nWJSQmvE7SEGjGrqZxk4oSebfJ1UxajDiDvAle5M8P6RQWHhcBAI34jjsyeuEWf0T6qZEh37u+Db
6GpTtnBBsQBhGptKQ6J1V4La0HiuaD33wBLzP622EFfYJZ8k3A/b0pOu9SJXC7YZBg8BkpJa4+F4
TMSOwwba++v1G86X90RoJkOr68DMFL7tZ8FUkPQ7mj/CHnIgVm/85NrEvDfxhCj2skFIPHo5gVC3
wekFAnzKnwuJASssjmDMTw7FVtghp5/yhjxJwncZcXtg9IGYIrQiuAbf7n5UA57Tw/Kwo8SbpGyw
IpRsskt3fikMbJ3sHmLV50Fixnk53vt1zdj4WMKYtr6emX+UlGB/v1QJ7OhcW0ecs8OgjxpPwYzk
H3xAcxHavR3N1WOPA8RwWCe06SL+AQ9Ad37qzgWUlH0bHxNKu3Y+/zEvM9BkmmuWlROc1tCGf38w
g1taiZ177h/7sox+saNxMIplStccn6wMqKJ2o5BiTqpoeKzlrra0NU4hsm1C3x1TpNG1G0npdan0
+ODol3AiB3rCUAkGQokkZ9nVFnWhkDdGJiVXBSfH6AsrwgQvpgth5eFEr3xgXdbU1W8AW2b8H/9A
0AetgjH2vbyuGUXYByvYI4Dqy8wDFfD2HutFh3OKyYU+sAyhxNAEJXse1J9CxHO12idbLkukEo5B
Aey1cBasqlXjaPFfAul21pe4XvketeQYulOChmyTD58/KdEgy59cdqzRb8sxZsfktNG6ak98gCjl
z033SSeLqnz4bhIG1t9VycmIHxEvyfc/Igr0Dx/BIoN96zxL4SeVAb33PiHwnH9uATUi9eVUtOIt
p5oeiGBDRP9CWG/2DyN9Bzzpe0tGZaTv5TZq1VZxQjOEakEmA80HZohKJkdctgRhsCs1Jt+klQMB
vAG1pmrbCgHYERdtI4ZADJkLaF239j4SHZ4w3RohQWlr8AA3ou7xtfwLZo/OrsjXeZN3cuRc4usF
bgaXsbs4Z1N0d/Aff9CCJAJpCE7l/oGbqBb2KolWYWYSzdGRWbSicrkjbmIgmMva5uzDT++x0sEo
iVka7o4cp1ebSqKP9Xgqf5kHHsDCLVrhrQa0do88JAImgZ7YPC7P2iZdsRkq+dUAYTuzNjYve/eV
G00QHl9qDi7xbklJ4c+Te6Bwxbmu74Koc069h8S5fw1L/aCwYF4D8uquGr0ZTmCJ1gtvXwnEB7TY
O0LsXrmzOCFpV1DvIfba+223g74dKS9tH/PS7cNYr6zWYM8foegqmKtE6DcZpBmfLyXIOzihcmYj
CiW5hBVsPxHo2+0lIrgZtyBgjSPORz8bM1s1/Y5RF/Y6wKA0sRSwbB1xOUX+IlcISPhtAcSJ34sI
S9HaXBFNEYCPKaL3J/45ppPYbYdYOjJS7aiZIFhWN+1o3gXEbHWRm3j75F3sxuu9z2wQjvQGnjHp
a62EikLgOJ44ykARbstD+nVogA95Gb5wGL2h3mXk2XIgFdCFrUQGgJkItEy4dmpJnqHae22OIYnE
8mrvHngj7Pgvf3OLxUyzPqvO7EY/s+nMyo2GkpibguZiZ78Rk8FIWTpuueE86AxvzEDw55rNQATy
AI3ZmcfE4olZAfxt8ROnvFh+lC9+/kym47CsKG6KT/c2mQfv3r1EG8J4Vf+b8U9f658AnyafrgGr
gxsJVA2dBbn020SsrNofMAzbhTb4dH9bxevDoyGQ3t6/x4cl8oa2xeSVb1YGL2jFrCJUC4UwLeyV
zw7QKrg/z1CJjfUSr7f+B5mOJOAMEGE9wRFcA+UugfQOXYn3sNZMOHM5BLfDcskA2libVoh9Cw0b
wkeC7LUpQOrR1wstB/5rOae5zQ94ty1zIAQHnkQ5Khm8Np7/tRxFB9pjTIz94j25JI/qBTNgTsC5
Leda27tlc/DGZmAr/X923H1CZYNAYkc4JaqnuXcJzpNLkKOqvwTcRUEJifAfyILTgxcP9kHlN7Re
2EW8Ektb2vGuvJ9Ba1GzVrLm6B2W+XtwQ7GRlX8dzbnk5d9uqqAlLnOJ4SMawPqPpvNaUhxdgvAT
KQKEv5U3CIQ3N0TjhDfC8/TnS2ZPdOzMbA9DA/pVJiszC7FM8Q/UB6qM9Qir3jl99W99LIjCR//e
Kv3VvV3wbtU3/vXlX6J36xTdO7Oqv4tKLKN/Yvg+G5UGuEggfz+3CxLRDkzrTL95903rTqebXNRz
4GByBb4q4r8+m5+iXXxHP1yh3QXusv6gYxkOnYegP0zCt7hGvqzeAGcJ0cA/NpXM3lri7Ieg3pbP
4NoELxZsKIe0OwbZOQCBfbu7tWKHAv/KSH+0xZ2Mwh8CXcDoK6Gv8FOmkpBH2AyCLxyycBrcsVgi
J7BXeHvQQSPmD+CqJmvd7Sys9lBcCeKv2cUO8yQ6n+AFu+7OmapCnzniNgOeS4S7wvODxMgcqy1q
+pwR3v9B3AvthhnWIS83kIw82B0CUYpkwsQBpNyREk05VWvQ1BgwI/qy1fMVB3/HMHqihhsc3F6G
07tIi7MWzdOaMN8IWEsmj7zjSDJmOcphzhe1mF88sZTDSIDYF/qlgn1hbxFurxR0ZkgzI7XiaLQK
+0VeJ/YXczg7musB8rFImJdUx5pf8rafhsOi43taI/k9fLxUVDq4RUHjr8xtreEdwCzFWKGN0f9P
AAeZrptzUbnEbvBh2+eALpChzehKk6VRJQ7rQMb+hv4TKEfSMBhlT7nLw9vkTcDYuHDxsfsdrF+B
kdL76Tr/lT3GMcefqUsFX/omSZDkLyYqXN+JrDSBonDUYVsGXd0dghccthnkT6ZVBMjOrntr5sNj
KHsrcCuAOO/SwsQOf6yKLVwElHaLLQu+5XrZJ3rYsyyRMeyQmELKZ0ItzGokGUUo1Corxf6RdEIK
fy1nlP0kzXXvjwHpH+8GELUy1BTQDILPCDqXTNsC1cYwtcaUvqWwgbJCWmwpGwqIayn78FsuI/Ua
uYwcSbiVrrLzvsEVYQlH687skzoC1yim3v6X1mYPbQmoAWHZJjVo/aTdXaQQegn28ABnv1Gsrhum
ombISVAIxXUIHVmCxQNz0BZnDqcANJJ7PE3uNNQrrbt4OPmQdyKAHNQ8kOtfnctNS8ZQV5/7fuAv
fJh1JfZFM8ZrwfmblqZljYhh7fqb7g2mFBw5DamfOZM6DHNPkLX2/YInnP3eFcT8llcDT8HcOGJj
HLxsjeOZGYIuR5j0tfZ90VMRd07040t+vWe2t2ElKTvnxcU1BlXOdK0rcSc8D475ogrT9sBdxyTb
fbIgjulr6YSA/h1Tcr3jK2YLhn0dfKneilidUDuji6Y3VSotA1eXQKyk+hKzB5WlnUEC2aA91x2j
RwmufWEDzzKklNCkfngO5FPiYpBk0fEwlmaaxKQWcxT1F4szULHP/p6vPRLvkLFmysAkS6uLLN2d
XJMOGgYwI1vRkRVEP9gfd1C/IYUx0Mcg9vExRr4QdylSFQZdGlD5zgIipI8YxwrBx77kkTnBsMhm
FKjQD6DZH2/AoxaWfJ1bhDsEDAmth8jcOOehB96TljfD0WEIWdYG1geydgwfh3mAH8BJ+WXI5qIR
7VPZEMML5pD3Nnicv+jm9OrOaIL4vctpxsZGm3uHmDjRjA0BfsZQxRTPiyG+R1K50T9jI61w9uLN
QPVirGMPkIM6wdJgxy9+zwirxXqBvObgibPswBOVGFV5oZSWlq/4Gl/nlJb8uDr9XZs9qRgpQoSy
yyPmRtjUl2MzeLKXS74Sa1Z7+XCVMGg2QjDTQZ4gbpVhnpZjvP/OKb8SAmajgoUuFdCAJ2Jlkl+B
9QlNlDqM0sGb8OCSbcnle9dr34D2OBQrUF9cZFn33BFx+oS8tQd2FGHoCGBmY5DERvOISNLDMq9p
DWBzOkQnTLmcOgy1EjC5+9e7DCL2OgDt8oGsO40+hml2k5sMngER8BP07j4p8siMP7eD4QmmUu47
h04+6K2XKDMJtYqSHxCvI7ivTsj6EPWMkOMyi5lvDbQ6ZN+DXQoSgLklcagU3gJ+Tc1uJdz5VbhK
YXFCf15BmdWYYI1Mvx/WLuy3rdOHoBPLCHOwOUaMCpjIoOyP6Nbf49JiP2z05G5bxUWChTkvN+9v
JkJGv6GUr8xtrNJCNhoXSuFbsCwBtPgYe3fucJkuzkOiU1IZoVdrBLQj+s4sjkPxx5boItzOstdi
gpkt8RcITmgkDqlpe4cJlKMlg4rwTtkrSJh9RGQFYkAhvI5VVVHsldMClT+pt4r+HMtSiQa0PwHK
9A3LnVIElxvnojuD1M2flPNlus+KgMGFKoQbqP6CFjYuW6vTqBru0U6IbpTR0d9H2wEVe7bKRyK2
53MUDfNymOPLCHWdUo0I5Fa69fCED61L9z/a9W6rnG0gNBE4wIzOVzK+nBA1sFKY+dnm6t0cvOL8
OhAl8cGa1G1EpA+uK9xDKRIevok5h6xigmsiBYZejZ6Dfh4BIdkAiQl0ViLSbw1jHwQajuulXYqJ
QjwFi+k9KmdyWiKNzc+8RNZiqkHkCwydASRDFkILtAVhOMd6ynolAAs0PYREwDAMqNjIfgr5i3TR
HC1WedxHiyeg4fYLlzPYLuwYpZzB4UDY1mrCOb9DSb+GzZSBfh8ilIjEWxkmPlHtY9tKTxEy3y9a
CSgl4dPv89eSc65orWz+9cwLIfFtWUJm02TllkwpGf8M/iBSHCysk1bgBGQNyqX1xmpNchcX06a7
WPACDFvOjbCa8LWj5LEmlOyAiP0QVhUjf4qkTRuE0GXjYo18zIWTDcNIWPqVcTPldal5LdifKesV
jyXYBlefFhoQ5IovzKEJItf9hgeiZUpDQNt33fB9EzeYXVj2Kwtc41AaX0xrg2aPmSIEgCw52mCO
CL2X+AN+yavaoKetCGDhoxSCGx0mV2Mb9DFWAFSd07yjxcpR+JU7d4xpXlHZf8DITIrjS/OxNtcA
qcA7sBrhDkHXkpMfylgxknO0Ap33uArf84ulQv82vPNa0hNAMWguXEQyG6qr3yWG+ccHf/GyzlZs
OrFkPpMGVQPX7DyAUgGFgb6GjJKRqX98Mfh4zCUqbmkKiI7uBKqXnS4WWXhafyk9ZDPw5C9LHTIh
tLCo0SkzWUZ/x5xuFjxONh17FrI6RyvQfrIZDAVkVc/WgAT0hYVnbOPGsWnWewF9okwBn54CDq/f
HZWVRwpCaoKOtgoehiP8nsyxuttw0nqEI9if0abdINcxbMRPeAv9jDVXDFe+uLWMZC06Ag0++/Mp
gDk3YxbB5aMdW35SRuzDB3AccOW9+QxzhjNF79mUVo5YcAYn4XMT/Adv9maNXzaTWI572pUWUFut
GTdQYHUBGDz+ReeAGcXDBzQF7fVKMRcZb/dAG7y3nRmUnYssLesTwUCr3xLu+du6jKR63EdA6yAO
RBZgodtJvKLzotyrslrr5hlDWne0OD2zxwfh1/zn8Pl3Yga6XT4wygBxoSK4/GXL4voFXFa1tstK
VMaDCMuIOos5tv3iuk6hxvIz6sZiVOt8KfgeIX4QpoaTbPhq3ZpR74V9ZJnV7o8ws8sMUJUaBXjU
f/E5/zOobiiAt/1WhUaDy8f/a/3UjASKVYVjeruYG083NkB1EfX6BdHlscBd5l36OCvkM6tdSOam
W5sTOiKcjFy2jR+TXbtdX50m8y00TGKVKhd0RVL9QdoBoH0H+Ivj5sncK92gMhPbUNVyFe4MjULD
5gEuqj2hCrCBF1SYWSojCxqLcNeqL67kg7/vdMJwRTz1K2UjMcgvt8u90eTv4FIUJAOqo79j/+UY
nUpUsh9ts6lyDUjNY+z7W+7EK0emS0RGOeIxhZwjoGDoImMBmNe4DzPVJxaf7VoMIHtBm8ttzER+
iw8BNG2O5fwJWcJgNDA9ee0cc+ICQf0x8CCwMsDErAKSs4w2bxilEmZ5f6uaCw99imr6GjA0QPSc
MLy38cckZzMK2NgygzScwcCuRQMjhDVoL5Fq+WPMKnyD1fJ1kvOJXXzwyI8tqlkJhFUo987sBbxQ
UnSgV6KvxJPxTgZ8zldstnFnky4pUS3ivrMh/2483ifgtae5x3EUnBLqP+oAbi3WrVB9n5ljyWzl
DF9/0xqladhOtK6C3d3WnC4d/SSHHbMVGp9WwzWL3ooClUWpebsYXpgKtJ50FMFlxQojZ9adsYaQ
EpDtO+4jXhvUFZEZv0ZULfiFseiq3u3UsLBgN0EpNTwatGXn7J5zK+k3WnsIDd50uadsarAhx2yd
R/mOSkRepht/O1++2D3hbCjkrkGxh/gRPgViNh5BXe4OC1FDa3tNX4u91cDFwQBe0F8QXJyA0Kbx
4aNJhTc8LdDrWmsjFdEdx8eNb6ARB+qjfWSRW+c5lvkRThztCvsFQLIIME4wWLOnzwIhwZKFsu4T
DHPagRcNaen36Es6jYNnJ0AE5C2Zq9IBmgOsPiznwMIB7B4flFY2AAab9ZpRx22xGJfGu1On7Jap
geMMUJfuAct57Xn4DvvELhyjGs6DUzDdskHbgOICM3hrJTGeA/Gpr6eP4XiZCAOjE8r9RgjOnBja
PNKcnqMfizvuVANagLvHEWQNzMuOGRMzw5CyY9s6UI4U+BQrFJTayWd2cCpwjy2UJEi0o127VrNW
uBhxU8NCd1gWGednpzCRpwM5rQkgeUaIa/uMWxF0iQZXBQ2v+ewSxbtQzsoreuc/HlK3Ukk1ko1n
NRdqeCiBnOrwHiKFbozfYbGPd4sNAb5/QgNewuwNTLVJ+EGE+1eNrqQBYH9PJmeK7qhJOmi5ripT
neDv2rdpfOJ4+oVI7eXL+XWKHvhFpOxVbWwdEOE8IZ1j2sG/HXaiBuH3CsG6HuQdM7gn+97aGY4l
6eWpD/YNM8M9+r0N0CTUC/o/+24fnecq98uQ5LS87cTywYpTxEjiujajU2gExQ9Q/3k4S17rd7Ma
/Rtrme4Uuj8jo8ZE0sEdL76KvkPkBt4KjlTiJ8DKTJ7YFejDzwLoV3VI8VCvjQioE3LLNdVausxj
5URb62gYyzQHzB34lEud5unbfmytEbnYa10x63m6EI0bCQQSzeiDFypwPifzyMYah1/LDApK9KoI
8JP3y8qufmP54Eyzm3XvvTCTKLc+6N8Cp9Tmvgg1yyxZ13hdCdn5zLA9Ut9RZTUOJ/XmbvqcFzrw
OhoXCwITkw8nw+CGcvPtILXCggMDWibW1jkuhsOXFW+acSfSmuo7ZQuFuZPH7qYFZe/kDz5OgfsZ
gAOSXSod5qPZLC8qfnUhq89Li/dJn9AGn1oLm8H/pov5PCEhLsmXrpRW0JdANnhZt3ktXKJjQfZG
bN6lwzUwFydGvaccL8rd0pLAVAqLaSkkAnQurNB7OpUeg4bxabEJN2FxYbThw4ndRj1Gb8blDhtB
oRN/URM8rBeZZprDYtv0YXOyqLo/BouYyxGnwfJFBs2sJXtz2Zl7ftD11JmRkT6O3Y9bRo8/jlFf
wLj4t/FAvXSDA/VuX92C//TAWLX0lqoSHOoAArGlaaX3xqej9YrZ8xaUWUZHG75vA/JSXosdJTcX
oRZAwDTXWfs2Pw2IR3WXV1CIiBZnFwXXsFPn+rAybAkrKToxB08Y6vlwxbwCpkKsmuMHsXGM3d9b
rge7RIEEwB4Ie5yOzgM47uLHOJCQsro3kM/Z38e/IGeRgySLsQkjVNylA6YdjTYyKCXSp9Nowx3k
TZf40ZnTYAsydIyTf6NJT17AoGWrY0xeQW1CFrlBR/o0tdnRWYLzwU5DWTSryOt83qfzEWaWqqbg
//HFpVqxQgdziM2kCIPx45prkx2szKSaOUZszGjq0bZrQKYrcJE++Jc09Jz4IZSjQ7gLn0iw5J5y
XjNUkpLy8+FGlN8jrRfCFtD9eb6xSvFxypofhyKRVmprTYGaMArImzTkvbf3sW9MvKtYOpSxDJEt
SpumjR2ePDThJ/CyqBZESaLYDa5+hSIS1I/qq+IWJtofQEFME4KlxIhl8tadBjePZW3ELIOSVXNJ
1Rw0iVegRoz5S2AysriSEKgfnpM+r+iNjEy9wz1sb+hBmee2IWbJzxpawBQz7/eYHTf6Vzid8Mq5
UNiM9OJy5w2OitOTzpyUbszxcSwjHMrgtsjUGn+oTX+MY2dubT8Y19yiR0YcWJI4stF3WR3cuHCZ
dRQClZ/s56QR7Bki2B2D5WVVqJfOdr1hVhbOptwzAicgmQw/pDfcVzBoMX0iM6RZ+8mhp7RgkMmy
x1lrs2dfIZbp7cKcRa1BdrLWnMsTAl05w257+40CHdvuAFUg4wL92AWq4gKw2QHpiNhS8H497hMt
swO36UVsYCHzZ85Stiy7JjaOUbY+lr3T+N2uYnoVygVHpla88lpftOUL2AiVm8a4qhvqCXcnn9wP
818vDSIyCIx/aLKs+njlsObY12TBNqhfYkAJ792rDzc7y6Fj6Ve8B0yg+Cqiz/AbEv1D+X08zjZ+
I8ABu8WTqVPw7u0YRuwdmJ/m6pPsFpsxRiBCE3o7gK4G2GlAhRY+g5xkARNV7tSvhAaTw/nPolmO
/dT0lac1rUYahGhMyplkJo7jBHIrlbzgG4AoDkXmu/n6a2ByVaM9PnAz4ww6rP/2cHLHekH88179
2En86YNoMgMgO+ZRDZ9PNmld25uIrFmA8H0gT6wTxL1QE8Vr+AavwTbKYdaxMRnwCe4sOfns7vE4
Y1aOS03Nug5PW2v/tyervDibeZjjlXLpSzR47rMjBzbpIQb3CevLLY3e0a+HR/8yr4dXPuWE+TlS
M0rf7h5uGbfRgI+nOkHGpYfWuk+6tl8by67s/QCvtfRetM8UJ4A1LltQGFKzr0/YhgxCrnxQ7UP7
J/9Bd1CKNz02Ck55LnwHqYoZebLy7pHAwaXo54NTe6CAg/ELY2DIs1T/2+mDXhUSIOJGWEsUBtxw
DZLRhj5A0JF6csgSv1XXcuprssmrrX1eRrIN0cv45Z5a+JH+MGLKVUvSWVBKTrA3TsEWspoZFruX
4BSUoSBRHEniw7N5i5qb5u6CFeUwvXlITYOuYGX8ZaKm03oVwnK4m78mO8Bq/oYhlAZmgGbF1p2T
3WSu0S21vngOP7xiR7MmmX4xVGryHKgd5BWymPXP8JcrdnmZ+Wmxc1praFvA3Svz2WBCCmYhBKbF
warqZAlUBCgZAowadioaN7sYaSQMu6b5LletyijFB93zfY1uC+EpnunJWu8MklO6KPRO8SnYzBEB
ljKrfLFeLzyO8+ASbH05eLCLUHyHe7D3wYyYMOgUqF2U9+Xer+PfCdvAq9Mc1VN4F2JpuBwFJhQB
OGHK2JDL/uuoOA/qm7YRGg/vTdUtk98T5CS6Jvg1DC0AACle6Y8E2Iv6p94ZtgACHwwWRfPE7YOV
FHgjMIEmrLNKx4AbQq+FofntJ082OGtdtjGtWReMPkwDGtGsy4AuW9sHmE7ZmeH5TTrZ3lqMZPmw
3aEmCo/hix5PzAooP1DosMbQf1dwM80vuTgV9xBXeLSAVuE3DfxyFvBE8tjECbiGY69M//aYhhI1
wDfoLXS29bXHIkcpSKQ+Nd3AMGBjEDT4QXwAqvu1kJqRK1QiZkPOotDWxEdHlaOI08EFsj7ru7kO
aPk5rB92vAh6pX2s2GAFYAGrVOcEoRSYHReNSS1tBmJE7gtQTXgvQK2xkFjZN4HEgqayMI0Bm7De
38vljeW/LTLZD1QQ6LDSubywuF4vH3N5ngbixUidhsa4KzHl/9noirZAm86/4R78JWBsW1pEjFnI
EkPetBb3ie8M75nJk2ymwLX7chGoQ2IqN2kw+p8vPpSPv1l0y7wnQN2DO//tbUfI3IiKMDlNeIbn
4AW1vuRdvPAQZ27OetSXu48qAA9X/MqQg1izVblTHAMKX+zrG6b3CxR6zzvZNkUshZCNpWDRucih
TEteASjDVweYgD4iC+7LN+ahI4Nusi3PPMgZkyLy/lH1ZV9X++CJTgTW8g2yEDo/hKuYNJV7+uwy
bShpv3sIAd5uI/fvc9gjZXpMshBWWO4O0x1u+49VNa0JPC4auFwZ50slMmFEywmoO+cB1UyKkoQP
EvleUm/nsJQXlDRBd7fQBKDWrRMaoWww4oBl0avN38uqzRusjCC1P+jtqNpgRM25mbF/wQ6HcffN
cevoFz8ijxAZauB/Z1hZzxyOVGW0bzjlt7O7OdnWxl6r1biT1uBuEl1BMjj9BbKjOTH7GTd+F1KA
Af3taTN0vletHNcYF+Wfs09RkaaLL+rGgHm3femWaaLRylQ6QJe+0W1sPOB2/H24K0Hr8H62zYx5
EkPqp/X9ysx0fHOsffNGKB/z5r4tTBKL08MsJkY98RbbXuAKY5Dt4urbz93Mz0fbjtEyf8AbqKnL
zrNn60QM5s/19rFhwaf7wgc5efTUKEO/Z5eL8ppcmPeydgeJex3c/OIWYZyiNGxYh1OMxjGr+ygj
t+W0Pgsq3KT2u+heaHoMOLk9fND5FuajsxJUdeoHgy27LROQdoo0D+U6cwEYh9dBN3MvkylQNcdk
CFbCmBgbI15Ig9yCpS5rAp5Whoo1wPirwwCc91FfnvjElzX7Q5HBrLUHBhAc5k/Ay67aOkUKk5wg
u0fyVgLyTNQoO98unyqEjT3hBXpVwC97bln5kaPwEROWPXMWVGJsqH76aLF6tfl01NyLl8MrWTE6
MDjHhRO/VFrUyTBJ7JQgQBhoahmGOakCWmsERDHNOJ3IQhiXngEFPeNM4i9TC3lhKuHyEj2TCL4C
pwfqXcHy2RKhyHcEdkhKMij2jJaSSY2zjpsOWRRH/vhErW6okSVbPqN9M/s9FWsHEb8oFAqu5+/h
xApNIvJo1M9PkcXwASoav5G6gdiUeLrQ/7a8i4btp26T2W8BeAeAs4JXpzyJLuR3hc4yoTPH/1ih
k2rml/n0AqG0QsldmBg88xHd4SOaE94AVYZCNh/OShw7zfSdbbgNixGaZOBkyo03C3i1h4rLRUHa
N0OMGiqtU3zgC1FRFvLVhDiIhuFZI7dlSc7CLl03pj/pIuUlUVQFlwL8BXJsyhvGbW2SUdje6Hhg
CNLxlOIqPmk5kOuBWdrZBn9kt4tmXsorIO22+CcPxAdfn9vhlb67xdYTytGk0lopb7M0OaTahdoV
Gi2ueKP12yJCXOcp4LfjsoWbtMB8o/WMlbzFqsSQm0T+DsgfZBZGk/o+syX9h8DOYbAyRTg7ZSoB
1xTGIeR+TL+0DA3OAXpP0gaXR0+jXyHXKgcpeerbTPU6RboxujJqPTYPBD81DRaHhAAdaRV7K9Wf
xI3AoFxQ/aCiQadRhaPJfE+LgaFbM7o/u9n6EV0BgLUj4UYxzO6F6bdpWMdAejd+EhbZtHOcF6U6
sQsXV/yUVAJoYCrDoTJf1EzcGRXObDZQoZWPyCds0MWMmDKX8kg88l/+V9rV0POf9/ksQl6Gml8+
i1pmUGJgqYy44VHUGw0KCuVowgLkyzndqN4Pb5NIogyrxMtQ5N9/yG/rJBWs7/inhv1TAnP3QWCW
rlhe++DJqheksP2tpkDb+gcpyF/wg0Tg03TLTNUl6+fzYf8wdgZpeFVozArNngpcqCBCFzrsfx+n
vvOfQyRtc0zBCXDExaFs06e+sedaaaGFg1pPIXkBLQhfsCR5lh9njL4Ia4lMzBaSH1vlRNNUrXwB
5sRCj3ulTTdh+yv9xUhWRzk8MnTMrDE/v3g/De5Uci0KEdX3ZecQfzBcV0BZiCl14iaqOvU+VZqb
YdppptykQQVOEQuH4VTWWnBwurMl0m2KHJmkw6Rhgo4jeovehu9c5tWwPOHpw2pKgCYDUGzDi5zA
9na5gWtilxB9N8NSch5/qem3fKdmL3gV/IVIKChdksdYsQUx9vgZHdb6nlh4VeZIbFaqwoqVyUDN
P6JvfjnsKITtjUWV6TFZgsqA2RmMMh08keh+YY3qfQZVu9D+tL/ELJhB44r77TCPTG4eWuduFxyD
LxXnxI3+asU22n/r4HkbqntIEIeRPjNOwb8lib/H8gbRQ5BFUqgFg8rR2g7kkHwZFQyL0CNS9p1q
iOWTIyajBATKbs61QJtfgdgVlXjrHqMHRbwBfwy4F9HYXNz6hw+iIrkcFPst99qVWRdFx4hOga8L
rfmld+mho+MuVFHJE8fYiHovXw0guAYhjQ4MH2eEq9wZeoP0Ixxiba3YUmwDePHnKkJiqnzRs/HQ
SOonupQG6bLhnlA77KlsMayEx1hqqZon0iICURF/GBVbhG0yIPT83g/7hTxf8l9j5q9v2MRUbECq
gKrszGB33Ytyry6yX5mD+JgUMCQ4zLt5IOPDGiVOjc6zAe17C91IdftuXuO1ksj4m5zkpxTF/udf
aqOLO4xo+ArpZ1LvQ7CmlwDKByFnJFAl05fTcqol02rAMI/kPUP2KhO2q6nxL0YxCNSflP00UPqx
1XGKSo3uLKy/7MuZXaX40KVW+OJqGS2s/dGvK4s8R6eeCUOa1jAqQrWAXq1mW4apNQ9VFnZNuC01
z8MtqwwIpbij+W3mB44/cpt/56Ubsrkmb/dllEqCNfsUePbI6MCpbaJiRcTKboSSG4nQA/FJni5F
nAf5lPk0jlxneBg0p8R2zP2ZbxBaoeS3yJNHrod/qXtAD3aBjGsQpWibCHZ7m0Kc5pX49vNk2HlF
6n992Km18rpnABDYnThUvqNntPlAMp55dM68awLKCfcZ/Mznx4FOw7XEjVWFLKOCTCn6MKL9/T2z
HI6YePNku+UxCEOfuakH6ZSXQpZ8Q8ok4CtSP3xwK3BCbK9OUBYYRjkJNhCeKB/lKAn7K38EKRAR
/rBCOcKNZ6kfxeifQAAlukCdSHIglXOrTHEoBdl0Ie+zKmwHD94cgudYobISqMw9piqKS9Ni54EI
fJUNxIhhwPuP5kZtTNBE4IDuBTE7dZKMPyhceFSnOpEKwPLZAfPHfoXWrHk+NTO/wFCdTrYF8Rv1
wPveMtG3DBhI9c60zGWLX0uxiZMoYtI6KOLTq7JWBXMMWln4BSou+DwDEAWg6T52dIE5eWQBNUrp
Zj/TbUS4qbhFAiMdLpgNQoJzMssimtCYlzmsNI+D145eHiR1c4mqE0oCUIcvaJASp9qa4qjBQJju
FBk+vEiccoI6+JNKDlpY6wDHZhv1TZftZfLhEcWFcgajrkEpeKCa1HC8Dur5srYvl/ezx3J4H0Ds
b+bjMntRagvejSxvKNid6tP1pmyK/NievG9GGcWib3XDXe/qA/6S2KL2imqUc4BLBWUYQl1nx6dN
gBJmTu7DaQDT7L8jn9dvNI3Mvci9i/uG+Cp5UGb004P3RJFDNd5H5zUaTS5/LDHjo1wVuZw5RnQM
4GDHyJFuOXjC2ZaHeyVZqP9vyRwOeB4TPb45mezhUT9+0ZvgktSXXBkqwvkUXzOvOWI4qHIAZuiM
HK9CB0evDJo2Y2+OFpVtcwENWgBTzZWChDit/0rOo0VkpreP34Aa7+Bys5EFcDNyhMVJErCSM5WU
8gKfWlqIBvkc8W4CIy0qhBIUIQyKnwW7ztp1CAvoGnYj0JMXt7NMf6p9xUAlWdIw+77J03JYoRIk
0uHKjyD4SS0CKwuIop6quFSVcrMZb/5OBOFXFbhJ7DAGePT4e9jZD27kPYcDC2f5laOxU0kkO6g6
rgOi4bPxjnJCqUJUdvUHe7cSCIoS+DlbUtTxuk6oKe64YcmP8+wfPJVtBwciWFd7lBTcIPowRTQx
LtIGDv1kmPSUBsZQhja0KJw84Zp3ELMZt0aDAkQIqdFSEWx0qxMyK+7Lg3csWsyTq8cyaZIrnYcO
o+ARyi1Xe5lKiPtRGmMJ9PFYXgZXMnMMwHqt5z4TXN/ue3hhUiVvtBwKKIpjfsG7Q2zmItZB+Gky
ocMG31v3ju13svWyXuYdEpZ/MxOYsbltBgBYszYJXG9YE+xFkcnBC3AM1yECzqnGH/Ef2HVL9oce
Nv9AvG4aHaZiTOMCgultYfbQvHAobw72oT9yTs0X0+YoJI16DxQ12Kwr09qARg+Vki4tezKsFEIu
dtrpGXPXOoovO6TcvQ3eYLxwiKoUy9hCuEkV5Giu7fZvwtuK+EbD6F9ZzTAjRWP+Qs5AiDOuNqW9
KeFfqxTNga25i/Ng9dQD6IHQWR1J7AiCsv5u+Bk/ctw/gG8uuIXg4DbeL00jqRmjxhHSvhv1ZrYd
8KcDYOIN9QMFDMEPniUpo+i/vPfHxaVbG9YbPuNsUJ1NXMMfOjhE5Uu0W32gzeSWERXxBsG01YgM
v8wkj8Xs+7Fp9E/cnXNgCGYrJ7xEr4PrsXt+04nM6k0AUSAcmh333ntAMYOLBcQTY1mgSRc3L4l6
H7D55De+aB96p/aNaVDJAmjiD9W/W6eIU1p4ZNd3ZYwZ3uzoZN2Zf4LU7mk4tDngx3hnPgdVrtaw
rif3ZXZO8OhEaAVS9zTNgqnjsSA8ut9ZZcgsg520/b4nKzy2yq4Pzdr4snFnrPJmPyRAVrOCo+zw
GmUdnCuzFT2/em5Vv4Q3JmVw+5gkig7EjXkFuhfn4GVXOwyKHTytIkL3qLYsw3iZPJmgDnK2ViSN
5QwsDMYh1AOG/PvhtsXKg/vDrrU3fSaLVdj7X9u8QMfg/LpXQJES78o6vCP2LLwPdokUr5nZJuQZ
7DEj7WXRY2X9hRV1wheLCy5K641NOKG1T3weiXWEzQMdNeuVGXb3WAgR1pqMpGpNLdYqEO+Jlz8e
6pZjrIob5VXVgX8Jp5Ao9h8cTpGr3UxlHPY3dEHSMIipqHeui1D1tYXlRv3MHvmwiiZMELEaXioC
JRHIlwBC1SVyyyVxJab/qDrF1mZe7FZapRb/+0+MaTIaDEjgtDaQ6hS3EGUCsCjG0WTFRcYSmCsB
6iP60lc9FIjBvygjoxEztNICAWERFg1Oi+EaJVpSn1Th6DHvaVVDxglhYQISJsSAxfeTN8brQuD5
KenGec4xCu1pdkYdShsMMsQ0lYENKx237idB449uXvW9hrOqnihyAARYaNoBJt+TrOERMvJtCRBQ
hfYFl23NJlRDNARa3Y27BO09xT73NK97RablVf5D2jWTw+CfvrpIhyq7L+ikWpWm4TBMoaFWgwkL
AJlsGr2fjhniisTp0qTIyFNtq4xtUTZQceBkR1T5uSXjQrg41WkC3lQ8K1njC8AHFiPzoetRLypL
HtUsMO7UrSImcIp0d9r0AgeRwy9Ih8EUskMBbAuFIr6IpDwnD8TVVZurlE60hBxvEtJVwy9FxQjv
K28PeMs21TkSEKL5CxFFneq1QgIm0fYL6Y2ruCy1PrQLWYIxF17zP0O1WgtJK90aFybe7e0+l4ck
pzYCS+COOhhmBZwbwAUsI8UwrPJ3WACctUSYDbYh+yjhnMFj8SFmQMzSRzRXJEI+QBD4el8+RW6a
OXCUp2A1526pcYNoyC+Qgy5uBUhg32hAdS7pVH4tP+XaTzRTI4rKSV5QxNUG1lAbVf8HSMEe5OCp
rGU/IacICB63kTKiFUEsOpYMk+AgsmaAgMhUngHTly24OvG05OGI9MWPgegeMVeB7vmOHsBxj4Wc
+PRZCk389xOFSApxnFEaqRylbwQDtFKs90jC6m6L2J18mKqbsEgkS9cmqy4U6+aG5UDK/2VuXOAU
OiQmRqhLiXgCIYVzgnFydCStFqiRaqOIYJciHGlogSKqKaJog02NuIBebWp1AVt/r1K7v9QvqIiR
YaTWND7dC1bY9C+9Lc71bUEneotHkAZVYRpcg19Rb6i6EkBFAcq9qBIKFRR0cRlqnVniluMjgj6A
3x+9U5RTZWBlShVhOkX3EV7Da5MGrbyYPazN1UZc+0JJWCTHSxh1TLhtgT1YU7BGzo4qdnxYF9qF
ttkv92fBbcHyO2jnKO64A8os38uYvrP2pldtP1DisMhvolYQeQGTnRhPvwVQSutq8PK/Pp01KDoG
5k0ehTsL8dDhlAOSomXdJupTWqqq/6mgCr1CG+wcjf2r6BxL9vHmGonUbw/M3GvQhPfUZsZ0j5vm
A6KWW1gcao45ixqJMUWwVFiUOjNAQISPOHmf997jEdygoZEaeIV/wvz4X4wRS+AC96TePI4vt3V+
8V8lNJIFJJhsubDuu84NvIQ46xoFF3wVwjeueZXc5tvnlw0sjY1E/03KI+M5/P4ywlVOhmXYaVMF
UUVADO18E6qFA8StmV1Fd7dE9YK9RebA4WSdJ0yi3IcR8Eaz7FaDW6+YmA7mbY/+F+P3Cpe2j1kk
K0Qa/j7dMT/MoaBWcYr8RqXpbVEbMMyi3c944TCXDUIMXp7+DWckDrL+1dfFnil4N2CLfcLjogYn
+JnceuW5fvCRhfY3VDmQvqb/GAlHigxWXOlVXNPj5Nk6uEevOj/27ni0led3FE/V0WODGRTfDkw0
PIbzGD3mGWTVW2C2Nv7t/2JBiBC7/vu3MHZZiHHB2WI6Z/IW6/EAs08s65r3v+1yx/022uAE748K
i8r6/kfhVUoygIAa3AnT3bbUqmpbVYX1lh8mepgdfWyTfWWfyPTxEVPRYbAkbcy+r5xgTwJQGih5
h5RQNm1P5TmCYSglVz/EyJXuO9S6j5QbEK0SkiU7Be3QzMQYgsQ9owUT9lA8THlWapRNrcOUax/d
rtaxU5k//GPHQMi7sYwnG8hUX9Ti8gCvZjzb/T5IAxZOuM0w4XSn7SfsFQ9MtU8mYss4DHLpVLrt
Pl4X3B3IF9ttKIFzyBV4t4G6As30WfgNWuYgHfk3Sleu3LptD2bXFxYZ0wKP/gVySrF/DGpoR+Fh
/XjZWLZjhANB6WxlrUYP5k749hJADF7Exx172vuHXQ3OcEBEMrIpEMz16A9mDHJYg4WBpRbkxUTm
y+LYxaY/G0AA4gHxCSGHKGMZHFEoa5FowOJW6TMHgF8eW+MThuCY4mDshqtbgsW1HlO3kyT0Vp6H
xU3DgmbLA/yuNQ15pX1Dm82l66EswHtYCJa0IzDagxtr6rUmp43OmGwAlPAbCYA4sI1vWkP68qRa
+xi/0H/0y5OMjhMYMYfZpNHDN2D0CawUHZNKqf0BznSohrar2RJlOyYR5s7drn4Dwdmxy0wSS4zK
u5mLSF+mNpvAnnFO8z2EXFUKAjHnX0bbGagq+h1MAYcbMqAJZQUo/D3fdwDP3CYI2TvB1lQbeCMG
aHWAVEiIfelGqRVDwcBMZOfG325UTql+1JduBwVc/EkZCKcaZ+3jMYk0tKsbDz+oTa+PHCvYrnhn
ZaIqyj/CiyYIRhnVOq0VFLT1F/1PYU7htZ1eAMtaJhOHhm3i5OoRSt8Y05yH4i2J0Ae8UVw8mJgj
TDRHZ5O2ZQsxfalNHiKrxsv4FpzOHkYQkPM7yc3lsvXb3dC3fCsFvuien2Dx3a5KwB+RhIRJQ8eM
QpujQEOh1WVReF1tPKnEQhhZqz1mE36t3q3MYXDRH1p5boXPS8m7UTAYCPwP4AGIxUok/m9wcOp/
rKKFSfBiPQnOiOOO1ggMeXGi5sEOy1r1pAYJ8uTXzoZTzexCAqUIsr7tc4EBzySt0Atk/SSsGujh
JNTofzSd2XLq2BJEv4gIZsGrZoEAIYQZXggky4h5Hr++V3Kiw7dP3/axQUh7167KysxS22Hbawa1
vZmTn3vlp5nXozzHTkeW6xi+vsCsiZ+00ZPrrswSY97GD0OiyEkWEcn0enA/ONikUGkfwXfvT//V
8rkfmwRSQwd2W0nT1/b3fHs139Cs/kCujbtXMcLP5hV8WnBVMUyxr/cIgp1hP2iSFeg1/24GGfC2
GH/+FlfknUalJwpV/ckM1cPf+3dHZxkcbROErQE6leGtc96Y52xNyrExVy+8f+LzxmYd80Eb8tLG
KEqYMn1IUha20qpzmUiA1yKPARShDJbkmlYSnU+X1DrVtlOOJhcS8XNKzoEFF+WS+GBBzq0hW86r
uAdPyJceaWtDdpcfzI4J7wU6PV2BFTnnt+uEMhWTWuhzUmlNK3cC4g01COchddPLR+HEe1FKYUcT
nEY4/MJBoRfBDl6BF8KOwatAb6fmhryf8bZQPxyklfqINQc+FtO4IPgo4GkgZauj0H8JQXLl0ojU
O5IoG9NesYQ2aABItbHo2kYzwW/K49XkwR6BeTunv9Nfc1QeNVCubMhaSsN3eFk2WiACu7g5LX7g
LrSy03KHLQGdHURd2I6UmAxBF8HiLmZo804+5Aka8Qzi9iZUaCokWDykybRckxYJG94rTzIuoQ5K
0fcWJlYUmKtOrPp073yCD7O6jmPxcT5dcH+b1+zXhuKVSR0O+AFGNq/I1MRQBopzEpbrFH2cKvS1
gRqxFaCNwD9eY/iwMg0IewDKBWtvZ5i4UttezvSxgdwd5E5zhY5EFsjAMlSj3CAk71kGzrv5O5On
7qdyGNfwY7WvNLA59Ei/9Z/gfkL8xtk6iOh+UBORZK/GcBqQqClg86n5gErrDzAFVUNzlTFy//X4
kdK+UGFMoEehyQ5VISMUD/klZfaA5hIPtkGFcgsYogCc7pLIe+GR5K9pfqEwjk6x1gcuWoors47M
jPEw1mDwYnI9JuWR6RKZ9YBKw8hFOLjAr/y5Nkmi8Ahg37jImxH3yav8a2oM6ETp19/ToQGMl9UE
syd/Sug7X6FwSlF4xNIqs3kaDtQI2iGdcb/tVQj1px/ZSgimQgoCmkeAJMx3sgAyHY0IdCGzredl
kwkWDq8WGjZqbw96zic0XHDQPYGStaJG+TdK6uF/Jh/TKJvPHHiX7jLItYXrFfsEig+aVXR5NHHK
FuUI9QdnJFPxvnQsXs4A6WB267z4fTKPsjEIMDECabcWlCtxgKCPFxYIDA0UXEqVNtNf8MoTyrrv
v0AA6KXrEwc8PJFuzwR/JRF4GZOoiGOm0dPZBAGsWNMr8U1oBGcxfjQxQimKwCvshKw6aI/xPlr4
E6OH78LbLvyKc+lczEdcoNV/odl/hwZImoP9xaQp6wrf6izHGvKEmoFBrCHh6d/kaVLcm4w90KRg
BOmA5gsPjk8OAQ9BF2Ww5Yyd2TZoMXHm7HT/GIHWbbofJkuoyq7eqcxxS4RaB29zwnxmHHjlCXSj
ZuuUR1TQO48CwURjNxTP8uPHWQX/y7jGlHMTqyZcbXaTExnQ76nL2XInxSU4zrTcWfQpYZq9bn/g
fkzqQXRjJexDikn7qhlF1YD5ZV+HImOX396yZoE5tApxIaKe8tfhAYBOkDq1BNMPUVTAsgHrWbM4
o2+jehVw3cI+FbUQMBO/F/7H07C5DA8vCrTPkNtTt5/R6cIdyRZhBbEIvcz8+sSczMoyqi5xqFxQ
/gVho42vzI4C0Gl/Ahpt0Mngatnru4VmaY2pETXY5q/WoyCszNUFeEeLtVOn+YhejRr723+nXp2A
OL3gJ7qLhAlwAbemVWIT4Sp0BwHjC0PUA7Yg9DyfMyj9sJDpegbnF30wsSwXaxoGK+9Dj/SkeqqV
ZJxrn2FpDqZLEgUywmABXJ0gIkyNeaUDZs3X3n7163TY0cDwQ8wMAFW/DTsfp/DvjOdVR/7DJny6
4czpcADg127Jb0YOKxWeBMM+J+EMWT18CpU9I//vpxEgMxyVnsjy2Gejsq9fk5knzknBH/aJow5v
wMAFi2cacmwyq2KJ922+dy+dZcnb35yS12A975Pt75GSuz6t8aCDa3gNmXp1YJnLVRONnBQlTFO7
4NDQdJdlex8Rmw4mC76EjrXWcbC3fnm0WkMvpIkciq56dWWpqjFlrFrQKRrGNDZYKZn81Sq0CSGK
ZMdpSW0SmjsjJtjMlmhdyBU9LDomKFZwsjSPeGDd6Du0bWN27S6sCtHQx1Oht0GwhXLF0rzBZzrC
FkJ1qf6p9K6DnTP+hzG87XDGG1YHFY83NPp6evCrdZnwvfwGC/c926RcYjEBC2iylKrJlYRl87P7
0ZUZ4wpjFlsj5jswn22z1FRMCnp9swa9m6l2nIXA4suHIWPlabG2mngePG2IhZqPV6EC1m/qUWp0
xckcH1EySNh6sAxq3lwzZFDXuJ8BGtEKAI55mBbBhXHbJVef9TxpoVtD9sdnLtjzkkuQlSGLZWgd
/hesiqpNmfsa1yeb4S2XWAJbIwwz/GqK0TF+5fhLcDuv3SvuII/ZJxKo1mDOzRaLYuIydRJSOSoG
DvUvF2Lba9NzIPMsKBYgOX9dgg8u7sB75xU0XI3MpVDVkLIbRw/12Fd1+AbU1/NZp/KcwOVihm7K
KiVXHEkAMvp6YkjOhqeXVfYp1OkZlX0N2MCqnk9Dmt/Txb9wMMLgfuP9sohZWLpTGMGbDKXb9I8s
zw0zJ3V+ZZB0fC9kdt4Mn9C1taw4rJ8xwAQWK3X3EuNcjAv0279Y2F70xu/RjtoBH6ReKdjkuo1Y
mnQfYAUFlkpl7a4TRjlHlNTsGQ/iIea+mtPZ7pcwwHzZlPBdtCTdLsIQUBq7x+i2A0yRFBqSzwj6
wQHEgc7bLRWcnkCNe/cPM2y+gfFQG9FC2fu3CI4sdmGYk/LfOqtklY7EKNDE4SoWnXPQ4v9HGjYC
BGff7sFTB96HBNKlX2/gATG654iCajwMwZAH98rpCzOUWnJjb7GI3s8b6Y76ZjUXlr4alxhngbNk
zA4QNViPly5hwmnIXAmGp3AXiTAVZ1npoY3E+lqWKzewudFoqGep56fFd0F4c6QBWOrgb6ZFraNP
BMT2mEey8orJ1qJeEZ+R8gbg+tM1iCVN6947MET4OL8NbqM9K+gSIBgBPwCHYxgSLVEKAJkbcFkX
H3RK8eOFR6VHG5qAggMl8yWubtbmnNGP6UsFHTw/vcnH52nsnZpd5kkZmchg658D/vSUjk4bx/oX
xGsmXSEpXvX1fTo4b24+XdYyd71NnYYDLCgARzCM7Lo1R8kipd3pyFY5vk0G2787+vq0QfOJ8J1V
H4I478E+oua7oYqTFSoNJLdCTRdjFt4reze3CO9myd3gC3MBINK4KCOsxiX3VePbbHztmZJ74b3V
JboEdNeowyVHObhQfhkejEtJr+Ch6Yyq9LnJakGUuAc8PQ58bJsYBct5Kh6+vr3NiwFV6Wjd+d50
Vsjer6Kr48KTdob6bsj47oF8ZYxREZS9svfkZr074Knz+vz7KWHS3Ww++iG8oM3GRvRPn5lkhdvE
GgWR+cHKHvvemtnlG+IY6l1gw/82XAYM4EngnOi8rfwaCE6Dsr6Kg4n2jXojGlld4mJQzwbzQbLB
fGRwC6TrJY+WPL/q4PdRsbGL6r4BrGiM4aWrm/DvNkCsiRPVa8KEet0fAKGOnqt+HcWt4hktFXSA
K9iA8y+qRKt9CGTfu453LTL54mSjU6AxMVvngCnUiMcKRSQbQmNGiH+AHAYuEqD/Kd2sUkDDCnc2
B9lKcbUobl54w8FtAll41Ch+SIZWdQgF73vwnl1n8A/eIOS15jetQVRBN9neo4KD4kxcBRVJeAOp
VVbco7O5PpubhvzDYEmVj+L+gvRXrNrNBGtowgvCVlYFQ/mvbabkklnTVAdaqDttHZoAso280lOc
358M6fn0KxQFTu3DVSAt6j8XPl55h86j0YESBuKO3Jax3zGpnAgCe3CjNf9AxoBOw5zlCL7Rm5wX
IZYooijUJg/YNf5624fYssKRlB1ovUvBHv09Sd4JTvKpqzSP6shb4WhK35B+iTi9R+m38I7jxPl5
093F8ARKgo3PBvlXm/t3mRh9rNj4HlCIfpdUa6YCNIdTQ3LJavco2zwz7PeX92AWmuCQMMurVkrw
yPNGTK75ZXdXYXYikEr5TMAJItOCmliR/pqPTW8Fxh59RPEiAHugSEQbDPPF8iB+Eoo1C5AB60c6
S3RJTjOs91nV/0iACuJi1YoqDP27g/mvfkUrvA35UJuL2YIePsXQlJjrDoIpsrTmi4t7qEpEq1e8
GGEcYrbXemuSkyduK1/+JjeJdhD5MLovigdYwKsgyuTXqVDIj9LiIYlFXLGma6uKWjzWw6Qa1d42
q5QqlzuV7SaL0HD0HnuBD4QN9ZVi1elUP4HJgUaFzKtnesFMZBjuO/eG5sY+R85xHuvzUexuzUTr
kHQHlEsopVjU0IGD1kyPtEmV9kgpibFKAjkYE4X5ObVW1R+lZ+oe4cuB5UCnhGkNBMir0PHjSzcD
vDCWQzaPUHUZPtya6is0W1P/6LsNYAFBKtVXe2PlKADKAJCXVFR4aJY0iyGtAST6+lK7bMVJvcc+
Pn6J8qROFAXtrVunn8xD76oTrdqf9UEuD+8ONRf3KAeFTSn0oZjjcsInlJIQeYFwIprChAg7FsfZ
f6XtK2JY803pDDWHvcKrvSG7rqkScEE9dL2YaIzfLC08lmE3A6+oM2y0aedmXrL0PyjAIhbimBnn
sSC9HH4sZjT5zc+DPGcL2DkQXz0KCDEn8gj+Qj9OZBDs19Y2iWDJ0QLEZv2G6xLflcc6L4b8zox5
CES1LwWPngBIzRUwkPPkQCxN1RoVoRVUmh3En7Qd0ENrYauPqccAk0A1/NoB1eY/Y/1LoD4bQsv9
O/QUDwAwdY8j1pHlt6tX2MzOIFtlvB7aU1EN/lGyscgM8V8p4+IkKb7aIoyQ5L2bX+V0we4CWvmu
ls2AuVQrM4o50dSvzOiX/utcyu1TajnQP6h4VNQUHy9YRlLSzUBIqJNUuFJ1C9OItKQRElLnoxLl
nnJnQA+4Y2t4PB15/RNbfIX+AIROEONj8g8YVuqki/knGdPnBhKCAIpUhEyDVcohAQS040q5tzQi
1SCpmAEc9CzVgXZJPqQZFfdVkIPQpyYWKESBqvA6Imfwa9yAlf/mPh37a/8SzGlv0GrRm6U8GEgY
+84H4BFsCcbWA4oWKO6X3M8VaOnQMe+KqgUe0hVdP9WTNdwTR16Dg3gTzenofMJzzByxZDc4jLag
l+pNi2GmbSAU75+E/J9UgB3okAbyTfag5ndq7/4LUR56kB3ZGKQ3+IpwkGI2i9Q91E0rPC21iCNi
rnquxY8IUbhMsjAzw0Erg7qEej8jiUZzBc/gNEkTWuVEDPpTyPGI1Wm5SdB4TEqcuRywv6t8PRYZ
vmJwEMAZwMaU7dugE8JWZxcbWurGybltBhcGbc12OBtuu3wjeLLwu+VVZ1t111zjy9ph3+mXf5rM
/4Vt5xUpoNnGMRg2ha88KWp6hdMzpC1zI+n33+NER4UaHmcYPvNbYV32Dg1gkAXO1tqwysjYRvdI
kKds2JvMI1t7x4p7RKzwCxB7PYTNcreNQeTRfpZE18Ud8wL/ncMUO5U6oytvyL2kCe+d5/ccoMqr
8nM6UNRF+aT33ufsFEwO58zdTEgVnrP3DEUUuUIbVxdrV+O+8CBKQRk4B55HyxXzBW1siJfu31M1
Z4CHyBEBAEw8kmGpdG5spgnBEmL1zeQIB/yJmmi2igmNYRAiGsFf2W01AiEiWkKskZcQ2F3FjJ3m
FD3h8Ek6cdt0GtDg8WcG+EHKR7qzmSDliRnhhpTh4QPgg+gjR+2WaaEDRtwYTwDDyya5kYbnMoEX
j7Fat3GUQXhztmt4h2t3nRstF5r/gmBO6lOpSJ0VFSORe1DrVDkuCELoSrKr/Z7SRz+GosWDLPdq
yJnrpsfeJqnOKQsovUdbjKO+HI87fEDDa03ftHxPTwxf8tcoMvzt8nDzBnUDn1tiyW3c8rPOGBaF
3QwfezOrYHgt3hM0eI5UKREWMxKeLQkWZRwL/5Puh7CIrQfjzILS9E0/HEXmGTOR7rnH5FHIQNfh
vsP/h9oIfs4zgwbMA6QnD7LOcfUdhkzfB+jSpzUmGswHxbuEqsoOdBzTTQCzRoacZ4jL8gdpJ8kL
qRm3UO5l/QddDjoa/MGDgvvBUNeEqUuMmX2N7h5m5SNxwVhf39uYc7/XOTg3+/pW0HJ7MfzI3I2M
SRKzp6Wl5+5hGF7g+BZi7BdBKMU3HL9wu/UL9oeMjSaHRz9A/4ryiSJzxjpag2ybAYcjZ4nGSNNG
pjy4fDEBjKfmtDdegXIkRnlt8MWrEfq/8S5FjAHdSsnOmqbsaIHa+DWsDq5gIUjYoPkWmKYXe1uw
98/lrzVYYGf2V4C/PBgD9Qd3HwgwOF/sC5MLwNAKilVAFY9ZTV6JePOvQCJODrYdjLbIPugiAAzS
D+oc/lBmhwf6kIPrlD0P7sh2K/0IMm/ErO8IwLn+i4U4e/3gr4LSGNGNN+EmcaZYdAIPTES4uwSD
+9k+Z9AMSeVWoSTTpeV9hmLLhKnLcF6eR7+KO9jJasEJEAeBOUIrXIh3iBe6gXGkO8UTJZrv3Ha3
ubzH8iCjxv98mYocRWQEbCsy3C7B5DGpzxQfNwsbaQ0pDiuMJzzYMGKC1dzdDk8DNCvLPU+ah3K1
3mPx047kuk3YWrZmcOCf0K0dbf0m41rJ9K45aAHnDlOE8gsIz7Ccv8c6+sVowtOvAKpQbXfCqf85
RmJMxuvsULkXnJOcUZNKql6ovhiMljyCEk37hbdgSM6TeQP4TVLoMQb3nzqdLIqzRU2l0g9w9r8p
pU/7Tv8Dn/GgYm36F5GMnHXyxrQkQPVyDA/MYYQuMRI3TolxkRrWKqgmF3jCJApVGIzVG9+R6+TV
4vVFB28v0TgikBFJSXaj5BLwsHA3IJtddwxoGkWASnzYwEnLVdWO10kleGNixsToC54r7h0rVSxU
MQx5Dd7xzwPO/YW5Meu/J4q+1ncqBIVxe7BdYngBmaAKKgdhL6y3GOjdZAZ4GYG2h4krdSaTp0vd
WlLtl8JmvxwbwRPnqVFnbwNaHT5MIzwHjc4TKvWVWY+PH7yZv8grCNXJu91tPGIHp/HTP4xLNrY6
2NLSlt10DsPTsOVfSaFAa1plnPct/6htcBkXDhjbGEeg3opxtkXemF0nBSZGuNBW+xdwZAnQgaTj
dvT04dZsEcxgBsYIafn2Cj0t0Z9OgeW87eDQtPABBvbHUQqTeLzSnUbE3J3jpNXoPOgApNv03G1e
rFoCbNmFMXvvlPuM3Yb58gSJg9v9d8veuPMDh4N0vCIYss+q/JfiWlLn9zhMEUueppjRVIcf3mR0
wAIcz5pBuwJVttopkiKpoo2CANKpDrd4xHGYYD3DSPSjuV4igLg+7TqTR+Z32ma9GhDkfP1zO2Gn
2+o9ceIr9+ELtJxm3OxvPFyPNs4KVra7mwNnDbZ4YXFnTZn1NePVzfytYUH+I78c8IUePaWUwUe/
GKfgHieH5oX1dwOotu5mO6Txip3vBtu5RsIymoDmJJsewJ186E5QGsRNnM5pOceXFHoGjSgAOUKw
2+v5LcdA/h2DnTb7vzirHjonD7Tb/sOEz+CUgDS361QnMB7ESV7EMqNi7JD/nXv0wXAKIDhtzM6T
B7qvuEGbHpjVK7fcNZU38ZWXaodXv44UY4xDQS24gyZz0YVX5wjvtfnM4wOwMiPn6JmP2gFW2MCt
TRZPGbhYTtLrEUyqBmpfgjcVHGfj3b538dVBcIXJcJsJvOalBuB1BOfDMKhfpvAdv2YMHzJkpmAd
31az5qGCpXMLxFO13z/7/r3i4RLDc7rjjoVY6dm9l8ItA+a4uouz/zvyIHDPshp+HcOUzd8OCJ35
owhZf2gmIfJZtZwV9PyFfYWYCDiBghLycf95DIvRipGIm9F+rkJuTb8M4nCLaa+7lEPtDR7wYKNZ
9XJ38as06jtSD0YIxWYTiDpvzWAZIgao+dvuK1jQW/bJpszj8GolOrhgGiAeuW6c7yzfh1/DX4hY
mG9GDHlfaag9ieqGfVh1DqM11IEUwKuIZBqJWIy9Bz1Ig/e23dvI8KGyzfC8oVSj4B6k0Dw5Kzxy
sGCQUl9oBAo2NlZLv6MSbOWXwe1Ne+FtkvrPPT7GBsrFszeYpwDRB7sBonn0KNco9p7gz/tvvq9D
Zj/cdris/fiWqmymdlyEJBngAlCWOADW5pOeK1AFHwbUQ843KhSCBBbqIxw0m1aypdbfzi8jMkWa
gPTbQH6EhpGkAT9ruJR4baL6s2/cAeAzc+gYJkZeMKj57x60DQjZzKukmkyrVstLK/wu08qAj9Y9
+C3cGm0QCYgYcPZ8WRDY2hWLxzl4fRjBpbY3WhW7GSHk/oI3UsEn3E3MqqM7TKLb75rqgWDOXE0i
K1q5rtF9xu8+tGzZiVnMa3uEr2/xSrXDlM+lshLVxeBwQIOSZUstRVpDVfev5m3zUHaBtAlzsEtE
IRyvfJHgNAEeSe/46vF2zKL/SnvuEHG4GQKUDMLR12sqbXepVUBDVQO+ACc/7gNPb5WMJfNBniTk
iOLtDWCN8lHmUo/gYxczxnRFK6BVmCPTtyMPyjoDCeqIEvRvkeKg1WUtDwoCBgA0K+iQ43AJzV/U
XurCsM4hzN3m2OMs6rezUyDe+QNH0jppX3L8+crSBvLbFL+ujn8XlALnRuh6dq4Q2F903B/2ern/
aWJ1/HKlPtxhjLILoGJ3FJXB2ZnSBZerNcQ2a1nvVKYf5tw1OP0++D8WkbDx9/d+nKAcifsOIszH
iSr8tWCzMgXzC67eLSxzI6TelhryyRpj6eyHcntQz0SZRsqNF3G55bVA3uSFhS0GCajgBLE1RN2B
2jO/jWDtkFPZzSW1bbMzHQB4iDpUmSgAJ9uu7jxrUCmMclgZyta4NN1SLJ+6JzQU+r6yW8g7Sz2w
l623bLuGrwYO28zfwwRk78F14KWV4NS/zHyBZykpMIsNpNylyEcQeZCPV5r2yIORvMmUAIa0fp0P
tOfQufLemAQAzqgKBzICGtPx8223zVMQOUy7XaLEnWcKuPAAwQ2C9MqkGhYvkA8zDnu6QHHTNRp2
y66/9+RfgHVVg+4DglGbj8At1I8fx4l+g66SSAr/yORK/pgHjhkfzUHBodqkoM4xzGpq/NDjKv6h
ptxLJ8HYnIXyczd73EXwCYyVGOsGkJdjXu6yyBtwSQX0xTvinFQalxQUC24l1y9MVfgMwwzZGi7t
NOE1CGZB6r7mD6o9rJyYQID7QlRSgiP/EJAKi0F+Z//k2mKNKM9XSZPj/oFzEsmixGFSYVFpkHdK
TC+bIIlBEkYDgg3QgpIcVvYRAp0LlWBwmZoJpCHqVeotZC3KWfOoxMX/+13eA2BIBYFqM3SDkQBx
IOtioBqOFs23tgFc0rupnIO9y3iUMHvOGIgZ9kd/GJN26eFDWpK0dtakOyymPSVtBqBOdYRsnHob
aBGShtxXmE6OWgBQBcqKTY0jtYcAMX4dM1WH/ADLKZxGoFKPx31UpFVmx1zt0lzNZ8ZjMCQEVRRt
aVRV5ozWOE4p8HsaeHW9OjA+syOaObWTmtw20mZKsQlkBgmJYWSiNRAsVx8hZpuIjFXxpMSsIDBW
T786qA23gTE8/UBgcfGinsrjZYtOUsrHCGNj7hxQEfD13pzM+po86o9nzNFiEJVznYksEmuNaOvK
3ikPQhMefQtHrX6Fyyy7bQznD7QYYRmIgRVzY8VLO8GSBNKBMgi2ByeSOEF36e0siIf7vvRjEkxx
rA0Km20peEn6E05AnTzAcoBtkljTEJHKSTdy9kTR2aDkVheDwpHlwrhBAGVg8ta3glcgImbgK+Jh
mzeJgU25dHayNmTDiURvb5pmDJlbSuqYMl5bRs5hnP7eYsbVsJgxwda6jLzFaNbfOH2IGtjMaAHv
af49vYaEf1BQbLomdPpfeKs+nHFD9RE/w9DaywTbOJizWIHhotBj2yFbYmFS6goy4JX4vpcBR1Nx
cVeh75IOcHexXeDxbgPqJ45vVXoQSt04k2EZ4zhm1EtoYTn0oOFpJhyQRLymkJR+RJs2Die04b2D
79A1Hms+EhLVjKmEPi519EzwEfgqW+ByEh7S+SGBO02PF8qe+hfcjYr59AQ2AiGtyTPWHMIxNhm4
UoFoINEAG6gMPQDeJ9SAlVWz+iPYAzAWJxlbQE3sn2OWaSZYDMAZEP2SKH5h0Pe05gnMeXI7kHkd
yYrKMPoQ/iZl+JS8ewxOQ3T0eQRsVG8GM6Zmzdg+jAPipon5IGtAxxpr1jOEzOXyZEJ6YUigzg0e
M5odvOR5oLHyNXz+B7jO0WjCGAQow3QHp8ClRwNUHZBMxMD6AklnAE+8k+SsDQuDb4Uv0h3aGZwZ
vxjjEO+/rhK3bn7rRLG8V7AvMtFl0G3nzNKHQd4YCwo/BvA3i24bahoqXJguTVaEgk0bYKXWa/RY
yqBJfGesJ0Y4jqKXFWEHwN39Io9EEuyFUOXZLZLizEGuwutWOuIJMrlFk7+q4TKMGsBtCgcZu2AD
/sw0tzmo97wsrX98M6s4itPzoLOETtQMweGFCU+wqG9ylWU3ZONPzuEMyNacVTqU80EIwLcZpFOp
IjjsBH6tkPTl0cHsL6smk2WWjJ3g9y4+QTlByuAkQcagEfpishrY9kR5/0Ab5iNL6aTerUzz2E8Q
fVipODNxaR/GjkWxjrguySerTR0rPgMvCl1N1KMdeAORKgnDmDUogyBCFRi87hAHMHuM3mmRshfY
QherxJvFBv9BPLil7RhYXvGoGbLk/TdHhGwfoJyx70DuubQ8jzDu2HGTFHBcEUkDYgO+HnCzVhyg
UB65XOUeH451boa8Xgs+yCTkjjawV9aamYVOpEuSbRL0zr58lKDzwazigKMrEnD9HOHF9AoTmckL
IiMS5JuA1wi50VbP9Ptg+9BWA1w9zHGTAVCPL0W2pv6q2ASK96ICE6pDQIAbTsL9xdQhknMwZU/o
ePvQ6ElX/fGaUHIzDhXNM9Df8OpaZgqCeH2hLZTg6zSGmlV0qxAkUT8zPgKEnahX8+OvQaFHOj/G
oMsTTfwJv+MVc2ta8HCWLVfnW4g1QQYzmOb5lG7Onv4ttxv0seLxfvD2HSywgIcXvmDItqsxjTtW
A+sNni1xjcF04lUzGcbiiOZkfkYbw8Q7B5ePWVwiIAmGjJjt9sI4U1ZgQEZymOKjnGC7Ku+ReBGc
25wAyow2kLeaLkEBWNiGNASri1fT4MU8l5JPOKvyqjhAvmOG3zFRPKGJ5yVxTLiJY9jMVpxQ6AQk
PRAfgrjBYc2wIo5ymwi/x8aMtcFGWvU4ODM+AMZpnM2zySRmLHf4dfai7lq4rdDjaJHQU+Q6bQTe
IvhWW7ls/pXO1Sl81dNKYYV7WCLGPGa5BV0caSCL/ippD2sdJufhwkfEIrjS9eE4pIEpnaJuEeGM
fPVqAjLHXjxxZvIL4jNF2aXLz+s0bkJmUa04cH+0pWXjgpmzG8DVrt5NHqr2Ml6RDj1tkGPlTghY
E/Yqo7wCja82TE3cZAAODiZsTCVFDnNYeVlYXmb/5jCjeuLxWBVlCFU3yLIVAmnVbUFUZJWZT5NA
rVERBmkDnDteYQ+WfDJZ5pwjMjZivc6UAD3dmvfC2AByeA8iaeiVazY8gyaQYXkgQjmi/RFmgbQe
JYKUv8DVzjCtwDmV/i42OxXvTFa5ZtEUf3UbHJjMgVGbYMCy0IQ0P6wG2Q1uv3SZOY0bRS2RHHQy
y1HpgIcJ3SZ+ESMOVHTqSdxIPvQ9fCK8ZlIP+CWDWQ3YqvZXGFvIiY73xFQGrR+rlh23/W66+5i6
hxT22GN7M4+F6MeaKEdlicPRkXBCfW1Ei1SuGJB0VaDQfUC5pYaxOA5VpPZ6xvQTORvJi3X2II6O
b5N1vr6rIfl1TeO31CzfesQ5Ps+W6Y/VJwlHnGOJ1seA0SrljwsJr6Kg9/6N2fBKZ2ChTVS4K7yq
O0F9wOwlId/gDbR5Ys/pw+LtFHioX0xSPoKOUlp2CwFN1hQ1O4kj5g+QbQii2toW/ggky/DMhApw
BBC1wuXoz++HsIM16YDGxTKDZqICQBwLxWG2FLdVCnUQMsoAoseHVtJshmOllr1SJU3kbferMOEp
Mwi3RAlWh7z8qlgv0UlEkMWTUWVAHdBT4llTy1JMgN1Ek0g1pMpcw2UDoHfP/AQZBWDB5nvASOev
M0hciH9FCEJ1jxaSRnhw2f/6PeqxijzyCoKYbcxlQF6hBasjJZvwMbTzVLKxsTimlJ2z/LA3cvrW
eAQxFm/sGfoO0mqgxyBm8pFDEjVi2t1oZFXdlwM5vYEVGMTdnBOysPQ+JmRzj72qWJ5S+z1cyarL
yBWCmMyJjPXkR7MHO6u/JLavXXI/zOR5ZuJPYte/XOIYgtQCp0zsE+WVQppEpgEVXIufJjRf33QZ
SALpe0dQiJyMPlSP0q5RJpteH+FDnyXw4OCctsxQgZKadSBeBFNH+Runj5U0ys6V/Tfa2lVJWa4E
xG88emD6wCcglBHxHac/8v2f4bBP1Ij4HjEw1t2iknnSQGiFcterlBknBDWJX6JNlOhC5X+Lg0VI
k5ceQ/KOoJW78mk+del/qp/OKrEyoju0+ZszqY8YuDvXjpY7Gu6OtMD/5eH6UzZxykSFX/ARvcjT
EWtBm/Yy0pyuSknOGdbxv56/ylseOVZcdBDXDKJG406DX1RFEHcGjn3zUI6nPCe3dMTeHDvLzd5m
ZXAAcgwj0/5yMSmvYR4IxnhDAiR/JxFnzXgTbQoFHEVGMfZP5Esm3AmMNmdMqCnDb6P13EO+8aEm
49ju078CWNl7lErYkq7e3hb7kHy7ta85mj7ckq7jdlpMBQNWkWq0OgXZRF5MuEwERTmykCZ0m1Gt
MF+/5xhKylwXBXktoRGPSWLVU6/lZNcJWzbVh8VpMi/xUSki5Ax7Qvmpo+JuNmhDHJnGwUgLUApe
AoLJ4PhXRodrYNqNIa4Gv6z7T4w/Fp6IgSRWPNRHR8lKJtNl/GVJaNRFE9yoE79m36IgjtpDBQrV
+s9ZaUw6La88rGl0EKNYqGZ7ukKdRgfNNryUN/Pu7PoUfxdweWY3orJ0zkHVXVnL8a6DzbWaWns4
KrsYCwV8BjHlxrFoEbKIYCHp2ATIROwC1Xp4gDfGLHkoCYWVIL3hspRPaAfC/uMzCKWhL5xHVfpd
azKaJiSJCS1eOCZ8wB1/4vjE0FHhEOQzpgdiIPc91sg3RdMMOvAmkUCErFAiUhWWnMSlJ4avf+HB
8nWbMTd+CtcQJipraSWVIgmHjw/YtDmoUSWMZnvSWvHPAboZMWnWp+dw0jQp72DsM/lcyitRebRH
zjaZO1ZLYqFQf7B3YXj//v5urF8cU2imcBShgKkyC7W6Rh0xQ2niQk+oJ6QJXUE2cZTN+svO37De
b0F/7yxfbB4oD1XT2NnoLnpqIauQJXn1nivCcj1SOgYjjqInzNTCLt8ot3YCnW4+cQCljxKdhwkN
CP9FGXwD0GOLxFBiaNUPQLvCIugI+2VQMjekNZynaFxX2KYBdR75jtwpBGoOcMDVaQAhjTST175B
Vd4s73YWpEC40SBeeXGJEwj33bdZ6N5MEHusLHIcAwSHesBlu35TdlW8fdLLBkM9N5ZvzZ428/tC
y/pzHAwBlY1MEMEoh9MBSbos9Qi2afPVeGGfxxWbSoMUTxABl3pExswUkukVTLABiM1YdxYR1l8h
3gRBBrBGv8A6kO3zDAe1BiXRNtSIH/KmMR2pX+aLwq83N32hBbxrp+EoSspmPZkfl/MgMlsDpTwc
NJrYtu3Xhy1Ke20paX80RE7TiTnsI0/mk1hDuXmsSEhOaiAGDNK24MjYy/QGJ7KzjO+lLgotj0/f
VlHqhYA/HtpQi9gJmqU8CNZKWp49b5zXqrhav1D9eLCgB87it02o4lAlCJzoSYMFMVIhliaDNCTm
FaSN0Z91s71sLzWOYIE9nYzYqSQq+HQPVIzKeVGgJ8ExhXLFitjiaiF408A9cu/c0EO0p0JblbRS
uwxqnWvo0bi56hi72wbHQxz05ow5dBi9qi0nM375kHzQDVgTDuhEFqfPZasjzL/OwUWe02+ZjGyE
JP8tejJabkjDkONDnlN1Je69F6c5IJ9wpuRhmvMUkZgTMRLApplDkx/u8gjU97ikYXRdPvGEUfIv
k8EkiUNYEwvESUyFJj3mziZVAaEGR/Ogp+QdgK2O5aeUlwYU/5q3SmoebCCUi/NaVsbnsM3DW8Xb
+BGmq04KWEy/dCR0nKLWjLEQH33n2/4YoM5foJCzn3pNxiniOYDy888AfSdFzWXCiE/QvCQY8EKQ
cGHB8Nj0SsQ/iLU1TiCCAMMO+dy0Wax4kMYBjggwj4kpchhktDEb6I7/ZYldIu7oC6B4gNzWS+Nc
ECxwIxaVg+PShf1LwFPfv+xQFN1MnrCqkEGv97R+yi1EGerE0MIi3p668QAhOvv8bXEEC7dT3ciT
laEMo/xglbxESYfDDyjCbcZfBsIxDV6DFZNEExISODBuotgQKTfGuzPKxVdUeZEFW55ASNSjllU6
ToUkLsqli9j74XtehJwK91+AkIaaDbRJ1Dta9CTfaZirH4WgND7b0iUppMfQo9laEMZfNv47MSvT
Bhy48lRkXyz6OOZ29BppWp1sm0WVBFFgmN1hV09E+JrgTEDBbysBbpfTNvG1GKQ0xfZ+yo1qMC9q
bvBo6pYstXQsnzjMug17ZE8xu2K21Sa4d0q+Yc4fLndtnjz8HFmsCn0gsk6dt/GW6LnRd9BlgMmI
dt0CAXm50zTlKltAKkWKkI+NFU5meBhl2IjjSgG4p0gP8fUBDolyhTiRPaziR7M0eIxbJ18Tj81A
hoUBD2Fq8zF4tlThLShA5Mzsc86i8e0bRTkcwNeVAfEk3zgYYruR5QBcuPLw8ehKoNMFxqPgDbgj
FdeVQpCSJyZnoAnkzqeasMNueDC4iNtRRd4NtMgyQTgO3jPoNT11RDHSiCNBZuBAxGV9a+Fxllxp
0ym5vVrcE43ZXQGs8gHitRlEcZB4kcrRSHSDoaVFXGfhhX0HNR5wKIUg1dWDPRY6VmcBPmGRn28J
EnXTmCObvLvQAfEe4vDr4qbIOUb7FMyOY5X0crzl1IANK5tv6rot2V1MPAWXR8w9X+1c420VLeVA
bXNj2Cc2fu+Icxnp1ZvF9urgDtUpoywjx2BeXEKxSb+CdHZHjFbmVPnjoV/sM4ZWkvDjVSXCF+7x
bNhqANOsbRlo0MCLwSAXvs7Iq/2cCiKj0LabI4m6eUbA3QYnzzFYOso8BqUxM1IZWC456X66Qapr
7XdW8XdhbjhKwIJPC9TD/BIe7cXaT59384Lw+Om94lWIsu/QvZlvjLsKxK3Fm4Sjhg86vRUXp+O+
rkMOcucpzZXyAEFsZVjj1ChPP1Zp2PZOQDJN3rEBoMHBLSfNgvrljWpGhI/W0IAGde1LBqBWP95d
k2PTulUsMEbIW+14Na5j0wNLsGY+UZ+RXhL9VClJAfIkpYPlBV8woTO+oGlBtY2shwEI5DToWI/2
YYJmdpFA/q/3aoUL/lKVTxoRr4+q1VwAT43b/Ta02g9dX96u9GbW3wN5KDJ7Up0JD7z/b1RHz3yU
yTEpNyRqh8LCuyAu8KqkZr/VaJfyyrFBOeWfcAMpAf8CApQfve14DRMdBhtUshV5aucE7OvWOEfq
rXDtPE/xg5SHqX06Nv9j6by2lNWWKPxEjiFiwFtyMmH2xmFWUAmKiE+/v+p/nz47d9sKrLWqZs2w
XVyCfW19zQvnRT6Eocy5/EGrc2PdZKVx04wrDwnKMORI28Fj0aqtjuY8CcszNiN4bEgpOAP+Fxoh
T8AJ3HZFPTlJXQq08yYd7vNoRBECmGBnU+A2ecZZOr05Mexvmjp45JKCwIIRR65TH4T2z9gNiW3Y
wYNhTM9HSw7tHzQle+LNUFsDgn1XbIoPiQGViZPurboDtH/2qQ3Bkkb/xHxk3K38Rp+zvTz8kIn2
iUf4I0ZuVA7gB238DOiczV8c7poE6EXd46E9W7bgCj5GZamfQCGX3kwNKE451R4ruBlj+pElV73J
kZ01jPLUpZEHkORkp9Cs9PyCMtlIJzkDa3xzjaRyE6bNf0b6tFv0coHa4/uv079/XSXWZ3+CBqhR
wEqKq4xGagCwmz27t4zZI+M4oGP8mG1pEh/upn5aNbNAiZnonp4xljLmLxR+Ip4yOLn0EIcFF+SJ
PdhEsJgmi9QtTOg8qwc7ptdUmeHZsAOChrtC+8fsGwehjQlt8W4tPhKeKhsg4/BItrzmmGAj9lt7
gKMj8j0G9TNBd7EQ3HowUEub+i9b6KCfr6fhdEdgibqNWA6mu8c0iGXaHkFEWjDR9DP9x6RgBm6w
fKjg6E02Wr13pqbCX3PcGSAVN9IUkIxHoR4t3yhfKXhhIW5Xw8YkDZe4cTO8wU8VFM4M6wN8x93S
QkWsiSGz56nUjvopIqWDIaEqVr9XU31IsWIpy5nGJrDv4NUA9WLGdv9UPYyPPQU2H7AttYb3nHow
6hty/HHI5gznsXBGWEYI9D3jgIJiD+iXUl5yR2/6g+14JjQHWoRpOvGyDIcbVmr0MOrRGAEyfqBL
3C1eaxkSi/MagFT7L2saodupLxvg+NQbckWlMjNII2HUxBFKrz/iRQQDB9qBgEwjhokBcipd3auc
bR0MkEHVvYsWUocJqjD6elQd9R06AbDyvyHmo0HJYwtC83mgyyKLhtq94DzRkXBFbHw9vLE6pop3
6iA//ZvJXenh2Q5BAwQRKdaofmQrYEvY1obasN8vC1UlosjJNTaPA7wyMEQ2V6pCxJ2k3Q0hSMQj
6jpuuIyBuI7P6azL8QuLRpgayiH2Wk5roqjmZYEnVLqAvc8OfoYlyEOmjDQa5rB2FoRnOu5gsMEz
Un+cAO/FUeEGvouPa2Z4dvNqrDYzPunp9OoY8R7D2faU0+x3JrDnYS05EqncevPT9mmP62NxpZBg
DIh5JRzdvmIBm9/05j9uSkIjsH+4xZTn4oYZOcbC93Vz0WJ2H1UQ2rgCL9gsQpRr+014mJjZ+9fb
hlWWm7BKqWKwMx1XzmjQhHF4hLV3z3WskRYl8s1VvlgR2iilSGME/woYpJGangprnStDi1Uu8CdJ
mG4xZzHH+APow6491Fl/7GNAflwBtWEQoq6bz3Cw79s8CKdyvVQd2lS2P3Z5C8ZIMa2lyqeQkp1t
tPlTz7YmKxohjL9IPOURZgMCZpPoFYQAHCU8eKIswVQhkG8fYOt9zJdH3rJg/p5XA5fpPCr8QobP
VPmMStJBFDXAt6gG2ZYN9seHi5QVOAQgbDFKgn3X1xwSjinJ+RLvntgLelfhXnbaYzKJwJKamRH3
uf36pn3XR5RrQB888y12++570KhCKYzgdC9DrHKYK2Tc+cYgVHsYZS61twhCMM1pTsFRTrL37qXq
IxJ1T5y5GY9RG1NpV+ffQY6JPZeWIjtzCy5u0049qi+0lLTPe4oLJ+KAxTTqPd4MLtFKG7xqI+BJ
tSFlcc9+Nu5qXKMHFZksHAQ6CZsNBn60vjyHEKRswTU5iyPM70lZddGHndB1QHyGwmbAROQukmgO
vKyw/Ckv1oxXem4bv7Ugr43CvIfASJTjI2K5ZtTxZjUZkO83gwazxVdKwMya5mDJkKDA3BEwcsZO
1v+ZzDtv8+iymTGM5aEjwJSWta+zkhbqONEXPQz+TKnzKbrRl568KmdTo7YzDn/8lAPvGBEEKBN+
Ro0HZFhc82Siifyb/TNTDCT0dteoIsYQww0N5gBImlWHOAQz1hHnMdXbRsU+yxhltE0fWo4rjyTe
v/ExvRnXI2i1bCGLO5DNGT5joQespIadulsUmQRk3r2A8+rYumDF66l46K9WDxTCxWzTF1hIPm2s
UNfzICLvgvLpk+WLlVwDOy9ebJUSNXsk7BCeVof8Xnul2gNPcaP709NiKrMvML6YxnKCZkiynh4h
4IW5qB7IvjkX7w9jNWi4bwwcIpTmzG1HsAOdwbtt0KMUMM7Vt3kMap5oCIC1pZDWO12kVjOqWeqx
8VzFN31BqqxQ1RcI62C0iBzoQqy2+XvSWbDTQ3C9B8Kj9EY/lhXjv44BVUedKL7jdNci+acGAoLi
xnBGoyj/oE/07H28HmyKC7x91YYpB4PVW7TpnXhUXhy0FCJBgyr99BumK6U24OOCYjVpFOKlLAgE
DBu2DSCxgj/lC3GV2Ow91DzCaRCpEw1of1/+qy2EREJ+CmcObNC//YY005Y/sDEcPsAfOUhbfGUi
Qw9xAgGRIwNCWvqzBovftDICLp5c1LLHXhk8hpvny9x0XGYUdDEcyOwXI3tEjxVkOGrUyA5ddkd4
3LTgUt0pwSFegv7ij9VwdgYpoRfTvWK/tcRnIPegGNA06NVtCJz5WrEVzfaqyavjoEATPhO7339Q
18b8vJ3PipvYwhaR7VF3IAbzefEfDaER3c3lOIKUN4hnpDT05jmSHx0Xsb9vtVdP7CENey+jR5GH
N5GVYANTUup0wHKYKNPzdxit4VIXeCxtGMD85qc5mn0JICNlo1yPRfR1cGhGwM3w7R83j4zTxc4E
TpeCdvW+HmHGEP0FQ2InU5pLpx6fcPqfFwZ2GMfH/kywNPmFviXuVMNhYcD9TuxYhwjSdyo6N0Ez
kDrxK9Cz+C5CB3f+GvnaKtPXzxxTTN60MmHC051FVNSJRUnXDa1QMchF8wlOtUSuME1t39JWBLaK
A8rFvM9fL+M8bfKPQ/w71MWfycfXcuoRoRwAEOswO1tDbg+28RDRg3ZCFDyWsf6kclkO97thujf7
Oc95Gfe+eTvvOfxtSPROrc8/E3IR2kbn6Wj57I7LaKeABVTzaK2lWxMeH3UxA6KtPaabfuq+cbWm
E0y8J08MSs5+bg8rKDYpAIengbLiy/Sgq8VqlSHCndGRpogPyeoV1i1dFdMQSHckex4uGxGMzcUM
SX5PLRp5hmYv07K2etU2rPeC/vWw7FhedGWDgxnFw4W5HBl75D0tYX1Qdd0Mq7XKrxxCLaLAxz3F
++4oYPtkC5oXLLt/0D+uAl8/VlZozOeJPW/pWdR32vUy/S17TvMbrD9nWH8dJhZgKGzqIGTVSuAy
VFcOeEGxyD3Ln7f3INE7iAcSQo5R/VLTr9Hf1KxnpvaQ50rZ0oMDM8PCAhZu6YYhT4zmzq38o6+v
uYE7i+UTWJKPLJ6JZX4B67XUMwDNlVLXeYKUsqQcDqgbdoGwHXYwAF2/4HG70BIdVMUvoWhjLGkU
bdIy868trtIyLoV24MG79+hj8eblOe7hh2oZKePN2xjmlo9Ky3FxKvG5AX7mt9yLZA98zSsYMUYN
Rn9yX5QrgJDO3azvEB8gLdZuiFawnZtNbQRB4f0cf6BDQj28WK0uJlfqAzVn+KHvxPK+1hXYPTGh
8F6zxSxKG6qb/FCPnjevhwp61CHV+EugBQhDeTGbufsmNhSayNtookAt/CT3fk2f//fm7a71jP3X
11Yx22XkCM36YtIAJpD6XuOk4aDLRHZ2D5Sv9Z3U+AHB375b/IYMeEwxMUVuYyzxskubG9XADpcn
cVWvmJM+Zlf3N6gDZcK77c9ZsJ1NiYUqoP9iO8r448v3Qm3BF3T2Uo3XCvYRnzA/5Dj16zn0f1O1
qrDBMiqcjEAC5EFdDj9IBCCfmBcNmst7SRjhSJlcQKF+WEV/cR2ERsGDfR9+zmKynHjPRccXV2HR
E93GDYdHhI2F3w1fYyicIpmlNYMmzKQmxnRN9+o3kUP1ybDveFp0G2EI5L7ci0nhhh1Q1/04bwcf
2/ltWrkZbj1Nl97NxpFqkJgfqAK4rfx9xdac98oAgcmTWG9DQWI0DZ0zvEYxXkmSuspolrooVJx4
13FSr4/1sCRYZP+Mgca98X2uXQipvlMlsrfpDVo7BKbTjCN9zp5DlLSERSOAn3Sdpr8dtCfsjCEF
0N2g75RBOArh+XOANb5Tjt7O3cKcePp0LiP6DIOYdQLr+5gPiZJqa+y4jhIZq0pml908XGYYIkuC
HwipzCiBxEC0Wcy2xoQRj2xYRwUDMCbesI+OKnxu4C7+6JiatbWeAzFVuvupjS/y8QU5vKvHGF59
MOrSDmqtF/T8q44YYiOkVNsEy7zg6n6tpfSlwObQDBXE20i4BzhMbnjKfOIU2YOmknvSVKAYMCpi
lZbYdxXW8ktMIjbPk9cBKK1AXOYhjaas+HINGXlDgnMAFecAX1sSHH/Dcl2A2H9YhHC8DDkFat1Y
Uo4Lr5IaYQSUK66NQuOWzVBiFy9gnDhHqoP4jBSQBz7rUFivOX0WWRo0CftCLvi+0/t/Fv0J01kc
nAggsZJZd7W9wwMKMd7Guauj0yBT9Wd7ynCOcQHmWifF1aOmh2mbQxiqv9vd3dvTGL5maMXD4W73
meA6gZyunwwxTUF9hWoswL37fqbKofZtYrmtl2JxZT9PtUuAOScSNyj253luDj9dnnK4A1Y+ZBDF
HG1NFcQA5jpV3391/knlrMSxxQFe7dTUHywCyDRilsF33BgBMlsveFW9QsFS7ViUCKdR+0PfT619
zljpEyp2pzQAHlfd+VEZZ4OrVcHzwA83dhBk0Sc2gMhyvPamEheP7esrN3qrri/FGPps/xuKIymW
KrXIRnxRZIiqpQ0qOqkZ0ygoOjurxigFxFip6F4tpQ9K0+4ZKbILlCUDZYrUz68m7UFOGvzXvp27
G34h3kd+LxQlydtWRld2GR5dfXFcYILEl9iHVaynNiNKQor+hqnifoUZktlEEtigaltIiSSGZfIl
+KrkXkmhKVPZZNfyk538U2F+DwTlijckJSHKQHpQgFhqdIp3WSDyoy2wXJ+xsiOTbgpxOw5bk/xc
I+isjWcoH7Y74biOegAtx5/XBb7sGhl9CPqcKBv/wvsR2x6yypimUrreacdijHk2fxePeVHfpgHE
gAsolf5BxPTQ54T8JLImkSmcQPo4lihqxZWBqp2GmNE7eTVLx8aPQ+6rKIuqwd2c7fEXFV1K6cjX
DS4Qf6Dt/v8HGRoWXjyLZ0XIFVkkO2X1RjxyNWTI+wZgxaQNCRMDiO/0wojI5vX+Ua+2ayTkjzlH
K/ndfFsSXZ4mvfueJQHLi2aw1Qbbwc6aj4kVCwQLkSDlw+v6E2aIkjK7Ab6ph5ZO0UJ1yfxAzHxo
oMSFQ+gGfRawcHLvV1g0zB1Ie8rwG8Mt5fT9OHUkd0/YLOTE4LLTofGDAWt/jjd+LyikL2HRghdc
UBjalA0CyzK6dBKrGEnxLXP5Cm6HMDs2P4BEcBHxFP/ZosWiDcWJBIkZ7lli0SZ9Jq+7gCzEBok3
nphIJzZHD6kDKlQCOStI7mV/bQIqI+dEhbkdIo/Farrv1S5HEl+yuWbiW0d5fMVMrsGqr5bs7ezs
XVI+xYw8t8C9zLbT8m/DZNdm0clsGw0CnSEEeMxp4FPQn5M0irlMOk/nxI2s4ymQ4j9vEaROuYVo
bdm20Af5VdQJxbjlFpRcfh5MkAKWLnWH0R+li+p82XWmbSfR3wcVxXIgz/lqIFbqsx/0vOxloPoe
Sp5k33rT1e3Zmj9/OQEqbgfs1r/oQtgAuFPHUAojZXaAXqp0cXmQrRxyS4eduFaZ6kiSwDZskZYL
ZMK/EY3Mt+NDQqYtIXCqehppz4oxKVqSmJ6iX2nP8thCwQgz/uaUb5OS+OZ88V6C+anNyNzLeYbf
YzgsGULoJcY8JjVtWTFcNvkx+NZQvIvgvicKhv3oabwYMjE32Qa4EXQu8v9mhSMPzhP8VXnygVVm
bqjlhm/q3L+M+T4YoQXaKaS/L1gCG0+kcgEwWAaLAbIV1jd5jbg4v5ftBvZWWzo4xghQ7EmSfYJP
Pqw+yBMOZZrDDW1MRVWH3FJ8uB14dfGCDhERVNt/spzkSZ41ejy5CjN1xSS0+eJCrBRkiG4bS2Qq
IaEIYFmEuAQkBAVCbSezeMgQIhSKe5tUKwyaGOWznOAuOmMvmUcnyKgHUKhI5KKQdA9j7GElngth
Qmt6GI9PxR4GhYOJiqiYqKRlUJbBvoV+9seFg57ieUTfDGVlzdSQ0ST4MgAWT5MfrADqzZU9mAEb
/HHQDNQbzGXJCkjhHSrDpufQGmxHzdUahB0Tnu2IvokeiNawP1cHiEqYYGGg9F3ynDP0yuc3Cxx5
X0wLgrxFdANtHv4TLTgaC+gZlCaWSjKfsu8sy42wLmCasStsBAOmVMJwbsCibsr4+Z/CwhM2Pf/z
UN55bD6cnwTzQFxOYLGIow1Qq7V5GYDEC6TH7BMCKCbCyLBnePG3kQV92S4Gm72I0oQ+J0KF35kC
AvrAkuS8OeScl5gA29ZyyegBDyFRxKlAd1iBk3Tw+OpVxwTKwHuQnQ/fPbi+pBUzwOQGbqF4QU9A
Zz2XbQpgg+trK8w0rjMFEK9pyRb/T4cIhwaz6JOwchmlGSm1NJ3aC2K2OFyHoXxQvlewKI+4Q3xT
l6TTLp0PpTf4zWksvMjBpu1/+NhA3wIyz8AWgCAF1aepJpSU16vG0GGRY2mMT6VYt3xjWroV+WyG
eM1aYQjwd4iQqcBUNiOQVzZccNcuMzPolhUM5dBqmkLMGkNYaVUUaIy7oGRDHL95T5nV8iIKRNou
p4Km45xsrJERiaHULGJ9y4OHTncEB33A3YpgirNZYyTFzBxaJ4odb6w4KH6Eewo/WBAfkVRKgdKz
f29kmbApRuA5KicH0yEP9xK53qU9hq3LVePugXPx5+EOmwFaRKxiCvCDprllEYRLYUTJuEUOXeih
f7IvN5fpk2ayRnRH/zMrg4AjTxrs3qFmgnpHrwolgYX4CnkWjA844/TbxkQzNGsydUVotxw3Futd
TCddzcTmtzt63ZhVtaHmCI2dYSMUtews1Ca8bweQkxUABN7uCyriGmr6ThUJDw1Tv/3XsfTM43ni
+hjT66r1GdJz12iyKtPqMhoXN9lMr4CuUu93Vo15jIfBeTpxj67rTo27O9/yg/4dd4nCcKe80Z4p
r0ZMl2HBHm5wSCtDLhjI9Fl1IFest8QCL0N0Wb+oWiOYOSwh2MLy/3Ane5MLSBhOkDyODmtNhfaw
jJE5UtgYJ+Eq8OTgQLITxcmfsFDkWhfjDui2oA+Ux41T1vYNsBrcjV13C8X7bPjNNm164zxsiYGx
f1vtfhAbQt6+ZL90l/fJVa9GF2P9aunFeK+dtIRksqdZD78zZQsvY/ZyanzY9GdBuu9+z+QgaMPQ
Ir0APyzA6CkZHSgSIqzf5SkUT76+DbVplXBbFhvcPrtUuQ1SvnVJDUmtAieG4WN5LOFZPJaahQVt
sFjBgsz/UtpgnVJUJhSw5y4kIX6C6hQHGg7ijy3VLIVIOYTE6aRIadgxYyhL/FbUiB3KJdFyF94t
Ysbg4BzLQuVtSTMiNGKhzx0K94KFkiWHHhU7WxNApeXBFvYyIbJcnD4GPkKRAHQVfjLBEEJl5BQT
5YfgJFLOswHuRxh0Ynv5p/5jTf+jiov4k+3aoNqx2Fdk8EoloIfUPpY+FlUKY12ipd4wmVkMwJQz
ez9g9C6SXCQ9/G87RZJjOSISRc5G15YtYzg0+BLuyaBoCb9SFDDCJ5XnA4M9F6Rf87oVwQGfZYrL
JU+Kfc2piuMpX/a9YeQIrWmhR6QvtqzOsj5Jkcd0sD0X/XcLmXPXuAWKyVggwhjQxRbUrhaFh7jT
SYaiNEF6LhW8357U/nbzpOHCIST2oBRog3uJUyuzRbYRvInedtfqWmcI1Ta2KmgN7NjHahiaFDeI
2QueWdC9oAbSH0K+ho5NLcuypVkmitm+9swa+vWGBW6qDoTJ5/nnwwNZ5ixwoWaqxFZWh3/tO3w7
hLEl3yg8rx5XF5YRVnKwbThRKMogWchxeIBdyyl6Zf9/EmXFOeAjTvFBpTJAN40nGkNqIYpxAyLG
PWM2XWGJQCKPLidUBdwdqW95VkYUvH/zT0/M70V6asE6QM3F68kJycHAtELUTQmwPYy7ZcTj9LIb
8/hMCrXHtrS4Dit7Cw+mYy1ha4XC6eWn/8VT/Fl+p8zVBbAorJRd7sylgeyq0mZfWhLYJemdF+8w
ZqLcHrNDMB95QGuWZpuFyDjHoIQZL8cgHvBnogN7OKocwCzG2NySHYyh+cXw/6z9uhQWQk13Mmpq
uuQlzy+Vk02nJLQzTnDPOwk7TuTJbRYHtGqbA4S6QAZ0M++JHJXmPuDJXyMY8AW7ngJ2zq1rJETU
HkQN2b5wr5fTW/B7viy2NSHp8UbZ3zgwwKIH+eCDG4slbqBC3hLmarLA2CXA8GplM562eTMRZH7U
aaKn7nH2opaKUuhUxmn5JeJifILC41wgryC2lZq+ubMl9LdmP7/gUbYNZMvnGJE8NNBJewfDSw6U
NUeG4FrX85LzTbBW8TuEyPAyO8AWQ8uYnI9H1xhyvqCMCNk1OY3DA2//n94BWjOsr1N79htm4EVA
yLKC22+5pjirUTUS8QoiA8NYjjMKEp5L0cNQFFGUrMiwMzsTgDyhlvFMoKYDzxZV6BjfGZcs+LUi
SY6eShTNGOUKqILHMWEq+78NSYwopFELXpbAVUxKbQaJJ51R628ydkQSQhU8RtYnq8VijwKML3gK
LFaR8Y1eKu+lNUWqQOLTNF60RvLmDmM6BRw2Cc61SKXzVOyiyWGFXQtdJLNYOmx5GJupg6UDqL50
jAnBqmsLHZkDME2xmFjBQjMWgbm6DAe2rYu6kPNtLx4ksky04+nHA9Q2xdEeBn1o7dypC4aMdy8o
2Y0iCJ4Nl5K7wc2GAk4xrPP4/NN1idr+a91snIIo5cao/HQq59IDs7zNmDGH8HrZbEVXJuET9nXf
sdjXYYHxEo6oMoHQjLJjUIN0htpR64aJU+y3ZmeLLuPtZkvaqOM7UCGHvl0EsDimtmjg/jTqszuN
r4iF5BXjZR81MNfiEo5lEbUIGwi/2JQ9MAEQszxY2ocn0wK5eIrTHOGByIeizjx0BkUHaRex5iTQ
BLRYb7PoB9rNAmEmH7LlwlO5YfI5PvQsusc3WlY4dmgXwht9WRWKewGGO3zIMZAgKfQqEhrnAgWn
fETiWdsw+I/Pcpgtoac18mmjPaCvu0OxIYzuNlZLms0PoVSrjraGq59jFxS3durTvd9XDFcKUrDy
zUezf59F8SS0SOTjdfRUDEbh7kXHZg3l6EBT7CucDPZNfJTGzOF921Ou62i2Ra1yKu4DDPWudCnw
b8AcOo7WxoEQZQUAWjx+KBej2zZrJdgyH30PHxfpafO3yTjooHXCMT6RIeOINe3+3QX06/+sD9oh
GUO0V0+0zECQ1YpS73Kct0MMvDL31fUEyU2Bf40YdJl8uxe0ox6+stjhY+d1G701i/3qvcm+htaY
YTv09WoYjfr09mZ9ZMzO501IWbQqmOg/4LROa/17Aq/OTlOF9kT/IqT42JcRbMAXjl8VncgtaPXs
dwNrKLV0k9S8gPuGr9ScLPjHl1Hprx8vt2VfiS4t+3ZqGK2OUTLsxw+87TR212yKtq2Okc+hXnl8
XG5U2h4+U5HCGdoHj0Mubwe2YiYkwm1DHIauJL22ofvBvSg54KAYUlDEbC41UXR2vKDgmI2AScQm
5oeJTNcBYAQ4GfWD/p4AuyzGCv1qwLk3XwDmb+t6dTiIGZ9XV2OVDDdoGKC64SlNuFSfZ0oLX6U7
JrOE0vQRxrtlws6z+TyCzkCOst3DrAsnJjguQToKGI8Flpk29UnV1M9V3y4cFSbClTkFt+Sqn0nW
wCKLEakBwefFEmF8F6NRw1SeJb7OWDjZ4lIa9xYFjwuz8M2IPurOGJrdzV4jfFfs39avOeCo66JJ
SOS8h63aWBwgP2u3QGycQVyuSw1c6jON+aywO4jNdRNaFoaIaDZBmKw2tAMj7Crs+/nLTbb6MCY1
LWIYKxOMBnOFrdEC3AimUj+zWOztah0PQ0gs18pMSBI2PvzCI7QpbgPOo1Avei+qnSJoklHLpkIl
W9AhMJzK78DRDKiQVLOL2gwdEzre0QEQojNpDDKuIWo0p32LOk2vkNAf572owmZ44Tnn0OLA+05O
p15PJ+RLBEHXHTrvwqQqYhaHCLZwI7y0tmatDWveNdlpiWaUtVXCHLdgGMIyfh1uJNPwo7PHonhZ
JbU6E7pBB5c6YN3v8ENbXZ7T841XxDYLVofHHnLsjPOtcVS7Vk+1EpGL9bzHlhiRdtQ7SjRbm/o7
NwlyoGT7c6O/dQBosGsD6lXD13DwwEv+9/YVMePpTWGPgawfE6ApPOTS4PkYQTJq0KDE7mNroX3G
HrZwK+MvwCPPnCcwvdWY5Te7dLWoMWPYE+bu6wKbTZ0W/cHlO4IqWRuD2OuNVt/C7OGWqcz2r2G9
4LmmL+ILzOMnIRLz1/yHvajIdtS+2yG7UYoQFcZ3+BKkhI+wgZQPOLWB4UAsYznoaXo1L+/WU3Rk
9fDCNIaep3lu+YTn/rMqNB4L8Lit1Zv+bCYCfXIYX5rBsruH3Ul57rO2kArhENEL4mykwI3smclL
h/jHTW9b1VkbLGJ4VQG/VkQfYpL0bXL9epewRy8BhB3bdYs24z5KLl6lWaXQBxsoL7lPv0OaLNhs
cei8iHownl4qK59feMIwy/cZj3RZz3kWImbOTFzLftSvlacAgbEpodXHHBYi8uv0RXbYFidVfjSe
3vH2n6d4HhW5pVBLcayS6AB1d67sBX6nAwHz6Yz4K0B3y8bWlfnKlVMi1cLYLOknlwpCVG3yE3Zi
VbmEHDajfN77mWrqvioipbKK757zTmK7zOcFrCveGgYle+iN0J+bOBFaiss2VyfDbXvahOHCbyUf
lQ3nMfmzau1/FxkLkM9xsd65VfTtOhkrbRdTzUs/rKtBkXrv56pi9tAhZe2buXS6NRIvDDJJNNGY
BJQX48vWVGJllePg5/J+wJuYZpWDrvjodBhbAWAmQB1zxi4XA3J2K7HeLVDRYVOzGELx21Bu/tou
H/sl96aJCRUKKaiGVtox081tUuIgVDs/vHq72AVq+leb4FdFv5f5mN/FjDYyKOFmQuEuvhFd8fFI
8OjFHo8TJrVe1ArQrnD8adqA7AvGUhxsZxBzOfWUbP6COxJ8YEll9hbTr605VdCyMfgyqxSqh1OU
5m0a04ujS2hZ10nGGcG+RZbtK0g+40KznldA+ZQHDuAdhjDsyNrh79X28DKNMeEuGSNXT/1yIPKe
t1KTEvTWxndm6iUTgFcbo8WbxpT4m8ND6YuSeHsZf39OTpwi4UgN89EwE/MJoDGJLY7mMllf6Cbf
RkLODPsFMRF+zZyVo/x3es8rTmGT92n0Y+fLxeS+DxPm5BejcFJWZeaT0oOgCa/EoMUFTfRhxxim
PzufMcs31QWHbdcCG9lpb0+F1fY0M6YgRsYr4unbMnogzMv7ppW6zOIfxK6JcyNkg+WDeGV2Hqdk
1396/bHYemJTz4apv8bPplF6j5vZRl75Gs/fTtstOJZVZPS1y9H2NIz5cIjHwVKA4rGsJ+ZYZCTe
Ngx1P5Znb36lg4zmMxs9WBzdi4vDREIjIURHpq53wFKo9qCHSJtuQZOs5bEEOEQRoRGnrdfp6SSa
IlMA8mAeNKZtrOwl41nR2KXF4Hf+ngERz9cuqfG8ZBhzYO7IGM7IUQuXrcJSETd1nA8OGeIIVX9I
RZ749x9QX8f4DSiX3iBMhdPvGNnHm9xGVaDkxnZ1hUXdN+aanu2gSP+cjAq7COife0LGZxrwVizc
IIFcJPWLKbboSBGcvm92xLTKUaISCL1ioTLcdiBA3qeyiwUyEcAbEjKvbMxsPKwJBW8jLAAEPJem
0WtbOQM+N4ke0Z0OEmolNNTL0+J4IV6C2R6jBXdT7R4IAGEV2FcmL5qZRh0G0wzqLbWgaVLzgVK4
33p4u09XZgMvPwRsHXRSDAUb4y6N8xAMANXZDDqgyCBRreRegwf8Y9KjRIJZ47QfjXjVggicD8kn
LgPC37D5QOPasRMX5Ig2lTLdOPQ3b+tb6FQ1glk8SQ6iZY8uhKz/84ng6cNlkt4POA2hpPfdR5CH
0eloELr4m4Jd+22errg9CrnwEQewgUWdMm5xJ/+IAaDBjYenpH7itNfaMTE+VDgMdehmCxgKFpT9
dgPsEREqBkv8N/iFQQ5piWeyySlBqcfuBlDzSEx1eYf0D3f/VGkhwYJ47+uj2Y86lmviwMRM7Sim
QKXRwYzt2fauo2LPachmgATwBzHtZ4LFZMEYShGrzPAF0IV6h5GGnm9A3skv2fKg8PBG24o97k11
iK5x/mZmZbd3e61LCp2x7ZhbqJCqzqyjdaKXU1wQiogyY6ZcQb0MO8dh2fiMvlTCoH1MlhUcRUGc
2D+nND+cY7QdMucvSqu/RTlQk6QGRZYURT7xRJxES6eZM7N5EaA1R2skEz5vv9n0SwMXS2rfBSXA
alU7JKUlH7s/PmMTezRL/6GTfYSNnwjLe0uuED/Kbs/HnfIbSe9cc0VA8wmKGf8YHZw0L+WX7iuR
mzLdd5B0Oasf4eT66gZTGdE+/2nUw6MTeWWwH8RjeaRy1ISVcRYn7g5vUZ/S2kxLDED1FhtP+GW/
0T9Xt17GAHr2rYvpMMD1/TShiY9izAZuZhrA1bwt+8e7wx6K9+3kPWgDEbJJXCHG61eru6fwwtWW
vWQQIMJGCkA9Ay2ixC8Pwr7bY3ZS+D3Nr9m8dM5NbHy+VpsxhV5Szk/e4wZ8gSHWl47EbJF1fneI
CE9WJTYS7wFWwPA33ECDcXCH+nuLNhvoJhW3so9TTJC/9ETxHm97/2ohzvgQQ6SaPQxoaNJpt40i
Q++43bdag3z4wCBuyNp+PwCrlCQsd4/82O6truPKuvfgNr2sFyA9lF1rqxmb/uHZdz4vr0SCBnsJ
YH2cfZz0baeEQ7b0C9ES0AHjqJVgPb8tow8T8yAbgZwaSvjaUau+Q5VF8mcQS7zTK3gOxCQhPyPH
dumMVwmBfWIybSo/+/2wG6t+Cyt/4xFlP/t6Mwtu0s9unzUqvZuRIP/4hY+oD3RNkRkfu+d6oRG0
gtTymMCGgHPNrnU/qqv7mG/oYkoNEjhs+ykx41hBN70bZjrjD36eYOgCv4oz5UasPzU/xZlB87ct
v1pkHpas0J0xXGd8z+XoOv1Du2YouXWowxnJA+TiIIqf+DCFbXqIgRMgPTx2b6gN6E4hRfFuFsrL
SnY8qldDm8TkRNoNKGSF156k55qyVNE/h7zQt3NYpMHkPKUZAGI1M8ThEc9d1GjaIA3M9XgmJpxL
xmSLpok6CMiqJONOnJ557hyMVaap6U9Z1hzz9ABSrLgXfNfWT+NM8KJmczFQR83LPf+Cfk7ciSzf
HdZE9mFix5AG9hPGUZtc0eEXppBhmp7hTibwdvRjIgKXrxmvuaaa06LUR7864SnFT9mbuNP505oT
8+hP4Wq17LU/xH+FwAX9HEwGgfC1Gf2rJm57LjAlBHd9gRqidLtRD3bbcSIfBVYNYRN4iOJQzZOe
otrtiTHoEXY8pdVGGG6pi4U116kiVPI2uvpvw5IJFGRc1l7HvCzToBW1h8fJ1EjtaqQMNDvjnczB
xyZmEAw2NgfLFUPi7xHxJCedaFaQV5srba5MCc+ci8ks7G1GMubA5EW5L3f+xPWHEjSBWhG4MBlA
BTb8VM1qNeHvrwI3NlzXmM4NuKNvY7p965QuBhYEYPECnidhZ9PffKD4oM2UeaRMJP0p087FZMXL
W5eFEIW0QUxcCmnx0xWUEYmfv+1uwxtkiicbCnQ9qlv9Tp4EZudBZXEdG66qw8zQVxXjaHSBFu8u
RT4gQWiPXU0woDuBH8LjSAAnk6P+2zPNvhsE0FynjCSj+RtCIyB5MJc98hwEJuUAzloJZgItmRVv
WadQxy2IYnn0cFFMpr4y6zIGESFYzArQcNYn48wu8bfcyNCJ6saEk1CJJ7SCRXA6VGFvyZ0nzY1U
+9cZaI7th/bSFMo671xWGcKJrk8TRHhVny20OqurFlKaeEz0gMjuU19cM+XdbP0+jeDfRwbjfsxn
sM/Z6Kb4TYk9SK6jHJ0kEwogGi7OA/G2ucn4ez9TTUoSQfxnDLGpMWbCtkYDspfg4oic91aLER2c
pBsV5fU/ms5sWVGs28JPZARgg97Sgx2C/Q2hbkVBbEAFffrzzaz/RFZFZuXe5VZgrTXnmKMhfgmp
BwrHLWbWqAwdh9lFJ+TQj/CtllkeXELQAsiJGqo8EMaBfWHSRHqYzLGwmyRklK6q18WxhNP+7yPU
I7EcERBfoP3cltcojv9MrRC5CtD6m6nuYFHi3oKPPE8OQK5M1wBvLKAvsX26Y/KB2V4vxGWz41Lc
wHchpgTYiwaoh02NKb4h7q10b+hf+yRrUKu0V2KGc0RcSQUB2kNsYDFu/+u5nrVN+ZLgNH/26B4H
TNgh7sK2OhARjmO12VkOUH8xOqzHonqZXpnd77gVxN0eOqfGKnat+Bu8IA1TvDodXaZclZ1suyK/
Z0XJ8hdemkgruOUSCgTH48DxgYsW4zXcLXh0HhC5ttwsfADgiZEp43/Wa4WjXuOkBLjzMU64+Zcd
jxIT8Tk3VChXOv77TDBPCGZ+eDUzFvbpdp0sFN07T5msB7F12ENYSI3wfh8+EEv3PXSBHEGOylGF
ewbgOnv9i2Ge0AMu0bsgOur1d0UEOL7gc2PvOzYjekx/8jE8Hbgu7iY/M5AiY0uMgrcp6iF4A1L1
onTBA5CBdtgkyB8qmQOBBDIw8lKm3Z99yq0XIy3IyAyB+0tcpqEL34clqBpkDAr4BxU9xu08djfn
vJ7fuSyUelT/dJoZvbRkaKBwmfZ3wke4b+f7c0aVeePepnY5RKwvg9Wnj8La2bg63kVQ919L3eUr
WDEs9nM4ddERTFAEKLgpIf0Dh/jXZCHgilqUCLQMxeJnABvIrEaHbkOYFsylCNbMJrUlY1s1lOPr
gcq8nH4p+akqgIq46JhbQ+qZE4QXJR54p/41HyC4Zyj+kwhpjvigwzKR2W6gjifmV1A7zXkXzuQS
Io3FtYRpq3HFKb5twowvyvXTqhvnweuoAeA/ctml5NCV92AgTLBqgz7nbSnZ4sIKPeiJDZSrxSwc
HTBSFuNA3f3YEy5OwSgfhPEfAwRGl8t60T7+hZkqeDTRJ8UCsx5mxPmizlyEI73abNGJ1bOENuwl
IsIzkA6kv/aOpYUi+ryBSpkPr3oARPHDe4PKaq/jDifgS9W1KvdFQ8DKtZ/juvbbqzsQwf+PAgh0
BLYRS/pC7O4zFHTsVwp4u6d0jClF7Q3/Ov7ActvzCm7RZ8u4gmFROHvbPtwsg57s+g40iqZtVht3
inY856fFLdinurnv7b6N1Vs2vhiV14sPQETpAkZBaCFfYZzMyZBmNyFIi0XA4sax0SWk2+eh/Zrh
A/Ir6rim79CcQnpMdFIJGq/+Eulzuxl44at7rOCyofoIPriC0lCIFI+8KfTxlbwZ3ck2zcXinTGt
5PEMFNJmfpCyXh8HuTgfWhgUspLfu+1bWFFR3RIHJP5p+CWtgJhoAkFSPKfmvvnbP2c/D+ImUz0M
k5rZy5AIZAa29dt8nUiO/jr62exNmXCUqntHhLIk0DV67dST8go2CnPEak2WawTpD44dtFCdMTT7
zN9BgY8/Ezz+9jPr1L134Zuo2DxXa5WOGxHDKqXCC2RCRSi195rR1JKYeKaYtuJrCuRyNQm60O9O
XDYm5EWnVOjickpZfQjn6DFVNEmWQaTDp8GgCu4avqKJkT4M2PTDBLDHmLx2T83qG9nVqzpM9i6c
0VRs6pGiag/L0B+mK7QUjYMSD6GHVe/jX+4qBu/kOX3N7tg0p5SBV/v9sOIbgwBEA5mlDDsevdU4
2AFRJK1xYpTUBka6aZst6O0NBsDKx9h98ABiFLtEKHY1FPbX2aNlbzp3Y/cdlcY3LiwyN26zuMVM
hgwW8zxGCQU1rmRYA0nl79yhfzGVqLfoMT1w+/Z58SbVzrrvh0Np/MhsZRRtNAdSNqBVX/B/QClI
UUOPSD7IW7VVlif8cWJ2zMexs8KdqmG2VFEfklZKmVI+neo9BBdbPfWAYivmEhdcnzguBDZKp7Py
7nheZ5/TwHEdek+7s3qN76qBsiN3BpszAjwYPt1jDgNzzYQb7qyBMWyiG6frNl506PO5D8O4NE/n
WerQHcan6+LigPKd8ukXtZ4RP8baMGa5QjChQzZa1+AHbeEEWz97OvnhzPTjYRZkvlmgqIDIQRor
w4ZSmbxWL1nXo6+F8mRxmWaLatgaoZYg1qg0y8xu/2lk/oBOkQPXtr5RPWve9vMLOu/zt3VpZqNl
xcj3Gz2FueSU5PD0FpX9XJLw41beeTvYsGNNiJSOr9uvd54RxM32zsXZcgEf27vTjJ9xoZm34IIF
yexOfNh1WMAxYpZNx5qaXNH85nxuNMnaSCcBa4OzStu4DeQRuUCsdtlNieeBhBLs0j82Pb+wiviH
yoz7E1TTnncujffZaHNyHGsf0UmwaC8z49mnCaeh1fZfGMuS6Nwi8p0fiMCN4GtzsGzbX+a9u9bT
3BmfnsO64Oflf+XkO9J5NJeXiwUG1ymcQTAIqrDP0GH3AMKDuJm4ZwYEVKp/t5s1eJqa9Z6z8hL5
vXe2iw/fZV949afZ0awPf66sOx4tfw8qEAJhb1Y9f4fFZgAR4eewKIpQ7cFr+0K+kP9AAXeLeGbO
QHwT/Ub6PI2SNlJ3T6D7h1G0rTZzh/A7GpyqOYvsPCxALc032C6qtc6wbvGjjZ5mF+TY2/W0BVq0
4BFVdyko5LIZmPX86vWdRCySVfsBL5Qjzsgz47frOe+LdSVPzOpj7MJM1buRGM6wNr44fQbXbFOo
7V4mEV8Z2w7ugAC9jGZjBBSrat8Na5lDvVf5dACFrzaaWmT6gN7XwegxS/Jp2rZZIR2MvHBw2XGn
Ly9PQYy0Y8O6/SgN7Wdrp2HZa9Sfp1FXntb327211jaTDsKWFJ/Dcnad9OngjBc2gEjyBv9u3xdW
HUd6ied/c8IRfMae15rV+OSdeOnu0+ydLfgm0WA5+dFAQvoAXv1PrL5TsRwwPts2hCyrql0eN8pI
Q19yW2CkRJAenPNwV/zVAKSbs1f/LaDzoXhRhlyL2Yv7dLNaeP7L/sl+4xBV5ffJDf8Ou5wa2Max
6fsPumkEW3+lF/YgO0OiaqNYYKpZrQ/kFvOLUd6YFIK3UdHbnzrov4BVRID4qS1NtdKz3f15557x
+00HrXBwPxasQi1gH31fnU2CK2MavR37sewiTimdUVUPB7DYMAiytZw0BKVkuICasTet2UyJq/6N
b7p1OVsMSvmCu0rxDGkxJ87b5ujbsW95MBiTLTgSOdJr+BpGlCUYCJDz3ERoAltLVilWSuRWMuAT
3iMdx1voXXAbjvf1CtFvipjpDe/11h2+jPJrAZ4z+jz+l7WDiQLUEbomiFawdUeXv0kbCMHQ8H7m
iIN8AVXrbkHHTwG9gYhPbc3D1pmaPAUUhK596I1WbbePSwlHzN+mHWwwbjvAKSlq6HlhCiMt8bjs
wmbrx2ogPFJtCoEDLrYmtvmth93bUFB+4ZtAniKeEv/0TzM6ZnsQ/YebJaZ8SCA8ISMPMRVrDCBz
yuzkj7dBkhyA6lucFS7jkJHPAX04Eruk737X3EZljRvVFHNIDx6jPR8AUeiVT+XHsUxr2F3NGS7R
KYrjJW/52fNciHYourSvA79cpgS/k33neRXqvA6/nf6S4Wc/6K4/pXXTLFGuS3ZKH1k8vkWL9A2W
kdZWoxpLa0w3CdSC5QG0zJ5VYU9QEJSSDu+TkiR01EKtp1///FaPY7r0mEe/Si8v91duaKn7/NVP
X6QdwfhnCIzo5YEQKXlnN5VdYoZxkXzxZbXiZw0d9JG6bQFNb7zI01QSmyPRrRXgjs8B1xsaqq/9
VN2Oq7ZN+Ciczc/fWM7q1vUfBAamD2QWa7Oa2AofHxR/3K1sjfUYVxgkgeCD8vQRps41EqsmZ591
dTafp04BOtECGWaEbqtfgtccEDLYFAnypvwGapH9FZN2K8B2VwVI+FCoY1amUCf0Gba31s1cQAQk
YLx5JuqFsQbMo6mLhFT4c4bvszl+Ltkvu/aXXz+nvX6fsDAgC4R5/hdhSucEDFiWs23v9FS8Polt
VlLYW0Xxk9fonsTlJWphSP+O+vkqhd6HJqZCJW8qUPByr4snjJGUo+fZXBIRNxhd9mnfGfDcMqpm
BGydP/YNjwbzqaN+s35hVzOrzBu8zCGGBdvPyNnrQyHWnuPP/kG1zC4MDzWHjRYiGCGftTM4Pmtq
FFEX9uaDy+w1wISsWN9wDaWBU0+PxC4TocvYWuP8Mq/DYZr5j+fh8fMr0rToN4psdFu+v871ux3c
/tggCm3EBnLOfBWZs50tAZza/bi5DZ/c6tLLqtT+fMU/7YfxHP8zKYRsKTkF2w9lZT1sVGRSP5l7
3FrMN/Og+/U+VXTRTuevraHEzYJnHWfgJgnEwoEo8ZsuU1IXSoc6u1fBJ/Pq7l6t3+wzi7yOL61t
CwFzH88xbsrV/iVAPW3z3sshq6Ut59ygkOUVPoTCl+Ylje5PXy9H/QKiuWqcT0V339env+JPaVul
Ms/fs1JxeySTFmGj+V+YDNfdr7GvH5xv+mOlAK1XKRSeXtFy729fiTvVPxlzARFAwdjhNe52NLPU
pj+yyno9VNbUhGG3AkvP9o8PUmEBwycahikt3/1pvkLUabW5D6Jba31oKYtkdO64X4iGt+DVoWOT
Tbaa3Ad0yVRmFFLYdvTPS5XldkMK8SzwYroc8nxftqdZc1AaZEwfT+1sP7i0v50mHyMwet2DpjNO
x30kWOdD9xvdP/Myw+FFplZV46ovRmXn6WVw+hBJmBX+NR/3rBp4yXxe3O4jTlt+G1K5OQC/PnS3
K+ZmYFqg0ABOYRZVPuXOoktR/DUDBsCn3NFeUIw8sn/uq25ttFveF1LX2zoxCXmZPUYmZ8wHrpBD
t1R279yMG82piGu1yuOPPqAxg8w+JdJZMAZuFos+SgsJImTaaSQ2fjcz5WuSs13lXu9L6igPXfz4
IhX3ztmoB7nHV2YdBIUBRJXavFFL59ksgZeiMNTXuvj4Oc97oOjGT+SYva+Vg1QRFGw3LV8DVrlS
L99G+lzKYtWp2Mw25PoddP7qWhuz2WAzs/rsaRXYqTJBkRwRqcgNgsCFrPPvfKSDcQVu5/lIFSwV
nG7y17T4CtN3s09/Ds8paodtX5n07K7/NmrVrrwPqQtwQ8wkYlTEq5Nm6LKcQ0Y1ixLqyf6MwQS4
tDtrG8vOrDargD1imEyE7kt2itgUY2fhzQb+TLeuYw7FxvTIvIwzaBQAVzhPF7PXQ641FRxyINgb
Ih3vrB5mN7f6mv2eBvGLkaOFuGJxd3bIBa8EC7hwKITKQNPFj1KPp/jqzv4YwVX2uqNbhc6QH1vL
izcFRKiOU2Dc4m6reOGYA8LcgG31w8saqAwMzJSznlzHM5OnwTesL35uNDjr1LRzZ/vfjMEa/GUf
dIZVsPyCxhDOBtULXdyEWM8/Bd0imHVlZtmwy6lLtmTCwa0v3zqtawfKhd8ZWPhb5LBI9FGPo+1D
edaGpMkzN04hWqiAOsOYzoUdFEl8XA/x08Dn22rjqJxNaBlX6cMe8ozqD2P2XsWnGEG096lNearh
uUqrN/ATshtzSiQVkfurNtGyaCuFi3RxdK68CRPryhTlVPCTeMMUz/RAb/r7jhPU811fzNqCtm1S
a5/UjNejJwU27zhtM+gOzMymG2a+Ug9ZFmbX3FEUF37LXQCzwyyhnWUXY0RBFuZtXNA/3iR+l9BS
Wt8qAMcXyeglAvQ8+8xAmGmSfvbeduwLSo1LdJl8g8bZVpOWQ9eHV35Bu9o1CWAJJYIWFw8cEiZP
Z3FqhTSrtIf3q7WsYKNydShdKvMSv+4seDeY5CEly3eUeZ8JTLthrOy5cvLoZmO63+zIw1gMh+g1
t+g7jXmFaU/Hnm7XN3/cnq65U2dzSLUBa9Pawuy6wIv6eMShhzpKYoT1DPznD7KG5voBlJcygHW5
fFlYSj1GtzkWYC/L0pjtc2Iy02ptxC+UGX2U/PEAzg8wCdM/bZ36ip/tu1jTXQEkdnbMyAefjof9
N4O0crZb/vNliPMCuxQ9KKQVO/fFIm9AAJ61gkQcBFf7BO6BxwurjePaha1eUPH+ywbDe/QAuv6j
ttWJdtjFzFit9/58vI5PgA5m406CkSA9ooliAVqB4C9fQ/tZrZrHsEfuOTUmJy9UFNRpwsYnPfUR
TpUx5laYYXQQ8SiuOGG0xh/w/G2ORqGXurtAmX+NKpeh1dX968n+Yve4GPvbWPAjHquHFysrvnr0
gFj4g+xizZQVGHcP+Oe2Ue4ocHipy2SErvMk3p18Lc9rQZe8SQ4i3cTU9mPW4rDXGDkEwUV1JnOv
B4JogvRKaPc/pokkebjyENGLoEWLfKdj+7QPjDX+uU7/RlOMAaivwfFstxh1cIYBfqeGRsPC+J3K
C8R/tL14GT59NSA6FC8QPcCnvjEA5TGO3Un4+loy/uAhk5Iay7FIQ0OygbTLkATwnWoIZm5C5pNY
qay6s5+Myoy5wUCEAL1jBlBMW+tQ5U8HSL/Qg2Lw+Q8y/YFS06qiGujHG5DjSWrWfwGuHukc0FmM
vhvkG5qzC9L1wtZpiMOSoKHhnUErj0gKJvTEV+hgiLB0K6hq/4l3elsGR/WCeQjl2wXJ9cCDAVHY
fDqiOAXHjML+qGNpMbAgV7szMOAa0RqtkGim5kI60DNyN+QCdvgJCH66u9UxGgAWEaIS4cbSsAGA
JtOgIrjBgs5WhxD8VgD7bncIS4g0KnF0xsQdzj3yOCED4VbN9ORrnXuBthng1YKDzZieEYFHx+oT
BwE2fUrF6al2AJ8NLmN/CkFpqfHYI+btOPd5hdpSjNMpTYIMExrh2YuoBftd2PjGCg/9eNSf/oID
wh9yaDh2DqLnZa77Q777XA/GtdMfGNfdx16F3LU/emiY/CEhiLRjt2FOQweMd9BhVRWL3iZzRG8B
1Dz0UZa4rXFnGopHXMi6ctIwWJxnrfBhVmF3sbPx4vgnmniuLzjOwM9BIiIxAhIYpnpo0Rh605gW
0Bww0kbmJUqCPq0XIwqs7nXa0q4dfg+HozwvYravm6NNGg4wPiEFZLWScAncbLoEvHJBWwx0sqm6
h3BiRccDhOA2sMAvSkYomOZTdDUoV5GGhodQcp4udkRSDtIBcXTPzW8Ydt3mJD4uKGRQgg+roT6H
O4IIM5gQBSMvJ1hyhoSfaXUiMxmM7EWHtEHNgh4Hh6qXR8sK1g34zpUqWTnTDhhvdPwiZMHfNw1x
QsJZBmYmWF1qFji4YAdl4AmijBoQzRbpCEA/97DHg1xSsBlerFk/wDbcPRcy3kVGwzN5Dd7TGDpR
UPv1tIrLMYgdpzwP4aIVgtoBlwX18OHenQdHr+I1C4BOJ3XOwc190Cwat2MeZ2hg7tZkwhZLYlGX
6vIhkpINFl1ey8cex17ssJz6sHGLnSfaXbbAPjaokspwITa8HX7JSgAXwAvMKXwAJVatLu73u9uk
C8XC7robECRzkVvZ9mwEk4xhOZjMlScLVGDiRrLa2c0N/QfUpJqY9R04/9QxH5KOgn2Wkndq24u+
Z1YjMV6hEbbt6w5xWLZ8nCjpeapvXrha8ehPPzbkSrvLvWLhyqewnhya8HLm9RwLpLFcwJKfpjh8
LKI65KPsAJ8gVcIDgWnPTUaDjNSEUTIyl7nKsLNi3MgsURwfWKZ41yNnt0kLdQ/Y1/rtgFbNeMEL
uC6/TjXianCGaU4yfRH9JrFfdFRtrPpVRLjiAQEyxJIG8wLybNus4/c/zTSK5s7wAcp3+hp/nCFm
Dz+gtzGEmcGowqIO5Rry5nkUy51ciX9JI6Ek4IS4jxF7F4arkRm8tgGjYZhfwYoW+4qN0pn4w/kd
39rCRx7A+QBvVKZ01d/XAu+Q5Dz6VdyF0FkjubuQ//jGEwgpvgH5lR8qRKqvsVt8mcuYNJ3IRbhu
n92FZY/u9zMWSI40NkAAo8QiSFsVL5E3XMkKpb72yQIIFkxuerhP9fY9xorjJIbZ/zaTw2XgX+9D
Nq1sVdSr1tX6JLarYW1FGFH+se8ZsVf6gCcwH6H+E0VULlKa5/FB1oHNPDORqKMju0cIslMRewq7
oakizsAe1kwXtOiYqsqs4Tbr8XY7Dot5R/CbxJYqX0fHIsbpzqoqoEkEWBlYNeFjidlOzLT2XvvW
P7pl8vdEY8p6gRWQi+zrcfqCOZ2vgYJZ6Bv8aJAHm368QnrBjgn9scZJuK0EHSy7hPD4QZ5NS6xu
L5ktO//k3rg3UDD21cHOFbGivFco4WCfbCo/m1uyufNv4fcNhXloi0jyO36FpLZBoe0Q++Tns/m8
Y48zQP51UcFVm+aez/g4I5zwbn5WBWwxrELVyaFa29xSME0mUcC3tBag/vifzZOXm2nAdS8a/1CN
QgSVz/G8O9xrO91Jlm1vn34t4DQzxz5uKLnkKnLDJmoIievZr8DNlqvNB5X5oGDwalzpuOePJ58v
ut2GIx6V3vS2sznHoe7EN7M21M2S4PZBE/6YA3CyMKNZVHc/eUCXRzgLW5phDvpdK6+dgftEaVks
4PHHDetmeNlC6lDvpBp/XsMEKw32boxlLzBKMEYmQJqlSSBdAY1SxDogeL0lxK/38kem9GVZlc5V
G30q+2NBkkV4sYb800Jn9c9pVF/rA0GlEEsMgkJxzxjAMC/FwTCNT+U4Nr/xok9FQYxMqdiNG9Mm
MBsb/mKIqCQf66X3tnPFf+MIiIi7j+j3pVFZ45l7P93w9qx043p3epPzYlDTNABsZzZmgwuuW9sE
Map5GGgAzTi1ZjSawgtrDuubZvRhMBud3E8Un1qxAC0rJj+RiGZ+bS5L525TTyDXcqqVqtvn9qpr
AWAtkyM8q2lXXzQvdwiTxzhzrpzoqZ0vVQNMKFrdvjnARxbksCv2qs361/f1bPSxwPuykjDqaokf
M0QdeJ2S2b7twvYCqzgmeAnAYKNTpnPvgn4k5j8qG61FG9c3i6mmF7QbWXYtYa8xzZumTsuaFfvl
a7PW2OeCs+710bZjgQeuKilK2/1nOp9f8Cm2iQH5R1atzBKRijgWQSoALfzS/H9xIlb9weivPxnM
+bn4sNaY0ujT1lR7hCLXxpaVtkRzwVC/JjCgYtKpPE9Let/OGKjgCZS+wcs/t3/q8NIdn8clJVc3
0K0vxcfwgQsnMJVP3VrZbeIwKvuWut23imyNvp23Lvnk+e48R00Gr+ljFROhD4J35lEzgs7SHsH6
QJNM3NLwOkV3sr3X/hPROPlrhelTeKbw7XlWx3V0P0C3HuVeebGqiPQX9o9PQPYiHvrUpuBPl9nt
6WUIjej+sJVQqVxxIxAbGAWW1gBWVy9oQ3pM/qWVS7B5x+TR53tFHONAWxg3zF1UuPY64iUhlVQ4
8c+ZwgMTIGFwACPd0mL4PHobDHhxNoG4+DerhylMWCCP0vnH3uKpwz8Fv5mOfUdkLNVN/F58YEeP
2ysxkPrtCatDogEtxugxjYCwAZjFB05tZv7CZn3iN8y2NEQHm+Ax+IKYcqSijsjMUXwxFWE4wHkr
TBrule0fGwxB3g7ieGxCB4TAsVJ8DikJbE6mSfz7cs4xa+BI2T7o4yefPmWCrnHUVZZC6ifDgcLP
5wAP9A6XvwHfb052LQzvgHo54FIplHY7JkXhm8rOJ9APDV0Sr15UhQ2XSmQ9mcVnjQamu+JcRYbe
ddvBKlxFKdi18QWVO6zfNivyM7J0UG3MdE/Z9mukzmzIoyhCJ4rCCyIzBfbH2YRTQTT4a3omCQrV
ITe+9D997zdqkaLUM/fUGew9mE+VPqYEzBWAM/252N+yDbjaFtwcPbhk5eZ2B24VTCvMawkV4Xpv
OcQ3DNxWUEDoRJBDcUM4KsgjlN4qDHXc6TnCEkT4T9rrwVakxMVaDB/Yf9iTGMDcphX+YO1RRJL2
jhOC051pLsjVEKYpFVRCCbYhLCsxK4wUvcUOO4/c12gtJlChneeIsSBeNCxE5hI4q9DnMgIx5lLh
84tnXCZLRM7hOM7c2novpKtoe1c+UO12zNs8CxGUYLlQm/rojumacGo17JRA/jIN57Xu4er33Ksv
04WUTDau1kg95Murz5crNvFRwutodhlX4kvODo+od57w01TrHnC0Ba3DNZTwlRuLpD3UhOaTOVCC
uFKbNinXl9wgbb06istOS7IJsLBb3xJohwzSRpIA9O8RGUQsVOwOuPYhxCzvSIidRIKkhG+qWxFu
UxBuNijCMfkVNzYGKbwd2Y7fdvO/lfe0cfsYgseAnJbOwDu76sOw/u3ZF6QUcJY8HfAMgrlRBQ/r
OexF6qZvsvN7PTsxb2j7ldFicZuJRudLp1Ab3h9cPdY2pLyBI7ZHQqODGUiown35GEkUcIsjsrd5
7LsMxuAq6mYktiK4cYh/O8xEXMIHkz7gAsZVSG/xUAzak5yYLXXVhvQ138OpIzWvwEasjIXo9Ntz
E60z39eK5nnQGBHOIAKtqNZ++vNgYjLWPLxxgPm5hxTkgMuR8sPkfJF8YjKt9+oeNaIEDwxwiJAe
AW479m9zHb2E0DodObJxN1L5f2WXgCSKeSs7B6UUihgxmEOQQszDmIHNWAKFmOaPU7LTILh5rxg/
qKd9i9ueTjrLscTtro8bD8cMROujbJjwB0nw+pd5u5cFVmwvgX88/Lg4//LfFvqElPOA9wPl3ETu
gDoKot5R+4vuHZg5ZlTuo2Lsz7uePpwy3wTyeLos/szAn80/alCDaFD7Ic5OhIzTP44GQUhJJ5ba
BCJ4+3dU8VGIyrySUylevmj15b8BVKk4IYyO/U7buBwjIqAOhh3HgMMszv4+Xy8m3RNdKVjGV0z1
jU3L3axwhWYMJ/YhDBn96ysxQuANnF4JF3ik43ZB8dknu4adY1SvsQQx2gGMqx/mzHArcs16YXwp
u0o+hxxwjYo5zQ2wo3iyFnPAUOtn44UcKvQMDPvNSQCXJiijZlJYtxlWx/TQuKIvBZs9z654l2Yd
JHYGqGlrbsJZ/y1R7n1MutD+VDjgBiCKa5AzukNM4N2t+1R6WDWzumHlPfd9anDruv1Ez/jhxjcb
qdlC85TVjdlz1Ju0w2LVurji8Yg+F7/KXlQJsxpfGFhpyJTR9qFOf3vv1WWqeOX4671MRGI0DLgp
sHWIrh6f2naAYwiOs1Z2MTkvQCY1TzPe0yd0mGZLzIubr19u36Pxdp4c1AauqLG2eiy8erp4rzJ8
g6sh7drPpKtElmK1TfxjxXzjNYFWhPOsZuw6DjTftT1BHEcBbNGMBsDMV5qqfK15GEOxb2B7AavE
ZNsJgYGw0MasSTUPRsRTcT8SmEk8a+PJs7jfixNQNemxp/I04bOVukfsDxBqHimQIaLihQgCLD5m
dxY0iqUKF8VeKIEFyEQy47rHJcggxCz5I9AQU76/dJwJdU+cdxqe24dCAAxQVYP/hd+aoKb1QK9Y
2WTWGWcANZJDaZpFbC/lAufSdfqIWa6PcC+GaDIg/5dSS9GAw5YAhpJJluLmhljXYk8IufWErE2l
SQYD0+ZhWDuKc4WMM//Zuxr+B6AZ06/zMKGNAcjCyQyPHPxXvoD8WPHiiWrboIQw9ay2rTj0qbTH
1LBAiQn4TcYhhsonjL///QesAK8/XARkGcyVxRvVFLxyTPqyj1NKdlVCr+s1ezR5Zvsf9fe/dF+m
dRBNaMlXxOMWKOPERR23g0Vnet6ByfEWew4D16ut0QU/59Ucf+3N6rrEVwtc4MMWh1+hJDWLz0h6
1MKWbLKQKsklFKR6NDrC4GDyLLP7moIdbXka/+lzftc3QwQSY2r0saSNSGlw/uvSQeLdPuc+NGjV
ruwmVIF49Tz4832rwv2Zv5edUx6h72tdxdU1jT5WtSx2KDqn6SSDaEPumwKCx1EhHqgyqn/xQ8T2
c/RxZLohP6uRrglduMZ5vacR/Xd+n409sT37N+i5xCn/5qJqEuvNZ9CjVt3K8EPUOc1o2wuk3P93
Nm9v88e8hQgIJViQBAC2+hDHTubsGgoeZckF3OjOvjsEwasiqnlhxnWCiwgaqKU4AWh4SYGNXPci
GD+aRE4KoZl0MlxiyhXwt82A4Wp2Ynwgbl7iiJkk9i4c4YzixLoY3AiWEqCdR7QjbFZgTpgFMsjB
1WPDaJlSrOEIRcGgScH3KK0P2QsKficTMZkVU9neYondnHLiot53jEbliKc8nO5xaHDe0dutx/VY
7gxY2o8tzLxBmjAf9wDryvOKCDQF05mOSGNBb2/GogwC1Z7gcde1QUL4rNaxruHGwvycp+6HKI72
pLcpWSEd5LccEp2OpfAPeo2WD9sLfPXt9DL7CVm05bKIZQpQoA+Xo5o6xDo+0KpGevQBq37C4db3
0whrDRkPoC+d+lj9lSuI33RJ7C4wsakDJfogDea6gjJzdWx3iOjW/no9W0IfAFHxmxBM7VVY7xHG
ncaHQdZL0DUuoQmhzC4OCyh/UO/aBTWhk/+cSQ/pGaw6hQMsODGsfqDxZHKC6zpTw2Ty/FncOV0O
jJv5jK92FXqLxWRjCwjDTCLid1HhnHfnCUhWY8PLBSXL15SyQbxgN698OnbRKF+8EuztIsmc7RqH
CwlGP++yJciUYHLYUDNl6WD1g++5qkMJngQ2yGaNJZ9ITx+eEncBQy+gaG+LZqQgTY2BAXY/7FNd
INfNN8NRo/SuKw1u1stYrQqfzGSYquw3oK/TCzRXbSgjyYXsYj/THYFfa2Ef7A4WGlYYOFscemv+
5U/5/+RF32m17sAP60wBPZEfzRhNdCxwICxRjpcee+ogeg674cAXhOW+L1aSSpH5GR3s7/AYwbCf
ElGUQh3SVSZPPxpp1SEtpDvF3JF4G6bpyxKGmsnEfb1kw4H/4xCZiKcWUn5aZHu/lyoYXUS+FK9k
heO1nqHqgp1tMVvPzBldYzLuuyVRW2Yy+0+40UdYh+eDwwv2XExrUQBN4YY7e7QfZE5dKfL5Zgle
xmzrFV6GFbpk4xk8nNdtvH2hcIUHOsSKsR9+wmcnbklTUyBhcH2kJ67CzDKzfnuRLqhiCcE0B3Mu
COVInHDxzRnlR+O6cuoCwPY+2VLUzFHSzlWKSTny4KFhu0mT/OBA1Dg1AZlWsvWTj0efLCOcZvUW
LwZCaYj/gNVP19wzP+E9ogh9oYvg5OqTF5a8WQL4l7ZoeBmnGDmULSabP587tmIqmUkCBU7ro4cd
ug/VlsCE0YSyasfZLLtWjlH7QY7Y1zC1cbmYjpuLQVeZRt21NM65RyVrzJMl1DmSdW4c5Ai7xFW5
3Gz7py489MN2T0O5YhgXTfvBhxL6sB2/Qmk3npBEPqRst532aO8TBQFZniuFITB0a0QCCB9W8Oa6
w3kxlrpa6nhiQKief0Ph0utAfgzDrvjQ5H7PuBTmbYlcPsT+Ew84emLWl1HGqpHBueducLcwuKZS
L60pHQJHDCI00ZJcw9aBv/D2vgigOTwpGix2mJcklpydI/yZf3Es8+5IiICoUuj1cVKKcIoTZyvb
OOIseJBdn3kt0IaJ7O/J5Nb231AZFvNLLi/HJOQ4fbOnpQFMH+szfTFXNXNGCWxmEA6keeBto5Hm
vRsMoC72c/xmMjWjENnyabTjt2P8YMei67WZHyJxP/M84DVwgdqnafEFTkppPiWgDdGF1ZrMVQon
KbYYCGEs9RlWXUYmSIRiAlLliYMb5c2ZdiKC8L+cd2zzf7AumQmyfEG0geAnLTsM6RbNyfNtTOxy
+YZSd6rQq1uS0zl3xnnPGD8Q3wmLQBap47tHMqT07YEqgm9xPr7Dlh6lwXWqsE1F1GHsvRpn11od
0GAy5pWt4fE2P2vOssYh43zwMXNcDjjF1mnUdt6T94QFquM8aSMDCuUS/RhRyRXPg3TmzO8BBM1I
2fBRQsoW7O4jeE0K1IgSEUehj2q64JZBY3lsVnIbZeqHQTPaPO/IZ1fPTusyrxigfozHSsHTueM/
bqBE/Q82AP9H0pktq4otUfSLiBAQhVf6TkTF9sVQtwL2oCj49TXWqbhRcc+p2o0irMycORt5SQqU
QcqCyersf8lIlinnCE0Ln6WCZDDoMU1Jd3+QkurF4o80U7yu24g9sipTwBvJrLd4PR/bKb6tKqsR
iMwktcB8Hp65kx44DyH2Eod+c+ib8HIT2XlP52tu7EsqlhaGE/bYFP2oJBSL05M2fleT8glxQH9Z
JMFYBbAOfG1UAJRm7LGk9AGB/5A80nqa3Kkm/9YrdKfLd2F5v+mhL3iwEHjpjrJ8Apr0IYiYWZDJ
sbm7074y491xySqgSJtHUxgzSeRtoRa7hFdXR1hhqnu2ljfAs46dFZtaWppLHTDKXXdiOWZcfJYF
9g/v5LtTv8zdWiPru88HaOmsEwWvC1J1neya2BhiHLbernKcQKqsiZnxSGH2uDKxU5O3srsxtTD2
NPjKMPrJpy256TW2vkInvP1hszobLP0T9PNhENUqFQAqS23N2aun8IPZ6OGvMFQ9zjkn5lIqrhrS
pRcL6ml69LgJxBT8jo4Pif7sSAwj8qCo8oBGM24LHnzhDV0LGWhOnvSZEx6vnPfyNmIbYKu+fkIn
Xvq/7Ib/PKcwULMYLs4uNmokxIkbpzVpkjyu8uHnvc8+7RbkwsvZQUQ2wAgtFK/lH2UEjNprd3zY
umSzBYtpDGl/sktrYkxElbfxfMUMKAi26/66wfXS5DDAYZ1KxbMluFaceVtzc0t6VqHGaGi/dtNM
v9VC/ofZqaW5ubxpdgAI1RVWU2YE3H7/kvNAgF8RY/BI5whacXfH02DarTkC23/VJ9tT/ji8N+P2
b9zGP5EHV5rfoT3ozNG4mn7G+gKYy3pxv1387wKOLFsRTtpLNIz0BQ//RfGqq/gXEJqrSZfoD4vK
+JD9oXBruAGVMO4BOcfcKR+H5wEAAGlUjnVAFUDikzDbZA4GxHruQE5raybBl2KIDcs0CY3KnDvr
NVzwtG3cKddaI1QDsutS2iwFKRtXYwkeW4LTp3c4TAOibGdoKqk4ew6HIX15mkpz/DCo6zh2v0aU
0y+TLSzIM2koJj8KDD992RefPRsuSpjYuC0NBRzmLTUdi+d/IP851sgvJCD80ENFD7xWQROm35HG
WEw9mZGfQui/GZYgq4I6vfqCjkG6EVEP8I/FLqi6e9XNvsINEldUWqmfEG4OqBmC0dPrZo86qy+U
QWwsfm45fQF6IKJNkKax2EDGfE0Ns38C4RUvtAeDjqXKrMP6PX7bMi/tKTqjCm2cQj65g4qQGynE
qE7BE+OQc7quPlKOWN/qs+692m3n9L+RdGPPGMu8kS5gwQXTnyb7Fhw0YGFTGS+JEEIpY+6MJk7I
ccqfPLVsmQl3ajnukvIGUrMtaGU5BLZoa1DtTJH1r4gg9QlEfUfegfStzzNdazfQB9FUH1hHcfIA
7kHt9c6d+UNlj4ojATtPjIlokjmvgJSMW8TAhf8dylnAdg4hUzgB8+B6W5c/n9avmONwjUTRHKhW
kXgOmapTkTFLAWHiECsIxr2tVw2I9TMDsYQEgeJNmVMAWIfMWLByivUk2OcR7SefuPBWL9ZwvOkk
zC4Z8xns2bQQbyWmXfqVnkn9B3kTbU9f+I7dkaBwtehIcBjTaMpMIXavOGj50EApBmb+OPHgDOgF
Qd63n5305f9uL5D+rDMS5R5tf0HbZ6ArE2BkfiyTR2mPRcQ8ZGBB8SPjo+8aM1zmeABh/ZjdCfzx
0f0bAgnrHljgnyw+NNz47/vD0z9oAO6jO1zWmIBn9roNiQjsRUhup3/4SsSlYrCxPtDpb2FOsoAS
udV8GNDiMAEUjr8/PZE265vhvXctaxF5N68JeWOZkdBmeiW7nbFISBP4XBFRu0Khz4JUeDLifg2x
wLB9v7bEXjh25iEWU0e4HHdnt2PrDJyf8fBa9Wk75mcjFnMGq7VzxJ/ICYQUtJdzOr+ANWm/Nnhe
KxM0tqzOXlE0EF4GlekOfXcqTaf35fbvqKBNQT9fzPhcVV9kjtzpYE2QoalQerx9ANBcto8ce62P
aRpBFpZGg+4NSvtjncEE159Fz378dRgjw093dBKkrHpgQaRtJDh+rI1la6ZQ4LqMF3yuUjbodoOj
aLIu+9zAPDnFFPNA+xzt2LX+rKGX1KfhpEdIId6KxE7BlEDgTQSWzOAF7/BwoCHhDs0uUeNNH0d0
wdbYcKUxoScukwCpe6o9WkGHfPj4eQzTLrrO/yKJhor2jAAnjg81vtsZUwXQreg67zPO3jHK3tZG
LrHFdtj6xLlv4J2D1561B1RHFtOJ4jUNbhNcvEsfnIMoAaT6AveGujpBIv9vwCKBBFLpGO8CHPAK
fEYi0b/yGts/IhbhFLLbNVFyMzBAnlrTGB3B9onrvAlzRnre4l/EgN0uAQHpVJnyr/b3+BrB3aPC
udQhtLRWKXbp1NZL+ACw2+Lrunbow0l0QsH0Ql/jOghmhBExX8cbeCLx43/YuLFGYj4Sa3pa7Uu0
2ZxTsRNatZKrHoZmjjsU1/ygYRPG+IglDvJXVtXDyhcZJ+hKxWKHFfqD1ZI1wAqLheknKNb/0oJU
64sBuLkx2DYzhgsHHKZafQKs1CK3x/l6mlbCIWraO3s93KRycwDkzC6s4nVuU4gOJH5cMDvng2Xg
YybKR6nO2APh8+Fyr9ra0LzDARpzD4xdyjzjIys35u2cpYC2vDnn1Ta3frSCKgbVgCh98vz6UAtZ
0T5aX9b87piVG3avXD5cBiHK4qK9eYz4EeWRFwQPDq4ktnRMAySQ/nxglRwHP+zKGTmxkO2YJ+kD
2MrtmYdUnpiMhZ5M6SxcBcYxERZB0cOB0DIMi5mEy85RgjwA1pTTxGClsPdJxUvKc9Kt7xB7OVmE
FQAoLK5XBRcKDgnP3FIW866YeKGGkogN+4BXKiVTr28TGwL3xzj962kdg/VOdl7cF8tmBSUFyZpT
09T+m+tRCmIIQ4ZoAZZs4X35c78UxDFxqwQjG+ZK8T6HFatkYDGRUlHQgXQtEN6PA5kJds914dYP
WJpMp+VmGjBLDSC6aDL4MuYXPS49unrw2Qq6sr7oSmt8PeBiy4Ml7x+MnPQWFa4NHzoySxVO5NMp
iBgwyhJrcdpPfXYlX4Q/cKkw/LKkHa6FzE0/n9EX9Jlfsz/vmXaBBJfwV6e0gLKVigUSYEDUMf/L
kdhW9p19x/mFso4zAhyG2U9sZqyX5H/PQAG/xFsak8GYkAOWCaxiMHVFnDgVgZsvDEJgKfKZTweY
iQvnAweUet0RKie2L3GzMlpn+QsJWaRSA3gSyWVKE5LI6pcbMp5YN4468u2cEPFqH7ci/9nasCJp
s1/Ocl2zkgi+q/dJwUeexMDrkOW2uPnb5Y02m/r4z7qMaOWCFfcQUhVpdpYjt+Z8LcPlkVGKqCdL
W8z/CbEFj34QAaj/2/JiJX8QMDphFLMwufGHhw1D9g67b8i0aLHxuLz9NW/jfiLHje5NNDdLxUBt
92QQud9MlsSOd5Ht28BP6450GlrJWvDFHrbIDqlYxtOGGL/5gaDEScy3UokcqRW7APhZ5yUAyi+B
/ckupOeqcADXDj7zUEmPrOiwsrM0wRaWJ+U3urw97Z4qrxAC8RuGV/VyBpKrPCfX21H2LnTgAz/v
MPVodESzVsnLhDF+tQuext8IvFhavL6Wgsc7uXTc6a/Gnx63YrvyISMEOBWYBQS/gD9A2CLzusFZ
KPCboYt7vOGwtu9O9OG9ESYdgUk3u/wgNcXEIx1W0eHCx6us5NPXru+OlRgl7FDdVnUAS6Yphq3T
IEEI8cZGUVxo1kB9tPvySMX4HjiBaenq4qLIDWoCQtQWfbREj4GRP77vshWrns4O6ZjP/80sJCsJ
ftuZdwGvnU0k46bY+XJEMQXkI3hrtWGroA/+AYi6Fyw/VjycxD9aX/NztdOOwx2n8OuS/NXSTsug
dpSGcBPEWdC5+KL3lW04TGXBB01jeAYtvYR6DnorWGFAXQ/ToWO9L9ZfbmbosAZ39mC25Pg6AFYD
DFCZr9BHaTJTQftl0Ar4c8zuke60F7NBuQXNlvkybtro35d1qUe0wFnMcqTLGosdryRbQ+XjPf2W
HADBea8ztscgsj4/rzUrLF/Sz9PiPhtOlnwnNJQed2r6PYANE+iIKhxhhWwh/wc2HynL0j1r9nOE
ZsBEeazw5FECr0xLNnLg5ZN3i0jUHKx+lWBxGfTkf/S8+C8MTwW9tKfAssfTtjQZ1dGbQuD+mGsV
mR35bXTUQrpgfG3wZBptDBxG+uxS2PVN9G87xbbgyMEPjmbY3qFB7yAg42Bw/Jrdw+5vrRNLR6vb
W/PmD3Jxk+qKOW/SfIVdp3WeSPZtfDLolc3ZB+NuvA/wAMMPD/aANnvadO0fyGCvcASDbSw2PsBD
jIvmCwydKMJvz8LHQCgWvkxbbhvw3+SgsAQs9Aj3LaV5M8TWxVxpYx16mNCGsyMqOIiBDcmtVNd/
Kgv6gJDeYkK7duVIvaaF00eehcO61x7PTi864bEBUayPo0NYT3bvZEtaQmnlYn4ZCBG6yk2BpmMK
N7Oyfrq1bnfbg9HB4aEJBuRAWvijedXd2ezvfDydw+8ScdZwfQnw9UQ8DdaUU2qgtQQ/WEiP5LyG
P7dlHNTEAI9ndQ36tePcELrTkSyAVcQJdyd/MbX/7NePwc6rAy33WlsqbGGgPMC8aPqaApsTzE1X
8bg4jxy/DWGZQp0GX6TAgonK9IqDgaXuhWM+GSsXi/L+wPedFozWV5CXbzHD0vryJ8xaDW9dJNyV
ADps0JGwTMK5w6KCmyHBmKA2H1lsTD410T+9ylbhhVNBiFYDuxpNec0yFGsHQRDXhocQtFKzjjV6
NeA5yqqlUnkEoSDgw8RjiTQiEE1QSl5ZTRqLi9yDfZAgglywzQId9QjQ/Zo0w/R1dHHtPzk0FXu/
H6B4ohGm1WPFXOgYfTjfj0OvnGVE5jTT4cfaD93P7BcFrR8caVWORzLPTJyjjpkyH+4Fg+OXiWCE
w8v1HCDexJr3oxAGs+Okz9o8JM9rGIONd+mUjmh62ZSI7O1CNvcSPDugIqaFjLAnlhYLDNJOEb4l
//LphgwaNG6f7OZnlUdcdzZmJFvpI75SGqtgqGIWN+ip3EuYPeb4IJ1FdXdxTH1mguldDsARhmOx
7vzEm807HQdMooKfBTcj+Kaps60YTIq7k1C3G+ye7PXX5UgwRkzsrKbbf8kb95eJqpzYVUI9Wfua
KSmkd3vkfgqHuoAFlTM9qj0rrZ212rHzZdkkROiKimAq3WYcgiTeAGXTscD7O7kQ9R17iCMcWp3O
LbIhgIbWeAxdGh45wQqR+EJYHaoC62D30rFxvYBwMDNrq807cOt0vyXKCw0H9o5rRuEE5yk+EvMO
IYzFKxRMAotNwowxFntyy35qj7HiDcuTpkq0+ViusiZ8hOIDpeBghAc6J+6UHoiG9XkgdsGHjdmB
HjXrfTLEHdvozkP9x+Sl42/KiPFG+QlvB52sNpXzNZ1Wu8/DkkhyBn4ggtu8pWMhLoN1JA9Mvmb9
2JTMiRCon5fRF5ONoyZ8H0D0UlnGxcn4O2DjCyG8iA4c7aLjE5WLJgS3BRF79724v5JmUNCSzQFW
K47XNc4gHth0Rwi1ByITkN+IY5p7EN5+fdU2FMgoigpMf1169N6bMr733dLqlxS6/h/09A9bpkE8
ZH9q1UOiuLs15aSdXix+KISBRBkufsP1G9q1YYGP4/Lml1+rYsRvVMPkqcSGRbi8GdOL4gbK1wQB
eEfdxwcNBg+lW8csjOmFLTzrhCell8EF5BeHHguj/cOntlI9wwzTYoF58J572v+MpOd2ehs6cJK/
bMNZtNDT57ojuJgjdFqFi1g9/eGFIc0pQxPg8PVZ1F1P9Gx0Xz+SZtSEFkecWC8PxgyIDIcZZETz
J9Pp8n5vZoqObH3JYvQc6fG+RAC1BOJA/8JdK/iJWo/v/nf8oTy6sLmxp3Baixl2YRdgX1ZeLaQ5
Dnd64/PToTmRp/SjW3/7EVT/Hxk0d/tgWNp5gm/xwz2CF3pt7f7fJ5g1CUnQp67YTvNT6ADSG79X
FKHNLzOW1RMWn3fVBd6YsVNg5pWSt9Bpfc5Zn+mWYTug9+E9Bm/h4XVUVZIJ+xK7mH/7B+iAwbTU
Raomk/ODg/Cu+sf8YXlN6/UHMVzGe0i8bkmJYRlPcmxEQz9F3nVkYd+amrCAbtldP7l1JKwqASBQ
w4i7BDkBnxO5Cf5263rDoQWgxofgfGG7tbOGBOAGXstDjHK0RfIaH5EOwmy/EUQX44RDdRPfAryq
F0v8Wpx1cvkD/7O6LKGXj4sFESGdtWzghzBhWjVtp4D1SR2kRRW1hoc5oJ6s2xPZP/htpVsRKzG9
zaemd3hI4HfOECqSQHgVjjIMX54oZPsuTl4OYJGyFza2V/JD0G0OlQi98z+f89P9iPIW8Skk8cqc
WDDTTGIlDo4ZogCo+Y9fVnamnALufq0tqJQvcKf75DNSj0jS08QIk0oDHnWeU/g88qhAJD3z+T5f
J0DArUAlvzABis2TH/5CUvQMMTcqEIz7qA+SddXNmGEUt8p44nIBXeV4NJmPMZA/uPnuMwNVYUvr
SPSwVmFtch8YmJRp+0d9w3qb6IxJgXieeZ1JdgbRjkJ9pLAy1P6lXkCSCIajcZdAUdbIXOBJwCfQ
GW9hYEWQmvKJ2PC970gXtuIeE7JSuN88BjlDuVgBwW9EMMabNF85swDegm9BniLXhLEiG8M1bRj6
2DOTtYCHW0ZOGeM4HA34UssA9DDdApHWEc+CU6YOLV8CrQnQRpD0aeSXOUkhuLsIpV/SxD3OrkQL
n89EAZG/wS1BYQghaw8bh6EcQdOB1QgjuYVjI7P6CpibVk+jEjZTds/468qrlUo0OcKJBxJmw3xM
IS2rWBgd9K+T4bGI1R3mfTpXjOTnnumOofvgL77ipGJ9jZz0Xxm9WjPkTZPKb8zPuh0votGz8UTc
aQEkYVKY+RPRiIAHG8PsFE8grE/NGYEOxBuFwEZ2LHSVChfnnWbdcQxeC+0aer8mih07S6SvNo6/
WJTzbzvN/bkwfsHWd8BnBZYsAfRQHkzZHOsnsq1hymnYRlL+IU1Zm5sODGhKTUjUBMvs8bn09m/F
yqEuECxzgfhKn6OAtkwBZzgVszuWYbYMzdBnW11O6CBK+Kx39zuivJKt9HU7UrWBnwWywcmZsSlo
/8CRXI+tOkmU/1MZypu5H3dYARPEhKa3nj3HX1a12Zg9BObbsJ9EyDCnFDVQsNGz6wHybnwvPEwc
bRStL/Om/sMkBUHhY389A103MoAPBG+4R1dskyDgD3DNxo3Cys4V3svDpejvzhL372s0LcZHbAE1
VvCF/VlScgFanJz2vs26eXUkp/o97qH3gsj2tVp4YQOnledUt+xD9I77kAWA2hzeT6/EHCtTve1Y
25xfSX+M5otthTrqfaLnV0xJkMexgcAqQj6pBqudJr68fMHX52Df5mSiDmZgMxrl6ezngQZXvYcO
9LESQlh64II0cwoVpernqTzL4uRkyvzaOKVIm+47YzxkZfHS5y/880nGeVzdQnNLKFvWE0dOhHV6
UCq28Qs6F5N1mKtSuFsXU7TrNKEe/UYq3KT0GZIsO9npvs9u86QnEwYKxkePs6aWfdVKcp6/g1jb
o5WvxTTZhku+BUgCzhEjy64fYwIxE9YRuautaeI710rm71Go7eCBMKRHpJghYOOhpcmgY3KOkCNh
aXnTQYDdpSdUYRy8yKfA/N/mKcdy4O+1nxjgkGMM6RhXPUN3OzzgOHNyh7a9nABKnKEaoz1mecpe
FCIDt+QD98gnzC+BdtqQL5xaceAuB8eKQHJLUAZYeoLThmOtb9EBwlRjVSiLhRcSCkZd/APB8ASt
xGwgzbnVlGK7VxBLLAS7r+BSYmVAFfCv20C/hXjNcsgAtzY0AzSRW/ICA8jd+9emlwcDkazB6ihk
Ilf33JQEhqiyddNjV2i3y4mA0yavzWsOP1WFraOVrvTwBeBy9nCcJED5e3F0yadAE+gsvEChovFh
nkVnR6HMbnD71YBb72X3AT7QoYxAP5XiAMPG0/rej5h2+Eag/SQ6GDYt0TOic+kRRrjuaRagapcO
hMAEsvIOSDy8z7ZoRGwt6d0Jnpn1/li9s/Vi0yJP+fAq6U8QEfpotMTDrb3TRk2eW/GwcJsOVEff
Brh59cYlps+cW+hbIFmytZpgazm8OZ1sE14EAfvuXIzg3Qvew5XezX5ABOR8/twrOonx/erImv3Z
tBssdrQ5zn/rftww6GUfwzqj3NYxdXylr4z2mPPeVHD6R3sHAQkRbI/gDhAAQk064ABqJ6xlnscX
pIab+x4N0KVM5opiwbEDfHpuoGscJ5DLhdMcXzI++4lOleIack+eH94bKMMFn7g74XfgPQ2CMHi8
ZhjhwTV4Bwr3wqFhOQ2r+S37PHHHj9eP6gvWba3uAE4zoeoSE1MDiO98hCT0g7en2sQ/5/FXpXOj
51uwr7VHdCmnzqP6IN2pIU8j3jP5jbfD2d/lNCeIT2+4xVhwrAb1JDf4WKzfkLMmx+uPNiiVzyEs
MLfuULm30KKFzkNkyBuOeahsL/6d1nQ46xqhYi+rXARlWTIMQTyLZL38YPD5z2GssgkmxLhedG5Q
o9dUcW/rpyzj7uMt4jCB7egGwE7IHHv52105KEwBqJ6T5RLlDRS6BV8NOkQNvu608Oy/DB9h1wp+
mm7OXgrva7CEVqKau3rA4dTCAYK0BLWYlE4RakXTTMo4EyEn9EbEyeFOWnkqEsTew6FjfODegouh
F0G4G+EyArh+dyVUIH6N85ul0qxSFm51SvH+ztVlrU9I5+mOPxaPPXQw3RwoH14dtgOocGiMPiYb
Lm2co6g2DYLYbaPnVj5WWfnWnnScW4CI/3xiNDjJVFZpAf1WJIVQ6SiwzihiG7oBWIpWMqTac8Z2
vbU3PRJf+CIcvxmubfnARl44PUsHXKvY6FLxz0ymJeq93+Q38DSgE7KESPy2AFayB3+0CkQvR4bi
+Z4Dq2+xDKAbuGZvPFiZtPnldK50wTom8c0UUlzOW9/3RuONLrbCbKIWgky1dwucMk8v9p/wfUXD
gkG08Y9D8XQfTwBhe39zuDydGHkoK2yPLz6RDNAGOUFzMSlnpC+VmGHjEiL8MsbTXIAp/zAfwKOZ
xmqohbqBFg8zboMb/OFnmu4iF2FbDX7RpwUFoZD5i8aX3WfNqJbgN4qXjACV38osDt3aP6PLc7vN
e3a7QpXk+O2dIIFxKMfulT4X1aPVqCEd7EIXnIRnVsMuzx7JM0C6lMk1EXQB/BFyItRQpqGNyang
2XnCPSUhrKnSXI/KKmqmPfhg76AnOc91b1EY3jXTNOf7sz5/9xRyS3+O57i+aDlcEILo9p17o3La
oBA8jfblydK/NCmRnYLHL29Ke1lPBpFHgBYp/qR3BSvoCMfhC8otaHxP24X5xYTLc1mCP75mmYrZ
vz3UiOq9Iqfyq02FobqRDDubVMbrZYJ59p7bgAqGSzqIg6z6fZXuz/pNuoOuxOypfuDFVQDE/wsv
uffD41DMUzKf4s0ua793kEPc/Mv4tQbH6M0MiHB3O8ffzNdbBroCUe2fPoyVj68HxpCIkE9Qk1pA
KlIrtlFnChckzC1hMgILObcxVYNVKsJxpUwHnwnz8X0po/1Dix3pmBvgYgE0QuLOCMT4sdqWDiMj
Ay7A+VdQwgexqkW0MruXYpZ967d7EFCiLLFnwjKXVowRN6eXKPcGL6YbdbCZUCnmZjgktSjEGvVm
1h4jUqBHlzGz2W1Wh4P4GekxBtJirfzGiTzpz74pdFXE8t1ffZ61oLuFu/3Dn0xSfMIu3z8sEv1n
7d3mMPwQ55vlrkL233O6VvAh2fZd2KzbPDcPVjLzagK8JkVkaw5ZeU8DT8b3pIx4+gAMf/4WO8+M
Xcvys9zrZ7u7Tz8f7IDDm/dbNrgj/Lw7dsL1XKochggeEiwbBPmSWDpkyACMqkvU3MOSs8FOo5vv
nbqbI69eOz1s/2B0En+jroZXS96GhcLz/5j2Q64qsFBINaU9zjedUC/UhaN3AaC0kWm4uTJ3JwRc
9QGiMJpgWIe/auqHFjEl4dDuLZagqaJwApuWgit5DkXWjpXOxuF4kMh4mz3cQW5eSTarMPpd/oB3
gSU3anompW9dl3j+fhcNPFBcT3ATg8UOUq9Hd28Ldqn3Pb+KwmJ+pbfIpCjikrPGN9ytRwSLxvro
Jvoingu5YrT8+ReUZRaJUeS29RpAOgznNxfdcfMJj8j9k/Rx+DeBYpFNc2hsv073cK7CtY7O8ju/
QAfg259+AEu6p9n9i80Pldhmc8GrsGgieeB1PQB5miVQYBbJ4ZBj6uMquc+vePpgrbxseLGcvjy2
+QQUh6mUXeZG7Kx5xplbyLjkErDuwTCbMwvX2FmZAcpAbJGmSAjEAXxd8xApdjnFQ3kkt1GDr+/J
iCrif9HR9eGIyPeQjqmPcVPPfH6Pj8LvMzxNAM2/1RwGqkIHiBnP5jmjt611lu4T9R6MZfrPPbfu
xxyzAOPlbfNw/OmZ4xsMIy4fEyMUVhTsyjllq48VvEvSnwo+Rbib3T6CbpA28/Y1Ey9TW26bceG+
a4/7HUv8n8/O1wPe/w6suvbc+mIha6p4HFCMQTyfcHGGklWvpdUt0RpL0W2ZZW5wR/otvqUKYW+2
WGI4ZwABPt8UL0ommYpF8iVSPuM+LzAUvLBd/bKrXU+ZMBI2MORZUKhWHTygGut2f4eFMwdiExlc
J8S9S/Vnk7tXzW8UQsD3M/kcRyrRplixb+DngWiAQoEzWIZ7zYA7xtdoqCd4X8iX8LvdvVa93Gbd
TA6XYp93Az5jBoMOV5MnUTWQo1TzPXDbn/MlA+flXzKJvQNaOfRS48EMsVx3EF0Mur/Gwocou06r
wmGvJWuuvuL8Kp0WnxME+PFbc18fs/nr/uU1sVuj96ZbQob0tZV4sMQRGZwwUHD98krNeYa0ky/V
7rtnMiFru11gsJx+o878TJ4PT1/lAm4f8gnEbNWkETjuI0jQAu4f49ffFhb6iGHiD6EyUwmZX0Pv
Ph0OeMTfizfSHGPWErzIfhdbCNQclwbnH34LGuEhzfzWRZg5esAafIdljsNsj90Hazl2bxzdS1jz
Lgown9sbBuWXQz1ksLgB0dMmVF67B7NFDDO/QBwl1vtyvC6LvQiyo809L4pl8wUVJP78kkdXpw/a
4ddh/neOpDWkZh4xsGm0d/u/2XfJzCfRTP9O9OhLyu/DwSU7fqC/QsiLwWZ6uzh7bn+IEoC/3YHd
2IVD0Eh6JLtp/28oAbINm8n7VvsQOREZlkE3hvjywd5ghyJnLCjOMHNPz0XrDHfsl9WhLbHCZUSg
leQ9D2HHwF+qo94fK5nu5bDLTDxrAAnPrzmZ0ivdAP7BOHGV0CMFFIizBQ/+4I/Fbg/7qTI7Twv/
nEjH+qT8ELW22+QsjxT3ST81YPq4kMX4Q5Hfh0EAAxKzeJxinPfqifr7NFdIzDFPBYYpQEk2IYis
SxeXv/zndle3PgdKf0pAnO4NO+eJ8dCWKr+odxyCLGj74+o2NkYgoFArQQPI+QBcI1QcNH2zBQYn
x9K+dnarW9XHfBGerHh3xXtX1rxEyODd0i2EPtLOttbvb7uRXs4GprvdnfreA/tyS10pwqfjTXJr
8jWp0RUDP36J1dOSYiN9jlrv8nd3xCXCgJBFERdqlDMVIrqnY+mNuZMbER1wGLz8pmDpQwQo/hd4
GSQ4vZssk1k08z4fWYkCgrUw2OodR0gcUFGH9OiZ8cL0Ttva4865Tox1C+yP1rZvzrT1D9ytH+Y8
zKv3YTCnX+gtlZ7dO+jMTk3apyA9xD12c/9poGbCVqwPAgS7jsVM+jvKo77LE5bHKhZdnyf7CDff
uB+/++vPEHpZN7G2pdGBZrNsZq33NfOluq7dqsOj46/BfsDqJs+r9Z0MEint41TY2wbK8kxPJLs5
uRY4/zF8f6EG2BrL3VF/f1pAnFtRsuWxysOh2YCA2aeEiYv6sLLf4A/Wd4mO99l6DXstVqJfczDd
Hod/0tD5SH6BexGML9SsMF1+h2vhv6ATFuEHxidWAu9l8wzKVTPGil26w0fwO8LNIWEYI+Hx/Sed
yjMnu+VdMiyL9vxnF2HWT5/l/D13H3sFmtDWN9DvY1tl41E+xCkfAccnrLakfcQQG86cbcJfXPNu
mCk8zPc7fgP1fgS1pBtL4H6bbdpfD+fqqUrP2PEuGFn7dIBiW8DJCKGCJGaO2pczZPwsIYksYa8I
DT5rXhTFFk4eWC69vQY9DpbAcQBeGwb02nkobOawIkziEgrTm42d4ax55fiI6eP+WAsZL+WcqsTV
PmG+SYTDRGXIQ6bd9kHO5ZBQVBGa+IipAn1fp0iOqky5urL3S+qh+V3ffbgbqzwrphUe6eb86rdh
67xwD9ngXwATyKY56iX4OfdgY7nlkkRWW/F1AqhEyAK2j5/JhTeD9bVZgquv4FWY5UGzSuBA7jYF
n7F2Sr/LzsBnoX0ZccK17NPZmiOyBd4h8vSkzJSsLCO27kA175onphvL3gtUD7YZye+4e6jWmowG
Ltc3+J3elvQ1C6fedJGRStm3zHDQF5lKzvcyYV1xH/WXd1Tc8sJYlAd9/8QS2H6JcYXy6PRgWRBo
oHiM+M+hnQd3VnPgZONtNrjFvJGc+apPDR5VuIVZlzktFJ0M0aR7QPwHogBKC8fQ0y/G6pLlKDQB
wkbrk8qloyMdhijO4YmYRBFEuFJPmodZ0wlCnd3nzp75Z8sRfLg1FiELpDUI9eFC4Ta+Qp66zm/7
NlWg5obfiZERBkBkLQjPrecqhYPxU8lV2b0tljVf4jfQgcygjj3SBh+UBT8JOMvmcXhO2KNQTtXJ
NwZFSt/4wZvNDM8snaq/hh/+wJ7wtWoOTpw8dRs7Nz/k0C7dydmbzCYh1JPddZoglAHp/5pSAO3M
mfzWEQ8kfj3g/iJBHORgD5iK3+5sNjuJK++dPtjkBR/VnESz59z2F4tRdMYpGRseZM669Ve18QQN
aC+6TrC9K4Ysfngjp5IMyHM4n8vODjYYAtBdk/HOGjoULiUkxfUdKkFoLOYh5/JEnB64pY/+CKPj
r+eJ8vAL8CjdD3ed7XhLFc7X9+15kKfeu13rzTD7q0inSMJmNg+FC0A89KjdcXpIYfbAkDQt57be
saxD47dYypbg50UiG5zDvcGEgAi8aHTbIbtqhtbKRgW9WjGZWL3p30QfYi/Y28PxeL2sycXl0IYf
M6O5BnHu/EmkWws4sHBkUWrvFxF+dp0/y11sinHkNXy6rhiuZrQ4dXvgO2h4/LNl2LagzITAxjCF
+ExoKrwc8Owhah+2hdxm61honnZPUzD1jM0APF0Xag1xMQpHXNU7C7teRAqDZdnY0BGP94yBcaKF
PXtfeI0hDxPg6HLeJvD/5lvhpZM8dwmo9457QMVZUJhAJo7e8MNxLSAXAlYKmVAJ5Da7GE1wKSEX
ER+K4MzxgJuy3wOnhAf3TNbU7vgGF6Kq/dixdsRJrGOydZ23Fb7upvUeWvMZH6g90fCzimx8w2bz
98+c/78TpHs3fzQLpobOVinNsCMTke1U4y1hBAiqmPDp+8aJtsCRFtKNwEJB1yngDEzmS4QAlo8Q
ejJn7s8mHoZyxgixEWfnrmfHsDmW7w5aqRbidjzlRmk9fre4epiYEeEo/AS7AoVMuEb38GRNvl5z
wXMs9/h1O0KBkt3dQTSHkmrrkB3IbQIdv8Melgc8/vNnUPn5dAYHZhFerzaIIMBRCH6LPrW6DiGm
zcP5GY9oB8cNdGggxT6bUV6pxTeyOX+ZhM7uuBc6/8SLh5EyoqyY7WjO5oBr95It7n0/182TtSV4
Z179+ZatBhNUAL4VnS17VnEdO7OcnUIpFA9sE/DO/iPpvJYbR5Yg+kWMoDevaHhHGAEg+KKgCILe
e379nOLs3N24MyOJMN3VVZlZWSltBPbNSvEu9EOD5T60s61pT1qgpNijwUUa5Qs9qcIJQ9sysLIz
yx6s6v1JVwCiwtnvnRBzySazNHlHyr4Wtrudq/qM7NqQeIBE7Rl7sYsbGlKg7wRKZqjCE5Nf3DWb
j5Zdq6dxXTWZPhvXtupAGCueZRjXR0yZU1hiHmb/4GCcXPMb+h4fJjW/Op+t9sFeXj35syUmljIl
CGPnVGcP8tdFVeMgfFEHhGpgUS7vMyZXIeq8SVSJnE5INCTVZEqIbJmThjeloW45t8XeIk4Sb2zW
ANI60Jr4eOIzDlZ+a5ALxQfC5PDPPZZhA+ljUWyHVkGEcjM3Xps2zsS2qloOW+Ow+NokVzmQRcNu
HsLJx4TrhCbtx6sfPNjbFk1j32ajvtVomP8F1/z11RiN39BC2OngrRTRrpKPTSEak9sfLiAQzMHU
a77VJFiuFb54vXGgM6BpMt0nweQxz8WSjR+LqZn24KcOxl9yGF5V3IFptkJv9LEBZg8WzS+T6REU
nY9CWtV0j5BfxOiLedL7GVYBHegYXLHPCBVkqgJTkQ7M4Twe3ZQ9BhSq42LUtgGO9A7MjFhcg/U9
jFG0CZ5H3s0vfC5qWbU7Ev+vyialbmhrvepxTMhqyDjMs71Jt/6TBh3tc2JnvKYsRvELh45krUhe
rrx+WCl7NgBBVy6beUfsULM3pPlF9bGsdElyTvTOsLlv8Lm4hKb9Pzeu63iJmA/pQeo+LLUsiSXa
K5Qt9E6Xc2qDcXphow9c4uojfNBmiIe1rNI6Ptq6naH9BFRiLJFunEJFQy9bfz1xW7QDaGowm63s
ActbWB8RPveImC9wGJK6bs9hKbT18OxgEePiY8olcewdDMgJQarOZ939nVAbhDKxBA8CeMJyG8FX
+kjNiQBs03RAwQ9f+RwvFbbJvkZKNyfsGUqh4OAVfF8CfZx/m643HE7xTt5C+WitvuaSzq40RtTj
QgE8ls/walj2jRbGzFwUvaNkKR/UrcxVRJ4khJB4LiDYFEcWRk0caBhACtvWsAQPs4Ob9ffYJJQl
zgYa6vTydTUJm0cr/J2jRjDWVzs09keaZenJZfQDoomAwfbtnxsUdHoxWm8lhC95NcfCcWkVfc1a
7bE4NuhbLX3fwrcTMubw1r9aYSMkcNi7bDnGOQKEmUCQ4rAe3owSaAIJ9q+JAgMG34R/eOHTOP6D
oWwph9mc9Ecgn4SxUunKsL1Xg2+XXydLZah0S78xNZDCc6OKhcB0MI4ymtxcupLUbJPwnK0CRslJ
aKD5oUsIsolcGs7Hb7n+nA+2mNCo2I+LRbTzOBlyw/JXfzDJxiMPV55L8YzgJevlIcyKW+I+jq+s
Qbwz3JLUGGZpgwsbQ3BZ22WuN10M5quhIemGR0AIph1/HEx0D+e+Gv8bZeO9JIYNnkfOQ1RCUF7b
e2LUwCowV46iDjKuDwN4DKaKIsHchSwPW+8G/AiXZ5afSHBS2+5T3Urrp+grvYHm3Zd8nn4n1bFt
18VW1aV+yN8WTm2xrZSsNxYiSlTFDk1j+0496KFo5+Cqn57+a3jtMLdpQdNcAzsqmU6EahWAhn+f
Y3KPm0VQjntOJRsdPc5Gq0/KzjtVHL9t7ERsVjAH5fuvileWF1COM4BXr55aih0aJwFhO5/8xh/T
HJhm4O0mlc7tkwlyM0fPTg1yIV4L+0yJe8XQ4PTDC5BqFAtOjjEJ4TpGTEbPJTyn63FdHYtK0jlp
BJzo1SaLuf/tW50mzNk9/OgT/WhXHbKa1FXKF1dgGonzImSuADtYZyZFjyxQJxk8aoE3WGlVJ8Ji
cZniqWfjX06E2P+86qKAZowYC7tZmVHBYUKOHMfeJ6rklno6fXtkh/UvLwQPUTtzWXSkuoNpgS3y
UHugj2ABc+Uh51jKXIrwNSP1f3KWp3U1IMlBs2XrF1MPmDLsBt7byr3aw5wz75Bwfw8SLvDNyuJv
UD9cWHViUgXVmxFWRx1NFsPSZE0y/o2DjEFf5Jq2tyNB7Gg9naVm1zZks3sulwizHkZUvGIL16qw
b85o8ICZthUQeIt8zKVPSJWKpnqegDGyJDMg1TaAwoaYS/Mmr0WlSDCUxzADO+W126wznXfm5WJa
ENA4jdcEcypclApkqGSn7Pb2JHT1q+2d8Odhj9yNyWCpT/I9fWaSMBCBjQF7mXgY3sLZC7fysE97
goq9u5vDAzLfBEk8P3Bk5ymEPJ8AvSLuUaSi2AfRE6i0CIaJDYKvlyRKy3GdX6Ed+Dig/OlEz+82
GxYhGvdCiGMtiVGDxUdSibEH4YE67vGHrNs9ZLU7yF20/ooZjeQ/UBTopVbkV1120dtEBP2KI4qc
UK3nruH3LNLjVtOK+r61YBNvVeRbBum8jN+SMM+ii71badNd1Eay5ZSspPqQLXGlbIc8grfNQ2A/
hCWoVEkZTjP8lIZThmYajRzEfMSiRjiJHfsSF/3oWRLMElRYCn430RZ9nXBBqhMPHJvef0vGWITd
iW9YGKHgLgJN7aKtNhOCHYISx7Gw1iFDCsOZS0CI1wUb5ZCQ5PqWlcAGR5HGrinZPDb7PqYSzR4z
JP0ui4nhw7YXc9WKAZwlKRNVmBxja1kHsmxF/ixCNQhcCiySae5tSRUEFmBkd2dJOcemOJZgTI+E
JldzhBpK202HhYxWkQE3I52VDRrnWwdAC/dDF3OSOH/jDrh1AnQrWq93wFEhEuhHQSMVqmhx7aOH
Xc5XlAU7tp3nloR6Y76qLc3nZGSty6ST2AMm85h4oVw6c2LcX1wc4i4WbyfioT9EvXvTDGtIrUZk
6nF7fCMpSJ6LP4/3puP/ZT5V/rjLYtZ12WafhmbH7pbBPNp6SGjWj8QSRTFbUoipulHaXrtJMgSM
xsjGru9C1+oIRDF0mOLdzXmmiBNZegmwW1qw3poto2JsOOdIgB2RNm0qkw10HRBp74DvQDd3eNz4
5DJKEvFHG6BGByoFc9TR5AL0A80RCzlJgGjx8lZM/UUljzc6zVtrxMf090Kb3QBONIfmRTSPqOKE
LL/S1mdqmlZ+d0vGuM1QbSMkEGsVahbtBxoKO+3nEU1P0dMyk7MeGT58LqAEPefsRSeyilONXzZZ
BspRhCYu64Mo5XlY/m7BpAicEs/ZGtau9v2mGRq2i3lg6vLKOPXYadzjKqbeOdGUzDgUagzisvjj
k9hbfX+e3OxvB8Oeq11Seo6v6qdVyFLnbxlihx8j9crs5MJznL5DXPSa9EFOBJp5EKS3aiQCDhn/
TLYnDccMdQfkks6c5l96I/Xc2S6PgKrdZdgnRV7GscD0VI3rLVW4vRt8AQ7rvHEanzPQV7ABLxDj
ZR48efhAO6y1c+3l7+TazI6/qtrj2ae3jlSmsHcY6a5NSpn63eK/2/FpShlGa7VOs5DBKlD0/Ge9
KK4Gfu4JuiCFGINqqh1rxJYeNAFBDkb2CHqZmPENLN8fPHRmtvjEqizdjtm40jNKsc9vGI1SdU5a
hY09acFGm0HozM5EcxrRtGMR0/FDOTfrM9Oa4hG+VSN1Zdm3JXFbjpt/a909xOBKwuYQqPDn6MX+
JqSx+ya/M0DsNZsS16t+F6QeQBc157sep/u0b38+SHlggWb4O9aMdFSfC0oaRqlBuDVMpIjgOeKG
f8lLsACmX+FURr9uhJ3qI2a1wPRboMgNnVXS/2P+r3rEt6t2xl9NGtHbZMmnaSrjIQYWyeVb7PZ/
U+z2xYWsYUmwelZnlrtJZsCEqkHDeiOTQcJG4kgNHuMp+Ycaa0uqlvVmt2SJ6p0n/LA4u4ltddX4
qXC9pSfxbgzV+o+RGdW1AFU76pQZJHJLjrqSpUGnLtE4lB/KTgYYMPxhCnSS8krjVkkW+LxQEXUi
DnBnpJPuxCcdcKlxxwgDd/KcKFF/72at9xOZt8Rmb8KZjq9v/y7WMf0/EitkUcQNzotPPSS9OdW0
afuEP7OkWY6u1JSUpF5yRnMKE0SCv81kpQJUPgEJKIJYyql++Ioaa+JXe29TDsZ9+FrV7lpbRkth
VM6Sw6SI5AHcuQakfjGvt9PV3I/skRNBTf9dsjTsOIVd4EaSjTUgGRsYrFIypJFep+2/J87PfQuQ
amlWQ1rA1d3bWW+qeU4FxjzQGgIGhgjeCO8RuJF1PYM9MW75DMPCO20FLBwiNVBkg+qdnPIyfYRr
CsAzygn9ExACBSBghfHjblBJ6pFQdJxTzsHjuAUzrdCcy2xXtgQzU/mUHVVi0+PPhrb40W0rsg1I
RTb66e24GygafKUUevsVgxhFQnd7cSW/N/vcicBTCQxv/eIemIU34IfygcxjxT6Q6YDhK4CrlUHH
jK6dsSxpocraI3tJP8/FUNe9uRGsd9YxBDZtuBBsiPFqEF8YRxDiX2gOpmqJVO2tMxN3jbwPQgyH
Akp++t7WVF/UZeec4q3B6dHYUrVeL3Tcqfbko1pUfgP9paA57owY1H5pz2zpnZVazV7qbl4nGwRM
AJbQq6t6tcfP8FrOu878yORP9MatPYsfFyvGONCw9RvRJ4tPDEC/A8kN/kvLBzzk8qhZ3TEc6DJi
7NXGxvF1pcXk6gB/m0zRIZDVR/MomFmPlUm4HgTnd4SaWzp+lrS8EMR7kiiLHhHsGH8YGg4AmAQd
p/2Z9HLwg5qT3a/lDJuj92nKkLVrPdCw7sZCTzvS9bhFIs0XPGl4Ku+MxLtSA660RklwuE13Lqn6
80Qk/c4OJ7Mfxwyc/jV6OFwF2w/zCdT9qG9fft4izioYl82CemEE6EkDJzphXPLuOr0OgM9bujdT
FmPa9mctkG0ZHf68oRb83ExAtAfGgbz/60MiDK/6YLaCW9hta7zqNtPu/WsXIvW9siBsMUY0w69o
k6kPTGIeMmsA32geNlIodzeimD2OiOStnX3j6yyO3NmwMTt2YaO8gcuwYAQeN2d2prZHETPkIlgC
sBf0YcKZAn/YG4AdetuNpt6GzgHxMfcNmCHjRTdE23piwSif1vRnALfso44aTtwbCQ4QM2fjjBWE
YQ1FuCJd2/8cu+rUclrqcjAGhKEY29TLzj06jY8t5o1UBjhI3jfJaKg+5MN0g7etE45jQfPlDTB5
cR9YJjzvzKLmVZM/As6jVbjMrmKDgzlOn24BFspx66NJaFBItaJl96aGV1t98rKPhdOd+WTj0z49
hYBGM5YOH/3hOeEj29ZbxMXo2atILk9RY+M0RuGKlq6y3eXw51o52VtGOy0u5HEfvu89ph8U8QxS
6ZtF1rkUJrBLeThaOwMmKLVYMJ+AvibtN11uyfClB1Dbj9C2/2IbEPXo6VjRYCBZ5y8jtPj956gP
ugF9m/pm/NI6fwn9ZosBxCG0P3AD30nvvAAd9L76wwMDQ6qh/n4iM0f7EvQRL6EG80Y9t2GQeaOP
OaoF+3HwdfoekaWR/pjrrpbQIKUtX5LMY6S6Jq1vpt/EkZqCwl0zCn64IM3WxShemOik3w/lEpAX
4bEhElVxW3wy30u97D40IdOQWCIwk2xODhI2JwozZdGPtuhs1AIdGYOvfulw25CeH2HSaDUYklxD
jEKSGS9tjUvKgpwx4bIRnKpdx5bOd4AosknahuHXRB9Ll84Y4tXHtgMb9zPybxG4zVd/x8nyptNu
ecPZV1LTOx3sWJBJY+pHQ2RN54PWz+ne1cmjjpiPMSYNfWnOjIFvH4e4eZ8piUzcH15QstL3Rnp6
DpwEga7vlyEVzFtzs5Cs7QKsYp2RGlvtEkW/tCHynsEqLVzQHJnGtqCfh6dX+lRo9AJaVBSQ4/Qz
KqSQRB4s3+iGpGnvUCwopbBlxVQZCe14z1hnp5NYibT+/OwNVoj4tPO++HUZcjMJNo+L5IN9CcIg
oOOHiVwUiFgeiZOIVn6gCrJLHbeJJDJlOKCjJR+Md5hckVh3CEEvonmOzBv/i2PGIln0T9wyquMN
73iQ7P5wlS0iykAilWgQn0WduoayFjKr7ruQlsECxQf3jdUBm5e6WRomTjYVASOw8N3lFCaGpnFr
I7O2mL+l+bj20Z2lk3211MNeaL5Vst4UqcwSnlgljZG+4FEghqZ8ggWBQBkqcKEvxrXUa6wTCFoY
x2KOH5DVuPjo8sbnUZIMnzwYmYudwC9HvCHQwi+VSO7jKmCejVUrGFmZ7WnDYzOHAEAbzboooBse
mDKZBxyZhvkdc1ryFyM0h1OK04r5i/gr6bEKmZn1NEGzVsR12xvoNqlkRgkvBTggnIwviWN7do7C
Fu1SQB0EI0EQyCnUEnKP4hcyEETBgUxBI4XBFwkhXMJA3/4BsHXS/FHGWPBlHMS/49KdgejUtKik
tlQ3DyZmMYSWxeaX4CkX0gU3vRbg6OzCAqedvB3gGv1UnqcDhBuMGGSkFoimgrDBGOrHwy2xrbY4
uspkw5qaEhUQcyljBP8crdKYTlWbUj6ATIHs/Y5AaVSmGIfGiDzAdWHSKm9I8wnn5KiqYtJSgylq
ILylhe5FUi/hjsHiSbdTsLo3s0hz6BYoBa9LF56pU/Tzym2gL0E2SSBJVm3vWsDcfjAusG3eG8mu
XQFb3Q3ofEwYBfF0HzEM3c6+r/XZtip/O4J/0OIAQ1aPSjmtozQFT28g3cMDQ3dv2BZ+MN2g3XuW
obF5840nEnEO2E7fxI5jRNmM+dnzBqzGfDNawOb0ZFq0qN7IaTpWsVoDNBwSuILwVd8M8pQ5bUt9
ERMD5M0j6SmSJf8A4yzQqRkg/W5YkDJNIkAG/NuTF9uLMVaHP5KhjM3IjlJUjg0/5oqVAhoQ9N5i
sSrAqJEO/1uzEmOeVWwbhqi1CiRwapZCIAm2GAP9hngJhC7Qt6ExK2CxhQLSIg1gOUsB6FLbVWEj
FjoAl4hYuW74gFDYaHoqs35Xls5H91ClMMxFnzMrHgybWpTFxDJhDC3HNwNZ2jhCfUt+dKk6He57
zD9VQYchYhZG1u+ZBhrRSUn8oI15EOK340igRRPfl7bmiIin+Id3d/8TzMsWen9mFEKZXrTyJhCT
a+8WKfkC8UgIwupMR4r2TqjxbOVCxfrzk9etxIC3AHcARWRdxMB8glinx3EKXmpX+z9GEuGzj9zM
L/CPhqPT82URw7iFqvzdKYNSn5/vks3dLNcIMaxEDGwlAi7gsUKw5ZiiBIekNsjPQRmPJmDRYp/R
QIwxqoa9iwqZy1ojKaZwmlArlaWMy2PEEshixATAtdUgsSVExw4dSYudB5VRtCeGFTG6OuLAfBWc
bPQLeA0lFvxkUBpw2nzt+FrCUK9EM7QSnWMrcJnoDHAA14rL9CSKYEBojeWxF+TjMCL+qWlhoTja
BFck4p+koV6crnQk3wppEkPSihfGD1wST5JQwRHiONHB0xIBaFoy3+Nu/WBDin8KcyDpLCM58+VS
pP+Es5RTq+Ada/6ZGLp7G6wCBPbYYQPwGSDeEq72HqXdndlMVMoBE7WcdpxfzJwA6nLencXpj3gh
77c6EyNrFWJLSKsyIgq31uueLi/HsCy6AqxNAc4pLYA7LN7Ru4t56yDYEnJ2K3Woi82VIQGY/odA
999lnzXtA5BOvBzb8O1GRIteYglwyckCfLv0DTItntTFpou9uGMJC1KI/gLd4tCfj4y+U5TEsg0g
EisKgzNqEnGT6dALn3GU93++56cWPHdA0Gi2HU5ueHeGojnOHU+MHQfyAnvcEW2HOskYmCwo00XL
bJuM384E1uHPMObjJsm0xFrP/FlgXGZYxtnBqxZe5aYYgsxs2YrgSOvr1oRTNXJ5WrRWh4ILdZrk
lLQv4sHJHJcoAkIjMtoiyInd1DCofcCJ2Rf4vYJeGCTDkAVY6rwI+Z0cqn8T2AydIErcdW5ZNkYv
egMYrPgJHLcT5EUcTsxXQCmSMXuevcGkBcBwAfNLK6JB38GZ41en7d8BwCxnIUzBLUhRq7Bj0c68
9RnRw4de48zWkiGgH3OVbFxC1pJqItL1TnZxntCNNkY7wP9I64k0xveFzMGTra0jShWwH3ag4sw5
zbfaEp9V1eqwvDh+VKkdaFw+8gbf8PfAH7w3QjvMBEI4ijxW5+aiwXpB7eSvk4YAAKQEtzN1EsOb
TQ/FKYqkFRH2bNKmD/MFhMWR3CjBRho/IEqmoTDkR+jus9ANzmXKRtY5HUQAWbAhLOsNDOypR6g+
0wWqR53pnIGXkHzWxXtoDt1mVMEzdhNQ/cz9NYAkQ94Fq4Oj3o0B3/iVwlHSkOV1nf94v1K0dtg2
QjWbwGIYcwSuyaJHVAebBGAgyUBlRUKQ8RLhkguEyQWntAzeY272OP0fJYGIZLSHlXzC6DzSIoTG
lCshaQryGSUUKcuKE/um5HRV+AvwFlxoMOEQX2MPcz5WIbUxIlzyom0BwU/X10mjU0Y1w5F+/0vb
qPY5hJmRRSiE6fHZWD5loaQW8IQGQCr+oQ2T9yS5l2tTBwPfMEwOZss7G5/Ig9tCR2KrL6ol5kyI
TgchPlUHxSXTpwtNSm4EOPgVyXDoch9rzGoZdsJ8CMXkg8WI7PTBB7+p92Q5PVzJr0OOrCPa5CYw
7xP1y8U6m5ztmCn4fgENZYnZR4LdChpcusJB+mn35yUQuIsCYTo+mSkOmmIDBcTJQpe1gFEGCTHh
3D3Tff2TMIcrwhMXwh5pG/EkgGhp28uWBv5CdvY7tlo9reDcXzOzgszaHfwt6eKxxSN7g4kX4nCu
hFMH6/Wus7SirWMVLB3njwlaMBLscAt1I2Fy+UM5tSLNw4QmodJFkIOxmqWZTkfHMX1O5/UcSTtr
i6UAGUIa5wpitafhOQwFt5VibZ40AVq1nw6XQd1QJCPDWq1UJAeNDU6oy2tDSE0kEWJYtElLsz4w
it1Wb7+nsh4CU1ArKH/xp3sBECG7Y+lj6CkKThMJeLS2hjqFhIPZzSo1OQAfYjn2c5yKsd7QSXBX
Hq+XFFj08E+mf7TqA+iP/1BBRwFhj/7Baeu/GdgcHJxYQqEnlBHDPgQf0iXtFRkauDZDhtDYsNK+
S62baiVqhHBv1vG1qFECZARLWfm/qUyWRZGbRIth1KHG5rXr54CeSirXvsPIp55BJW6VcINf/+zZ
FsvjbFjAXo0iHqOe3X8gKHICk3FdyUxVanqSoJZWgNazwNnGuNbhLUcxIGdiRl5Bd6gRLR04f8p1
uQtmOHwGrHIajuXQoa6hGVDH0VbD0C5BP6yih2v5hxxvIU7MkVWQX1Izqdr2jhvl2fqsxE5MkAdY
3jQVJHzFzIe29Zr0tGDl4y49mI8w6NIGKfzRrezpzzayatJLTsaMiG+9ywgbkA6z0FnT/cneZ28+
mXdNoPQ2znqoaPi3hNvdTYB1lcqEZiEX7bNL0fMhSZi5uzAMERt6ZKMtxdw4yqCCkA4nNMc2xyqg
iYRGGU1F8SEpgiLpj+PeD+I9M0Ye5AXQ6siX0Da9zCA/Gnb1lT92+eQhq2DvcaA9oBmhDiqKEwbV
vOY92I/TnIl7kPuQ2lDsKy2vRhXYGzgcTA4UCqQKR4mkJ3PcbfqnoM00KRA9q3MxfR5dedUPtV+U
HLZwIbYCvxZGnmP3KXhgjAwJjRIoMD90baZo6WShnUDwH4GblXceFknlWkYR4dLVnhwdykeFAzv9
EZyVy8jXCustY+vL6BMXPGnKUaQGafePOCRKjicANVEUyoWE1lXWi+V7Ie2v48rLLyixJkOLNtoe
OPoqmsAGsvs4nIm3F6obiCx0+C6P1X9SIpA9Dc2MW0BAGn845NSgPJB4oGCCK2iaaAVanKdnZw4d
pBVDkXwTAGHnNMFN8OhJvtQua2wjlowt5arjWO4EP2fBtW8BglWUlz9VfQhEA+Hpk2f9leqKMMtO
pbypbdhw4G1iBlwH0q03F7JTQxR4cct5JzjMIUuZogiWmnPgN6dn4wIBGaOlwHMAm1Bee5+6G+z1
ivJO5utIInnSf5Vo4iAv1tD/g4OWk2UyeYRRO7RvAmT9/lBgCFkoLcBf2INJONpydq4fSyNvMJdv
PGmYXlxDPFRLdOUbo5vkR9B1/SVcMgP2Lt6tYVExVE8vPby0+rCIXeShS7PzAGrVasSxQ8a4PMF3
1OssdftX96VS4OD2X0qwX0FmAdOGO8zXETydh4gglr/aC/qv2SXRGoiIiVmMVw7qUrxxYAm1818M
f/D9/5zDKOWACi5g+DyEiznkVCYSE/tAThjjsna+RzzlGCd/3uBLH+aBjgN5MlR2RL2rLsgibTy6
DxasWGIoht4n5a1l+isiBRqd3/nTCPiG9ETOuNRRZicT78USO6KTxa0Ih/pmiMJGy1zCWzcF3qKq
4eyAHT/D1LgFlO8QyLd0DYQ1Ir4IhjHNa+jheT1M8sWtg0AAGcwu00ipSFYYPTt9qttk5eTIiWPo
TIIKNCH3KX/BR2IowVpH1KCtZTLFBp1NfdE3DijMTc+HmXc1WArzk45n38pH1AIqMPD1WBQ+ALke
ElcEcEhou+icyY2ZRwBawZyDJ5PFrjoMPYeC9C+FJ/ARwBX0n7HoS5B7oJXQ9Le6zW86ozZuSLVz
lNbaqPpFZ6hG0RPudfirU4iCIlAi34c0FTQ56qbQR7v4EiAbdftee6g12xSUm+laryWUxF5+RwDe
Mqc4U3y8ayL9ebQPji9ly5de+QtR3BJr5O0sGNGJSaP8YM7QKY54JntShlwo3R8NIgMjHLp+BhlJ
ysCjhjRFm/IC4ljOT10PIgi8Jh+utZmMVG/TBNE2z6ZKNzF9VRxHrFLALYqQpT666QOnNWBQKLn6
0txsdXuZdo7mgWXI7TFaEkosJTcFiwfe37OQdux0Wt34yDNWmzRqupud0Rgat+yYPp7GirTcfC0u
an2m51PHqaGpt+gJw0rkbbk9qAQTafbr7J9T915JrSao0HdMhEllC67UFqVBZldYDNxldOADiwdj
hX7mrpfd1JK8kNbcjaicZjhdMuStyzfhV47/U3uNXDgjE4AXEh76xYbRgGMQCSRtfJywcAvnwK0G
zYbqZYmYvkY+B28sUqk9ekVFVL8Qwe7R6uxl946+OYIfvcIuiOpVy0CBzlI6IlhbLIB9f8BssUyj
MAWIA8uzuukXVVwleFWo7GlXPacDAiaH7U0ZB9RgnAqkT7QVkFB9DN4tPAyOZxrYE+p4/IlHUw4J
X5FDPquLKKD7X5wEuQS2JwtSFZhBYKMmqkFRR2eEplWwxcFM18E9OSB5MMR6ccgSu887MFI3rKo7
FQ+74iK89RF16YV2t5zwf9Ex0iR7uSssi2nGgYCmrOLX1WGWow84OeB0F8EgBjz7H06F1YhvfvvZ
yzrF1Hn1HW6L/r8zgQBSzuHArDcvhcLgclTwtyeL7WFv3Ntis6IlYU8XK8eIpJDaiYtP6RzBw8iD
BQ674Qkd7An8CWSLRweZq/WORnQ32cADC98Cbo4L8OhcQa86f6PKMW7W/u5RdOgdCMPl07reHNxS
WLN9qhvOov1Y9A5N0KAOLYdUdKeu1m1RpvSYF4iaFzAQVS1c6eAF08qqnh0S3slppO43YxauCEd6
m+lacMLa8m5soY5oRjzoTf23X1HstqnqP31A2iS9n/QMxUixG+i7IcOSTvkGDAc5JBGI0iljoMPN
IGZqxZVBGXbUC8EXw6RHfXPbS1FI5oQDKtUvNtBAc5RN9RFgrOakd8O3jvwBte/lZJFbkvZSQAHd
yaNrLWmfABEe5C1paePDpLg7i0BHshG2VcqQGj32KHalknU58ttMnNvSsek2Ed9Rj80oTzBGUR9G
YfhGTxirRrBmku0JXaYmmSjudomzGf8AwpPQU8QnCUbwBYDwGa3OLdf8xZswTnursDt7o4E1knbv
0pZNuVqwySUHoaemfmTA51x3kAJkuISWj+pZVnM8kMU9fAJ28UAE8BR8H0Str8jkZIIB9TzgCFDr
1SRukCkV83dFiSH+w8ygi3qS9/eY3ja0X8y0ad8VmAHF3cFeSGkldQdoW4GmWIi6LD4F6ScI5UTD
w9N8qNvewxDooTFSVg1L5+fzd1+saaB+T38okBhG0xGnQFC5xdWcy4/mdUDnYWDYdlbgbXTnCVCH
nzyQEAJLDEcDLOTdRReCG7aKXH+kqNubVOd9lEgXwwJyDQE6pMRiW9DWUKegJujiiCg+heL7YM5h
A4u2M3cSoXeYyKa9DtrfRzsMOUNoDFUNorHYPmnJqRBqykaYRIyAfMFmIhpMI5I9jhdnyKtg/CHX
jHIDiISysQdYFw82kl1Q6Pkg13NyEkMBK6CmINMmC6Pph/YPrWT53ed+WIZtX1ShOA+6Lh0U9bmg
8RT5h4sXHbmAYIKCBCLSC68IDxCcke1gVGtZhMylITzdxZNbcVq2w0Xh+uiTjLKOgOzSNaxENvvk
oWZFjiOzJVs/4x8qWwuVO/LBLEOYQWI/5aLqeOJddAooeK1hkOvQySjnzfLG8FlAem7Dhhny8qc7
obECPBENi/E7Rn9lHwIkr9QdHcpL/HLMKY4qModYcknKAzG9IVVph3Ylap2Mb8TcnIIXsCTuL9lF
N4uczGuGnvxUBRRuGFzRW9Nj0BIyx0VqXz3a3YLNDyNB1MS7uqQq1S9WWwAzbw5BUkdGVyAyEpnA
b1JzRkNW7X94FeT+eCORA73d3BvZ3tmrri4pMKKafdJWXyLvgkibVJyivv3xLopDHd/FzIuPTPvC
snnX0rECQuprIchp0DfhoJmdBCJ5n15lCsV/xRgZ1Ubu+Ooe7VdJCeVUqGjWafMP0Y8Hc7WbCVwO
fDBNY/p4dRRyozYDpdoQJXJ8dFw2D+J2i21kyMGYiD+e5WAwivjdXTOU4AWkC9iCIy760OGKZQRv
cMlVmGV2w7Htbgj3TpziU1CteocJZJt55sC6/vFIXdePih6WGupgU6/TW2THLznYVoudylFdA0mw
Z+B3tnw1qVbjR9as2OAyOuOPORE6DWxDOEwcOf9IclusCX720a33HHMfXsGzOKgt58Qje1gDTs9j
NKpfuAwlfrQTzRj36HLeqerX0JdHXWpR2bZoV5spIJChpCS9u+2AJA+aDhGUbJm+Pbs7ION+RBdr
YSmD9j0YAgozStUtay9WfZtZXqDW1ACsZtKEfLAm7xkaHgc4AiDRVq9L9zLrz0urPSavL0lsYFpR
TW3UJxr5qOhl2azs2QZgDG9wuqvrlYuwJJKHsQuQfEnbJVcIMZQ3E52EG8ljXWbXMfSfj/7et+B2
kK/w4ml2ovhmfDgrdhsiUjID/RlXN3neF3z0kPmD1SNo5FxjdiGCDTqiqmqDJy6lbE+vqD5EwiAA
LMj+6BdOR16xgs4kXCGwpdmJKnDfte4aarg79ZUFAG2w7me03wJ0Zjxliv8N4/UGCH/bFp6DOHUz
pdKE/qzri0W1D2rVUhVMzxZl+3lMywRJIsIQXh7viRKVV7wENpWOAGAaYDLaEnAJB6yMr/Q0cw7C
OvUL9gaNWi1kcaTHKbBOCgucpn2Tb+MXGxFlUEXTwRdTt2+x690HGstnSe8wvxgxzW0LCl2NfuIV
P4QGdHY3Z+xSUTOX/hNjKrB7DU2eSuNjkSOpRe9Fi6JOx1HpcXzXnN1NTNT4QLad2AXcAmk0Is9u
cyS8qS5SDFqgDXHyRB3sMwHBpxiDUkZFyprLpUuUxm4nH/m0w4ek9tF/uyDIMBsMxHiOBfu8WGg+
rXo5lIaidDkmIHFY0ujiUJETPoaJDHVb65dFXSNQSpGrHc3PgsJqsyBvl0LwEVKH+JR+dBfaLPb4
YnZZ/HZ8CNIU/wXahUlW0qccKIeZJGw3ujWYjOScFk3uK10/pfjCL6RExm70EhhSRWoFVk2XC2tH
iy5EIeNedukieRGvXRsuwY4r7nO9t7jLKkfAeOchPzVXEVfa5tHhGYtJ5FU89LQjSlwS1a+cXj4Z
zzie26eGaCdxFVoOVJqDrFg7PAl+EB0BAW1nXATqS2lgpChpY0bvuv1CBA0Q3wUHkBzS2OpBqLMA
uiuTlhbuIf7CNWl9Jc0V/aP+e9UqIUgZyqWI8Cx32ilBNnqgOEF+OaiOzFqkzsSoSDsa26JaIcwH
YeA+RwSXvD3tEavvLF7WmfnWKipQwPe+cYScpwVGmE+ye+KIcOMDgj27I6fOyL8b90AnBkcbyBIS
yZ3V4JSAsFy58JaUpMKkQt3yFkk33UyeIoEnRSchhzp/TDrGhIOvnI2/4z3OQohn6amjp0aAhjc3
kN/Zunf2jowErPiHNZAHZvCHYmZsjvF/5UieeGhya2QCNDsbfE0cs6/jCvWynrquiJy/nWjcJ4e0
B9I1hek/ckqhiybhVeSu8FHcJwJ6hPDgBZSEfGUwmfBljNbC2FU+JuB308DTEf6jJqh5Dj2AopgJ
anrF1cmDqGouJGPEG/q17Bd0mzYOOg80kThJk0KSCLRS0NM6U1nGakGFl8OAyPJTMdAG4AC3Y+s1
aTYPC80K6oQaAb67szNSA/RbMnyNX2GYsfYll5Mvg6HJQhb8TCpWyDGeJVAJJY8oCLmoLKVkyGYU
2QR3LsG3QIVBf8lC4Rnh0ueWRdTndVBdVTyJnNMHwotwzVlZVUd6dYnuMaVAXbPUbJ3EyfLBD9l2
0FPsG6hvOEzci7fog7o3fRHRfoZ9dwBbS0Kus5irilXAvyQolfQpVRvCMxuOgMsS+EfSeW0pqm1h
+IkcQ0FEb1lkxYSh9IZhBDEHQH36/qa96+w+vburVGCtuWb4A8saVDZh+enTB8Hxiu/kc+B1xU2R
XKTh0mamF7eVh0udMaIJBGIj4i8/TsdqhZJ1MDTqf9RhdaE/LW1NaW/JDGk7OxGahfDCk6I9bc32
EkY5EC8UtSk36j+b8wrL7cFne9gv6da5AmKRV2HlbbU+Cojsuv2BNq3EZS5ptv3SFoKN6shq2Nr7
Ucir8tj48NsuC9ZAX6B0kVYfFY5A54VHwjOWtRmzjVnvoE+4CpJ4QcGzjDOPZjMdWK6rYyEabQtP
hkUr7oNddmiXUzNauq6o6EO1hejGE5OlU4HfhFQkm+T/02OhKYriUdzl7hP6WCmyZgSXQJL3qx4g
oPHnMTWwIpxKLOBxc1eJJNES04PI5prgK4OFWQm8Rl6RbxMwEjvCxaN4OVhGEYw2vz9dyZWTMEby
meXfaGBaNv+wvUkf6Nj6sgHlMf7VPX7hN90/PqwRJOrpZx6oIJuOPPtpxJlod9nr7hp7sjs3Tu6G
3D7uAiyygvCQeXffCNrQsvptp82Pyg/L5pW9LyeaLDf41rKjuaX8lnRIAsoz5BBjGUiyyqUaMLoA
wjO6+eC3+gDFzYiHB0HXhvU5mxm0nGVpsueJYdwuvuHCbpjNZGkK6YNQA0zpS6dMDnqWEyGR1SFf
8qJy5kp7moqCkR37RXDiQEVAjq4kmpMSCdQq5nhiSclPgVTAm51pizSaKEjlMFuF/J6uI7G6YsPQ
cGcNAUyG6LStsar5cFxCzCLi9m1hmAB5ieVbQCwQaRglh7Fc1miEJCjLmSsmxsh9AgEliSLYLiY1
ADsBHwH0d2iss9vv3dzb8rmAujlwPiQ2yx0j0sIx4HbL2124Z7y13Bn5eJwbfBK5DyclLHg5YHhj
ufX3bltd54Av7afP65Ib8HnJI35/QJfeNoIsenbb/cTpsKEA1XM/f/bsJmvkd1tZfry5juyd00Dl
PfMaw5Zz5tBqRlfnjkapUPY+6umcgsJpbN4uxC02xnFP+/8XESQyyGmWYLhpQkOv2JgJFZkYcWpI
qN2CbPjo5ZPSlr9tuOw+kRoVx5bfVqyzyYqjfwkeaLof+5fJx5HgUzmX4NjX/1oPiVcflQft6I42
zdORRNfk35d96WUB3V62KPL0aivEVtmP8Z4rImdjzKEpjFpljc/++OdhF07hvGwtrA20UJa/HOfs
T/mST6zt2558TmZvRVj37g7yLNyAetj06mH3TeBpjiBzcXTVFdOdpbSe5aouGr9AtPcwMmOrDtAQ
x5CdIQcX667h78Nw4zW5UAd51iLjdrLWl25TuYQiuQPyV3JfX8TXB6RVxgjOjIOSv/4iv8oF//+U
cqe10e+5xJI/toioElOzQOLsyy2UZKrsXcNO14bd6WUsqyySGyJzlxe5ylYGFizBLRsfv5/f4yQZ
IRaLyeSTJIZF6CWOSSzUGHU7xrCwNJKTbgJG0wCEGnSCUyTbMnUvrKKUbAXtYFuOsy4M65ClCwrD
3spBwNNhAkO8YqezWVm8/MubMKIzAlmg+rDZzzzexZZQrfUlJ9YRUmcJPrgNlIFc4tORuH93Tr1P
+OQJ1kOI1IDXZuXvKEhGWngJNIQkL0GJLizK1xvU3GYfh0ekY6+oqfUSpdc1WQePb9byvm57JADh
t263adwzzQbjVWOW3nGOnuC0AV0x6gaLux5w+0X1VgyVELpdrzkpfk2OlH6IdHP4niVr2nZtwgFh
gCOLoQYcB9Ry+O2UkCEBBwkXOlgcFz77jTuPsPlS8yJ0dpeR3lTVd/q5dz8YxNG/endc/PHyGC9I
UVoE/zr4dmXO/PZrAokVzfE2Y29vl7jD3Qu8hUzswZ/RMmPUgTukDMcP+FCLc7oAaNNQXNBSJ+dX
HefIo2P42u7mong7zNQNlLBvcgBVSOyvCw9tP+b53LzlgDsDhnmJoIR2Zo0/etx71fY4RFC/tNGU
NTN2dUN0yx4Fu+f46p0Cjk+kkKwHj4ga/q9Zd5A6ruqwz5F2SO2yjJ5+B5YZGBKygw0PGu0XfpSY
1skdAiHpMwuZqE71HfsUyAf7JMEVDAjTnIZqH1wW2SiZS4Ys1KvbTpZWjM5DncXHd4M9s0Y3KclZ
eKcpiRLcOELnhbrXJePPOVL2xnD21UUwG8qJ28QYB/YQzSPWbru/bZGCbBHphSM/m6FUYtpgtPY3
Lw7F5kLCMxNb03413O0bLgv2OPaXO2glY/kAZ4pczUHHX6Tfb726z2zuOMiRfoFtSFmNfogk+QTm
PEqcNlZRzoXYIAoY9eXLPT8kPDUwr2V5uleZo0WffV29ANYQOM9fa1lhPZB6US3mRtuylhBqleZf
Mv0OUCNjik5zaXttBs91XthIYlE2jZKEz6aXESNCO/4/WdrnmsunG11P4Jn0pq0lKpu2nQeay1YN
qeChH1NzfodXvwS33c/VneFlcrFBYPFhMZSSkd+D4Od9j66JA7dVi09BeaLqyDQrZZNj5RGkszfH
21+5yLzKtN6cYwkZBF0Ic5QU7kk9qpGJVShMkm6F+7mHUO+YoIOXGbPk6JMMOVaQhe11Cq8V/kZv
LDnJ0VoUSCzMPyy8halPlDPiJpJRv6npRVpqSYtfgEQNYXP9GjFEt+ugNU/f7hHLbIiUIFXBkKkc
B4vKFd44SkkNWID85U2V3LzWgDMYySbGJAewpE7NUGXpcI5f+cj55y/BwcGqPRdG1p2ZL/Rn/84z
fK8b1l8++UPauVQVLUNcUl7+Y0IiimJwP5+IY+qTBESdM37kyldeAxkPXpatwFPYJerXcDHtCvpl
4eaH4bbZscWQg/7YnyZz9iaTP1ryOMmAMJQnrA/ZWS3u6sUfNRusrKoBIRKpPcbhdBoK9/eSgqhr
E5vdfRnRjvJksv7UONK7KPXRV6S7ZuXPQZL8GS2nFWHNehvVHk6OwGOy0h5qmwL6+qCS2328Q86A
apalNPfI2sglnkzN2YWirIRTrP4akH2ki47pSLPr6MhiY1iJjdx+f67Bh3KZRPE3bFlGiSXDYJ8W
E99OMiZSY3deiyQSbAdblnUs6VO9YPMCK6T2uOR2Hf17e4t+L9/1tUn6Lg0gdhes8jzQtCKNyFwS
EiNSFkIyqGTzkz7RS+TbDBwbcEJD79fJ1WcM+7iL181yVkmN9pqSnf4/sQ5XlJ2ZHQO7WbdeBACQ
dcxPQxAH0hJmM9VsDQVF57C5jNjjZUu9CWqukF3vwPnNEIVo/lwC1V6E+uk8czbG1dqP/c5irwM5
cGN+qmbTqrrISkvdX9zigmoBaTEiRV1jcWjQxPlk7tXnOWh0I6zqBKJD5VqvCSFNNb1P7pNuGB3r
u3mSxLWid4NS7zqHLm4wzFYVn/ItMIgRE7RpXaZ75QhKI5Pqg7pOIHFAmlQYU2umz+AlY/JRpYw8
Wpp6iQEUwE0EVuc/BtTibbjOAmOBasCYcgCQ2qUbRrFMbyU+QEBjftelKisuIQrU/paoUZFc6lj8
zlhzbfVcn7HmYlhvOs81PNkPxt/cmk6jy1CSD9sZ7hHqmLGd0FHlBLTL7xzzmAenDhLoZ5gDK4Qi
76rxCoxeMcrUZ1ogMt/jZAvubTvicEfQD8goaCWMuyz7xQPGsPhDvyaUyrk5po2Wsh40ACZZbufQ
x3odnVhcym5EEk56kMRTUhYgFDl50SdXewQraSmhGEgQq/VQvXsAPYgKCMgTd7m+AJXV55M1EsaX
SQ1BVKc9W1ffMPvDVyrALegOZiLBSF06IfUQM2RNRSLlv77+rBsLsLFWe0TOKgmejDxwQSOtxoj6
upJE8yzK+++gYS+jdNyxIh1MwjLB7fArqKMrXCpSDGv7Wpytwx5ExJGShpDyDnOpqVxQylOqQn1L
z2+E3kHHPopzxDcNC994cZS12BJUEI9K9h29u0uK8BlBMBfWECuYgxxGNtJ9fJVT4ihLlBP3rrNn
1V4UCqquGeQ7NCx29AkJBQg22CZEa6Vv6Ze/CXv51WJ9ipY/1tLFxzI2j95pcl9pCjHlddE/djMM
6LhX6G8yVDrYeJpd7PuyIzO9wRFfg9FaLzkjrSXgjO7681brF0QyHSoqFCuyEFH5pfFLAnRwkIeN
60yMRwam84+XesR8Uz5gRPcBaRDco8mgGDNbWC2rJ24+DZS98d3jSOk0nebZaXmF4QJ2g14aVQ6l
xfIxXEa1DYCLD6lqozWV7gSaD3IocddyHxEMFFc5DRFcDep7DKs0NdB7rFDoCUgOhyfodm+ugtzz
HmkcM1ZQ67fF/JJUbZS7Db+BySMLCfpFRj4Br49BDcZC7y4chhTDKjLQERno0cQY6bxEThgfIqth
BXrvACuBgZHgz2Y07duUEFH5h6fio5f2aywP98UyxOS7KwuXp0JSSiH7+qOwczkcmPYXibXloB4Z
XA9NgA9+uWRaxANAYH4nINC96NKhx0bA7iwyGBY3r71urh/TnJOP6IV0OpNY65EFhmhbAWIAZhU2
Zg8rF8GP0+gLCMbne25K8wlD72n4AocgkJLpo452nXtjbFB1t4bMQ6AGkHzljpHiJo3+tpQVNQAG
zVoIq7myn2BJVocATF0PegitucI2UErUPWQEXoJehtCZ2iAyNdJ5fkKZx0BI1Q0HTw+tnxKPDHXX
HSY8KwACM+EH3azDRJBZMKr3iH89g1N9oGPJAlqhol0cvnTvXnnm20LRkt7cdbJaVdsp6IQVVN0+
v29pdBk1DCW4ZBqKD7PbuDhAfQ6vkWajmtGC/ZWIsF5dU5wNglIacsrcwI631iSaq35xVosbGsid
AN3nPwi3CzSRr73iO3yDX5ThwsUqYKWj73GDH4Irwnx6GyWM3qfX7ZcJHmOxFmXkXT17zTYYcYTw
KruoMVGCtTpEW8W+uwg2HO1HRO9F8BaccWhg7NOaimXogB5UuznAUvdD6IdYTtxjYjdL590XZSo6
cjST2uHg/FCpT1X8cbJhaZP3oEWH8NzJmnVgM1wdg+ob3XXP0PsmL6MKI9LIdL7jNnUfB7HfRKre
Ac1Y85Og08dSo+He1umuKkvrdhy17ccLQMMZM8tRCuUwn4GAYMItiLBH3QkdLjIHvZmvatF3tIHl
KrZr9UU9ByMOBUY21Zmm2M3mgMRLjnKZvt3gaRHxKZiYcttH8MlQeNFq5AtqDndX6yLBcYxxJ2D+
zQScwurr36f13fHtH1PC0NXjz+FNJdQR9iS5/bwU2ZdPQs9j0LDecdWv2jhf2BxBY2y/3nYz7Ogq
HdPaQCTi0m15Wthho3aQ0XeSkGBHVmi9Yt1eng/KLbf4lpvrQK5g8gCuZf3eV8JC76Oi40qaIck3
wo7D9C+mb1qZZiNc/7axRnkVobxiOVxLtGvMJ7U21mT6ekAcqlkY49Kt+CJF3n8Nm6r2h2sJZ1ct
EV+BlDNcnGX4aIumOnbvYre3NLF+G6ep1do/oKW/7cc3XlZ9TYxTTmggbPWzahgOlzLTUneQ+hxU
b/vjDPJFllO3tPYdq3FWnHlvavsH4vmaat95yXyo7ctSUZEb+FAr46ieqtzW292mwiliUSP+eadh
s63aJuV9RSSuxRhO1KPC0XHNdM53daoPNaZjNDPd1G/PqGFHBMTwC2WcLvrRg6llrDF9gdxK9dpQ
1S6AWH6zT5rSjt3i5mJyNcGGYZ0DWAJchstbC/EL5CWMAN8n1j4YibiYanxbbgvDG8rBzw0M1vGj
dHXdz23RqXvu7hHffnLv3nF5ufEcrO/6vCOsE+x5fh1kFDBZEC/K4oaVI0gZvMgIMuh0vPjXqAd6
yNpbJQerHOddkXY9UBFSXzEPfIFCiEBExSn54D0fUMmRn+j+XoQZ7FinAZPfvFRhsZxciQfMcCcM
fQXRgYEyvunUkpmiIHHrHetOlea22MTtYPEsrX7t6WJXDkP3GsfNG1gRbY6k1ds/13+UzA+bMneN
N1NwIhrCBGiYH/+4V5xzSDN04Lf1330/u49f3tfggrykC9wcoB8zF/AmDLJETZXhbh8k3bg/RwGY
ouLEeFI98eneL8o9g0oxuETm/GLPGyP+7gUx6+WPOfL0udw/9PnWbZv/5l7Tt2EDc4bvtO0OszPa
ZBCxaXNw01On5rBIOYu/f4xRhpA2wUM9uuzGs7WrFTA4kmAM5bGdezXeAzsbF5Vr64ypXioc+GNU
Ux1ab+rG+Z3jxG7vGh1789lyxAALQ55CBwXRxorqvZq2wDh2pzUPrL2FAqKQ5YBkgweY6oxUQcHB
Qdu0/hZM0ZrM/QETLpwd8p41NrsbWAFX7PF9hACrXOEIpt5LQEIcDKROwCtBr0y/Oi7s/GRtz+yp
7j7uvDBK6PxaCGNNxKq5HGBLZ14ORW2l3YAwUcMKe2PzAO7k7OBiA+bxT8DOrIZp7bwTXnV46QrS
qHz3kooY+AANAkRyA99t46TKgGcL2O7oIWjJeyEw0b/Bl8P0xG8+okOpOORSFA0VChLo/FB1QR+b
t+92PjMSjsXLzBHYBeCiKgC/gHRZTagLtZEcwhK+2yVHeWp6YTk+8UhPTDxD8+jI5AG8Ln1+6aon
ZFHqlqr98+AiTy0d9JKK8nulRiI5lbalQY4qAvOUdvf4jr+cRyteu/hUeJAbmxElHY2CDskPFkuW
kTnE2nSENgdyKSWd3KeTRCAS2SkU1h0OK4qGaNDpDh49kMVUD7WGda2Q1mL2rD44tPV/s6D6GmV3
ckzru/wIoINufVzMqVgBWZH9MGi4Dz7xu3/AZFBwhc/JxwZGyrMZJU1n3ggRu3j2cLbAhB4MFhTo
09vONLx97bzuYwo7r0VGDiYHL4ymhYHCIaibwPxO+3q8udVBQDJjz0hqXCPlcDMui8vJNQQWVTic
BbTuPicL74NEp/VQEChxCSspEEUexXpvPjTJHxqOgaEks+mLrJd+ILRJYGtyNgapqLvQdqS1KOdd
al1ixl2E+/XgFk/EbXfX3rYLHzULxFsqdw6KDwTlfVKRN3XOzrzP9k7PssMTK3l3JVUhf4ImDwQr
GcytMjSdoQcg8L78ovE91Gg30OPUr3Zi43dYc3D/9Y5TAuyphHDD52Grgzssnfc6tXT/SdcdfKoi
rqcQexF6ONLJxo7FLQtnfXMvOaURzbPkOG+4z9Vpu27PBrcB586OQNFS42a6PXs3ubxhFo+P0a5J
wime18AawQoW4ksIuKHZYI/hW/kW3m6x2DQ+7DHdtMCDspXGwpOeTKqo3GY8W+uN+bjeXZv0WCUP
15HY5jdkTwdKBxYUA4MmIwXtMtS8+565KCf5CfN2hBOlCyiTB5OtgLaSVzkgEeRnL9tlZ4NXnzLd
Unee6r7kdizH+Hbv8BsYaoVFnG/eo5dpz++F2Gw+kb4XcWnsoYdfkjAtaNnfjn2A4NgKmoRu+FNy
lp0GyXDctqsX9/zlEyLhFcOqo5Am07jz0PF51NzEbpV+8D+doved3tw8Lg/uJOesa1ivmn0Sib3J
uF0j1ppPPNhINkXxnyLnPhUrluvoy2lmofjCTl9yNANK5Rmeonawu80hAkJGIOtWvTuUx2ro4Tk+
bprE8YLW9WGYlr7BOdp2W+AQi6iDtQF0Rts4QwVsLtoXNYaxmuEMLpIX12vvOKWbT1T/pDssKv+f
wPDbYedG9x0OlRRaZI+cA7n7og+FsgpyIeno0pncSnenf2wh/WWUGlzZ5Cs2sSy81uLQ7POkcu96
Wu9Qdin9Vu4IlDPCSmZzMn+H+qbzMC1tMLyhzMxYdVIWs/cl9FpI77kNnQADChTiGkohplUfjof3
q8uftofYg37AHMImo9PfwTlAXb9/Dd0/3K1jNTrnfW6AyJiYdfiCucLuSXcNp2UXuePl6HJhVSCw
GlGJvwbQhs8TpHtvVtUkrPIF/MPnCL6DlXiTBhj1yfsFYpbsVDWuHAr5PBGD7JQcCjwXF+mMoaG/
/dfVTxblevxuqGtENZqTylKSfm82qdOtg0RHJ7EB3LIZgbY2KNQbT6+ijERRuoKoJAMNe8L1ZHb9
yhM5CcIVo74tkpgxJz4JMiZjqpMpI2y9u0/yjn7tQXpS4DcCkp6t96DPfJ0DRmW5FzX/REOwye35
XHvjHUn4ZDe5TgkOpf84jl5+Z4zCjM1ObiKEhEk7KSfX20SgGFOGh+jcH18h6gfN1GnVMBYyo94G
JqWW2sjMUP0DwGE9dnhG9uWAS6AVtERM5XUYHKYVtqOlXy/9s1e7z2t9im0f94tDiMcaOzLU55mN
hepx9zi4SfBYk5koYzzEkQephD33XSxjFsdPXNkEyGSQHKZvZYyMGyTk0/5JsxCFJd7Xv3Tsm/9Z
gNK+ms5trl3ULuHflGvgNHLO0TWF9X9nDGIjX2yU7gmiNuv1a+GkhcqN0sXpqNYiTrDCE/tUEqV0
/4VzCzRdAs1cp6DLm0GS84z4iTfdCItXxiU6w3+WV7l6k+PR0+cXlI/EWTlrMRAqInGnLUT8hgxJ
hGxqRkhZfKBEy9tu+zJtG73ayihRBCo/6rafP0xA9bmcf8BGaXHKKNFYMJsGlCu5C+4RIFHbuXWM
Xr5HMkTmsBDFigx+66jhNJy3FNBktDmii7pzH9bRcZMlLQCvpl9nWo6dsVvvHkFlETP9Txc4CkBd
xpVeMT95dKEdI8C2x+et382+dglSF/ScAM4O9lVmOmTPD3Ux1fHgheggH0CY5jD8Hv16Dyscqz1P
aip7SpltMq3W7ZaL4dai+fSfGpJLX+VoGxJD2VlvtWGsAUj6/xf7zxbOJ2WHvVjMhxsA3kPovrgQ
CyozW4keB88eqvHLguLaIh0jGFIZUN6/JImySNT5VX6EfqkkyIVrLt/hIXhiVsWr8TM14OwCaUeB
AUAeYmNBY/T75p2cY20KXBjLxNLLy9rRyrYzXD2lQ0ZE5Ev+/0o8ZiE31rk7aVDPyMyQ7+L73rwC
bOaW/f+1hpJYZrzaYSrqUa8uqbLks8EApaNgwkIigr38V/fVbS6EKast0shgTsmkstfqZfN2qepB
Qu4J5/aLVwT20FEZ3vjUYPes+aIHnxW4Nj2pEXoLPVYEF70AQtkHzQV3H2o/MnVIEr3p9Qh5osWt
RJ6jEaLI7KHWxD7ka+yJSukCcxcopfIE5CbyHf8fC1zh/z8qj+wD1/IwISER4mtbvJxLMQGjWUIe
UyCZZ3ic/CARIWHKT0kKTqaLmmRls52/fI65vHofuZwFSknyWQWPtgAnxgXMN8OG1wBsBrYHRikt
DGob/scyByUPhRR4GwtDHvD/jydvKwtJ/qRw+cRPXljwpHIZ8vm/CqERGl28Glwr3gVZm59brfz6
pgRBUDJEBVRBXHiFQ2gC/MP3C5QMaPYLuQ/RnbS4YMBnMP321pDF1eM2i9AA3wwVUMArFKCMQWgE
MdBmpP0G68pwG4znEebq1dadN0B73H37UK2ERj3sOxR4AOyuFqoJ7JaGA8p00e/x7pLHcn/n86dd
YvPb5LwU7j8pIm8Fak5wcjAb0KmmAqY4QAqAf34s5D64PpGO6IstOFchz9hC74QeXycCIEeo4Yrg
l7MM5pDYO463EVVzsHTIj6nxZgOVRLgSALpBi7CqUEJDvjAAUjjeDcGOz3uWZwUueDDCPZkEUs6o
cyAmyzoCxOsw1QfU5QPU8/doYY4AF8kcF8zRaLYF1miSpf2BfwoR80kAaTFDpE3YRw8PryWqFjg/
dE+nX1GcMYgYdEWPg+9VASyilYXo/Mlin0vluOCevwSjlAImGwFIEiVhplXgBXkOZZNWIb4Ifj4F
xBqPmP05zhz+Ok0xoJIiJMHjwcJoYdq3HCzHiEka4pf4C0zDxT1YQKKW8hQGXzylx6WYx8U8VMSl
MnYJJB6qGDAiddNKv4RNBN2b9nbUGJCbtoB2MrjnQUBSTP5WMC1klpWHRyxEwXYb8IdlOl7QMYli
2rq0NZexr9EAZrZKdzclN5P/R7txC8ceZOWImQvD51E8bfqfwHyrB18xU0IbTBMzcXwYGFmpo0zk
mf/70+tQB5+OIRMgAN76rW7wyUAGZv7dDB9HOrITPgB4NpKVC0u2PDotIb2hyQGqilja3XMLaSbf
FENhLtxsDc/0mxHAlRVe3lz9xod9S1V3/HsOkWGIM/qzxRy5r9Sn8wK6u6vxADvwCoSNiFMWo373
g5crm0ScJRpHjIgx7MucBiq+pGUuHZoL9i4AC34grFeTUzDpAz+vsY6aFCzsdXqKzI8HT+7ODczZ
b8QkYElBmTXA/CTLhFYfwCjvFtR0el2UsR3qWaABtAP/jrNZAvRFPVwQZWXOzWNoD/eW5ptTg2nF
ebk/Wa23uynZLMVi3HoOhuMHhU+JFi7Np9qI3n9T4cr9luDnfB/W/Nt0zehAuKYRO28uODrQiWSe
SiuxRWpPZjF++CIGjh481fcEqN3xr+XnPJxW2Z8e/3j2mAY2rEx3aSHVv72m36aVK1Xzy3vA3kCe
ZseM4KGeifvyall4yoIDsBfnU7nmDaxHTgduV7/5jzfJHTNWaIr77w6hsE43hNa/r88ZGoSNp4Wp
pF8rUBmFOoDxJe7cGKvQ6Qzu3AqvfokyoENMAio33RyePCakax9Hu9n93i2eTrxlUgyaEZNpwIoj
HmWBmnJUcBQgTrJI/pDFPGOI633Nfr1BeKL93zLA3POB0wInDiKlLBKfKXt7nNo+pKE9/XKgDIAj
weNySznsTI5opGUpw+o1CU0dgrwcHW2r6H1ePCmP6hg/zmlibr6zFy0Zq0AYSMjEX2eVkweH/Wfp
0XihjD4vUvWJRfMXpkAGO1bwgxJo2muQAfB/66X6ZN02UqFPVq/7Up1G8G0ED9QTJ+h93vo0Xswv
zTn9oAoAMLtP8Yfmp+GwCqTDRWxnH7BLfr0oUPcySgQLMmYzBHrAK6FzpA+wfwSUS4fVEgSQdlNd
4uF9tRyUQ1rQTJuknayXYIeAxgmcqvsHw12w3smYge8C5RVIo+gHI92wFck4lMUWX4h/2VhzUQ5l
YS4IhxnG4jRrZ5kaaMplAKypg/8O1lVEtjsneSHfHY89U23mHOGOElMpQ3X2DK0hMvQRIKPh2et1
6p4YAMGcZAevsHw/6lROphofvXEi5D+vYueoXQsJz/MU8Upq5Exaa6SoltFHfAZFlqPGQyvD4anq
3eXU+ZEye3PaGTRFXv4bDBcvRO9A3DKIl0TV+hqd2Xb/jv8CN5JnxT6BEAFLujihiOWUb6Fppdsv
2gOQR+FIoHqiRyiW0oE4NB2sM2OyD4b7ymBWjhxE8UUR4hrk/Xw1v6AVgZwQu/vS9dhqi/FZlWvA
YSaHICg0RCoYz3bgm/IAWTCA9jFTEFKQEK+979gLJDOk4MVOHVUXkbnxxpsebJx3H+MI4JUjOm21
CefggUfEDx+HUPJHeN/Q5dt4Y0Yp6L6Ls3qAZfpVHQkV0ne15nIw0dljo0nLuibeQHt2PmgQESsv
rNZDARQAF0k7YRBEtPZtGETdshYY9gwg4UGgnrWJoFTTdZdbGb8UH0nIWFQUAYoxiBFdpmD/BZqK
9xE7jrE36HD85DiE4LWQVxDUFiInSw5y7M3Rf+pRls0l4UFJSs5MgYZgkMk5z/ibz+lCbsYKD0hK
TNnRV444NuijLzeagmVMhbTb0Y5+VuEGgxhLrob9zzKEXsNRo2Bp9JHiinpgAoE8i2IEuRSMkJXj
DOvk8XTyyBeFshH7eACQUEEUADGNAwuFEncbKwWAPsv3sF5HdyGBLca5xVxupKUWx2ZMdHBYY+A4
6taODyHq+MzdPbDQKaA1lDqfcuR0GNDLFtMAynIh2NXkKx7JJ3D6p9mCTBHqByoaQGkrsqOkKxkh
2pZX50N/kdaiUF+oQ4ES1FMR9H5wQ7YJeKT5Pqt8QZUwA97jEfrA1azCoakdPgcFhrUrNt+F/vCD
vORKTQfCagnzFEs7tCh68yedHhFDD6eXJcnBFqWSrdBJeK7996wPO4mTmb+QdAa+ADH5ElZxiA/I
p7Sq3oumgfdEY36BBzCqv+QLzmWPq0/TYhIFIvK2LqkmvQolHG6LgHnwpZg686frEU/D+GB3FmnM
/dlu710cw2fNMVmGL+5hJsRpc1yn42BVHS9BMonek93/LgHuAxZkK6XuZ81TbpbDG86pnO70qnk5
RNlzr5WPinJmMEUEKQXKpAvVxY8b0GGR/9wKDOIsDIOHnRXgBDQcgok5ttYYdRoWc1OR8+fg1sDH
mrZuCOontZqtSX1p2H+C83n9wB4V5795IPHscMCIEM8ITgjn3CgmNeRtrO1fDr9IEJqRYF6Lfsbh
CJDm1PYZ6vn3ccc696PIGABF10mzQHpaW3nYgGVqg+USqIkGtRKEr2Uw3rOvqWXWe2eKbS6L5kNd
Xe7AubPCQVGZHNQyACMfFKX0pKUSjmSZQvcxiFcGkEVqAQOs6PicdS8Y1J6cxr3L7OSjUc+3savq
XwOpuEScafMecTQ6u4u/QVKAakhv496HO4DIn3/471IKbAqdJxSyu/0tbcR6jh/aeA6ge6SbAN62
067ukBecGVV6Z5heTLdb+FWDOXgT6JwYt7IjS+pok6ne1CNKOvLckbygK86EEbRLqUxKMBS46GbD
wMEA7KsEE8VKa4o6iSTSGkTZnj7CNYJFxqnLzEYVAliL45TUHOFEOEb/EV2+gRhsGKNAz1rJpz9B
NRjAf0LzbfQ6VjpeRpqzntRp99qZWoLnaYYykRBUOqsFtkSuYPrMGFgwDEXZQXWlOJiBfL7fFQPW
TeFEEQ+aWz+MlnUT9eH7kh5RERn09E1fWzHm/bDkAE6KyVofxj6U6XKacxwZNNA8KP4zVLjbaLJl
KWXl2zEAWXS+fu9IvETAco4mXrXh1ndGvTl1Fb02b9zqbRDJodZ2wO36pEIxmpurcIEaaxuZoPD4
pF3Vxc/4OSErOZkKwZEcEgPDiC9jL40JoDo3hk03O0TkI6vwu5zCpQE0S2CRFBKdpznJzXpPyFN8
bqkKLzTpObZNJ2USH9ynYlEyPkDB8j0QILKMHGhZqBgTaVENWPXm8Jx5lJSogpwUDyOvZW1on39H
KVWzzOrq9idG7zHgz0Xhss0fhY0pDA5AhrTljRiGFscK3FPo3GA1jzdHeGWcJRgew/uAZ3mHAsKM
zwdRTzpDNq9gLNpECEojBkIup2kDIsq5FEkuWKcc9u/w4XyYOim0M5EB79WHyYRkBLW1qycCY9L2
7ZA4vqz5tTdvWj995ADVuV4PVhjtrl/tAg3mzmG+qDa8Zl9dYGhazg5qGn2aZuAxnzG8n4xsTPKR
WpzhMccibz80vuQ7nCR8ajiQJMHA2c9Q3/ynvx0dBheOECKLIE8j3Y4A2UvwAGXUBc3XVWBYpqv3
imUuKU3T2nNK8cJoCIjmuSg08ETINMAWHji0NTJK6vCHDaRuwzHdtUkyldN7kO/pIX2AUNVs5syc
iaHCpSezfphLzg/ZRvidoB6UOeJ5tlhgENOl2SHkTX/7Gc+klAQ0ZNXJ5Ud5NGqDj0DgmE6Is3Dm
mzZ6ogevgdGno+TT7tnHqbVVNiKKpfpZeOH1AqYpAE47S/fkIDnV6O+zIQyHvxhWVXCU3pIIWxR1
wDWB0Am1BisOFSPOKX0a+oXQThH2nNnQu+pOBJivO0N6MkUJt856ZjLOCl5Jqc2O9u2pEigSFyxc
6C0eHxi27YU2IjQVIOqIJXD0Ofd4uj8AmJVC9bCh3qieKuZNSTOAwGAXIadQxoXvtsb2cyFRA5GX
xvtrfNjkVMzanEp0kNPUYb5JlWqr84J8qO46Xi/f03wzLDaEyeSdydECARkOdNSkVxttiIdx4W5M
NDCIXlCU2/Rcqa9pgdCKmK4W6RC5f+8Lnhp68K/WJ4viQC1SmiZal0yvQ0svWbGbYe50xaENLOxn
zsfVkarkIVNBo0QmREKQ6pIUsva6+uRsNQhwkn5k8Jzwnt0f4xshK5WfSF1TsjYeGWuzgs9XnCDV
kPxBpLExzqI5TBQmfUg+tDIaNWic4DahiDOr1VDhg4FOvIrjEb1gsgM/T9Houng35t18Iop7fG24
1xU1pTE7PMHwTijHmgpRp1hODHmDpg8HiAaqcwZzRXYN1PsXR65b4egufuPezL9CKrCmzlOznfMQ
r1mjrdDfkCNRGgwcqPaUYuAjcZB30G1GzD8oNWHjJ4LJyjgpwKc+42XWXZMegSfi2BjPcIuBe2ak
nl2ZOmtgB1peFQsxFiJ1m8eCyusKDAZtmAW9bcJol+vlMCF+QRtL+ls94FyZiSvc3wtnBmjK8JQ+
zsu94qQZYZF8BiMt4GmNQaUC/Q0L+nsZAy33Y6PGZ3u0FH2Oszid8xwt7LhlIbbWTBmlgGy0sUWB
hUfXJRLWOkkucy6od/tqLp32TsUaZ02MakDOHWITl5PtMvHCHaFxPYKzQauei2MHUP8SREJSQ0RP
YlOw+K0rzD8q+BzchFQphYVp8TeeVU2XYVvPHM2vDHtoElbIclkMhcbjNJxcQ6CKofgddDg3dhY4
sCZdb1AhSCYz8J2TuBOhV/qswdla9zkwnzz+VgkO4ynHwg5JIiZzbh7qn1BnIALC8Wk9t+gibV8H
lflU75+A6387U0SgE4SMcJz5x9KZLSnKZVH4iYhAHIBbhgMCDojgcGOYpaI44Tw8fX/bv7s7siuq
MlOFwzl7r72G8Y5ZiSJACmjckuaaVPJfasdrdfYOEUiUIiMlxO7iMkGJpbvNHSpi8y2+HhT+Qp6M
jrNnmlPQ3jha6KKq+3ybvv54ELg5/PeTxq0KR0hNUZWTvKN85O2IpHHiuTrbmPMuf71E9TDnVsHW
1h2k8waDDY6/bQhfcNk/6f63gZMXWQdCypmBeQPKovsQQMCX41kUigBQNBbsJfRj+RtjJaAwnMhg
I+HWwz0VB75WWC8pyox/uLwcMtYjZIBDo/dI7Da0xX/bx9WdJdUSornXOSjQdM5SQU0PBS06/Em/
M72M7WjZIrZXiKXIMs7sMHWTmgBSyK32jG8CzWXa6MFN6X97NHzVHAjE8CtIU2yAAzIx2a6xGD+l
Fyiv07Y8mW+aJe7S8occATc5kf2AdEK2GINzm890kyIBSJNmBFIEtAP/+hi9dhKdZhH6EWhobhwm
OEwnj/6/N5JS93pViCmUttRsUHYqiLdLtpN4ydJkLmG4LMHF+xZHG8GOYH2yES+v1Kozm7kSLxPV
TBe5FdsQt8o+/lXyTtk0wIRqKS51SorXRDRKAure+xhAwS8SvzOsm9HNtpPXGBV7dobAecgJ/LtN
yoHm6RNq3rVLsBxO7S34IjKMI01oyQflNLkZPn4O4WuwJN6+vHliC72cXXGEWHYUyaIWWBJRdfkC
9tIWaNYelp7BXgR+4fr1EhTFlTxnKlQFSoxCEgNcbTL4la/nAh8ciib2S7z7uDU/1hoxeze0z0aP
74dT3ZsLV7EcCaFRI+nYORdQuF3h5HR6i7VI5lZ0nvBqKvqWMwfba1KK8JCs0XMG45WDtPSg8qcZ
+w4nHQ8XQHM3umEasRDMB9rGKR5Wfy2E9VJjyRGHPytUuH+JD5lL/GM/K9zLEhty0mvK5qskMZIW
FuyAsZNg7znO22rP7xrWbbyXAO4Gk2aL4RxQ5RUXJaZSDyEfX9vqTaDS5N+3T4ICZgHMirBhTDAK
56AMknrLvyazJa4cMH43HDY+c+Ek0XLO1yOmxMFagkqu/EZ44sd8NFwkjuN2WPHyuAs+H2ZWLH4j
HE44k1p9OTmJ36KrxaSKIw+NzIqjEmYvenTs5vCj9lhe3EaD3oOrlPELOOIAT7LFH5urd0K1I2zw
F4ZkfOlwI0+h2V3x+GyYhFK7oAr4Kek8bQbNH7gfKypOUtKdo9YEgc0mbfXRn47B6tm6eXpwOoqO
/yCL9U2e9eXTF6xJZpaXf9isuDvkwF7wsh2cgvHsIXaLWUhFHmLEcqLu4n1qXYy++RigFh2Vh5uf
gq/0RES6YkVFO4A6TuUuOMFAqnI2uilGZEfymbGNCjZ8G403luOyifmJIPbZ76xHNpgJ/oiM+kxR
RsfCq+H+uJKlJVrqFbgP58smApTxSfxlFRDmt7FMfkgMIQDXN2Lbw7ks9nhydSgm+fy3DzXqFisf
r3IbXfxtFeUJU5zFWsQB05c/366aShsQElk07m5spI9GJFrrK+FuTGuQAX1Chhp3QuB3g71q0Yw0
6IR4dGpFEkbrzyDd1BcfHdvlInMLfi9BJX2p3UIOdVFmLJZnLDDYg2XNyKGf7dSGOrW4lU5BKdUe
ClQ9yYR6L2NwzBQ3G09ODA1Inj9gURi1oekZagZxHbREHH1/jlwyMAzRwYjXRGjigkdDRo2cNALm
mcSWSWp4ylJBeTBeeS8IjGtKbYrYFbjnCgimDnANk20xS2bvHwW0HdA8nThTeUR4fDdYJnd88dil
f6bKXLGoowxbLCZBzi1K6QGztMr5lccsI68QOSnrcyOEO4MOhn6I4tsiwA6CIA5ESG/toawZuTBX
BbuK0JYEFYq7awXsNJQ9Z2dehtADpbeRflvEVZgdSCn9wrEz0JLTM+WiPdGG6Zb61L68IIdbxv+D
iz1nRRO8RVMrFJwbnLBh9rt69Gy67QZ2qEZgzblBTxwavQLYqdyC6I77M2qzdpRMBLYKZrdkCUVC
p+xewjpgufFc8jS6L9hvQdb548N5LHq6k7Q5XL0H9F693lyM0OamM5cNU9fR5i9yA9Gft4xu8FzE
GFh0XtyqDxK77d5n/7VZrGykD0r2YbbYzaxH/3OPD2U3uzESq8PXSwZ7TdwQyWa7BUAiJyozpjYL
jcKUmkcq371XXn0+YPDJUDCcMJ324ThKtSetRrbn6GXYcg1sOa0v6sLwWn2XTw2DFT//JXg0t6F8
66e73D9/x5iEFaCDMKWi5IeZz4jrGtbFv6Ol+LiNf1OeKuPqHnFoY6Ua7he46jtDwVVyqZosd2U1
KEpDIEmwOX5NLpLczfFIredhZCnDO8hAxyKvdddgfg02RZHRP3pPcXIC2GSheiEQJnIxz3Qepnfo
fgRpAVZRavQG2YefpWC4x/Ovav3xEu4DWGIRY6suU/hjN9l3q7IHPsLcWCy3Xt55TPbyRR3Zrqnc
N1HeBCogMYWS9HsVy6KEAotiHSgEF742ocEMsw9xy2vpCpP6dtsBbKEXhlFwIgQ85TTTye/9R3w5
bB3hYZp9xh6MkJvBhI8NNv71fTqKECD3wqcA4JUzQ5zn6EHZ9nAMx3705//HCISMUBeUi0dNmCs+
SRWAW5Q6ANg0dBjB8rxQtNNhxOCWIheKU3pqvC8n1vbnMMUwRbx4QK3Zc2/yQLQpRFchniWwCMBp
+IwSI8CD+zu+cD6RdCUJyeDIv3jS6H6CmPaEKQ2elBuoEFwjIAyQaTs5V1BuaQLvdMSviGnn5YjE
CbQfqxK6eypvwgb7sNZJ7+zGmVi++cCJpAVUR38ovrUC924gCfNMOFcIyiIrAgqGSmC6X50GuOGy
3YnkvEfgJnYJMCWZf7s24T1UtBGGxJMnE1HwlYijAAJAugV2xeDp6PXZy5LrBoghZ2fkIHUAFDjF
X5z1wH9IJM88N5T2PM0MBcXdV9zE3ZjPsEgvS0RlSLF+RknvBBx1Pr8n+Gpj2b3ZyBPCJJWnHlsq
8rT57CTIQvAc46m0D83JADkc47De05vSBAOnkGSIwyi7fq4RGwClXAI/Kz/EY9328JcDy9GcLI6x
jtNpmXXQPUI/PfpxWSIHXzrmTXtGjixgG8T2zCbPKoE1vJO5itwmgGLxY+wxF0jjEmUY+z2ezFht
iFBRc57juXThbKtIo5XHFYIKUu/Ee4UTXQya2tnReatvi5v/e9PgNmHWojN5B01XYg2XP++uU4CN
z0+exsjO8Q5bfCHYm2ElICShd3HLvjhkgGm+vswYH8GxqRpOZ8mwEfCfEoVW5bHakjCcd2z17IEp
3oaf5FnAxmIei0fYv7eEH988nPR5tAgsnH0SV2JvsXnjlOnPjoi1qPNlATf6UNyC70IC81B/XNzR
Wsg1Drx/lzxXaCEdLChdwD+XdUVyM7EWXhN7/RN5KFcG7fxyoBYS1ieJkHmkiWVvwvlgBbGEht3H
YxmfTrHQSFN8BSGarywQIUgG7Ax+0KCKdwP5JRGbFptsqXDQ54DiMaHF2jNNCYj5mTDQJ8E4d7nV
Atyhu2cjFRMv4eKw+4bYYYHOh5QOuGHOGG+D3eE6m2X8AwQJ0dxhP4SvN66CxErHnNibBt4Diu7b
lQc0aPcC8DBGf/3+gXeTMlzh5JMdE/kpw1R0j3FchBuIIv2TdBsgorS/jP7YdwhrgS8k7xd+T02b
IRtfh1keoGoaetxwoeyzUbls0ac+xR/jOS9trHhwxFuIY76B9fMOoY+inY2paSl93Zn1b4FzMzU7
L8BAjeWco1vw9aZrbt1J2WUvgHWX7sjug7gA5OkHlxKH9PWoewvGo8Xs7XSGox8DkWeZtU9vZMQg
RRFrww9sd9StsuYfg+gMOzIppmEwZLRvjPPuDijtG6IrkmPgBEhDkGnqEYZhvHeqkd9+++zzETmR
GOx9aFrIsesfcG4WkJiun6eowII0mfaUqQZcfoxsEKKHLp2tc+ti4CpBX7KfNviC/yIbDQWd+NBM
uWTYWHbF/J4uKcZ3hhMLCw+Taew+HQ9sxZ5yXPYoQjyPTZrHIsouwCUbNnYqdFj4ZU+CimgSpFJc
7f9WvwwbF64dafCzM82Q4bGHSaWMihhvASaLvQzU0U+gcmEcLIFTTHzXXfK1MApemkWWHbHBAHzt
Iwzwl5bKK3A1dj8OQWsiv+kEXovbJaumc3AG10z99by7isMNqxF4JVh2tkSiYO/jg0dHr24m6T1g
tzPz4ywb7I1E/xVXoQoyuDwCEpJJTL2B3VqPUhtqTHd+R6xbxBmHRN5npNFfxFhbc088jBfE16VC
ka5MA8eTo6/I1uI4Hg5pv2ScTVIBd0IbTHeUiRefXPsw1ykXQpdRGzG0YLdY7nFS4hZ3dQSRCkGM
jya1Iy0Xw9nOPxiHMKuhtTNI504beCDQZ8gp+Qc+P+lkE4ZIrgf33wYRb11pGiDrY+r15t2JwQdl
fEjv50bs0OK9dZG+orj4jcEv71aSFvD+opgDuI9j1RMB+jH9wVufvX9xxy2f0uWN5DH2ipWBJxJz
0hklchYy6d2QeC2Otnj1aTFu/dNpXQasmqUeHZIpKc8pBvpQLulPb17Qjtg2ee7x6vXCXrxIIT9i
DcWmXOCvwOwUVFKaSLN2GJOIRWjcBuF10M1sNobkOftI9cjZTLYWpMlyCAyBas3JIton6GwU/GJH
/IDueMcQPO+w4OkdspTf/pxxEl8dNjgzFR6k0ImvnLcpESlpr9dCjYoBGbYL0hMLgLwnEiTEzJYF
ypYoOfLyUpzdEGU4/T6p1BJ6RKMbcLSuQi4Czr2MQgUIPXWn8/t4rqamU5j0uiTZ8uu/w0IiZeIP
riJVd7od3/z4m0G42og8+rkmIjIg44M6j08utkzxdCHjNrlJKx2Bg0NpEdIyCJ/y84e6dA/mBxjr
Aw+N+NAa6DGMSjoWnMLbKJ2wRKGrKHoxYnL4v9KdLFCvQZfiH29/AvjdZRuIeWoFYuFzmxAFqEI4
wAhVWFrTHEgeZoTqxWc07fz8XEYL4lF16ffQtKw05Onbof7gdknlgEEdeTpMY5bwf3JYFSCqnAfi
rjd4dueUDK43lU5M8HihJAjnKH+O+lBR4FsGcCrHe98ZDSFRzprUk9jdMkEDmMUqRcocEKKHbzpe
AWxLbZVliz7g1o9CdhsSTehr3GDBG122Ms8rbh8XyyoZV8nhM6MXp6PHUHUTrooS7ZvHTFRuqtx2
8X+c4gLYHeCGS5HCBD3RR0JdKD7Rfcp3MiZfcTAGNB/Ut/ks0Nj4XNxj6WljBubYVKsUCEAqO82j
UMIFooB6wbXJ+z6VHrTsK4W+TDulGTOxzBUPymVLuQd/g9YxcqDPyoqTTpmHC38RcSDbhzyHbOt4
bbJhSRaXpE4zZZAWna2NMomQcsCPlJwtPATi3snwOIZ9ntnGDK8JpSmrGUBVwEkBr7fjU5GPwz8g
0hgWt6vj8dEawzblmE7L6LaHG30BrrMqG+4GHAU/f5i3joVLORbQZBUJKX3BdBZQ98Mo+F0IK0N4
Me3eBPhyH8B+GF7/0HgNmeC1GhSzlDmcQgAswqE188DnSV36iMjD3YASwB5vCl6ebXDvUWz5fi1+
Irs2ukEx3r8tAt2DvaZZHPkMOyAaVqMPodMA03hMpW+UbeBrTY5paCFLNidP+pZtJPU8k3Q6UvV4
ZRdIZPYAaiXUkXdAwSU9IvV8cYwpUw909m2nxAeOcyFuzNgz8RQiz5vcnldwocCv8g0GI4wdBPRy
bg3/ENyEulPiRuRu9uAPbidm/kLc+gQ2jbvyLiETECaPEpEjBe/Po4XpFStfVJ5uvzXluaXHcCne
QIbw7efY562np39iRArMEny4VES016P2h083Yd5LT/Sm5ypnfTcY/tPgFNku6bcP0MeZzxVMVxhY
y0QkBX0MM8LBly/vfnEXg21/sqXEDKRKgVwrqSgx/uqPD3vUVRFdS8GfEZmCWvRAqUVJs6AoDIZC
8G3nzGE8wV5lQTc+8HD8RP8n4erlkIt+xdw4fCFXoMmhpsdkZI6q+0CPoI/iaQugGiM6/OPGnLa9
layGJuXbt+BhkiKS1FpgiWt3vu8juYzBcTBY94n0XhJcw33CqOfGklQZ2ySP04Amj7axKwUqDzcZ
NCCzlFrBqD0iJ84P9KmQUSXlV2he6QZCEFhzSL+BPRzeuy9OItzv4UkJ06U3aMb4h8yxnWWM2m56
Yn43PS6tgO+eYs+OEePqwRx0c4awzLqFyp802d2FV4cytdeR/k5Sk66KjsN0tmOZwtb/qKje3iL6
/6cqdHhhrAhoQDW0kkOKh/QGBhfHC50+9WqL6ubOsiB4EYYcUz/uqjDN2JJdLjR5W8P2yft39aUr
1gJOqYyM3dQrCgnlYYIJFghP7O1jLGEx/fXpAQ4Cfn3AHgswPt0EY0uKH+ENierul/uFQfzF31+d
cqIT0MEEGt09dAt6q/zNSETSUqAqMIhJf7G1PyISluxcve+QG+OGfn/YyiaTJRDKJvWA8zF6EL0i
GqwFLKPjEnvV97+XFCCtkZviKbT9BPCjT2vm5rWY6mP6AocM9aLBas25ayQzURFQTimAaI6oEx0w
57abLAhcZeegpOSbcEnydhPu1anJpzxMJSXsh/9g/raRlSh1a2/+Wdq8jZNYocU9qi9OK3fZZujr
VeF9RGVHDQ1trTjyIABTjNMVrlN4RXM2vx0iNyLqM0jUU87m2AN35wzhjxyJaQ/bQY9+mxJGtobS
i1t9OiHOEKwKzk5xi4AYMzKjOGKAG7GY3H/dh//EByO+z3it7nkCynvATYPp3lu4+vYMF3MmFCx0
7BFdavsXqjnlTa+K0ORFjZ/OAQzzwdFIq/GB60faFS00AcoclFR7qd36AfyM8HmkL3JQUDnI2O8V
k86CoZyHMXgGw5hZu00nQHm6cSOgNukO6Sg2twnqAdzmIPbBJAScqlS2eT+8Jnqgi2+N7KQyw1th
nfxbDx+KzOibsxpzdr8VHwt4y9/pAq98OwHbxPGK6dNk2+AM6tYl3q9VglH/4+Za52hrKAt4rwqo
uRZ1ANn8WFy/ymz7h6bXHjyi5qDTexIxBe+l/51avVaP5rZosLdKygI49q4lhrhARvYxoRgr70yz
vck//cXedZnuILUiap+hRl2wTzMXefP1GBh4MiFgb4/QGoCLfaPd3e8MDBilg9u1Ww4vq4UB6Shs
YVB28Jq6r5nKGn536rYN35MvhLRzVPa+raBxQjvXfUYM7hBBdk4QlKLnxEpqZNzFrYu+fd+EpqDN
DvQ4+6BhqGYZ7jMsQkBnjUvweaoq16rgyuLZKfPZvZ1D+xlWnKGGIkSioYU7sFAi3hJ40vtvqMXG
qMpxbzgyTDRwC8D1rtVrdLXhtXduhS+2j3md28kjeoNmDI9bpQ1vfKJH11J3022eaIybqT58QWp4
B8eye7oG5VzH+rtSD0PdCUd7+c1LYMEkjG9s1ctXAl3ccDs7tbeVWQWoGfD/OxnqSXli+U90Tg/v
uw9KEgQNH01Ftb5j3Wv4ZwwEgUZbDnNrZhCXVth4hc0qYDphuPrEpuftcUHsjmvpkLn3lvOtlfkJ
2ob6TB40KvkNTPLlYyDF7HBWf4JW2DF8TBKvyJt5r1x974sd29vd1yFG+jdiwd/ISfkW10a/gdxA
hB2u0XLv89ZTAUUgDQBJfeHik/FO+ZXHwfnBaHyveS0bezD/Ou9gsqEzQvGa3U6vwqHSYGqL34xq
PNwFu3byHrRu+Cy4nbQa33fed8pfNTxbte9OZWHjsh1zq1qcdF1xmdPCjq/FT2Vnl6I9+DAReEzg
KS39fx1yH+vi/iExuzlCNfucsKTApbC7TrbAELxpXGSKrYnsSR9D8u8MLMNlDKsNm2OePHaza7cJ
3c41i+bLv7zUFy9dZnshZZlZoEGPyObId2kLZWOtHqypyQeVeQrduzU4ITQ55QzGz5r3bMPqcWqW
B7qGi//SPCyWKhiPNjeh/Fcf/G/b+25Du+1hUNfe+zsAuh0SgtfgNOe+Xfd0Ii+0HhFKyrb7SDqq
ZgA5u/aOE5krTbBcQGgl7FtLXTSvenodjEEM98HnQRbI04DhIEw6tnnMGU2utsdwAA+Jl+HWOKli
7yrGi1558fiRBbKhq3+y/e3B3zG7fMJi9M7Q6W/euSkiy+bbO4Eklt72oqoqOujRouU2YPY+/O9X
Jg0fj4A/v1x+caDbufcx4OlO97GTaRXHEYjCbrQLq2E1bh7U8aaADI0qfOIas48qjI0bXuvgV5jK
4vMaXo7dJmjbu81e6ZwhVq0OLXoOMXOgoB0+EXoEHTDRah7mC1aL0/g7u3e0xc6LwWagYeqIzvJe
+1b38Hd8Yczi2QzoJkeYB2wKeJ8u/AoHB3x6qtDK9Omhr08vX4W6owqhBTTeng63tQVIUNluiUjn
4mpHv7E5YbFj4S/o30hMMLwrkpCOqu6q7qjnydcRgBvekQGKBWMh4G+aetixgz3BV+X0bAcPJkKD
K7XdV53QBu67DSpv72yFBDM92r5+UIvsegrOaEOLFvQfjzzlj1+O9wylbqrzT/8o88vGY5hh3SZ3
Ltzdwue3a/ORG9EHr4mP0lpq9wgsTZVmuNirRhUSevi4B/UxOO0mL1brW9Ut9daB4nyj45M12zbC
fUPt38G+jOxzZDXU6xXW2G76x9H87/jxSqyN3e3LuWfjkyBqYu/QEKU12dv4uQ1EoYyzp7PvWS9n
vQsYydCqY7PcU12F58GNwTvzZFeK7C/pML5P+SzAGcMnZsD0bOJbA4rkLx9DrmRKarYzhMxK9hIh
vl8gvJojB6zwG4ETg8D/qpgU+CZrA/jtxhD++6BZ+WsFhMoMAIxYz4aJGSTOv8dsOJPY7q/fZ+U6
NpR1OgASNnMZnNWMP6/93C76ED9g0SJv2aJR7RMMA8eCCm32JfZwBpGQ+vGZtsni+iS8TR5IuiCt
h8nZZCJEE3IHWjO+EAcPC8W3eeYcO1+vCSozhsQTY6o1aIfYH8nVG6uj/1ci6h61j84I2TDzHxqK
gYxWmZ5n6IrGjIUO682m9VdDm9lAn7R8zF8Rv8f0nGTJHKhZoPoQTtpvBzOyr9wahg0uvbTe4p67
OaQZkeKC5z4eXAgtB3BlcsKme4wn0PKDCfHPjFkHF2gAor240CVSHi+hu0R9KcaD2zR4j4L1G3E5
0oYhDkkgRTDpGnxf/7+cQP5+9JmtX7Xzj/xiacQhjVJ8gqvtcHcbYpZpJjYmlgy69hOe58VIlHv0
Y/yzYASA4R5zufLus+7FJemXC0sLhNerA8FDy1uIsAN4F0fU+x2A4Q9m1QpOrrUSyfOoTEvnrx0z
VXTGSEjboxOOlt4DNlQN13iSbMFQYGxJexZBfY3cTSyBzEKZAVxJ1mtoZmVv7y5CJLekrqNTCUFF
+QyC5QejtTbqrif8JP/ZD4idovRTgvNQ/dPVTj2Ay33IkJ4hu2fO0pU+Ar8Aj8BtP95k5wEXE87I
v+H6HUJ5sX34J6DtzBdQDgKZSMmVobgMAXaKmMcGyRtIIFAAf4PkpIcz/SH3Csulo6aD+siQCBNG
4MTFjJljw2FYXqxuk1dIvxzmHCRgH9e1hfTT3Q02iyPtmqg2f0+NOJGnabFN4ulbAeY8qPGZaUPV
JZdCjtQaeUK8Mva9YrVY08r/h/ttebx0iC9ft+/nUK6Bnc8Ty6f5OiKRgFwLw1cEIqRpNyGuzlzq
fJG6rO5EBqXAxEzlGLKCrbnMvl6ykbegLW2YvdgB4WSwC8MLVWcmET7wB0NCU6adfYg5JUM44wDd
mYqcT+AzVM6ea+mJagJPMibiwm4kg9OzkNhCWCwYtAw3P39oQYCnvVeBG4azi+dcpz3vF7bHI1ql
q6gsZRom4MD5D8EQKRwj2r2p5vTG2FWO8ddRvRUoI8QcUS7h295DTDfQnAYb4iUYYA5HqS7EqeIz
4tMg4d1wbXB5py//OF+lR1W3V1DacO1d4ChZOfbQxm1aHHDF+J0mseDAEWMZlAAqBg4zh3Rx9CwE
EQPJuoJQsmgZe4jkbPaUFeMzCxTVS7r/gxuzAdX34e8kAJbANfqA6+zCJAlhX1o3FupOx1NyNo0P
RIjU3jcDVzUB04xekT7i8xiqd/mELwJJtU+wgnB2MggotEnMJWnrQmZV134/ELWd77CRs14Ix0ia
jFRFrSVZylA9hJ7DmHtDg2SMIJ472gUsaiNUMGiqNwFhPwjVBCXgPoi/07Tqgg4dfevYf4DT371S
d45/LJoLbZUDVNYeYp+8UxCadqqFF7SXUWkytFKfjPVIcxccsMPC1PGNneUds0GGjd7sCeergS7Q
PHjihGThwDJbMs7Oz9jAgSMi8g2jpeDoEs45QQJFlgd0gHjr/4gKD51rhik2w1YhfFdr48wSoYGX
adFlssA9hcF1yzliW7c2Rnyo1yd87tXiok6aOtwD46LOreCC5TNCTtM3T2qLrcwitI7d6zP8liEN
C/X8rQUIYy3c4zm8dTDdjPRm1xpdmiEdSJnxRXsH1Se4vrrm2ZXXszBmD+7Mdj4BV2hxjmzajaeC
DYRjMNzXQ7+C4K0lzW5zoCGT62AoMV4k5fD2xJHDDs/FO+mkRkzXevK/6312f/rSEXb6t+6pwNcn
e0TVeD9CvNwclmS5UvLustvkGFOu6Vi6Du8fAOFt2uSHdhk+1EUrpSqv1hBRtim9F53pG4lLK3wG
JplX1uS5bv3d0TBeYKS4vG/+Bz13P1jQOmFz+1Rc8WdOEUxB3Oid8ksMKWoBH2G6s12zDDopLYO6
YOW+Qw2zFBKEDpije0KD3TN7d5hayrznpzCn51lzIQANrnt8nBGHKUY5QLQ4fzgPwC92JQyxe2Ib
zGZzi++Vt4K5yIO5+0cfkm5MFPabtlDQIZ5pDqgnFG8AsTdseQgxWx9Un4J0L7r0+fLJziXhOYAU
QK4ceZKw1hxyAgdpeBxE2MXhz4dVCnumgv9HmexIxd5Hk4cxs/fjfuNoEmcuFfwaskJpOSS1ZYgl
hbpVreFMxaYMW1PsAJWFFBUDB5Q+jjUTdS2wPpAnVHTYJVJErQncQmFDVi85ahmbrPabWi7iPG3P
NkzjfGE3Ev05W7dvlB3opwYzOeYZEooE1xXmQVxAp4BPYHoGwBVzgfyOtCW9TWQKCY6J+AgIkzGa
yK4ktswIN7sTBBd+ARPYJQMP4fnI3kpD5Sf/9qDgA4SJlRuAlGJzseGdsbMRJJAhTTE5GHhpmUaG
qd5PV8ywgPsY+nRBEb0pKwyaXLHVHCCw4jvAGfynK2X3BLfnKpHOjc0FJJIMLeoM2qEdMFtnfpoz
QQmBrMya9AAZFAkuicGxh4iVaK0bUFcIPmw4l/Ey/+K8yqa7KtpjJt95g7RLMnsOJAuwERCRWaPS
pQ6kimDpeEj/vj8dBA/gAz3UKQevMuBxXrnfcL2uI5l9Sz54XPABVgBS4LMk0rG9Hf9gQkbR8HJy
/yFWmhFbfOX3hlhYpF/GgRRvgHFUsviiTOhYYLrsuzOB90HJMjnQ+dDBKr6D2WyyR9fdsKAZwYTA
XzEnhzj2NUpw3F/mAumTVAaKzeFCOjFcxmwxAsjopM9uJV1aOdKy7cI5DPErfdJwrjrIWwqrV24W
pnps1WLEDgRHgdfg7H3y2ETy5J9WNfZKW4ZHvad6uUbHQ/FHfc92Sx2HVViXtoVRwqtFgY5Qo8Kw
p9C798kxP7SD6qkMnLtY0iTq0oJhVpecFZyEBkgyeMY12HcCbY8UhzOzAb3iX55dqcuoIGu/8ey+
G4r9VXLLPiGyOSYDnDMcsrBmcOXgRrjRfRTde1JcQgphSgoeigxspT18mYBSbVBnC1U3O/ASwHSq
6k/8Cqb7T68uDOlN2vaa41UMnVaXcgxwGJWKuGyCNG88ExaQ/9GRw4SxcAF5KfxQGNmcgXWRVrGY
pa6689DDvkp/ryTiYykeWQ4rBnnlEkrHYr0lcJRv5R1aQMlSWBo6X1jRsD2i6C3sFCkeUpsJCrCe
lKc7TwDQ+f3dvaJYQbL/4wnb3gs90Z165v4OFmBpMzshOAD5dAP2n9NpK0vDu/w9Xcx3SEroBaYl
6DpBqdv1I9SBirwLHuuh3TNTM7rT62KvgdwNSs9R2eh6AfeoILC7MjDP6mIhhk1cy+X20hFfdv4L
ibWdHyZ3fG410IIuraQB9vQKH2ADaZkviGgGHToP2FaNuJrXQJm2YErXFISlfDgnxBuMe8SQmoR2
qWjZR93riELRmi6mUI/dktUvs+O046946JBLT6B6BRllC2R+1gt2+krK/aMHLrUCmka8FGILpbh5
bJZC3uKStzkdYGh5IuiCnc3MZL/DaBOqXsYzxLHhE0vC7fJs8IYwpzMcLs8zpkAwxVkyPyWVFLnY
MC9cfQtRg5Kv5UAHQv2HrAwSOGMISHfQzx5qaIwfpEozc+JByC1mDPKrt4y34yfl+5T3xC7/g+N9
n6ed+GmeYspiCsIEXJYh5XdA8WQ6DdBPjb6fVtbghOM+mTcqoTMHf6vtN29qlxGTGNe9V9T8d2mr
OxjbyIazHBoh8r0TljWWunU5v8ffKYhMUt6dtuk/cQuMyRuhciG9Inp9oNfrUzPShp30lXRghkSH
5TakDEDgdoqOUDZiyoXkgjdjfPvrmBJ7UlFfsD3gCue+yPQIb10tvT1cLQVGTdgUnoF8xwOqd3gu
g5LXwTAhbXSPy+bgXJyR9IOBjChnWjuQL+pfMysv7jOxegZrEvYQSMkBENwcPIIDULh7yDWYv0ir
iyrRMt7BvmBbOoq5OhMsJMiQeNuUiGKcYva2/Vk5ZKQJy+YZfQ4KD3AjPuTRPnl0T/kd0Lv/hZIa
cWxtQ5BSnoXDoMPE9VQcwnIKAHYKy9E2q0ECKahm1C+d1IoE2LLUE0Qz3Ka43wCx5pBLaNjRgl80
X19W+XZENbZfPQMj3twJdYDw3R6e4XDykd1HUI6aIOX9U99MGYFtv+6999lCNTejbfpILooSHiBM
y6qcF8STNTy/KXjdLdNEPBnC7XQ3ukXt4clvYKqNgUnUmH4ybVgXh8gayXzgXHUv3C8cSFvwlVrK
iDv9TrrgZ7id1Fek5mgJ2OZ4lxyowh5Qk0dG9zWBGLrEKKZnFfcuHjDDNgumJlurqPKa6BIih7EV
IUSs1wovlJgdANnLqu5ZPTuhwbOT9uD7cG2Mcw/9R3c37qhHQgUZAr+zNm5OmZCn2C8zE0jg5vL1
HBJbkxArgrKKcyhmEMKuTwHXHBzG7cEBHOYgbzq1w0PEjzS7H2iIMSscX9lhp48FEAw3VMohAc+h
+XIfnYgNxTyrN+cLb0fg4lYrqCGSY06VQGjopF8MZWz3QTr917fLYIGBeuOgKitkLdmKEqBBccwd
fnb5hSeXWIZHpGWLq3MBrjgFTYA/U53CFm+PJVVhSLe8I0UxuCyfFT7HnaZT4gQ0YQLgHCxldBsm
5xUUAKPpNhrBbgh0aCmBHaE/rnBngNpteRS6u8EhenSRq5nRpbcvu/u8w3pc4Fo2OEZ33WvE+wps
xccosnqoRdhmN9hBXQIB4RnHKu0TsK7bHk/rwQBjDLCHovnYobw5kybRZboAO7xRqztOoS+ftUax
z1O06AED3CSzhRopuq3AKb5b0Bn+v5mfB6/J4hLolwDFV+fii1XfAB8aJrQ5XUD4yezomfIe9pXM
Wz6Wek2YVDAMYF2Q39FQdDz0MwwwDjBYSxekomziHo5Ehp+nPc7psdiqAKiRK37Xh1pRE+wHOkeK
qlLUh5hXdNwdLeZwmz5JZL6z7V97daDH6Oep0csBLXZOP6cgcWGlzUaKQE7ibnRR2ImIXXh+sovT
y9U5ijEEtmtSoyRenAK29AiLwiY2pKxYmGAEfNsn5Him0OWP+4H9cl5/lLlExGr/Hb91fljDVB6g
tQl4Wr1ObOBDpf9hFL6WtlOftP7YFGHgZ/X8uT6qOr2JhkgP9QmHlsdhyJH4ge4KESnF/35d+UaM
HGYPq+IWSggKk03/qd7/8IWAbFcqfjDiu5HcudXbq/tij8h8xK3RAYkkl4kzvYw1QlJE95rf19Du
D9GRjcEWVSiKVvkvbyLl4uV8tFPAbTvBvfw7zLdI9rgqnMCifhFqEZ2SMdlnHHKC0UjVIRaSNozI
mOEq8SQBL8Nv+YTmEJSMb6Doj/iTvDpUhnotiik9FkNtXoL940572MHdvDNhw7kNiEz4e66JFI+v
vd/r8gvqHvcZBzdwUBRaWHv8nTCqOa01T/6eIzLWQQdsrzEsJ7cI05ni4Rubd3Lzce3sMQMRU8nF
ZBE/2ITkzmBEtcnJv+hvMRalTULfK4vDs/pvZFWkrBAtgzZdtSZXnA9ivJDjnVdBBT7Md+pZdvk4
AfLWP16by2mg5zvCtWDMEvD3rIbhYX51USJx5whw8vR4y6XkH/Q/ubNXrhBT9hrZBuuLpcSTdw22
kM/kVvB1zYrhT/Kj/AZmaYhuCG3ZzqG6rOugnguP05gYMR+r9bcHK8IL1TvlQlncdu/eJ2rN6bZx
b4KWRlsJS3fwP5bOrFlRbInCv4gIxQF4ZTMrzvOLoaWCA4ooCv76++XpGx1d93aVdWTYO3fmyrVW
to5YS8+QOCMiMlfilkZvvE1tkjjM/ekyTiyNtb58OnFyCiHKF2pq1AZDwGcPXb588hZ1e2ifAsqP
Gykn47rQiTZVSmZNGsIHZMVZjnYQ9ht/j98DwgVlfYaIpuw2D4pPySf6OK8t3+MnP52+u88TwxqU
CW2EERFH4qMKs5hr1B1zVfc7ZFT5+Mb6a/OizznfVC5RtZHoYxtihXzx9Obfj1TmbAfJkzGBByhs
hay5SjbY/uZf4oQBWGxCHq6APYTuWXbgHnjQcl03mf+GnALqFjMccFzhQfr64E3ogBT9csqV+MWK
hxWLJar47d8CMju7qYi1EeGBtXGdmsz5ASbY8EsLayYKMXP/wVAnGbJ3gd7IxBR2/EpWgKgJCvUN
H0453S6JfBtug0CEV+1EtBGPvcWdaofL/EwQe40+g+zwDWETuKiWlXFghNCeWmkqzEms5ig6OcDl
9f0VoIdyxnweIL3tPyGWSS1K1uPe/ResAMUa58ERwi7g62Bi7T2h0mHOQ5+3RTqcuu/4PSeP5G3R
WiYRzdWWjuMVS9cHwZrceMs8M5lFKWpFHbg7J39G4w3Dn4DDq66X8LMoShKPd7LvAuwxEZ0oE2NW
P0w8kHKnSb98kkzlhvWEizdVshQxCNk0hB2097j30yMYpFTVOAwyv6s10mbWKI8lcvNeieD6kiqB
f/INg/MIbpsURjGvmBDtvedig3QkIOI5wx+T97UJ/USfJqG1TdF+I/3fTh58ayusEOfKo+MZ9Bos
IJIsbg5QJuBYkTc1/A5vPCUaAB4znFgvVkhAlOXDaoNItLWr3a5hv6bYEYBOMu/CyWfvvhgBynjD
NDYHDHiSxwVjVoNHjiDEf02BtAL2JlGYeNnTRjLol13BUzBG2wHfAPBoic53+Fw212RmthASS7eY
0cEVg69wGAOHyDIQlYLJODX4hv9NC4Ls3gaYFhuhUj1dQT9+Nw9sBcLMbVYgwIdx65GBtOi2urTB
CfcfftGHyZmWj6HgkosJPCbKc7zI4tTphqT1WNziUUc1Y/ko6xcvFLv/xCeXZAmR/8SEqGgwipvw
qj7IJEBl5Y3Ombw4bvfaeDpxoDgp5oEHlkBrTTEueh9Xfwgvm83JG6J/InoBe3T8BKORGLcF7NJg
p3zfn2TgX/QS4XRSC7OKo2Du2vx+6k3sEX6roNIwtOCoRu7o3xGm5J1+3wCKMiad2DjinfJj8gB8
7u08pfEclwA5wpTkTEP5gNJEXGz9Roij2F/jC5kwLEAuajzFIxQh2XpJ8w/XCNodJRxpaUmqw+IR
oLybfhU8u8MfyX1K6VepXy0oJZ5nNIL4LN5MapLiAuxPPritPsJBBP4nKFXAoiVINOnfNAkXTRqj
aJf6sHC1KzDaddanEYa4AXAf5j1eMHPAL2FjobtDmqgEOkX4+ApAmqhZ4T5CpAKZiRaMHhPqcGQu
2dL88YyVTa/lEn3IargtIjix+2CEMLUh/jyFh13cFJGg3T+v0btg1kCrzIqXOHy51N/Q6XGEtVCD
e0KlQ8dyYur33aOlMRKcq6AtCytVszD4coRaSUuRFQ5ZKuiMxumD6xyP87mAsFwNNj3k6n/2I3Jm
AgNSl+8BzdD/TQeD/rK5QRw24JGDqija/nk872BrtxZrzoMgu5yfDPEjKKCsYQDUoDIcN52sB4hO
+F2IQoUKZInJ8Pq3TAdqX5hdIksoemC+c9Jkh/74YXis8U8vP9MHsvqQ5wQdyPmZjvicokTCuV2I
CQCPIAfBAPu4m40vOqNI1sQBkR3cYnFjwzuRvpB5c3iSHqdxaU8dzl130F1h/E4JRkvpu2QCnKhi
WPh8DWjoXAmrOV2sWbQS4gKwbvqsGOJihLG9e+/M9kdwTeDfYtUmM1kFV1I4LUiQRqoLSRsBbTxs
Ohg8Mqec2knGsTP8/DxYCZuvVHDJYAwS++f8G6lyJoTgzLGgpkN3n09F8UQL0+ECRGzzi2SNgmc9
1wrYsreANl67XrreQAfZ0Y90Hr26P8gyOoOglu8YLQ2ZA/oYoA9soB7+xWHQQDihBfrXoeKA4gwl
6SYb+HvdVLIxC+HQQ+Nge7eWvddsxDcKUqw0Ep5r2c1ykkjHP9Ec+lOuW6PaZ2FiaBIPoGzwf36I
zOYoj3Ce+2vjHqVPydYnUWeRjCHNUyjyD7N+U3XNmPr391Di1w5bBBqFMOADWFS0UNFd9Qy2uyIM
43cn3QAW9ekzZ62ch2OQQPn6SiFE5DVo0c5MnZ1wQxukgdjLkRGTShZYskBEpQ/XDaC3L9wq6o9q
hAUEA3AmYhTpEZ0ejyAoZo4sZHqQPMBcuJAnNFbIODhBZUMLZigrmOXzb+3S9hdSo8QymrfEOdd2
05rQJ713+pSiJgvQXRHN4DAAJ6OTCEhZMH/maCJTgFwJbgWVVYlsTHx3mN4eoERVSryPyNFRBUl/
8ESSRUMAAB6YlzGK+NuRcECKPJy0Efxf/AhkEhkGhdA4sLnS7x7KV1jMNAxevI767CBIp7cwghY4
OStpXsrj/P9T/Q/wcpU5hD0NA1j63nex4wSQRNd/90B12Jm9ubpiNAMt3p8W2KK5+CMrGg21yM/E
DlWC2hjnSpB6qLpz16X4RtE2IFJene6enUG09IHigwIerdYlUBNd8a0Ue66+OV1CQNjRX6ER/weZ
4/tELM78r0pMIqgx7NXjFwh8VkjfCUWwxWQAMeqFpR2J3cJWMQD17kY7F/KJT6v/05tMLnuxgKdi
9u/2Q+dYHVCeRaxIwAq64nDYmY4BZrJYMXlR5GAHAymB4vqXhVvU2K+LKdxBGqesxh5XTNAmqebt
ipacSIHLvS+OYfRili30OMKomd4VCYCJ1MHol4y441kba6nWOCyYTsdluHbuTnxmKUGoEEM2G5kl
NHOx2xqf2PRAXWqgB9LmkIqW5Slp0oMihNyPRu+XqLsAOxVtzis6dMWDgU/AQKYvwtD31YIL7kP1
hE4ZmtBhdEgya8PHITdRMH2pLqI56U+pdjcMC3bT6Do83Y7SYqckFCXyrc/QnI+NkfKKowveuOMi
HBav9R9O5AnO5pg2ASeu+z7ce26xKY9A7AY5vuVM6cG9JunhjPGhCLFtUB320a5RSXMAsXh5+1zM
biBu7l/nR/Oriw/HYqwF7XHhVCuDcX4RUyd8hELMPed20ctYI/3NeWmFigx8fI9Pwc3FzQyR1ArN
Mmo2xI4KhnBw+CZ2AHYPJREtN57CJ/EVptVW7cQ4/taVI7OjbjQwpEfPzOHt/OM5G9MX5RvTm4MN
yTMEAnESqJ4OB/KBJywNJlZQ2bTnpxPWIPINkRlE19Hc5PgUxSFGGPBrMaNCg4d4CKEGT8Zwv5Tn
a2zkCYw5vohsdH4cfshPQ9zTkCjgkQcPe7XycJWTCe2cEanvjBWJRsu9BAXiJdo3NeyrP378lCgH
GgGRwETB1HxB8+ZIZxmM2X6RHCgKj1xhglQnkl2f85OXi40GRQHTiGFU1PhtRST46OtPIrl/ohLG
gAfZAniHVEeA1Jy7Xwd7eJLIxIbQtUShseWUIlvqPfcIr6AodGPYBC3el+NwaI3PDgGCeWfZCAkq
+84wFDQwztB47sIswlputG04/8RPSvbjbko9Nl4Ys15wQj4iySfph0NSRXdmdesvHkK56ek1kguY
5oQ7hh40ZhyNY+Q9L1GR9Szasxyl4BcmyQvG03Rap9PXkPzj/KHD6huxeCO2IUePMEFE314zdqTv
Y+a27r9wDSSJlXUp3Uuhxa1JsXY63K6IQwA1WeHRu0QwIT5q6AekaoHpKdBVcZzSlsKhgjIcR6nB
jZGXMLCe4KxAOba1eTad3K3GL+9ouNj/LakV2si1bdEWxl4JPy/1zLBi5qFqhzIIZustG/+eZ/4y
b4YORAQ6hYiaKcR9qgEyp3w/+ed/OABvg/UlmE9ptEmeKaKAxYI3wbvwMGOIpTcmrWfyHNIrvAoY
jruC2XTAe5U+GS+y/4OiAe8L0QA3AxaxxSLEYNSUSypO6Q5aI52Urlft1JyWEXNHdjSoYHTRBLds
Ge2Gky3rB+tnn55dn0CTkFSHSQTLKkT0hXMC2mFSGtz1sP9v/4O8qAZiu7iD4j/Fb3tKW30u9ENs
IGDgfUyqmgdz3KkumK3McjmPRH0H70IaynMukoxAn9CowRaGek1mse3W7n3RX18mpt2qCcHff/2R
dhyJTJfTGqEsi0KquZvKO1A9nI7zpnFNa5kdyzvewbkpFgoNdu7m7nHESCV7UlFj4zOJArodgvB7
Ik7pIyCK5g4ecbQamVsnTqjXEAEoSRsP8MLRLyShPja7TJdZzkKs1BiUE8BK57e20K9EBk3SSBJH
Jixt/H+4IlEv0WgWxIRYxuoOiF9jQuSUwtTFXBkh8WRkqFHW9zkqLBfLNbh4AZZKvEOIkpQ1Uh13
Uv4y2Bw7G+FA7cdOrKth2IKWN7kMYTzuNzFOChDO0BAG6AkE4ijt33Bx6E4OB8n2aZEuxwgsyWDz
cMVz6qVz8vFFvIJSTG4osu33+DMBDBGHnCmnDnLDGJvWoUOTnXNxCiljPmVBHsa0066IJBHjQCRo
j0lTDdZm3N3BAbvN2hHcrnB2m+KNC9SPDgTVIoWHPz4g2O6RQX8Kh7bcRQcN2iL7o8gaN6hdkCgD
AQiei1ErJy0YyAClndTkjc12vorbBb59pJpSykGhoMiS1YX1jAhjEF/OKQHNIQYXf709eQwvOUoU
MjVg3FOAbhDCQ4Te6en2xqSQBzz3oJUQEmmrbVeSGgp3ohagxFTtlxSAYvx2h6vAR9N+clrE10Ge
qQ03/QjOnLYvsi5tXCy6pMZdu8vmOfdH/0wniZGvOpikj/wl5yA9S9C6hmkbbMmGMzB2NFsgnGYY
Dwm1S6whO7AiuG8Snj8jt5JU4B7TgH/gZQn3gwkvuDN8VD1kZg5dLk+E5jQLnVtAmrxunQQMcNEZ
nbgL0mRjffMFaJGgltrlCK9psipS6xsGPfxyWbRJ7QdrfKUYXEglCecMcxQKrSkZnz45jPE0AikY
AL1wo7hQweeZ8didt6ifTwF4Ls6bPvWIbH0suTrk3V8iLvAQacHg7S6FxobcjEY71IrJdCqcYlrF
EZJpsQ7nZhkr8vYwTuOoyJX46+BNgr80unjYItR5vVg/obNzREua+pysoJMX/xVoff7TCn4U9P0b
tvwyBHo7rtWV01KYeBTrokQGpT9h7QVDjZDUpYa6J1Chm3jSzkwoef31suv4R3MUooT3oRiLDTOU
1mbM3ZL8QsgIer0Ut3+RG17Uh3wNmfrH/0ze8AY4L/F7dSnE8aR4OjgnAKl8bGYAcSiRMVFVo99N
JXkg0wdW/MIF5ZzhqBPjDxRsGLaYHt6BQLq3+HJUJE+Fz1l5d/EClGSuTb2fDWt+xYeGTpHvr3kT
0ykZPeJgmXPj22CngukZkWRaJAjZbC3Rk4RhAR7T+zgcDsQAw+mQVZDtUr8IXxcLnxf+wZC9pOYR
ToYQoQVJ7bVvDmci1RGlUTbE6F1g/BO38Zdd6EQ0kh9i1oh4ak9uS7hHrsvyJUmihc4Xsz7IRk+H
kzy1PycdnFsMsbJB56+NDjwOru2rGFvh/mfKfYEWKARNRI4fogwsweMUu0d+ErUTh3OJW/0B3y+y
h+Zw8Ybk0WLqJU/zRGFzG5tAjqxqWmL2fSPen+kXHMf5xBhp4sz2V1l0pxy+LHXyxCCSTUFYig+H
Pzf0MyaOGAZognkI0iv2mlmPSl2BEwHQiNCZLTtYdhAVgrg6CvsES/3BZxEUGbgS1no8fpJRxzox
hvUa9MCu/6hmc1L/i9vFmYpKQNpNyf6QIdvv8SnC0erLliSwgTSJpdbGWlH4DfYbzAxWPK7xFOGc
sCRIn3gcwmHhMCUnhBx8D5H5rFZsISgz4vYqK5LUSBuTBbMGqKAA39izNDCEeAaEib0ACmMiSWSo
3NVn8NVLzF8IY/6aCLpseJzhU4k+VOccpdNoCkKGUxOjIAejEXAhHmnoomG7/xuJGUamDBnil6nG
aJTd1UjOUrnUHjRMPFSJGazviGmwsLMDlCTRv2P34HdcnyoLpxB4GERXXr0G/ONw3Aowxw4aNe4e
a1t0s5wekhQDDGMkF8NRw2aMDd4re/CBH7ZZcIaRVS9YNZweU9AuACXFiatML1EdYGQwc+6JZcym
PgHaSOpZeWSh6C/6LCDI/mxjmbcl4wpIbCnluBTpHAG5OaBoPHh/PNa8+78FCN+U1AbHoGBBkkoh
EUEyYQ5440amn+O5gTwxoqpydwX7jB/lo5LC65PnyA0TVVi9lz8eII+Jmg07CKffFzf/FzBkc4KH
YwmPXa0j7mMqVTgEMWQJ7u4+2O1qICN3CW65JMUlkLjTC/jj7kuDAdiBKgCjxEUg7hpYBAyH4S+w
vSeSfNyCkSG61FusudLdADoMSR+yOSkEWHfbxfUAk8q4lyw40S+jhuK4JYBod+5sAPVbzAJuWBg8
u2R+xOkbZX8nJBIfkhNfJRO+K+Z+mr6DgRHlF/5G+Y6zj4+CqCwakARxgOqjdsOKpJXa+40nQWGh
x0LX1n3kbHJpMUQKXidvWQmvUIwlMM9EkR6g81XdHcwGQ1GVduxfqNn3Q7zR+IEog5tN5y5HwS4P
45e9L+ezYYzmyV493RXl359jU4yAyrL3WTDcfJyNMeUW6a1nCi+FBcpy9uSBS/h5zy3jtyFRg06I
UBnwzONxzcRkJkYrACLcmBwWModDjDwri/5gC08KloztAAywxAB6Cz63WjRDvAyA3B6oudnnH/HB
xxOS8eb7lue1ozcd0mf8TcnqrhZTBRgorqtNs62YYYBdfgVKEL37Zu3KwHl1mUGAP/GUb/b+O8C3
Napx2FUNPm2tHgMEzA11fnnb8Rfimv2z7DsFf1XygS7ltV3uXot2lLb6bYIRkFH4hdT0HOiKYeUJ
DA2oq+3Ce/2CSwsXKbfTDb7KeqtbH1ssuG78PMYzbZnXdocwahogOLnD5BbSIKdMhw8DGDRhwqV9
X4G1c2yS7jnajZfQ1qOEY1HaI7/V9+tkhlOd57l+vNPDOc8vN4jrCx7sJahVCT0nbLUOv2+vNUzv
62+1KQvvs6qjjuatSrcR5RCMxqU2gjRgrPj5emQ0HXk42vACG/pp9MofX/p6YgDy+M6/7qWMkPd/
nQ6MGbt29bv7SXh6Gi63p5pCiIkjr4AUgrbjAf0s7Rv1CbHXYtrAWabWbngl9xFx2aUCIwf98m1J
h/4OwyRcktqVfgmr7bAyQ3KQzNH0/t0ML/wYHiYzddVn1Ry2hjTCNAff9pqxtzksMHx1AUpB1Nz3
h/cGKPGEMlOtLkVYeSyfNJ2sSJRXZsqfmdLwsiy7+wu6Pndm/d3Kz9XVa9LNomb/TZsMkmn4sRit
HPx+sO7Qzdj5NtKLfcd+av0rnVgcSYlz48+q/Dr8+bkepuEtvJkh/2FNuUZjzmcRmr+YZ9Bv+O9z
/4yUrx2BHV3c8552692rzFMFS6v/XuuXmNVn0J746uFZ69PiNcIO8/ISMn/qu3HpWq0jFh8NdXu7
RuEYkLVuXfgliMG6bIMLoahmezewHyMdVk2Ppdlh/BkO6S4koXhzC7c1S9hnbVeO8Qoed9f0z/gu
mFydYww/BPLf4PkYNOnOkQ+eU+QVJwaOUDBwNmw2z4Elyn7GCJVKZjhV3tlUrPev0xoajPUFlGJf
FrzSlukTb25QfHlNre3mcXP0m1uko3apYSkSdc5E0bIa4j7we8ev1+Dyjbqt1bMafoVrZ2aUGgYc
HEe6PS1M5H6G3+6Mc6fx7f+0lGMb4iMKSfW8xjnNvv4Wbwe6BjcN5NfCycUICydvTxqPxS1xv5GZ
9a6pyi6Rlva0ItIC+h7oTZFk/es0HcHxtmOdlf11z5OGylN3O25Wy/Q8eTzhkT27PStxX81xZiqW
aadgiprFpjZDozOx2JnMbU5ph6MI83SWyj8edpx0sW5hP4kqASxXboTmJpZIGLlTlfW2FacnF0GW
fRZHUQPW973jPvNB3nHfZkAUYyD0RFdv9EdeIw1/F6SM1YF/L96P9qb9HhGrEK1aouThurabz7+O
SJCBY6yZCUih01InJZ6SV5GY0ooJaMVcv0dSNNKS+8ScIFRtfVW3FUqxJl0gHTjxx3nCIGkcf/DF
9veNlo8uGKDWDu+mHV6fNkNzi952C7KtT3Vs+Bj6/LMpVRvzfP1CagntnEEBbssMaDBvfV190fj5
F7rJTvs9edGh32U7FHt/d20T8HOHeentfs6UHpSJSeH0M+Q+OaRRbWnaXXao/0WlEBhdcmbrOI9e
W9IVZy0W68aZNFxKU9xdKVLGXVqM6/fbtJOt49SpR6b22n/t65+t6Wd+g4iRUNCILDiqHYs5qzh5
72iVbL0RgmycpbC9MTBUbrqT41UGP5sPL7HvzEz6oIhEHml/4JHYs5A//PSYCmmCFDvdtXmxj6G1
VRPbcEd9faUzP95eY3R+x26SSVlCPBcTqqoip2q2vHcL7YzaQUtOg1z3139ocZvcGmtBLI0wgBej
U6pN/cZQTEG0rmG/launQxqUrVotv5POSPDE4TM/ATahCwXJHDMjHlqgqLB2ZeqWCVxtrNKdbhG+
DQcXXXqBeoWPid/x8eeC37fuk1wlEC3WTXLqt9uiBrCvWvSgrUYH688+31oXjLYrX3aaRM9l+p21
SC+oZFrtAY4bDBjLyPctw9XfA3gteALmPm701/eg2VGWWdnlb89UXcNN4T0gQFn/3qTTB4bMzWFR
wc6k3qCRCf8NPLHJwCKmDofmNdYnckU2wbIbLrKtS9LajTUSjOYIfAH2yVMkmuehMNMKyL0fQFzW
Ab1j+CJTy+iz9oV9Q9tL5DGdI0bvMnVw9waZ4wVg6Pq21K5seLRGpPiBwAV4AZhdfaEpsCt+JPuF
t91xALmyvyqvWXtwh7EqQuBo18iUUBisWhAPDOdHqefWp48Tc2LrbSYieM/7YfGs1bdQP0RWLZxg
Xq3wRv1QXXwDg8PTpatyKgdlrbOC/FyjE0KSPs0B+JL+bVzkcJWuw8I/ffTeM3f4LBRy8wKjqvUN
r3TQUnQUHMEhrA4RuTS4CyFeMaZeY2QRBKRpPhfcvUGv56pe1UKHEuW+K5J87Rs02gHNZyhcGPyf
tIsLqb+AjiHGzy/IRLYjtm0c387+bHd6TxrTxRY9ewrYnjsp1By7uksK1VaNBYdqbYOgVeSdT0py
i5/2pGkzOaVRLaYqvKQjVR4GdFRgP6pEa9aalbzSt0cby8RHICGPNJgpg157mufjVNu0YIDZ1pBj
yqfj4L3sb2UPyU3sLgEb9Ax0Ykw+hMzODLdj8i90F3A/XjZ82b3RuztFbu/vI470t+58QNuM4EMe
V3gGoHyDFPC723Qre68f9Y5jaaqryt/8bQX5+gqqVjtGMEyCTdFfvVdSL2Ofte7IXLzXPhkKN4f+
DeNC6TSezlAn9wGu+L/gwTRts+2EsxljIsBKCZqElOObOezLN/WLGCQOsjVEv0rdCzHoANhvuO+H
W+A0bL/ZMLpbAYgPrNP6ovscsRHa/KqwLTGkjs6jAXMXm0y3fnwBoYkh10MBIFMm/v07Z1snM/p5
W1EN/a7UPmLOC4jLjgcAR+5SBLWFVYp+fJBSYmORqzKPSU1jfdaamE6XvFtxzfTGY7mVJ54keywv
YSWMPvZvIuOd1i/dXqMUuNCLM4M5FVZeqVPdVFCEOHZwhEAfCIQAUY6+xXsyKPB0R+yHSwZBjeHu
8b9fBFEFmyHiYauNbBM91K8L8zsftM3g+vM0AtGVnMp5wLUm32lmzIFiwDfydShUtlsWsy2O/eE1
GTH6lSYvVBYmdTLzFHKyq0Fs1EI2dAE9aXTNYZjOC+K5SSA43a6D05RNgS4JaO8LpsAONPoVRcel
Nb2p1lrDTp5Z5drqGVSU/f7t3PuUsy6TLuwviSfLvMtpW7tY/XXja62KRk9Ph89UyNjP3N1e4wsE
5OnFz16UfK0kOsHO/U1wCSrmqIjKavGjDHu6/KolIdsxh2WANh4u34/AZoyMkdizg6H+7Mag8Arv
kfl5EZBm3vCTcb/MdRyUzXUa6qakbD8jxOLtF97Pm48VkzdaTbS1fbM5Jik725v6526sFEda+9Vl
F7UcpgUkdhKbpQv69AGYhvZTM3kl+PQY/y0n3Znx7sWLT2XRrAqHm/ssJp0kb4fRb97oPXc3L9dg
a/4kRHwyL7sLqH7t2uRNFHRDCphXdIfJBH5aOzpqH8M930k2um7ZUPyIRbGyqPfsbDvVG3GDxWLn
OJzYBdXW9uZo5z45Os1s+1eMG2zm2S/xG10k6BroDQYGkFSjpmU3yMG3U84bmbYGRXKRSdny3Dpb
pOJfB6/tRkg/9qZjMxMZKPGGZzzVG1YMV5bZcNeoOn0gX4cvy2+dmD2WQZf/t+z4Vttrm37xG0I9
6WROW9wxKLyobmq3cDV0bG0XdmrfKA+El23PLEPsoZ/Oq+l0p+xsG/OFhFQF6WDv/C9CW8z4Mg7c
Sj1psEGbzcA936cGfR84NrDEiNN0qX2OiEuMPPN3ZDSJx6aHBFzCqaUDmatd+hN5jvhmjXvNKcWw
9zO5McqaBkQ3zSORJ4HWpou0VNdL9NbCsna61EUXMuYLBc568burTvjk0qt/j1fPCPNPiJROT+wL
fGSSxPlzDTRjjP5c6MGMO7AqqANiUTqCHOY2zgEnji+hQpr0Hu6sv5HZhnJY6OGjDDR3u75NL0N4
cI0vs06shtp2MUbX/GOxJLAw9PTYCPudlKF88DGqyb/uoUlFEZgQGrD8YHvYYbWn7xcy0dT/5AwD
ZK4i15e77TJ8NZnl4+iJU6lX273TYHc7v7hBld7BICWJL/rsw7J5sEuM8H0O+aRJBu8kL5dZb/oR
buMvsLLj4+W+uPJx038/96+799QAjjqJfTX63bBmmsAjmJyPlX1zZs0lv+1qL+YY/3rNIKtU+Q1e
HSSFdpWNnwrPmE3ZZm+pN8n518X5IORwgorY5gRAvmSbn/EPvQmJAArnw1sfdjblKyq9zubG4BZq
W4wVUSh5Jra0/ruh2hiGWU7W9Lpv5/6hCzrRGiohhiI0wHjfrvlzLveF3qMT15cezihtdKdxnkez
TGK3l4yzuYE/w/qM4tBhs4//fFC45NR7qvDM2MWOgkp/YZLRE0Ooh3rl3i9I86CMZ9vFC3PYoFjv
0ZzhCUIc7b33iMNRdrSCWauvMV+1O9NdBjrW6ELc64TWrcXmjRMLSuH0zDxIBig71jsyqt4jEzXK
uSOiiuHWz41/3wUa87fL2MhnM9z+0IKrOrbwcVIN3bt43+N181SI8rLKftZ8/ZUMbsoKGJJ+cyTF
5OHSt5Pa4zl/xOI08UKO+UbiFnazfcKIi6PcNauJ+sVJKsVdXp3f8pEodKY+qq2Lx7xoyLl0h3hF
yzMn96yzn52hwtfRQ201GRJMJ8SkUvcIkhBVaUPntdOkcCM8bcotHoCtS1hqUYHqaztNmiNMwN/X
QOgUHK4fVf4bmXc8Zmo4qVvyaiiqGpwqly0wwRCcAWqLfske+OJP8mn7uIXnDMJNp7enm0C0KKYz
86wKGlZS5VehBt3sR9rpWDpJ2ZaivkMOlm06L/V4crnpVWHhYkBNwGuNaTjaJGuRCNvHS1Pl9B/u
YY6vAz294EYzt678j+y5yxCP8sQ+a4F+7lk/7GIQcze9eksfRl+b4fvV6zz9EpuzEpKfotRhzPQ+
weFD/87MT3iHUcdzpBPRiU3nxrFVhoZbdvt5FmpfypVusA1eDGya1RWjv5qLDvhd1qv1QdVQT0qE
Lj6pvTsqokmLFwpJPT5++CkOm/G2r16DJJuYXTcrx3q341zBoqG/pP+aDffxJBqQPFl4xdTvGOQ8
3ZvWoZMFLWNa6oP8Nepcpu1kUjepF1u0z28ofhnP6N9MZmFNWrCkZTaT8QYQNIKmNb3/hrQgb2oN
I+cRtm8eQim9GG9X6BLQwj05qNGiuZ1Tgr2NSWM6w4mp47bbiwK/pI73cbF3sAqv9grqre8UaZjS
rah5c9oJLQO4CwLRuDR7qNyc3OrdX4NM87NnKFZHbtoFyiAU0T5xO41ZE8Osb+J2u0HXmN8ZiPN8
NxlwOjCbR5N+WNMpsiNpz9Y9Y0Bqa9YgZR1e0DMwPbG4u0aLEjm7zr+NkfX890kYTMooqkvmFLfp
5wsmC4CsM/Cszmccaz+F/45pDWHMWmPT2tWe3plcBh+GeTBApTm6dYEXDZbbc51dJkyfa8/ar+Bi
9DjWvBdTwH8uh9PNYABgI6R85disTpd7yqA732y77Xf0fc4oShuUTIXNSKV3lKcMrxsSpvn6Uked
Td1Tqk/bq1tnxGnp3SfSmv7223u93LrFmaonbsordOCoyCR0GVamnaCgtqJ0gATM6vSyIuxb1FwQ
n++MfsCj4TdqGURMr0DK9o5+9bBCJGrFBdjMt6ddpm8wpfvQbPbTpt9t4kLb6ExMqCnfs3fbDXie
5hDWRVV4Z0JpFpaYEvHt0C/ut6AyetTdj49czdBd3iU1YGSLQXbYUuSqg+uBbjUUQbza0PYA2dHl
BsONvrrdBjjl1LK1DYUoLGzyZfDVpmMOk0whPsW61v+d1nXbhaNNlD8Q79twdN7OSJuX3sv5RW98
f0Q1U84uQYtm1RlylkcqLjVEfbobg0vu61CP209x1CP+IvUZ3xFwgay1yZEw20K98JJuP4artFQ0
imywaP9LHXsDq/2MnpwbeATevDpR4X09JFzaoKhn/qdWddTdANj/RgeaaWszE/7dHR0FL/047uE1
jINmQ0mX5EXIxmDo7p3teAN8rFb0Mav1l6Sj/DkQ15CrBg+s4l2agGTqaFSsES3Qx9KaFRdqCtEZ
wOGCi35q0IMSnc9J6481ulhkKKIdqIQXRvX5VbcVM8AOgEFZ3YcIeronTImRe5xPUVrmgobVQBbk
MIl3lQz98KLqn9IkBgCgNId+pwdzq1LTLtoN5HoyJQhClUERrz5ktfR/sIZZvgw7eSlYsvDZkf30
XsGLliSJfB1cvtg1YNeRK2uUMgFH4Io9Jg/SikHhTnuaZt/pMbpMtqU/yBcMHYCprYpepqgdH6QU
V0z3CMtdLfg7xjJwgtSebJ13sMVG7mi1whaTIp7gX4nbhrSB00CEU2yBfYs9kY4U7oSzpmm3Mdn2
Jl268z+71Qsn3xZ9SH9ynbf5q4r437TD7CGpDXEj+kDQ8jkWy5LT04KeZZtvXDPJcKNRH/WFmy5G
IM/4qJFmcDymTpOvuR7hax7PH1fX+Jn8Npf/32j4yfag/YTzk8WJe91US66GUxxaZzuUmSfgdziU
jKtj1PVcBtw3huTkPchePggbF7xE3jGajID2Q2EZMSFQnM4m29yJ0KW500qY5W916b2h3H5238SX
flk2GlASRoPk0PV2zXn0mIICgQZpmDZjYIhqpeeuZdZeNtsJqw40E1EQ4znh3OELITTU2jPGD/ih
u9dh4DLluMrgdxjKDx+sZBOYEGSKrLI91OkvqZSxx+1/sNuY/6lgAU/nNMnX5T/JTm+7l3MOnzI9
xMtRZGQEDqItDxOJCjQmvAu2AABD+C1UJ6B4oHeDEsrmX1gB0POLtpdo9rEzIA3Bas504PAu+9Q3
6+Wttpe4XkXzaUBaDrmD2eFQVqbwK6X2oCmqbeSouSKAOWbxQ3lZdHMuTso/pmNAqes27XuqPhQa
Y6IqevkvZt62Du6aKw7IK0/FoLmNpQopf0AjBoLOfWfab24Bo37+AocNK/FohvQecrQLMv9kqeUK
D3FVN+1OTKZeKoaR0A6mEfvc486vov6aSK6Nc/ABfh8nMHmP0foJlT9T1Q4C9ccXtajwp5EtYGp+
2QYaLHtxgifowtCravUAQbK/ZkgKcXr0sVNCp87DpfDq2umiy9Ptq4HI2v+kEaKkOkDFOtUXjykq
PB0I5KVQptf3Px7KQM0D2KNwT4Vl5TAOXWJLLcyrvykvW9BDRAjfvVAfXKIdSxDaPaD69igwetnD
2I5TFfoo9CE4cNrGtC+DeWEzOAlRyr/R+QivhctnWYrOAKrmVmXLEzbXDMOdFgq9KdMsEAEGj/DX
7Zly2NACV2JdvThn+MOfF4ZdnAmhtDlolkPfgfMCANgOOoxyVYmQgsRoApFXT8bEZod2vbwzRHb+
P5LOrFlVLQnCv4gIFRV9ZTEjKKI4vBgqG+d5AP315ytPnLjdfU/vrQxr1arKyspsMOfzhgLDTgKO
jjvQHZjgAr3hFVCgwpYZI5mdn+lXjrB2x3HuBt/VPN2FKeEDeZx71IfvBLDp+FWPnljQfkYw6zDg
JZwbKByXimmZ9GiXMKI2ox5d7s1aAbakGf0ZCB1FLYSxqWYiZYLwyXLvyRc3YLbDJG2ZW2zhzXqK
TwKx/z6mJM7fM5698MtM8RgVGZMd8DFnAXyGHdC/kSGFT28MlpJVlTyMUqh4H3+AGcnbDmJhrwwD
xFlMekjIRsNXADbEoYNFOJ4hmYMifYfDgeFXuA5A3hjx0oHQopMvA35QxGDpp7/CG04TXOBTb7Id
ws1lrtmhLRtCJOXpj5fQyRpwr6A5dOEIUM4xfwNSKnud1w1FQaGskN5SZoXd9MzE5wO5EthlUKVT
5lKEScPgI0A2bJ+LzUnzcZnjgf/8c02N41vDguG8DdG459MZHjxzB3VOerl6uEUCScKAwmAa5YPV
gVa1x1TnHjm3gnBwcwKjA51g7MHR/NledUwkbES9h04FuxDRWzER9JAy+fT0jrrGAU7EMpVJy00m
tQBr3kjpcHEQe36CMDLk2CDgfaxygYerGldAgeB2TGdumR6U2zdo/dgPOOLWDvJtMrtncdxlSg36
mgYULjxLxP8gN6RcgOzqKkCMiVXsk2Ah3TbjwpcIm2IvbMEYwpD4jbXAOUG39krYKMoVjtqx5kgL
/WbTFb7Dt0C/n+nPcpU+2JwsJNFDF1y5CRuxzehBgmJOuofiwkJGV3MfM1fCJNXlp9KDphsH7hhp
KgZU2Bd2i0iu2Pbc0hh22LJBg5gODQLSooKChdye2XfAbpuedibcysaXpgVQIT2+SF5l9oCCNCbz
G3OwLCGd3zlfoA2eh/xjTiq6Oyj3sMaFqgXFDdcr0BZarhGMHCzm1HWOuUCEVQ0QMqIseEAxJQPs
2WJqpnPB/UISokxHWneIJNwHjxsWe9rGv84D+OeFEBuwP1iefNt9oovaHw7BJdQEST3zNmDR3iOo
PZ7MqMhMGU2UjZO/VAQX21lRmZCG9G8BLi68r41TBPeENgRcfi1nrdOzuKywHeQa2K05juRMB4DU
z3Vv1bQ5HC25jSwX/g0cPDEyEpovjl3kbdBESIFPSn4EgswmJXimOhM4PIldP70hnYBF519FRnlV
jAoRmK+aKW6igfEnbrKMOZzfCN4qyV4rgn+EJhI8ewmAY7FDk4hwQuNhATnuYgtkhj8KuVvOzBSP
EbpXijc7454CVm+hC2K+GyveTt2Fx4XF6DkScSWOCijmwy6Z0LppNfoofg9ASyecqugOPqzSaaMv
5aKu7V1DRMg5ezsyDYAQEHQ+pqHZsZBBKucOKZlMQT9y8V6W3532nGeDjQdTKSma7tKEBVELUXtP
fsOPP52mrjeVJ0Xe2IYZhzwiWnU8z5I54sqNNbfmLMesAih0MPZwXW3Ta0r4pV+Tw9r6kHii+S6E
wwQlqVQZ8xqp6DqwuX6GgzDOPaiNrFbYMA/zQ8MfTy9+NoJBymqCTwybM+PsYcF3/+LjkNAguD9+
mblwiaXf3cWoJWfqY/sL1rPGGtYuo2Qy4tUSp7AXuYOVoxnP78rZJ64D4j5P/qxx6Uk5QY5UAHmO
0/xxhf3uMvMGtRce5zAet8bqhTgdcSIlkmfTE5sN2hEM6vZcyoCcMyGpZhcqzEkD9iWNbF1ESe94
YUdozyZ4VZmhU7dgf3cUJO9tUwiLd3gXgDg24LVTuv19Q626ML32JB4a21oY36Oz1e8s5/AvPwpN
TUUVvoo6zKHx5Qf8Ltgm88/8AaMbgSIeQuYVX6m1cBBJuDCZ5cUBiLlE3GzCKZNSUKE3K+uQsk0Z
5Les/lat9lafT7E5ojQpJEJecYaeJ2XW8rF0+keLvjNar/3VXJ9GeHIObzgbtLZIL7k5VDWgPuFn
9cGPWJHD9uAChbzamv4IaOePlnXtb0QNcAdXHcmcBQOYDG3Q1Hzxq6ikKpp1vAa2HmilGIPXArgR
bEui2XT6yJy3/wALRbgQ1G00omi4RfJcugD0kiOFucXckjicRv2H6iN+b3bjUd+Z6usLgj/Qe+Zd
pzEWSiYTmixizEiP68ixQs5ipjGZTMmZNnvYWvoVIFFcmhwwOKtu9feOv3F9UzNpxR2WNwxgiLTw
0fqlCw5VmfuL16nZG6Rrbg5vrIfQXLaHWdF24a4wGvieRlCOFm5/5VODOlD2N7ZMW5Yddcqmb5pl
7rwL4sCXQtvjwYdg5NcWfqrzZrxA0gg1S7t5BvrX/PMawjSn4IgKMMP4qk1WJEybS3bFEKjr4cXA
Q3CCVsUKZ9z/aZ7RLus05/VBpxtqGokNNggL1pDzOkafOggUXWoY5qw3hLR4/kCH3n0va6A+PpBp
YUpjo3ODjByqMuWE8mJM51c0BBp2s65Q1S8aE045fnFFs8qw6zPxWuwXonPRudnyX3fsI4jV+JxX
Ll3oSfm18PKmQ2byzncwIdh/OCkTRGnQ7+N2izyi2mARED5WKIKyXpGZqa3QJq3oHN3o6DKLOtYA
CKCc0KWnqUwvv1uOSG26Vnpozwnw5PqPBW58NPbJ0sfitUGB/pKWzuJjzusv1zClYV4KyQ8bAtZE
rz5D9FUbwfM2JO3AzqjZ37ec2rQk8f2EumHBCWnaF8MDpVs0bUZrHj4TRjvFWK/IF0BOxQkSpcFp
t9/q62sCQNfLdc2HMjqhjSLnYXmg68i9YN2+RzUCc3ie7Ae1q57F5BfvAvmODTZLaC40auZC4up+
3lyR8mOQwswp5UhlptVGIRZKErdxDBpyBt5ofLmkNSVPlha2Irnu0sxpx58hZ910eng4TRA52FLh
gb6XeaFjLu5t0I4WLMfjSCCMk0VX8fahK0qbj1XcQMBV7SGFbZDs+XhXVMNaJP/aU8mjpNnV7S+2
1mdn0llqp8jHP6ZgjS8UIE2dBG1db5m9BuTIF9UIPuaCb/HjF8k7KpIkcLLf9KcBmRBP5TYdp2sN
pny769YsVrw35jUu4if5H43hiwWU9jI5Lr8CyryQXugXrTdqpi8TOvZ2DJmcZOKuNGBseWyVJLhN
GVD+aQPySk8ofRk5mcMx8mqAVqqUVwIN5E7m9DSL7QtyMPp6zZ1D0O7YxuDxNHMW0UMsx7v+B6Rf
XUT2NMUxAfsHjePp+EfS8COfaKOOzA1WSFDc/C2Q5UdlJ5hs34dNXHnJ4z9R7pKdWQ1GRlcS9Hjp
KI0coOOzyH0W3hqwuG2KoFsGlEdNyVOmW2rucuYTmz3jD9ftyiyq0t/bxY7MDaaGzkBJ+LrQdCaV
YAVdrz10y9ChQOipflEi1NoiZ8UQqvUJtvMyTNvVgtu1uQD0eS1qxujlL3fTMeJqMA1Znff5F6yC
2gAt3/rB/R7I+7lb4KwPSFhen90dmKIvhTXFtLuOGst+WSmdCH9xHZdsFp7Fr3NVN9Hk6mRAd9h0
MugG/wYqm4QxRAZ1aHicc80a/TJerRzmD4hpWaXu9pbZjpdmgtPf6ecP4Jtvl8y/FKRw8X1IykfC
FJ0jqCPJb+53TvOOxPqou/VMksvSEkf7YzYx5rV6r5xeocko1t4s7gIkjDjJ5ZwkEd8oqPPbmEL8
YRmVfWIzZLC/mV9HnLbeJrVhvbgXeESUtx7/pIgbkeGRuz5+6o5U73rd5Q0NepcBk9gl4wIiijQu
gLsTDAyHSfbayMgTOIOAnhVpClyhp8yFtsyn9NSvooWJ/M9fkrKRL04cHNDFRWqo2YMLT7HB1IWX
EfdfZA/EU5U9HQ5gRFHBXXA7K1cUYOrL5Kxq3twmnjF+rabQU2UQ4EOylb4G/AdfSv0U0hbPGHuX
6VjmfhmdyKWImMJ4ga/thnk7ZsOsqItAbdOAH+DSYc1Q3pU9Ovkl/FLauAcRg5YaaIvA0JnHpI+l
WhKfwFRchShlROua4Xq8U9XxJv4G1DBsJBmTJs0yyAFPUMQNnboJjRbEmSJsA6xnl9VBRW49to54
WpH44JCpCyjy5KGpFqNCTfd459865xiy8ye42V1KIdykyPRJXdM3lBCO0dAc0lO7qRPOAltKCfsA
i22H/GrQgruwgH6GLGkc1+3lbsCcVIfgQj1qMOYoM+yDO+nuxd7fzf3dWe9Ajm+WngB5XfGBPYLT
guMQnlidjBS/46BeIKtxEdpjguKJblY3n1Bbp2kNL4MI1ryISxTTUSYHKJH9gL9JXHSeKCJ5zav1
OJvE9Pd8McFfYYm3RnzHCtuiTIMl10NDzzfOFtIzKH40ujRuAWBf3v2DUsrHQTOBCaC9+tQoNSge
FY171RPWnv7xIc3EHEP5G1iILgCuri5QtZZOLUZkco5TZ0v/F+AhBKvfrMu81rtgIxMsCeztNS0q
mpXtGUMuqgeQULzEIMBmCVX9egpZF+EhCz4XwEfD3JWmiFjwIM2GqFAw+SkF59Oszwc7V6vZXa6K
0kcVTdI2Y3Q4+W00WtIQup31WGGb8zG/8yvUuNM6XTzhVwbbEKNw7BpYu4RoOCog6VItGctgewou
jM6jg+jB/0GfDWYG/drpGP+h6azidSyJVrJ7X1SyBf5AosvGDmjlT9aJ51GBdV0m6BQuoLxVpZjk
P7L0wj004/ZWnXtPAf0o1wHeUmy5jjBqmBVouwf8CKjst6RUBi+UgSU5Q0hDbjLFIZsKJzxBQ5m5
CvMrTGWSPhJUhutZdIir2wCnnG7oGjP1ggUBta/IUHHDDO4O2nmzBWqqqXUdBHsyi+MUAcL/wEEc
/x/2wxYa50O3NjOkiGcEl2e3IWcDhEqLfdOkqGrXVF3IF/qI843iTgzhYBqhbEYFx0yLBsqjjZBO
8BGzR3HYwYhvZg9uqBJMtvHBn8xYR2L20Z5emVdx91sZrWHgzOMQIDWZePz/4tcACMYuF00DnbkO
hCil+ELSl14JWr6rA7BUgkSQ5r6YfqmKHQ0HVITct2Guv0gY8bMBGsY4YgwyxkWzB/z1yrnYjHHW
GPMWxR6e6FnpxPc/XCQQjcywYqhmyDoxYcqQLMOCpATomMMJQdz5ohKQq1Od6PMmiAIo0TDTMZUA
5hbP+AnMCwhtbKWav251LQyR/uoxVoUyUcn8FJ/ReTlUhZITt3wg1qfz5rNKvu6x4WAXaAVVIAlw
He80EOgd2BhGq0sLcX9EoaKzFgB/1GLlfB7ExyRszENRTsxz1FtZaCwQ5rAGww4NeixEdBdMklFl
D0iAZrLM6xLWERBMXliMyDw9hSPaLFhqhMjPTy4ty0d3pN8IptNOZX/UtkHYbPV5MOTPoG+aix+9
wfUj1CgpDG5eQq9nhtbBc9mWNk1/1Z9TOHAK8vFgBWK3G9N8BgkDlgaAPLKrRfQlbxgMbFX9xR+X
IYqAtNtQUhHeLKrTnB4GY2Boskc7J+2sxuIFjU8Ms4lQApEaaIVPpvC+RYdxcXooHYTody8TIWzk
JS4wokokNQHsm9ZObetq7eLqSu7hBhL+gMn/jkCt9gSBeBEKYtYW6C0dq0k9Hj4nQ/MYuoCldgPg
FQBRZFsS7pUKnXY+JxKKf7gChEWRKiCHa0za3jQnRPWejLDNRNcF9Eh467pORZxRUreD+fVl96se
OoRNCm3AbpHNEBbuguY8HyxlJ/6C7GDKxwPxkTKHecca2SKD/eUEJMLWhUK763+hKqdeCfKKDR7J
I1tnopcgyeSPAFcHTG0AeV69a8aCIXpS0XB0/RXiy/AcqnPHWl6AmNNjRJabC/KM0ucd3p4Ch0V8
J8t/Q+XRJ45+81JhlqsbYHXIUyIHBitL9EGum+e1wDy3jrogrwIS/U0TlN6pxgrOpjxCQ9KtlwQE
1kGDcv8n5sr9eSLgn3XGFsD4xska8dRpqvnopnZYffQ77ocFyEi6oOvIGeCLce/Bk4YBydr19n8J
IM60y1QXadUFpoOStITF73FE8+lsIXTroxBqAw/760yrPpubYbymy0L9udwCVLwIp/zXl+0PmlLw
r5zum45J3UfcdUFaqRV2M6QAkQFT7wR0SGQS1RFts5n+oRGm353tweMke1luVSAHdOc3xefbEykH
o4g3JbvVf9Ma2IxcNvChd3mgI4s9FNgbZBQd5smdKp9gWVPrYRMOhoHDj4sg8Vlmade+v4cQs/sR
Z3ykRdAOwDB4JD2ON2fU7sz/OFi2O9imEJIBR4ZbxCeUCyI1G7/yMSBsiAAcmnoJsgFks+RIK7o8
e7t2UIGMU/sXcxEsXG1tsPwScsSyx6CwMBA4uxggQLPBCqfMp3G6bzIp7VY4YbL/r6zty4pQxoeT
BYoiCt47gHdd5J7tmYxAN+sINKBm9fHJ34BIkXdF+5KgcCVdHAAkyepnjO5sjWD6+Kfg2u9XMnDY
pprWdkhGTXN0kuQY6XPDXL4oWLIRCtEzlVndRAb4kboAjTmYbBmYhLQ+V8ACBB3qMDjNJK15mM2d
zxeMi+9MyGTSD0k3kZD3n4dXWuRQRX5p87YXkRmyWYGe7QcP/pI4YEsIMeGKPcULAc+KpIVpBUeD
AVWMsp7xQM52RvgMYIDTELwRtX1p2zMG2IcTvv3jNN94hUE2fGbGGUCa+H6fI7lyI0cS5S77zKFe
ouqRhZh5r5hTnDNwGKLYVhyjHIhB/LjBLuG6MHbO7sC+XSakyfV/6gnRvN7rT7cag91N9yMwHpQE
lLcs2L3RTV3mo5X4L2e1Ial4gsASdByNzgeBh1utqbnz7QkYaLXMsulkSEEQd8G8hbBbk2Cfi1xQ
Y8Unk48DYNJCYZeABgBp88AZyha9K7vTc4GNKZJmugIQTb2s5p5IIGlSMIyC9AvFCljPjVdkjoMu
2wUvFVZwUWh5iKNDAbz4Y28QqlxmxeMWIhtBSpiRUAlRtmtGLxf+7haqXJ2e/KopQi2cfrxjZBuk
FhU5tW6Oaaic25jTjj8NE6tkaA+SSRkgI/yR+Xvyp/D6YPlbknPRspFITkPDNtzJy6EthrE9tRpC
frxrhjukZ8f5Ad7/okijKZ4is0vaR/zAtYNPpMkXEeNyBDlE16lN9pZ+JmTi4+PJRLklOK1xKEFH
gcKEd4qpLscu8j+Q4uohDmURlkvML5MdPFlUFErXORiyNNCo80KPPHgmvj8o/73gXEjt+xyBOTbo
Y2DQCoz9pgFbtUVJAU2a2VhmnMmrmbYOs+9axqKBEmIqN94uOCHv/cPM3DxriFzH3Dl4QnFky2V1
0koqKW6Z0YtCVgGj2Phhkt6PQqjOYubhIdjsFTnyg9JspA0lgLzzifuHYPQw52zIk7QneazlRCbh
v+AH4Bt+/h2wjGlEu6jwN6LdiremGMeOeVh5Tr8GQCV4OjVAPXqFXTpqNPxQzL0onAqodXbCbinS
NvkmyDrkHAS3fzgjNlsQ0XNuzzCTbeDRv52GaM/dAtRtxjTOCJRpShazhccHyEHz2riF5dPtcXT3
ArQT0GcGVHzgGE6MwaPxdwxEaf1PMIFCCla0FNH36+bAnGaHmkGRVaGqQUezwOUnBHSZwEJiT59N
eDY1YUhxhWSQJTfP+uNey7C2Ov89bhgGP0URMq2zIueUbRSSSO2iE/8DEPD+RVldpl/426oB1eMs
AzZwhGpXKCaw7K18+4fv1olyF1yqY45peeuK/jVdXDK8o8puV+VRY8u64ItfzCAdqwCTsZdCEiYx
BlK2pJCTcN55UiZRgcN59o4Rve0mm7c4rWTnlowt8ya+F0fkOunHyA+86jYNbelK3jUakAjet/hR
PZWdhHQCuqv+m6xe6gxU8vSAK1uKtR96JTYCfjUKrzczEjcc+K6ViQLy8jqMj0T6p5pdb2pGQv9M
RBANRMoUmcwHW5B3yxQg6mPWRBv3MNmDckdDhn4M2UgqtBl0qsQ4BnALt8O7SYdnoZNR8t73CIp2
MTps0wCzXX/R2ykXQgp+JwHayCSd0p+jmeehLkd2cvOkNRc+1wkFlC1YDd07hywJEQh5tl+NUX+c
A99zEMbesGXvIhgs9ixOASlgqtxyDl6sUpAYqfVivbCRvaSzPIERQnUw2a7cNeRATBrhlamUgmSY
FN6bniAtf3Ik2eXoAv2m++lDc8UXBcN32JnBTRnhEjISLYLlibQVVFpSorsz3WC1llGnd324QWgP
0tJX8WEtqUyBuiHWXpUL5xLKkc2pHGPKeEfuDoC8NgyJMoRx7DPGOgWwef07OOCbfDIVnWA6HOLo
tkgP0E4tBISQ/sHQBeZfAEJFyEx/ms4uBorAJFQGPO+YR/x3iAyESZuOjbbKDLN0yaBwl5d2f9EB
WJATnObsnfwKPdq1vby8TGRtCNnLo40Ll/wAPQQvb43QgQhilHL5wpi4LIDPhF5EwWEsklnK3K/+
SH586edUk5EeOtLZRBcKeHPM2ywM4CBTuFUJomeTVLEQNojXzmJpwxZdEHqSSNQcfBjBsbfsAd29
4ZzZJEIx31YQ57kzi9wlO/rCCUGU5fsAlxrTMtwSUmGNsICkskPPIRbRnwmtWCTqzLprqoMTigoo
JwXCTxCsBoP6cCBsMZZ5mDY9tDHYO670joKyH7gDffgH49uXVyVoCu0MzpbwKYAmEihJDi7Fb1Pr
IRD1oZR1e/TN6fXz12RxdHvBmgYiOQQ3zR+Kju0ZGTwOB6RnHAmSNJXhSIK7TRBEwkuQbcmDTRUH
hhwaqLLAdgx3k5AJ4P7Ih7PPGBVcsZUTkZHDjxwYGsnMhfqhbWeMCdJIjCxiBTl0Nd4HV5e9wDlC
DmBaDBkzPk9uD32D+QP6izTN6PN5C/K4o5zdCbgRAqR06l/ew/ummexIHpZ4VUBY/BBWeQgbUjaL
g6VUtMvawXF0CSFfYRM15AdhLPIq2T9W2yaXsQ4OrkP08DcFwraYq+HWhhBnft+buXAz6VcrSFf2
bCl+YEr0lvLDhbKNvi2ydj+ARghw8hbRTuacl7YwNwqwZNEVIOBoPkgLLMisZJSIjpebAIMkFLKl
SdYAxgPqbkQbzWEhMuEmwj8agtNkPlfotlBqkAi7s8WYfnk6zYhm3ZRZcjgTrgwa7ixGGYVJ1QSI
RQCKcwm1V9HlCYnfQppgAoPLQyxlqadb/0ej4hyeolFDlRBg9Yh4X3JYQVVCmxFqGH/gmCaBmKxS
jsB8E30nbpVcIZHIw+Qf9Tffj++pdH+n4aYog2MkY7G1CeuiyVHvjCqzX6c73EhEYwM0BaJT9Bs1
5RDZYrFNA4QU7EGtpfXJzMU1kYBK4xrxIDXG9RMyTYWTICpyK7apoD3jJrLSDBL+rkWU0ZDCEcSM
hFpmdf6zdDQaWuCE44OAGTW4aeMcLgQPzKNICBSxTVSHII3RY+CulnomG4z4TpLIrSHhHDZhRbHJ
6OnLz8KHQGMWWNP9DI4hsZnwIrNLwq6k58Gh2aLnxYG6eagwq6ci9zvXmRkdOYyJqCwz/FQM28Yl
spRpE9U0qn2q+Kk0XcHfOgYfBrwkCVdpN5HiEmeHE6uYdWl9EpQrGgjiUENJTWdDSZdYiFRvHwiE
hAltZ/p5ZKk12vW0+4EXwxTMhCtKUjR3xhV0bIZiUfVHXIdXz8RKv2lHXRNYpz2fnrf4An+gHVyj
FI81SIPkxjrvd0Gaw4AfFnRM9XGiAd3VbVq9VFVkrwEyOebMrQJJjmqIefENdBxCzuHkwHaguGe4
apSxIWhHywiNTMsIVVk4WnkuXqRh80uopA0JP6m+g1WWopwrMAkT39XGbIxE5xuzacJuxpm5GSBW
I5KMpAsqo5+V1GfvWQIZ/JuhWpgStIsMmgsTdmhuNoZtO5ruR1NaF5hpcYxpiJAywAdhvMgY1gWW
gOtDf0D1SVF4Jdnt1zjNE0OePepDpT9uOGdComRpWCG4KFHC9vmuGQmkDwJmy7ybkyKNbk4aqWsj
ha0STpGX18pBJTj8eWW8TIIo3n1XWBh3v6HgV2LRwgXylSL6lL0w3jtZ8Uceo+NJf4LknYiO2hVJ
BEkxuQcosvraD58BJlfaTD36RSxNomcXtluyW0EvingenBIfH0hzImqGnI8p0r1oyJBRNwQ7ykKV
UnkXBPo4hmlClc3jMEVt5gGtiw2BkHUHHTbdjgFk9yYSpToKYRQ1nge7nM2rqgGVrVC9zi2FUq4Z
NQnqgHnQMQh/XY+9k8oULskMtdqdGKQh87QJ9vC418zggczNAiiGCuMBmnmEEjFLAKdFrzcF3uWg
UTCjzf3EFUlJjk9gDEvCOhENlPuakBvge0Hah7izWa7Q7dVYy2/r7M+xQDeNVd2UI55j5MT4Ud3r
OxRUOXGYF3ti4FTQYaN3KaLp7exK6+cATDTtkpzuJrSYgIdIbRLAggSpHlB2esI7mExnqamnbQig
kB+AjyjtIaujWLc+UITYa7p5ZC6YVgSnXsu9fn0yOAQZvzbZ7AX50GtQST2fXiMIt2c28xWGjrBP
QcM9o+9Bk/qqQFkeK3ivJHgHWDPZAZGOhNr0thFO7DZGf7AuXvQxIdgnoMMfwFpqLzMnj7hNd0if
g+rNqEBfaXwdPuFY/0wPNUcWwJkjYPEXAlM/x1hACWwNiRI7VFlldN3uJNWSTxXN4eUMxyYz+hsk
+pj3omwAZaFI2m/YkzDMFha2wC+pgTgyAPsIwYwdIc7GqZ1zTkORLa4Bry7J65z/GGY9+aBR+MAT
RvAFHjldfkn0LBQ8SWsjSOKzj7MHnbVhS1PwUERdIIqkxG0sNJukMAZ9CZNaLCCF4P+wl5wHnMo1
EmKshIDrIC8wzNj9WJgSVCai8n9nD1XTklxe50y76WqR3qRH1ATmdMG5iPUtq5Z8D85DuoIlGZKK
cd0C1naa0xiurHBMrbzbC7WUQV8vECIbWBWxdutv4rPf7W+/DgI+wLRTw3qkUJ8RFT9ZXJrACk/+
qYXtSUMWL+0SmG45DZ0tQ1kixBJBwYKkxsR9Z1hzzz1a0jsRtYMuy+p+BLUr7e6chkTL2hRUZhJy
GpxAW1Bb3dXa4rAcCmAaKPspZ9vJgr8QERmSi32zodR5gu9RLuitn7YlcR7eKct2sB4e3DYyHgfF
dCqjCYQEKHg8XZBAF6UumnqNObfP+DiVYNd/eDlQWIh6ZnyDlqaA2pK8w0U43deIZoW6L4kg9Gc5
XyleQMaBj93FlmZW3gUjop3bok1oNae7Bvx6pClYR29uciO5gBeMEVPvMW//t8dsyRxo2Ua2EKP8
6u6CvCRlCIqT0bPWK6cz7kjPkYMIxo8nM8O4JlfFzcLR8oonBcEYGmX0FN82waE2/Sc9MsFOKmps
NhNCFqReHSYKjCBGmN7LECjrZ4lXBKiCNpxNE3jTBunfRQM7Zt0zWv/ciq0CADzBgMSj20VsP7TI
QCHO9QpvSdrSkEZw129wDFKZwBo2J1pGbk1hFFjExqI0t+xM2NM1XoLZ+yAIGDPbIPzaZSpF5WnF
AUZ0AomwwCjJdsiD4j3z2P2aQ6OOwXoe2WTfcJ40mwiQJrp3f+ebqykXcU6xWeCRYW6hDXhZmwm0
b6U4p4mlfBawwCOop5EFtcyCC0FONqQlRKZ6VXldR7++YiDTGRcElJzGP0EBsrT9RjdSiOgu9M8H
TXafF0UDQ2rLGwU3AJ/glHLUFYyB4KGK7q6lqLqAGAps1+kVTE9LMM/MQ4/6iPmE/Kq4oZDZm+4x
/LpsGkZ3+rSji+XdFME7L+QCHswXoY/HmdtEqVPQ2cJagi6YyJjiDOKSI0+6SYsCauy1ILZc3Quo
ytlF8JhgHUXON+z3IcABkU2Rpo2QjQubsUF7nEiURS9S7OQ2inv7JaKBBYsmdhu+aZKHcXYeoyLA
AsJmDIY5pAXvjnqLJwHBJeWQpWDjvBPNJos9FSTtuBrAaIg6IG61eMOVE9dAooDZygn9/bijpAI8
rLQeWD8bDooy0LzIIP6hkQhJlApAZBAxWU44PFNRNbzbJi+UB6b2GklBh8aqiCvRyPboNBD8pC7c
9yj66Jjt3eyXMkaZPClATEGta25GEwQpcUa0NzaTVqnvzPu8DH6HEa7Jnj4V+pqU5sQREaIr8u4s
lfIFZHQJmEnuiwaI2V26GAnEwnEoxqzdWnq3BQblPQNMvFYJojkkfEj9Sm5D37+V0h/1p31mnpEc
oSr8DpKkhRhTKUYLcmm7qofKsOTqUN3tumtAgxewAskSd5GEwBUkWPTLGTKlV4cMB2MNsn9vSAGE
3FTJs4BzAu5q0wlmP29NVzSVOS8lzVpAe4UfDjFB9Xb8tmAX6XGsD1BK6jzEk4EZRgIV0Ib1A1Kv
a4FeAcOIT9KZR4FW2hHpm+1ASz54xhSRjMq03ayLuUcpuTtFIvYIXTlLAKi8tCO3ll8mHBAVBOAh
kdH2mquC3gYCAzP07dAWJD1W2tWsLZh5AjhDIvGNlioojFRgB3pfO2xLBgUwyscUsVGeEOHRZNm4
6JIyFSE8fEkrZU7hbpXFE6YuTS+5znLFq4Q15SliDJILk52uJsRbGv38/SAFKZawYdfSCRM3NhJd
pnfxWmZ4g13HI0UzXnFaHhC6BVwvkhNZUW0utDKIEuoUIxTGzz1sRnIM4Y7CWk6S8x+CqqkHaMMb
A0OwWwE9VMnhNVc8dVinAjvSTCzI4Xtu709Tz9Vwp3ro2fUC5eGkTjdJUOVtkHDrCwiS1vQ4ouIN
MxYMaJAB82HBXa4BghFS5CTglEsODqVI27yTphH+EK23LAP1SUWYQZpegAOYeozpiK4OcLhuOTsb
GSvLMfu/RCoX45UsQ/CGiSeKJZoWtAjq6EjwaB8g21pP+IAycdIMpQK1iTk9zllgBDohTwcTbBbP
Ngr/XxCkFA9PHy9rwXYR6hTuLgkBI4YO9jNECAHNACko1u0ZNUNKveVrYeQ07LlFdUB7pRnnkvi/
aGkSW8UdEVleKRt55G/BXRLaBTSaOvZn+GTJ8me0V+RXlrxbu9Nv9o25/tsJYXJDwVpLf5VPZ5x1
FrCfYYaYe8Pu9jLBeBSrZrcii/NROQWvr1zEmuUkmuQ8SOnuTy8nlte0w9ACFW7Lgmh0CcnowPY1
ViZKrrP2mKRSSu4UJq5Fe+PVJ5ViKpV+Xkgn2u615jOQhe8MqEzZTH/erIlSqPWJd0MqBBURmD17
E9tSOZuTV3uM+Hu7yWECAehD7sTu9XT7I14Ba9gqQMfNnrSR2DJQI2okoVl9tnmaIRsTUBKQl7dJ
GGcoCvbLy5JjwysfisK4md43QF4k2cRmllf8WqXecywpS7QdI9Imjl2gtJ1wvJwdlyC3nLbCb+Iy
2TuQbSyi/6AQWKEOocOxOcrFmIm0yAEc4Hhjd94m4h5vIXsNIpfSrrIxEzIlDexiZcbFvTBlYCZU
oGwYiUOaGxNKZ6mEWdJMsJuoKZHILmZb608fGvARKcbABwi4TCqa7bGwvPICJjMHKyDiEysecnlw
MIEkKLdoB6rPkE8n/YQCuDSKMRMarcEtbA9fIdyAlONfF39f4EmKVCmLX7Y0KKMMqI4HuZi+rHrQ
W4qz/GXEUSS6LflJ+rSFDJ7JEUW5iBO0sLFeK4zsxJjkgXZJ1xL3kOjq774wzjfDqXjJkLlqFID8
bMGFYFhBrmQV0t/gkt88NtzBeE/2edlc96BBqZCE2EoCUZFFdTfH+pxz1SkYcQC1IvrG5gVsnRXE
n7zu7yZyOm7iD263LIQl8ho7tQR3jICapg20WYDTObKhDAhOuRdt5LxO2GOEqZ9zitKM+uPgrM8u
q63LDkBKh7WgTg7Yg9wqdfcvUBN5iC4CeFEHT+eEGKkmeC5k9lSMkGeomnGQlpOEAAuEJ0043IRI
oHnfslrZVPNXxrbqRNlhCV/aDMGQqeq9irACQBDte8SY7oi+7JD5b26WUOld0aFn/JCN+Rm2OHfq
BID85oEAymHJ+jz97x5womCg4tJ/zgUtZP8Ev0qKMUXJNhjd89qsInq88tW5YBdkWwT6vc+VCJKs
zzjGSAPVwiCAtp7cHMviNy+ZM02CLDUMZTGtpDRQOSfa7xV2bDpAKjdGhsXC31khJGmmHHeg11vX
o8Ku4DELVZW6RWbw3vQ5ZLTr3e19x+29I45UXi5YNaTuh0kqnNBmMRKGck8ut2bQGLYvLe7h4duQ
V9Re5LR59jSh9LjWCuqDLVPt+QeW5MXafNafd8a2whNJ2uhYJMI0dmm8HplvAVyWQS2iGRAR/yr0
Yyk96R1spb9ZI2XTbZAxz9JHGbdD3vojUtagL9tfFA/YGRnOZoq4z6qRdsPdRU2IthSNo+pvXBvB
KMJ3ptfEUZfvM9fDyqxC32338EQay9Dvjrr6j0Y40V9ESBFdxuNUXiQyhbaHI7a4pb0zkm60muCS
KLfzVgPbXAZAIaQMOAxVhs3T3vbOU8gK8HrfNqD7lASYkRW2mGR7TACR0W4Jetgq8v4pzrmcv310
mZCr9Jl5+RToVpY2jwV86oarcguA5vm0ErqKCJxB5QAmhU5Ma1LzOZXBMBlCvNmf4MhA0R4dUlHy
wlCzLw0fpolkLsO5uzxvoCAOiLkY24GUL+zsxW8im8WQUGm/bDaNJC+PCUgAAPiVX6lhvqtRUDfo
BxHzGGVYibXsZ0Vuw1pOLncKeOTOQIemRxg1Ymd0V4TGjwcye8Nv09F8naaovY3IamEpPpgpBnDl
MWDPCvZ0lj4pxKY2P8rif3hPqN8y/ck0DFRkOAF74gbrioEUzcdHIOHVXyv1/rugfYNwCd7Fx/n7
omC4oDDobMdynj2dvf912q7ztuDNmF1MZ1TD/vDn64iX5t2twWIU7glXw42jsxXBLOZ37g2za3gV
icfJ6jxXp6/9ZiKJtrsR6og+ObcbWs3ufXQ6p5BazQMSvunX2iMBfLYrC/E2JOC5LPB07h8Ol3lk
cKCCHH+/u4/oaJWVWTe/oxt9/FfWcZkGqqaoIn9bw23DaqD6xWQTWJbhXXtILmNZrp4P+1RPWv1m
C1bbJ4A5w2NH/xmtQKdSKMs0IJI2OBMPfmMRGF//g7vtc/jd+zdpn9pnW+w/ZbChpaEP8Ww42C+3
rDdce9X2rqQHpvEVk7gW5EZBBTRXOwabK7MPhE1d7bCm3Nln+sSN+oBDqqXZZyOkRYyDEbPAHTUp
p2ezVUJqRp/XgzvMwCZMaRkDN5gZ6x+mkCueCuL9mAp+k2JLDsDVgpmIiEhNOnZd6Ou8386Q5jn6
eOjvV3SEaaxc1SMVK+c6nFXSvZOD/a7L2pLVwoZtcDvy5kWwcmuXHeLG0f7Oz2Rp3BwTSIrST7zn
GV4Ab4B3xwfznzuLiaL2gwEiHHXCG85E7Iw633Zg3fP3O3r8v3mdA6XLejFpSscfcsB32NDc60qr
EZXfzqtlfY7Z8z1o0tA8rx7P+T+SzmvJUWSLol9EBF7wihfyvkovilIZQEjCCSO+flb2xMy909NT
XYUgyTxnn2001TcggKNYTncG13Zt3mEnb02YEXjo2MELygkeVKcsD+V3WOhAJciU0yqcYNG50n9v
ux7mTx3ioqEOUY7e8krblvSRUoW3FYZIJlS8TdF6NwjHwPOkzkxiLcM4pJC9ASObOsTG8a2SFOZ1
mB2uEjBg49AtIAuYEeP88h3WB1xPsGzHayWGIEGIxeIm/VKAMXbF+f+k4w00661NvgJAVKCtk9Ke
H/kTtr6blCSyEwoZVa/ZgLCkWxm9L3eB+vxou6BS/RJD48mit4OkozCeZAvzQt5sPusncaIfqlvw
WiRMSqpYH71iRAk7ekb+/Z5MnElH2Y8xWHYBR2QNScNGHedDHqrYAtCnDNN36XEJvTF9scvUuOb4
SYGl3Kwsg64MGj2S33OcRkc1yCg0rbiXPWOYsmSojldsGsyiL7inRc/JmpUFmkQxg00xMgFL4Ko8
lRc2KBFnJaWbJAKtIHjcGMPGO2rSofX0q4L5X+tl3VLi8JIbtFYhNdRG0nY87JzReSPAWHIXs0hu
Z+asPNe8+mwAqn8/C4sWQDAhGQL7oNb3Ig2PmFhjy0B4s4KOUvOEBsGO/OOaOCTyGRYyfen9s1I1
SQqG8X6oPoke0ziuWdiiI+IeChJKy6copkW/7n7zbvmX8UHdx0qvfMyl7X2plHyxfios9j4eoJFM
pTTuyD/ndgsLTRVrEZR+MlMXNmWXPb1/zRIQ7pJ5Yyu5hjoTnw32Fu8B/6np1mO/ePTBrTlI5TzF
ndrPd40dvNvlP6dYO5+N93VhxekYik8huTBq+LOswvrAMyhxkfNyCecl2E4dfmtpHJfV/JlFz8G3
y4A07mupBqzcgWWG/i2ZAlHwAl15r5MpzrL/qOgp7FKXBULIvAEBkUeKVf1cV/3dffBVi4dh3j6B
feHDUatTFWTInQlHRX4xw8xFOg7JFPXFzZfu69KeV+NcjviZTN0sdGaiGnmacESphxhDIJJeasNe
tPCXQlTz+Yo/2/PWtyv9JEcSZl9+r/n9CxRLy73WDO/YzGjKR26g0ZqyjPDJKyNWMLvRKIIJdxOc
GOrDPY3zSWzk67uG/Z7wY81un5YdjGlk44ooe5rKEj9kr11++1R6dGZOay4y/VAo27pb6XZwGXDq
2Ksyw2P9MRs+zGf4wNPP9l9Y291nz+fGaHav+76hlUnjmoZcm0mqb184N5eX3C/y8Jl9lkDreX4c
K19No8vxaYZ2g2pz2lpemfnt00tr/937Ja7GICjDz0X+MN8hW9uFrV7rl50xVxrPVBcJDuzY4+Mh
Dow+Weblth1xQIs73koikXVOcNnLnt81zvGXjWFHKbJRxlvZQi0hp7VPXwvwRq9cww6ZWlY/LwP/
opdfqaGJb+zL17EUeaAoxoBREb5o8btBuGslmwQf0YYWqsePEdlezEAEqyzVIcZAxfqcc33EGMbF
x996/D51BibeoqppkjV6OeVHHWhkOcE4HQ6yBccGnX8WoJfD4Jj3dyetUx9CVkIB7ZtCtkKZ3WTB
D8VOWZ/tFo22N/lBKHVDsCucyD/VSVCm30M7taMHpkdv2Uetw/DUpsvB0h/G/AmBj6ykzvfTnhUW
Ho9SOExY5bg2uI39iyVjR5IiAzwOJnyYXFO4NQ0RrpAsOIjLDrRiW4/IFpBmidONXo0CuHFtSF4I
8mJtKzxKPzP3DRr+19VBr7n2mY25OlIgUFQj6pZ0nzET/ZLH+NqLR79+eA3W+hhvSf4ok6mwY5vA
im38mjx95RG/54MapmagBniXYN0hYWrHzIR8AERfsPHt6W3wsnJlxDZF1K3Bj9z5Krt5m4hQvrSd
g55/PbdMtfYvkmjcsvM4bZ/tubbnjQmLPnkfS2Gva1KrvouPlxYM2kwc0A8McCg9yBN5TVV2txv7
ILYwy5db5SidrPnY+xyGt/OtDMRhLns6bA+zmO44iS6cVpxTtqAuvcg/x/3YwNUoMPDaJJW3j9jz
pPS3Lr/ezenFOc9JLmj+y0zdyspWnyn3ZaJsofhL4jBcWJdNlqzx06ru57f09TKDnH7u455PjeR7
ZH/HEaD3G2724DRsvv8rf9kaSlFovBYKIknBlH7IbB05+4bYbNO4waF+hbNauQHZ8Qo+NddbeA1I
KFQ8C2YMVJuObwk6xB666DZG4jYvt0dZu8tUF4uqFnUHuTgLImhztxICGUBNyBIaAkHsknz7TkeT
RtWaAuI1OtXncBbZWNrg1BtkxuOvwUPZwPtaUFjdhql14nRT2L+Y7SpOs+JpvRZ8wn8iCH6uOesW
Mnuq+Cf9gzhiAQC3Bt/z4alewd36F5o1HO5AXiqnp3dHdgtwRBlJYlYADsqUGkS9Cqj3kEGFaNED
ruIfz4z6DFeoBfstf/NhEInp1zSmkLttOMFoapjdg0QxNdwr7uWDopFvpmANjIyVH/zwDLfftZyg
VJIB9Rx5I+ZspB4kVQRvroqWA970Q6zCasWthX1foCekv+Bo5Qeqp2dIOxWlkBCEC47qWZiyjEhK
X5BjzUhhiXPm82T4DmIEV6icApzvsClIfC/FMyOB7KyTKsATo5AyT6JITf00pkZ4rCgQnmGKbxun
GWLx0CJXZ4RBe0A5I6al2l+Hmywv5YSXzyKJbJ7BL3dTIZjWIEaLe8zPaHd8KHR6LB64zEgQhoUB
rjebiMUgc/RNgA8bXw/1UFAoDMptXBP9apr8WGyYmFv8WeI1T+FAMMQeFv/UVEUgVlEwUGDfhbRY
P+V45LOuLo2rXsknvb6v/emypedHcPpZzE0Q0Mvqjk+IoL8Ua0p8HB/EvWlXnBUFK3mhHLgo2RK/
SSfBlVItEaFAUSMKVqIZIKWSjufSSwwZlsbCOiX7lrAJaZ3hTCEEjc7C8mQG24HpnCVWSMgyewRP
4K3h/ArFxrK5/XvZzxAbkAxwpuosuVdYAh5VqwR0nuit/dvL17L3woZkagUGj5drUnmIN9qOGj8Y
ri7zKM6okR+0ubgPeZMQQRl2ib7+IG/vwrDVU/x7JLoiFmsCOgl4wIaIklh1DbH4b4C3C5NXVg7+
0RJt3TEtwZljY+CqV/XgTloabzqcsCACV40ZsWI4+VxONsm6ZK43IJmrdDf77PfvveEqYH560KyL
TzgBeLg9/Qfy09EpsYsV95tAB/GrcYHa4kwL5rFIx7Pms3KVRbVSI34yuwXVzr8eGhTG2k6Au1h0
QnsphdUcOeC+6UDT3Ex3jb8O5FD1LrN6wypTHZ4kd59JI58I5SiWTMqXiWN7xmaVMSRdDzh/227z
c4/oylSHvxWmPZpfETZIPDkNr8s7NCwJyDC+7OOdQBLnxQk5ldCpcLU2xKKSOD0e6YbNjkryfbos
yWrIHLqE5Ke6OA8il45a5fJ3/oM3PMmMLBFcJMSqYp3xgAJsBUbuBh4BFRfQv6LRb7lWvwvFl/Pu
zDk6ZKzj9vwTqsjSCrhHaYIMm9vIeybDjRGfYM4SSVxovVynOrcCLlGdK1/11j7iXGUG76mZhrLH
UnLfU5bt6NwiGc0LXyduhdst+bJeXP496nfdwoDzyKXln+LWMT2LGvF9O74rL0sC0BXxphdiq4FH
UvMG8nt885GlyVdq4prE7773JSK51Gb3TCM8/UaHXf02syKyR/rpnd9SLzT28lzceZ3O2QMAhsIr
lpBKsoSrEyuLgBGSk42rayxhtbbW5x38FSyfeA27Jd+w3rLKU7HMH3juzR+f9pMF+O/ecqvMgCev
HZWvznb58++Lg+Ce91Z9uH0j3DLEnfxmT+e8p4uSAZNev2XcTtWV+SP91pTXWCSTZwPaa3lNFxaP
4FaEN8szSCpvNirvY7p54+ZsU6q63T16vCIZQ8S9za5NrDoFH6kQKA6BPB6unuLw7Nz57EnAmsqn
hbSy2rA2HXs8q7XH95U5mtpYZYgGhWcql6vxHqvBcCS8Prenj3XpDP2XeQ8UsCARrtLm8+Q9M1hw
rcoeDkXMztn3cUJNNnX/NZQ/j4QZV/fVcIv5MArVTYUDLtOKLo/05qP7+0weLo65t4pGdZ+3YUsi
FgkkWGTAamrdhoiaMFzeq2MK98uoOO0evmYzK+whWTpPqDPTgpibO3Je/112rpw/uJAjn0fLT+oN
/ijye7P2VBrXb1Veqro4JWwAb8ywsV04330OdzGGlGsae18uIimJH/ke0O+nwGpFchJ9KryL9CW6
CcFAGfnzezFRNdG475IA8gFHw8X7KXUPNYiKXqx4c5bv5a2uTnM1GoYlwKWArBUc75X4pXhZjp2a
hBFV+46y+58G+6ghRFwOwYJe+C+vjkfsk17fAy3rY93BLrFdW112BMZn4e1GiVrkf1mzzArv8vol
q4nL+gRAyEdv8rkZJSGE4tdcFXzOZ2QA7OcTwbUnU+VQnWouhdAcl42NIfmzCH5g0GIc4laNWxfz
JDAScGn8xR5MUAGhdF5YJL/wBn6FSBJot5gzjwC6RqoBnSXbUVuyT5/qA84jPZIz6hg44hGNq4Bc
Wo9+GW3TX53GJNX+TbB2X/wwoaypz9C0oiXHPd5jjoIRYxU+dc+2jjaT5GKWcIlQDDYA+aCfUO4+
YUOiznycmM3Y0CpxkmRu5HTNCog0KX14RgxT2EfWQg92esJUcTUTtxonxe4H6UfJxbgt7i0Zv2QI
+9e7w0qGCWFkYcImXcwYM+DxIAty0k/hf6ihHAt1MXGiYNYpXs3u0HwKeWYCnQXHC0G/GxRvlprM
rNEgV3cekLKyzgxTatq0aePfNDefeKi13+tJucAG/+95B5R9oL/2rPfKSPz6HkzgLeE9DGnqVU8B
pJJQkgINag9tGieDk9qHWwpCnZlOUyGBe3ql5qysuGBfdi+YtaMU/xp7UiiQXmA37DSOlaOoU6KR
QRV21ECww5XdNS7CCVBy6WX+zatg3bl70uUoiHL3vuJVbt8Cc2so1zkP/Us5V3B1j8pdc9iCtmVn
qjxQ9w1JJzgYu+lkIdVhqfnyIi9DSoYvHbs3L0Gl1wrTdI2zLDB0mtOLTCLVg8izTmgObXj+fgf2
e18bwr6JSD6ivM7WH64Oqne+xHl0rXCOhy1JHDlCr6up41zr3fCa5VNJV0j5LzsALXYMPopzLWT3
9r2yUbl2At7+SpkeZTxnJ1DdTrgjLUp8plBGYvBDWto3SVP/4nU6m/gG8sq4whVxM2YLWTqnWHYe
QGtOgkVRGuVAEMj3guqwr3fVoj3gYs8X5r5i4qy77xO33abuAw/+rwdZgXgTOu8FIzdeHjdlgnNB
vAYrj1asJZbkKNPsfkDe60s8s73+6S9yJSLmJ/Ux4dmvjHnl7gVUzvfOKOmDKTci2L/Rqg8nugKk
aadKBGXVnCFUqV6aLPBVbxofO3xBI6vuwcCyYTh1f/4QtVZscKuNEc6f0EgpQU4ICAgzuDPrHdSD
cVMbPQy4DA8zbk4/jyIm8JQXHqJa/QtDYlchN+D0Pty32U/yiT1s0VH+wC5zd7xnjD+8mo2ACo5G
xJLc230GQGni1+F3HM4Yj7gcvUKMjfKJGoSxlBjtCSuhx47p7WSNSOkX/KcOaRAOyCMI7Rr8TP81
DKz0A+sd4OsvGhn8xv8eU/X7/X3iDDBos51/Fr7QSr+s1cmewHydHEDRvm/43qzx/KXKOT5n9hcr
2quRYimUiJ6BW8S8Pn6eMvfbZonjmZz1Mc72jDeydcaYpgzr17q8QYV6Xdi50fpvH7r3RjYGRHnB
B9ef8DQotwAcHvAR0Rr6VefnoVaF+YIbdFBOA/hD8g7trcV9dqvfrPX2PEf+zNbogtTiN7OYnqv/
xfv5muD/5fObSe/fKeNpBbEkkrZkWgyRdPmnqr7DvwgvGOL75zPwj/lXo8megATDHsQqV7xEE8zQ
jq2v2IKbISV+meB4TRzjbX4DZVEIIHr6oEzYOft5ES5GKT4TsDRxRBRhF2SQRD6KL3Sek865XsJe
i3XUXkp47vIDcXJTkBHZfXk2LYdIvBGEURTQuNHhQZ05zyCpndU531ZO6gb7ZLOaPiKyou7sA8XX
x3M+BkLnqx7PK3avyrs2ULGc9/HymqO30f2ai+3JG4L3c/xILBcTLj4CoQlUfSLm0gYjd++f527O
3vH2DXjAD/eMrS30Qd62mHp+SknrnXnLZcxUGvHHVhOGjW/oRNmSOSJZdW7rjx+mObtsCN0kJ5Ho
AZHBqIYTjstUfNqPIXgbCAWMb1IzBLlI8NVktzo+2a/M45nbqBLCCKgGFwgrrWFFHPy/3EbqQxxd
nIT8wd6dYR0a7gaSp/EnhsaGdpHD5SrMBbyjee6pFHx7N7t8QZiDD8OeIOair+8P7ftxNBGctqiU
uhqLzsKpvgqiPp8/EPZx6xw8kUZRbDu6h8AESeXfWQRCYZy8sS6vzlcihj6y7bnZCjcBBE2kabK9
Png0b+H/diZ8lr/27I8gijx8ZmtBEwvGsbb6R7sQhI3dz+YIWZ+HsxOGgINg3RANzOAauBhWI6Qu
Y61N1eVRisp+d+yxB2XYi4o9cQRjVNsDlGd8p0jlbaGh8gVrqMdS5qP8nji3fet/zAxPyIFhbR2Z
rbc4Xo7eeQYpMj30zKkgtkDz9xn7o1qvxcM4wqL4uX9McLadM/jj6HbkzUsIncglgimCxSPD/Slf
9aeC10PeygJ+ALqEHbPzm2hDXlsYHU8XbrEGLiKQcqgoJWbI9BwgNVII6oeh0Cc+Gl/Cp8q89jsB
TzCd9ZjO0omE5qH29BIykhwvAm2+ElYQun89WwpHG6/UezFOrzg25RQQrni7cHFn5t1SQx6h8yNE
Sbb3vepmtqvymcmyMoTlw5vj18/58jr12svOSD0tCWsyLnzJBgHl5NJTOoKpZF7T/QvLgecFaa9b
YRAGmKAtyIEyvzTQLu9sZI78V86PtSfLfmuz9h154oDgMlmxmJjXbszAM6ZR9SDUmh7JcmxYtpvh
Gz4/vefwc7uN26FeOUNpuprLH/L43sQWmm5x98aSA9xDxaBrSNepPidZqCE9gvqxzk9FJIecrwsb
k3PxCk2c4duTz11wngSTylfy1YDX0/n6WiuqQ3AUhK7LZuDDPlyO755leNhnSAERofbueJWZ7QJN
kUQIEr0anfTp7B/n968SSfSnDFwVV+VLfu0G3DnMfyXG6VivPYN9t3t+jqrTgJhwpKfuJS6nRtCE
OGI9DjSGUSV89IvFfTXM1M9XrGPKbq0lX8Mc0FWidIcLw31N3ieYPB0vL+U1iau4iJloO8DuaHX4
zkmUR88Mp0wjuO1vPzqbU05eKy4pG7IC2Z05uMm5uur4SlzfVKrOczcBjY2lJRKC58xE+Fi59bRx
unXJFtY4j9ASwgE/DXjcgXLi6gM9HDw2zJi3XJiy3LzuWoTDCatfX1zYnQu/Bd3VXHOcRM2BWDux
SfmjR7LG2oyF/jD50lq3I9r6/qGHJIz+XUJ7JfEXxuIx+1YE24pk9x4+ZURjc/strpJnnrJVyh4F
+/AG2icDU1A/Fu5fuTB4t0CPXOuaeRP426Im/0c0TKc9rBey8zht2qUVP73b/jW1r7eV2ZNllIRZ
aE0tAKVFdeCid0rUuIonf7GnnhuH58M2Tp7ktJ6rvsXNzn1VfBCnO+nr+kroov+cZXM87itPhbpH
PK3/YptfyzApc+paSA5zYwPjc1rOUsIzLutsoSRO6tUzyWc6ydsq+Vt0nReqZXs7WZJbdRK3277u
H7+3YJhpUbd+ETY7fEjfL263uPcaSUvPn/oTUoTlsHIWY9SS6udWrsSJYLqZ30V1NIa2/wgzy2e2
c794FkL0xSt6XsvThIKQzolGZssU0a+jR5juXpHhT9yL1zHqApZb1NFzRrLNmrt06FiGCAxCY9Eg
XBqdb3k6YEGC8tbJMhz4XcbcG8uhtqEWz4MSsvD17t0CEfMx7lfmH0YgAARTqLSTBJSbNXxMrsNa
sJEXKQHN1THZLoxAujhZ6QbVQpthratSh1JApN5LHLyz9z+3H2wrOflvtUdhocdE1A6BpHjVX0fC
+I3mFTVbzOHB+ikQUlLlrQufYUqEgliYJ21oplqYkKfbQjDyLmC6JAe7YnfHuEEohtBcpRwdYswY
xUuXBt/Jpz67M+LhGVv6v28GE/HPjeGOYYkK/Yw8edSVNdt4fICjRVu6gfK9mfEFHBIbliKWesga
k6CBk8TwGgG/80XlNUUcEUMd/Cea89I489Bv/okrwEcHrisS9Bliigni0ev5jLC089TUJTRXffjZ
8o75GdHql2XifQrFg2DPfy6ZFwNLKLGFVJYHdOr8dKnFKoQQwFiBWFjOpx0K7+2I7/3xwS0Ue2Tv
fnyceQ+FXe7EoQagBcVBFWkNmg3MbGY4AR9n/CaUTZiIXCGV8u4VHsCIQkpr4T5OKy7D6kOC+s8L
ZrGYbWabWPDW8kBGgsmsePituZfwVvnKuJlifAjVlqOPo7wjFRGwh9MW/pXLQcn3MYR+SNCqgftC
dSHTSAsRJo9QDrvARAgamySHDis8vVfqgr57eZwdh2CGgw3+NTUGKHJoMpo4QKtivbXxsPbgF/1Q
KqCwqfxXoO0E8fdY+UcVLRmm9gnPWIrsaFwdKVT5S5yjeMcons16nC24cSTHItYTeiOAh5VQ0ySe
8gkE6itrKZDmwhqfwR6kSgiODf8ThC9B8uTA19Asul+QBUrWCm4VjPbFYrvzqXNIYXgObf5KRtsi
L/UZQhIKReHGisK2Dbzb/fv7wTkVQYDlU5vyg8AN4EuJH1gHys5AxV34743M6BBeOo6q0wdzZ1K+
CXIkHtV/QztKmoBjje0h/2Jy0s/wbqw7Ea8ukw41zNCO0/K/xyjZvDX3cehf26w/KP0OzyZ11n1o
wjfo5v5gWy5FhM5PERS4R14f7ROfKThrhf+jrOGIwVZ/BW1c1dzpD6okOKHmJmVX5AzB7Xb6+PpX
8gGBgCh81XOQup0cd572UeJ0q2OxUnrj+ghBgx3/yW3e7ZDxGGSaMJkINWBr1g982w3u0cpaCBUx
KUMvAcsWywaiP6ClChbxLUStSxgnxRjv1g2bjr+IFX1h1bMVRT59nDfg9rfknnOvfzY/ggBss85Z
5XCwvD+qrWi3XAqXDF7dITRJC4YvyNe8ed9gZrELos0WkTHM3YQeG3K/WBbUlPC+DybgukUSxNvr
fItv8vorj0r8YP9fvIN0iT+sezIW5o6cGKcNtBBnTMwiH/MmYPrPHguvaD0/td5jrq8YU2EAqe5M
nnkAt+dbZEClSx0SpRHS/TFsq/lBoFUdsxrQ8+yzIAuW6QihVWRQJ/vLSmRKMReWNsVe+au/9I/L
qpinX8YjJJwsTVJu79cSWJxEqfzzNpO9L+RH1mlkRJEH+CrAxLwU+D9K60Q4+uD/8Xv7fUf2tI2S
nQln7LNHwdJHWNDgwIZDDFrVK4yyJfRD3k1BsC8QBbpi+GAF2vGrdnn3gejFG/HYRUQ7FK5qOfe4
xh7QU4DQfZ0igElm4aVgXTrGC4xdchCTHzEroRIgzYEJa7e9RcPy8eP75VeVhJ/MJLIfwOd+qh17
MedSIFFGTJzMUZBd6BF4O83q9Crmw80zeMKfwiLWRv4yIcA6zIzAXonakR4IRiFchvsn7MOF3boS
3Uz9PWjz23oSXADjdzIFGRroVeZoc3MEKXafVPO600DBZKZSeyV5T5AHoySyxOn1nGrfSGkLsN+w
/p4wobiT7JBOkWIjS3jCunSzK0Uz9Q8qSix+1DBZit3QWOvbCuO4tVYCqgmVQ0uw5D49vFC+YJ/3
c4e0SZfxBG6FiCzUtPLGPFwOSRrkf9ZBP49rCTMc6AvQqyByBsS7jDs2wFN1amfpQaGJXFegL7wA
Cu7Ld750978XGnsOQCCWKYybIa3SkTCVR0GEWZU0tz2CI+4bdWZYc24vQ2dInaWIu8Um+X2FxKNF
D2sDRQjPEOawsNV/7LWhBHdMszDB2KPgBzkGzQEreZPkS961t4HXGizb1HMPPCxEL+AG1+iHVIA6
9lvUHcLqFcGWB40Dkwo8+RgOXyWOPnMtrd+Mfs9iOCv9MX1BqXAQGcX14LY7uUMNjvJ8wzzQfC4u
uHhjzf6aMhF83sPytpCZ7HVxU38igFR+IUsJDhg+wWCdPrEiTC/nafSUI/PDZ6h6cMHvn5tD3KyX
zL4yeJVwM9Ot+Q0dNLdCwgsL1J2IjrEYfOz1IL7MmKfflv1tTzTu47VUjVhCF/yYyuPnCxaQSqt2
83OQNo6lluhEJqNvkm3fcN+NWNbDmv86emUOAShAZ2SpX6Y21ZEpP+E+AcNPR927syppg6F7XKqZ
1fxOZB4D0pD34gIG836uGzayampTOnWHzrpaeAePbZhvu70WPKdigT79/Kuc1wAEinPDlVELX0Q4
kXLBK8NOTVPCIiEe3tqkaXx/hxdsETALhXBeE136Tat2qedZ6vZxA1Rtn9qU4GvVHUmd+h5/Jn1c
37z7ZI6dOPT0ER6dwRjtWR4aa38nq63bSMpOxoPi8jEWi0kVleQbA3UzgCLtFnpuJvk96vdVi/v3
zqjjsY1eOaBsit0+rfn7DWBJy/FKPZVTDow6kIjWuVjz+v1LowdihAs3vZK0Gl6+BZ2MypMrXNG6
4MKNF7GlxPghHMeApd/BpVlepHlnozF80WgDFUERl3WC4df6gkM4XQ6fvJmz26JXD5MuSvtIJb+V
ZmvFZ3tUPlRZg5lHJ0U5fNi/O5CO0cbkqL76UL5HZXBVGPeOGCO0LuSoF3OoFPgeqm9YXHMz1ia+
Tg6L31chr91FjTbMHeA3EU5ndudcD7sb+EcZ6rcNughzi3VkBNMw84jZKw9ol4cFzIfQOMadiZg2
xLl39B7tUlNYCefKCqgBHgU2ZNELk/cS/w36L17RalU1C9WedlvzBLubim78lV8M57tfcFrIpq/W
Y1qTQfxEgYG4OmISsn99E8mD9bpRTxN6VEgahg++BsigFkuCrCslxoq8gDjGbxVjdNcwcp/plKtV
M2dcpZ4nKrJrEq1ByiyC4awpKVN2W4EtGPYFKqg7WXW6PxmCxuChO5hopOTBQEg1Ql6vLon/jZMu
IAD9ougDS97W9K7GMjOmNYM5jMHNJXUilwkwr9Se9Vf+ZJyhP++vt7xqBa/ela6KQ3QpNDtQxhV5
OAUdIAsevsAvPvdd8AJ/HF6z/g1kDiSg1btpTscQ1atu90Z47hQjVeRTnw8GDSnjAKhcdG7oFfPY
WL0usYWgE/TlL7E8YnGzeyTDkXkH2J0AQoqZzyCc3s3R+enY47tN3q7fw/xhMNJj85/8PCWHtX/U
cuY6FYYNGEOY340C2pW85iUT0Mdx4vS0nfD1WqcgFcNaZG0g9hCY9xd4z2JD/ud6AIvneU4Gk4AD
Eggx9NCJRtzcDmAsDP+Sk7JL5xP2LsUbPtTX9i1GxYC0IRR54E0+iEoIk+20NfCkGVZfQae7dw59
LZhy9xptVsF/kdxRchmnpDBgr/updB3313vmnQfVyzsm1Qwne1axix1FlsfPOlI3nMuP28dDD1SN
0TZuBQ9vonj3DsfSiq6DygB1TGTNnkdzwC0ulqh4X/FA5uphsJZ3wtFrnObchAjrwie5j5g4yW9h
yO/0PJhgPsbYizUI3CVRzd1AAdbW9QCH2yiDx3gc0qmd/7St/2Rz+XPab5pdXfNO1Gjtq/IInk6K
1QBLiNOUdTyu+MWt97TFfeJUqOckKH6h5A8OAcD7JJbVIB+mYxmZprvnXxDA7Gm/Eyc/3ITQwoV+
qGr++JhNJi43JO6oKcH1G241MULlEYUBDnUMpBdoX4wGEbqiL16l/9a9yWs5EWin5jwVXxsdfceX
Vv2sxoQV33KA3THIkhmafubpOqh2uZm/xqiYq99Lrfc6iVQNZvaQTTuOqfdOuHq7Wnm49X6iR7bu
8QuBKLfvb7C8VuIkPSVIXEgiEbR+JxqyuL3gZF1um/F0ewV3mrTj/T6VQhPUEvkt9+ahUciCKiSL
SRuQOc+mn7vabALZLp+lvKjFthXIhlJMa6amitvZe2niKJDlnpGCQKTwWqohxAipq66Mzdy4757F
H7P90d4p8oLl176D+xHD429SBhn1kDpiTu/wd7BTxBdFhyc7bS6LCm8Uc1ZVC+myVhFxWeVe72dq
4798AhiXFRWgu+4/7DxWUtcA8bEFAKKSxpojXUeSOImlElomAdVd41aLFPIn3PEnLZULazfDInGa
XzhttfB91itHDCvsCSEbzt2MbV5pe5jz5KdsHZMSKe60+p0+Nh1Bq7Xu1p+PWOErvX33M9VmxQJo
x7CduzZNr3fsTvILYw8MMk4a8YfWsb15ve71t9mE53bzm14gNupuTunzlfyUoiVgL6jvfgkoDFpK
gG2G57zbUIBbLifr4hKo0xFFyDOSlcBg5MwzCK3c3xeV8wK7PTUFRq0t0ojDsFmbDEGVDWOvEXv6
GonAn3ZWShEm2YJsV3u6islG0kUY8qQOcDRJJhH/P9B4wBpppFWru7i3JUCjgrSOBuJ9+zTlbULI
YgokTN0fxAkknpQgid5DsSEy282MA2sBJ2M0vVt7sG03gS6qrbTGCUfEhsfX39B9scbwiMBJvpkr
2Um5xR0GOVQdtw/4vK0onqP32qTwXicQ5ZLPtOGsz9aSHpZZwLae/yKF6Hgjf01wQm03ECXXu2Ro
1whECg9czDirt5tbXRZ0c5pYTmHzXXzXCX8qBTkGd7stG7o+AhOALKbPK7wzJPpQlph2kxtbnctr
eV8ol9nTChpid/enAeNC8MIlLBu9XJn5PFtfmMF3mZ+1YWkvB/oEN8eDmDWG8Ho1WdTA+oqn7xsU
fwnkShkOC+iXKTF+Zyqox7ZKUwZJQ4uMIla7KY/2Mh1me5HFDaL9nHa0c/qiuoAJ1kA5utfQtBEJ
IjFeXObGukcfwU/VCKJU9yrMbDt+ld8VNVCv/hEaaoVggtxcHov+Y2yzxbZalPB7obLFiX/bFVT8
E+DsC3Q4/HbRW3SzOcEP+rdsTQ0e/hpaswKGN66R9DfBu4myLhzLWXsJL9VKO47HEu9EeM8W5FiX
yq/tYNBALiJ8O2tj6e2LnXH+AKim2mt8eZU3MWaXvL7WBy/IpF6bj0B6IMhiO3TZg9gG4fK0IzWi
k27vWwYRZiSlDF9ev/3L8aroPQkIu7mAFLaBTUWqrWetO9Q+mcXwOzguKbmJdHmoTI3ht8Fk8ocw
hugJwRWZJCry4tTEs9cHp9LHcbarfy9bQSKlleS1cyGE/EfSmW0rimxR9IscA0UEXukb+15fGJoq
IIogjejX14xTI29V1q3KYwNExG7Wmnt+/IC0/dj7dj9R0F/AhmhVn2iJG4zSDEg3wniOtP4iYjh0
5VEE/GZ+wmG6LsjZDXXfkqYv1+t8xS40nI8YzoqD62P6vFjF+Wp91WmJwPZLwo65zZrU48cAy6VD
z+pZj7WHpSO2NdseI1vZtXvzbIXA90aYSjPNu23ouksgcH4HwipVgLEooY+ROdGU3O8Jtqz20M0x
wiY9stH+/JePI8l89FCCTTUIvj1LG9gYX4Q9F+N0priEGpoq4phi3yst4sEimrxJc3y9WNAxJtpN
epN+ZQ9/UOTGJB+tk00ZS0Ot7kFAEVgFFX+cmcoazP2qvmrhd8zNJN96TAkaPg/n8/bZasrXTKNF
gyJ04JSO+bj2qtnicWX2s8nkD8pn3WEou29H9+KbpJok2FQdATa/bX2T9pzBCMYI1VQTHTopUfj1
35o1SqzEM99bODkMjFymTA8es6HTf0rHHCUFmr1VvgXLVPqRbFf7MWbA59d5YzwiOykQQENgNbnM
sHaZcRUOaSgiubjk2H7EQGsQzp2YF4UPtBgLWLX3mWHPpO7cw0/ghbLPpANYGiSWoyJ4jiZ47ODM
dCbuB/qUHLv2ALG2cK5vCipQ2QxjXp6hkkbdzUjuDfnp8Pz6XjNY+OierHvn3RO/3QDflQrKkJV2
LLHI/Ny6WKqJ9z4CHh0pG/V+u8v7BFPz4YcnRHsSyzE9yEEfCbAdGCJeRBnhkT5T9Sknr6S5muqn
XSjppyFlAnYGKbjfuFRCuTe+b5nhaj8PdjR778Qs49Z0bWiGL8scnR+e3VuMswbnwnCv8YUGCJCt
nTb7MN/zFgNzlU3DfX2MknYDLvIcFh2MkeQnpqoHZNvjHxAxsBfp3Ja3Q4lTwkMu8ZnxDsZrv0PW
AN8AjyO9RERGkO4nZ8dnv3IYDjehkoj/7hPKORSmxbNntrGPwjgpnGEVpjOGWPFkqfzsYuAxrgQu
F8Hj2DxRZeRHdKvasXN8v/8PfWISHk+7ZSLXz+gVUK9By7fyVsAHpwMIHR6OFWxsjFnZvEEZ4mx1
QW3y8tTcV6iu8QyYNZZJRDYqrtOrOnJ+I0f/sef7RR5INFxQEyWU+n5ooB47JVpxcYYqdGnG1Zeo
Xc3Rsu+z1kjGaAsspR368wV7NDXNoDhu+APf8V1nHxXF1AK8zvf8PKeJI037GAtqUC0scZGU7EcB
gkFt+yusc7eaFesnyHL2z38Y4FdASRf6mg/9A/74McL9xHlf9D1NV35y4IYYlEd2+NxOwsGSR57G
CtcNITaq113shJCQx9aEBiy4eA5u5m2hXAp42+C1g0lgIeOod0io0XpQOjHi3YBcbWL9VnShB6xg
cgRj+kzov0HYOpk0frRJQu5D6f5jMXEuRj3UQ6+IfQwLzjj/119pmDgpNFZURUIUh3cF1C2FJmkx
nAhy+fBOd0y18Vr2DJqOOC7JbybMiQCK+zHrj9ecMTZnbk3bt5cxT+j8ZvPZ4KG8IS7kZ5lkWZkr
NtEgOkMm1owVM+YBZM+9gtHSun8zYxXU3+MKziSkZqGYJXz+MJNYgySWH+ZK1DgtwS7AA5zRBqKA
w8v6C29wThjqiqEUc2yyIAG/MYY6sju217BMnMGSM/pweYG/Y4QErX5qQlQRPwhHYCSdRZ/Lo6sD
IQzIHeFwZuJR5Mtx60HQHOCqBibb/SUBQwXLgrK7mxw1bP9GITt4S9TMfiJ+w8MYr24okpYwklaU
SFZpCS8MTnuo8hAtQam4F/UAGZOmDLL5RWN3lNCFXnK1ujWoMiCqCmq0GD+ap3ycr+68zVuAjQde
huKpDGazNgfCBJ7uP77GBY/Y8sGTwwwOcULjFCUn7do/yirgqcJNqdqZuk/F3oP9ERG1uNryPqGi
RMvozKdcUazGuTyNUK+jDPUhYyME+bOAUubogKFhY8B5OssslqaP0LG3FfcAiCbV7tt90egO0LhL
sinp86144Hmfm7ZcCFaAJBjvkMDFDSSU5SUYvkhTBPZFTDNQ4IcpYt/4TXDh4YaioyKwFmCEYkEb
DREcZpgA0RlzXywT+6dwtXyYAgCsVXQIKYvqvmh+qRDh4b4wCvLvyOipIGTQsPJn6GqF+oiOpoIx
nzJ89h2DPO7ljmo9tbXOzyVXgXzkEuk+F/6I5zNzY30xOL9muph+m1Cbv73IAGxqCsM3GNLLiG/A
h8EVOTzjBxmdcUxNaEQ9NjQ6aXK9TWU9GsyAn9ybCTUnDVea0bXMplmoQ4uZ6cQBeMiBFPNw/02v
W903i4oyMlIOCH6JgyuPkpVmZtKGlJe9W3tj5jPUP30vTX3okMKCgkeee8Ev0f7nyU+t7w73b73B
IDakZZvFY9bYU+OxpUlIscda9Lvg92FwCk0vzF3k/ZZX360LMSiwTwm+y9vYZAorUlmr2w1XJMBU
gkwHhRVlZjqazNNe8ZOob3hQW2bLUO7m+eqh0+YWK0SArCAjVjb99ynSDAnle6Do5ofPa0CyjGcX
nnnAan/f5kZizGeYLeRDAmxBSJcokK9IlTq+1Ur9ANh0fhgSadYq3oiMbBbQHP5Q7vcE1G/o4XJo
bCliRdQLHWn5iu4HTjoSN4iU5FBCEQVCHQCGmJj9wYSn4DpAbh87zM7Gu0GHS1w/Md2a679ciZ2P
5xXzqfUQ9vxBzyyOzLUUeinG16HB/p5vYlIewfFGmD6gC6LVLBomcFBKwupwDwaljamJqhslC9p0
sJeRXjMLCp3ZK6APmqL6frPMskmlrisi35ENcWaxzRVAc7a8hmiicqy+aqQeH66b1yjurQovsk9c
mszhni2/1PTvQuhznzzEnwlEiSEQu5nggioW0afY4O2tdMTGJNOVuHDCi16xaOrLOX+MRr+toSxJ
HTbaxBbubDbXb/gBJZICsuNB32xfEYKBbfmCH8NAq4UFe9oL2NC9zdQkvThg9rE9GrbeJaK2iWhc
vG9Dgbk3pj736yN45DnO8/Grnmv2KwKCJksg8Vh3Sut/dix9NhJhMqbxAQdQIU/nwy4UZR5bA7FR
veOLMu9T3h26il+GVPDFN2BObN1HGkBJEzZnxLnklvpB9tPR3w4DLJSOCcWXFZAE1GG0KLg+GNq5
QWSDNboLf+AxU04qfBnnnPYL5ZNCzQQJLUmLxAEKa024nxdwb/8kYpQG+DH3ccoZbDNNDyeAThGi
G5NNfKFgkX1xTZmCMBe4yYnHlEUG0mdvtJ6YSnNekGlJP2IwgsOdPac0BUyzb5oY+m5Kj82TZ5K1
0EeGL6YFvF1RdazON3oVxElcoJwn9cFfi55FYgKXF3OlKVA1hsWjgZgDWiWNwZLzFzcmS64Y+Pjt
Il8+PX4nHQfsZ4kpKG/HdyZFmpvaXNElNBePjdiz6ukiY5/wtB0ef0prCDj0xEsbY9OX3UShR6wi
E6TvIbygdOgh+jPU/Lt8A3G2pWP4CpN2UTM6QytXUn9D5xCm+64xtm+wtKaCX2Dypwn8QNUdgHdm
yFQ0F9gpTUF115+L1plVRBzWFNrJL0k+WhC8FRchZkegPxpzKr8Uvzi+sgPbAyXY4gh4QMF3P5om
fcmM6Xqg8des5xxT44TGK+UDhj1xcDCEtFpVfWPY4h1ySoxqlKmQRz93Q+w4Y/qmvS+N1yIYhfmx
LKntayGv1RJwpDOOGUggXwbuTtKz6ueuWUnCsFlRDsWbO2ZX0V1ScehBTATEfgis8LHRlsqBr5Jp
DrvdYMrsKK4BFWsEFJKfTR9rHPLoAtjYY6uFc39hVvK09jVXQKGyID2BgVloCybdJmgOnzYiF6b+
vbbPU7p8LqtpeylH6Eu/KaZ09ke79XNkGikWE4OKDd2XkqY6LNx9WRlFbd9rUAPwDZjsTN6M1p+a
/qc0YwA+SNwAIO/VoZ317BTXj2zmb/8eTVBt8tAb9VmZJufRWhtLSGAaJ+NoOVFs0VYN7mskYcEv
4L8MRaK3VbkEUUjSgoIaz12+BdYZ3s/9N2UcBds78z6s+znZ6eb3olODxbGE5QflibB/xy7Vlfyv
DpjMHk6BU5Tp2LH3OmUnmWQaoRTRjzVaFqh0PbhDs+b25DOP0MpWaviC74e1A3UUQfbT5nI9cDKt
q9vwBzpZnQ2ZUCVbxazvtaHOSE4E74jtebIR+GWT5m5/YA/zjTcxruUrFXnOtlV69KWhtRzO/zVo
vbZo12a73jHfyotiqy5KayTKX/jdjR8KowwFXOr+e/kwKLyGOPyxpE5rk5j5SAZnqNms+EjhMraF
XYCv1hnlhhqvDwleigOUdzj4aRJp2+uSgdJGimEEq0R+AMYjB7/azuey8yEtYgox+mL0z6i90e1c
OFo4LSJTtfK+g6pXrllBgykx40RpUQ39kcZKhMtMKh3j5ZjT2KD1xyBl64MKi1lBe217rhAzM+r3
JkTPiY/kKT5DixJnUAUwBqkWYTmnr2QsCBOJqXpsPhw3zJRx4TQ9LFqZFCL+5eO8XAh9NxXZNWUU
U9vOmG9OgeR4jLakKGYxNPP50akWa+TorOWJP1dNt3HaG/MyNLh9zGmcfy9XHcstpUYuVmT5LbVk
h0eWoismjwWShPOaplNqfCdIc1d7S+jXz5Mjc3yFLI0DCdEZSqb9ZNb6zuRvQlFIIeEipiI9jqRm
RMgWAertwiDqMNsKgZCWBajyaMkKc89gkXNsr1/nC+cksbH4G2GQOG7hLULRWHE25xP2/95Y+xkL
EuhPbDApggOSAGIX8k7oauoDn4ZM60KUj7ymvPE3mFgekyWYx2Fetq8vlKvJvo/2DGcT09LDC3wH
okw6yltm2ItB4HSa2Sicx2eFGYCaFU4eFKlLxBhc5izFejS01wl6EclaC4pTuqB34idWxHR7QDx1
2DO/TJLlRLWa+/Svs0CJ4sz2onjd0OP3PRdk/cMvBz2S4i0oXTSNtfl6htuMroJBRWy0LB+TiBw6
BCjN5h7f9pTAaDNV2yM3tJ1nISp3vzMMX6DHltf2zOi5ckI1nzSVahyoh54pfUw6PlzMQwsdwHmE
FCStJe0ENpWHMbL+pS5ToXc9s7dc+tE8ps5fTarOWP94De2OLWTkv73r9/JDKGHfG6c2xpoofuAx
sVRTN5c0mJEao7SeiEEuvkIpVzwZj/Xx+LTZWFZrtXXWtA8yrzSOyKGJzIwHhi/ajC7XV59pHwuw
FU8BJTnKnJi9zK2z56JXy2Mfy1CEFusb0Oim00q713oz4sH4LLbyBagryhPCa+KaELtydaYrzZAs
WTi+OPPcNUU4bgrFZr6ZZCw7j6h/95ok9Hu6gs/b0TN5mep91vVNdgZ6p5Hp+49m2t+xGyOy5kfp
O8S2M8sPaBMhFrLEwe6BrnGwmviUlafHvvUK1nIffTUFP1tIR/El4NhCgMrtqNhdxC9dvCGz0N7z
/MLkN83lxkdHGqwTh1eYsT4N7qJqXNFj05fmTio5nwn1tFh4xzMdRrq2iE2tbTL2KJX0za00RUbJ
BoQCmh1gftRY8+cEvBRtfqNZzHhw94zV6oFuNiZnNcSexsbT4xNG1JIMFuvaAbtJqcmgCxvb/3hM
esYDbYdXR+aSSgXvLXvaiN+q68+YPb3ZRN0LjDAK2i8LN+EfpOOi9BbQsawKIyhBRmg19nESBbP1
c+GvVTwRHopvshLrYUmbc/JhGgnHB1BLjJ9cAXx9rSUcfetyQi19eqcu0RiYJTsXVmS6D1C/iABx
gUfyol5QBd2vyHhIF0F7kAzeLijv6RCzXRA5ETYRjebXBB6KCUbMrNnsTTGf5cYIKCIKBUUZA0JH
/+zPnjbRWHJOG1IcElOLonpwa3YpiljwDw4u7dicTuvKOenBBqKCwxxA/lVAJyuC2gvJFEsEuRu5
pEP86F2ozmnCJMuziZpWQB0UHGTY6snKCCnjzFyZVZ/w8+5i8SxESH25RLl1IaIr+zai3lvPx1Za
INL9m/lSWTJeWKjarS1Uc9SsqTxOoY4SqWHIEOhaYqYLxRZWFutBzGOWvr6cjtEL/xlK7lBPjPTM
HEGJFafMOMisJyH5g2tceSFJwJLyLkowOJN0XRiAir2EemKvcxeXigJWBYTEvulioljEqVQIxRRk
etoTf3/UfaUOujonoyozZ4d+EoxGxYo4s1n/CVzJwbES5WgsiW7h91JlCZQ1kN0xk8ewGfNapD0N
YtVVciT0xm9cd+vVa0Znw86nghLNp7jdyjO7/IfJAe1E71xcebNVMVnoVp95DUx6E65k7ybGWHyp
7nCEoL38/xy9X/+kvZRGRApKisLzUSx4zYcrhmY1L4tQH8oyb9eZh8MGyrKY8Bi8DXNcwQgmPUUw
uHrOoN0i76wfFjLP7/zzb3e4I8wUwJnDyzd2JEdEu4r5LzV3jAJguLF/1fynS/dpSSHV+8fZS++P
TdTm0mwKgJ0k4BwGTPMaiSmTKybPPEGVgOnkIZ6QgOsioYQ08qM0QLBOLTGm8wfgLscvCBKDwtFb
8LHw0f+xTU7902lDLQceJCxUXNw1R+bhRnNhYFMDMEio+Tsen2Z2atYaFS8sjFx0cArxXt8CTeAI
pD4DKovOmpEUS0odNFEow4i0lvnio3aOlBGNGwI8VLINbqiIHAaWAJn6h8/V7EaUtvB9iJlxg92I
74O4jcKLcrc400dwMQh+mDzTDz8URvj6SK/TFUWlL3MZuBxlZg7CbioRMKAMoRSTLABWbCi1M+Qi
FsWodtLwEM0HDo1euoJvbhsiYUOiw/XdyYdvqC1fO7oASAAe02SqzaiUx5CbGm847a9UHx7RsWIg
yn3BXAgu74tkmaLwx0dOUF2QKgHHZgvnkrzmn9kgjPe12YHQ/vpqkM2LpdQar7UavJdfP21NYFut
WcjAzVC497Y6ArlD5ER9w878cn5XwSLpbvRPcvKfmSW29I8OtNaYj1N9i2bqgthexe9PbEE8zQky
w9M6WrW3ggosrUYnoaddEXsgZKNux9YNk5+NHFttPf+h7WAnUQ38PAlGaiOHmVJbxXnEsZi6P7Im
zky26JGXvb2WiJBxAyOrqumFud82ZDhDrVsF+Jwhpw6ipkO+ox3LP2l0OZCIxH7/zOGYfl2V4woG
AuWSV/Domwq4kXlN3+6M69X4Oq2Z3DqvPqvTV219DvhTUPKyonC7sF0kqFx03Kr79icSQKDR4XOm
gYjfFazXmvv77pApss6Brwp8ENrPs9IP44HNk0It73uOZ+wQCiQCpL2LEePsKkApQ9ROY2Qf7PUy
ZFHEgKNAnSsfUj8eDFzNVne3kaIQXUqcvmfsPGN8YE2IXz+U6Ss7yVgf06kgdvKSDWU+ynukv/KB
lIVXASRAl+bnSIwAQMsukCndtKUhXC85eqJdhIuLXtcKXBQByPNMUMpnzP8RSNbf6ejutTnkJveb
hySWCcVwFEWd3Uf9keN7NTukriS/vHnpdp3blO5bmQ/o82vOjyQpCuMakX3dA31BiJx8nWIwVlZv
bMl40zCBexn6DoOO5YdjDwB1Sc/WJi3DqkHntiSLtYv9M3EABL/slu+Bj8NHeEl7JFt2pLAnvKys
4yV9eKPvIFGixItvF4TYm5uBA4zmB/o3zB5P77NMveZnVttkLu9LJO5kvqfeXuEDrEsi0pduIm2o
rHtrlqevarV0EhPrCfg0NQSKFr/eOFrQuan9zpeu0qTPniMF71XHdrN/pG5+eMBl+Nn9p/mea9vv
qTxV2zLzZPwPsZWP++BN6XW3ODMa+ixfLIOz3kqFX6YbqDB/+wzF+u2tG/U/BHU4vKbVeRCzK/TC
9l9vlczxrY7QgrwtDMGzB53w22gx+FjxdLR4nh6R4Aq8Tq1scnmeUx0TUTM0lLPMQTtvgbp2Fp8s
zS0wH+MIx9m0t3qKeRXRUZ/h3SM5Fv4YGo58GZEZv8f3Cx7VS+483YoSqh2n48HIJ6giVKfU4UZe
slOmCB5QaLS7fqh63yn+YG7Mc0u5h7P4Y57RUdj6uqIO+qDYaLdbQUZGzGo3HjC0wbQKBguEdQ33
dwBqY+iOgEzH5/qAi3poFWFESE/1DUMe6RZYB4QQlMfc7m3k23gtLxBn+XU4OtzJBJxm2o4HwXM6
oJttq6sa88uS9WfMAI65r6BiZCAMMyqmdeckJBdjyBhK07JKknll9ChCWk1An42fi8UCapo5ouBO
3yLFlsF5Hen2FkG57nAY2gwcxM3F9pv91QvZ2QArihbvtBphmyTQCHNlXqGCmOLPIeN+kx2wC00z
pI9YrK9t64Hh5pRCj/d1XttuX+8JebIz+3sg7fBnwnsaUTlsNwRp5awPlsh9+qh2akIp9GJvRz9G
KGNUaKooBJtJxfDU1e8WX7I9J80Ac0Xj3G9J4jAjaynPS2HdUSiUlxaGX3oBhPVrhHI9munc431x
wx+C0xZBFHprER9Z5O/yAX1yQM/uiXcxs+sj3/cRyOZ9Kis4sXBwbnr+aEjBDVbcy5VitzB06nVw
f38mZ8ULPI9K6xwIwLgX7X6gC1YdFJy+RZChojvE4S5UaK1d4q+ISkt3s/l7MTrDYP64pxycDUCr
zbh/6/FwDtY0smnU5sUcyRUPuCsvkHgAHOywCozEE5rJkAaN+OvIi8h/hFdgj1Osmx3P7C6zP9sU
XWmhGc3mM31TOZrKzoNqSWuV09K8pv59+mJU2EexOSZHezWgRwCRCmE7VGhUux2ZngDo5jiOdE77
Q4lxDJlBZusflLib3ovh7W0lCEwlQSQPrHUPOacn9DSpihao2pZczB63lZj5MwbJaX3DcvYUJED+
WsFTelk/HIL/aHE0uP07cyitIAJBbWJyEfwsFcO7ZqaU9zE+0VimzvrwqgFSa/KgK3Ov7vblQyOC
gAPo4O+HWNCSNIS7ZrKNx4DOGer6xNfGfYTkYvcul8HyFaqWRoCs2WiciTHBGr03dw6ogkGtjyCj
c8EEmJ5/J3hSSTXUAZnin/pchK6vvk2XtK8xtcL9rPT5aPlFYui2V3Uo6Fzr0ukdCHrJb8ZfigAU
R3k2I1pDyjalnzZwI2JynM4vQ34Yd2TQiOjhmJ0kjnkVRw+QoFNhIz9NSI07uvbDSazZg/hCTW3I
ak1DGXIkqh0+ROM8J1W+jDd9Bo1wgobv2WPWtlQJzRjYW+e2SL8/2HbrxKkDmEvk0ZGjTJ5+Nn/+
G0K9kCDM9/0G1wglWd7e4rzxkal71G6/5n2runqgbzMLfuYVD5gXGfcp0hVQhcFBlGrQkNFLWVBq
4Bm031uFLgUrpfS1fTOm8kv6vSgqIwGxV7scSU7BcAkRa0Qn0r0JJoOP/8PmMNiL5RXPNgCtj2J2
VepwpBMvEMo+GfRCCjxk9ikWDIhUepCu32RpdxtMIfKmBVdkMKemjZyqnaR7OcPc1u2zHUA++Ur5
9cSSpbCe0tvKF+m/oaO6Mr+UIPF6kOCgrxJIV2N2vmVvqi9lFvo5YuPv2Fh0P50x1ae32IDJM5Sg
cCU0Jy9mZH2YG/AgavofaAEDQJ2LvfTAIX2QkFLZxMZubZdjHW0s4YTdxMBqKCUAy5oTlNOEZJVQ
t2fxdLmFgqP/8Prbzpbd6pCixOReOB96kYjwh2xXqQ3xG+LaC7mt7rMI3iwU/sddwEsMXyZ8Tkb+
0JIX99x9cTrRcud7iVxQcvuU2jekrzgNxfi6eI+Ywxmh3XAka3WftBwRlhZ+1krQmun4uSeutRtf
MP35jDDoT93tF8CSNmvMxwjsJgOkgxjbuIGcIU3AQXrhCIeU4g08uJLZv/5kCGKtXiaxkQESqxw5
mtZMN+5N6kdQRbPek/K7nzTL4Ws2eM3Ur91XHLwsjKmuf7MUgCxREdKer4MOWP9Btbb60gRtVAZN
42H8+rCcbZRczwF9XrsdhSkAtMj+kTmqXkxfnn72mMsgk7khO8ohfFniW0lruTN0kjIa7Dtmqlbn
dNW5agBR0FWOH+ekTRuPAJ8Zmhw8hxGp/5RokbAScedfo57o5gsN2Hp9xtJS9Wk+0adinxj32OLo
dG2q88iOt4UQNrBLsEeP8RIJpxswG4lzcQmtmMsUz5jqg5uwPBQCREe01xoIbeLL02fHAzJLdoHV
Lj9lraHjPtl+feh/qB1wS9FIKLjcQT8g9UBqJjlSSoeMOJv+rPVct/hCBxZX636S9m+2Ow0ZvKni
zsepg+hFCEP7ijH8N9wX027bp0SUmOPHCaxZmlg9dISUfP9x2OgTxs5hAKzYq7FqYyoepz6COf5/
PDDS9WjGBfLTBRItV7ELMinIg/53/V6yj8t2t2mXJGSLlw/zMmjOSQDzKvhgMpzWp9L/OKWVTTpU
NwxjE34npEbUqsLHMkdxdMqnL7YVFW2+bj7dvneFEU7MNbDkm2y/nGz2RQfMPkkllaAIujLtyIPM
PJGX+atn0dd6nYn2SdGjJX4nfGqUn7IqpHjU3t0ssobodl9iqi65q/XmHuCEu89Ixnd9rN/3gMtZ
XCMcxQzJtO70X4ZoEJmwRX8+v2q41XfasrjyrtoyFREsmyiqj6ZaRVzX57ghN+WA0c6FCKcyhzx1
zTXLxduh0KvOHw/1WHWuzuTcnYt+RKQyffOD54/qFeq9szrv4yRVhXeKahpdTtIQkoSnasS3BLMm
GTD+LWiATzRAApQUSsYBrBCHhTWmq7Lq5WNaFEgusPhRXmpJehCYRWYZpufHmGmc4H/JWakKQHeY
yAys3Udusc7nI7ZYwRWw4xN+QorQOBZgq9xq2I25Va+LeQ+dHYE8qqv1dyuNjGpKgfVnPlOEh/P0
Z3ddCES3mFI/fCpUyWp08VA8t/RReMnHw0keTpsK6s5dHlc9m3eU37AWvPc+Jjh5A8wzX4rjJGsK
cHMYNNF7+Sv96r4qyMFJKlQXCWz7cBo2qH/32k009zfyMHLxGvy7R99KyEgiOgQC+kHdrIc68q3a
XLaWDKDqxhVXVnWIP8nrtHfYqAvsimgPulqcPMh/gnjFdtmbCwPOpKSahGjoaQSfXeog+mQaW9g7
vI/82cFUT+1Bt6Rgh3xhJJkjnj6Gf+gWaSJP3nPoBzoS6VC+M5wCImVtUX1U5OmIJ7osOpEI96yC
OR+kTIsKSQoxOXv8H4Y4ujtobPu24vZOkf/FED9ylVCBRCFmsdy6HCL+pKkIF5P5DpVHPrFqam0A
9h6TF7MNGg3Sj6jYMS5shD6iUSaU85QOrkrwJetuiGskaguE8qMxA7FezjddP/bkpTV0Z6pBMeg7
xL1KvHkyrQuYvoM45N14JTOBVBLkdZn7JPCv83PoxgXuedymTyrPQ6duyelw4AwwR3ltHYTFePQ1
B3evlFx51u7JxzK4mc/gAd83tX5WF31xy3nd08TZYH5cumXB8+1oE/XtYXF65qFKWjV0YpRpaMdQ
Aj3PVUmQTfjo9tUxojoKZ1JfTJlmwkgP1DWQasWrVimAwhrnMEzwhBTnOpI9FiKbPep32cIWV2Nw
VHkNX+0dq5+XvA4dcz7DvubSDtZnbbmQzHxMrpxL81F7kl7hYBBbcmq85wKzAUPuxYhWg2VRbKjz
fIdTnCoPRyYcXw4u2YQWg9baBRoWQg06imHUUXGXgID0zVmCW/RaDQDGG53XfCYx3VZ31jBpBWEV
eZdEOORkpSNB2/r4/Z+Vz6CIP56TNxAdkiY6GH/OxRTAdzYmOZ5ZI7duzD0kjN7bvqfjvgqftgru
iokxM+N+J2CQGmv08kj6qC7geFXv8+IarwKEUU+kjojjiFJrFu1M/ngUz5FmoQIcpOjng7SwhFM2
c9/q/NlOn6vyO37f8aotynpantFP9B7kWHcxGLwHZ81Mt+Trqh60AjcY3e6XbDr8YKMbsuOvnzxi
c12+OiF0q6zvVsMWRRiKNYrmCNDJWPWe8xmF6swJHUhTnaPMeBAK8KI1Txtx1Y2e/iMba9Kke83C
5yCQ4xP1lSHN+MH1KU147NooaOQvQzds9Z/OgeTW33mT+qJdxQTUgfcmWv2XcPsdSkDY2GKNwnu+
H95FqhxRoyGDrtNt73nq/TBqTB+9pYIem6IAlSt92ReeO/oDXXkUiMs+GKixgsO4owPvSGfW8h0Z
dmabsI0C66eO5feRg0jxn4+JyDIKYM7Ab4duMpx/umWfqt0Ildtz+UB68hy/gYfx7Li00Tj07jaY
wlgoEhHcQd79oYYP6zRogc+B8fDQnbUPN38IwvIrX2TJGImxpC8eyspr7od3yuimcdbS2nzJ2EiB
8X1cHRykZOkI9q892kv2nZw1NqnooldGu0V4wvjqBRnbQts1oGBLG8z672Gn7yCjyq3v82Wim2D3
JN2P8TD+7Lh1P++JJk27dlm2+yg/SgkGfaShM75aMkENPQMk/hHeuf6kPcGntbBdE0Eq8QzZWllZ
kWAMNPP6PY8IflLOekS2wwVSewHMPXX9Y/UY62R8qhCdI0EpBwJVW+aO3pE3miVLc0U9sFohPrsT
9a1ypIm/a6R4fO6cfpI6w50RAXZfRBykMGl/dqlDAsOdYOpXINJJvBvumvlLUIZbQIsv/3Ne0dji
ujQRo2XV4XSjsmkC2z9riGZcCu+SQ5lp2x5HuxfYR1p9sGc/E4IUbJMNZBMilhT9KnDmZblC5K0y
xb67IcUaZWY3KfGRPr0HDTzgrMn010fwRBdh25O8D6DtJ/Gb5uJCbCP78T7Lbn8UUichPZmicI++
obRWH9v4HWC8BUAc68aLYzZN6E1qR5pc+meiKW5x/B2x23keA5m+ssj940PRn9SdNYxm8WgpP1Yq
xTKZVsgw23yQ3xCNvk0dA5k3LFBzLn+vcCiPScKIyXBQ5T1bP97RhX4dfIEdk+cszWG7pRGEKl6E
NUhxCxtFW6CV7ks5ytjQMEDha8dbDa71Tc1LcWPrcaRaWyy6Ao8PQzV5HIqHbVLPGdAIgTMUA1dP
LGn8mgPWpzXyHpLirx4onunvHBprR+59QBhM5v1GrwxOg0QJ1sfIEDZMEETqhqGpkwdzhZbgiDLM
FcKYVOjE1v1lPG7NnRi4ng0slhKRgkI9irmsgDFMniQxpyhj2lpnvF1GFjKeC4Va7EjffzoSvY+X
pc5fSZrBVx/PK88ZHSxEcG1j3WKutPjCM07J9wR4/ApbBv4vNMNoukTRjZ2ZwQE3/rWH0c17A/tn
m3/MY+gR6Kuhd0MlEFj9FQpriIAMdQcK17uRzsN4B2dPeeB7es5fkXHifv2gkVQExvaPeq19Ujoa
eZZkxXdD4AdOiMpHdjM0A4Sp1P45ajoIKpqzKYVzCtJBO43xyQ/8F9MzhJLspJLELxHkXBLVKecF
jQuyUKJHh6EDx8S4oYRNBRuJ6FoAbcAOkIGqpNhknheCHK4M3I6O7aXnI2DMUuo3uzuuHXzVWEox
ey6iq7q2VABt65aDYnqH3M7tySw6m5/HomIg/L0xo+84L5ZRDeOEeceM1jK/dxzwPHhiSBvTzbJg
0AwZaXDJIcdIRvnyRhzHUu69e175s9D8sgOB0FUYjiItkv41oxZZowvhP6sLLVvId5deRTxj8C2F
fHQuP6avm3rr6bEXRRBnaaq8li+qMl8itVyzh7BVXku6sIIX8WEHPPU/h6++KEeTHAQESEkxGoPt
Ws5Cps4kVK9TOz7gKAQDV5sjMG2MlKm+Y4nYpZHfZv4nTeYdf+k/zlUpB9vg9yEZ1laUzn59p3/h
02esya4KqrsvQ9oBrzPXuxUhVNMsG5zZH0pD72z8e1vVrdZhrlJcVlmx0AWB2DmYNGBZsjtEi3zI
ZoJnB/UwVA5PBgtTmcPmxnrlzHkwgacYY46XnpP/ODq3JUWRLQw/EREqyuGWM4iCeCq9MUrLBkQE
QRB9+vlyYs+erumuLhXIzLX+9R/UDzMQW4F/kXlTedt8gme3FIlF7bGa+tS6ymneQdpuInkj0WmC
1k79r2r3PMvyaPW+AaK5Sen2SCSsdOs+GI/lLhUoTyq/QFbzXdrVJRBkQlMzNTYJn+II18nfCI6C
w5BLAZE2E0T0XzY3LOogPonSWMWvttoCOhzT483qYAThBYzPXDbz2b0mdpd58sx9c0CYWTdHfIhV
3+N0oGwDVLsvppWTFLBpCgq1k3mBCFf+SHc33t92hGg1/DRERy2zFGCL9+yPGJnpjh0Znjiu4hWl
CKg3G+WlLcR2rD/cb7ago8shQltt2A5zsZiNPnha9ce8NHPDd2ZO5CRJeiOjJ/jgWz2ncQxxfE2M
fn69Ti0RMf+7xqETajcORFpUMpMtPcWaxFeQgTy61vS02CJyWlGGw59juPUJWa4eE2SnNCmj6j1H
o3QlpGJ7nVTOC6kOhfr2+Yq4rqfYl57uybp2QyB3saDaNLpTTSHknPWTORj31tyALa9kxcV9rV/P
II06Y6uFIiPDONEntjT9RT6JJ1shOxSkmBjMb9wYacoEpbsWAaVqHmy+CCdcXGgrzPTyQAe0hc1i
6xAXkU+JnHDaINaNjSMQTKJgVP0OMNws5Q3nptBsSC72iftSbHCo/ajh9BV1/UKRjGLL38bDAb7f
zeah0KYWfyH7e1NpWC+ZhR9eoVb2xszWB7ZHJOL7+PJMLx8csbCcNLofCKIA8HtuzAKyWLvdnGIt
PlnMWEn1qO2r+1bDRLcV1Nx1u8QLkzGY913SVMtmY6uUWcZEx97uiwkIiprwQWULzyisppfaBnpS
iaNz41JyLzPKYRN19hW6FVwoY+ZtNnhDRMlEtSXYjk3uDMZrnyQoNKvrKaYxAPNYbcBuNqXdmqPB
5EFeD0+7OmLynAct7c7NJRoT00EuKWLb+QANgRvDRQDXtr+1XYG3zD+q/dUOBW2J7HWScX1h0mLd
WeswT7G+5SMAlu0LIOvT1H66OZysefTmVy5/5giWGqw0rfNZqbXdSTDKJI0lb+IXhFKQk5GsIqtb
pLrdbcva2UQ1uPBxyJYMy7fPI6twg8hOmG3XMI1xMVlw68gQob8kTSNm1PPEjcNoYQ5sz3hilsDj
4LY7vXei6EhAEg843MkUIp5ZTBbHvvUxqwamh3Bmf8PuF9Jv4w+fvY5sS9gzjmT3QeOOHaJswWr+
PYqYK6ZnquLSTzxtiYS73moL0FO6LPpw8GTiD+1m5hP/tzkVuw10V8aNPNDSmBgRtkqy8JyNLwwH
+j3abxD1Q7JRejtJENemxkY7DBB9zJnKg6tVjmRP33x1Gs/1YsX7ryy4YtxNhUp9iIuHNSg20xHN
mhCRY3zxSTZvuj/rXAovxYUzRggtwcZ4+ENqgBlvef/7xv1A84ara/38dAxwrVmEcYT5zW40IwTE
qIxH2O3LmaMQB880dcSFGz14IYw95rD8btaIfFnjXbA4sQ0n76KIqmKXvhdfcfRwNqTwDCTtoI2d
5muxSX+osOjHoeSeh/372rywYGDqOtpOdGSHFqueFAxqDd0FzBle7Jmm8wkeGQvC0nGKq5c5WGbe
nTGmbDYjsmgpOVddxb7Lc9qi2kA3O7Gy1n+PMI1NWuyEWGX2OOz/SoYqlO4l3FO8MLxBDZ60PJTl
6E+2PcMm1oGUhhOqxZRUK04YK809bQC9oG8yv5s3ahtSCOwvUCt+W35LOhOY6CLdZ+wU/9hr8DHi
Mk1P+yxP3g/OSVfDV4w0UiaRM1TOy5Hs3NDbfN3q65Z3Tr/wzsKtCdojIW1stHhI1h6e7/CYP65T
ufdohBLo5rRbiHlYsWKPzQ6mzxZZNOy/HgxndlqOnjdZNw/YEARuXBhgvzK3koOCWVdp4nXZP3Dn
fcT13yBb3/C5nM2Z9T8DhWeDDgOINAIEms3c8Rz7ezZWdWJP8Xla5yv5PMOYnQFmp5OtYN+A8mXr
hTcPXkcYF0Kn6yUJjOYweeyHkVVBEt3PMEJ3KtSPJ6eOWt2eKeiWAbWMlorhy8x5spMYWZLFsQar
w8s5GV1ROWMP5eZ7AD9FtYoEr51H5n5gf6cxvOymN2/s6yOLtTi6uzLnwGehtnxQCm7r9TclA2Bk
jjiO6VcZhPdRNjhjLQDSmADSKNjnLD7DQsaZdYL9UhHp55May+Xq1ropjoh9pJJlBOIpqAoPLVBR
SwJ72I/DWLnWvQsuqZboG1AaONyRtzh4TrG67A5ord9xJvsQKL9J+fPOCY35u881wLxnG+ntEh/1
uyjCxiYO+6dYx5jP0+jB7S9RcuJ4vBGttedRhMf6RqBm39fc7hOAM1MG4jkWJzA+Bg9vFQPVXrdG
J09edikbQ8NqfXysdAieQCIcxm9WpnYYPZz+gxbZ13FcwQusUAlzhe6QYS5/XyPYnU7t1+fY4+vC
QOT+/r2zbsDSJaBbUjHYqOjvJjv9OD7m7LHz2mNqTkABhNwPfibxEDwYFU1tmUkoA+YvwXcMOIUv
www2CkAac9aXO4qEk+vIHrA0qI1ywd6eH0t3hF51hu/4nOpDzhzG8EBYt8rDn6JgAXE6Q/S8xWln
XV9jDq7JZD4GMQxZE83TLhVz05/P5QLLkXLh5syQu+X7vcA7XqWGKpbjsygOeKkV/3LERKBwT2gD
sD/GhYnW5GZsxP+z2iJBD3MULfW4M5SRn4rzErqTsoFtVfFcY+0QS+7d+wgl/hR0jCUjsjpRhLIk
XVhrjWISKQetL6UodOoFCaTEhPk0U9KhvmKCJR3aWVQyF5nt7xlGNmtmigPhr9gmkG4Ed5k4CnkN
Tw6frgDiHJS6ZksXDVbBhI6ovJI0CewKXHcC6yaHraf83L/kAgwfW9ONSeeq/76D1crWs8eT3zb3
pjLsG2ZA3NslrWY3rKmUM9M40Cza6uNagUR+gxPjmMJJgRwL/OZ1S9n0nVPJ+w6+EI548L3P2EkN
hHDxX72XT+a4aRk5Llxk583cso/GYTFYlK/4toXZE2vrGsqIQ+n1rpwpXLQDOCKgLmjgW4hQbji5
zCmd4K6X+DjB/748lcskJT6A/YnA4HFMnNAdBzvFKChud0ARMO1T+y4eRubCI2eJzDU1ww/GENv7
/AX7yZ8xpMPDAYVvZauCwtBha89AcWZIVzkZ6CB53Nzi5k7pxwv/uyzxkEtgJ0Gpovi5OcyzaVXH
aHNga8KRCTARggl58oa5DpGIS0UnX/opNFlQLbadIVLv7oRy5A2WG32lnxHCIBU6I7xQwXghmhtY
VYzNGxqVfVEsoaRTFOfXFJ+KKuyYwmCtxJ1+Rc8qvGGmpeHZEMjD5XlbzoZwBH4nfayxjPnIQX54
+gxIDCIt9pv9n4TOR1I3WsZ8il5IhZQldbsX0lmewfEjuJW+Mgtb9qq8UQl28l9tkj8iPfezXcW4
kfstt8mnDWgdlFNQqd59fBAun3mP5yRdkxJhOUQq0aCZCkTpvo4flHEPG6bjKGSym+iIq+lT4eDG
H2PJzcGzha1siirOQjCwxGTnRWEGjgodBAWTBplgl56MqhduGTVjHjgLjmx+LC2CAUl1+8Dnn3az
dHF5YcDasVUgisH2Fy4vgLtsvg9vRqhwignVg4rAEO2T1Oeqcug4ZHyQICOjk4E0ixmhBEvOVhgk
v81n71GeInnCRkdjQmezvvvzGHxoXFlTXHGolRGZXkf8NjvGx63ZXTDvwvAG3fn/fEh+KCdri6U3
5Si7EoVxC4WPHDdmGwzrrCpjlA+zgG7ohg4pF+0k8C0WPVOLrbjGf6tzUlztNPFmeUAgBhfXet+l
XrktFjyda4Vuq9zyvLAJjYAEMuc+w2nIzSiHR8YXdqTkf/6w+UGfwCjqn7R75+4YysHIiLi8FrZg
dr6QbIPtmDRk68tCqy2OcBn7OMUGwDjB2IW+ebJojnICBrOAXgZUBR55hSGLJ5/MMQR7ulak1HgR
kTlZOcStfA597b6YaWBDyqONeRGA/56WeKUvaWclLBok8Ta5xPk2cypci6zqmtrsASeQAiRYxmut
egRraJrFMUyFnP0fMsOOPMP6+0F4hcIHoAwoYS+KCmvMF9Qu0WMNwlJuuZragat+X2MbTlMfS0m5
5X2zWvHxsYfgc7n/qz3tr+xxPWf563d7NDZGf08OGHAQiIbk1tnZBwDawJZstpiuv8vT38zGP4nZ
P8+lioIcLP7LvuPg+TRqWXDoWD3WAMwIuGT8u0Dgx+L5gbQ7A2rBqxHq1cxhXyLFi/+0b7/YRHU/
2a90t3Dv6p+XAYvwX3WlCDso/RF/GRm+fqcTmsOH203tGW0eA+vPQDHqSttSc+H8w9FtMhOmEkxz
9cjmhu/lv1w7Ga/JBkz2c6nHgUp2EygU3wlTYAs9eBrJwpfqab2dEUvFgd4FVwbfXd2thC9HyPnw
S1qrPfkhP2V9enr8OQXmXl5O/NkRQMYnkmVeLFIXckVQxZ3uMu3nmmB1NIWTyASF+l7wrlmuDbMy
tpDGOEVdWCf9sduQ8oZjVHTfQSuMRj8lDDDclzdwVYwnbGxm9Gy9X3xX+Osf2DmdjwJ3CxqLoFuV
iCuHl4NfksHPG6ymdd4hrqg++dXHKeyjdXvWNz2oTwshhukhfy/bVmcskTbfaLJ6/pOikzuy2xWm
dkRAedN/dAE3Mb+k7gGx9hk4F0t8C72Tq62mqxE0aLZMTw9VdVdQsMVQMeqLouGkhu3ol7pp/uFD
wtdeoVE8HZiwFQvO/UUdaRCmEZfHQ1gsbz7asbmyfLhFNKFuZL4UEMz82M4O2QJAYTFZIXD6XsAX
U9KXfsZRiTIbi9xR8iUp6+vUt+T5sKdHDCPgi/WuFDx59hUH01W+BANNHcaJ/aEcueleewSn0huv
5ej784STfJk0DtRX5ahscaGd1C6Stnt34Kr8Kcltm6268/NcYmr7wBKTwRKj1TQiY3zOsrg0QL7s
dzbu8PCuuTmqu08KEJ39Upgq1+bvx2mdBwMa+FX5MRxDX74R4G6/Lzi++VNHcikAwvbyRduA4fr6
223Zt9MQN64nJolwl6dOWTj89clatWdLhawHQHtI8Q8b8jcjxpYagOQ1543ynSkaTA5hGNPBz4d5
Va9kLKzTQ34gQnHekAFzhVgBdZu5sLop9ljjEErCd83EgOd2FHoCepj54xmiawCf/YTFmp5r1fka
lcPPCHa0hb5mIYE6iJgHZvLQ/WFESXG+Loi2ZzKMn8QVbhqMEaY/34Vg1eA+jhxJcfLWku4w5Ywi
zrwuqo/i8lZn5M8A7w/s6CE9wlGa34isF8RWBZYIKLOMEdTYJpKQF2dPPfd8B7yt+BEgWIlU3lAl
3vyxiwYqQQ7SEwsNVMkq+wAIfkUKqAlxHY+NGA8MuHC8EKpKLkXtwibDv9M+zewM//WXP148Vs2W
WnMPHP7BB8FrUu8mJRpoqDRnZnhfvf/Kv4ayADNvnE9PLuA2U60ulogqHy/aDRmKa4Qa2JyQVY8D
soffSzS+NkEFFPfzWiq6+8TWG3KVZr52BAZqHlQiKgM0EoyFDSqxr/0v/VqzQ3UGD4cUP9yTtJnj
idtNnfcHJA5RgSCx35Cy9wfpj0HFCQmPx9xgRnIv0t4JZLx60ayagHQUU1vy3ILe39zxAm7a8k+E
19xX5EcCQBAQhgNlYw2/JZ4tS8A8rLRw3/sRxkYsxwnP+jMsfKj4MULXb5L7+ab/h9ICP+RfnomR
U8AaGjn3BDaifYOna+BsE1dzadMg+HYn5zsDujWPAzfnXZonDFQ1S8+ACRdjUmDxBIGYihEW5hrk
pr3sGvUaFxNVWUVK8CmpItnu/2XLhnOg+a3iNs7hlOY2blak7cYjB2aD0+DLB5RVmF2B3Q0RsxhN
Gnif08yDIFvwgGZ/PGcmjbXfQIgG3jCozabRAY8vQS1CftJaH//llvs/Ej/RmkrLFwEfqynXirDz
apniVQrWDGlDtfTVAG7tfhA5PUN4OXZ2hDELF7dPTj9q4YkDsfAEAL2Rd0yplm2Mv9X2sxcGJC1+
NUxRfzLq/gcsF4vmcvyv+JuEvBcLPhoWR+//eRxTLDPfgkfVXNF7BO+w2PDMQG6D8uODGDx2/Y7A
XK86w3UyZ6vJT2Nrig+ZjBZTdpdKcncp8XP4n5C/OoZv5XrYfuDQQqRtzw1euhr1K+N98yZ5CjUV
3gl8jXEA3diWvmuKqJr9bw/5E3UwQ/R8BpsBgQWhcawAFkRXW+kYR2EmtoJhyLiZo6jfZZSKUIpf
3ivRUxNTgylEqz/qA/JAEQ79e7/sLIVtxKp3+eL0025kUBGstd9IijgSYOkL1/rRnmnXYWYJTdLz
8BjhpwJP8+NJsPzHPgEj+e8sysKnN2VTOI/O9IU1hAxgl9qiCeRMYdZ1u8Iwm0lopWDqrG5HhY3X
aRYEML8WjLuGO47Jhv7vlbTETtKdyho+C8w4XzlqmebKDUDCJr39m26/Fq+pMZ03gbrrly/ihv6q
jPAFm7byucH8F04hjDCIX425hot5rt3nYbAv6erhleGwGswZJ9IWe1iz+tFtESxv1pAOaawD6JVL
xWzNfl5eqXXVZLppbB6wjfp7Yw5h5ql7J7DTFXkDzBm08I06qrNoyfa1NwRQpWAWY8LosMRq2AeG
buvmyIdTjk1+UmxJJKQnbfYNTjhQVFOfdiWu/Nah2SbW4ps85blEGYpoblvMi/mwBsrjN6jWz7QC
wAAVYmlMMLsrIUSYNENnK+blsTpmURZpcbOnls7fZk79yNCDyGp9XgGZjx36v/za88wwR8DJ3Kgj
QEHwTJCG/PjaK7St/nfeuthe4tU/nhjOdHe/SJnbJj30V+7skrSqCg8EyFhEh0D7A8oYiR91F9aX
1vv63HbbwT9hrxBVg1lhzS0IOTqWgMhziKklzkgOX3/av9cf+FlzEH6vJ5qX65cB3l46yzXZq1g8
OPqeiKZEdkYB8iXEO8o/UDQtKOY5UP8NhE4YHIQqnG6BTwdQ2hAML/wMXoPbLuj4UbWzhDThI6tz
uf/qTZpUy8Jr1pTyQNJIy/VSBFGhLsGDYWL353tUrd7L1+bFS1IW4nxBoUVqLXjuB7nP/zci+3mt
AQeo4AEenmMyp+jZUswXwKj+h28BV1C1fE0gawIMCMhUnDGsNkBo0lBu/vdyOt79idlCaAm4dfCh
4EExD2REYhFCVALIpwHtQs5I3auEOy+yY1y+1n08+tXQinBskcVg3cP2aZ4Au9liZGQ/L7/B6jY/
ar6epCuMp+eE0xn3zShANQvhk7XwnM82sJ0XXyc7IJb6GUEddk47vO03YypmG7Sx9Oq4pMAcwYkX
+Xh5F75Caf1C/cpU1bqvO+ZEBzKXNPO5K5MbdrhkLuFGAbzAGnpOQXiMU1D+TlcMriHXDpYc6ueR
uB9ca9Iw7xE/Ytjc/1ACO6Dsg4nyHDCG+cD8TSQXK26u7KrkPkVwNJ7TYQJN6iHwTVeLacSUkPO1
vH950m/1g5twbQ9s1VvQR/+Z8HITu5jP5s+rTCAZwi0kZbMfYvdgJ/wxlKNF+VrdDtMT5rtAiNq/
TDbwTYsEJpk7vJWG/SZWc2PmzEKNPWh/4ze8h8cdsZVrs35fZ/tnoGc26Yo79FGtofxTncErUV4u
quCDO7I5C3X6AO9/M2OL7Kj5sM9XRJuJG7SqtuCgY6Shx3Yxm3/93i8SxszFnazFcjWI/pVHKw1u
UclgAvVU0PsZLrxrmCHX6touaufl44D+2ACAzbvtQwhZZvN8fu+Dcfh2GXtpdKS6Iz8DxgO0+/Wa
j1311puW0Utt5jAiHO3mlCRykclF7+hXyyye4geY8axAH7cJOQ50GOwaiXEmGpcFCINyaJn8J3c2
tz3ED0bLxYe5p4N5s1hztTND2RaW2s8zgdNDMW6mcwLBftMWuX1Jcgbi7XVnT03IAkvJ3sAzAgxW
4mLx3bdutyQgcmK3LlWjCcrgkua2By+jrfofwQNrrrYaUHNuf9hi2iWz+oaoG3n9IdiKapPBlkmQ
K5uZ7J0GqwhEeqrfz6Vk7MFSJmekXTDk2hQe2iEh/8nW+EYAhwCBAzygR2UOCNDx2mdrpgQkwrEJ
DrQ28e2g/UMcZH8Qn51iEfeVhtXPCA+nuY4/hUQ+0Gg79k7C36XfD3t5z+Tjsa7XUxsDE1+PsFMU
KW33mDnlYnzGhJpJqciH6+d3KxV4MBJCea5+LVDzapEv5GV1ue3v5+mhWAh+NXtbQwxbtWS4QFTN
T8ZnrFwJ327Y1I4CTZzAOIjg/fzL0Apo1cpiwjizuPd16JKkpu3L7RjxyLb3VGwk8tXDqhLChG9r
BnLDfOzh+2Cm21Gs2zenWqHMAgr9a1czRjQvj5nfjad/N1qo+6pwWwClN2bI3odOcvAmhVvcl4S3
TJH44+qSABhqbDlAUGueB9J4k7ctrb+MGB9RYc+gohpVkAfAITdHd16b7lf+aXeAhtxrAg7CEeXx
vw97gILjoMmEh+mfbk63GDgrUTr4U6CuBus0o5agkda5rQ0ejzcIEegWuZrwl0EmOKmYu81shKL+
zCvlIF3O1ne/9l9+txwaXMGtESXdGiYpF1j4caYJvQcWqB5TmtohbVkIhuGmGCVBx8xv3oznNYBg
kXJuZB2Hzu3nCz/skl0K3U4VqzlgMMMFLDkzBuDMFdvojO0DSiBHyIKDodNMOODzx6HhjdTh7RQo
+D4vMjyXXYjEyrH6N77g7vKbes9A27GJE1aMEPLujK6f5SuGDkoSsast5AtYP+bb5bJ3UBBOAojb
CFaholO97B7Y4SOh3dRYIoEg0OYYt2jC8R/AvwTJoGByy+B5lZYwgXwUeibuJ96w6YQxCxt6yiEL
pgd7FGYqGc2lm9qy9fAf/sSGxvBaT6/39XeuJpULjPANewIK79xH1uSN+h00jaG2JV0gwU+2I3sq
ju6cNcYpJb/IwGays+wjLA/93pM4sasVZtwkF6zYjR9x8Vsoc52Yh86tEoy3LdBcICD8pFzqyH+v
uDIBYx0chdPef8WylVLBQdSRTQFiPqwrknaT5taSrqN4gmkUwZnEvi8rl/mMlYeA9jRO0qJzvuy1
BvoBh9N31R4g8NiAav7kTeWG8prijyfudGg0TN1P4ag466U/zeOygmEre/nbA18RzA8PqQksUFG7
SGd1r54ZqaWr/Mh5QBEPheRC+DFzKIvEwG17PYlA6Igjsz6z3pPXGrpByeZXBDosbfYtAdUza6Ae
JEeyAn6gWbuMwRyAo/+kMz71g6XRorA7TnZj4yoHVxaXA39kQXHHD/nfNLzasrhBGGONiK0TKncG
LkhG4Lnx3BdmtmavHPZjak2Qgo4T+sMzxRmcH6mI2uN9fTqoS3mpbjWSI0JEU8k4gGZ+1Kx0cemx
6DNI7q74od54Xro1vAcY63ZFcopRHpV/lEmbQXyw29+HT/RPX5eKcz98EYZ9nQlEgcLFdd2Bb0n8
V+qz42FPBkrANdwxWgGKB3PmIlWy8OeGsaSAehI7dWd7e0zi3Aabi0YO2d98sIaxPVUjq1Y7jPeF
Yo2ofc36LCWcJ4wLHWmZrt6MbFdFoMQI1mkNoqcL9QW9m2oKvVfrv3Yve0K1/0YJ90io3+n6txNP
D5odilVqLdpNzsRNvhAb9xfz5ZiwdHZOZlsGKeMEWYoYVmac6JV1I9to7pQTTeY2mrHs6qYSi7/I
lH8m4kYzJ2eSI7uqq1yEYYKMt/PbAcFOJPtuKVc9h0TxZHIXvH+qn+nfV3TQ/Mn0a/JH019CgGgx
fKpGWEIY7YeKJbH7FPZplw4GiweOHqcaAQUixVS48jCYC94u8/Ie5sbJGvk6u9uXmqkyL9o6W6Z/
IKVtDAzzDikOAxg8bHcshTNUshcOwpvxlilImhucfjdI5IhsaFe3dAtGH9UOff6eoWucrmbe7Uef
P9YpLmezZWqfRybGFZQzgGUQgzTeKWQAh0Hf8vk72k77sIke0W3d70msgNvSrOHM8AT6Lw8/faua
GEwE21CJinCyGUBA0DFzC0H5U0Ndoi6gmIfe1E2XGq9+t9T5lIdCECWJVSmp+8vgpTvfc7+HUhIP
IxMVI80PyGSzSJ0U2wTm84bwzs6YScjLfEtdj2rUyxenMAOypFU7hdNYT6ptJYjrolCkcDyIc2Y5
Nfsph2/OLUYW6E5x7Xj89qRK6Mvymi9GcW3L2IE8KV//gHCcX5FcSPAYi0pzwFKYfKxLv/UHuyKl
DhoeCxYFAv42VA6Ll1h15ohoe0YPbp28IcK9Apz68FifeNs3AeLO6YVyE1SEf8a5T1QW7V8DTxx+
QzB2Mc5QGPJdHjvG2SQtfPCLf9XWrXGkp9ORRUMgaRl+Hk6NFR3a/Af+f8fJy8qv1fZkcaHv/VU7
/M9Rg7HGRJqDg0f5aS5SYnIfjgjaLbe39W1NM2DpNrxF6BPe060dQhFSO0IZi1PYyaXMWD2iB8t/
SpAvVvzKDgmJjRnXYlhNYs3/egxeGdXiYM7JrctmkcgWgmr4aBILBSMWm6OKlO24x2JhvMku5Yoe
qnDHibyYRK31/pEG4l3MLDO1HFsZsoRMhEDMq25nomEsklXnaPYWhatSl4Js8imaNe207FHqzDEy
/FOXJC2w5dCwjOxTab9Z7rmJfVTKGDCh8jJjEiD/niFOJg/UtPhPDSYzAx4RweujIyUW945JF8+L
2H4nvpw0eyXOfk48/wuaGFJl6VRZi0u4Qd0KsB+yGSxXXA8rShgNnSpOGrQ0TPi1HSk7b/E+Py7z
uuL/H3g7M5TGi9G4xxDR4Mdx8iGTJ1XDgo+1y37V5Ht+eSojFLiX9n76ly4Y0NmEu3D2oC3iOSWF
gTOyc+o5Ey9wCB6y5WM+jU7e+3BSdyoV541XZuy24ugy3iSYt9SWrUsVa+TeG7E80zFuDm+enAo6
ABr9V8x0CmSvvpHLV+yqHZ4Zwd3ijd+wnZtRJEMWtJiTL3rzG5CqyAyeHyNe4BGjNmBqa8KBpnyn
1+Up4UxkkODB/9R/BdHqzKbndJhBjP7h8oA3ILFAMcHEP+8ddQa3Ci8V63WG18D1hCZsisUyBEPA
Z0QtCRZjtzdrcqCyE00I3TrFDnscpnUZHws9AsdYaV566IonyGcT3g2RbkYmyJuqc6aQQpmZWZiw
UXaIx2mynYU5X0HNEKiQ2FcueLx6YN9fU4ve7F6oWwzx+qMD0xquvjj9GdWL+43JHgIojrIcJ38l
av1+V8aNMTbRNDNwYLaOzrPagKvygwkI4zarwdisf1O8GfkW2lI690K4H/Il39EBhN7m8q7nkRBL
rwgqU2Hm6iBhhvkKusVL0oZD+48gLs5gA8D6+Ngthbz53jH8ZpN+70AouBhfFgeVnA9TfkvdVwPs
Hmfea43/IzijMabxws0LAxZxJIjXY77ECQ25zUyvNGviUwmKimBJYorki4/Oyc5tpb1Yw2dgdsvl
n8/2Y3rM0i35rsKE7czH+PIrVkBjaQ7gBH6OJ4WpweZj3GHXvKPsxIq+Ibay3gmtUcKyQUNHJcJL
aqFrIHcgllTdMfEfu/c5GwxYgRKCFoAeHUG52NVgheJ9iM2IC3gfhYZuXuFVbxCNkwMMJ9dP3NaJ
NaP/54ZGPE4eXujq7pvRH1wXmcuvrKfGBZKF5MGDlIiwb19hBT3cOBYvp5R8uG33C7arUPLuSHFl
a7bnRlGGdFEewPGrLX+jJ5I5jQUlOXM2T9dHte7GvCW7t9FqDL+wBVDMGCE64mtvXMfJ3m3sPfwm
KNNG3E35EOPzjVkQBCBasQmDarYqo/n+T32m6sfadMwTllwr03eYf8wjn9PfT64UxgwrzdQNG1v4
ZtvZ/xNMtr3GCsNaW+q/V6QBIPs0/yxhwSk0FsXvYkGhyLrxJS7+ELBHNHiIQJz3eCmL8T83k23m
jox5hqrMF2+IN/lklcAFZbmV4k1uhj1A5NsWVEAALx4O5XC90WIgKDf7s0AoxpMz6N4iOfkxhO+9
EfYkNfOpQdE7vqBGWQZsNMY/xMMfo1kEE2PZUfC1Tr9FaQHk3Sww3kNshp4cPJ2pQUDJjFzp97n5
JY+NOIsKPuDa2zIZaSkQPsF4wUwKloH5C5NFYOZLtFO3hLySvU3joNqpvZH2MpaZ18LlAb/sFaTF
P7SH9K4Mtmpjf3EvPgUYTEwrwUTN/Qb2t3K3PYkLy6I3l2IzcDntYDmBxoyBUwlKPwxT88xSg37P
CtnIFEIsENrZenqdTWznDQpu0qkliq9gzGlcuZ1Dt1Q94BmDAvvo0NmduawYoBrJJ4rpSUi5WGN8
eb0+9lfVvnRO9xOOdMQ+EOL0v+4RNvM6j2bYX2No/Lah6pCzim2JgR+jbMKpopqwbpKr4VoG90og
C6cDDjBPnhQrp6t8WL3gJ1OnuPAd4OoIEBZ/INBAwTWnFznhmaju4YxQp36tI76dE0s3lADzEMeR
WQ3kKintYdR5ysjJT1dRT5oJu7KRsAzRX5p8pDyAiwHXMJ0uGywoxH88Im4AjBSYT1m+kRWyIQlq
nninTaY5OZpatm+4TyMRJg/nuzKvVG0grR29jhKIvKQNOOS8zYLR90cfGfLJyfPVmUkG/AyWB6wP
1e7vixImfe+X5pUlBcIJ9X1+LdDYu9nXuqLOD83DzfvaxSLZtO4mNQYC2TLGve7tuU9yrOiw6sS+
04+ODqzlnyiCJT3h0D4fH5tngucX/bMw6uS3Ca4XC/dL44Je6cYO9Mbwmuo+OiIeX8hWz9ZvzCj6
ZpRuUSTPYT8am54zMGW4n66I+oHXrZulB7APT0b22MQ352OzOT4ER1x2johxwxk2TcdxF7CFh+cx
odRQecwoBWk1nkvekWbO8oQIEx9GHmPEmSWdYTgPG30fjS3aMDRjPR7q5pkmikS3px2BrRk6UhXz
iGkad8L+AMYR2qibxwhaD0fH2HCgxDqPPxkKJ49swSW7z2c9STz40naizGI0Kd7h2AL3bfGEW0wo
JcF5jeMg9tRlZcxRr5fGz/MXv6xxBPgsHn1duJX+//HK5HsCjNAxfsBZKIoeMX9Or8SBNpXsn5sv
DBwbYlcs1agxerLhNGDdCkBCp4cjhvMi5uV3kcHpWz4f7v/vp+IVjo8XD29dOr0P7R/vsz3DmQef
B6yb60l77lfGkTDAwaKry1/OEQuxMZbNFsol7IxJWWwJRD+esd6yN2LGtBHMKyq9q7BtpuIg5462
m8tyy9zBkqRgGvB+VK+z5bOrwi7FMztXEYA3tIuh6i5tlK2iA7cYCCBg75E6GC+zT4KvYvxuecRR
lwExi4ACkEV7iyRRX2oQ8BUjxYJ819zXuDKpb8IEdzDjBKUqCDUhzLP2cGMG83DScdTQOnd5Gvao
BvcqsnWNY3KKiIB8rMap7g4oG4wiZDh6EMiYBvFa6LWYDMel/x5bb/63XE7Qxrk2gOl+Hz5gYhj4
D8VT/yIvYnSoiJrZ4wKXsGiTn45RaHhpdEtvQghZcINglZulK4qyEY5nxovQMxH2TTtMl0h5pC9S
Hzj9X8n0S/HbA0qdoIPV8bJPDs3CUV9O4idWv/QwmPA5Raz8jCI1eWHUt5cTvt+s/CIexJjOfJ3r
/Sms9+oSFyHFgiUhijCV0w9wn47Hh8DXPwGZ0qNo+DtMov4j6byWVEeyKPpFRAACBK+ZSnkJGUDA
C0HhvRVCfH2vvB0zMdF9p24VJaU5Z59tUAO67z9kN8fiSGTqJ6rXAyxT/1GvGZZQKlfxqSk1mpq8
h/fhLn3y19Ny3BKctzcHQx2vW0CEn/cSUPkeepUmOxxmDlRQjIHiu1ddLCg8d9hbI0xv8XGDPW4y
dB4hbe8sqWJ6y86YCwL9S+dk9TU7DzGbU+s2taJWIdVOAi8zCjCQsx9sWgrKsxezHhhuomkqOjUe
Ds0/JL/ZG79GTCfx78vaybHo4CFFkwNTD9ujLfYrJKJ+cqRs0del2X0yQKXxJD6sM31vB2NoXMBk
0HJAi0fMEznMefDc5Xo40vjjaADMc2FqZTSmHRRVDZUgeaD0Jft0ddk59fT0chmUW60Czp1qyZwQ
UsgNz3jgXCfmvJnviHaH7kmzl8OzPMbtFQHyWKY8SBPbhfDF4LySiWs/pvuiSkrmsKDA6qma096w
O29M+tTbG/LFfdA/Z6CA/bvKSFndJiY0OJeDLvm7dWtySkp0GRd69FvyyQ6o7V+WScEHrQzNNLGy
uUH1wvxgaG72KG+A6F+4a74n7dV++ajtY1/763QdsqVtc4DnDkudNUuiKfL1boqMFg9MFCirPUZ7
tTwxHR6kC/tfEwZU7rVikmSwRBlIriH0S9eiPYI++VrR2w7e9mGw16xS+Og3KKtHyyBstdRs+hvV
k9aCpccWuC6N9QDriAAOp/ENWXuLBFIpLtH3p1NvDn3VuAgM7CEPEDjAi8YZTn3oY9qqrp1fA//E
AygdlUHto3Qx/44P65nTBjCsoE4fSD09uxNHLYDM++1UY887t+N3Urhd2n2v4WJS8FkZt6g17ALs
sewpF4a3mDmrx3xx4Xy9K3Pkn32ZfFc4/+2tL21IhvyJ/rI9refN5c/TGbbMRz75He//bADS+k61
OmLMBXTfB8gaOhMDDOXq4NNAHgGO9SD2EN7q5Q7zrwfOdYzLx/spU5Tqa33WT1I6N1w028uSmNLZ
IGzHneg0afu/sD/5MJKDl6x5qN0YEjBkJpvDoXgHuGmNfjeymIMv3f1dtPb203A7ZbTvOtcO0hX+
u0B1geiO8wJ8Yf/HOzr/Qdkl4xi1IOcKPt79SuwMJKI2m6AfmnF//euN8ERpaf+hf8fhDVDkY0ET
3297+xgEAzC0dS8gYze/Tmf2KSiLBtnT3TWEkYIRmSlEqPXLBh7GfWd8gXpDYzSw4f3SuB4YZHC+
HUSbljjsMjUHf0fYFhv4lqEVYtP88ZUtuHPUUx+bwTkHAqc5dk3u0VClw1jK4NNTPt0tXnyL+jw8
dXxW8JhhGm5nz7imuF1DZN22t8yWcaEgJVeR2x7PYRl25MKf10xUrOEPVR9GW3Q7dMHWH8x7/QEY
cugqbX4CpQQ+OTLxqiNaSnQ6X4F72zPXhGXWALKYDSmvWFWxrv/xl11KZVjCzPnJQdh5jE018tt8
iL+avn5GeUUb3z+5nMJPr/vCg/yOD+kANYdXKpPigAJiry5lWKtqyTRXjm4bqvDG3304uiEfdPYL
9aRXLDbMtdAA0MFQSr71/d3i44Dm8AOhuzrVXCsL9X8oucPfS8tZjTpqgi38slDMvttZ2zb8WdEY
M7h5TM8iXt7s8ZczFNNCQiDKVtg0lx08F6FQLqSzakxW7GWUEMggN0dLa37pzuMe4iTJPv9w4yBY
p8Pbl0kGW4V5mjf8rIcXn/L5jHl7h7fKkQt016PGGT6y4UAwBNXoMcU6cMm/uXC9GTFiuskh5aY3
QnHZp3uhQDEDo/jryei+Vx1eanev5tfK2QVXzFYARRrci3R14AOAZuAEbhPHohnW//8DQrrDzF50
65xPMqNpAp1n7gwFTt5htPo3it/bnUqXAquc9PAtY4q7BxWHV6H7mSaezSGIkMOSCGw97J23nckT
/F2td3kK8QSLp61O95rcraDLGPht7cB6WcTUd/yeUW/5s5ryyzGedXcOpdtob7NXkfp1wDkuVJc4
c+kxIZFbojOh4h7BLiidEfaxLNC7hRbkoi7uH1QE6TGSp4cy1UF2IyPCYZ6KOgO+4Pniu48km3Ys
4A2VvAc8s7NnkBAeezkET6ZOmB5qNZb91z+Am9AoDOc6428+/4xQtP11ltc1Ux3sNQ0xbBSY8ZKz
AIyaQz0B375650ZQ3sK6A9TrcIg0MGdiBzFmBNzSa/GuRwwNySS7onstdBO+uUT04Q7NNk1DHeuG
yml7H63uQh1Niw0VAka+yLIVSuMPWBHTYES1O74cVFW1r/BRGLYQWAgtA2wMgg/2uleI6PKNf/xX
Pb4Qz13W0LHnlRmwwkCw+mgc8B2hKKfN++mc1bainKYG17pZHzzf+fjObkQNCD7EukC1TtiHzvrg
1RgWAlf9IsBBNECLtWn8g1OblfY5SDYNvlrjJqJKCih/odLEcTBcdkhGz3nx+Z/MWQCthTGSDLTL
s7gGJZgxUjPBaZeZUwKM0ZvIVzT6+3ot3arCbWB6MqZz85mYjhC1Y4sxQ2nO59OhGA8eJM0tr/ji
eIw+XuJvAGD1zVujnYlNtdvD7+cohoO/YQt6EoTwq62NiF8WVk1Nef8m56+NQHnzyatLMjT/8F/X
k+vuzWtWDBmAOHFpDlqB7lWr8eh65QCDAd5ybQHUQV2gfJQAov3X/iRdLMJxX2s/SSS5y3Yvgqft
klpBl/31cJs5GarfDPGqvZyzxiD0yQSlPqYgwu554N9uoyZlVTettMH2gosZ5ZzVzj8+5jL2F29r
gGGskbXL3h1b1tCUvIX2ut9y5k9vyGmmTxSN1uDZfQW7pJPDsYEBUnTUhk7QdMAWmfQ/Wxw3An4M
8hQNGqGrO4RPSyeaUBNOo7l9n7WY6y+pjMGbInTFnxznMGjvP4t7qSPng2lzy6I4MdnDv+BJ3H3v
653BfK3TnAuWU/ej128LSpcONtf3A8QfMMURYLV+Uf+OYgq8crYDVWsqsoJtm8Xywv7+Ixx4EEcb
hYNkaE+XaU5b9vQaTucvofGxTX/keaz8O73d5E7Tow9QLJX/pVmML2q064iseWdhmPG5WJWrhGs6
8T4F7Tv9CucmnT7ziudOOGHs910Zc86b0uFK4XTg0N4c7czIOHmYNhdf4XkXNQRocB5gb9clG1uS
j42DGHWkfy76hnhUGsSA96FRBs5cbxcmG/58z4eiEOK6wr12nHHOvljWytvor2DbEHKCiUHj+Q/c
/DNdfrEMd38Kr4xNhgTNdkAxmUdwJGh6UEVFJ9uzcvZLD1742ypRUMaEzeFbJMAt7ApyLjyQUTKb
cVXzZwIMdKSPPVCxzGmluzC8eMVJbjQxjg3pqFmY8Ew9DxiVFHLwao9JDxMXfht91aOCB/cIPEco
IX0Ymw/8bE45q15JGtPYkD7WokGr8DiCM887MgXgu60OXkEw2hLFsFSf+WCCZQzUUln+neVWumOl
Bmm8kzE6LrHz+PTZPyxIeFlHCHUbkXn6ssBYl6+EOSdBdlbmPXNIEuLAjSNHAPuCc5x1YLp/UGFU
tunGmxHri6Ou3iK9H44accb9wfPnmuGvodbl8PsbcfcB4RbnJWDgZnPg1wNCanvNvFDnWCV8hD/D
4lfHO2Fve4wNCujJhvJnZRiHeO6LlWhOi9J+hclZfxE3zd4ajR5kknDE9UY0Ma8ZyCOnFGtiNMzO
lpclofK32ugyHnBGxPGMZaW3BWdWNBJe2yteFmi1Qz0MAwLaQuZR1esr4Pqn1xRjum74V228bPX1
6XydeIndsBJOwimoa7IhqT3g1xxTerbkPEKn5awoQi+yM4NlUFQ2PfEs/i5pGN3xbtYXoQdSfEQo
MoFmEj4uku/ot5RSzkaf1Xrm2koTxTv4Fw641ZisEtktyjYK1u11GYPpSss1vEkuL1YcNiKj5lzv
knXx3vbFrG357tZCOXQS6+6sG4U3fBoGJzYdAjRrfLFc/ZctYoMfofqp2HWt7zCNK/Zka+zXZDY8
x5gTBVfMt5oFXkm/DfZMksgIuOms24PXXJVnGWYsVexOY4/a0GO1sFTj808AqrCKnG9aiNnAlyKj
3taUIaofMpXYmNS1PtM//pUHpvSOicuhYkG+8SpVyr/6/iyEBtAzmB+ZWXICrEpW7Mq7CBMGEDq2
5paOIAKw5UypZsfgLfN2sN3lkgV+GM38nsvRshs5EJu18wnNIBwE3sk9YDkDv1GYFB5QZfGVYRiz
2FubkN9lxKSdmRGFItM3atejLTbXIGHGDkLzVMacmjLifGqvVwKGPfPXGb814egc2UPWLOvbcIQz
4qT9JJqGWz7gKWXcvUItK28WskMxXx0yaBAg4z7LUjkOq9Wz28oTTjWlKPXY2zNWidca2V524BHJ
d8a7hSLhGH6sXItElsnkOe3LIFV4ADOXELMx0cOcEFuGHjmJlGKMQzdqCuIWW1KJRIxGHTkEi2RV
jxxugIU1+uwF5yMeHRkfynv/ZcmeEyorWKI8VsqDNPa7SxUuQiUW0z7y3AQxDNMCaZ3EJCB0xpU/
kLV8l+c5oiays59adkKul4sYmyylyLBpZobAcRdrmwYkRFmBld+suH0Q8ZtzyFC7Kf5Sb3ZHOxy7
af+GSmWbTqbX0YHez9p7Nzt3n1TJwRzvC/FavuJasOr1z1gTDR29oGPGe/mIKaYvbKyDmNNBf8S8
yoj3sv9g7rnlhpSjqJbRBcQUxDn4JkenDGTeFD3Xf4+JS9/2MtKEnpvPho/nH6wnqiTJb7vUv2uV
ptC1MqLz8PXPrmMyMUHbMa9qahOxeCxd6/HnurGPhHmpH4+2ULawBt7Je7z8OnK7DS4m5lUGadZN
yd0fdfmaRUzJfrJ9g3c1ZtmSWR4/U99FYS2MNSIOaNSW5M3rECekmXp+y7OSeV7/nZ0FrbNaD45C
bhcxqpF0y7Ypfj6renUviK+0Y/kml9kGtn+JdH2O3LxfPB1CjWd7f3ux/U9c4rX7mfsH2+3HiBqO
kDsFyCXHS0qabhBFfWc+r5Zw1qc/O7CCvB+Mq4XwMaVzg1JMgxIHJTKJIsxGxnEz9C0raM9JajMt
c10Jl6AZEjVot09yG3Tiy11NyGebLqJpmyTnfyFOrntGC+TrZFy/HLro03IOmUEq49ZYXoapu37w
8qfYf4namWBKi3eczJ/MBkF3d/KUKNOhOoMkPgQqKMw0xIpYO7KB9W+XUu8JnYbOW5kxexbnSQFV
Fe1jxNBIT1YbE0DYGFMmsK2+KNDm0GDboeLR8ZlSaNag64zXvO+09lG+yfRAaglXCstWj6RxAGCM
irtC8VFLX6aVuBVnZ/t0/HeMnfOMOeJnO8A/btaqhWLzrB/UhOKbpKT0uBJt1HWFSy9gPsg5jjZ7
OY26K/B9e4hfh2sfh4gMHIYwUaWaMmin3xUiFNd1L5akoI85zZG6BYcC1ErVerjwdUcta251rTWh
Q0FQg/ZHtP5RUMqUP0qPchpEpP3NI6txFROThydRbi1LVf2GjR3fhL7yFtNsKry6L0t4gfYEn2xW
ZU8FSKh10tm0yX1Wysmh6ZDE59ejPE+Be3C5rXlT5EF12bGGHWFMM7muDI+Ubl70FoVe/pznNTah
RDCeMKlC4sFBEyqaTvJxG0dxdtxJKa3gpscjIDcjO4oWqQl3Yp0OEgJqS6LaeuzmRQpjjuHGXJs4
ynrC9H+vppMBJHXZBvVjgabbPZnp2BwJfI+lO7DWPQVMrwit8moQtp+eSDxHTDKSHbCcHlzExtQU
DICwe8LlXrz8yVGuB15KRz0l7caBUzXvCkKwWD7bx3bSsK30GqXkBLBQptX2bWET4z6ClGjEpsv2
bMI+2TSsigSy9l/rIXy/O/mpWSOd0U/sJXcLMwcGRGHxAfTNnD5FS8di+NwrSQimRNT5g46Ib4kv
9ymvXfHECKjnK04hCI83u+KDIMaSPXH3x5fcb/jvjNjmNeCiO4kAYp/wBNViod7WV1ftJNawp5px
txf21e2vEnsENDDKRYlqhVi27+bB+6NhYdQb5Mcj8+Q9LviTwS4lSAWpq0SzRVhabUlgXpyHfV8x
9SiaQ8fRUYlg6KjpRtegaDmKBAOwH2gPY2aLhIDr/29zDhhssDkopmbj74aHECZq4MRjY6ydGTX/
TLqkA8eCEmr1pnJhkaAgZpYtpTtpvSUZZ3mO4yj0rsg9knFr550/iQVNk2uvaS1vuFzLxxrdHnMn
Numez4ddZEm0wHV5JkAE03LvqvpYVYGaPPKxOQFPDx8WMdmGcAq1z+JFsET7ZmEv9P91UAYpwKqY
4LJ1FlFTbxOUEzH/dOGpsurtwOVKeczIGtukKVGI83rSAqexJmtOjHmvKcavIYn1k1Ze+oZI67+m
++J0XOmkbS5JvO50qly7yMc42MSoK6UkXsJNDdGJnpaZtwARVhDTmupeybTRla0K3S+C2y0xxF0Q
COgcWfmXMtTvWtVJ5odhI7mw3Y47bws4726xpGZP/BgzcSKixd02Enf8G3cKdDfTp1g+/fGLkYQw
J34JAjD7wU5Rp3UV9rUt3ay2OtMZj5lsvRvXxS1ZoA2Pj2K8vTuu37OJTvtMHmERnsKzYG/HZO9x
tdYButp479bWbNYfXidvZUZXIbifUIxRmb4o+yT3nol/gJ0Sqy59ldz6w9B/xtTFGR1FYkRFiCU8
0dDXiGw4XK58vUlwd1KgHrXlc7bWuJoDfznHKEffqwv1nyxa9C4yVDNF5euruFhtzGyjZ1kFRz7l
5pFSIm3v//+5rLCu7ygIAhlTbZO2RI17OEJTJxzdt0kFzGrYz3ly/T8uQxk3WMnw/3zqctomqjAG
kwU1xPgu+N0a44Iav7I0+4l78ztfxvA18Bl1t2ljxH3IkVZxGDbdcZsry8AUmubxPolVK3FZCqzw
/MHqRT1rqTj88vn508OwwqD7V4n1fbzN+3R1CA9v3C6/k1jGhwQRqCwKMu2c2axpcZXlRM+PZbi6
Ky/j5rQTjALPvCv/zkM72Jy6BMYjhRXk4VH0cO6ETjXLwllLctfDcpKUnGuS1Qn2Tl2ec3Hs6Ixv
XFJDdQ2wnqNzaYmMvv1LB/t6UOeKVaieZDym/AimsGfqGgLLTSutglqkJQ5wBTmwPEMCULBNp0rB
aDttzYKKu1WezpFhiLLYbvMTCY3c+QCcN5pYzn4dB7QeEBzEX9tiFVm+xRbXdc5p0lioIFwraMpK
aaj0JqbcUkekR/yHyuTFxSkJcRjHR9iXAobLAISWE6wcGZSsVvsjczdfrx9qioOmH5GgzMw+xjKo
AkGdnr2KxgsAaQk1VvlcvOvBCKHWgD+tXf3WcQbswXVbfmP/Mtym1OlcnwMxrXyulRfsULhWNo4A
Ycrz9jt2bzpmh+eSBZLF/JZ9BNHJbrheA+BOjxc5fI/mfSd6ces+KT6of0ryIKkf9JN4rhp2X3F+
o5InbyjfUXdSdZLG0aX0j4Hs4uXFGuszMq89HH9RUkOQVSQf3p0tlyx3AzP9Z8sKPrOALcUGQc3M
gFr8xvhR0PGtz05fTQIqFI68+df7i44jmDI+LAwv3eYcvZr0DjuP6eBrREVPauc25R1MKHSPRMa+
+fLzCJ7H274Fa12pYuvz9+D8pqKAoMRiu3mMPCkBZrv1shlKKpd/b8uPOtzvfT4gETotLt/obqUY
6L6/wsW3fZDgCCDNbnLfNGYs3Y8j1VexcN/AS/po8Zv8kPWuoBKJbktTTPq84a44/HFWIqe1mlZs
Lp/yyvpsus/oZDX1RrvLLfE1O7FVx5SOJid7g8hM7pyHNekrazvG9RKxMuhVWyx/ExhTOdGTVcAp
1886cy29PqyvZ58AogyE5rTyWxLskKvWOkgzXYh3+iYntCo+X6eLzPOhDEyGGZypL1eSfd+2h5AS
mUqGJvYnVxd1gnMMGH/bO951y3vagJysRV5C2sMagNyVNgzDZJDUQdd/+zWEezpVZOBd9Nm48FAl
Q0KMdNrYIL2gtCaLzkWZFDUJ9UjRIhcN2/TKoK/4rTVScsOXhNmrt2/KOmQG7nEPKBBGGosf+AEe
ThHi+hATJZcnpWhsGm7H6VIem5BaPO1n0CO5bBc/yRDFcGJzjs9UJD3U4bwzqvY+B6bmIukoEIwl
6ZIYBvrn8Xm+3zwKfKLnuFV7iGUYlx1D3atVxbMkLZMt7H/shv0KquA2/KQd+wEXDknA9OU1Ujyh
J1iGDX9R3/1tnuP75oIlhv8h8mSALYJAoi6P/innYriLJrRRNNHXMYELZXBARX33T9MafNo5p9Di
jikCdJzNTZoxGMZQQ+ft4taw3m27RIGOTJn64SkApnawZu9B+LAPpegFe5/opjHcO0w6xCMBks6P
eOk34Rkke6ZwtgENZWc/8AeEkbJLzLQ9xdbCrRb2bvWcH1Z9IiWxO+ijMMe/ImzQT9XMO8AfrceC
rX0C5bSePjlUc6NjaZbfHUQWah24RcOi4kxOL55z6SFbwCSsHDYD+j1VDQkfFBN8/oGc10Tc2buR
6YDWXGbkSJLERQwog6b07H+pNPn+UUMr260lRJh+TuuySzqcZM4ZV+i1uSTQ6/xzDk2L/56GWFZ0
FgTK0hIscdM5H+QLBjPlLI0ZXB8f70xU2rOXVywASD8ZeNTkBIG3t75Mv3579ZkM/GoIc6DrdFbF
m5kqUBp0Y9bczfkFX7eTdEYfbGy1NTdqfRt2U3amu+wmC0WGYz5jmco7IavINUNQA8jCOjv6GS1P
XL70jLz2604+/xGFzs6eGbDCbEFei+sf/NyX/WO/PuX29jdIxjtokKoRxQzG9UHQi+8S3weUjXhX
SkzqmVZT7elYJ68vtLyKsrYVfEGKeL3XtG8voY66fWjUsPhpQytg658WDUnM/jDsvmM6claVi0Uc
HwXHE72dQW9HQI24tnQTLMY3O8sYnbZ9wEoOMU549YuMZWM74BAvGUa5R/fsVkNtpPMhVbUOOc4w
T2hxP71IRj6S3tqxf6qBsTxDEaZjNhFY4wb/xC+yNvEChfaJWUtGw4/GAkO/hE3v4SfJKV6x2jEI
YY4KhePM6kCYgQS26a8ZzpO2pXbgevjXXVPMMZwSTfMes9Qfo2yyUHgJ3DfpQg3CPZ/icyKkr+Ks
JEyIbNq7JMGKWDluQatkSa7JU1l+bXp7/BWe/k/1p0e3FUFAbczaRQdgC1c0uShpcww5fnAGtmbm
ugzauHBBBGb6PMPFpYd3wUJTOfbYAsS7CLEULU7YwVa19K+kHL4xTVPHDPcOkoIO8jI6IbktfSol
OtEfHEta/3Pcnh7jF04WZVhBwDLJLhEsLDhmTeeyrSkqa6LJANYni1V/g2LUgUSzfcJVwYUDGgHk
KORVEMCyE5XgXTigNr3wMe3OmcgdSK8ZGk9ikOopJIY34VmsCvx5lnAXyf3qr/Y61qjTsmA7PCGE
RC9gy4xisbei8+GQ6zrHi3UYiKYOk62H1Qx+O57DdaIZR+Qo7ayPengt1bdZpUw0GZ5b17hck6zw
JnL5u+xNsWhr0BrETeSYopHSBvWmODYBkrIV2MvzvXV3oT5IE1UwhZZ79AnSJaaIH4NXzmt0jBe5
4XNNBofkSYRbhyPvLXVOIc3Z9KS9X2EVGWkbEy7o7WMjQ+fz9wvgXdk3TKh6ycJ9KoxOCOKrXA6u
j3Prs26bYtnyjahGLbHwDlGLusQrWDO6PQDW54iCg+RQ5bCxe3bP7rPiLxb3O1DTMQRJU9x8X90b
6KguqhtpJHsf78rcBJzv8u2oBBuAJLpuxsrbPkyOIQ5LAA2dbOBhpj8epLvkxtzFxhNJdLJLcVNt
EjkbNp8uaP4h+nR6Q/pXql9Ocphu1XC74xIgxvDl8fqfkwOHbhO992Q3Q59o16PfhIRANhMZiUZ4
5FMttTTvwsLvEEZsWgZILSUQBnfSoKrHkE/BisrZj9zb3pmGATNL9YBpRAVErg2wxc9+Uz1Srjg7
Lm2M1OZX0Dt+0S27+WATxMDd6696MByhWRGR5T4Bma+kid2IEf0xzFuA6Rm2KdIdcM4ZL5buxHxj
WYLib4EupI1dlDZm0/rS2Vse8gF3oFdnJrv6BDqNJRmRBx+lj9sXKgKKE5efzDcg7E48OS7FZ0ka
u4MKwlnEZLUrip4VRlghTEDX0EGvKjgMwehWrDjrQIuKk5QDaXM84KnsVVzZv/SjOL+JPF0AsmKr
NL9Z7CvA+sPoZW1uKewdyCH6+eyGd4fz1sR7kuG0upL1pZVrXY9Hl48XRcPrS2Pkf9nE9Kvbp7VA
NjYngv7hncCtjQa18fXEQFn1Z4tRm0vpSanVmNXw7M4mrM+zy7lCW83x9cWEymto4x+riz9Wizuj
OSLA4a/BY/syH6g5NhRZKI4ZtlPiv6QRkmh1mxxHA0RropWcHQj5UDa37akhmyE5CUdmR/bZGYxq
MUbNC87xSrTTzALzsWv4g8KBiptPRAFx35z9T6aZqTtnsV5BUHW4a5027rA2VhYgOLUpKmJHOHW7
mATr8qUiqhjDSlZ9lb4UnDZL3yW6yqvxKOJmmrRAxmiAuCVwOrO2VgDwxngbkgk8EXuCXaN6goMx
wiGg46eWx4Bs76AqcM3EJQ13Wj7/LidVwTWtaQPY75fQkriY7vnYsiFSWaieBp7sgftyX9ydbBgz
ac30guEy99jH+OCsoUrzd8HDjycrfQXsBehtCQtIfjA8If4KbFr5r4AYShZ0b8i1umaI76ygjoAo
fbPmcJFTafPb8QmpdwchEDu+T73MHOV46H/80uLv1yQH91SX1aFjDIEGbRiIH5Jrddg6ZmVZF9PN
ShzyssDOCEfRJogQhw9PjB2q2LDonPmtSsw+XsDzJysnfWL45ZeuiS9nDVBBcqlbT6vt953/nzk9
C88JLwf3iCkbvMr8On3oMKnTH95tbUy5xvivyX02cN4xQTNO6eIwFXaHB7J7d+6haOxc8BoKzJ2N
4pRw1pKDCW+6VQ1/O9n1xdG/EpCDPIxVgn1tynFFT8aPJSAdbxrMBJCgEWTHtfSe8JPwMOpakBlg
95XpHgnR4UlFC6aH4NYeeMCCKmXe3rY/zmd8VegymD75EJ3PkxdjscygRNrPu7NHQc0lF8GTydzR
/jHTewcLG9nWygQvwX9RndHK/yAGdZgL6lnLYfiwARnPzu2v5XWR3sRBHaxfyhy+FCGTeIw1HL4j
a7Xp11QLJnBqelUG24bF4dDwjvE95Rx3EKlz8sPTMNOB8xSrd4ANEW/qX8y8Y3gvpFlt1c5OQzZJ
THYp94mhYT9gnLbVDhpHa1BR6H++5IGJOt8zILSO84fdsRkSk1WXn4fwrDMaFfWA3qx1yezwvUuC
le5X5JMAaz5y0Am6fP0X3GfHSXZPzyYP+O6z7da1X2EJxRdRHKE6/oYtTmZXL/XfsPS77EdghzMN
qfHvS9LW5ofj4pW1RBFH+9hShp42gc9DVLx6bMFmWJJe3/47pg8beTar2CTrFeT3FWJ9YB/y65iE
BHJeEJFPlvpFswe0VRqy2loAqajXcrGFUVZmh+DSlMihS8cokJ8FKIJ5wo/i0YA31nd6UfrFYlxc
bJzQ+sU9AgrAtAyYRf8D/FzqKRzSB3kKGXP94LuXeHq0Seua6thDvMR8mgXEsAbYKO5wqjE8eiRa
8opIH8oA30y/sf3N8WvnpNGcNNh53DAQ4brce9cUMPS7OVF6mMkAlySGerrupnkDI55fbDxz6SqD
E0cavlZca+/1df3Cmla9U4yUv/HFJq7UqvgTrL/AlGiWm66x0RnVjbDr6ZW7D+7ZXd+gbIF72N52
xRpnO7cZ9txr1p18nXZRBie6b+uowm7UchbDFr3UD4coahGvLECC73fxoljSNDuLVgsUPvph0leH
ZARTv9vXmNBOq7EGLSKTnhAwTimG7GC2HGuCL80RjrPSyz8u8KBG7tiFKq4vWXJyZUU3BNmsaL7o
vJH0nFZvp8MiOlDAquuV9BzBwn1mtHIVXumYPWDbjviV75a0p+2XoujsD7/bZngHNjW6JGiJ3V+v
JtK65ETmg1nAUAgfZ1319gfjNoEAcGs6xJlqy6zHwuVfDPGGUgYZFuqHKR9WA+Ep+uCTQ2KCFjIS
ByHHJtLRzmSPkBMmF/pHjIiciwX/vCXH+vJ9R7UIjsBlDU+bKmIhoAHoHthGj6zhYtmwGhROjF7h
w0AUFTWY88+nWoeKA6nIXgBR2+B80n2rbrqP8bwHyFrIz4xSnbLqklQh+7v7RBit27IO9wvcCSok
Su2XzRgmbQazp0IGoXtJh5s8v8ADWXGifWoMVrHd2CysB0edAdHzNyJvBLnYLjEU+GfA06d55YNR
YVccU/QLOJxhYXmV6cnmVsRjD/OojlPDp/0yfaDn1dhGBxyafWlj+Ev6892/eXobEskVTnW5U2HV
07K55sbXFbcj00TTgVAPxn53egTCsTDOXlfXpMHV4RqXHWeAceQzIhVU2Wt86OiDDY5DfZ7rjfRm
FDtweDkWMAnVQ2/LvmoML1xXtTPIW3kzG5jKqGQr6cM0pb0c440rgAORcljcUChgBZTxkAImJgUQ
GxZNUVvEhpg/E7QU/JyXatnV5Oo1/XPCAWLa6IGtJw4KHI+jDjXLyx8QmwGlFz8xnCWY3lLBNfmp
TiPcNzLwZq5T2uvgnWq/vLZLlNmLLZCAy5gkruOP6hzTO810a1INP+P7mLZ7obgy2/Eeeu2UrOGz
88KftbOjBmRnmzzI4rtpAy1F5Max+c++LrL5JNZlyBYCu5Hn7GSgAoUIVIXf+EWQhgKv8BfywcOl
keQaIIh2U+aHFYHPxPst94fosObShGaha0gsIYy7TrwdRIfRJTnNLvBkFlf3HB3Tjns0UdNglQkA
u2xPsddF/2jCG2SyPL0vB+kPEBm/0dPKGL9jJlD35f6dLXJsCIZ4mpfUZJ8Ubw1AT+RzlzbCjQd5
ui11dvkWUD7nrTETL/q7ntuD+S4qJtnkDUBDJztXz+N2CXJMvI3gTu2DDs2GBtp26oE0JbzM7j6X
afFytz0kR18t1cXtoWeXbI1qvX0FN6rO+q8qjrINZKXP79/wvTKHxnSwqvjoNHsOEvSv3XSOO5dC
6Y3QtkHVYPVZH6YgofYz/qQDJOa6VTq7Ok0V2JrLnFuDY9k6OvhNQw9lRnZZYHsvulyqwHz8Kri8
4N+a9njjJA19F4Q4iiY89b8dVN2gDEDAXgWGncRCPXLe/nXeIxGqiwxCNv+uGHgx8AK95TwiCwJh
ZLx32tSBI0zNPqE2xsNTgH4TuOzuHsjm+IoKZB9DRv6Qatdnkw3b1P5Zy+r+cbyLAV8aYtfyduHA
T/ppEysR++WCMlGBI5ymhT3lpKn7OAvhBEdg3sDlOHLp9L8RojuJAb9lZr3Z1X5NHmLzi9vD9grz
OCq8R4641AZi5a3xPI7yja35kepufaS1KUgsHp0STvYHjdXeG0woLhrEAWIPSHI4aqkcX09u9S/T
p/6QYNHB/GNanZfCsyBsr7A9RZ282fRWL1K6uW2di4f1ZW/FWpGVf5h0h8j80J7svd1kPf5J8iIG
KciHdwX5v0a9i9Bp1BRc8Z5dRrj4iF1yG7Fie9PF8Dl52c+gmdeccTVV/yNYxKDPHHXcTvAoLFLJ
WHjaWYCmRRymusHpJgdL1fjQg8IBERlY3qJjWmIzKxv/kXRmy4pq27p+IiOUQvCWuhJELMeNYQ2K
YgGCPv38es4458RZsffKzDEUem/tL/2BSZs9eLU4CpjMWTXKdIvMTKbHb8QUf7XAriYEs04J5jz+
CGiyvjMlKjmsQP8E3JnDSxXWJma4QNs7zAYBnwwxInV6TTYmWdC+OtF8rKvOb3xek4cJ8EnU6jtg
swobj3N5zMoKMXGZ06PO5dSaX53JjTOrnD/GnyMTKP08EViY/9zxSFPTZqMTgNDKQIY4iV5ccAzn
96iflqvhH8cfZO11yxFj6YV4E3487ZM85SGlydLr/w2yz8CSkTDw0C1qhOEJfw6j3GyQ1avfCLVL
5wL7nP0+bSwosg8VYVUgP4OFSobF05I5xrzRtM6FF+1MQw1YYBP1HXbyuR4V7munkOiZVmMIedx+
SMvJSzn7XXBBX0bQPvjMig5N6GbBgN+hVrHAEQVV+Z1bj5lcEAEwjkT6gAsR0Iz7On64AKIqCyq5
uCKLRQ6exJCg6ONzZA9BeHav+D7hy5FqkqI+UXkmzv5WIP8EoY57GVqEn2wKRJKdGcXh+o0uNgda
/XBq8OYC4Hg6N5pmVfYT6UlDGNUEgntwtaqMXbacKwhdKM+dcSA8l1+wARYa2uzl+Aw9mtPLJJs9
lX9enKvlslz279F9+QplMmOeWLOIYDRYa0zFf1tqgPUMc7KYFF5cEJsp0/TkwRPKiOLOewuC5Bjg
KBEdsxzxFL85ISlz83hXiQEUCxfgG2DTnzYWRAv5zIgm9SVuP8CQn022rws2bPeRkd9DQ/M64rgb
LncwI96V5I5O8R6sO2CL11wKkcOl+fIR4vQONGK9GEhEaCrLDSshObF4TlgCmQwLt5if3bM/CJYi
i+fjPUEazmkPRHvgAgsSnG8ynRDMaqnUxYCyvXDwMzXZZ2aLDfMzfx9cUrPUZvmxsodjDSHJEjSV
kmxHFpXi6uRZic+DjX7Sjz97aaz6RIczxPsKKAMHNiFrKDZhzXY52RRLro3KpGSdrt/yITY8HVM6
j0kILgFO1p++5jcf4IOERvZNp/AJOrnbg/XmyDXAaHo8r+RFxwVlAvBb/M++S50kxhNp+9cJBtiQ
W5Kbj5wdlqKX89lv5hWI11xPtq3x9PC5sfOczdpu6HzGU8Qt7YIGxJeF/NfxPXf/4+AhA3u3R9ek
sGP8kaZrfmiWMZ/eb8IZrExLQJC+Bx8Gnz3pkmEvUpBBx4/xM6FiVSK4hEN0t4FfSK91WGVVBrMg
Mh8tBn9Cneu/zxghTp+ahiPZ2wg2i9y6q86WkAQMjORhRb9Acq68v6a++mx523g1a+86H+ExUjg3
cbNR3Wugi7+51bhOKvcqvmNzfnNyLpgCVIIOC8vkFKFRvPH6MYtkQoDquBe9d9ywIvd1aMuTy5Gx
6AtDO9oO3AfTwS+QU8ycHxt179PTqI44gh+8gUs2vC/8rAy4GVbipOMlhaukYGDSuTTELusxi6eD
g5Sf9Jze5kzKY91Sbc4j1kx2mZGvHQWR9hgLxA9kjXObpQy35+Qh0ozPjjwpsIUtu48vr/OLO8Qg
1JogLYP1EzmmRpn7P9HgOZEKpzxyqINqvDhYl+9//dzMq5f5bcmT+ayNascMC0nhF1f/AsfF+wSa
ecG8bSpVMPh45ZHS1BvmbhGLaLB+ETAFKGFt/Mr9GHtgWAZVoOWacKAzs4RNjvzNL0zdx/wphn5W
ALv+Y7Y3UAULUAGJMaWoEmxStLFEogqmJVdn7RGD7Min+503qrbu8LN3jIlrxF5MmXPRe2485nda
etn6ShssgiQJT0Rrgc6ffqg7IVf830T564MYXkwRVf70mnAwUSdEGkQ5/zsYwKk0BVByqeR2CQsH
c9UCznoWpGb1hd86W2cMT5jd35MvfFPFP06nvDUMmUQ5sL5+jB6HhgaR3VWGDeOfCOfmWL1a8ZP4
oetc5yDUgdhIdWXe2LBi8XLzM14nEg2uhAG2VjPr3BfblAxYhR3d+q3fgeJKwWZcR6jiwCxwVWOw
FXCzWcEA49GW3PuenHmLZTyr1mJVV63rggoS/nzzL0z/Q9miaJR6LDiLTziReLD5JBvjkD5c8TnJ
A7fwH7aIZMLd/F2JiamzAc693kxDuI7g0mFRdGlf2WmYF4gVDE9M+eCLPMBgBrOLl6HhDVLdU/2H
uR79sY0GDK5Mrb9x7/SNqkO5eB7IyKDChoNn8iZGHTrmM6Z5gP8rn4NHQx/BN6uSc8INyNmCdV6N
HzsdITWwGr+4hxVSJRj7tlJEKhkv+1RkZKsm8JLEiYQ1xKpD1X7v+xR6en0Sw43HjsSTWZcWkUpc
9sck4X78sG9uB3v4dnpzPNGR4nR2hriQSFcK2gyuUgaXcf3PRzwGNTK2oGDN/jr5LUBU4OEiKdGT
64wGKJ63Mj2vaJkG7sZMraxy70yOS4KLAfXyrvG+4RlikJTJ2Sapt9cJxJbDuwS+KeAynuGINdap
XR4sH2fU6UOuFSwHf/tisFC4qJkR+JageNU5UjopkiK+DI/JdUP7cHB/mYNFF7/GbAbd32bfh4AP
5dNjZD5nfZ6pMzPeedau8uljqzviVsqP2voBlOCi2ot/8N54XQZo9poDFjIk27z8713P+oxY4gkm
nj79z+kayeNyd8VwQqDwJ7nwQS8JGY/UOT8jL+fxDN7EWs2E9PEokmXtUc1irxHbQRBjnG9VIgrU
mA6pYeN3L4KHhKcO8JDGFSHbeM5rj3kh+U5qOok5Z3YypwOOOvRtOFUXTVTiqLsBpIgxAXs00gie
Giga9DytBxnXPPCy2ORfBTJV7Ihr4GJLpjDoYu9tbcUBUu0YftCtOg/sklkeDn785oguY0p76RKA
hMyhzYe442FmbLFe1XHLI0OWAUCHGGTeDnlYMEUgPsEo2HZMaIA9DHXIC4zTM1TBHZhlZigAm0wU
PT3DTCwpcoBdPFj2QVAuQIdfQJafYFFQWbyc1pR9Eo7pOblH57gxWfoGk97hdUdfg+TnwNMZ5+nj
yFZ2zvhyAFQRk3LY9Swa29fE6JlYoVGLfFFoMk5PdfCMzbxkVEJTAepF8qmwrzJ0mznJqNHHPRE0
4Tb2Chb5ZnSEaeDaiEm0Tz9H4tmmdH1wIZCmDjUJhpewgfjDOeqDQI+/SyhtbNcCyGZZYY1AJMWe
0wPkyFjseRZ7PP+w7T+rDJ6UUtfxN3uQoXU9vZwnv+8VwghXoSHGYhhpmsV48C5/72SweE7KQEEk
D5waaxYHFIIu1Rr55ZE0mPBs3eeaL/sQigFp4StCvrH85SA3REX6f/xO6JYF8yZ84AUEUjKkWv4G
HHjlkLwtrttHRMdLG14zNMMq/vv76nZ6re6y+cvAONpVd+Iwq3yY7UYWyh6K+J5Rs0JCfGUA2v/A
Cx9MmoIBaZOnT1ZYxrRiF4cy/qSXBV9EI0AlXO+qKauwwPdUIg4grAGXWGVR/CJqiS7E9l1N1ZJX
4NLwrQ0PD8Nc7XKnWGhq0R5d4BChUCBn+CE5lTamFl0wNv7j/OWhTaxBMli9oSASbS8FbUD9c3qX
BG6Q3hGCvaJiZBbT0u+7Pa/00dbZ5yXYzg50z/8dIGYowvgJYIZsnzFUK3DZlxhYHhUaKZjOvtwA
4uVkMUW91JijrO/e/Q2IGgt7NCQpBk879tk3zFObE8x/4WAMVF+bgO3+g9Zz/7r4ptSlTpqwN4GU
IQTHhTMzetFPJnEe4SEtp8lgLgzVGs4L4uXGUgjLxumfB1WClPcJwHW1qzVcIjyeiKdU/waBzl4J
8Umogbfs0it0oSAznt4F2LlNbgfaqG6MCR4GT6seP+ajSbXszdT1XXaGFGb6clr55bTlz5GT5xBm
Rk7LVI/6a5G1KfQkWx1V3hDS+plAD2w/7tXZ6jzqIkuTz+OM54AJdSrmKzhQEB56s8hu5sfip9es
rKZFBeowyDjLwnyMmtbuWe8lS9bpEd1nH4srnU8GmYVPBtYfewpL3fG91Cwtur4M2c/Hsk8eJiBm
8iDZx5AzYP/1b6KSyQ+QjXjJHPmI3l+wGxAfM35LjjTWjpE3ryJiGWwIHEHA2TnPFYLoDzWyFhOq
10fktBAELHCrN0DGjSOCpfEBGhv1Zu+l/rD1WFBTvNJo83t0oMFbkYBt1jj35vrVbDOYnHfrfBlw
HnStmAJO4XXfNWuWZDVl/2jMMwqtZjrixNwYHQ1vhS3fLWlDpyGAN2YI0p5ovHRvfUJNEi6QC0pO
pn5+2nPygS8m1/L5ogrOBHfXgK6NS2VD40r/hE+cPOVUQgVAtGGUa1iBDYlXizKMkE9ndOS4ZIYv
bIWGn5tFd5ElSGCjm48UAwyHxJeG4rktZvAnf98iX+TLL4etBh+Fwd0nWptx7cFzIORIJPrsFafx
OTlZEtHz1oAfb/9Jygx1RbK9JPZvghqVyYarP5++Yo07RTEK93oc2QLoHiw+GIJ4my14jzehbpDX
o+gyRzNL1ASSA1YxltmrTzsAFDBrFtSXR4Qk6c8vbwP4RzZ0N1WSKkJZwlA6E9asC+nFG9Dgv8+R
sXiqTJX4vTtnQMvJE3JLUKG/1dClZt4rmDdksv8FvqUDtRmrjdvDpIWHmNP1t37wPFZbYrSqu/2M
75MvUzvBWivosHL23RIIVMSKm5NW0noX87XXrPvx5iihwrkUa/4d8y4cwBg2uZYhQJGHE0Y5/SjW
aKIdei0ZJZBIt/0tufw14Qhq6QigwDg3/v3pBtrtr9DaEaaa9Q63HfcVT+bI5zzu+bS/sCjwSBKP
v3Em3HXAclT3ApJq+7e96scsV2w9DgwQk406YXj3K85thB6jdZEILnPD9cQlVfBBf916JcVPmDNo
KSBfoCzNkqZ395m90D8ynNj36AP7wVLH2ctp8rPOq1eMo4QLQ5+C/42/7oFbNxod1NZ4kU0z+XG9
aGRfKi+X6wuQfghk053I3DCfTKFxtyhmkqMtJOfmb7KiFjqqfR3z/NL7pKxGQTNB0ohiG2RcLPMs
DHtmCDL9mHbw6n3Sx7RYNbxtVh9A/YZiRFz8XzLkDPEro8lG404D2pyBOQGF5Hcr7Xp6dXJymXjw
kWp2MT9t3RpvMK4Y/fi474nZRHwMBLKm5AKT2xXHl6O6/iLISGqn5SoFTeOYtclAzYb22yOthHJW
cFTnMzB0FFRz9SixHmEO+8Kb1YC8T+4MaAL7E35CiRoSLrdbhnmCI5N/h8YnsHIExO9EuE9ujpA8
jdZ4A2HuZX6ZG8rNh+ip8lPhH3pFi4L9ivn6Hzv7XLwAt69JD6X/ZvWNXkH9h26/m1cO6RiVW/xd
iNh0h/6eVdJjjxqfM4hFazAWsBsbgtVmD3QDvTGdjixqOu/sMJSPXWVWACosVEiRZHPkpSpXowxH
/pneHFiN19/j2O7+NVToYLtkzJ6GXoXOjvOaMR6XEIoEbSFgE55+s5cRq1hbGibAGg1ylXULCXLz
uUNp3PJJ1OMPvMvF/obyWl7f3bgFdrcYESGx2N1QHJUoNVE3MzxzgfwstvOvsS5EAoeAe8XZLbSk
0TlaX2xbQafBYIdOgwqKOU2o3IYc13dvLcSVT3ZW97ZH/T/Dcgy9DJqfaGv+Xh/pWTpi1iBvOdws
oI8hPL7gzPmYAyNbDxEG5qEEMgET+5nz9TJ82+iITDVRV6TGpa2t7okC19OceT99rWo+EnXu0XA7
HZ76ppo9rNMrrbL78fHXhrg7Yc7INYhpDVjhYFte5ivKtP0HAsiIw0OdBW8rF3Cfhu6gtN87jsN6
1Z++7XdYUu9o8FHCSFLlymbLOQKlAfDB95Ne2DLt/ZmA0peYDXigOluUailOv0JMMECyBGgF++0j
2w6Qbajp04I3nsOIOT0ay8CFPrvij9TI8EqZrsvDy+ELPkVZYkJuMRMdz1hLajxJVFwUbn16ggMD
p/s9vwzWLZuS7nz477zCvbLfMCVI4TO7jy/Hy79GWM6nHtIkJebO5Syplg/Nvu0+WrTZhNJUIWsW
/eXLuO+7Na8dlqP8CI88mkC9nHmcj7hBkMO/Zw3Ltt+oU4pyGTguoeQABwDzMbvaAxm+FQUkujCh
NhIMlDBhkhmcgSUCLvF2/Q25DEp3+4xaH98mk1oP+KKLi3WbIAJjwePqZeVh99KWHY24Rk+8zeIB
NTu3s0cnPnyEOANfEe5SQcBqlJK1uD4A+lCPYg9imx5S0bVBcHHn60YuoDFgnmDapxfvRNS5L8+Q
2KUKMZ+VMTzpfx1KfrjVVbG+Jflc4viOJWIEa1wq9pmDm02g/0fGOkNOOJzWRJbwuwi0UQCnL+e8
HawuExle5Bb8Zj8pUjOSOAEzYb8vZqtRmur0h6j3UJd1Ljp2CLI2bHb3Iyr0jzsEhnGZP9DOlfOX
K1nM7aBIj4C9Z42O+T4HqQfj4ZpGpP2OJA7ti8ceC7Xr5EGDF5UBGRDZy8cS2AJUC1Bv1iuoJuS1
6cMNZSzx0NNmEzxP5+3zxZF6pbrsEmlo77Fd9BFsJZJb55Z0kgKVvoKN+4oae5BVC7KCvguCCbPa
+U0+X6cNKpVGod13CmEdvWeMFhRzrN7br91wamvRKBLuB8A5BLUtgptQTmwPAOLQtyCZR3hYhTOa
LYsdZJBx7OFAMhFI2qaZeiF75x1mBrRamWJXwQCLj/yfSSOj1XzZGifYsZO2bg3Mn2wq6JXaYNHX
hLcsvbtZNjjihaN5kSeAmd3QWdi80RprXESLK7uVkcoHzEcoIymCdvKeI88qgupl64A7/IZ3r3Pj
GGIXF80/7xTCXjblHIvDcWROp93bnM4UW4E8soiA8Gazwib3oiCK3d30LXrw2hB5o4lG4al7XBXG
q4TlQqqvG+/XmJEvWsrpxFV8Iul9bGt4+2VEwg8sYwUQPkERhZUFF3R4ZvD4y3DfmEBe0T+nnQLv
v8jDeF0vhCVtNBZgpRm8k+sqSDF6rBrbwn1lCCcbTY9oyIVBOwvT8S8JLcvEzEaOQAT4iwrxOrvN
8PaB++GIM1+4wDIJfTUXv+cNfMvKhst5HjY52kHdy5iKrJRMgPFlgtvRWh0OzcYww0XPw2r8QQ4x
ESKasMfNM+l1bsodkEtCRXEc4KEQnk6+3DAca4a1Wng42SV6/vhM4CsLkGiM5mFqBtvtuuW9QeQC
bK/gZ0EFNj99jY9wY2znlUBJdOO8Pu+5WJ/GHNqDDA0ME/HWEz8dYZKuhWI49ExOYRs/A0Y8fPpe
iHW3Bl+lYtP+YLDdGHN1uxUDdfv2PqrTIrWM58JEDpCVHgAX90LnfoKYTFF/8Mf7Qtg+ZHxhccy8
kc5DixfBAgbAI48yxOPWN5GMYU17WAvJZf9GLI1k6GIuhG+6+EU3wDF4cez3eMg0lxKjW2nul9Em
uxtLAkW0yuYiMFt08vYSRTyvOmFTswfpMMiMA/xeFy2MMR0xKJO9NxdefSGm0MEdUNREejI0WC7O
uhsRo75aPww+ZXZpD/VZxa+Qlm6awcrSZjolP2Q0QR/iQVX5efyDOTNBH/jZQM4a48YHw4tnZ+SR
GSd+bEjmWJcEqB1JPYDH0UkOIBvnd2+bZZ5H0+f0xO//2FboPA/1QidnTaSduoPQOGoxdGXPWDKu
xZ7pKRJ2TH4s2DOyMVp4VGIRROpEx0ODlhqRNgkpzBoEc5S7C9pD/n8DK6JjGx+Wt2SzxMQa3+OY
YAbUcFkQM+BhRx2Nl7wna57+bZxPbeaWLE37UysV0JQxF28hWQ1s/BmNu3QSjfkGSUoJCE81Lb70
3GeeNxa4yhvwJOSpxmLFpuKPybQ4HO4mxm96LfV0wPkF+EDsb+OPDiUPyn1+woz7lNDkeHim8LCj
n0OEC5prDHS+ni2agOzxx7lutjtm9iQjTCKqkRTfcXXykAYekB3/qjA5vpecXYVueKdnplxZVU58
WZxvhMC1KQ+5luUoE+k+clYvJw3TehzHGESL2VKhyTj49RHSd2aElxdVIGNzMK8yLAE8D5Vl2tGD
qAKbLIeYBBXhryW187KIYn1v8+O8UOCZDCAdMWB0DlUVITxTsnfI85lT6DK0DNcmBMaLDVePxDli
4xLlhxcTrDxJR75nSry44Ag26mneQBFZthR6rcmkNo5URRDg8S9tCq7Uf7akx1BkBdnCU94mpi0i
0mBkyK4kWmlqFBGQ/XPEyBQFBAeSYKvwkmIbiCODNJ0ejeNUoVAIDnG8u4cbyii71kKKTqGix4Rr
EJsg2892MsTn6byQuEeiuRSBymtac8b33x4POk0rairiZPoytQBxiQKZKOIy+KkOuRGjl/NFdBxj
dM9vhNH6QyTJjoBsXtSifcycWED8ViPx11AtCoB9tlRQ5sNo2ziwR4yHb0Njjz3cZu0LSSoqnsvP
zOPXCXIn+ZFTscFPQNKBR1cNxQ+vEOYJPfzZ/KD/aCLCVLctl7qwMYqbFDOdDebZwyinA3MYFJWy
VKSfabdlzz6jF4zrr6GcrYnQtw6mV9FkRS2LhHgIHhzNP/G6KFzKEyBBw+GHZY38H37Vynoif7wK
4XVakCoG14+bPg9/HAEv8/NLvng/9qTvcQyrtJBuKVCxVNACet8DLr+MIMcylKfX8QcfYEgJTk2s
a4/UzjIUbAczMzSvIIPAEsZXNBHTFjhuvQGxvBnU1iPxJShYh+wvyRA0f+nQ+mIcnqjEEBGTsKTs
c13AvHsf1MjdkiY0J886wqT7Ij+TosyeCUEWicIUFdL8iNoezUQeF/5tdSf8uLfoo0jmNZMOOV70
+LO4T0Ghe0RvoKQpZtxW3x6BtLBEA/JcEMOFpUMU4ulry7Q2aGCXYNbI+BBR25SGwKGYlk6Zesqm
ZNKBdnF0Mqco2QCmpV5gPYrVuEZE5F+JbP7Zk5t5hcYvQyXDoQOFk8C9tD6PFfFjDPrwd27jrCFd
huYFH4ATlwuUGUStX4/6ZCDyWR8hTHg/VDz3jvTAoCTVqz1cPZBCtBz/cwXRxcMGAYkczd8eI05G
TqnzT+YhyEyMWT4qRfY2RnQzHno60sgz15FQdOJaC1siBCIaszKQFIY8Rsf5M5RnTIir79dU/hoz
i684RHkdAUr4WYkPZi/8p7pFITupoZt5m3zELTVzUNSu+c55foRGQSyIggy5ore9g0xNbndzKXD8
N5yo7G+2hDFOkSfu8c7MK+GhaidXkfgiTDQwKHYZbN3aG7KRfsxeur36iA6ANz4298QY8u7uoYgo
LEreXuDW/Hn2miBWIiTtJiA3pPLxOcMJ8FdhCYUgVaCl/eA6ozPW+O1gj1FciEZRTcRBUSGU7Fm+
/AbBixS+cV+JxVv6WiN+IfhvvJ5CPRVPftO3teQ5MFUfqOQgBK3YH8aadb2YHl4vMeuJj1OiGkUN
qomIEajRkiK72/wtLvH5RoXKyzjIyYKL8E9fIir3bmBqjcFJMQjYvJdYge0CsIs4BSwOX1f4fXS3
x3H6JYGWvyvAHsg//GIpQwQCCVPZm3G1eC4k8wb4svhRNw3Vs9LNk2peYFraEIsiphw4INQUj7F4
Wvp9s+YBO71Pb/uALsdew2yiIxTBLWdMq7hJJ31+Av5Ll/Ep4v7Wxjc4FbTN8W3HJ/+wqcXAbwa0
VqJhg2y0e3g2L+kwxmrWrYpFaw/Ndq46GkGZwHsiT/69aHhmsU7ZCDOEsAtIjWdiK8BuIWZ4koTT
G9PWC7AONunA3I/ZjvgZBMur/T1ihixUOy/42toxSZH7MDeSKGkDj9ZQ541X8IWw0qnr0r2FHWYB
nOrYNEsUeByaJkcz6omwwMoyHbiXRZ+4mQX2PHBgpnnMeWIvyXrova4OGDdZI4RuIjxB5c5/4A2a
6QMAJuw77C6ngVlFgrnUUvbi9MVHRWeyLn5ekqG6CUNtb9YxZOyq3Aki7FzfQ73te83+d+OvABlj
Go3eaHo4acut0HPRS+QpsbpmxQJvTjaMAwNU6B63w3yQCn0TBN0y5ynAUGRpTDP9lNZbYiWD5LaV
3AttnQgEz8BGxRLBTu6imfNzm8TDBks4lCbjItIxV6OEXU2xUKBuQhV787ktG5SDFfoonnAYaXgF
98NyY//WiLhsJVVcIBQGXlrByDHoCx4iB1Qf8Q/wlvC4KSG6Q9w5Cop8l9I14kbQNdfzHL0Dpj14
ag01RM+Tgue2JhQMoAj/IFosbzg+be9byfqdPicBX98ZFwGXeJAxfjU7/h/OiyvNj5ixMsb2sQJN
dKZDuo/GEzIOhwIvSJkI51J/+psM58qfTO+vO5xLbhHLhOz6BMrLTveyequBYt4P5csqc1te3bY1
IkxGmdIBZBplv1EwOPSi8lhZCqUvAo6ye8ElaEO+iCGrbFjhk89nFPgkbMm/w3Unr6G7XXYVoRBA
MhCc9791pqKMZ/+cPEN9irDKU7g6iMq4eLmwTN64gp+7wQkGiI/2gQZNKL0hJtDOoVWpTLUD5q7A
7SLs2uHyCxqOCSXlKaNS2x86rCEgEM4rehGveQtoeCHmE5cEvN4RsFwnW8h4z6QlzXagoQI31DuD
vd0p/V7Sx063L30FB0iJVDLUn8ZiwVUY3pgGRpzqwvd8cW5gV/0EwUlIVzDTWusS5MzLYjLE0Man
bC+rInxk1/ST3Q/nsEnJjFa5/h9W6/6iavtCkr/q9g1rPDGp0dCV/lAkI7NGo5YsSrdWDNbRItMm
3fq80/wb0kNhyAHqQ0vfm+hTQRxItHk07i1t8SfsBiFV1qTCddlvdosHq25VRwrqzKd7/uMuHtAu
2hNtvRQxup31YEKcvvwzebvYkPpwFQM0Y3YjKgRqWkiQvoJHhR+iD8l+tkekk9OMNtqjbxSKpFH8
RtIPgJSCIP72BWhsET1WLAXKH4AaSus+YEiX5H5NXs3qs2LpaK0+NiG4XKCS7vCe3nmeJ++BW7UW
kiIJCjm+9f1iobycCsH4g/bAeg3gO8hK2ZTwSrH9jPqLXLGR30t/HF7vr9c9PV7FuzwwrMd+wCoy
AsdT+6pRAwHTeLpko2Dj+iFrhUNEU8Z9NyP77Y7qB3OIEl4fnrQjuIqJaY6S8W2DN+UIkUqWi9WQ
QF5tA0hCRAGxA5y4RfZTDH33BrM4YqsJ1ZF5P37oivDf3i/ZdEABtx0E6+vjfzUC3CmYZ58wNWSK
AD8bC0zqnGiTy9As08cYlmVZI/5/41zke0UdzDkyPyfIwzhFmpGlFhb4HKjkc4eKigwP3f4lefS4
2AUr1hmpAeXg/Ir8i1xIg8kd5YbQGasovw61y9fif8GG+IWgEF6IVLBYZ0Cg2P7uNspzpNfoNiDq
4oyTbYWjgDqKRPM1/2V9VvSM82vBGR+GIH0wZt+0Xb6Dium6DEr4OdUe8FgECOnp56TC7uX8GAkZ
OfgnNVshCJnanI+Dgr6n2Rxn4WP/DZ43i2JlwhWMAWA/qDvX0vzuVoQEwVYJYW5NkgEIfctZgMCM
iAjuNl5xSOfxa35lY+YZjTsuGcEOC/kz6By+EJK/Ap236A6V3WSfeMipM+tQUSIBO2Io0nTrUVO8
5A62eshKAyP3JkSUrjS8Rn4u+wMKRSYa3xaRH33amuWYqN0h4qwf9rIv0OV5MrrZepJzL38d5G1U
temktI7MwZZuh0fw2+KtQvfBo5nIEB+j8QipPG8yJ1eVcP0r0u7B38wnyWtz6o/8N3U4EC0IswAX
qLhFEI3vR6cuYuPRouV2wSZDDCGtXprVX+Xb7whLoLQqJjgmHqL5x/thVT5ejvL6g+tl0gR03Ni/
wqqwKgejRHGV0gLcVsD83kbNjQmLiLYLsGcs3sUdvhCvzS6eCCbgUxdSneUI5T8MhSc/Yc8hrzCS
y1j4sLwNdwq6WOs9QWC4WZUeBJBFHls5fZM/gJAU8c4YOQXr2nV1p64h6p1ahAYPLtunx9D4nf7W
+ViPuUrB1g3epbs7WKM8PUuWWN6QdYF/UPnpi7lVWgJ1wpMCMiC1syBz0cUwzPSiNu3OVsNJD8pv
ExjBkrt+ohwM4KU3Kz5OtTC5HX7iA8WIgMSZZwrC4B0S+rAi1/CkoU0uU6glH9wJcx2ltpuTcBjx
LSECiL7BxtWcJn1gKcTn23O6CeemQ0s6LT0GoRodFeP/vEL8IV9333F/0ZEz+qFunbY7oK8Bamye
SZwWUN7Ut1Mi1KFxfFioNjwRmtISNK+F6CU5gRNRjACQaNEPmT6SAaYxKomu8fvtCHvHy0coXtyt
QdRlciSBvbAkrhr0lblNaPYC92UwtJW713wh0dRJOYZ8Qpnc44Sr024OXn/AN4zx9jcBlqcMBB/n
JaR5kOMj6rCtCNB6QFWz1ez6SyVE08Cy9CP36IfiIVV2fGNO5+gielTve2jmjeE6efBDkKJz+u1/
+5Yz+Sb+am7XyWhRJSUiu5zG69Y+363hVnYgqxq0T4SUdhaVFMvW/fTGt6d5YZnKTVpDrjebkxsf
jnTxrjEWnI+pOrDMLAMwm6xNDQcrFnsa3ukiaxzVEoC5Ztet2YK/1MwlIkmmQtkNrNeB6vn85ycA
dxE/5PirBioMeM/jmfoqYxUVKETQ00UAM4w5Ywq+Tr5a/FyDLYPCD51rMdEAxtrZhvZyyvUElStf
7NtPpEZcjvBJSPU5eMmZ1F7ePQIaE8QMQhf8LZubAzBRDk00wTceXoXPWQ9/5Ox07hAx0A+ZMqrg
7wxjhz1kbmTMoHzGGc6wPWFqZIPCTL1mb3rjgM2QCdqS0AeB3k3nePqALLx4WYaDv8JHhIYFj6/V
Om9JiCHMMdjQCD+9b8Wohe5ienGBJF5ofXvU875pSqzjan1PBRdfzYbOFxZexwdKEh+sojdI22RI
UgIq7Q3rvNAU9iCHkX33xKEh27+gm5Idn34QNl6ZqUmjRCxbbUn4BHNlTwWN6c/qv9+x+1O8Urhg
LgEeOzwesFlsFPwflpJedELGGgixYDe+ZT+JN1XoB4csg5gu2KJQMsQs/0QpC8WfeIbhHw+Q6W+s
CDf0u+dJu/rYjP8YvjQbwwjZOkKSCpmWiX9kM0UTq6IGQbqEnoFLluk84iFjzMDuwFcIiNMkI3HU
OoMpyf/BCJkwgr91HrYJNhifrRCM+3Vkv+bkwhI3UxTzfVBPX/g7tDllII6geY/2Ss5PSTPmrTNK
i8lzLcs4plW/NLdljJ+7sKss/WJKZm1+zmgQRGRZehB20DSYgxaDOZo8ZJa4KiNl9xvDreLhr8dX
p+FAEGRwbrO08B9bFJtEzdiv+Dap/E1CVAsyb4bogOmW5CYhztzC040/8/xj8QdrwbX3d5cU9T5u
I3fII0U5Oacs1vwEwZUwsGrbYn1FCRDkMWENpo+F7AbxQ34Q4AOPKVlQwagwuRhL9OIAnN6VEbXd
KSH4EYHKOE5F/ZFIXIJ3Omj+5YjYDUBOI3yKMjW+I0QBBDX2CYRMr0DCaGNMQaEixe2BsssuU29n
XLJXKGUYgpClP41NeLFfaBMfIkhrDVLAHmy1e4q7EfU/192c6KP+97CxOR7op2IcFEPc63jLSL6Q
dgi1vmgeCwfR6mNcJS/aq1wAqutfVZny8qvbz2OH6B5RIGjS7npkAW8xPmD/eGFNUcLvG8YyP4o/
js7pbTZY/dDnLXmAow8O7ScAu4AOpLShPedGPYapLSUyR/8YmzjeiQJkb4TaxEdbom9HtzX8OALT
MApWCXwAx7TPuyfh8NQw+z494ldXA0vzbkeRC6tM8VXrGAw/1pVzsT1JHJIDLOHXRT8Ne0614zEe
WLeliIt67IsMI88OtRy20iNpZCtmMAwLDGZwkmerEM5SGT68TIUbSGMSsIc/B9OJWTCCQcmGyg5J
jk8egjhV9m9IALByzYwV77YnaiqRPBJXqXD7xexC4DU7BeTBKzmyUHVwqyIP5O/kv6TCWp/xz7rX
mwk8/ETWgB5ufk04z0G8lo+j8NwY8ssuclOiMRSLyq7hpsQaEDDoAQTEfDzIQYVIU513gAPt7J0R
FsHYAzmvrRnTYiwpUxYWhIPCY4go1sKVjecDBArAqM9bzrAsMhzQGKCNHpL/nsNMMSPHFez/4WrD
FCNcKsB/i5XODcdajMx31wT63yPVDsj5EPR8oWeoYi/YZVlFhHMa6UnQbQGz4Ro17vVRlD4BHhEy
wHryxsbBFd0kjhdoDGrneOiH6M2xWLqAnfQhs3+bG4I4tpjfver4nuf/sXRey6qiWxR+IqtMGG7J
WRAF9MZyqYA5oKI+fX9zV1dXne4+vVcQ/jDnmCMwQxUXrc68md3NNyZlL5uh3aZlRMKofGvl/Ghl
9awP2wYCwKbYYiE3W+IV6eFEx+1Q6mLHsA8HLqWt+3S6BoxRfDHgvFAk4L6E2LRrx+0VA8aVR5/x
DKqg5b2xImTaPy5ORpe01w6ry/jRyMN/PZsLNjtlRdCL25v+DKJhCwUysCik+Ce8vb3WpYZGsrbg
fiF1bXv2cTASwktQWRwtJS+i+pMjGV4E76idiX7ukI4D7PppqFrYdcMJMLuzi92zkOHMmHRkaPa9
OvktZdfBmsITbIyzJGJugl35gKhRkaShMqWQJ1l9ds72cGx7gKkHNVuLOvwQ4BeBKY0kNBushh6G
hyNPrHuOcNOu5grLqUH2mbBzDnASsAZDXyf8Hgxe5kzXNSg46Ycz6R32sTrFoAw+RIJ25R/kSxg7
rhraJS7NATRcpJ7DOZQ9+4RTjwUXMhmnr787PR0akmn5N3poo7C1HfuwQkGOa/MgebbagCNYjII7
wFtoxBlvENh641dtZ1CZwXbuRo1J04+qpdEuG3Rs6t7uoqmHqWOd3N5F6zD1xveaM3Z6pcNjD0JD
2/slwmxUNCTo4VTA3daGsVUZXVicNIEmHbjKiNMB/qM1nK/pcAPKDVBkshTZ+VuI8fFJ2EX7qYRr
fvQal5B31jaGYmQynuyn71nfPXIGzFYsLkoCWJqouZ07gqpP0G1pVPa3GPYY3H+sYgClnD698d44
RWV4TM+AGftJ76MeNzdMOM6TFcipgoXm2H6lChU2R46eXhnxDrh6YP4b39kYUk0nYNpd+z0kBQ2Q
Wu0zbNXeu6sJMIcGEY74D12dMHgrIByskI7p3bBRD5g8B/F9RAcTDbD4Bq+kTEvPfEe+5AWSJMb8
+2yfAJaCVlVLugW3dobWnniLymt7VB7w6Fv2xYHYwe1tVH5d8A8UrHCK8Qo4+RdnULS8hNuJ0QAG
3cY/A+f4yTP6wD/BOSA+YygJ8g35AwSo/GNVqK2BTlIgvidPiwt8UoGMc1pZ16/xgD+FHMC9T8mg
8eqAGd5Pe/pvDL63PNhO9AAvJh/HJCWXidnk6e/tkbVfU3B7GGjS1ryMJ0l634i2b4qx5IS0O/JI
CcTSCTS629gc+D3cX4DV9LMBWyi8ESmwitvucEIkj/7z8EfH4KQfvwEHaefiy6Yf9JdoDCEEdGOg
GBCPx8vpEceHzumCe9c5BQerp89klWJ2gidMX1m8yP0C7KYW4oJkKIiAFtgNP4ZPlyhktaEeOkJc
GqljmNwIVQRl5ZX+CDH6WCtAevhZfM8VLPhyCjceKiblgsX3gWlrY26Xl9qIEwmYssFXGz48tx5a
NjWtZiNwcNP7Eak+ypFV9NY3MNsZNF0WL3fqCdgRv0nmZMIT5BgnKop38fjByWSwpz+nUGmsR5Qz
/7OgFt0nvTF6jWf6piTachf8tC+jaEIbFL2hCe3jM3hmBmG94Teeo459pEQAHx3znYBLiWrtOABa
ObkV0Iop4L6zlruH9kCWl/us1eSKXXXazMAc32cXUID1bRUl9XUtlpmH4AppfM0SwAizNCH0t+jU
uxlxQZjAQRwYopKiyKWtEGWcTlkPGkRrY4/VvDzRO+d9YMqLCVbCpn1QEWK3Rt5bJHjdHidiZU4t
22B006QfEx79a9tyR2a3FvD164JmB8NNo+FDyUzkRV9z21XBP0IaPwcXCY3yczVVtu8Fp5uCLwco
354PburfbBwxbRIkhCkUcieX0rYLlobjINTV76SnkDuCEpwrjgjil26el2V8ejLKU7BmlbnRxxpa
4uxA8zItABKWsLYpLFCJfKaKoWDJV+Fdhcv4nNHlanG2yPeZDUEa5lXCgJnJqURMsICi9hN1J6xv
HARa1jCFLmsd8yf+E4uPhj6O/UAvQRzLSu8bY/M9efBkWQ1Hgzhs87E4LI72Oxli9A5f/ciESgGY
/1KYiD500bO4hPo7qkmiq0i5OpL1SySmipk4prImXCNsEljEKFoiGNhrxn9Y1Wo9GOUeh5jh3K1d
2fApAensNS08EIK/ggcGwg2HVRQjbWQ47JMnSnZmMUyv/V/4+dujI7u5HbyL008KWeiXXtYbhu94
BI5mitl324YiwMXupR+mNDcQX3mFk1tAWoFH05wPsCVp0w1aNUGNt7+3dwwu+M6F1BY4b0Jw7avZ
SuUSrA3E/6r4Dm6/Nj/wwHV4jjjDqMIgMr6w+3ayT/jZ9eF5Q3Nr4brW0bsgI3cLhBZqOOMmALPK
7TuNszL6YamD0yyIj9gi2nG8xnhEkNE1fAJkNEcJiMgUcxuurdlBK8PKYXTG9EpVzDF1G7yWN5It
qen6xQenURQ5UJL6csvjNysahLax/U0+dN2IUvR22LZu/gfGSyH6FQVE8oeDDbYqk3FEA4cUQ3R4
jCntH2in045qStPtwxtFY/I14DCQPYsb5XRx5LownyGUZkI5zI6NSnD2hr9cO41+9/fGM/rCS8eP
B+ERL780H1N5jCPE0isbNyi3m8uy3BsV8XDV5OeNYYgQtokFkFwkqHA6CPvqIxg3QeuYIJiP9ROk
zTzbMt0pmfxDRsgOCaIH5/5GscuTIPwNwvq18j7QJIkTp1VuUXp7dzSlogD/TW/eyhnMVtyu7/C3
a+O1StNtAmT3SpPamaDc64xhSgXeoiv260hQlsCgtX5kvl/GRG8eWAk4VWg3Rv6DGVP7O34sdMBO
yo0Y0I2BqOBOOAV59ujxcraI1wmZq2+lzFpQyqqjlFT6PmOhmy3GuTW+kz1OtTPF/yiU040ny9OW
NrXvjULRvyuWj3cqaUsfG4BZlc+H19+kY9X5Zqgd1h0qy+xIVOPNQJmMuF6xcN8VgRBAvcmcByo6
BhzaPa45HY5idYOSjB/5AqTs2200IAPrm27RW8MS+YMJvrv+Cc24mbz2an+2dw42cr0prittsJra
rzxOPKL6aCDljOWaZ4WW+gerzildESCt/Hkwl5Fz4mh0bjbXw9Whz44666+zNwUdGNiGwjudDCa8
S4DK2+6yw3oDPaR+NaOnfQ6qgvmwieCUs51TE5EE5H0NXseCUQSNZfIm0mhALdAOaNoBhn8ECrbE
SSFaYQ2KAS52y6tAsDlUoe+AryonRIpSqdRoGZjq/8xrOMK7kQIL221jTFosM0pyhLRRTCR1Wq9L
PiCWXmvFrbfPYNtzAAtxhP2Zw722FWXl18FEjQmGkZF/idEUQkZGFBROcHX0GkqAfWOu+42wBKAJ
wuxQ/YmL3/lf6deP996Y+/zBPUo6MHAkxkbsrD3ckeeav6PiqoIzHvtAZ3A7MKHTkEVpv0rbcPDx
3clmcJEZp0iAcLoUbwtEnyYNLjoG+NCwkW38bScoKamgzymzr5OTPqwWzt2xW+ZnXSx5vDbyBST6
FN9NUdpHrwegW3rfdcfETdDkLG7ZQqW/ONtzAq7a1sndkUDx9xpzrvPiLBLF2lb0gZWixtlRS2Yn
6Yu4qxiYAscBi6KL6VuX2QSnCYlUoCO6GyOvzNprjMtpTUsO8jEOd08EG4gSQdgoDgH3tvKrHSBZ
fPGTOXaBslesGFRxCWaJFspXGuWG6gpQPVpNq2X7Di/kUqrZ8ao9/q5+g/W6CzORQUpFWsRwe1Y4
gRS3pACZvSgEwFe14kKz/LJHTAUlzhcjPHBIpCTMkpjS8ERpyVCUAqCw8PkSR4F2xAmGGSt1XfSY
fwJcU5H64KPIhfKPXSOmTUIp6cPO99vRdGxCFuDV9/H4Q0q3pueGJeLDRUKDAyyhn3GqbntyG/HT
zh08BsbiWSGIHaLIHnA+oQ5Cm+kiTzgEUK05Z9yXh2KBFvNB3hwnDdthg2s6pp4xxk1TsaaGFu//
0BmloDslVVRnG9eQLdDWQMNwPkzhrzZ1CFZk0Q+fqdnPOeINr/ybpEOoLw4OGe7Io+hPRD2Mt7L9
NZ6AsfGdAvRh8rVaSRMi4H7auKsLomNhpO+BZ+er5BRSbMTis/Oyh2q/uFNdyxCFGJNvFisUF901
swRDGEtDiGmAbQiv81FRsjdiDL5i5DIYU+k9n4fDuAxft8nHqpN+1vWeuCg5THaYrN3tBofTmjgw
6RURFzDZwxx9hUTmPBllOOPYbFQAtafFFu2kX0DZ9/SGOaQQfWW2rMCn+NAVrtDu856tas6NjWsi
0UKAmGgaT1YbU3JenkDe1JM4EWLhGF3M/bLG1FweGQM77OFwT4264YhunZ8YPDGZacG9HeOrdNkk
2ZXzhbsHrdWcOdl4oSDkLdXgFUAzwwCDj02vCwaA4CCtLgxW0gZa0BGfozs4FPfa9px1Zh0Mo2IY
Q/8WDyXVbZtiCe42GcpKvQvFJz1PSSyNjxRdk1uyWlDjCrbZUS+zYV4WLDyQ14gHCoWJZ1ZcgtX0
CEJnNu7AeoUNkzAL/zWEOIsGUd/6qWZ3Me2DDeV1aQuErF3hlvnAv/k2xYdVY3iOt4qm9HGGxBNQ
X/2xs+8J9QdpONs34gzFfFn99D0ju4gzkAXJUcXYyHzv9faFefsVu+TjZpTdk+7fGXwecRKAwDjp
ule7Nzn5B21eiTEzYn2IMqVa6ZnI+UQfdWaix2ksdkaYk3sAboz7x1RiwK8AQACRw4i+HYNUwtVu
tJEPekSQZwziarXKFUgNoJu0B3Pk3SaZSSDD+W95n5xhI4niCTGBHjQWb+QOG0XdohZ4Y/4Hismf
XlkDuNj2ldGQwRHLFQPZ7AmYJed6k44s7Pei+DphNE+fg3LcUPKncyQdtKe3i8sGdZxZMz9CUKEn
sEHwcPhYDHNlZ2J0Ddr1F1qb3QKHCYv2iCX7x9JyDtu+1qqM00IKLgD6tA+LKuqTatZ2R253+myR
WoBVD9UqIzi0+dWCC4eyCOG4g9LO6U7rDIZpdNb7FLwr3hyqehlztsDNPtyPrHHk0du66CDv5BxG
rnhxnoSKV760MDotKPc3hgTpiKo0UmhpEev/k5iiXVLfy5rogVH+NDDC8SqqpTKqvDGGVHvdlWJi
LLUIYkU9xksOi9VfcLNO86M65K8YoLnDinuo2cP+2CdGaB91H4h75NdU0sougAotvgoXRZYtPOwG
dgm/ONkZM+5ok3EWQZFtHJDeZjkd0aHCK7OvAGSLUqe7TxkPgmLiWsvC4KOJd6b5tU4OY87SO0QH
pxu3JvVP7gPO0dMbLTFtiFCftAGW1FEprfZ3qHljG7UnU7EZmxnoGpy2P4VVyX4qGYVfCBoZa4en
/gVlrK1v2+w7x4N+PRgr9Ffa5e88NMACix/HIVTIhosD/uvF+3EhdoWHZ4z+FGwCf/E3p+9VcSVh
li7UYkyojs4wVmIIhVHL9YfTEv4Wo0x8ILT9vM+YAb8S7YlVPG2kJHTwbYDOjGoOajoJh8YCIRkA
GGiuIxwufPqfuMFw+FA1sOchJ4uEclbjIsbVJQfA3nxqxBmYuLhhhdBYN/NrYEUc/BPFo6TvBDLe
6qocfngPIEy8P1UIifsloO3172mC6KmYdnh3q88qHCa/CZQXjIboFhqvF1UwIuaibHzrQ9QWsIw0
jBUokbog8qqSQITG2GLAr1Fnbe8HrgQrULtgXc0JRN2A2VRygJ7ysw4DfRSho2MdNnb913jP5RNF
prA/CC5CTsIwGeYaYeA1dbVKdckAEFuiPUfKP6DWvGc3DYenngUfMwSAuq1bRLfcTcz8EG5Itw0u
ZO61XojjMHUwFu4zGjtz/jAOGXBtfvQf9tMTSfkvgN+t1lBtqMF/1ORvssnoCDjAbu4Tcy1jZGAd
YK4xi/GyEZ3i0zrE5y62VCNGdh9ANOZqmP3iRIOw9B8hFCKcyJeZHliMtVjL34KqyqB+4Be3cG1E
1ZYKO2J7xOZGoD+MFnR8QqEm7Cl1MaU2WlLw/jHfQfhWkqQiRlHEoeonoAHZWE+AqzeAKcSZlsxi
xU2LBcWFv2eOPraeYeW13IqqipsCcjaOlA8TBlyfwvLFLwrnEnE0M0QqhLE5gmDtUF3wxnice54o
Dqrw3FGp8xbdAyxS48nBx2R3SrHVMMWyDx4/Cc4NtAwcAI8TGUNBOsEqqz37+ti69xaHZcs/smdx
s2D2jb+qRWypPtqIj72ULKwbrA1ak37o6XknP6vpmMX7sFzWdmi84/V7TcYzioyo4LoqUFSRbOoF
Jmlwy4DEKT29HCOKDRKhSj1Oxf6YSoLx8nJ1xoK0dsbWYr+fItJh3Cy+BIjTJX7ywlt7WPMG9Yd4
lz3RJCNahQIFOmfsYdyLPf9Y7/VUJHFZLyDEy3ABFlZP1S2AGQCfpm0bEzK4cDBGTIodJtDiE6P6
O2X6Vncrgi2JDy0ae0tKpWBN/PKsxBPWNIwFVSMrEbyqPgtoQYQ019WBCaTImaltnRxlrIjI8tQr
QOlVmDwPjWqygAMQ2xoBvgSKjo0Zt7ZDb2EuNCAHBtsJNdA6RFzCienZT7OFCoojQPO8p54zuEMU
c3JXHtaaezO+YZEMGSzuCHuI8e5iZS/CeUIsE+WHxqiR8O/5Y57MRyafhKqSOhfHPjJmLu44IlcL
8bv8UgdjLl5syP0+KvggCOFfUcCTNbTMn84kBDdCRWRgJo/oaT8QFwnGLh+ed+VDajL4iHfyGewk
Fs7CUfV+Zk58qx7frIRUxGJLjuYWWxn0LBg7Jx6SYW5jFqp53jOGkZEadKAf84NfhBYSYG/KNaBg
21tdTUgY0CRu1KA/dQsO8HQbmHC8v+0F37/ZKRvoZJOPjemKUcgvtKakYrjnHXkmzgfwg/+GRbcK
Nz6aTu9IsbEtc/Z4nPVNwx9rCGSuASmSUW2ixhGgxffrjp75ZYRyZAPv3s+GR3UTHa3dxrdQgoUi
2vohYulOYJMb65pbf0Iay5x/4LXwCBN3bRjWwFcJMn6DNNQTBoydo/UW7ZsuLQYjdXwALgxnXtkW
7u5XvexYJpKTpWgJLHeSsvjnZoJ0kpA2JIRo9JkbGgmKKP7OghqSM20L1pZQ0sHfdz+a37F4TQuG
YxQl3i+QMeHBxF6EAUof7bn1Wj4IzsMCgBwHLaFt/6LBg+HqSGZvbBdnVjuBc7rdU4P8NGuMBqnc
YwoM4uGBwjChqdQEudmWDfzRl0AUHq+ZD82koyfCQprz2E3I7GAXrApmGOxScvzW59lXv0cdXOGa
iU7l1jaWQZBTNqkxGb5ud09EKNWNa+sp4F7fzXPiuGObLMGHuwZzYEbDsefCw+usxyk750iF7bat
1BONZk/dBkHQN8yOufTEmEjl/02SC4e7XcXJWU8gREp7fL9b8TBiCT6Com6r8UqzC+7SoiE9Ntzv
+vABVnqVTBmnMBQ3Ph53lzLdDbV9BKFMLqbO9EljAViE1oBwBkZcbNsvWSBcczEFP0avEmp33pbo
1J1kvMBcwkpcg66+QzQ4wxxcgI1ycTGUvZ2QZscDvblMChooJYBTUelsDPj59eSJ3OIIRtsko7EN
BQrAN9wf5wgGdHDIl+M2icuG5TjccazLHAj2xmtmhAqUGVI+WpTk5j3vWad1NJhZWUYC7xqZJ1G9
ZM5tWyYdcOwVLV2ikDlTjy01Mlg6Ls9u20CT4OI7ebgovWHswM9Au37GP+41hCdae7Qq3FGQkrDN
Zr79VvMgxRUKemhhux9EdAr48j857t3h1B1Rg0B1SgrqyjjetiEoI30GKsMCO2gbeONTjtDk5Qow
xigm9PgKhPnQYSbQ2XLDoSCcvRBrWdsxZXNxmbf/mJZyPS8KVi1Z8Rumv/pNetjfjlvhHjEeGaMh
ImIGMJrauLU8UBRgkDnzAe5U56pNrSfbhXohGWCeQENslKLFf7eIoO8Erv16WIV4rDJH0L+WDXmc
xwOF4Ff47hzd5UhDqcr1EkNX4tMIhfm8HqqTV7hsjPxtpi8tLZNRWy0SPR77W49prhbrXtrmNGeN
aq40W8qZX48cMZ2xFVuL9/GeY6OxCosjl48cFnCS+cgJ5EimUxUZnF7CqH+s6EmB76NICGKvbXnI
OQO2zY0NEXNQzAmmJgw1qpPiaymTq6TLUb0kx2ioVebZvSMUfKSjTcfdA38d/gikN+bzJEEp0Dhz
5tAU6wJAwrSatnTWi/d1kR3bYOHJ8anZN/zbvuqcPpTXwh3ENkMmqi9IUKf9T0ONMiCFceIGIEk6
lRZCYsmZl2xO4i1VL73kLw4PjjbwUdctKjeRc80Ih9ZCC4knsgGxCIMleQ54SJ/3+LqXH57+6WKd
0GYb69uR5gWrpSdVj86CSOyTwRviIMzUkNubyzOtMUFCEl3YHxoiL0HGTWcKotoxEorSLqBiGGNT
gqI6PwE6u2bNdIEnpS4PyP8WEGk0SUTEFYOLDecOcEkctn3PZqU3E7S2KJ2Txw4+ro18l/oYJl6I
iheUEGaZFxDoiLDZ0+V+tAvdlvIH9EdmEUu7YIVBW+b65OrccgVCT31g8MoFsNc1wlHZcTwsijTm
qmxBCRTFB80G11XmLgJ32yYsIYa0JIyVUxBXlrIl+9kBfX7vEkkOxY+nseMt1wvn94TSj+OjQTA3
0vob33gw7RZFGJFAy85B4xIlQBgvGNflw+ByDm07Igb0obn/gk5Lqxv9iBFQHf6gwZerSKg1tqTX
4wpg4LLiPcsFBFfi/7RXblSQhWyBftxmr5CRQQg6SdeKHscAUj1M0q1j9IDVy4y1c1O3Bb/7XOPe
bSLLQGlvx3fKB0KxE7JpTCq0/QyNMpeAKHV96/fQNtNnhuP0rMeOOoiSuaCUPEMWADXizWvUVC4G
cIhnmY0x85PpsAW7HT6bW2cvstXeSJ9JNeERsYq2aRPDgzhpLGxE3sMP/7ftdXmpnI0NSy328nwf
UuyybOKYLcuRG5/mmG3HCUaFyPQp6DIrGwAhxfscxJyrkcqJ+D/Kq4IXTopRZCNUIeMuH+GV+/ea
MKqCvHXo0ZXKXUp5O8X4D8rR7GMOvnLA9tT3Ao8ITgfSDp2h8ETxIEBtKGJFHvFFpTzB7450pIlb
XCw7xaog6JmMy0xZgUUBhw0tzLZdmSwagRFtekJOHSYian/T52lS6GjTA0QVSFiRRUm0JpfWrjjv
EvbvSqwGFhoPitGcy711J2jbQ6xz1Mgi6nvzkKOTYoYFje1uD0GIU7rl0lGnu5W/kdOW/GMXtYLG
3YtLREyKEkXghGussh4bdoxBD7v+aiQ440KjnzgiKizDIZwbnG15l+eQdwMJN99zHlc0mkuXimSv
Y6iXsMThBULj/0U4zLfDPqZ7Lc4G0oVyWKycjUMjRXtGrcMp1s5sW9+y/9EhsH67eP4euGdSPb+v
ebUDyDtdc2gpu7bOVD40rMjq9pi7mlHmX2x1eramd/A1SoU38xr6zeMcSqMxfngEuWGI2tY2VXry
xmgAWSiEm21O3u7xN2XAEP1Tjl/oXQ0qcep1LfT32u6W7XaRr57Z+2x4wlnVqVPzTVf6rhfClDQI
NtfnAH8sR/swt9GOGqRwZ74Rvmbhom0Siw6bERm4N5wOyC2WffydgeBOaIKMyOLSc6yNoWJxE6q+
T0+kcZPRdPAuRzYdk6Pezuol+7hMf3Rn11rjqRFy2HeZY6xBEerZemEAEk0ZK5sUxfB4xyzsNkVj
ceNNczRhca1qxgLSnOVYx3lL2+1oemeRMz265BwbHAOcmfiTYwnRSXB74D2KYQZn/9js7fr0Zwjr
N2Qk70t+26nPvUTt8DxaX4rFl9qdbsXxAKU8Gdk4JtA4rv5YCgbedRW2wNzE6x+GcerkPVteZveQ
QjOHpBvzc4B0CRRNsN1SVyDCnFJozjkMLqQUE0vXxoWnnWx4OZQBYIFzu2B4Q62nblN2Ouq3xliu
3OVxah49KWA5yThIzQBAzAy8NL5nv0R4NEPOOGnVeFf0sNxlhkuvY3P25UFjTA4HdUl2GKZNHNcv
vn2Ldo+jK4RHwozlHEl242+xxQ9EVJ1BKr87mzmAYqjmCpUDdgy/I41s420pJALw3SCop0vIF57X
xenWOzCNRgbmj5KBHAqhS9VnK/hFNjwB7hDG4qFP8Dh05UUXIAsLDiqTRsubAuOGEe1rSbWUcUaG
IaXvg6MWtqQuAp81BRN3c59bk4VrgzjowXJJ7Zamul2AFdczrmCmx1gEzm4MSnpSFIpRBRWBjsqW
OZ/8ovyLTgl8ILue3HM8R+72ViLhiVQe5KEhOUKfySeHpkRdxV9fy4OjBoJAAeJ2qRNW+ZqBGE8h
ma9fvss9IT+Bd/IV1DAG7QVrhqK9hVLHCmM2Bsb0IZchyayGnexX9gAeN9hSUkCcxTSIan7gK1Po
k3gRHxRGPLTtrEj4e3Ad1aTfpQ5mXKrA/4A54eGeofEu5iuPj4C5CZ3Ig8USc7JRk0Hk92hiKP4X
2T2HlnUGVyP8wTgbk6vqAX3occHJx5IkUubzYlUiLgtsvZD3HuQpu0mPh37MQkmouGM7oa38TH0r
pG8ZEE5KFSZuPYd5YdNpe9tRTaWga9j0Lti1dI5SZ+ZYplKBeZp95aSUXxORFO22EYDTBgyAUvtf
Pwjl2aPW0lxG8ziADOcZEoHDmGZ+0Q+L+JXF284CSXpRPPtqsUWFxsKV0vSwK+hxOLW08O7Qw2Rc
fuvw68y14svO5LQqGCWyXin/dcXh5pHP+1IRY4zIdHe4WZCwxUmHIE2thvKkayxZ34g4y6aqCV+n
szxg824LoQ6ynWCKFyI2OQ9etg1f9Lf7FaHBYpAL3BjPKkITNBLvTynkCjcsJ7V9IunHvYUcJDwC
dJ8FqMgLS886i5MDlwFuu4T5GeKqw36u1aXs9av6tzw4Lb1BXXeIO8mLqx+TC/X1R7FKMlRia1m4
YOHxQCuMeijsuloe7NM0qGYcDhSnRNfzljCn6lDHKZwHnzno9pq6H7mDOyxIf1Eh7/i31Lhv1AWH
UMjalhvN5MP8+23FMwYShkE3m9AeJAnX8KZlGbT4yfNoYG1A5oas9JhxXfuvSTABHn3NG1MgSCAk
6nS1g10edG6TVqlOo70PE0LDd1ovEplT8T/8yJDoSRAefuzcNS5rKnD+DN0hdKIIT0MqHN4jyXmE
lWGfIjbB8OWg1EXpb0HLQHsyEa8kA1JNf+Qs+iYtO52HqvPnkFqy4JdsSwaB+hMFvI9cGTxM4sQT
VmRxpUn6AkZqlO800x9qTWZfNjSw2EOJvi35Oy1OPuT73PBCg8J38hWYS29aYQMKITol/WjaIbga
4nBWYKPjo6a9L1K/4J+SfL0YEqWXvyGwfUzMlryUZKd4PPv3Ul0vAOLea3k+5NQxu7TDOM1Sl6t7
iA0PzrA+/3zVoYisQfh+1FjYm6jzgRzxIg6Vmkx93dB3iD8jMVc4TnFCTHjhBJKhmB2gwkCHg42N
mEDhTsazeXlbSl5lO5z1IIIeTowjSSxUX0V+L1odvy+eR0qCchlGrFYJL57qC7vZaPTaylQbPLhD
n45fjHG8uSssH/hNiD9rRZSvqZLQPV8P2Qsehtn6hBzurcnDGTEya7ihTn4ON4J7HTzrptKjazjj
xAo9316msBw3eM5XEN1tFAnxwbI98qlQP5T8x7FsexKG/qF7Nq0qwaSJrEF6uJU3v9WY8MhqsZvs
q7pdwAkL8JO4PdgkYEXLHk+tMt5o1dUXtcwX+kgx1LclEPCXf8NoCw9Zzt1jW6eyPO0eu5qFwl2E
GsqlVSxiyjkaXl48FzO+UlZB0AR1PORJOFQwOoF/9klCzyyvp/lLqPDDqqYjlvRUvjOH9ghydDV1
w8QeRjAbP5Zre2dP+kWZBUjNzGXL5F1V/rkZcYbyxPAp4g3pLKPlHY4WAJs+J0l4ockVWqym+odS
8qXVo6xXhRzHP4bONwi+9GGu3PQxH495d9HCHbJQroCfB3xDYQSBlg7R4vBhAPXimooULntsMzja
AZK1IBJ9fEaO+dE2gdw3QVDay0DhcHeH6hIuNQUIDaAgxil3B8hcoAO6KjMA+d4kB5m/smdQJhgm
Dkw2B+3X62zfY/WH/aLGnnjnws24bfj4QdBS/4Jcrw3va7WXHgJhKKDxP4ABf+Av30hi23rmxLzo
n+zxd5+jSCc9krlS4yo9o49yO+5BRx5bDdbTh6IX0HgRsAs1Aoq7TPKle0gaJ3ysgav8H7aYcKqh
khSb1cPtLa8MHIlczclUmA1qKjQKEaqWhMScHwzfAFJLH4DzNh0Bwusnm2E3IraP+zxxdlCeY8NW
blztQqZqvr6bzx3wWc4n9aHpdpgjU4zXJfSzjqbN5wUWUgwctDAkbYWDj00vJyJVqMU346gO7wyw
1r304CFGASmFB56TL7mc1BT/pcFzoMNvAd+iuOeRxZ4SsbFLLJapUw9SBFByJh/ca5Gw/ZZN1wDM
ADn+QXhSFx8ugVOKfS68mWhHW1HpDtEB7gz4esqAgUqHnklOfi5GzX+eKIi5XR/a/AX/C1j/ZYMJ
szZAlcR2C8amo78pQwjAEwJ7/A4+P+Q0RvazMovz2Thy3wl04KWVn0rLzvemBUyK2w7DNHzKqGaQ
cAEaUPPYjyWkQW09vHPgfT/eeo3AB3vcxQKBIU8SfhStp79A1HXTTkskICpxkuFaKbjDy1nWumkM
OOX2+nBn0Wa+NN96LWg++ifTJ15QtRg7t1R19xQ/LJCfLtQf5NuybTWNt6BGgPv8pwTsi5/i4usa
xXBcOBHSU9A3G+g/jLo5fw5L2fLUHbbX4mCvXWF9svKhmpkt9AUUyB+Id/Gd26J+qHnHSWNqTo3X
wXP0FCoyCgCSeU/bsdotqH2Cq5HGFVW111/KHQMAAFp+MMDOqRu1dfhL166U4yEXl1V9DZrwthlq
/EedPX21qQICxiGU/nwfNOjYqHkpq2eMQS3CYuQQbZALcnYSqXL7gbdcWbJVxbyBdEk4QGePugtA
EBNReITUQdaWAl+hdcKxjJ/yxx0C9vqif0HMieiGElmGByANHWcUB0s6hi6zMTV/wIFAAoAZi2Is
3wwx9DGU/AE/ryv3zp1cIIWNffKldLniUojyiyt4oON2hTJnw7DLX4QHGwXeSG3j3r/JFqtJeMdK
RwR8zPnmFKQDJrtJyeFrD9kEOkdvVyWKD/Wxw4Ifunif8FHEWjAfqkGa0rnbQBv8Sy/Ped6s4vm2
KPgiNCB4SDm88Bj0ApjZD/KxLbKGxQuyP99y9lA/Y5YbBHL7bFKu2DzdYGAFAUIcNMzaw4ebGyQa
DtcrCo4EhaGdDmcjxlF2LOksqsbexMEEauLefG3ht0HoFoGPzGKSJ7DQenF1FmAycMVGzJGefC96
qTRdDs1gKb2lZyfPIOkwfsdH6UrXaxB2w9hS4xABT6I6itN2GFPNg9BZNASfYM468mwFU7ybP1TT
suDtgIn988nD/x76qm+4uC0W3k3Rtux9wTpGWYLo3MWNn98g3qZPmb3wMQbTzhwzl5eO/yn0sJ9k
7WBnpWFIibscpyZbHYE7WKPcyNSvx4yB3A4fBhDFoBNHJ8wlwpvdwGeg5N483Q34KfO+NXMpkOQz
NfT1rIWMuD4UNbRSuE1Zsf7DYYn+90ry2Fklcx0s8qrzp8CfqIkbz7YfWJEeZ5zeXMgMK2himaLS
fDi/2OBqcOkfi4MVy1sQF7qVbe1a4QcyH0xgmxgnf6G46z7BZ4PNQupdClzsSHEH5gzk9UN1kWwN
fp1iW/4B3RwclA64zG3G6rCrLjEbvLEiGh7jiGQIwGuKLhvFnrbG5535xAsoEbQ57JthjyBNzKiF
Ev/QQobXBjORqXN0J9+fOlEdsJLLwDwMzHB9uRqckJguS0WohZhlh9Bg4frkNU6fMsZWnNjmikro
2y1P/AAgCsID0JlS/VXa/ahOIGBPPnogBpcxiPTB5UNwW3glRQ/n1t2QxGzWx0ijO0OVsf6tKRyl
jKXhdbv8vgZnDBpA8EpxE0XxLVv8AxXhtkb6cZ6FLh2XRhAh5/D5DRAkvfoWEOGLwJo9nra8lEMW
DI+i6pFmjbkAu3dJD3G/cAydOq/pqWVwgyh5GJ29wKPSMI/2hM4UDOLlxTQ+TA7pjK30NLLKDsYv
D/0OmQgYLz+uOUnpLnV+z4r2gsKcwEOfzQQyzNDC1+ayH2XSwV3FV3GBUvCuOa3kMKJGcecGYl8u
DZ4kqxyVJFNPpzPhQKcHoDjrQGtmPnSawcz+d2oN8SkeSv8PPItnA/Z063G+/PuGe7VC9KdNlivC
0sm84IsBVbGuGeZXDIO8m3AbD6DoMIW3ALoUanD+9qh/MCV3bbJSNPTK7DUCyjpno5og69zuMFXe
VSst6jqbm3Fp06jCq57s95CqBGdmkTKNZ+V3PVerI2RFlXE/oy42wd6N7FlpLMAWHjwqGqOvjkGG
D5UgguTAhXqmBS/9yAFltGrqWnU3hKbAxuiF/DN93OaA+Qa08sl5Z7XSqeqM/xxAs2l0s/lylncZ
ccl2J76/hmPkhAvVxwNSvST/kXRe3YpiWxT+RY5hAvFVBMk56YvDcIyIAVDx1/e3q293161wyqOw
WWGuueZsAMB/5FUM2GeA6dps9w8X3JF+aUR5y3Ru4CXqjxGY3eiUumi32HAWuB/eLYEqoKYVcSC9
tRp1/I//4nnIHeurq3HmDqhPXZAkJjsUmTNVZfiLOI94VML95aKNNGadDmZGORSXZQpjdPMBcBNd
Au3rXNOApVQ+6UwoYnpa+ok5FyAwdJ66YJ/eHfyBFubMrGczkz0Yh3ETMOibWslMTDEAf2cOLzJa
LdBVGRbmIhgjpAjBrD8LJI1SYRQ6HgKN3XzTAWc6M4DpyPTrvqqbEXDl7rdYyLGg8jsn6EU7jU6Y
kSwBYRGZJjxro56Z5g94kwCFmjDLl4j/fmZDEoxo7cY5zRRjxA2dpyUmHuR7lz22/zEv2ON0zzZN
L6iqmOh9sw3G5ZoK9FKG8RpsEheT+cP0vwz1MTWlTHgyZ28ADLHm0q0nDevs3qATQOckJvfHnErv
BAQUN96G+yY6HlR8kGFyVk/vKbB/6v9YsPLQBBnOXyYyO3SWdhEyV47nvBtuHYimq58j8TWQ8UTJ
hFw1Xw84T/kzn3MKeK550jHZYQ6GewJxVcyFNGYdFgH/lXKPeE+adhMSy4TISYJNp4bgHhMKjCsd
Zxyjpgskg4njMvVGICEVMRQ2DjCSYaSi1BO0uMXCyXOqfzgEjXuxId0R78XjtPzMwWU/PqfWyfHa
ZlxB/W6J7PbMjQMaQE9CDXmG0T51PQNvaxODgtX24UApqS36vAnemmrQ8oXZkJxMkQSayInkrN/5
mEwohfrtilEKyy/COVWX2R/luMO7UaeVSlgAUpv4zXzImSdxcnGLQTujferF/+KdCHgUgBEFETrt
6cSkb37iD2GcACcGiwAGUwnAr5Kp4Wm+XjrqsQjqguCptEwzJwhmJi3AHzquAfuiyszapMw6jX09
gY/PjsmSDGvBwWCPmZxnMDu4miTLhlcD8f+x0uiNd0uCN6WwQJJijnFtXhYVS8qJ2Eskd6UYgPye
M8ujZaL971CGNdk9WH4BoB7gS2Cwurd0oCPkXBzPSj8KBJ9kAgRC6BmaEf0KD6qkLbnEsXEAYVOz
LiIlWNqSbLKsC4fQnZ+phoa6pjUaCQDN4ifNMNu5ocPDLyS9U/VaxKV1AHwu5j0CB6QhhmSgC3Sp
JDyv9DZzY+jRd5WLPenGRquHYpf9QV2D6kS919MzahrEu8TwvGU7yE+5QHRuZ4hVvBePFp9CVI95
NrwFUrt/ak7S33AwEJfLiFMWQxtumagEDeYky7zWA0KS9gZoZWqIvudGEdqF1CAxZBxC4WXmHRmD
zcMzZewU8in6p0iyHMb61SGY6OaJYLKYiFFJ7rwYBbNDRQ2kciSXx8QZhDmIvAGqInvQAIh5i0Vz
m/3lwxgnkoeKDp0HVgHA2YfDvRSdzHVGWYvDMtAdK03qWZ4J8e8bE2+QYZtbzcsxIiBeuzirlzr5
DbsFLTtR4g8Z2akWbDhRahzmQCYUC4O4X3DU5XgB1ib+st1flVPyLvCv5vR5Ixp/wnnYiNrE0NSf
MJ3FambRZDxYEpfLFlw+VrtB25lChNw1wy6eMDD8Ow8sSRbsbx9SB055xxQjBt5919k0pBVHEq+/
aBysxcwxfRvF4FuIfy43xiDtTBjbFim5IBJNKAqGYc1y393mXY+Sm04aWoIY/OCN15aMLgU+nrtf
gBsx82dEOlybGoIk5Je6D44L/0DsuwschyHJBqDvt/sWp+R+kBe9HTO/MRM63D4oerQXSztHrvaR
2Rzqc9M9wzZcNoaGtSQZsRL0YuaNQjqtsRBkwkwTY4vWYl0klKiW58S2HmzUQFoJudULMg4MqulH
p2YYo++gVrBUeKatTvB+AIFO7mXB4Uynf95y3c6QTz+e5ihD91Thp/M6CBFuj+6Gp7iahf9ACV4g
l8IFGXC1cvWxavqRyaHOT5QbHFruC5XWKMyXtGqxCk7PXYebSzdP3mEoVM6ZbsNFMfo8XXfTu9he
bUqWM9MgwwE8RD/y6lltiLhjX3BCoMurFGJcAEsT4d1xXuA7fCNoAKQ59LwKROJZ/OF/4ohl2c+H
wDMhOAkZhWtMnCFFs7rbIHfWlixRmRwrdGPBt3ny7UkSwhumR9A9Sj1xpZWYqk/lYeOq+BrPmWBG
GPv4gkS9dspyDix4JQe1Qjlj91YXpH5dZOUoEJQeh3EeJSN69xQxAjiRbZy4Sc4t0RHV0tlQ4KNo
hrBmNyKw89jH6vJmzjiDZHSgbzwfOf6M7wOuJPRuFMMK9JJ8UatSiLIAAYvHozQnr0CMUFi30/iJ
ADsFQ0iUXuKk0Pmq+zPEUBV8BiTuW2S1lbGOZMLK0GmlEmsJLGPxlbDavLWPwIcm8fg5Z4qSnhaR
DB1nXYqc5IznY7NzdwzVGa3eTCEWrmEYuKR70ljxZIAcIH8d7cTXOkwvCf29gOxgdTqEmJAbDHV+
PrCFphFoNkXiYLXAD8GRsahD52rG8HF5SxwN1eTFv1RLWsezjxELe3cWAX4PtxNaFwup09RBHQeY
IRzyuFQG04/YwEg5lxPY+K/ZTqQH5n8BP7Qs7z3xBJ5zQURj7S1z6sw7z5F4TYNsqamEa5IXSNe/
1xz9i3iU0Iv1ClNFctwhZih8M0mPjCwpLWr8bBCXA9NXUw2B7ZyT75FW/ygcn26yiL5HaCz5ki9N
aXkPgBKk0Fiz4EuIG9N4RPxuzBEDa6YMg7nK/bShRBDJxLwMxkCtiXYchpwZCt5t4d42Llk+AwEe
Lq7QBU86kX7rutRm5wMIoACMAVIBA5WFvh1wHG8Sj5S+kooVt58N1tnqGBWwgseUDgSzluBmlUt0
Rfib7K6Eyk3rMEmHIiNaP82OT6vjnAINBVR77opBs37TjrOL/2X7QTP9SnAw36c524fEOZqv/vZQ
LvgIgOLFFMshlekx0BPTk1qI5OwHpsBREH9IKDEi39dJFi6MbZDiPSmWR8bYjz0l6tlK2FfbjS+r
Ceu5rMzhVdEhJ+2irDYqJD2pYp03Laa4LIZM4Vm5X6fOZJX18GOY6P5Q81cvWE5EX8Cp7Mk8lP53
jly9ftaSMfxP+Bi3bc+xK6I1y1nIJrBOrxMRqUCT2quzAo9fMhimVbg/kj+5lWQau/jpK/+pbn2G
pNLsfqi18YpHEsXL08wm973MDgMo1LUv5g8yjMC8fvq6E1d2dp1QxMorglMJUnoxAZ3qJyWvLW72
BM8BDAE6fk3pXFKpzBqYg8YUrRHx+r1m0b8tPiS0EGielMbn8X0/GRimL7AgZfE/VxGQce5uj6zo
OEeW0cS96Q4S3pR0RusVugdP43tPekbdzSUYgBP9IqnPHkRqeIaPKWETfKHSs32FUFMfyn39ZTsr
I60N2Z8cSmiSrtk2vTBKnSDnOQbZAWVjlYDFNhXCoKgZ9rJYDzjKVtkVQArnfIrGKHx94BouNpoo
4IbW7bZALAkCactLYgzWwpYazY7IU6v4orUo0XyBzPnn89CyUfIrEV+tWQT64G0FWY2RJhUoCnqM
ylWJHc+++hRFhF3A3/W/9GfdUfUlB8CDozOlNZcX77lIDGg4YDk1q5mEz7iJA72tZxKTjPVD/SIr
sbuwrInfCYM3XTCC2pfe8S/ragg79YyMqYU0ux5uCPLOjl6BlOiES7wWJcT8x4DMZK3o9sPdSoAD
D7qdD4JzM+WsrlbjG/tH60zv5VcbAPQLxfrQOzL+qDt1fWZ4wuJco2hssDCRBm1643N5ZM7OfLJb
nJjrdCpNUId+wYSS375taAB0Wqyb+qaxx7OUugwQAgCVIushyPntmMXQzEYpk4rHe0AH1uU0Y+NL
gLyIgSCYgqgCb3O8KAu+113j8xyjG6dmc2MTPetXi1tpYVHBy9Dnse3CLCDY29M3reU/6oBw6QnP
vhgW7cXzAeAstEyIG9TL53lIVrI+5tdDtMc4KGv1wIY+i0A0oie2PlmdDDN5qpWj6Hw4Rp+sCfze
VnjxrHszP/le9OQSf9llV89sfPHzH+xB9akmExt6l+qzv3uADmFv0Ss4Izrxm5WNut0qtf5CTmPG
B1DLMZts2OlQVYGBug16/IhcragXmaRLSwXhBMIwVFmCd46DKTPIrM8znSkrERUxKJ363YnH9+wx
3mAxejZ/i4BJ3KXODH9jnvYZhFsbbdLMLdrD67jos7IKhr+pF8SwlXuMCEUslPGOKnNVCXgfFzP2
2LXJrk/nJh4uOGg9nj6q9QBTmBFUO3RnwV8n0JsGGh07DE6aay31eqJdEH0lI4MCyiivJd4P57eV
ZiOMBDiZN9Q41M9YL8ZhUQ55z53E+FvGeU0AVAh8Vw7BrdrdYZsIwx8odnTCoOVgLzB6wztB+TEv
JsUlkXGrP8YEaF6gdIaYTiFaRUnIJviHGemMXe2eeVcEl3887zkUKHeD9MUFwoYC69H65N/sBtm5
ZLS79YTMrrTrf+YMhic+GJo8oRYvi4az+UbEiZWQw6G/vR8dqBJiHYD5B75PMejEaXWwGNj2gsdH
EzsF+PfUxnmt7u/YvWOKNdvzIorGIPPn90Y7SHgkkvT8sm9X90FhvX5sP8g7SBYCmhWSmowupB6J
GY4Of3vkKxoEGrhao0L3P57kvIjBFodqVqdJpGA1LXFdVc4l5DALB+S72n2B9aqldGdR2eij6k9v
An4FQM4AK1RanaWzA99BEHzAJ1ZVeGYVlG5u9upr6Yu7bfxQ87Yb904Y3fVz5tsfo0VXFWMcSzhW
i5IEJcXR8sM50VmcmEmE4FnOWzOpzG9zdPhbMeVQti8ZFJjO1v2qy6UnQw0TAjHxQZACAMPijYYM
S6FRu1rY1kCWA/IlviJWHZUsmzHdEdiNIFgI2nm277CwlGZwAhr9DpOgXHEvyOOidjzPK/dAJ2gh
2OKJXnI6p5w9b/ewkpltX2yghFzgrWIug0Q6Lz5ZsvHLvQq/7sOd7HGqtqYp8jI2+1MMZS4LlHdY
/Ee9gtn0PzUeJKLZRbSpX1Fb7vEtWPrXz/HQg1qy/QY4KKbnfLwaIKRUOf2I6UgHc4oPgewJ/PCT
y98KJsHU6Rj/T0I8DNyeIVTIpuYF30N2Wi1F7HKOgqt+De6MCfvm0f15b3apPts6H+lXl6029jZQ
I6zMa3gyT+BSrnAILjUJJ4iKNpzmxsaAE8+285w3bzW6HK09HDDi127gT/xnJhuPbMzVQb6X7tl5
eGjELV6i971spquet0Zp6edNVkI5bbI/+z8XIAuNyAnia4onh5P9fYvEQbCOT9FlNQi6LcKPjK4b
oD9n7J2cEkWoj0NTs/ZHbmm83KHRQ7O/pYnCsQYdwe0Etc/PdsiggPd/SY/e2ZZyRnbfQiLgxTzN
x4Ncz75LUoD0mE3217wqFOu7vOUn85f3+BRYCDsj/2Ndo/5m6iOgTATYVFCtget4IaEIXaIGIDMT
Zj16NVk8/ois/QjrHmavfg39MRsEDxdtVBPK9yUrN91cZvkIM+LH3xA08pg8cFmGIa4YTXTdX6IX
/j5n/PTQREDFtUU+1VXibokz1pfPFZ7xK0aoxPxhxfkJ0MtwkAFJz8HIQrwTVJzxbHhh62zkoNjG
ojoysHDQxltZaxyuqIXDsYV4KGtITo2g32YCFz3GdL2dKfjMPGiMflZX1Ak+1Cbmx+SgfIyf4JC9
lAnHZBAiq+V6X+PKKNT+4tvdmhhd4mLz4MKzGMby1jloKNZ+2LXOvjs5HPnstbp3rMzPyEJfkUm7
o2PT2nddhicthuWtPcwbvaI/r7ynPnWGFphK3zolJ+0cyIV0YIEcD+Z8sCQr2TcQ2O8fY/PtiD28
P64TooZt0XPH819esSmU1szAm6iDXw0rBqEe52z/thOv4tLAwMiG9osRx4Q5LbUPVgRTv47GGnL4
i3HeuGgxPVmw70jhuDLJ8QMMqU2G9mk1CmDPIeTkflwqrehI+vqYd3+UvhBgVVIkp8Onho6t+cHS
4obXOobULDA1FsJ1+E8jiGyXuIBLMaup1Pf81sTv8OW5LKBSfGFTHNaHcl/uaxlBFgrhy/Ie/vKL
gyzz4VMKu0cJq8QdVT5G2qxEAiCOOISb16pZfIZcu6/WL4aY1uBFiyxe1BEpCcsT3NphRDS7g+zL
Bda17MQGhFxRF9HpEfxYEzZvOUGBnW+y29Me+w+2SPYvijk0x4+z00mdciXBRHa35GR19sMem+8F
4xm0IJwXN1ZmhQiOCajD8shtdOeTBDH7XRf+loPebLSnqj2l3/SWPCFlf2YDFgT/XtkrnSxGYtTy
i37RFbkg+7k9786+qAVhGvdCjFEsgOrOrkLeMfF7L+vXLc/41e9HbTwuxsV3s/Yu0RvBksumdX/b
R4Yu4mpkfoAVmcei4ob3JCKwZ3OMTQjOpebHPbov9A769geVz7Uh1PsenIy32ybyaY6aR37Pye9d
jgA3Krd4e643CJSMo575ybEE0Zm4ocVTmZhvooTxXbYW3RiyDLZY87zYExMPeLOzx/mFRQjZ4znU
Tysl6sJ38HUGyBH3+Jp/trD4ALOeTQU8MB9Jf9O5VYCIN+SklpPVLDrj7CkqMls2W3wsOA+FWJFk
Ctnx2ma/OX/m1e4bQD8zOwHWsZ73cvHF8D4M10RRMoyQ5+GRdNgetqrVF03d79+JMcKUp+joc205
Gjf7F3zB13t+s5OSdTqMnj7bDuyToCYNv94cWQToJZeAfWyUSSVUBfDmCKc+UtwQsIdUCH0Sxicp
U5hX/YgdYPdqdtsLi+t7cOOLORDiL1LAHcxfRUs8GOeoJaRE86s/WuKEvQAH+mbflEnz4klU/SOA
Ur3I7m8nxbhYUPMr4W1DtdmzKbEkcicuxdHAHaRnNG2Zr+rKGcVczuRZf9iXCFJMOvKnNiHGQu/M
ezi1zMs1y+HqmNGO/VA92X1CnjvZQ4nxr2f8CkIKABnbu6iL+q1Dgsa0pz9n9XnEqrnL+xHVXYbN
LGvbPQcrKTi7cS95p0RTv3K7+K63GCz0KerLYLSVdGUlEUoVu4bozCyd3f/RbrK7b8jsD5aE7mI3
qEqFoC1bZyh/jMxH8EVPbW3XzHFYkDZb9B5uwdg5oU+BOc7ThHXosaQCyLPFYXUhGbewY7wKu9hg
lUUGdukQWEFd0GjDI9GyDhXyALRpV9lymmlK01Y49JHRGR2dqRzEI4sVlHVhK+MMOjMNntux127Z
U2nzccQxusb4RkKDsU6uYkm2IJNLc1TfkTxlHxFxjg+Sx8MF/8A/h3RmSMHYY8WYJDVkYYHXnwbT
eOoD21r9kIK1l0z2ZdHb96NrLo0IhlOnNRoWM9gHcDurZzwStlHcAXIzk2UXwdWMJssn3BC0DDZl
SF0F64lm8RsoKFDN+5shygivGa0gRfaU8d1t/mKVkeaNZH2a82N7aA8/HxpEhxfFvAeKwZ/IM0qS
tvgQV6+WhLACYRSgarDBFum9QSwc5hKFfvL1f/4tuGST9BsRvk4sn+xOm547tSX7kSvLS1xtL3kT
P5H+//wpy9MWHLPbYb8EDeCXQcwfHSYcISb9CpTAhAHrdX7FaBIrXNZtvy4PGzYkOBWL57P2P/QP
XPTavy5x0uXLz8XXhQ2TPvLm0LG9yombP+xrOMgH4dtrA4RxcU/GWDngTz06tPiVrbVBMF0OvTd8
HER8x9GoePMgHr2jV7ll2N8ObWzk3Wkg7ZAF2UyNMhE2Iax0Rk/9Bo/qs33672xwOJExUiEBkypz
KS9jSTsXr1TeohMVwMyv0gHpsIonxh1JaORowgarYNzfioafnxg1/PEDxh9xva39zuFqrPnOijdF
j+ro05FYjcNX9MjUF2F5jc7DMD+lil1G8g4JuCsNlQuWfNnwGOL8I16hjKQMDpIhFzKSjhneFcgO
+20er31J46LXiZRxelA4gjCMHja4UsqM8p71iIzez/nkyvZcoCQcjA9NMoYJ6HS4gEDZjelQUpzr
LSW/22Vy9H60VEWrzEf6UTyuveRFduYty4j1kvmnztg9xj8XQYU2lrd8BdYks2n0yGv/sipXDMnK
UEqkRA776Wc8u6LKNdqdUQCa7p5R5z4Pt8OP/hWZZcT88TejbUDPLaii+/JiS3+feMrJIO5DwYne
q+sS5aT9KVrv1gWC3HVyX56LZ4DOVjiyZP8eTIMTHeUoOMZj78Li5MfHn3qPftbfedNGNQVvfAZF
iAYxfa5V76X0umv+finUlRI2CyvM8Xu1zpHr4/E7x30EjhTOMcmPC2l8rCmoURt3SQPqjLBck3y8
j/H0m7S1Xkm1nG7xt8hqV4R5zgGPvuhxWDdbtbnER34VgmiraEQgJeK2PNmEBFv+UEhc/qqi3EsF
RN6izU7hiSDlXyjd7zS3MfBMG/4olMNbdFlegmvYua13zo5Rb1e6tc8ikFmjQfcM+4dbVhY3cLHW
evtV0Cvk9Ot30RSQFwH9JoI5gDiWCTw8zO7Ra/kKuvQZ9VHhm5r96LK/LN8os+7qDWTBatm9ZlXx
hEaHZcpBYSyR/bBtFTQtrDr64kC99m14Ps6I9grMHKzjbzMYxT+S3YShlneNx1G9uVJBWVz5hk/4
3n0eKrj++mYo3pPhi3EB+KZ7rrcSsFnUJHX4EEbWr9nJ+q4amuFmVa2OLQ1pK2KDUNMk2ltr92Ke
lqWp2JjFE8W3Vyyb+gtu2D26+9Azn9rkPiNCb7/pk16JJLsfQlOn+KOg6ufNis5HWl7joVPBq0SJ
3rtimR5yY0bLLkY2Jait9Q5JaKOvT60eUSkaW7+/XjDGmhYszjzuJHa/qz8+822jHJTDiJ2N1sDb
BR0pu/lDsnIJhVdUE+lv07OYTBHPidBHvkOd14dHct+s7TZhJR+G6SNlxu+N0V2EFxdikL5HeYo9
ECLxxGnNd1auQGJeBe5r7jMfxNXfK+zyn3s7nPMhyDKkaEqRWNnK2KCI0nGBSj3B3JSKEcINBIs2
IaOYNVx1XvO6Yd75YoGxWtGWZW3Cc9ZLEGL2TqRNsNxwaFO2FS2qbuO8y5tCMib+pHg7zGCb6ey1
AxGifHAVfWrK/NQR2fhuUCdcguNLbfwmILiMIXAfqF3Wm++IatiQ/m0fMNV47aoPs8+xez0MTyq3
Z724LG/G5XCJ39BngCv/1tTKjMOCa632VyO02BqXh7RC7vy1RRR30GAEcS+YYP/YujhIm1vMaszr
MieIHH9zFOJhUODeNPqx1jVHF7WHBATysNIceOY9BomeD5vZ+65ijHBVxC/BFCB1SGgzcibvak2v
qMw6lJQIDciGPvXB370nth5glUt/43bBYeFRXcNn2PMFZAtWNj4Q6/mLZ40fsVZCuHAk8+fY+yjU
CNAQWBZFKATeBxqpS+Tb+OOvrEs/dQQ/DMBpd4oaTGdZ2jmpo59a7++g8hQv3xm0CORq6AglSeXf
93iOvotUOcpPYOy955zSrqW1Q2ZsogLuK4ywB3N0MUs0xW4Y2qqv01w+qfzOC2LPTpbC5xJKe3VW
6+FcbmdwN3Awh2r9pBtAsfupvp6qTJXR4riIs1MJl306Q7cSDsKPrFHOT+DByFNSUvJLhurLHlcH
QdBoEvYRrty+0BH7K9mNwdFngt3uXGLq0Vcvj7lErcueEmA8aqc8Ely2o/plA248u7T/bu53JuOK
yb1FM5jXajCIVFv+KD9CyGexhbUY3s/2lwIw8OsmRnJ5vJMO781rw5GQsleILuYouxfyaHba8n6O
z9n7oA2Q0tjIomHvMwBBDaKb8dnfTGrJd8Bth4GikmiVVr3gsQAEv7/vaAcfh+lJpTyCRHZ7zI7L
bsdyER5RbIQ2Ll3TZXUJf38fFOG7QsbqvQdL/q81HquXNV1Bcv1mWo1Vlv+MX+EjPblDr3TxwFl8
EoQvkSyiLzPquA5udAWn5GjcfRRPcyEMeXHHXmmJpuoW40TtkmlHwchERNBb6x+n9KYr2f9hWIsy
b1xtfjj6jtGPu7v1Ujwh/aLyKC/sT9gtGh2Z6J3kPnefYBhjwbpAzBBHgikgVaNh7eseHfTBcDLE
Stiu4jodhEIz7I4R1AibZtnvhY/su8DBPcX0kJm+UnzMoYO7CmqTtSeq7jugws84BidjbdyTKsJj
xcBkoEGVvrfE32mbUhp7v1DxOTHDWvsU3Aoql0dEinKRwrG++HlOwbS+qKEBggTgpikM2NUAKay7
X4XvPwALtmmx/PBeLheUcPVjceeRUkT9yd4oKYNndPboaKGwCHhw7I1RpLs5krW8+hQyBb3P8gmk
LJw+W9y1sHime+47dcBjzr6ERUiDLoTLbwrKlH0Op+VYO26I7wkChfnNvkHTRLg2ODooVFF11QBh
lUXXWNFqvtwmJKyqw/yRdvnZuxo9/E96dmWJmrdG7zmkNGB94IKCzCk5eyX+Z0o0DpktXDf1YRyV
f0Q7jCB6OnIah5uNWqSP5jibExQWlz8aYPMS0Z1sB2h/Il4bKforfK8u2gltpSqcbIYODmIwDytE
L6VgYrZYBImnJhn7oF67d/ZM3tkVa2u6xzuHjoWm6JgclwrnhUPoVJvKazYPqyV5PNyBVRnj+ceV
7K+Nf6rRYtx0tM6Lu1OFVQqttTXRiqNNx00hnLrAafY55WwHcvCNju7tbxysl2td8qCa2vwevduQ
iOJ+w7ZosjK7CAu1EjbdroGuuzsyxQyuf0eb9tVW6Dhk5/zXudNt6VeI1KbKZ/bdtouHoSwb+7y8
BU12TE7RewMGxUJ7emLVVjBmhUjVl1pOWp710eKRr/cXWKVr/R627oOKKhD+knnDki1e5L2wQ9Jr
7eOOYj51TMT81m0XjX9zsYjDL0go8DRo61ywxT3Rj76xXRr6E42Sz4aBZ1Xgk+uVRD32chE3w4Dh
7PQ4BpX2zUTv2remSW3do6tdkyqP/5DKzniv3uEEx4jzEj3rFQv0zjV4xrVZAlwrEcRmpg02tRr4
BhQiv7+YFtOiRJHg5j+NYySDBt8S8IBSRMMnU6NqxX90rr68OJGuqRrjidk43eYVlOfFJB9tPxhC
SyYJ5e0CPFfhM67C4Rao2+4VDDfuzOUU98hQMHolH0ReUS2DJF5aL+EEZWOonuBCGDb6ZX8Kbpsq
AaO7BD9dMUYZ1i9A3cUlUrT+ApL7TohF42MT4y6T3uK3e0dr+2ePcJb/uR/xyCxOi2v0dYSYaI8M
jxaccaUSVQ5n+xqVGBMQb5/aXUciDq2nafZ2J6bQy+3pp0Dg82NoYa8A8EAvtTc1/4dt/U9CXYeI
rIKq5FFnUOq1DHgUYhwtmts39my86/JmaCkLHOKcwR9XAAJRXKaT5BydjZt1ZbeEAl3I03KFd3X2
yQbOZ9G3R39r5OfHBbvmMV3R5pueQkonhg0AKECn6tv4bn8ctBYAgP3hlJMhnJZ8Qh9AB1aeDnLz
CeKyePOdjf0D+hC6qpgLP6EmYjcSjBzoYtEzK5dPq01l9YwA6WXVt79O5St8hUyTBbStfXXE0yi+
Xl6ZPvMnZxjsP6YkeTOvOGMKNvGGJotqvbClha/RBDzyoAhd8E9eudY0Yt7h/Cw4p9wSrEwQWeL/
XeTehOwMQ13/B7oz2tCU04///oQxbbtpEiV7cS9bnxJGiEQSsxHBkHFloyhnJ+y0XxPJ3osnfLl3
Md29z7PXcPZO+pTkqytzo4HDMOLvk5a9+X0l6Q9XbugTgWducfn3dr77dtWxwxwPkjWfhQ0nt5++
A6xbcKmhqwMeWgFeGx9syI8RFsLGIyA6LzoLj5D3DCFqZ239+LxnLDjfyTDtFo90gJ/6RRyGWMz5
UWwNX3Gzb4JrNFSnwNPV/hldikkOuH+PTomwkOyhmo30IQUJPpMVQrevRpOc7jof5GtUNZE4e+s9
n8pq5KNFTgl4Rva0RKK5cSq2LK8BlWEVouXLPLnNHk7jVVELeAkXV6WrjmoPNoNLKYCk69keZx+v
SoYYWtKiYfLuVxYN7IyJq35b9Fh1PwGl2ihq++Owzc5apV/MM57zL0e/Rme7jj7p2/w68vJtHg2C
2skf5LU7zITbw8CZYK8sux1Tq69zZyj2wM3nm75Cjjd3bHiQWKAYL9Bjzm7Ld9jSDNLs5VBI7LP9
3X+T0xIFcffrnXfH4rhjRJFNdIyuWZ4TtugVXcxj1bcaZP9Z3jxHL4bNQmx+7CDzx0SDaHTcgfgJ
sBfM38RpOXiuSB9PldBBdwnDZNl5479vcoEE4g0X95jYsCgdSC1MHkA9z7NHUppSJmU9FqkUD7ex
Jd3NZ/MMh+mQBh5ELO7cm0e1ZDUhHABahRqeCkHuj4aMnk5gwrh5APJHY++jK/uO77UDiGVutLpv
gSXB4+gNWRPWO5uaiz0lJk93B7gqpZirc5L7hxndc16i8SgXU4Eru3Al+9GdSdDT7G+f+TFHhjZA
EiTEm0hFwXYvRzyYNXrOI1icME32UIco1D/s6g8Ww8GMrEe1Oi5eiF/24iNpYk8xdE6eeNtNWDyU
5zJODcvLtszQubM/+cOaJA/ez3QOlwrDPga029H+SPe3pZ2zH1s5AJIDfocimp/ndAbzcnFxU9lZ
czAyyWrz01/PxO8UfdeT12cHgVF3lStJn6kjor4Bm8wpI/uC27ft6dMAk8nFwJj6UwExi0Hfc8v4
CoyD+gOJT+PF9fiJNFrlo6g1qVCUSI6OpPujiTD2EpqA/7FBnLHVJroBHS1RrdIfQvgc47jOvsHf
Hhpgda01hq4DupbHKM/anwABOoYtfG9MTbF9IkaxC1VhG3uM10SZsUHje3Hb+SWfuEJ2Fn1ophwn
0jXy0REEL2jLvUAKfgHGOweGKsEzo8Me7T7e3esOxwxwX2CETOBfQAt9p7/rcsZu0dh5WLd5Oo2+
rBwjDHtY+29K2Qc6sMjspsyl7dfunj0zKVC0uy/5DNid94aPSc3lPHNqqqD2J0zp89L5GDjOauAU
k6BnKOramy4FvIpgEBfQlymwmMu4PeZ+yJtjFTw0TpkcXIVgylcdQdHmszBvQtO8PLRMXYnyzIJO
K0prO7Sg11hrtQx4kgBjXsnZ7uO5MjlMUVgY41jymQP28oviFdX7B+kARrQlZ1VwClp+fPgyQ8De
rvO+SFl3FtEUaXEI/F3UWuzoslkwmV8Bm3pzRMIX34JP+Mx6uDlzmZMJ4P3F6rCTeHvTTGH2c49L
0aLcQD0Z+DBY5lvsR07tYcYBv69N67T0wX8QiCZzDnO+trVbsn23WcMO+HrP/T0Adw2OxdBGEgGP
2iplVOy3eFDBgta+82bOI6k/7YejqNTSiiHnb5wn7iiXvwKuzeLh9/8kWwZlZSCW3afqFK8j/2Z9
EVzAFTeWN1ypx34yFKGlpC3bwL4Dw8v57Tq6eS94gcCrxVjrh0yNwLSRg6QQ/lMK2KSV+Mxodwk0
90ao7sx3BA666HDEE70I8NKCKlwbI4Yv7L5k2P0PsQZ0h4iDsXEuisIedfJ3gb49VdE1ZgFEtwKF
JktiuFpGL6s1GOTqT0cIO6NByV1v0JH+mIzB7SEFSveEM4kDe9agC3//j6QzW1IV2cLwExGhgNOt
zAgIKE43hEMpoOCAgvj0/eXuOB2n9+6qshTIzLX+9Q+uqsEAotO62Vfs/b8ewRGISHPyF2jerYfF
0NNRjZFdzYlUWkg8IjJFh0h2TBkWDkgKGFuK+eCrF8o+9QweY+X2a67k0+G5hbYpWyOPl1mQzQJn
+Wm0K2lziXkIuDPEm5m9QEKSWdD14IBMJhXgaE2OH52NPwgksrvaWFq3QbF9L6uwx+prrcnh+Yfn
1O7t4LURY4bvtRxm7f7jNwvi2xbkoW1lHvFhfOXUHx6IS2SW+n+lLbugTFXYrjCzwE9qtMIleVMA
p5V8oLuRGeWi1WgfwirsrLEBqoUlzp1CUqSjpbOO2EHJLuORWQfEk8GyxY0iGhMxqIRDG07IL6Eo
tjtAr2sMqqh4fe8l0g0X392XbrzABh9tPyTOR6gOTcKNOXIW7/l3gTc8ATc/70uBWoUjxotlXNqT
+OVkHDjn3+ZLgvA4vM3vqywsCEXLopubByqzpT1F0s2TQuZRLJrrrDQGNlRp8v8Geurekw/rllEn
HAJIi5jME5PgVxBzmZUSvEdO9xzWfQwUZxfbOniFFO+NTjTQtnBvFtFD25/TWz3dlhH+ZNYsG+dF
WlrmNnoRtvteco+KebPm677Mr+c9z1J4OhxwzDqYhwV3u/EbPw8a5+c8kJE21sVUzAmVqUAGv97g
CO0hGNFBD+3nrAyapeJVYOLZ5pN8dk+i996ne/xbPkVbMx1t1HN14tIOZD1Hjb56UZCBKdN11Ppn
3+HAzPhx0ZKK1PMpi5nvC7JiD2TnyFc+5xaiREWdM0G2ssay2vscqj9Gd0z2XkkN+K8eu80bUA4Y
e98ExBisKWubqAIIHwHsL2lVRhFD4mIFACF7j7i/7ydgDvSNG2CN+UPoi+OGCdCHEcvj75W8kwvN
VEqW7iPOLGJWQGrEbhjTLy0aC8dyD0bmshzixTHtM1MD7kx9SmBCI+bP2X31Xt4JcCJcTMCkO5T/
c8Dp36Y8f8MsqTbv4+SknK4AosBkGKqwbU/4xmHEbITMZkmZQvDnxBJc3ELvt4z7IHttUJKkMdM5
TmTKUgBnXGJABt8CH+QnAVK/lSaoQaRYjc0vBjIIskDMcMuHFNabYr7CHybwTwmjJi4K1xoYv8T1
FFofpgQhcLw4YuWIsxhfryRbFiGhmeq02l2PQGUDuvcP8BxzIAouhh8EpV36FH1E9gLyQ4FLD80O
MHV8GFHT78Q37dhUqSmTcv4CzcCqHoJZA14jcxPVWgRTQ75UCDjY3iHOIb1ek07CmPNHuzd2Kllv
nwLIlEsd9S2sTVDkYach5BkD5FkbiAaufPygH4TsM9ZKxhqoCbZUhUy5MNpq9vd/+N83ShFqrODL
XLYy/npbRLMw6cSB+dBAJTIgRipywEfcrA/5sti3EnS+KQD0EDfaP4XyYasS/AkZiCKV6fsreB5l
4lnues4IVLx8FRczoFP+Sql85E/D+dvtW8MNnSBIPDHQPKIQF4pVuXnhUnvog4fafZ7+2cV9z0ZB
6chzsJvcz4nGzJ1uixVw3Hczu9OFfgUoiPWJf5jZmhO6bmAu42H0IfSQCw2ZXYH4lCW9ACHhRo4A
KOwCNtYgQoZB3gPvb0V/g9U169DEVxfz/Zy+8k6WRG6ONwT5kNkDWc3/oZzq6ZBKzXH8sDpdct7a
JeGN1SbHs0ktZoJH2n2St1EfBSQRUPjIM5i2Nc5ty5zwCbg8cjRZ1GfYABt0qhlIC9ftCa2LmFGP
HEkdxmnU82iQY+qGpexLoeRhWBkP/jpi70rvYnWbEZvgmCSVbNbp/QMFaNA6nQdX6V/jluvcwfz0
WdKC8Wj+uCVNUmKqkSZ8MKs9Skm2Kh1+KWNozI8J51MM5kBgBaU5cLEeeZq5OVqk/jhSNlRW+DOQ
Mgwbv7NqCqSOZK4bPgiNxkv4DxdD0zVRlbTO1Ch2zvCSTnCHoeRysLh5sG2W/240QEY7/yyuxxd3
hnMSHIXQB3cES5AwpHm1v4c3O1/WZDzWXnEeLl+Hz1/pv+ASkBPhcl6FOZVzYVcrAfgyHP5GAyHQ
eEbvmUjpHrm5oRo30JaLhTHIHQYccJzRblPUsGWSwncsgonVN1LnY9EG6J1TGbAOBFdrRaA8cR6E
F+sge6RJPOe0MVHqKt7XU8/FsvKAqcmm6K/gKnCpFfy2sfzw+YDw2lBHITmFIhd83fvyrdGTOHlI
MruJKIHjkMg67+GQaQAyVttsoXMYi7N89fZEIFHFASKfX8gUGO4hmurj0UoWiY9OwLs4qq0sYE9Y
jNmt17IHWCLb42joTubDM3ttnEbDAC5hfAm57Y/9i3nK/udzoUPxZC2vJm21cKuiniKJ2uvrkklu
Hx/sahchM144NBNwWUTmIz3F3+Pj9MnVY/AY9GAh3cJs++C3kCjFY3Y/Pcjy/Ozpq81nwLFpQaGj
woqEgwLXjzEb93DLGoGXI2LeC2cydqTOHA7MwYbaeg3gFlRPDXA8eFMcTryeK/j3Bh6sVB/YhkCd
1Cv3YrUwxHJATc4hIyNOlnEfiuXB+p6QKnkqoBK1CxUc6BnBXP7x5H5CddafE4yKe9k16Hvi+B7p
wBEh73P23D6iwgbWhnnBDL80OQLfSO80DLMS8uNslsji4fXtRq8PJMMkcCzoHyFCfg4t+WWjuWJW
m3LF8P/nyecnE1AJomXhtQd8G5LF2CyiYpmFr3y6m12DAnCG+d/Tvc6g9WhvKyW4hSoVxKKCyUMx
vficBMul5r63wQdMlTkid3myYDBZMQ1wcEpwFJNP9NFMsjuvhLLCmtpfIbyIsXxjcmCvALkZ1IB+
9iUjP732LSy1BoThus9j87V8EQJ8Rd6D3KcotezEUczrPPfjqEaCXf2BmbIFf/ff1WtVMrHQ0KCR
W24MQBWlkKcIweuN/N6nQ3bqLa5gVBEhMy/3dNXkXeOEj0j8RggU2kNKtxexSiWcyeccnA0yT7EU
XU3jFOEYFo40Q7IbqjwiMZGp+/HmFQwhXkJb8wEtKCrTTWONkQsihqGJU7xyxyzcF6cjOSHByINW
9gvL8z0oV7AJIDv83Hy5L/9RnR+WZAOYkNyhgPzi3WI/qKB/5mt+JzuXGGDsjEGhNcoyj6REW7jD
yxaDXke0JLJLGK8xhP31WnX4v8WCrQO5pmGLpbR3oY2bP4oofOV8UonoEDNH2eQCuPUm8GZKIiKP
rTfeXEMyZklqVuh1PoxJficKfR5GeTV2uQ7a14dMQbMIcdnFP9ccHbOw3pfBw+mhxyRDlz79w0ir
poEZzS9AuMDm9JAPD2YZuBITapPWmtIqbj0ETcbNQzoRoqol5RpmDdxlakQXxHFP8hL4fLmcuBkv
IvQYPMVAuR/Wqmqr6HeIHMqWA3DNhjRhDig2ppv/ZunXM8QKLKA6psd0ZUY8n3NmZHFH4DWptboI
k+sWPfM9G7PBKqBdgN9aYeYc2PJchGU+MfWknjKxIJpD7LN7rGzhWU++jl9AhlTdcsEpsxXUkoII
j4qsWmjeEc2OPZ71qa17yEULRjtVNNDGeg3bFFhCtJqAHlV0XyoGzee27yug1zxABN5R28fvebdj
8g44+vMVUNp0piQpLTk87T+4o4dhAFusf0yZ4Z6ZurNQYrxIkV8VIWKhTbkkmMgGxV1eQIVTLjcW
s04LVXdik8IWSXxKoubG9lVstiU3u3NuBHq/MN4ol59lHjZMB2X2feKq7fEa4wjv4bGHepegDKRj
xSqvgnz72PeO8hFK2ivgbI9UTs4Ru0m3hz1IihT8qZimHpAf1yzctzD4wUsNBXNLUlRpXaJ+0Mc1
OVSXpScIzxBewnKOIribASRN6wPxgW7mIBoQn0GrncuiNWhzoCLdbZ5mX3I+7m/OMUDLekN0bCc8
eghXZJepwfm+vzl3s1mVpwn8qKBZSbuv+z1cl1+DmOVgPPt4xf7FyElFsUKfjuH8gDEpXF39+ic7
P7dm97+w/3P3LAJPqaWIFMQ/FKq0C8tJV81JxDPFeQT9XMMvCT4LrD23z6EcjE2JAoxQH2BIbM39
UUgaj/dEQLMArCUn/TPbkz2K7ceFAfLVGQQMMTWFX8oM16x4PIBOpw1lAsoADCQUzuGB9mEHkUzV
aGbQCpzGTN0GDWXr95lEQFXx1Oius4TZH6lCcD6ZoRC1CLlQ3Wfwb/nN6EDF1Ao7cQ3eNgwznQRi
fcJmSFX33NPMWuAWwmPvsqwppZfVfoIOmshg1cZm06A546SGKz7LjA9bAFI+v8Tc4+swn2GZiLAg
5IRd/DiOvOGu2vSi7vwjq/NrDo7trvDAFYlf4hRmtgWqXts/7/6PrJKDYgMq0pSBPwmZDCFvJMcP
HBAJk74lGG/SA4nQpA01fzjqu4VVUhUUOwATqK49O41lwPmBQy4bCB+1LmRk+JnLyUnybg4XDOYz
sOdlTo+nF/5EH4U1nNKOXqVIaJ3EqoW7nfm3BHtnHzthMWRkWkEChzHkCXsxdBmIwX5yxwNt5CHf
HDHWwl7Cq/QrFWW7RgQEu6iepTg1MIqCRITn5DwTBEL+QhJoQhcGxGuO3T7TQakwoOUqI4OerSXu
4zF9A1/HRFXz1LXHHp7JY8qiet7z2CjP6uZJ0QXJ1GKz5KFvjIzp8i/6UOnektpkcKr36HILt3Rg
9O6ySIUS+8BghoRW/7ETI6yRJVlvXOyJM5+znKgXqmQEowz8DqsBxtLQmFQgwccq3eCYaNBhvd3X
7INESbH6s6FeOiPjZn6SJ4HbNx00I+wHF0uBRVB6PytPYJWuUwcJqYZNnU5TdBEN0vdMxAg5xT9H
0joS1AkJdPrAsMXi7tUQwEizYjkpgNm3eCFZ49kQ0+PKIejeEZmCAJQctCLJO2NRl8fPkvPHJkIb
dcR3mboUw5AJf7uJyGhj8d0CyludPRumBYQyjRXHEJ2MPdCPFtkjZPOxD4a2HtjXiFFWNLJ7fupK
c+h+B1wb42eYHt9Aei9fVB540Mb/9kiiM3lx7LR4erBna83vuXUeRA+ObRKPF4BYsQq4Uq4IuPMy
5pkA11G5LGI+gNkxXLjMoczjR4IPE/F3VN+bMcTwLwUkKiFrMYkkf6BNTqqIf+wzCBC5pM2K8CCL
ZFC4D/cl00fY8WSAQGPODKY39DwItHb3+YIevZzXPN+kk+G0iT7YVxlM0hDqnS8bKSpnxLvMT7+W
OLqzmShAmaUeOlGpxT8zM8jucRk1eMJXWmBnoCFocOEVsMm90H/c4TsRT0ZOOH2HJQO1ldbPhoLF
aPs6xxHDz/QB5FeuiZZjPiaYHAiX3f785mNd7E3AyR4+OazwR9BYwYMrmV/h8IeE4Z3gtWqLDoZh
nUumKyDWYFaZjaFAyYVnXkX4ui7SNRoLeLngaTLU7QGJs7n2A5sVj/e/1MKohtHD5Je5RPgmunVo
DxeM9xf3hDBj98KCFi9eYzPQ08M+Y58LCX1PP5vfdH6nKd6PwL/fGN1+uPoyZaLsyOZA+xqZyYDK
ljCAUzSB2zFljvLok4yZE1NSkHmEYGw5nJW8A5RMcHB+Ro/3iMcp6k8UTAyIW+wqycvGcI+g4+CO
pUKfHXE8Y17pYiNIudGBTl/ZGzMyp/FaC9jy/Jv1JTO+H0yCPCHV2SYwAF/Mt606vAY98uw2V8ms
k9fsiTNxA2Ts8fCzIhg2gYrGH9hV8X+DQt3N4KK9k7xgs+utbwmqXqPnVTuqESoOdVbtil31l8YX
7eKn2wsXgkRP4RK6mcwfzt2uEgbl9H5QttbvP9hiJKMFKJxCyI3duQ9bFhOmxWirLK7YZqcxWmSG
cTNMsX/cRXDmuXogyBcFo+xSzPfD3gHqMnIW2t5T6v3OLH/GOUySUFaVcRvcgAXBrhiXPNTpQ/xG
hsBUJNcZU+ZewszkSV+1vTJjYd902dn+PnABoEJM1pM3DQw55X8QqKFS755XjX4Ir1U2u0GYr764
QrD7Z1++2oL5Q+JCoqLM1D8Ssyfrof/cP0Li4O0UFmpv/eJC3khP7vbPH8zqMRq1OizQbRyHh3xx
fpkUwiiaT7Kg33aM2ofGg9kGXax0HrKcOvdL+YQ4I7nR1DEXR4Q/b3E+YE4N4b2zwEiRiSUyWvLZ
2G+2yoaZzlKCvutSlY2hHz38ybzaDv+aRf3XzHIqqWbdp/xolsX2ETZwxpRDs1aC16KBpfIOy6gP
RQ36Elv5UmYzSyF3oxdCXvEMRrbqvpeT2dUGKrDIi/fbRIzVhGzwthjSHF9nqZdBt6b9yhzwICdl
ONxLkKbZDOGucQN8K8W139tnJ5q7WwmGN+0gXn+9j8tojDPlq712gvsoBkrXRf8PpAZuxtt5hyP7
61ERzgAln0K/8mAuXHlfiOuiZhoxVisXPGzdWkh1Cd1N1y0F/Y8xOXuzmIJRtqEsFOTiIWiAQAJw
ueuhOmqSsfECseCgs4ZYao6t53SG0Iv4V2UGQG/WzG8wIYje3mBDjR6iHjYJv2MjoqJgEKOue8z1
AAaCKx0ygsrgHQ6cfJPOmoj480SkbuJ3mihOFg4tvaUlqsMJNDQG4y4ekAO74b+P13QCTFcqByem
pMOFHhtVtoQP5Q7SfWDxZ9QmPX/eM5ic+F0CCiAKBky4XLwJ0f6hWHGz7d0doc6ZLEvhaZk5aVTH
zMA2g6eeCU+CtptCHIeWlLpgzJQ5/7QvyZhORTlWQMlszUJ9lCbjOE36i9sGrZwcp7scynP699tK
JxYvMLhMtcc3br7LA0M7WC8PIV5E/wB5Vix7JglMaxUAaa7RxwSNpty74qT2D5kGzQaTRvcz5U/f
rbq7rlj8vw1YAEw+UtS+YPPsG0gImwS2HzWBKE5oIync6GEjhZg43EImm6EwgdDSHWrwNTUS6PgL
egAA9e7LFCzhqWIJqyMkf5ooX2DvvQWll9m/Ai3WG63yLTzgR/S4ax8aZFV8vcVIkgQaWO1x2U2B
KNoBpOaaIu5wXSRMGOweG8G6Q/ANYbuDRUoqDXaY0G6H0/GEiB0dkOKTWbKkfcKW/nUFXVWhN84y
A17qDxy50li547AwBai8QWycoMPjfhAh0CSDRD5woVCcYErLW3lfNObJkiv5t3m2qZOS43nND8K5
ZAZZJDSJ2JdNR/FzA8GVYDI0V8/lAClra1F56SSNmH/AK7q8HfnNqkXDIiLy7s5tJXGIooJeQKNE
XTgJ0aVoHVnjd2cSUZSl89uqsnM8JkFLNSIRt4O42L8ReFfB0P5ZzWWarWp9aOKywGH7iLQhO/gz
5FwVZytZhOsHR/uF2dtjiSEJXDYJMPa955vmN2pMxNDhG7bVSx9iQvJkQNa5ojt6Q/EWgmfFrQ7g
xeabqR4dGIS8iYswCqZlkbAPsP+LynjR32DwMZkzldoM2ep3jBTyPfvLj+GAYDlAx9TUxR2PKKwS
jr/zY0UqgDk4lUA1bFg8/7vJYpx0uCwsMFiQ3a8jLR4Qb7BOuZzHvqoBJYYMrtcPRn4M+cVKgsGx
HhGsa16d4VPHQO+G7za731NrzvKGvxOVd/fgN0527UaJ7kC/Au3MUHjXHrMCWAxMfH+oDGR/2OiX
VR5/LFCNMxPplswDoX/v60N2ns/q5rAHY4l1n7Gy0rhbQ7v2Rl6zvazem7cQ7zyDe5zHk4VgzyN6
tGovi2WvYTh9MwQVaZAgt9SH82yfe+1mFP0YNXy8Ht2TxFWeRANfXTTuBJIwjUykRC0oNyWjxg1H
p3/BCuxmZO7FkYJqPQi6ECdgGBg4U2yeXrV6GD1C9GDS+MObPvpMUU4gq5g4mVVrl4jBFsPzyZbl
exzo+aHa4EGd7no75A4IkKAxzfHNEfqBLPxtxlTlyCxjpEXJ+zj0W+TV4+SH1gRSAVjBYPkjz4+O
eiuAr8z4B0yAnOSM3Uq99L5RPxrOJwkMCgIbemuBr2SRBE2tWmfrImCm51Os7ZRgzEkyAzGglEas
9xAqUKFTLmftebLAL6iLcwierMKACeD6Gz7P3Zn0Y6YgLrO8POZfAIdoCdC5o7sCd4ECMMIuAcHD
OEE9cdmzUZbB/VDtkB7lJ442Kgjlr12O1ygPmE81MWjtjllVE7ERscxhhBGrLVSWGcAlfbE7OX4X
TIuLjSQjrHmgMj4WfQLQqxNuJahVMkff3JmNow14Uw4gvljy3kFR0RksGRFCZCbCr4ZOKZOghwhi
zYbIABGtAxssUgqUXKfCP+kaIlc2cKq8OVcmq7UvTpQ/dtBpH68GyhycP9CeY8BzGiX1BBU6g7P3
mc6/wp4GmTaB6siw0jXHrJIQMfY8kQmHSLsBdr2frie+pw7HByw0qPpc9UQAqroZQwoLpXMR51ui
NzODMc6HHq1JmKtgnSKI/Rm5xg1H1wJJAYtKZo8FWa2R9oNdIj08tcvnaXRGIJdeLEDXjBkz6AZ5
JdCYgCdKjcaO/y+RSH6052YCR511ed8w8uPTjSARXQwZdCXHf459VZl+HEBrr+P5QM3wm/Y4rXYo
sGP58N4RF4N+iWkMMZCcHVxI4ZBEIyFY6b24ovnooS3FcUGU9ncYWPIBOJeNnN2d5cuxTR89nt3B
sPMjTS0C5X15Ep8nYFqEVKmNXsff9isY9It6/YXSl8bvqA4b//0HRA+dKOSsqNfcLxTZh3FcUz7w
mrLHaJtevVtQGm+6zY99ljc69jHDAehUFr9jn5FeHhTLdDDlEf5Cq0X+iaUMmx5n3RKlFE8ANXDv
gGHi+jtX43LJ8G052CB/ZTD1pge9Hr7zrBHhKwdm1F9VLxJR4eDpwGRbomjAO57amYruQkX3fphw
f2A+O9c9I8nwEQ15edSlVw2+Hk3Yz2cg8o4zBqOLu0imUxKuhbLKjzB1Vcpl9VAx8amYJCeTLSI3
2hjktP/G5ClkCGIX3xEJrj4+Ncz3il1OO48VCxQsxnDw2wfR7/w8PWIGCLc9hh3pAm7hlgxV77NR
MLsJft0UTxPYeQzaXkIFUqAGpa9AuYdKnxpi1xze6+wwipV1P1aiHjVQrFAlbnlaMqoaKg/+WXMc
/oLL8hqyp2zUdUp0SHpglkRGywjLiyYW1+QrVvnwwLyc6iQbaoKNiFEXY+e7zuZDz/VdtaehpImM
PkYeaEO5PNBWdHa48sCexCNJ8YBBAEXBQKtUcb+yr/b9u/OhQASQVmOWq7JRgM81SHG0HJIOFEoo
Amu5Py3/yU1RU/FxB78pq/yBi+W/f8pECt4rBtTyZngcwL/YqfC6U4/vkSL2DGWLy0GOrvS64B13
MVgUXL/s7x21qjbcNCRdcyyjJsPbEjurNfzmoJmPDmX83tz80UpZofS1B4vrqp3ly6Gp+G+a2fuB
nzgq8wFedyPQdKZ2WrqQ5+8zb6H1Btt/Sk5Pju/2GLcE3GDWLdw6hYMa+ukEihqRfMsRT1kxvYJU
VTsQdldlwIH+o2U/5KwBeUGBcJSRF6IRxHFwiaIWLlNzfuwbWgZYQ0y6Udlr37XEPkimiTOKnvBK
wLYeVrqfhNigIHEYL2q6Cti5rG//4nRwgkuJGJ3pD1OVz1rAmtGFIZXzPnbIR9SYK1aucWJJI1ZZ
FcqrvtMelFAOxhOtW8s+5wT0LLYMXzoWiwcq2uu6JFzn+MGXOqJORdW2q+bvOSNqKqsOnASN/Pm+
Qot3CRSM9Sh3qg1LcRxQNn7D7jDyvlQGVO+06Q1m4E4fhRQpORn0cYpyhOh0QwtsxB5sSuymu7bT
IKSAhVymvF15xwHGteSKfsPfoo/9EvxWyf8cP2yomG9tK4ygT9WILbmlmT/CYn3hk5aJ+ufaoMzu
w8zYMNrnexH8nPItSxm1DNueTZ14JXN3euf7RIxJSX777Y91jlCfj7CTjr24t2Y7hU0JMXfLdjnk
P+TYwu3qcNTqYr8ECWF070m74ZGRDJAdevssgU/JHAaAZT6GuaZm+gsvfwiUfMi4xqNAPnwJVPxn
SYQ/yeKG+IdheqaNbxoEIRZbf3V/TF84YeLTAScDdVVjvPYdRNPWvIQTt4kbYK7+VCUKyiEI2EJ8
g+bORphqPqb9M1oq/64/nQsPI8sBqkkTyIXZOsym3wYkYRA1juE1p8AQB4keX+5wPxovMFnmoDYZ
hcVDrmXQ1vZzOTYxljKEavR10RQ4SST5Ok9IH6ikKMkwOhzNsZdnrHuz2yUREyqYAy0yhMkQkyRW
iLDAYppylJgOQLpwREtfEeyE0agBD82iE2L2d2OEdPOZnFkSMYMKZRASEfJFqVNOgkFary9zuDc8
WnuyH+4MzSb6QB8aNyicgj9fqlpKnuu/AoB+hFcbObiLBDmjKDBPPAhQQyA5ZJYC2QbcS9DEGUqa
StQxbh2anPNjE2hWhmDORvz8n8eDM2m1lvFJ05j1c8KyOd4EyXfOLvqxZaD5qy4og0+bPVH/hB0X
1ZTNzuzNv6Bmd72PL5Y6fzMwdNmzge969mOofWwFcAp0jScMNgonrvFKWkDWETSHF8E1N+NmTGAO
oJFha9s9H9gYjbiMWHNru76+yk32aJkdiKJQgwMG1peLICYs/HoxqC3L7cY3I6lHgEmVBOVQZ5HY
mLUtocqs0IVZw/UvESDv23yb5+tyAIsCgt0Ub1JX2ii4TvBiNROniSssqwCeutkLngdIcvTlKYJ1
oV9Q9xL/xURJky2BVOBM4BbwnZES8AZfxCDclyI8B1I3GREdycvFciS+zFOCaaDWrYarG5qDTK+Z
Pr6hTcEWrZmyIuK47+vhFNblF0MOps/GcP+cip9Fw2OQe0Sfa7MnGoozWLRROZj2hWYDOzEoMzj3
8m38Wos1wK2UzeTE+CMgBg0+oUllbC8u+g8Nf4Gu4h+094R6sVnliwsvQJgtqVlYPm2HONmm2ktH
O9DfwAFdiRDOHnaXPePqjg5vOOorfH2gsAGy+5Vf45qHkSVAz4Br8tWJRiM5Spr9f0aJhJs/LiS0
OTRsKYE1ZDMBWjz079UAKoSKJpj004GhOkqA4rA197mOv+KCeOdFa0J1MXr0g2QaD9wSu/crFGmO
buNIyWSiQFnvPWyYKWqYAqHP1QQ/ZKqG4ZjxON4kGEX90S9hLCSehI6xSENUAgA/wGMP6xB5LR6A
VkMTUM8J5F6wDQv5/Yele6o0oU3W1mPnx54BkP5gyZOWfXM7Zk0Ulw0Dje/0RX1J4UNlIQncsuAp
5MiBNMfUDmylYce4MKGS9Rvuc1cy+GAFTk8gWPZJOEZ0Bn4apWygcGKP5O7oQAZJs2BMi5MK6kXn
BksDFPlHFinZ5DgE+QMc/T8xXhMGmls976FTEqaFk+mI661zh1KDJGQN8hCTb6H8AnLG0OaP8oXf
pDIrtzqnJJZWRCJnPkMFg70OfkBmsPszQJ2qxnWoj2YDCDEzmLeN0+L0VsLeCS8CJbmYL6t6aRkC
6CcNFeZ3yL7J88oBsUHD0X1DScEOHKNW3iIp2HRZi8EFR731xQDmN9YctVCjGbgxox1a2EN49Uu7
4AlkPn0IiR36cx67FdHAi5ZMBB7CE2M1k76FuzebhBKZWTXzJ464sd3q2QqPKu44BY6pGDRTUMA5
1+KPamFnKOmUYmDyHRBYp6v6VnSn1CE6ZnMujyT//PDPeBkyIX5aFvbJf4HN15/jAmOAXsccTR2T
onv4gcPCvsGjP9AbFEz5bwqPMDtVp0+cHSUcGvEgM/rmpdAwdsgIK02+FLSUjRzs8F4hrf1VND78
+wTmOzKhKYsf4kd+wKHjSHbvAd1mZ8AcWEFRbaN89dCZFqMg8VHVF7uUQT2ErgVanH1vlfHUQqc8
9WBKg+P8e2AotjX2phkyAR6/0pC1n353N097N2i03extDbFIVA9kwH/YQr8zbAneqAWc/nSHQauB
Aah7AdJU4UIz448kD1UFWTpMW9ADClXMff00eoixgPMdIYD4sCFzIP72k4rbnf5JXgsdg8D1WIGZ
xOMSyuYXXhy2NPFdP//bplVm2yLwp1ldThmI80MvVwNFy9hLMPY0RqSGSewoqAQafWSmMEx6UeW9
vGI7tjqjWTS6HLWRGgviNJKn3YdoG6q9H+v5htGS8EZ6+Y+vxsJ8iECWznifv8aArfu3AF79txLF
wOXFErl5Iri1xVp8T6AcZEF4Gjg+KmfOjhr/l6spdpOernqSC/1tgoJdz9nVOGG+rMoTKoCYYzHV
iz8OchRWLEFcsAh3BE7C+xlCI4LI0uY3OYrYeVgv04wpcS7Y4VbnlQRVWhW19dgqpxEsFMZUyPZw
fmkljfU6rrWKYc3YkOHCFbCPgOV40mmC2BcHCF5eeuvUyNahIaMsek9fAJtAkC7gK14VuU71pg0C
WrMhadbsViDJUEIwFNFf5+Gi7wKlzRr7Ekm4y6j6WtxovBxGgETseiBURmNLBozow8UQfEr0VKzg
XHsZe6oqTEuFj+bPGgL20NLwu6n+mGVgqfn0gOTg16jTvZBmvwjwSobkZtJYt/rfb3a3CowKplvO
twgGELG1YKKsQ+hU25SAbr2ZrpOh6DwEUMplW1/8flCbECLjr7GeXt1P9NSOqc2OT/jOwxDDZHyK
cFqYAruI4fIR1BYO+xXSBuF8+GW1c0VbS9CJ7tYRHPXDT9FL6Mq69Mf6w6B4npCfSCWUOv2+VrbY
a7/s0n/6F4OThsvX95HieW/7Zta70eE79YoZvHA+5XBbmO/HtI7K6Huoau21RrMlaIDgyBGuCaue
2afZaaCBU0FiDBCXFt0s6M6Dsun/ukFyKNz0p0kdRIYR++Q0dRjJbot1NevN4Wy7YgOaAADg1pdh
cNpOA0b6/gQE6X68kkhQnp6oBrltcFcQY1D/U7dyI42PCdlYB3+qa61evwvjNjJIOpvfjdV5Au23
Wh3hPobC5H29z7GWq4WJovD0Kv7EyA/tSW96enDCtMaKpDUbzj6CbTZXROxgzKiHoCkjecAnnnk3
Zx2zAYnxAeJsbkSJsbv6/6r2PlPcFFGBcTGxr8EJnt6ZgHkmtRucJFH5FvptXpghg0c3+EYTAE14
8OBiwlqjtcDkzYkmJj1aOA5H8B94G7SfsEeokPYN1auwES0pC89g0JuXneowI/zHAhsLM0SFCVit
Xf4QugNZPP9Kn8ewlnhIRjAmiBXC7p/VeBqHk2BgDHZg1+bfY363JsYvGFJejflxKFK06E+CIpKL
Tgt63rahKBSHWF2NAwSRg48BIEW71Yf6xKYIhpLr5J9MRxaGlDrT7u3AgDnJ/7bHyWV6RKzhhpI2
dC7Wz/2yMiE3aZXONBObEBbYaybtK1uQgcHQNK4mCZmQxwAfxvxODuYs2qt67ohniak8DYpi5NAR
CiciwudcGcA2AI8d+wawFn0aPCjq3yzstPPYBrgweY9dRPs+UNjcFp13Z+vAeJ1sIKjOWpC3GgZk
jxEP05dIHYwsQItmwpCtpfCbTDm5oXDQKYt6EKc8lmM3Z73/K+omqFYG+gXHvIHJqVmFKkrbZlZw
RH311YgzvoZuwSwPbQ+g6o3AB4X+beSSbhXTCakeqvzp20ndEUUKexg8LLQpNfvbit0azBF2rwGB
h3ridId4g7hifKdmB1270EsoSOpqg/RIDopzX79hLaoxcGQtsEN3/NChP+NhdNPoIBlIPiJZq8wM
wS21r2F+baBe73n+EOnFZEaiWSE9gc4MgiFq7rV6yIxhUEPpkJyNbEhDq7RXnHDX6QAhwQGzep26
SpP/Koz42mBEpXgx/53owDzTmymERsyYECJtOAEu+gpdLsNlqoMPf3tEbO9YBkE7wuga6uLN4Vpz
w+Cf6RtmoDrxS25q/BaqRVHIbaXYNjB+aRbSIUUqpk7vfw3lIZYjtX9Jhu10TlgHVJ7pPVC1j8VE
vbpq+LkAMQ5dJtMubr3mj2fvqpUa0dRmTgmKNAjqGEi3SFiEZ0+KZsZU96HXK5GJN6ExE5PrLw1t
RcOLL9f0qUF9hdi2AUZeMmPmeTsU5hz1Sd8ECzEHZm43nmyIRyF1aA60jMIWBKs0+4gaZbjxL+ca
I3VyViqR64wUYdlOSxtHnEUqyg7qvZt7EhdXMRvsXr/Lh3kxWNDzAdcOltd0YvwxIYE+uqw1SZOX
b/trt3+lTR6AkArhmK2xlaI94vk6/Gy6YZ7kO+aK70S0bSgBnAFo9YRjcM6KJ1xclOC1MCOwW+uu
4V1tFBzusNi4qbIN2weugv/4j6T7Wk4kC4IA+kVE4M0rjRMIhHcvhBDee/f1e3o2YmJnR7MrUHNv
mazMLCjhlOfMjx5ryi3d3fNUahh6l8K0dCY8H+8sRuAmyFcMCqoeXoGKz9PIbPWV68zohGkmQu88
o8vKbiziZ8na714dMXduOKAoOVV7gzAjjoyFKqDkR6aYbBuXdPSS9oGIE7sWt2yzoFiP/pW597HQ
aegLy1vq25ydbo+A/sriccZ90msvEgxEJKVjOZUkSF5ZeXdix3HH2jrrgQ+hp7ba3Dqydi4/wz7C
EkL0fbkWtz9kOTwP//eRNIZnTT4k1zGJX5aGFhm2DgV0svWpcqRve+VjaABzLV07QeKreqGz9duH
cCL5pSbfbMurZ+WjCOnda6f5rp5gQP2UhKAdcwOUN4qjGgp96RDIaMJfavb6mTiN9WPQdR4Yu2nH
6Loqk0wQb6TrJH0IVdmwVg6evb1uJzDU0bay2UAVYHYphZmjWHSZaT3xL5knt4DG76kyh1Wxgei9
RrbzA3n0ZkJL0k1Z3QcuS7k6o1hzNwyXavxt1HkeB856L6xmDohbq54uu3RU7dRBcoy9ZIMRDvzT
TC+BegvC5UaJazEJtWOPZ97IYW+3xfBdztGlFSY1uEneGGdyqKRGFxSMZPuoVo4wfCLByr+mkbaT
GG6EOBY/hOBY560njbq9IY9C0qoGQutpQrp/FVYBA6EXg/9lS/GPxA5YmjSMCfzvGjp7Gwqf0jX8
++LrS2TY93KNPckaf+ZN4ZhP1sNL9Yjm7aCf3goPz7B3KgzDME79VEskXQOKC5rZe/lcFUNLXBQZ
ahjeq1Sy1HphpXsjENkWd6D3Wz6zz3c/Jdq9KjGcM/cz6TIIy2+v4tylMPm4G59SrrQdb7ZBVmjm
HzvKFaeiyyJctjF0xRuTgrXAAkCklOnyYRr6sLFpMyLFvX6eL6vAlB+9eAnv85lfuB6/2l3BxnYB
AFlx2xIec+0xPjy7Ld/FB3KuxTq3AsbOpGkocWH7+3Jc5CCXMjKLt9/liPE01Ysnui6egwSQY7Th
wyBq27/ho/GhauMn5Pp2AOe3xStimiTg0VzLq2DbmNoSUU43ueprmH8A4OEGEzrrZ/AZWR0CDODm
xRP1VmDFUTzX/RegUw7/0bIoqqBX6ccGj2mce1BSBRCoc3xCsGjVQWNX3PRs2fzaLyAcmD9AG1pp
z8kW0PaLaLaby096bJc8FkuWUVPcgKmQ3zqrqsOiOFfaV3lw/8Qq2/I0VsIDGX9KD0t2I5WXoxSi
nG9hd/t717KFtDGQnRC878d9dYcgvPm+ivQD2HWa8oZl8WS8bUxaO/oDECgwhAKTzSsckzbuWhNo
kgbck/Z2UsDOMHFvUhf2vabwquNupLpkx/lldRqeNYgHCjUA1U7E0G8qHSphZMnKdQpxT31BoaRE
1dl2Ovll0lrMlbILaxifvwgLSApm17Un69gLr6mnwtF4LG0bj+P7KlnQwfI0IOCsfjoGd1q96AUK
wbjF0C6wMbkKagu2YxZuwaOmVQ9r6a5vZ49Ih0M9siL7kTxtvN7A9p4wlmroLEsGxIo5Ny+TgSLc
LSDXpwRAsjDVpNBd3xbQ8DHBNFRDW0M0qy1LtQNx8aPQ763JnO0mtgIu3TgWrwtc5x+UqODN/mV2
Ya2bD79/9l5IOAgySuu5DTX8DSEIe/JdUf9zFwpOAGOVPWLOraBhYep77x0kcnzxZYVPVsidB0H/
PMbI0HafDHJf2zjQ36Yf+T1XQ4eyPiESXDqJAlpWPBbsxiarg0iTC29lEngZaYDtH2slM9rnFEcJ
rhzhMKiPC5Ll6TlYjy+Ux4OD7xLyj8fPvGbXKOlspgwx8nHs7BfphTf2A2Tq3TSDhm5AWi5ES5IG
FAvF06H0qe0Kh69E5SPchQEBwvlVYwHrKMHGiggp+eyc2G64riR7p865jC9SUG8OzEV83rdymHtW
1awHOtOGkqCs2YGdcUO5bLiCFhaE1ZYCzdO2t2mHoygHUvqKroa9zbSUWUh9f2rbHsesMs14Jj8f
+ahOecyvk5Jv11lWl619/SM29D8jnv/BIuyspDHgjrge6TKCL1s1U5ddYNewkI/1pK8SudlUkR4s
q1E1mb25brmpIprqpnAGyq46uUa8adJejFUOhYs6cpgN4DTe87IB2ei1cs3jwCvsyrYVp9MBix3Y
qzawp/Yev0XaMO4ALRIJavjwLCUq+yIfysJnZB1naL9kvDv3NieNmYugIqyTr2mG0UyZHJSE3sa6
mivhnVS31c8XKyjtg3l0zueBLVC7ifIdVUArOhfDWub/q46Y7VZ9lL6QBrcMyxqx7FA413PtbHM9
fgyO1Wt95Xj678pLIMTWJoJI8T2KFA16yg4oBwhLzVWx1+IY7d2PcFT8nIvu5DWgEB16hGr5Pfy7
cCzHVE45PgvjLbBWYsiKjjJpKV08DzKuYxgY/dWqw9ZsU/NvsQHWV4zxiw3k6/bhm9ODuReUsRIC
a8kgAxXPVEBoJecwFbj49xoBaTB0O5jz/hzrkGvJ+eqwSB8lnjT0ctRvg0PJ085ZBBN1X069E3Vo
f5Ur4b2tSofpMZh+SuvFvxNQ8/pXp5w+TT7ilgX3L2zHnuADGMOrUvU63hQOhf61ttaSh/Cg8aU1
A9y3XAcPzhhzkD7lD8JpYYrCUFU5F86637rlfszPpKhdwKmICo72rLUSNYJnkXXkgc+fyKtyX9LK
rGOBfJjIR0rgezz0O43Bvg41uWsS3AJVPFFFoOi1c8rnuPuxYfQznfKl/FbBiM0T85pdafxG9wwF
Y9fyTZAve+h5lS1aGUOZOdWqpj1MWqn8mM2S24Juk6z2T2E5auULCTDPkSqIkJsc06t8rLKfZ6bH
3jId7MtUApdSVFW3rSamV8tdyQuPP1HU1BXI1rn4snGmG5o+hNMZWB2y4wmH6lLafd8UKGFcPHZy
hdDbJkd6lRLW17XLT0rdpg5K5qOYMYWpxJLUDpb8bDTy6smJsnG8GsaD2uVslhcz1nriv8FDTey4
f+THsXykUeo/tFFo5R5QtBy2V08U/lCI3zn8RUyjNnXTna+sz/tnPY5orMyx1JYFQEzStw0Lm3sx
WpyUhzaChSz6t3VZyidEXRyVWtiZDDm0+qLoIebZJRArKMA6PqoKXzG7OHEVovBapW20hsaAISLU
xPIHqKB6JBWCJIf8j/0kF4Mh6ZHbN5kYSp7qYRavW5gHjPRJ3Il0Dr0LdHOKv/lv/jD4FGaTxlvh
35wQPSGKvnVyQiwIunafZjW635CBTTlqDBROyDMwI2G7lPreV3edSCM80KRYFTZiS3XN17LQC5Gs
zrOy8XLPcFad+TLD6sF8u7ZkBHI0QdXesNA393n1eJPkLz7f2cPHvv3JthVh4lbSjFBW8yE9bUgI
R1bupwoX6qBzoEA9hL/3becxE7vN39OnjTS2M5yLqlLVZzNVuc/RlV5VnjuZLiZDYQFs1W7pQ1Ks
2G4Fps+ZSb7mlCuO2fkpsXAlvatT6CvxSbClRacPe/2EzhQqbDfTCs/t3fZdNIgFUrf8SSEZD7gY
uvPbVzCeTdr3SeGmeUehLaactxgDfBFPepwep7A1kYxRQpIO64XVUjzQrIjnEH9v58ubM69WDzyM
FHT6iUqG5XyK2dOawfSxyqMxNYhwragn46XEIDUNg15l85Pg95EoqTmb55q03fxgXbVk+GNnOXRb
TAhKMTQOGrraqgxl0Xqlc4Xd4yvT3CuQfAbX8nTtMB0KMYT5A9rn/p+rQw8VF6oqZlrWVWAgnORu
S8kKarBMtpmxsj2s6RI1NueddRXzbd/DQQhTtRHJsb2seIAFk3lweRW+G26CGi+cTD9f25E5FkNk
IOpTC4/9LqTUHc/8z6Bve3uHlJKe/65wG/DglT1hf5JCYP+eB2oBh4IJnWKVP/bkc281zL/OUyEn
NmAmsoVLAAfe5rgWVf1QuBfX1X9OFWED8wEFnDVK4uyyuq/7ynJTHj9EeqU0wqxRbiPVXkkyTIN/
UAK1K9HQg3djUku89Axu2dKt8m6mZ3c0okL4c1slB6eeULqOsgnKnH1v3aMwNJGrpNoKDTNkRlHh
Wzoxg/lk85fO5kfKtKiP8/hLScBaKM/ZMyrtmDEV4B+NczB2KcqP4bMYL7I81JS8xPZzfl8+1XYD
NWH1qH5/fb3nGU4c1QcnWInJHDGUM68XBx2j1m4eD2fU9Qtt7/McPtavnDbqcgi7wtj0WN/3QNta
+J/t2Mu/YWSfcrafMn1mMxKLhzPGqhB97xt5VB5zGJfP/kHIpAQop0erEppWPtq4FcYKDNZN6yAD
f1+2NmKiM42C4FIlwNE+YJohvdC+7B9ZI4NlPTlSiRTvjXM6tJ/aWy6y8Rt7kwLJRYEzxp3dqGI7
JGfmzx8p3Cds9s+vwlp7cxsQZ0l5c043VSNf6a6nAuSxNszqyyTwIEFYsWxd3dawHrweQWQqqxXN
32BrmFqLdW+GpuHixbBJhywickbaaynnWIy3xaWv109cCjD5/VNJRU1Bidlsk6OrI4vYSBpsptRW
SWd2VX+3lThydnUjak3Kj86mlDWVONX2ksm6wa4OWikNgY9QNPJsg7zOpB0iZR+eOTIJjyrleOkm
91U/zCIetL83/mXPYqxwKkGXVUBpW7nCV4WOYFj66cuRtoTnqa4+YVY5z1lHNTemH4tjOv/A+8TI
lok+wdlYlmUir96WVZ0h8pesXn/P7XfxiGI94ae1Vx+S39z7RuNJGjnGQVLhJ4guwoVv1DDbSs7a
wVdtyYbFlLj16jBTVbM4WZ19MfoblrdLg4Wv6yhb2CNJD2LdSKp4H7sOoSh7N0sYg+mrDkjhZZY2
m83PjhTvXLgSY7yKceN0A2sgTrIU6V3ewf4QHMXwaEi5xSJ8/6yujecpf9R781oQcJ/Be8Nl5uvI
Cdz2OR/gqpRIlj9WYCPkWKJh2+VreFQSJsvnW2GzrSeOxWw8wNZKtRKrAJFuO8knTTV19Y5ZIYNM
v7IvMEjb/+s8l58lnoEPC9U8mEyRf/cuFqRf1S3grXou7+vpwqv9IBnVXBXRN+8S8l4lg+aTKlvw
ZyfeO/mzjARHnlgWOYYMVxYf+f0XxJ2FPo3jrrXW8z8N9KjcEHJLJ/ttqHINPN+11cOgySt2Glw8
/k1oRpSmFnJkmqfyxRBt0pXpTXI2jP1CxithosWp+V3DjrSviEqn+gonESuWgjgzFuIl2a+X7mzf
3vl1kx0PBhIAGO2dQhXrsZoqHvTo+3xinGiFUvI1e8VshUN6KmCDS+OYsqiPzdhXapEonl00gGh3
2Y0tyD5SraXBCNvha8lKrolwgKPE+Uy9Sti4qhBNVl79R3H5Fc4kM184m/GwKohWtsM03WnIRdrZ
gKOAMfM34wQ2JIAToU2VOWAhZQn1hTTSgCOPvAkewhYiZDfQsIeN6vljuHPFMmGc39yymGFTw1Gn
iaqGTmSxlE8UwHKux2Xz2zxbiln67GYBaUz3EGEP15LHFfq/o2c13qVrKVd/D9dNX/wQIPfZaRW9
CX4+qKaFlPo+V0SOrmZ/do3sz2uR+Xw94984pKtP5QXbZjIOSi0nv5KjOMXKIJs01OCsXnBMK0vu
A38aRrdjG6TqFwe8ZEtVKyKInoeHwQNrz96g6dIgY/ZoxUshpcb9pauOFs5GYDbEz7xpvoz8F846
2YbDfN9+L29Fv/IJGlj7J9/5B+jiH837SNYYC70Qo5nK/Vw/70rPRPA6NhN3+1WCZaay/jQ/XJ8I
FzKZ0hG/6ueFYPWTLWx+bpX76DBA9azpS3fx4LllYzwpHKbLni4iLScejdGEzlm6EEFUXpWi7D6n
Gl8MOT4+Z0z/4o32bp0LEoW5yPT1bl5Lm8X9VYokyu/RE2l3IKUv5xcd4UOpIEERieqYrW3tpbsr
LdGkyhYEpr8uem5UETySvsJSws/TO853ajI0ES5up3R1mWTfVUhHwmyn4gL6nctI1+3J4qbSH8rK
lPURb2rzoxJ41QBotbAhU0KYhY4k/1Tb3Hc3lddzm+CABIAk8SnAQ4/v6ilXSkw9A1PQTraJtBId
HcDMndSn4Ov1A5by/AjEePd8v1KWVilItCPFjxnIG7Lx+spMY9l86ttQ7P0prmb/xm3XtS1vCgYV
0qSwnHv7L2n6/Mqf/yEA13KsyxrOyt3fDBdd3kNShN785ZEcOp+KE1mM/6QIiNA8S5wM7Cy44jgt
cr2UH0QYOHA/SvVYYpW4mX913UsqlMdsWUmIClXE1nuKOuOxKy3b774NvZwnT0gkyXrqa9VTLavh
GbHYLqSqbVwBlSfoNCgqW199vRcsAWVOWa2eYOOKNjQGj2uLw5WIT/UwaqAhNU5fyJN0Wnbfk9bT
GuOwo2KXwveKuVb5OL0bxTA5YfaxVNgZ0IY9Hqx1lBMwEYQDHBt0yludMHfwnOJPqHE7rxIGCVFQ
xu+fUqpzgeua4ddnauw0wK0YbxwCC3kF1V4SHha2s43cLNoIESLW/YoUqM783XPyfw0fpTpewm2p
XP0CjWggbu1KJLfR6hvBGqLcBQmElk7lcIUobLR4Kl3tKd+W58cg9X0tfyjD1uVQcZbt3mpLOIzA
JWdXYxWnwELDMxHjushSxPLe6MKsI/kv574Xz6xTsu0nq+lyemz7AwRrORcbODmcimc2AkIq374U
lqnNs8nS0UDE4FSiLWXhnE2+s609h4JavJlOAYk/tZMOcAYEpe3EUDd77X0IzyeFy0C9Ai6Bzujw
jGkaV5rhWOndD0uQ4zoI63QowpHKDuSJyFNHLQqODZu2E99xPe9AX/VcB28WAfLovYpSF/vTWJRC
S07+k6XNz6V2UjjXsqN4E3uVxA4nZpHOt6cvrN7u+DI6ja5UKuVXiW0J+PJtbTAXu0n51vWYv88m
E+l3XghC2w+Qe5/V8JncG4lSHLPsUnjpfztZY/hDybJu5Oj5234yBOim9sPY5AtxGyRReWIVWpxn
+E97bydl6dFCrCvkuuFgFnGPzhVrySBmWzlWiSa/l7+Tum+eVHXtNRTm7P9sUa07j/CENZAl9+tM
fpep6gf16VFM6iwZsF8r+jKrOr3ecwqTDYf6r3yc3DEZbj0yoUO2TI1OIbBwGMbLKtzEtRgBG6F8
nkam3pshESxvLR0OWuGWhUSudvmyrGthDJmJ2aoehasiJQ1T6EiIkwztXHaK6lw+Z+VohJ25hREs
oG2it987mBjpbAq8ELW6h/KjfYoG8Zq+cVP+CDckIhGb8BQwG7RPuyDLu3B/tIl2bh4rQglticSS
eJcBaAhk0BdVTIh2LO3retbu/hsVmmosk1+i6oUqTc8rqkjW3eewsQEKIfpm/fJnFqlE9dDVi3Qb
x0S4u0xZm7HAZs2sQ/VlMAACuWfyn1DzgHhbWJp3QwgD64Mo+aLV158JdDXSAffnloUQTEOgINxx
SLbtNY9ekwBZYwkfe10KaJ6TBcZnxmh8Uk58R+cb5e/3ySgxWnw2oiGry1TxIyjr0HLGXqlQc7u0
Ua6arltYCmZN6h4yg0kf5ma/+QrmIW6TSC6iv9nfZC5IfoI3Px3PX7lCJwKKxpcnqeBRi42ixxkx
4A1XhR5bk9G+tbm2JonRiQtsdDyJV3OpWcYbdaNp+Hbs5nwD/Q/jL+//5m8uX5tLweE7+rrd3Ln8
SmXGsziWdxZzsXyO6azJze+V2jpdT9u5u7aSAhihgc8VbpsCREkzv2ND0zuPHta3fcLltwmlmiEh
kCTcBMhyd5r68XMn/jxZDUGbO/IXdDvefi4OzUn/2sBmvJvOngMaKa+/tBBrAuiDjY/iU11Tz1iU
7mIfqjW9y+jYJwlQegz9x1v+k1qhqb+PI8zMYsgFf2fbLnDd+CARvL1D9VUWjk4Rd8kbS7m3zrCZ
K+QAVTk9psy4jWJYfU14i8FxQltkkjcUWSeH4Ny7/5rVrxcpgbb7ToYytss1QC87zpcIL+s87zOP
VrZ7Uzih+cxi2onps3VcRMgxh6CItQrELa37tvHF3R/GFieE/wKRBwVE5rQRWs9s2H1pP3f3fGSa
8Orlffu9LzAKnCX+Pn+Jwe3HQjNRenz9VTCdxx4IJesvnsI3i1kb+dgJGHREhijiLN+a2vJMTXax
mtKzPreio9wnf5hufjyeSOde33Q23U1Ho0d55SczbWsCO9HmbgPux783tg3mvThKIr3aJVO7t2+D
M/5uL957dUPjjXjvWQeXr1v+v9s01/bDJuermZ6b9XUv7CdDb+q7co1qml6HuN7UvfninHhq7rqP
7meAEXdI/Vw6yZ7XSkxDIMacri5MXabXEXLdD1cFYHD/3lpZxRTyWW7T2GDd5gPx/eikpl7i2kv2
c8PDPkx24SDXWSYJ7cfHsdAvoJ+bvus7a6FUQgaP+PfrxulnNfj/PYHQoCCewH5+EWcgldN7JP8e
XSP5pzmgcg9SDkFRZYRDFOhNkkfJ59sWhTsI2m+nmT4WzteNMdmbZZmb9iPWOKZHz/ELEhv9feDS
ANYnPn38HvsRih7Y3BvQoU/J+5CCxpFMSEpb0dCzHe4lDvlPN/57mz3tNEj3L80kux+IT/82yPTS
YrUxnRxlQOTymksSh7V1sbleshvtJOmuCctO5yD7t9FuhAohyT1xyeunlt21xkq5z7vIYpE6QVxh
XVcJhL6cf+ou44iPTVUMv9iG+if8AestETLbEyLaP/gkzgqr60PZ/N06cb4A8/34+MrbIvMMyx0X
JwX7AdhMj+NbNp+Q3VF8ALDJEE83Tj/OIwDpua86ote5DRHvcbSX/t0udduF5K8dSdiUy2LejC8C
CfFgrJUgmcLbecTzUry4xjQxafoTyglr+3XgV8z/a95s1Istp+EyazwUL0ie4MVlQW5dE6rTFBkl
L3bPPFqG+cRW86u5fQaHVymOZS8ZXi02gYefW6p2MqalDi8fp9PK5CN9twU4Eg7gUTg/oYg1IRYt
ckZuA1+1lGf++El9P+epW/hA1vpkrrtzLPSo7zDdDVZizkk9dZuKIav+c/hs7qbrOT7EpPu2vLjW
VRtVzhjj+dT0093ELOF66W3n92UQGbgC797LIubft1xSXFbsG+ysHczpTuveXEN7ICge7LN3CXHe
/VikgKiSI6oB9F3uYnoE8XXgvcN3b8IYxLmN96Nwh21vOwdtbi2lvo9jjwDTPfwLfVY4cIxV3r+b
mXU5LfL32n38GQB6Fqy1SuvfIwSumQvPv7u/BvCgG4pULs3vctDfBBnza18yEuMUSapwaoWrTmax
3w9IKeT5kYPx0h8bEqgm+HoJ1L8cpAi4499PTi92DLDDPJndRb6vC1BUezO8MEVEkJvHe6LlvSVn
KnRmHoyorMxML+LSGcqWbdzIa6LzX5J8GPdMT78LIFHO2+3n3vPsT8ABUUqBoPI0c3vm9+A1/yIf
YEzfi/540an44yf83N+j8/CSym8WB81s5z2LjJMdH6tvcwk/V98o2nz3uDz1743M8d9xXQWsp4/S
HB3wQuaWFM/Wn9ki6vHR9PhKm5l1oXBsXH9Dd9F3d8+7Be+WymMVJGgUOzFWo/0Mu4ghUd9jQQ14
luAhd6FNstLqMlcr+fVKBfLwYxco6S6JQEaME6EKb0onvMiF6doqFwoQdxIm1hFdhVGbUaLx9r8M
n8oUzXvO2fyTSLm7HS0JKQDPn1DZvVkHXp0AMU6JN54M17x0jJFmx0n+ShWlowZ7zTK/aKKXcXZg
NpZuKL2zBIVI0bvgqFCjfrMtm6zSXeSGZB/mX0SqDBQJCrYUB79/f7d6BM7MspKubn+VJ8dnQZGw
wjh+y+xBjjOysd/XfZ8nyb/At9+Fh48NH+2ogGdfiodbOMK67CnRrmnd5nE00mg+xQ0F74BeYZ4g
Ihx4WdEiSzRAYr8qwKojprvWG2Dizj774DTL9q1DEewfP3fVVmrg/pjKP6brsVntcb7BdJ6vEdSC
dUuXd1Ulj1eJYm766kzMXJ7je2uDxdV3QA1lHZQZuyItDhbS9pM/wXu18edAeacWZMGt5vPPZS4A
uSqQcn7kTM3dWZtNpM1FABS3cFqb/oUBP4syra1d02vd28odvsRMMcEcxC/ZGyf930DaCY8b5V4C
hzyJDGCmp384VJzW+IzG9D2LjY/PcAYCn3iPgNfL+edfXuoaV+yw7J0doQP0eIJB+tYCiQhjAuE8
UYFTZYGhPV5Vw+DolUfPaz7OrwkkQS0D8IMWKcfOgeDtR7lMwqsaqvCKm9lhdENA3bL0AhiUhtvK
i83p3n418h8IXj8Hpmhmf9UOsDVzmFfn2k7VKAHonm0F6KqCq8cWclk4oK7ZwlpcV1J8lCat4ec7
avpfS/cfbIZzf7GwCo4u/EPhxrXTTEBIcA6FKOviyokhdV/aLasnhvuqk/hesKCoMwMdMK8LGw0O
xO5WNlBQS5COTjRTEGnCmnMfZBLBJxF+rzSJE6DcRRmrsAXG4+L0h2gX9qNhPYlFpiZeJBuP0XqR
mR1Fn9kV68gUVzmiOfzbOq0M/NaFHctQ38L8Ip5/8rpE4HtofYqJVPH2FUenZGj2gTcXb6Qlh8Kt
G9W9xKtMMXbZctZc/FI599/Kdr5MibILc9xUdpHS44YNvmzu2pZYLbLdWJvsLjZ2oQHZ8MrLggx5
H17wDO8f6V0w/YvHwgWSL2ACsojuaFVYTuh5OXFnFsm/JfZVLdVf5vK+YMFHK0FQzy8hq5Tonsxi
fgGfB/qfO6+q5uTn1L/TQ45Jbu5devjRBYL56yXgS+O7FZMDuDpY4k5HpTcWRUjxl6W3+eqvSOzt
GgxQ+XfWXQvkyt5p7tcbvTlCSoVkKWZI5kN551Mn7KjQOObGOGYdrAxU1DSG8DAsXFjGGX0/hj+l
dA9gQaOqRHCFzDgknCwArOJl1k7PfCJr8pp/szZcFZ6KpU+Q4UjzT8r8nMhpt0/+PHqNk+7KcI00
G/6eQQqOFD69GEXVK58J/fp9af23Hh4JtwZxH7cUOHoTdoHYJKtJPhp6ebyUMDPLYvrnZqovSy7d
YJzlIcumrRgZirdfyXxa/cKsIxZQ4zHx0JGts/mkqTiSADqPQtZICAkTOpMKqbH4HHpf/Q+O5ZHN
8qmc1UpPAo1Wrvtusw1o6tpmnyZ/Kuuz0z8Jc+t8bhbbFDZejW3KP/smYiFaeq1B1DyWEPbRswx5
TYlyHHEGrD94P06+t/8M4Z/fW0ziU/UKaL76t03Fwhe7DU1UuqvfFScEvu3Nox2Kmda2KcHlmPJy
Fnn1PY/ULzXWyE+f6k9yFYtSGrcytkGyFqkeWmxLK+npMVxj/KgzXJl62eEuX2aZVKx2ONVa6LtL
hi0fYVV6oL7wng2/VUV6lUxemkjXPCjunPhQaD8/PC3ps070lcfmpbVE/yH/LL+aKIFr0JKNCZJ6
P5PLX3h6/GUNz2VayQYv2QP5zoJzWub/T7JOSgDAZDfejheizVX70L6FEkjLLwYwpd0wMeMLaJ5S
ToeVn46gQBODEPh3Hyo0LLKyjkgvtAl0rvz5OH/TcRijqFWak+HKhbOgZTKI4l4gC2tK/ZPyytng
ucbgYhVuAI/9+6SjZmKm8UigIkomb51vVtfRdU+8Jej9rU1P3njDzsJ17zoMVyYx3ubyS42EaAEg
U75OAmkjO/tEi4eFi7H5VfamMqYNAd8W9a0+aTM49SnLOdaMQ9kVrN/WLZl76E7HO1qu43yCwgEV
YqUxgNieh2wiXO83St9UdtGq/TybX1om1oKKGc4EiIPu+yXws2uXPxhLGThlsGPBjZgTCxRjkfDl
34cgPXsaVM42vqic0zrEAt3cZtDc1Whvyp/GaRUkQTWp/D6EQPIHpDEma4VcJ0YO0I/gUUrB30ou
ocKzeHY/aO1d9iUaOJkrJ+5c/86UEKPIgh/ZWwmoJDp2N8bbfQY9PEBMAN9xHnhPe8131tkqekdv
OvFxdvo2rJu+5lmZVQ2PWsfdYfrAjBq4sa/eeuSCMyUbIENC2VpcTVEMxw+TjpBaqSLbjBcmWS4d
Z9wJexI8qmlstO4cEfA5TJd3vVRT8gCscQANXlaCqX04yFqQkvqascubprqT3wsRN2W+KgIFvG6P
wJ/yKAKpnQmAloeWX/azCBf3aPBwprz3xqfH+OWd93mKhdHB3ptQKJqROlKqRHWEHjRccAWVv/39
E338YToKPpGZc+lmCU6Eu4qwbejapJmD2FydYWml5RaA1K+qlPo/FwYxepFrHfqaLPyH+bMknPAT
zZayJTOzysn+zdP4Ud43txxmbo0PCuHY2mCJpptBM1yEPhO/Z3VzKyUoyUSxejYZjmOjfzloWp1g
XlI50S8u83fEv7Cy0eGvx4qcySjyqwlaClxa5+jMpdO93WJBYhrvJed6sJ9tLwb7Fo5bk9ljuhzr
GGKtbGfyh6/PEnHZfCziHbkp3omUXaSPaUbNqbD65LDgrHSZSkKbwWqx638EBH05rF0WNAHZm7/x
fd9cVbFySdKFhF/+WiHIewd96RVAfZ/eXtQHMHgprQfXKUIOR42hOvHcL9RBHBp1dfZmVXwpshkE
0L8uOfc+/k464XgA8eJIsiVfJNEGY6B2dnweSg94ms9GF8DsDc7nkGWdAsCDDDzwWZ7RXLZBTpva
i9mz2AgsLR0//sDSHdKzFk9ypb9uk8mvQUi4cP3ZggSVfTtHkm159z2+dIy7rvN9uaROM0crbhvP
ust+rafClYnVV3O9eHR33agK4/fzp2x6NJ+AI1WWrbwW1+MzdLO/50ZuAKuA8b3+ZL8zc1uru34O
zY86DP1MlA/hOKVO+hKgbeEovaVEUQdGgYv3NKoxM6rFWgoEedyPuA231bwauq7tzFdevdOYmuMx
Tg/8b0hLlp6MKVb5NouroE4/6WbunkZGEkhiJEfGawsLtKrMzKer3ge0J1zWbu1PHT4f69l71CKm
dhumyKduNj7QVFurD++cCB9Uw4tHPTJa2JbXsQeRf8jhLzGTltkPfNs2GvqfuVTP6bWbnn6a0VbK
ZtcjuymDri0B0Wn++t21nfDt7NF+zR91QSOhZGita/f+s5WZ5ZqpTmqoR65/vtItu/HmLmaUgcey
+jYdHbAeRiGb5b7ADLV3O9oy6YjojNW3+CgigryFBmkbuSfgE82kgrta/1/22Q4uw2RdaBnvlsEn
XuJJtQeO/XPisqhVGA3NPNY/qXmsvvyztTmsBGP9NVuXmpW+w0j9Vrx2QmbsoYpEnsAEEtKzgs2x
w/2fHl7RPHuMQNDSqzgSbYNqNbBci2pJPmAuAbAz3Xp8pX+f/ec7D8R2oAXAw1gM89fCk1Yz3SO1
iod/gAnEfh7KQnA+lrcrNnJqpMiL4Y4UbrLnaWfC2YGXzIw4gZi1TY+D1DBROfYyg8zfxlaEvw9X
t5OSJ9G8hQt4ckM+grDe+g6BDVhng3a2lm0/q5nhui8cumEYa1cMEZ2BeHmq71q33rpjLtCKUwko
caefSDBp2VcGL0/dystLCYxtoWcflvVhJ5EsrS20grntAr9e0Gt+87W7OSIPLDudUHLlU2Qzew44
0yAePVA6tdthUXiJ1YAsJGHegw/fPIVhx8gWUUPUfT8H9nVDMwP8JgD1s/ccr6uJSqqi342dy7pC
A/A4Bhse3WDfM5xunmVZgvBjQQRP+3hueJuBNlt8itV97E8/67/Pn2mwmHLNlUK2fyYvD7oh8WkM
XtXhTSMNXI4hmXibVdEWrlSWtK76yUj+cwiEqDTCYCf6DxeFNIF4bLLneaHQ8cm2N3U7G9bB4ddd
vu4DSxDGqd9JvJAd6DF2fQjKQz/UP/Vu8+g399qvN/NNxUqy4k5fw75LoaVjO3S3bd/52jq3BR2n
CKD8OoeSp4j1RHL3JLg6VE8wIOJRWGo5Mutpss0Th2V8GEl9MQAZ3fj3UJeuC1ecI3Qf59a2a2ws
TK0my779SMkQ57yivWFCsszntPuac+3nPthooCQBvE2MTq2QGHoOPr9vODZwRLgi0Bhy8qxlFpd+
fHhqpBarmmpj11a+xBrJ2W7Kvr3yWmxnofisF5s/Oywprt338FqqTioAhGl4BGNFtWDI7l0GW4Uf
4vdfNpvPzLVyr3WgBWHZlDvT3nOjiUJHV4XHIuHmmFji9+XCh/paAJg9ZNQAb+zV3vjr8XVomcMw
5EVp2/5eC/2VHM35/ty8KYG9IjPqge4h62G2YnNHJEHJoYGMhu59Rn5A2sTXP6/r/wOZSvs4DQ/J
nD7vwbx2yVsWkfkVdlnJdXGrodI3SaS3xpYtQj/XvzTC9RnrmWXulnIt3rP4l8VRNa91A8zZlkCa
yOEaY+qnwYmggyFdmeAlegO3+fLv2YmzAZ0mXsq3KLrPoRLpIWYOrlasMvykYFrA2Rla+UQZCOgQ
43Byed7MWL0+0e9aRdOa/IW7vlZ8VpO2uVyHKxvTb+1jM23Q9AlUAPHRpxXpTWZJRJ5YixbFWuzI
6FVP/aaHr4WKk+HImF1NTXmn1P6+dx/tcMaYsB/C2laPJ6ncqFsQ27VDxEJJKGV9OTv1912tqU/m
1VZ7q4mzbMyPlkKsVJmreWbEuGsRoc0IZC8REQoZb+f+9XkXJ2L8WCSnbp+sIOY/W5oJL78cvCEb
JLmIVhTa/7qU43RiZX0ITjEYdlPlBJfp07mNxE+gG6ltcsoMPRYQPyITi+1P42xlzKW8/VGICAD/
sXRmS6pq2Rp+IiNUQPRWeqRRsb8xbFJUpFEQhKff31xVUVEnKs7qMk2Yc4y/ZRYTDc+Pfbv6EOdy
yXcAA0a5Uhu9trA+nol55Mey+F7TfbeRLzWfLZNSdWJvOe7iK6/H+JLUQKS0xYXlJRaBHp/N4EYd
74Ix7ljqhWg2JK00jL37JnVUagNKCtVEnceY93argo9dS8qBiN0NkHN81um1OInJrBYwBIxL7wAG
8J7fVe17JSTG604igprqKZxD7xV1MmTlr8fo6qRZ3/8uaRtb9E98MmDNb75tVcBuIz4ccgMecySA
AG4qsVB3832Rw0YfRRPqzQebd8hVw5ztZef+/n3p4XyigdwryMDvX5oLW4cHP7xjARssSUOK/6QD
zzH6ssT7bDtL0iB1RAjY51a7tduGtcrm1QZZ+NmCU0/w5CGDcVFUOcVsHH71ES08GUkO/QuKqb8u
s59b6n8hEbR4wWNz3464lfzCqlz+B+84K2J2EzM0BKvnrsnZpuzi5w5xL1OghM04tujoMJ/nbsnv
nogU0OdmABoNRtTykPFUNwTdfkm36lySemka6NPsOtBYpGjWc5EikkcWL2S9dMYh5Q8bYtpCZHHA
ExMbmQPKXTSR08Ke+DmONdH5dfRpI/EoC0DvWFhE/lO6g1XITYkF4BL0h9TLlqT1ZnRQpl6yylmY
YsLsKUI+5DYqXqK0CNSyerqhESVI1tQokEVtKOpKGY1Sfko2TKVMDeB7xHl+DZZGvowDWX9RvCEV
04+jCeDHm7BhKOmvMmVCaRDtEfqHfWCKf4FXBt8hNy4HEKenA+Z0Iw5nDrex7O+eyxZVFMhMF8U3
VFN8UNYG8oFbLxdcAe8hkgu2LeQfPB9fZs8rwwlHJVfpmxq8YsFsHgsTMkLNByj3Ib0U7PYTglWU
A0JAkg3TsDsBq3DPcKoABiJe+h047Dk5B0SowKOD1NPcywJ8gyxcb+GEA+I02JmHIoabnxDSPsJd
IUa4TprpQ6jkXmx4/6gtoICRQ7MkGZYgDltq9GbYEvFfqNYRMSteDszlwy0HAPHK+suVt3zeLuy6
D3sRvdZiV0DHS+gERADzLYEPBKmkonh1jv5mPViIpI9iM/Rah/MupKNwy+C1ntgDNg3acniYjoc4
4Pjhr+Lc+VCw0nh9L9bKHTnb7m9D0RIdXC/qoUoMTAVRJROCjxvaN2hpP8WzaqVGnAT9A4ceeylD
73uLey+6r8DlISdGaxypXNOcqFN22uIwZIqe8dJ6n3W+7TGk2s1iRFY6v+m3r/7tTYw+nz/AOnnL
xhQAPTSOSq7yEXHdcfmkAQsQ1yLDCYdmTUXfGI1bS+XcKADj63xSWQlU7gtoCjcazstAcvjnn3bi
Fdsa0Xeflw/RGkLaPkl9L4NcssMkoK/S7m+fSGFw09gN4tQkpAfnEOsRHSiL5+3h11jIR6uH/1sm
lNoArZJ39Fr0TIzz9psMQ+L33dg+8kJWpCLwv8PhkrWdoWeAkz1b9LeZm4a0rG2eDBuj2c+qKbAY
0nDGK2q8iSKsKQPK7TxsrXhJTMeVZCkn8xGkI0dHWo67WApjYjoGl7tROgiC6LjMxZfrIDd26MAj
IKjZYvyn+JVllnYCUpnMPv0dqKwW1OLSi5Wt2cPua4UkDNxdVnMWIUwTeIHfJTHTVemQWuqQ3ey+
t0+ffj3i2plrKMKb2NHEqq2ETriRL8zTCq8+/S1WO13E+rWZ2t/pVcSaPX3VEUmovIsoM2ovpcoJ
nvbQOdjsKWB/BNlKDQf0SrG9iZJumxOif2sxDUwiXl3xJ0YbPNPgAVHtwckK3d6mC9uz4J//snX/
8JtT4Xl5n2J7ePjsMCiXrCJYTNm1agMei/FIIhyxE6AJ7wiP6I+nkznsMtlhN0/JZEUZxQSu4PFk
q9zSvHQGuAO8YlSDqwMavLKKct0WP40zhNwe/LaVAqHAgwmMktI+CiI90Hiifz8NVQ8eLPaAsdjE
sh8yHYPIu+7vsRvNeL9WHBvj8HN7BmS3litcvPbzTNEaIVqDZefKlNBPDvL8vlVdOINyB/ZLqEN7
jvc5msbjnLy/kIHvpWgDJqPBLWbwDTFy8N/+fKhTMkTDHigJQi7WOfz2q/xCNez1AQx0D5gQGEd3
e/IObHy/nNAN15+qzavptqM7ZSgUe6RKVQYBpvPxUgkrj/pCHGgoDkl4R/sZVtqbyju6q/Qx2VJk
V4aJ8+SQakhWWTc8Z1KQzSDx8Z1RmzajJig2v+adLj24Ri66rymbEAwcMkmIttqwGp0AIqLg04iz
wJSc+CwRniVqnNqzsq/3d/6RF28MlxQ9V70VZlBPngnrIcVS3tPuoxBPyEQS1+BHG5vSnFOMc4RE
WlPxEdI/N8oCYN8XL4co/Xl6XcRLg0IKyR2T5O4VFMGRrlD06NYjFGO09QVtlwnT5ciQl70Zkens
yheW4/g8DBi4SfOkbMGZ+BSm6oP5/1PaSYOlMIgKHWwECr75+6wIxLH5Wifb4VLEFBZ0bQlniaIT
tctIzPVWzkAk+bBJUpmhw6O3FmkqZX2yS2Dk8rnCSqEjPeJs+JJVSe4hft6nT6mAXW4qs9wy987H
QRw8lkMr2fZtziNLJAxCMhrjC65Sj1LBjULnT423L9koNCYqEaMakAq58Z/dUCi6BgDLtC5QxbrA
bceH8fV4MXkCUNa6xCGIaS/ZVrucJpK+HdPdDmwe20qY3uodE6xyaazCA1bJduM15wW9k0gRF29A
PODcG3Q273GM8B/7zYkbHh3EiYvhx0DkKeHjnJz5oYChhcABzbo7szsz/TF5gXjdzwz87RzN3t97
rWyLMF6O1vGGDFNoRyYL/oX7n8LrvZqw3tDUMaMbkkH2Iirb6R0gGOd9qFb0PJDK4fZnbZQt1P17
xgU4b7YCG1lSEgxQS/6xSiRgfAZg3QGU4Q5eU1u1p5PnDKpiFrQRSLcezww1e3wgVGh790VtgT1x
m82rC0mg6APR9mNFPvCpAD5MLnWkniUPNRLSSAYURGjctKhO4xMDAnzgGUiJAUfMJqwUFuQLeUwA
3ewYz0RX0EUi9mdjO9+XMF3VqbiRB57viKBe9xhVUcNtAIZ6Ll/QnVIxoNxcp+ZuPbjG59Gy8qn3
ObTRnXoMukOJ12zPw+meaBuvcgmca8gawzZDfRmpXCeuW9MaO8frxxZJtbInEoyVPSonAuD5uYMK
TXE4Mk1+zxL/7wGejXyeddN7pvc9+ucW6ccCkndH+oQMOAEPGhmxk5SsHiRwB2MoOro0lpBs8/A8
dOhaPB+4UgAO0FktcPVvXfut1w51g72sfZm5V2EGgnaWjARcx0sASgqhN+FPME3JiDZFY4kKY4e9
zHpYR7vUx1MS5Px+dBxqkwNUbMdANDKfuLePS2nPuEj/wyE2EabnW2D5B8WAOB+QJAmmAdy9PJdC
JFv/ixF88TISWAExc+pIof144sF+OUMXQtFoF08Pser0bYNvjoLerCEOGAnIgrMTFjg6ruXFe1Pe
ZLASSju8o/txRgSi5DOOFrI0/n0ceBp6lEV8qckr5zmqvC54l05a0wgda2OOSRR4FDVGIkWOqOSB
gZmJ7h48NwrHI2gC53i5B4B3YQsJZ34aPecrypHX9aWFHA9/XuUkQYVugMfuX1qCe5/XdF0S6rVU
V/0lul7GAwWv29ORbzR6zFSkpwBGUP30NQCpD3mS8UYky+I4/XDjO6nRBgqEnhJdswWYEzVcf3Tz
cK6wXUVcFTrbZsmW1PcGt/Gu954HnyU91YABIuh6YvMGL2QWhVZIBwj3wB1XUPfZGsBTKuWKBSYl
phYSC3f1coBajbA6FCb4vrFVjVhMiIcjRupo0EMH6nxJU0NeJEFyYi1HgdpoC/BckQq6PvI5iDEC
oD8aRC8P0y2ulYTjk3wVCyC00dIzVqhwgr2SEBoILUJsWYEKnYEn+hBUd+cLhhp3wM1ejrzovlMU
sIiBKTWR9HTLH1tcx0x2PEh3IBkWI0J0hREg9rCP304ZN012EvV+5LZgpDgexEmoYTuzWcbr04BC
hMxlqnhExyXEAYtLtc9R1xHtRmxAi9r2eJrppSsUWUY3P/4h6Ym30qq1OLR0o8KWhTuaXj1M68uK
HGdilK37HavhJmMsedLa1vOoGONlIhuahGDOyyvcdrZDdj8HXyXcnTj+dtpfyBacXneJ0aBrL2wn
/CIddEuuaaEWKkgCplD7acsYsYbI1IiZJAlEf1N3wJsSb2Ec/f3EfzgDt+eSZ2opfxjL7H/LGHc5
O9SDIENYxAxemgKUA/FPfM3vbcWGc3rF9Pz1WS7JZaTePV1JLtE0UeJhqOLjwuqxfv2rJOJre+rI
mOhqqTTEIbx4nx2LI7NxUBFoHg0m4DdOgWWPwNMOjw4RkQaiJJwTmw63LGI8kmmCYtW7IL2jmZm0
ViRb/ClXZFiQA/bjv6reX7y8H/5nepwbdkzool5Eh72CQaI88U59SdrgD3NvnVTFiOPpa/5YPo6B
RNYTqbJhumHiMCuv1iu8FQz04udGLhUfa7dn7EaeDqOFksbNl/g4FK+PBi4xcswg8jrXKnxIfOF9
n6SaZYxsltrKgi7D2CZVA/PyQjp/LcJI9A8DZ3ggcgC2RnEInNUEaBzcOu002qJMA8IjDQIGn7d3
fzR4ZRl12NbUZvqG3+FQJU1spBFMxeVTrIET3CHCIrTrHFXk7oyW/8ibOKqY/oEHfnwfZa5vvhy9
dCrP5YNoSMqwL+6lOeyOw026EaHE3+lkD4bP33L3f6HE7PAPl6Sj4V/AHXSCl5J2VO+4PPsuiJoU
joXBB+XzSiJbMPlTmc8KY0R6emxVNhFesF8W/i7KkO765CLKlHEi8BGS5kUXbNB5rcHmCaJvSjoq
BN78AbkhmHZLdoVsjjxsgMsb9lyEweBYZi31XtQW5WdhmT4uH6EICvlwR5BHjsJJpTmNSqBbgcbF
rdh04eU5LmPSYe8zmSLzhJhtpBEECLHkgTmCwjZ2eu4Hxz+ZDrPBjnAcqGKNOCWDCj1d8sZogj3i
wy0qxvFmYTNKCb4gBUPnyKWfNMF1Tlt58HPeFqmzBGepkMVW50F42JMAh98aVXMzFzIj87chnNYu
tmMuxdxkV+pgGCAOFnSEmliRy9P3JGzEbubxuSBK5hbgfppgx1AhfaBKnLeq40weulBCZdD3P6uU
OEN8k5QY5yfeIpYFd0LSdWIPYZv5GpDH5pZCkGHFlGaXi1ZkUj8Wb1ILHrOMXJfeUlkqBgZUaDCn
TxR9gpVm9v4bzWl9nBLKN/1pOfpyYpn9zzYhpHNLwrl1BOv3YkmLOQXnx6sKwaZOSZ11Enbv3yz3
8/V4Xj51AJPfNuPbwwyeoZbk704Pd4B4CKIzqxrSU2ZWa+iwSUkHifrJ13KIMgyJMls0YuxKk86q
PTzVsvbaI1PBakIzs3KFrqDLhZCvYvW71t6B8TEYTLGeaYzUDTWZP/6uUShHLUyHi9eT65liy9c5
/iNySBLCcjonIbzRbYBFIPdG840mWCb6DQCMGXBkMYqiIq48ThMRADYMhpYa9Q8SlXUKqfhPbPEv
vSRSZ2CC8pNJ8tPR7x0eB1TN6WEEn/3ll++XL92Iz5AABbJVQPkIYdLfh5pu7yQYuoqpywua7veq
GdvMvuRDP8QUwPl3GS4q8sDgRIlPwTLuvnROlaac3vkcK6z70JDWYKkGyEh6S7TVWfSMkJG84ZpQ
/0cECQmr2g9MFG8izDERz5UneQ/7tVIvzWlsleL9i40CjcIMvy6hsLSOzuGkyRGUzDIgYBTp5s/h
OOaxQwgS+WRukHLj8HZWoKFMqlxxqZ7wWsg+GXZQwmFldiHgQBf2ZhJrz8snDIQ5JlmWfyIJ4WvU
dBJ14WMrgEMnDTODmnAyY7jxdMoCN+PFD738mM8BqyAzVUxOT59c0y9xMRmFbxT2YRKYczpA3B7J
RGhvGHDmFFXLhDnGTIcEIMbB0/tcGACkFTeoykoPrEYKJnl+/KDgRhViMBhCwOdru6ZC9dwIuj7P
tRcGpxqokAB34rD2YOupH/v4iC1Lmj0Od9yUP1eej+bNHLkEwyzm58Yc6X+YcAlIoySI5tV7lBBH
gNclUOwBZe/JHx6b0X68ymzIuWH0prz+69CPAefD2CHRFPv7B+evyAye5WtSxETYN3Im0n0XSKLZ
nWWRGg8D89mMLhQKPLRyDrpLn3h3ejupgygDHzLnUhkcSdgNH+4dL3hh1O2UDlgfcdoUbp+M2jY4
fllRmRiFYttWvNwlEUQ86VTIyAxQr2sL6xEIq9U/Z5WEmZkCZHzPJN4/9Zb86HobLz7RJ+Q4ZTxE
2zb9oCKMjRm7XozYvzK5Bjn4xyTQwSZzA28SLkOwcnNCcgvx7DeEDmzJgBIMCCLP9nGSdqRaGHiG
HoYyU0wuhbIjD4ROCzNTjAEX/YVj8eOkp+T0uyDxiS1KNXVxGSARhA8kF4DsIPsBQX7gGsBryN2Q
rZvtkGTsPQCImOe56BwZbPw+PckQjM9ZvRTldq8FFD/LUwlugTg1Z76kYRBJ5R9f7Gb01oadJrT1
SJ17OjCX2H7Xam0WPU0lpmYWHyS7v+7/PUhWZv9/EF6lj8qoaoyxYr17GjUgdFZAnu/QwgdDjmFV
6xKN8xhXyWBGwu13fXQUmJyQOQLpzsROW72KHsTYHXifJ2Pza6n2ETJqzs3AkUER06kffHTZQsVL
pAsfXOr2fYTjGi2HX4I63/YbsACEbw/CAFl14BYZsmqx5qF9XfPZaOwMtzYa+KVgndJSR/dZztme
pwkELxrYU9eRZ0rHZet8UQ9lBr538q9Q4gD2Zm5b2Kg8ZRNNGLDShpB8vrEQVFqISI1uk+wnZFzM
1VvhVmua6RcKtNMKTmlfkog1Tx0OZgV1M+zthNUQetGb/86fLTnXYGSV27/WwmifOGzeEIPMFiU9
Jrwu3oj4/B3859vr6Inm+3IKu3YlUDWXfwBAXhS3AvpRZmYC8CdXyW13g8Uwauc1iTZehn7WGOu/
WYrNi+sZcQfscezkF2BFwDrwVRA8nETtvL0mHmV1InOcvFfSfdDkcQvwQQMN2ZiTHQ5SZUfOMkLf
VMOIuaXHJIgxhlMfs5sMCefE+Sx0twLyGxAOq8u70lH/foa8o/2mwW3AW4qbmxGvnR2HxMkyyrtM
LWRCJeHTZsrTAc/xpn82r43A8Mg/JxUKPAYd3MDAUfrPeCoCC6lpB4hFESQQakpgJ3Mq3LlpQVYR
0u4qs/D8xMYLr09wHS5I+Weknje3zqw9soUnvHypPT59nAfhzqS3cEjDa7eQGZxWHb3SJulx1gSZ
zBkpLuBs1thwnryCkKd3N9XXzVX5qw6dZHZgz3immHKipwGfnVx6QiIMVtvOrn0rvWVOtipPHZO+
Nly0C8R5dA0t738oT3lLfeAn5n0+NqAvvpdRQDj4utU/sB35HFehhe0ZRwhXkhpRtGl1Eay/9TKQ
qiN2NtkStVllovFAksYOi42OUZUQEtCREAaMQiVmMEAkfYBJHgb3EfLW8rK+SNil2AFdCm5UHpTd
fYXlWjsG6RbYkqlRTy4gOMQEvL2S9iIqR95hZ3AuPxDZ9f6K2SgjoKg7j3WkKajHVaqDxtNiDWAE
RIrGl4Z4B1GLjMCjFfQ/R9cACfUamZndzgoyCNi3HubrLz9H8FytCQHsgWi60GDjgQgAwQKHohpN
wVr9G+B0hLNxc3QBYIT2v6/OhVxGQUDIO/suKHRKZJNVB5BobJpb4pnN94qkEvghNEGknOQmqdaE
YdcPTTqx0Bt9RP83iXh0wuuhrIT7G2Mu2zwMef7mbZC01sTGJdB06Cgy2IlFx4jL0BoRmKo15wIV
Hg9Ftkbhd5TpH5e9bKKpqV5thrKhLATWLT7+nL2Vimb4XIKxwen83u1x5dZaj/jFl8FzJ9rGcbaV
AOKKjtJnFNDi0lofjFODy8vrCzkefTvS/jsjLUidyigByeuyqQdbfNwK8LpvohEla5M0Cwdbu8kp
JqriSHkjWB1fBBnrHGvy+V/MjMtiTjxiexbqHnI+ERb2aIzqY8v/LRSo6DIEaF4BLjPRUzWjI2eh
Oxn4jWNiaPKvzUpR1HUkTKGv91BcnxHJrBpucrP6o5QCY/iLjCOC49j50eE9oCwIZtryVAQs0D4v
MbHmOKERzIE1ojCibd3u/FZEM3pkMFOtpZ4E+CcylhBrcXjwaNB8/8ceWRE4D49GaA0Rt0RUHype
O/RHbPEfvfaAG8hwRkPXm/3m5Qzp+5CjAtsZWuc/Yf0H1Jw4KOZsUifIICVIaE4fgZbb4k+zfVuQ
v3SYiJTNnvcBmg4bt9MLb9gymBE8TDJHvvjZI3ovBrbE+/Q075cXQSfXet5fA0OvOmdSkGTe1670
35EJvii3Ik0czayNC4dJ/ImJrfXVREvcIiGcVZ1N2FjSvwID+pkbt6S9mQ0xc4b8pDDjkRfx4eaM
4efw7K+fOzptkVk6w81IQyEQYkofHBhKSAZ5k2r4mp5JJPsY953A0eKPuNtriJPFe/32cRgDhaCt
xw8EflZaqDWtBudv2HkT87h57oESGCLX+QpkiAmCn2WPYi7hPCEizxQ9BOj78lUxDWC0mXOYWAnR
ohWgzzPGd6zqBHxa2H1XYzK7dKSJ8N8jrfr7uOCojL1EObicPD/0O6iwa4Hp+n0vKfV6A8LMYsYu
cbcKnU3lqcG4IDoGVnqH0hoVBxaNO0rI8sxzmGoIt3zgF5CCZjZGaVwF0l8ZDj0ikA55mK3VeUQA
ro+SUZ/kmrARJBG0GepGBN0DanP9l/vxGSh+jI0g8yU/DkYWth8Y+Tlrtz7y4QrWKrN6gVQSfHE9
/5CBMwgqkbeud9a2r9eZfiRdBwaMPz+edb8psDmSfcaJaP8Bdnvv32SB8AGobneSJsZom6IfEKpP
hRdsJiqcx1uuH57TpgcWCu3u1W8kEOXAojHYAuZ9kAv2JNyPlqg9dPsUEUXUF1pWEVz5ISRjyI0m
g/igUtfu0HBI8P3aAH6iM13INd5bEJjS/vI4qSY/sH/nzVijfeYYkKsIFTkfBVhnNsn0Ks+QeVH9
FqDZjMgZjyYegQLiHeYr5DQelUSdI9bFyYPCOJL2QnnMckLwtYuNwHiEeCs4F5tzit6Qd2guMlaI
DWgBgCdas8lR8lygOFiWaEEQ+X6P+WPsvPHxGgigKu36M3mspkM47Rq1yntL+sQ+PkOBDVKvZZee
TItdvXs5OC1tQjjR+uiiqSA2OhvzcjztBxnJw104Wmc7xJ25sSBSy353gKnqKj0DCEGLEfrfFMxe
+Mn0oseuNBuQNcuV+9u9oY7IfoE3Kea49OHq9wNeAIBwSAj36TN5hvye/FZCq6DLwDG3rz3gNc5P
A0yKqWRsFJZoKbtVC05KXuWEuWd8fux+PiZmp6RnpjRV8PDFz+3vxiHxHU/mn4GRkuTKwRfBYCOv
orfl6R8/tCK9jJF53H02YJgo0j8cm3fR+YJg+nHuL1U6XfiiT0NoDKqzpvvfUjQLIOoVzDGmk72M
MwQTZE+IjNPz4/zEiq7iJp21issvUDh9N2PwmWgCoMH2hriKK5DqpgHoL0a4imAFVW9vJD26b4ON
lk6OklC8r5F5+e2J8kOIbET6jkQ8YE+TiDwmJXjxtb5LokvYfRiMqQ6RQfBQWlPFoVw5YccBk6Zd
GoS8OV9eJYv1ym44eSjV+8usn1+JsoIeSpsaGC+QVqWoruuurAfukKhzUgFtdLuYH+Y1OWp0L6FY
SM8fcbQPLSXszC8RH7wXhuCo/qQ5CAvYYwwCef0QHAvry2TmJwGaXQFOc0O5x4DrU8SSiMA2MY3C
j/Id08XBUZSgSvcXd38wRwp6IvGcWsRy6+KW09BkMrze/XhspjNxbrRbkM44Uhwy4bz66A4+tlqR
yaelqi7JRvuZ1kgyzfeJBwdXY6qQ5cvXQQBfmhlQdu+TdEGrQJ0YCSi8vooJMkGIXuF9+UmBLaYi
u4hpCUYciUbiPqMjHg+kknoWTrayPM0Pjf+YYVu982mIoObEAHFyJkACko5plowZSxSnoOkz+vDm
525KhCUg0dMZHh5bxCNPxFpja6B3drXNfZRk88F9CijGRyLCEfHeFpziV3IUEPZZIJwAu2Y1B7IK
gBjGruINbPRG8QEW2+tWxBSyFXPdEvqnv1ZPQJwKamEQ9qJyqto/KNZuVRGfzk+Ny2igg/bACsLG
IpJzv+QRMAxEv60IdmSuJbUwtV7bkjHFytc98Lolv1UEEBIaZiCGo6AKUx+lQM1+gohfRE70woF+
FIgNHChAKgY6DWIU/pudAtMxsKmoFx+6HaO2C6P6L/BRSy81Iwv/OYBZ89wfrW/wtWq6WHo7JkPR
rjKk3lCrYdrAayy2ziChjeHoCGxiCExQLpqDbBC2iK0JfAxBCrMFtLpJ9jjtNbnImNR4XQgBIomb
aLmx8zQVEYQW+xg3pzRo2AQkLEcOxxwBSB+SkSSSltWw9nrRccGXKoh7hYjGp8nSsiAs1RMdf79V
tn+ZyBnhIQhZAgFjrxchVADyJIhhva0FwKuaqjnmGchtLgpoda9l+ifd9LFYUdmaageQqLlkmzV6
yW26KDhbdAaPya6mHpJxZsTfrj8JAsMcXTjgJ3fKk1by5kgoypDst9zF/uuNBlYv/O16P3O8QClH
LwvnP45c+o8QeN45H1qCtBr+L8zISIgS9vgUjcJ5OslGfFap/cAhRRo4+hMLj69YjAjjHNKQYwhJ
LM0HpS1qFXoikotSKuDOu860Qa2B6H8NjksEM0QT8RSru3TZAIqLUsfSIpoEH3K2Ui7lDZhcB7u4
77nLQuDexO+IXK8cHtkjT9Akkt00wKLMifY+MXXxD303XBjJsscjMWYcxeRhQ8AaAOXbu4+bU9Cd
CABZA41kh9wGlbpgEcn8xzfUREQ4Qn8gIpOuRy1jZlqjlQZowTuVmyUohbgZuFtMqA7uHObl1s6s
UYCQRMPJyqrDjuj8PL6YysMg3SsFKkqKotOcqlXzNgcrcLHOAQbddjNlVkdcbQMUC63xcQrSO0Dy
VFIxeISyeesDBRVhHYpMaujmzc9htd71SJvnJwa4EiFrQmXwMdNtbwa6C4b5IjGV84tZGibULjCt
fDVCfQFJQdntbDDlP556EXsn51DQBASIkarU5/QJyICdkHsM0gZjJuJO6dtAy+ODG8lOP/oy0HTC
6Q5UUthtyLp7JIr3AcTB0QJKvZX/ZBw61FkSD7Wr9U7nlVzz6iveaz7ZyYy13jEGiiZFle5xp/D6
4Bas6b9dAhcMzkGpdFhcWhgE+pasasKr8fFaEl/ThXKuZ9Ky3NeAMIEMF8B5pL9FkCK2NfT7Ffc2
IHJqvJ27rVrK4ivkzDTE3vUC8xi3xq2nake+/cVxlZ0fPrHpM762rMLEoL1HejcWwLcCu42IhCnO
leHq0Keky9GP+qiWUJkjCb6galyliqeSscAFMNAbf4LA5bhIlgpn1U10HME3m+z3L7ipiI+5ApEZ
a+C16AZykBCaJHUWWG7YUUCjFi8iqw1iHo6KeXMSQxRpGIujLxQovFnoAUgrlEJa7U9Hq1kyjWsf
JE48NtyaFYOOOy6x2VMdlxMnkJzHpFO4ha6gUzq9X/r4bTJFdD8zuUGs0RLNpv3VRgv4dnDVHJ51
wgevRgksGlFvzie28g2UZB3Dp0OiJqfXSnz3EvcFRSbLO9iNsiPwO2HhAct2Wmqq2SlIg1Cit7GJ
zwBH5Pi7pKN7fLOKWapa70yeG+9pclJDNeKUlMKhL8pRBDtWojMcrR+UImAmRpK8VehBBuXKBBHN
SNO/5RONlCRshhq/m0CB1Bqp2tivPIFNQsAvC+7n5MZVKfHl9I2SJ7sKIVEtdXk/D6933W+1+0To
wp5ovEaz+FKGd5EV15yppEZviwVnTytUinqTi6hP0eSTpaCnS/tET7BRoG/WN6M1TcjzLyYV8CFe
dhj3mbRH1bRGZoZ85JBckOoedfjA51QQ/dLqBjlm/VxkMv8TbwR3eqJ//hfte7JjtiYlssDQjRcC
mRuYzQ5w6evI3rvWgEmw32/w0JapWa7Qg3wnlsz+cEtD3NK8/JPwOdTVmE4VAr7odxGZaSPF/OHH
x9XP7dwsc0aXjjSM0ZTJhkUawy7MCcQHCRRgQg2hiXfvKjpcoo8v5rYcQc/LyMMmYhOa/Mk2WDfZ
aW9iSAgx4AvsQV5ZWESHfAYLGqUtADQMMSpyAf+BhhXfsl0kRuXTpU2uEAEl0SsoneQHBDRkWxlP
wQQAbtoZMigHuSPzDGe3IS1l/WuK3LyPe9wi5LuhYUcsACzrTdyO45kiKnwBJv7tu9sBMbARom3l
H8m9vil7pNFCz43CAUr6j80jpuV75SZh53k7xAU7OULFNmKpBnbm/FmTKsK8yW1FE+20plkzjjBl
gc++UazcbawKFFwSRdwyxJgq1axNBH72APIrkZ8jDdYRS2cWqhqv5qFqtsWa5mORKWy7Q7OPMnhy
AzA7YfUBwk5XBAI6zYUVK/i4Mna1s/RHgTplsf8y/Ka4DPw7KytWF8EZ9M/ZvzIR3iX/Z+U01csm
KQzi36I7javoia13sqkgoLvRVMXxPicRYoGFTPRfH0+IZFurRnPIklEkJvn7W5xaPqw2CztZwn2e
UsBMo1jisea5Z/dxQeNcHEvSrb/jCKVCDE8/7XU9JwkHfvNPw3x9QKAS2MguO6Sm7M6WFBPqzLOP
CAQc/BjJkWp9UItQc0QVa3JqaJehrdXmt2ngY2RHqldmPlGA6eQm1iIudr0A+kWi4KPqtChF1aoL
OwEqld6t4aFoTCTbO0IxZt/5b+C8ndxTYHSPwKJvU0mAqb52cv6eyzN3O7onH5qbM0CEkI5BW4mi
dhtWXDq8HG4h8sYPjYs0zMwX4mitTZZZlCMwiyLpVBTHUnBPEvLdQBSMAEQcQ/JiAibCc/7kL5Qo
SEevd0e/VbgJ3yn4eKUTK4PSXzTC3DnhW+M1j2c/rgCOHWsMwOM87K81ICj2A/kcdeenzowG8TLY
QsG8aI9KbTqXbOUMDMTnNiDV/G4+SXinIZqvHZm9J8bGn60G43luFf8Kf3/6Z1+HndPbqfYA3t9p
NypUV7ks9tXqTuAQ+O4htvF3cvLibS526Yb6Npv8SOt7Q1CudY9NQrINcm0BxOEXAZOvKVDM1gA4
dC9018o8PEO6YPVkRn2JyCZ6kLv09KQrVk3RRWthrAqf3sB5nIcHWpWj70ZeyO5n9dKPc3QCQxi0
v9fDrO1sRqDWcP4REzVAnLRt1g8X7v5DbVhiEIgn6zgktEmQCpY5CxumVdbHj3ARfEwYVzAFvBRa
Nbub7F582yVc89hHU3fBA070ejKrnAFjA7PFG/WOED1BGP+QO98PbIIT7rAM/PxfjwiwL6rAAhGY
+OHmBnJxE6SBjWDJj3xgQl5klfEBScQOTKETM4mJh7GL3jNy4XXWRJGee+OWcNBwPL7mj7T07ShZ
YBo9GhDDCj3mc6IwbB7y5sx1M3E+FkJDKvNoFOcVsiQAZkpEZpAz+Rh64gGs9IVn7OO0QXOINABK
wvyZ7Q0ZH3KN2vugR/NRoeDxJEWjmSq13aA/39b+yCZj3Mk5yIkQBafGMvK8279cG9lFgKXPBiwa
szq7L5gX/ohI8SgOCr6/3w2nEJ8nRP4C+M4k9RPgnkuF0OE/cBrgEiyZ05edGXeXkx6WCjgrN19A
OpSZQrQuEK5Ruzh0xyAzPE+TOQc95+O40xGcUl1QhsUBKOQrPoXhEpTUV0Oa7IAdhKaZpqDF0IdD
5WLjeyrt5pxx8DSolog3/SRGK77u2Mz+Ov8dwnhUdNb3hOB+wK8BxsmJdpzB3CBNPQZDgPYe/26P
0pFh0PEx/LGzC9ojeJgtkmmaWoASJvqXaBD4D1A/0L3SXaB8oItXQtdL5QPtO2+bWxaTrtD/KNTV
jI07HYDDJT21wNfiNcdwTFIASr0Bf1Z7nJ6rXkgmkivNpelzhazraJ0JuTfR/xAtQQVo06KtY1aa
ECZZew114IcJNyuMQND/I5sR/ry+gsKgkCB0qdPKZf9lSWhaedi4MJfINH4parTJ0QWTPB7ugNQP
Ftj+5icAW1KLNiPGURgr8XHKfkJc2nP+8XalMcSiUvyV2zENqOAKfPjpmXAe2g3EqTIEk/JfHDdH
C6KRNEOcwsgZ5izsQw7JAaUzo+VogtCvsTPtuG31bANshYFNCCXVUMKw8m++IscsO2QfrR5NxyY/
dgIcfCRVRNgjBmURFMXTMt8E8p5R9LlhQEw+DpEVtyEz85u6EoffJYetKSRCFUxqz8db9eBnm3G/
sx2hAWOXQA9If7ig2J5oFICTTIVqMCROjiJQsIJjGUmrDkvt/hDekWeQbieo0p/YTji+RQWvBm5L
RZMEFzLxCsRPLI+iv48zZnptrfEhvf0u1JLP755KguTmi3r1gAKg99pjYoergJJYPZY9RjYR6zng
hNveI0zH+tiSFchnPlxB/GBVtnGYjk35jPFmltvZBZFwQQIOkLFfUrdbsA2B9nkg9/+RdGbLqmJb
Gn4iIxQQ5Fb61r69IewWKLagdE+f39x5USeqsk7uvZbCnGP8LRsbTyN4//MiubAXEaraOaYP/nC2
TProjHojquaJalwlbJ7sES9cCdUbzqWESQ2z832ZRGxP6Glm7d99+oUJd/TWRrpL5gUPHYKDP7AB
gCEYvD/2jC8lsusWhzY28F7fAwEecjeJ9DlChLpDCurK2LT+MYXoayYf712bsNY1BhWBgkKCMoOh
dlXYh/RxCu+OBOb0JJCb2WfdzaDhr0gW2UrD993MU2uIXpzlH5Eqw2OIMg+ZcAnhTnMSpSqrat5z
ZF82LCx5XfSEPiHlDbxeBpq9W+Iv44kY+Dwy2Fh/0BCI6eI3txuzBlHTCFKLQ3Fow36JgN5UBTMm
ynCYi4wfeb08Kxz2DbAAD4Qoka/p9EPfMeIM9pv9xwbO2/68BoKNqwNtuMT0gqoDQPSBQOPymfy+
BsZvvM51YeEbuUU17DFqhDMuG7pi4NaTYHCpVtl+FN98vNWyKFNkZ3fS3WOnljNmtndDcJ6l/4lV
gW8+uPHJ2Ygg9shfa4uzU3JlDF5MqGSyW4orIbvlAoPVQ5COD1QyZQaQ2uyfqJTg4SB/xOktX4lR
cOA5tz3k3OK3kCojPQ0vj92wMzLV7sE4iNysLrW7SDq2nckdBYfqQ888TI1j+spr1whDOfXpxQXe
DxMeREcD1eVg1uP7Iixo85j0dZt/jPlsSUyOmW6HRJrZFXszIOOaeTQtXW3gtPS+uwrK+8wv/J6j
I//gdrn7cOQr1l/YTWnRP7ETMElzKPoQUAMOWQh/AHHE7X6y7WfIgMHbBwb5g/P3pbsxkcYnjgmI
jTgNf6bu9Pxifp8nxGEN+DdkH0nkXJsn52xDfowyITHr0DgkmDH4NutXLyqlMfoQr5l/uOpo+5j3
Vi9glhbOZsjUZza0ZHObLbMNMxVVSaopIfb7O+yugGesLXhrQrk1lak0NOqhMdRsddnNtD0cPcvN
8s5Vjq/kPEQcpUX1iQSBf9FoDZ4GW3ZQgfTtocNhhoP4c2QLy49El4sWjjrgfhRMAyzpVHIVngI7
XY5wevfJ/sKEYN4jLqT3isHZH1nXY7rh6qBdPMVSeiG5xej4V3m+8ZYWRp+l5Qj78OOVYV3cPbk8
EVHPlTlh5ChM8gVcO+M9ARNkJa3QXdxX+G2JN/lcyRBqFx3aBS74y2tXwdHTSINrX0S+yTePpe2p
mSrO8QbJDDITwZsglHrDqLnA+7jtFG6HqDwy2zwmd8ojH4TOAHUwhcTlwCK31Meu81rfw88bxJNV
Y/Gy4D36MYv8x21w8jFVLToV/pmOrRsFvYUJVXHMNz2b5kbhRkm41288XEK8zO+q7a42NkCfodR6
INKHMof2XZEWk551wkeN51uYfZHaXE0pJPFiRRAawR7Lx7lZ392+eYuBlDoYTdIkbhxPCzy4V/Kc
2HbLSd9loviKwEyZbS38BJ8jO8DuYeNe8ICYAP0v2k24S11OaufArBdB8ucQzfwsUeV8eF1xMBAJ
wfkl4UvXrD5JBvcA2VCPuujeuDhWm9sCJNohMtfQDvWCYUfnIyW109jAzIELXLSPSLBMrSm86t0e
DulWoRTm8J5/D0AG/NE9dCoIP5L5YpOcgexXiG58lRzGczl/0DdGvMcStBTUFDmbky3p8ADvzsxL
adZITwiiw76hBAPrFXKCoyoc7lub1ln8Kc1a2T4In6sFrqZzrhu8XnSCMyUseuts09EeNP63ufPI
Z1Aop1x3NEzEWUBwDxMgJKUYDf9F8n9ZbTm727DZi4pB9gl58aWETsJBDHChLa44jd/MciRbQFSR
2fasrO/ArmWuQQw8Yws2Zy7HV+e7+R6fxzfC4p83hvh0brbCMM7Zhs4IVCwcTXrOlwN9zW7IRshF
SdJFFoMeks3mlbVAlwHkOVuOyXqA2nL6i0QWOWH8mAl5qhYaZAHBBA0if8Lt1w8rMyWPYhCnjgZB
7vSpO+SyuAUgOmPVTFcjk8B7h09zXF0aZ2CcFC9dScvfSZ181whQ4Bd+DlVOl84hldIlH6bhG49r
wAh+kHbfLQdLjSxV/KXU6VCP6/2i7vhbfc80Nfwas45vcPs5ZV0Vkzwbx1L1kNuSbvCqIIqoWlsN
Aw0zwIb8GktCohUQH53BWZQwgZ3L3O0PbMJGzc/qF5WOUDjXTFzuA4kpou1nZxIlJxHKd4S3qBDy
bho3W7wiuhINzc014z0ROlZCxxIvnf14SFctEj1ryD/Ay+Ghv07e4xtFbgMh2QjuE6BlPmj6uQgl
5wNIzOueH5HOeQZQaKLfqobbPtBhbSFgl/ld7GKau5huZKLLPyi/y1XnoaZGtwFyXi2fAk5/Er56
YG2r9114IyXqB7H2lazBpqVHehh+5uVcDtBFl6hyC48/kMmTZJZDue5NhgtKROcvn6o/kV+LZvpE
cfTPPabB61DX5nCRw0fKCMI/wV2zBl5G181j3kEA4Lvh+ocAgxHq/Qv6+5oqaQJYoRaEmmJ05aqs
2XMH4rcL83nf53wjpxw2J8Buks8frhY8Fw9nGA9iOWJq0pB8fdEaTUrUQNVf8ffa3v5q+3cWcFJ4
9ZADQ9DF300VNG4dJaZGOcG4Qj8/wMUW8Rjw/RPRJnlOMyu3Qu7LMMrjNFoO4uG+3oJoMdsguydF
m78oO5YymrKHhyZSoUVL8RKTLdrIDUoi4ntAJIrXnvXhrBBKRtEud/vTrBYEJ+5PG0oUQdMlj66T
ytRXxZ8WgeUhnKSJCQXxaHsThCzqYo+PBTE8bVS9t8WcXBIcNWXCWTN5oknFefGzmpCqO94o3ShN
aatO3la9q4xsLUxAH5IlyLo3NrrFs6ZZGnI0AlXmGfdgIC7Zt6XP8Lo6Okjr68T96oyIOCVvFaT8
WAQU04GaviwU6RFWY0Fr2ATU8K6TSMWznII9voTJgrSOZIE3makPyND47Sq/8zuOyIXWiM4yVbV+
lPbuRiG3e8KOEfQuRDIq3hfStDpqsRwPY81gEDDol8IC8Q36XgEQOxktlPG8ZyCk/05SOrF1ngHZ
xhaK4Q4AICT4nianylVqWgvpP1C8B+8jaxHMcGohHIfTJ5CPvrOKq0GFvDeVSepJ/M2i1pk/xkRk
7RfudTXhURjPryFv34j5pSEt5GPqwGWjEBX+DM23o8+V5UaYe4Rw1E4WHXXGkw+Sbl1AsepiSMFN
Z9QAbdhFbB7ML/+9hRpq8wKHGirH/pZbsj0lHFmzdwBas6IxUTGVcxqS6bDun3ABiSacKx3rL7/7
TnkXOEv49hSzsk7gNtZ98y0CRTbVZY6Z85wdYTAy5i/NUFLz/TekPb2xitda3/OYPUnYcGjEUvCS
qwvG9CnCJTJL0eNO0bjeD0QEHZq/BCQRSIJnBPCQdXFOmg/5Fg31sdNvTEFXiAOPafvuXDfiCtB9
pLEjUMSfR65qTOZtf8IoaKX7kdfuqgBPyrRyk/OT8WmV+xouDDjxtWQBQLlDS3YYI7OYqIGQr+L8
s6UT76KDCDF6W8o0vSDU1FOOXRpq43Kt+gT2wfOPzMog9NPj0+Md7OYDvIKonLkzeE8Ur8CqjTMp
X2XZePloxtki8d74bB/Lag2BalQc5yWllXfKDWXmmqhqzTxxrwjjtorXi3sWC9x4hcl+lcju4GWT
JtQp7Cgm1j10G9K+Ja6CIITHpsxsBpkUtfnTBepENzEDEfJJtSpxWI6OTTw8fKb6EyPqY0ECHarF
+wqBLaMF9C1KTbEl7NRY95pI9Mgy9ZXH3o7cA5U8i1b08bIv6B5SDaY3lPRA7sbbZ1BzFfEl1fRE
IMbF4jkHriYuT15ywjq/4zO38jeyebCDV8FewC/jl0jEVTAozGj8ElCLzGzvObIaIeLu7fv2i9Aq
sghp3HosUWQK9VVnVTNiRdFz9ZY6/q52jm19sMAafjdrzAUzdfUIUC6/EH7WLnPaYzJySSXuIvVI
TCejLKFSN2fIpcWJzKIn0tkGbCVPMgNgEtrww3gMuGGqjEc5SSRvsmvzRY+4SDNWF+/1A+Pix4Nk
RNWPYYnB30Xs9TkC3/HRk5SCI25SC/C5BJLd47DHzzvN0QlYIEVPpMLAj8K2wzDlVTqkLxYiwAgZ
SxvCjALNxI85fnNDfpng0UNag7WQ2dWpN3yf2HXM5s6JaeIudVOQfyDk/0vna++26nbDHQkyrrAn
wAEx65o5W6iHpRO8gV87G2PLKk2WLBs5LtFsNjpE9IsBOVPhdSk79yAljCUTkRnqkpU+sRsMjk5x
zJBKxC9daOeDHgvSuNMIH7rCpTxt4s6uAuJhthwOHObIH2DFXg3vL/NXj68rAkaTXRFcNav+mn00
R/wgE7xU7dBMZ7xRBUgK09ayhxSFq+WcUQnHnjZPQ21fsZ9gwXVUPjB60+Nkor053VoiqEN8B8/5
0GG4dzlb+GvDdMd672gaZ1oMQ7fVZ8pE4wUGmp5VViXCtvtbtjbNua/LLTdLRv/X1QPBuIYgqLxj
AJMfmifFB409Zcri+wuhjqLmklJSfewHDzYu6fh1Wu96Zv3tbz+sjSof6ovHRZmwaxgNUZHgOY2F
htohf8PpLIn055TsmRxi6+nDM8Rt+KUl1WQR7kX6HpThSuA9YziKXABklFITQsgHs+JuDmMVowMf
OWNb9/Yz1K73SbcpjqnT915IYZxXTb86+ldUHREuhT09uIwdVP1x8Fyjq2ISvgeFlpjdzeBcH1qv
7W9HcNZXTMnHkrG4QUT7XqR+8fQY/qyX/zSJYqwKRye70BAAPHIDOhY/Tn63dMW9yxZtNqv6gjvl
X/UwuqWfI4xlk3/FFJrbEnABzsb/N/fbZoYdhgAEQqY84v8BPROfcjb1rzg3y3quHcW0jMPAyRFe
8slvKEDEmxiAXcIO0GbvUDRAUk+z+ZYGRqyWOh4rZTn3OpHeCeYkTXjuRourYg0wU/ZRLTPXEiFA
YA4Tg3fFcYtXYc+j9yGWZM5rUe9U6h8jigDhJYSDMJ29aXhKRZ2bqpjivg1HZ/iNx/a+IakMg+YS
5jt6r29zxNlYoJHyk4bgD/bynDZFwDDWLLitzKCT5i1UFtmEWY3ah3GuWHzHPGVGsXm7/M0hVl/E
UWHtkXcwZyynjb3+0yafVtg3UZSvnpCh+rlPghJTLVYSkxDkEUfNgjRyn0Q2pjGe9OgR9rdAsD94
1s64/3155u4uWNbgZxa41KC8GWDjdMpiJNhXGjVQAcdq4bLjE+cACn1qDuUUkJedtuK+5YhmhaaI
pwSUvy6EqkE3oY4clvfcXN1jedaxyL5goyE9E/xNLj+qSNIE2yRgbERnjtX/pw4PoBRuDuTpwyMq
LSGDYvTvyCTNuW+SdFkfAZ8DMZz1Q+xAM87nO6EDNRkriF05mp+OvkxBCCELzZzg3pQLz1aK3Mhk
4IwEZTc5T2AJb/bjZtUpuNmhujPkPzTD4iYhWn6DWlo4KQy2aVru6VjD9pLtb1H/5YOxlBAcjK2g
uz13xB75QThJW/pf6z5s2TrEDCr/Yh2Zo65hRl1OTfTM9+95eK4xJLR298eGfsXKB1eTYvbtwSLI
kOhgNhgiND/fqcwUTKDud00s5ztuCFi7Igg1kHAL6ha10qa6vBbtsX8kcYifu7jcZ+JybkWfIhzl
np6FAB2WIQn9uHp8+lybeAQi+KAS0xIi426rzm7cqjeXbxcwIDWKGfCptn6AqzwY0fonjhYie6Qt
zw4KUP4GoGcB/TOlsUjZyuRJ4jTlp+HjTB6AL0douC1tXc01XwHFxCjAk5ETN/eblHgssQcie+QK
uDnIsLSfhYYY/gKUHpXAAqarmYh7DNADqS4SQiZc62NxydmVjSL6tkoXijA9KKK09mdUROdKcWoj
Dr1OuN0D7Ft2QenmtzC+s9rLUK/eoHMQyY8WBJnYFeWuJA1zTdt4YUQPsH2dAs3AKN2QukMvNojE
BHkA3hGXfxm4Jirmbqov0VZXqqFucJjkhtyICYRPVrVhMUxIE6KDwldYI5sA5pXcBgPDsXRLDXcf
Wl4FSJovfJ0R5MDfsU0ixDgflm+mFM0cEP+gGVBHqJUZB4i84PMhJBjyTtv1lvISIXD+xy2PJmUA
gC+ZVSY8MEIrxcmfi8KKjEYsJCKd153eXmMmZJNU1Cg4GCBZsjAMLEnjIVxIcAWPN6J9aAaxtlZ4
I97C2PeayeH9fDurfhNeGVcTtjNqPKYf5KmfuGMt3d6m+XjRGYM1J0dncQY5CPGLqMADbGofQybS
Mxy51AVsBsDIkyCgT+/UkYmW7PWJtlV8/J84LVG9I+kdZvRCj/ldMJufFB4SpDlsVdjZUI8EFTLl
48ciuBZ588AbYOLH/9Tf4AuLMudjVWTQJczyEJLuH799jMeGtxVF8bkeN8B+WIiWsKLoaTi/eO8Q
r3QoNiSEeq8Nz5iQXGWA6OCTK0EiMZbhKrQZDwmFQZLo4bJYqCDt6IGXaOyPyCAMoi+jdiIt6lMG
OkaE7OG7B8vclDCN3f66xXLwGBA5SryEwPQ8cgHHOUvrTvIqI5aChJnoa+F1oi4ZRwRLWESwA1E1
OeRFi9GwYJm8sSHF8AIgmVhvQJM4L3d5BPZOIBdPB/qMt8X2Fqf7ZKd6VAEz5iyJsfQHfgtXRhTh
Yxn7d//LfC7i4AQqmxBWyQDnIc99MyDyXw6V3ji6hy08ViCfG8gtbhDEWnSvkbezko/ALS5aOBYM
r9hI3mDGcPfY1vbQfxCVE2PKxI5G2R+/08vJ/TLqxdfI0QyWk2skjMjMeZDJHByEJCLe+G1FxNlX
FNPj/9M2CB8iROk8gh9r2B/bOb2NA+MBkiUCzm9HJkSAu+rpXi8dOABRsPx1pH/YtwvUSAsqbABC
LT4g7YgVrMp48jYytBsPY0T3UW3gowZNhV364CTF5ie2yW+LTc96ErjXuaD0GXrBGRMk61jYMmBs
QDUYlyiU+7+rhwqx+2BcTb9LZMgg3UssOdf5d9ruh5ueJaSHyqmGUsXU77N3sTKXJOFtnps+IdLH
kafP7xNt00f4rxs3hKI85gHlhgSv+zJClw/uWyUXuujbRB5YLMmMWe2uvwAtIPI4x0ve2JVfMMw6
YKicNRlABsDAnYUnJu+AdCwia//17BVspyp7p0ZuGu3FgBnS7hPpR22T7r+bggHdhGVjkElH4Qck
uJi8QAB0oFP4kQnT4aVbYlLStnt0wYSXBCBlI58eVKR0hZcH/Usd055ThTfvZ0mcyd2pRgKC7JSA
OewXRnNCBIw+uNx37IMbGvkaN8fIzZYaI7hEL+UIweTw+JpRuItY/LnpscaCq4IJ8JnB5uI/H5eA
P437u/BZPWbXfRXoxBm4P3NHWbJZkiBq9aedUJcnEO3NuFwVBNJ49fqBNCzOh2Odg5D2DY5m8RHT
Ppr7V+Fu7gI+dhoSY7BzqFq+k+FGDorFb/aelusn2fhDNNcizyzWEF0fPp0lOodH63I2BDYvpk8K
pl+NO9wgrxwBzAzcZP3BDf08yyE216tw4AsrAE1pFkLYmimS/wSlnAEggx9vSucVXX226piZ+xcB
mu6UaUEWZTVGDktogS1sAUQgA5Ze9/y0XzK876Kc6o3zDuIaw/+Rb/yLV2j9id+eNnl65Mgh0feT
XQfUK9IBwP1LT8bbJGwbzBTQZUQlYSSYXLFncRYS97tQNQcwB90dW1D9gxEEDQSIePMdCLI+3442
79ntbhGIyWT+NfrImyJlpXKKnl9zlODmi9hbWpq4u3mjalNGlmPvuYT6LOkQ5zhgILDZyXW03RPQ
q8uAGwfigsJwEmtoqEoB97kwEOhBPCNPPyuHu52ZQEv5/j3RmNeD1/hM5hJZ5q5MujD6MVQpwmdZ
LiGl091vSi/1QhiJKD6d3DzsR5P1vrdJKCra4v5LnQSVRQgmXGBt2hOTUwVaTKZZQO2Q/zn0LQk+
mcOpAbwV0SrZ6eW/gPKJys55Bls0hJTUgMvw2GVYpkKFfDTAq6nemiM8b2i/JsM57yIQJMgX3nnq
9EjeWZURKwlQdk3g/vgtu8stg7pJizNb24JqBowixRI9tN0cAZX4ZGAQZtkayIvClRpU6cMWIh3a
FT1cFCEz5JA+VPwc6in009erJvW8IwBoyecNNXLqW20H26FZRNHyguIhEBhq7sAh3IM8JPlY5Ik/
tk8wuurYbX5RsxB2AZssgVkVQJ4Q8qIfG3HT9E2OUpcuNryJhh6Uq0GgUJj4WdOL0Z2GkPvRYEK2
lnz6ohkvI7gLE/0LgVI8uhZOEbqy7ySIMfkQennAn2GB99CZJVRbo3gUS1F/xpB13xKpaEKFEwts
gTCtKqfn4ZxVn66MuBxn9s/icSFwACU5gDyXNaORvMz/0r9bavWYt/76c4bIIZC/ZrSgQyB6d5r/
LJZgXDK5j32GK3cnjP5cSeQIpj7AOBD2XcjyhC8fdZmdI1h2gaO7Y076sjzP7HIFNr8iCNT++prD
cG0Qbw4jdkICfzv2d3ntgq4Oph3/SfqgKSij1142eaLxwpK98oTYwg3rtyv10kb1iucABO+jci/5
V/j7/vE6e610aNEJr3UqzqbmKP7PbDw8inaAnBFpRanKA/UhWzRow0LQFqAg+FW+wME61hHCYyRE
VllEV+f3Tptkt32tM0+4Zyj1Ik9RpnPys1Gt77ab1DMR5dpi/E4sKi3M9d1pIdY1U4okxqmcDDH5
nxOer2spZNs5lLI0+yBfWagOVr5IsmpLqBgV4ztpCDM9Kgo+dvfGo99naulmgkDjItUzG2zmATOy
ec207/gIpYLYmw+HkhEbrcznUBK3JdvCaSMhtOobADkqqQQa2TBpbgEaLSjbdaTLDwk7TBAWlpJ0
tjG7NlE9doVcnTwkLhl1/QIfmJAUSRp+43Azrhr6o9gNjNq+clOgCH4RuW4m7hwcH5/jgpxRT8GH
6JE9Zl8mNcEAPF6H4pw47V8eK1S4GCDrnmJm6ysEB6BBT3gZnd8KgXXwdqXzcD4SVYEAUVUA3sSU
EyJOsj6XxLtGMAK88gWczANWQtolXhlRTOt2UGY8boJ5WwDWx9laxXHpUKI29NOlPFPN/7Hx/lR0
QCns1BaRC0SiZrFQQrPUUkINPIU2gTHOAcgQWMWKaekTfY/KFIzMvkMV8fuCPhnJudQsWFhHdnYa
UeHEZoEJQxLTu41ZE84XuZrkqLQA8B53IQUXDHG2Apysx0yUS2UhR6NlStRiM5POGlp6+nwB1LCx
uwMUzLpPf/OkncpRPQXrgLJ+W1lcmrfNMIbt06zSzGIyLfKxg0vhbe0+nKRRQ8jD5oUXdSfvrkMH
dcKQ4nOOf9F0+hGZHxwVxILStsv+LPDwdtE3yxBx2P+qMHrUzGKTzpDN2py9oMeaPYwL7kl2XvuI
jeyvP6PcErSd1wqe0mBq4/G0X9HdlA4fX8dQC8hL+BPz/gy6JLgPgH66GRViiFVYIeqAmFxXsLgA
QGDCDmOwN1pzoJPDU4AoS2Z8Ko4E8/BFa/N2yuQtFFJPi10e2M+EZ779/bagghehKgTeYbyDjXES
j3fHHmLhYIrU7AnZHX+02tust/w1zSa3hmR6oAPDKgmo6zzAxxlHkeKDUOg2E1Q+e/i/iJeqjTGO
F4hFxZggwWDRO78BO+pPee5GS2VJr+2XxamLtGd8GxnJb/zCHsitvG6o94sHgKTy3XyimUTUHo1C
LH14OwHFyBIaTdlnmdyizH5hjUD645H1jjppco0Z+bje01j6++DJpF3SQkuG3+Dp1QBL2/LJCEg4
g6UuK18CEYRk4/14/gGlkoHPDwyzTm4/wDZxvbIjE88pkR0s2boDkzP7XZ3+pLdnSv+BfHPLiCwX
ibxHi/SWSBfowuGGySEGHkkgpGZ38kDSsY5qjf6N4bqe6CrRG6I0rvVa2NNIfnF6N0S+EXOykkoj
5nEswdt2UAQcxRs6sRnKLUhkopWzzfPI/4hvn+ykD9ep3zndHCvHivNbmBqve/kouoGPnHHKLbhG
ZH1lJhMb8VPF8h2C57tl5r/4QUl2cXCCWtmECQ5JZycGxw/9LJfSGDmyKNdUckfFTXTM/fvkGzxw
IynTkQJVmplD/vVoSK4BYCzKfWP0M+uLrosCUZZ1CpKrI1/158LbEA3iPtQiY60F77gRUVCVy3Ci
TEubKGuXAcpUQlYeqPng6RxoYzEPSGZpAJA4v1Y6Eh0c/mhZpmzDaGqIo5QCeJ18RBnkmMSAFcC0
yOB8+lQxUR6I0v9OpKPKAMTv2jP+/y8SPwIrpGH/RJATpAMRiP1AIcfvGZAlAhhoFQTI8pW9zqq9
eTifC/Wg0xGLqaAZqWk1mK7eTYhJNV91mzKSGEnYe/FYvqjYbajIASVETgI/KN74K6jXy0UuTptR
3PLb5oUQHv7MMZSzlRIGAdKDocvRaWnWDRVMvkG/tMri7MH5Lkdf/6VYYFbMrg6UGtNOgwbNTkwZ
myfXwJA96g36SrPHgkVEN8XNtrqbVGhOmehjRKfTtz1BMoFkmXXEeYTKhKHBagLeXBVW3bl6lGB6
3pDTmOGP+KGRB/AMleD/wimZTRsiTX0EdLFGUuiLzW0wv21+5A+Br/Fkp6AZa1gAh40FbdWa/Fv7
Yf6WuGrkQ39JfoHIrvceI+dJav0Cr7n3YHT9RMmu2txlrKxH8omxvmbQyiV8FAT/GN4S78GEpUhC
mY6EZl/8e6SkmkSNxpODKxE1lwcFRlcOXI+BcEMqxjGrbMQgCqWARUB1Af86DzadRxT74uoONQpx
+KN14rM+gqEOWDeZ6/lNeZ22dcGOMNZI9XhYz4eVFojD/Jq5fCdNea865n3ZHfEDXvhzuSmxTlPJ
K4zO/EM5MfnG0z3//LvptSyypjbHADiVpiCrHBxGQdJ+zzz09g8MVmSvLJAdMu4QemoTSkf6+MNs
sf6IqBdkuhMdkYDsQGZ7L045flRUfhPdSqbpamjVUyb9yf3wtRLCdu9uuTgoAlaYEkaFidUoVC6J
hlSE+ceFbBaCt9zcofSYDMFrGFJguYnWvM+4lnwUhGOVfBo+rOhb4SJoBWYMNL5IDBFl05iDZYuQ
qMNBrfiD0y1sHRSARwWhzcjqfdGZ3vbSv8D5h2SNRAwZIj33udKnJe1d9Wy40CaFNO62/b/r/J/0
m92XJDMQOxrphd981+eOIHWw2qo4BkrOP18Ecw6nScyAlZDNbTQQeZTo7bT195BXhkrw3qnDrbgc
EQOt413jw7J7fhLQ7nahGhTJIZfaiio2hHAfvjseLoB/7lSI1dRN25Aoh/bll1DWx24owvW1HeVj
6QKijJaDxYPh1pTXYIjoXHWT6NDhmdzy/SeoKYZ4TXqmdpaXLUixeV3/fIBRnP/akpCEnCQ9imD8
ZjKyENipxo3s3m4xPPcCwabuOLcoGWbKwUA6XgHRltMKqfLPhKc2e0ui13hA+XH4+Q0klPpUSBoB
d+WbKb44Yu5HnCycvkEvuBZjfjhON33KP/ndDFJP0BqORJ4DTDGMQISlQ4R99sJ79Dg+nbOCopGh
9maB+DJN6CYUew0B0JkqZyJcNiszksaETZPik3tEloJ+zhRMT9qUGgmiI2T/G3N9tOBZVJKsMrg4
zMhNjTq4WwhbjYop4R3i9uMJQvQ0GwlMdPY78pXw6faw+Rz59JO4J2arno2LETCTRCn4GfiY3vmK
v60jdos4/z6p533OUth93EAoR9HMARIjwONzADnHh5VYPbNclFBvx9fu5WmcRNcF1Kb1gHjkI+7v
Bzs+1OUIm5gSyJdVaiANtyFPYHd+ME+IvFakDk3ByIlBGWeb3opFt396MCH9CdHv3b3NqNtgbGL2
XvwmD6Hxp3iTnz6lg0a2NOekg/5ZKqOZMcXevZLZhDDAEJ/CHYgEErFG9ORGwSftvbA85xZL/Ics
LI7b4by/qHzqoMLXUvAtd6xlX/IBWAK+I5yV8nr4J6EJhqTn2Oe64X7iINuiqULyePvrT6BslFMe
wuRspN33xdmTrz7YSlUCuBIBc3rCpcDLgZOPzkFOHmmOUjwlOjbjEHCuLJRoMK5s2clZj2/2224v
/dXoADRmJO4weruaBtP6fYyZpb8bFM2cnRqKc3LbF1wBxVwK3/S/9EwlRmZNssh3XdvQ6pV1d+Fv
cGjUyC3N1umFSezTizVEKjL0hz66zGXKfFPHJPj5IoecbA7us4JiVxyJxV+rCy46hB3X93DIYC00
MhA2TNTB/m6jRA0zVEetBU3RsXRCEBe8Ruh1/ZpD2vkGXSwRglr56qIX5UuqhYg2S4fEFInPgnYW
Oh9y7+pdp73oBToNvGexKK2ap9vuuljWAKOBPJ4vs5s/tv3pNVI48zbSuYMhAr5od6q4H1LkQ0z4
qqdZJ9V8BiL/kstJ4+gQOAyjuG61jBL1pVUNCeGgy+VNOi0FLx5D2OxJLMd9etv+sGASqcftRCYK
eAKHIV33CtMzcyFSMS7wU8Uwf2Dc2sqz6QhtrTfyOtBLQ12jxzF04zrGYDxn2n5AUjQOHG8zQxUV
k20BLUac5G36Ih8B356ZhNxc46XMreN9gytcN5F9YSPTh2cCqLRYdKhFuOOb6VP0gc3i1Dup5IPy
FxBQiqRREjHV+EL0RUe0yqw7ESHfELD3oVpCXG3lH/fqFM8UqbUKApHbUnUE1iQ80Rqboqu2WP0Z
AGDvKfeyUxGGjH1MIqRZInBQNoYnCpoQoFzHlLD3gHPC51Sz3wuhzfuyjKSkmRaeHtSEKwsoIrVy
h0TeJf48VBp9T6EhOBxKnt7QOgx+pa8St2CctF7RnI1n99x0zDbFSyy4oB3MRVzlbBr3nvH4mb05
SDl4qV8FiL0x7BQhefMSbwrJXvaHCG7MgtxGZ8B8Wbwjz03CnYmUEh/v4rqS4+SMohDI2EC0QVGR
MvZ6p4qFNt0/KzulhIUeIUUgKTmodRU2NsHTEz5qAidcwor5V0eLBjksRkFwp77BU5F4v0sPbp7D
QFqi6UJqQ6KcwHT0+EqFk9ifio2Gyq80UfaJk1Dk3zmsTdlEJhs58Wmh9DqcnZldBF8fPmea+i9A
E936+iiHL3TWEfTGWzNmnbkFuj/EzVwYYXtSBkJbZyCygOAAHyG6BV3hvCGilbUWMSDFHbYcdJs3
ZCq3LcptiScGgcMQm2gv7n9NRXTzyjyfK37zbDFCvGRU/3R3NQZYjII9YDdD5RVD68bLOb3HyBHg
uu8mVIk0/Q7Qrb0Bt1j4KxPqpJ0WRxqpmKxDUQGhug3jzNhhEAdz9n9zspFJ1CaWGsHxUtQeQZK7
EJQ4KJDI8r/IaHkbl3nNO339a0igyu591BlWny6SQ1McuYawnLEa8kIDR9amtITjaQBaxeg6aYhh
I6xnfY0T5z3FW3NpAhIcNq9tjmmMc/s4giue/vjNWA+PIgW3mSehspT3Qptk8vlfboiZ3d+JxIqU
1AiW/jtdNIhFDRoxp4zvsDaYHuIeFwSZJ5WQK0dkRLCY9tbfNwoWA4VkveXrxMrnpAb9M+MdWIv7
QBdVWBwbP9N5goRxeJMqCvVrN+OnuSTYaVr5LNxgz/8SrFGl0NcZQHuwH9Q8uphNjXLbm3Em02jQ
Q/ogbBWHIc0pUEy0dHDBJag4uxmoEQof/7vGcMTTZr5m/IyThzXy5ZBA3qBZEjUH/qXdrfYnoiHU
wvqcYO7SSNnxSCTmN5A84TwR3XY/Bil78xuxIOU9++1+0KGgLMpQmNwOyLJk4JApW0M3Oynn0bnd
FVwrzFK7eictXttyh5wcobEaSk38dkdnEGi/Lxs6ShqyU7kyheMLJWSfk+dhHPlQYWbomX34cE+c
CsqC31MzSiz//6DyIkhCERUQqmcVVTPXb2ElJlL2YfzbyRHxD2ZGrI8COgpCPvlAYGnz/5/sHDNo
h6apc/iIbn9iXq1DpAkgzDOBM7QEEfHF02fRLV/8OSOznXROEvLjJzba0jco0NcleMsvAuTVw/kF
mT4bXAfAwFOzQ7yLHpsNz2H9/+GS4MVWTG2PEnWpFWxtQuUj0+yAM2H83FQGbAulHaSSMCrJ4kcQ
hQniLeOi6bNncHu9Io0AlBceb1L9DQUUzOpPajbjkBULMTN5AYjXijWgnx7xi7HGoQ0W0FRrXqdD
/73WZtfwtsY4wpFqdO57AhUg7JqwX1zymamYfZ4C5x0MAU+ozCQs82bxhcBIPRxNPCKqhxxswhf9
IG+b0dglG9rRNgJgxnHt/0fSeS0pi25h+IqoQgzAKTkoggntE8sIGFFJevXzfP/U7L1rz0z33zZ8
Ya13vUF2gWrogqs0d/I1Iw3rLYFr8CVhTUmB07/P2rJ7wOYo2v3hoVtDqOdEv7tMtujNZt3s58qH
YgGGB5vnOh7xsYStorBiFrgX8MuLqe7NbgQlvyNKdw3NgSSQYqe+rOuZOZLCdAFbKJiaVAS0d/SY
WGjhETJEA4288n4mZIDCLe7PsTX5AiwgSwEIpclXoI4MzCwAx617zrZv0QC3G045mSFmyTiVqxuW
F3ETR6G4oMKgM94DVF3Bk8munvEtfH6fwJlbyj8YEEeQ8ocJKAtiKXcWBgml/Q5/tbMFkcU36oe7
Ab7QN1Nb9thfAJPjDkEkAudr8JxwqHMLFifm/s7LkkAKqnBAcFW2OPBa3G7PuYj5wbI/u0NHYkjz
4Q760IL9URpyfAuAjKv8YbIh5w+oAwdpxinfpTTEMGeBDTVtDLGvglin2U98kpNngg4cZl5NSegV
XsUzYR9t9PUHlkFMkriLqO2fU9bdhVBuUGhNryZMZA/FAxR2sswtNfg62N2Dad8ZSWhnlQw68dF7
UccSHEFXvreGitiF4Rr8MYCvf843P8wCmKgVicScmc1qD4zNz6x1UGTWlGz4gFt9fCmhZlE65cbd
RA1sLKOGa7lMD0zzT6NQHguLRy5djuqPP35ZqEYaW3BS9/oGLdfO1oeGyuRXdj8H/Q/m6ZbassF/
mNaejY11+rrmolYWPU4F2hPuPBB2bQ4GYMNhifqxmHb8pm9oZ8QMwmxeVvzmUFqlvtOZm4e5xLeZ
2Tfqw7tVLADZGVsJt5LLCukx7653JklVmH6gqiP9xMHsM74fwW2iLVSR7TzDOvoFkK1Y9ymgMESM
LpASiDQikgWOC7xPIjHLQ20sAX1KiHfVmekADSRkrqE5/h/G211Jmhievih9+xu5MsCyOSUlXKSA
j2gXiWlC0f4k9VtY2J6Fv/OQCRYMZipLTu4+rngi5UlKmjMHK2RC6CTLJZgUqQyuwDiuDNNYAaQo
Cw9SK+7s4ng9EnRlF+QkSU7uAm/waPJzP5KP1N/ugRQF0l+GLuYuXxFsd8W34+3IODc9fKYkbmk2
cGihZ0OTYkxBo4G4KIHREL+8y5h5uzAOY06LAHFE/4s+CaU0sQtocqbyjG5nXi7xPhWMfhgwjf3w
hkxlUUbzHhnqIPOhq1BCMIYpVF37tWau4L+N8wVPNhSw8H1lSNv4CGPoiyzGLhZY6XAuE5xnznPk
shBgkl/0pFZA4epUhHMMfQZ2/KlISpcoN3kP4AS0pMDniChqDlViaGWc+wuu+37yZU09p8i4/e9B
Ih9bRGAVFjrKRZusRICKTBYiHms5BgkSPtCY1myEYpXhCGgh74MxuXvmVYisIAAAqEjfUIYAVJjb
xS9ivARa9bTwPz3i8nv4sfQh4YGYLOpge8NPBeG1DTp4233Xu/PIHkQsY9hK5dV/7JrzDtY3cXRQ
1C2hyWGOWW9qJJygGG48s2NqWEcjQxeaHA4eN8hwEGHQTQ+cC/ys2WVGZpGZpXgskvRUG3PkgD6N
uy+MYu/xa3OxaxwuIF1qLPyRrY53WYwDdlDONHCxm8kMkTA4ZMMjsBQJRirO/QRdPG1v/rPfKz3g
x8M6wPAAQVcTNsZM0JOkRCfrnrFGoMfkqaDU/hpBALaP+BrQ2hq5rR2+VpcF/tkXIWDhj8ZOy14B
B+EwgCaLKDJYC2nuCVvizsAY4m3Y9QI3mX+swjt2j834ax7xy2BkigPycYjnh2IiSLfmI2SXMv7m
eAf4H/vI23CRirhSD7elQYDx3PfMrHqJEwSgMigRlniRoNl1bD6J78FIEYsc7iaKX66s107EfQjL
TSKfYOhjIOMDUJh5w6wK8lGA05lJL8LI+7bAewAWc4uHCX1ZHoNx7DBKXGuIpiEDwEyUz+rbkm4i
y2ZLIqpoG2vmgpgoEziBhK1yejG/HAMfSwiA7ZYJqrrGCkp2r/uvp8ek97nDeW9KrkF0rsgDFvOX
r7GibeP6Y2YDU8RcMfs5Y0fWW1c4m7SwRbeuPl2vcbbgh5rr8HHoNkAPrWGGHyHTVT6hl2yp09mB
JfabtZeYcJY8aQCOxSQ70Ynbe3r9HtPH0ArlyDPaf1HMLBBkmTcPZ4PJnddGRJsxkkSkZvGYZPig
yFbBg+e297wcCjNlCqcv550hpClDFvgLoMTXPLYJHuPo4XGQv7jP8PwhPxhLL4AjPIr4OLfgyfP+
GW3uqmcQz75ZgWfdyRMeQUcmvtT/iKuGj10i7bDhCwid8MVrVr8VytpkkMLQpYf6WK8Y2CpQ8JVI
USDLHoDmZSlBy06Zfu7u/Hj8c4QLUx0OvNGHvVUg1GdJhd9/2nc2KK4av/kxDyT6P5iIjwMkKvkm
1BwPZLZfI4NpxeHkHUd4Nv02P+w2oLAK5quObRKwP9G3AMX7pyNvQdn7Lhq11tqhm7IKtGXapMbA
nXsBPgR7GSx4164gdTUxYq6JvitBeYg92jX+V0zArnBBEPeDKmCWGHUxRIAYD04M0QnK2xCN+kHF
oFtkxeCFDEvfXZcixhnGEfPNDq+FWuR5OcpR2H9SijdQop5mxq0CKROGywLgXdq8J7yAjoN4az8O
zG6wTvvOsUkjPjCCVU6lywxn2zmMCH6FD1FdM6jgESAYT7z36XiWeIaRfD55ORpUvE22Qcqx1E8X
yniqRjo5B5pzHr4164dZFVDNQmZBPALULfSsuA88YwWDTXFgYCKRId5oVu34PaunWtoxKyyc98Do
aRgtkF0dong6tn7zdwlBxYcQcHvug9tKqFZEhyH4hlEKjxA3AEh6DfZiUnLDVctB3M5YazstVxDl
zSoQbid01dyTsi+GzXoiudsKZ9lw0LhyYVd/iJzwugFZ53lvB+4NPZmnQFIdwnAFVa/3pLXCBh0S
xcwCBqh9OYPGoFaQ1yWZjnWsMhxBz7jEsBJEHinKF4N63ii6+dwY0JQkpmcizfKHWGbLBYgB03Pr
BQEXL+PurLsD5x1hvDYZJtyQPDreiAvHHAjv4hE4TcoFdIU3rIjgyTQKx5dXih23ezEM5OXIQsBB
n1ixwDnlnz6JF4ZV/iLgvWHu9XKwigCwSJ48tMusWNR4jWImcoZKXM5IoeA6n3A5i6+FB038FTzy
OzdfD2FMC84w+S7q8Xb6ZV6H2o/bPuVQAfITUnVmjEvMwygLv8d+IjgK8xqiIMtJMwufPhKmigUX
dcDFv86j9oDWgpQOclY8JIXK/D40G0qV8LKqHdWGbKpIwuFSbojApEl47PG6pMaCqhP8Qpg8kFxA
Z9LnEr5qOzKHxYZ57Da+TxjUI0fREIQjwWN++53g0CsjtEV6YoOFKIGKvJJRlPCgZZy5tbKh1TFu
5H6hsCot7TSonPtv2b+br9l78TfRGJV9xObVEpA8jv3n7sMCcIhfp4JNOmp5/CYZ6G0N3BFJNzBG
BCh1qLeiGmqdU0DiJAth8UleQQN0hNKfC5M7JGNc/7ZUGos10B93yAu7VizBoOl8rB5Jcg/jPe0L
VIX+zsPbmDAybLW8ErX1b5HjROTyfeViEGAUbb8MZ2is+QXPmHBjmtWsRbLHes0JBqXMxIOi4nJy
+3M+NbFXDtY4iQJxkOwL9+pVi8vxV7tXsLUIXb1y5pMVXgugCowXYkB7egW0l2gzGIjCoAU2hz3Z
B3p6z+8J6VKeDAQtxnXy/EOqEqM5vCYacFu+ya0ARCYD8zeu3dbN6AMjxEEBEDHevLd5bz/0crgt
RxVxOl5kMNl5hmjaW/dFX0Ri1gfZOZxWn2uaP/Eyxec4efsVZsLZCbAJGtMRbdJ7WidQUPsVPZfx
TG74MUM8GXoAmaDAmt+F2g7EYiAwuztNImzQgY3IKXruNI7TK5nYjFKJMLBYeVccmPo4deBg9Jcz
RV23u+44DPkC3uNJY2+5RKi5jyM/65XAf8KBflZCYOtouMA5JcHzBY0c9BzBsLKvELEi6tYh4lTq
tsowOsbcPE1AhbG8qfbg4PwdDdlXX5U0FkPz7n7+4CVLaY/TnfMdlwebg2ylBjdo6Xl4X/yC7RSG
xRLG01zBnaAyt40JZveqrGfnYrvAHwQp1oaN21l/GOL5tNI4915ZMawAMIIivM+u3mj3QM+HkA18
FuoIZdDN4f0KRT3m50Jzx9mZ0nKbU5yaFwzXjdEJgyhTWfxmb0Z7lVnPS2FnaEgrtJvMnmNKgPjl
PCb93dX57HniC375P5Hx88SNlxELkyHFxJeZKOWeMTthp3ElwRJZjPNmXgOjQjrR7HJ9yx4jK26r
V0og9gZzRHz1e2aKNdZpNCb+dWT2kB78+6BEe2ELAcUGVjnDo8G0hyQVCbVbroaqWZ7FsAa/J4Tl
eryj37AqWOrgNrWgJ+Ihi6CYXirdKd6OixR8fUs479Zn4DStrIVu8ysgTReabByIuThxVw+lMcAi
KC597ZpYBULlLX0Tob3lp9Auw0eaXpKABLd+BPvDEgoBxcK8LU6YheYBwQv2c/HYqQl9Dt8QOgA5
WAtCZeg8QCl0pWugylSQJ37U/ZJrBmZwd4q5TDX9GY+5ZnlLsYQ+P628FE3AsvxD9QPtlUWjJiL1
qBZ3O05WFOHcwZqYvZrMIJ9eD0ETelZSB6MesRVPWwpvzDWlMZkf/6zvq03DlX/CBDMg0WYiHYcQ
ssD+W0EWG32MkJY5h9b3J83BckOBM2cR8p2PjbDBbQ3Lo/1AidjaGFXWb1FeTqkqibTBYqr5GTlc
VeJf74Ham7xgAgLZ1e4b5QS4DPfSz8worBglgWVI9he5gmL1yxX2Vs/xE+9NwF/OmgL+lmwDYT9S
YcgobAPR9HO3gTNyWWJFdMHHqoyUNRNPfSItP2tEtHhADZguRk1Q4Qj8tgGYfzT30AVaVL1WT2XW
cD+xsW/Te7IA45kAo7hwk7aLd98bqbauQuFgl9yTu72QbR28jDENc8w4P15tlSkEHu5jzmiyrzwm
wM4zuEL2pfxFcwkjgH8xB5aatG4/xFz6OBzDhG3hvXysU/YH/MpK+EY/o0zz6R2GKxcUyfN+7uDs
ir1zB0yEkQtsVwSPloYMF04Z4xQx9HiaMaQwtnJmtyDdLB6YYBB3EGRCvFty4cFPgpaE9xKdKGxl
k2KR8K1oy5xKO2690Tw/890TWD309sB0pBxydIBK6JHGN8RMfE0YYdGQeU38NP8weuSnnvSJMj3Q
OPzps7sNfH9q9vfTg2RDUCm3SLJATIMxQYmvE9oVgKyL40M3uZ6UDe/vFnIuM2zRFswBaKpMymtm
jheNgZBAroi4f6ApHDD2BpRC2bLDoc18zFpQe+g2JBUNk6uP9vx3vsxgm943sc5N1aEUwaGD1PAv
MVPQ8SEPMAyvkgKmVcGA++O9WfPKhT/1888nj5+U293mXMGcgZOgUoIEPQht5QmSFq27g8Kay90+
XDt82kwmBpu+O5zpGLbSOEyfzpM6+7bkqEBYy+G5zJw6nFeGp836G/bfw90UPmFo1O4bjTkzPgGX
ybyzgdVM7riheSJ/xdagNFItmCeZ01YXYhtsQcAKCJsimnOJ0hZd5nV89409eJjz+XvxXhacjKLY
YRZlqRzntYu7y7/06p/9mWPINoOBRRs05mYAZ+KIIhWNXvtiUCIzVV6W86cbp4QCY/l68+pFt0KC
E2Evh+hH8msq2TH8EdagBbobQPZAuk6ORW4jtrsbc7hRPnSNBNJVXHBz7GQvog5kLWKsCuI9Gqe5
8QqD50J4RBJsNMHdQye8BMJoQCQpz+trjHnj/PK1j90KGJCQQFkfCqH/G0O0OAduqD/EI2CWAJ6o
WHj3tJB7HHqnV7yiRA2ISbV1ImeIP0RIk2pf/YJFXQzI11dGut10AAjSZ14FRAU3BcKLaFqD1r/H
mdXbYNHA2ffc40f4wwnsYmv7++HmKRQyNDmINTEBVuiV73M7yoz4av6DtK6KlV3H6s+nvO6CzBfA
nmTkpS3KFMZZCsA7Rc7dHcTX06NwstN1gqSFicRGOX4ofiUwaJ6d9amsii4TJlo7TkH2N4hX3ILA
USB9rpCjbtdFyIjwkfZVB1D37nB3EkOE0OdvsBCmVZrB1QSAWYfmWNrRARLZa5IEZwwXgrNRQDV7
goITXuZRfTB+G0Yl4B4zO8ybWQmuBPFOOXBdYtm32XobvW/MhfIH/yQVVp5kn7bE6XU2YYLBc7pz
c4u3aGyQMYMmXbi2D495Pmc+Y1W2n4F/X8CsGR6HDSyOZk/WejicjYASuj9IUPoKWEFkrHMC7wVF
hAm1vUt3omn5G6UbFGET6q+eYt87U57II9Of5mbr3j2EShSSFj75cAi5tsKL9wCvfDmQMLDLMV6E
q20xqVbGksu/YudyQgWQ6A3CNaF4gGmlHHBuQRUtzlZqd8DyF/ESXEFE4u3e9pyl0Bq2uuRJM0YM
MDYZq8faTDYP9iWjM75QZC+ICMCxuKtzj7hsoSrvoHg9Jsu0im7CtNQGXl0j4uzZGvDfGszOHi7m
HAOwrxyiXVi522NnRqW5hBSGO7SKDjsN7v4/NCyMagdM9U0k+/6CO84/aJw0HYA31dK9y4SbOwIO
3AekWNhI2crw4WHFxhn22fePJXAsEh0eDdFw2DvbHWxvmrdesCHETzTN55d1KGmz2K9McRlU1g7p
VtBJpfiS7KhCGCGwncfzx2neMwNYwqmAsCItZ3MGmdU/XrC2vk0esOr1hFgoZD2gF0gQv87Hqmn1
BIMDciO/l7nle9QJpKEqTIVlDBi/fWbbgaUKdAJ7GC16InXWPWWWC2PJaJlQuVlQv4i/iz9jURKL
QcWB1U91NfKbFNceWOIndhDXx+3EW8N05GrB9OR5saojCDHA9nnpsKAkMIvN1T00jG1+Rlxbt0gK
GlecQUAFSE4eNgemSTG4QCTklpzjHBKoDT2Owd9pDO+TmaYz444iRoQ+DemygPzI+pTsA2cfkbRQ
Za4u0dliJhy1e1ahAfzJad93X/98y9ay6HIYnoacc9DBjAAOWRA/whQLuAAiGtc86HckMR390flW
YYOtomy9Ft9YhQ0xZKx4MXZo9zZMzR3abrrq3DlBiq+MVGHGsOM05YjYvY1Djx8is8BhTHtXPoC4
9U8kpPFJfgb36IHnxztmN4CNYpjjbTmRf+bGNAclC2VoxkOUChNYwGKI6EJSZK8z9gDeMoppdDVT
rHaENx9CGp4jCLUx48t+ptiHVz/ed/MSPyY8kvj70rRhVkJkBlM24hcX1aFnjk93xKkZZkoF6tpT
P1Cwao+wdraxTHflxXuJRSW7LfZnJ2jgCPj7XJs9zrkvHxDCAn1FWEKwpkeANg6xYJ9xEBnR+TlF
/mrEmjGj2GFrK07F/Puz+bk2cP8HVtcGRSnMqA0NffjdD8IGX3Ys201MFpoJtRn0QgXsi9LabMft
Ql/lQeuJnOgyQ81xX+GATVjXv4BCHE5A4VGZ8cyaGaNnQ0ubJRy/UENFRNuNDsESZHDdOjNpjXGR
pztIcVuzxRWUC41yQEj14ROonCMsRAeVClv+WKyuu8/LFBlbkFURFpNaCIL/O4NGIr5/pnkQ/SLY
OOBC2B6CroGVszLPjwiKiy1OnBcz6u/qI5HhAisOLk/PAm9CecOnKkFebA3o8XYio4BCQodEApjM
UOlfuILu6/F3L4zkYWkO/dIiYgSrXkbJDsjDV7h94ypJhKPi9uaaOSI/Cua5rfrs58nWftrVJnOg
TP+ILZkWccsbwssG13s0Df9yQPEwZByBxxKzCzWGTukOEF1z5tCl+ZhfjL+Li/1DlM0nGrjWjyhW
77WChOV/YCfmXBx9U9rIIVT5v0H6GQ8RLEOXJAgUr07M8OmJcXNRWLSSxZ0HN/kyMleIKHrWCEew
F51/4Y1WhYeXc5CtIIYxGzvAYWZISqDbjVjJfMkJwqDmZs5/ZOkuXjgYVNRjPGY+UnLzOqK6tvxc
OeVKmGACa0rz3PwbBfqUFCD3beHnPal5KXBxvW34mQ8w++CrKseabF0gItwWATjQR37JMnn4BC7y
ruiPTCJKO0I7cpio2OsffofedDRp0JwzWWyPDS3XyCZw8yysk6nZeKw4xMf1KptV/8dsB8IhAN8N
k37MJj3kSyNvJLQ8RjGrd68VUUJXiERCjUkcUiQnqoFhjCto5eTArTT4qUjgYMXB5iMzOSDfCWLX
Y/GmgWY+US1IL5sSSECscLvAX/30zxPkZq4YOfNfEfzBbA9kJj92Y2kKQBb2Q3hMgNaYaTXWigDD
GYCrQ7AHf1Hgu1++/rHoAUnNaPwgl/Igdqz/YHRmGjOvSEorQrg0uJvW83NYzDqnWWiBbJPKztj/
eBbp4yR88iv/nAdW0whhLcSxdsZ3AaLa2e65ErAZ1MRVOR4NnWdUzyoEKQAViDrQeHpfkzEUlD3Y
ccZRxsTh4vZ8QR6vYph66IiIOllh5+C9QNrd91qbPPwMq3qke/iL/EQOLc9Zxe6w3GShsiSJjWEV
AVhJw8hODlatt6KRwEAcizKUXTghCj301mX+AdhNkBOderbnwu4fxRy0Pj5xwj5k1kpxj9DrTQhD
njD0GjKsA1re7Y4IRK2Wg7jH1f4A082hZX9sfuON5o5cIe+sIb6Mkh5Y5A8H8/X2fBdxP852d91f
2CwN/kfUxiK4nfjb3LuEJBpSCGNU6+CySmSKSsqoYHM/Zz9rdTy2Ni8KIYnGGBlzQrQZKlb5A5G2
QxYgO+WsuD+y9mx1nUOQcYtddVD+mXtv2ROK+zjoi6uK2cc9BaEAN5Ap5PocbEvGL3M5uBocr5xd
CRa49BiQqgW/DXZc2BorjIl8xMzamZAgW6hCVftETQdt8jEWRjwtuVIDD1de5gmZbmi40oscz3ol
wXkwj6pBOih/OIDggKUhDMPPiDuMXU7xz9iVGaso6NZ5TFqoeSRbO9ijJhvzlDGyeR/ECdby93wt
bgqL0RJ8g7Yos2B6wXrqQR50BI/e2S6HIM2L616OEjL3CsojFNCM+kASvWvP/KgGpmz6mFlLHbb7
jPnD94Y/zWpoHcOQKGEMcMkGYNSrmT2sTHhYdYjR2WPSwXAE1Ulfe7LBkaoTYZLe2b7ul8Hkg7WC
/dmc/F8Nabz/Jk74G3y31oUWCTKd7kiQBAZRUcLcYc37xWgiy0ZVWw9KJlr0p6/1bH5O9vSfip1d
HCiIWBtV34Bwg8FHmPxsf9b7ag0Vh1HKfdoDmSudPkwLmg0u6oaYMosaX7sS9WTLCx01pmz3qZBQ
dYEFwMF8NijtzYZsYMZunMXwdzkGDgWKEaTAnXH/w7KUCuWHPAmrTKRpO0H5yKkwcdhx8gcLvy/M
o99YQ+gzUUG/aMHoASFYT0Y4DH9AymCRCEuS89apN/9o3pBf5lhJmKRkeSVEjAMMPwiGTG7FXxhp
8I4SAftx8+MQ9DWAXCU7DUr6+pctVhZFFSENvHsUR1b+MuDPSHDTqeiMigK6b57RVHPTsNJ+1h9j
1XmfazZPsilDFp+4FoO1xgVAJAYMFoz8agL4atKBRzM1rrkcYMzZD8ocoaHQSapJesASixKPjWUv
fu6HYpnZhDxBUcaczRKn0xZR8Q90mVsdIAAVFXGTcFCPtLMlI/eRt9XtC30OKZaMpKmvvsJ754e+
YHLZerjB/DDH/vcftZrUIGI+p49aWM3Wu1SbJyK1avVR5wV45eZRWe/R+MKYhwAh6CYDq4ckDFnW
hsTjVjYuSCRorAd+X0Sb5BxnAxienf8e2SPy++wbdHdts60s8DSyWJg9oZ49ZSzzKiln7bh/fsUg
hri3v6YlhvQAeRnzX2X8jr6KxSU8xMTmPDiMKbm/i4/fQ6qQI6tgJisEQTx5RsOfueCQXPGlUgNo
fcJxc+jm+LnfqSvYAmNmKlya9Zwry6Ycc8inN2inHlzVEOCZ6/OQuToG3ucqInTxtqTS7O8+xytB
RHww901Nx0sWsV/07nxOoF7jSFnz8EvYd0bytEBbiE8AMl1fMP9GAoHKmNayPMAcYqAeMHvj+Gfi
qunmkbwVEmxTgXu8HEqK/X36/ZjFxVHCMUABRRCFNd3U4mfjkjCgbC2De5x79w+tjGx1p+a0wzkT
WpqbsfDbeQ/mkA2J7q+0znjCwqhaYa5DYYjuwEDLfibukYSKLzcwvKcXWnVoOH8t3JWH0B0iNUNA
pfDqFLvvqcAl1pqCsE0yR8Lvu0reeGQJSpegB4DM8L9UerRO8lpxetAccrBJXEsVJsJg4BscMuza
k2fPvS72sWCGdWY3u7HbM3YxlAgCn2SLX2vCgdca2zXOGsLvNuNE4MtFNDEKElzuqG54eNwtQXe4
7i4EOFwE5+e9FohfdRZgMQUSNf0lAdxhxk6sZ9w54pchbfQxTsSdpYvsa2uw+v5MjFZUXrg0r7hF
a4Ddy+K6kgNxnatYYVz3w7jd3+P+mTQph6B3KwFQhEFeLlUmCiR3vSdYbl4P2KNN8JfhxevWHFup
iM7VOiqBN2d6PliLO1uyNCGXoqsNa5ui0zzitrcqjs2M0Sy1r9m5GvmGCI0CHTj998fkl9OfS0IM
Vpq/XiBtbcBR887AIEVWw6OOmjAG3OU4RdyTe6wyGiR+vqJ6eBXhjLZlZcUHBT9jPZmp4YJsvlm2
qWbyuM/9DiQDSMJahKeC6ZZBcgM6rq0gzhXoiXH19V6+YvU4wZljYQrCuEM20jIc3w9PJw9GFHiq
caPfoS8tATKHohwV7k27C5oxgsmtN24TtSEqqDwWjlcwbhwiRmdwnbE+7KWUy6xTaDpELiHnmGX4
8RHj1DkD/FlocYX6r1pbns1vgm/3swcRD6kwtKU+gvOxYIBsTcISpA2iJqIkZ3VaTmieVCo/igFW
9puS93xEbMC0nDMCHVjfx0YDFNjB+IlcIGLCAFd7iSAO0DHg+3/HRUpgR8VfxZUAzIMmjznTWlmj
a0S3c3ExQw8JpwRCGPxjE/CE4HPSkwMU4yL1+rrIkhuBvwtMUrAR72zfAe10QKkTqGJxC7/UGqbi
+99Zj/bBetkl5fUUKmt/SrmDfDk61lBlmS0zBnCIJWQoADzI88Sc0Kv3VxyJQjmhL3NWxCoCgQqC
DUg37afw7qLuscvxcE2rkQuy+w4pEkqwKfbw3neOcs45CrKLDG1Htd4o2MQluxPcF6R90WWsLWkw
Atoaa1div+dmxPMRV78kX+JpfjmFmtnD6E8agCuJnllPgAmgyvLQwBo+jLaEdxNAtSCb48CJqAHr
LZZQNr0Qe58HFFtnBu7J2zp/rd65WND4MXzDyR+VGu2ngWo3Qzb8A7uTQ2gwNgZv2qSvC3G8PsUh
6ih6jSOUqoePrOYK1LvC+QJYEkAUnxRYYRcU7FjOjWYfiq59MedF4dNIBtXxny0KfHFIpBZuWaCz
zDzNETY9kcbElYoQE3BAWFhH4nHUQbEaEWxYE8pNpK5zhs514NxCdNVDWA52XqCUe2LG8n6SVFWv
QhzxuMwMgECrNx+4pS9IbyzDJe69vD8hnaUsy+a3CZnXlO+cA36ZQpx2Bs5gvFHQKQ/WP/tGN99v
jTNRSOjFMwe3IypwwqnFjYf82ZUOLSTozhEFMcLiEKdzC8S7TvubQUShN4ZHd501MMhpqVyVQTMn
UPyl0UeS2bdfmN2jUW+w65cvRFK8T9USsahPpizbZDuDBwvBVvDaAbVQMxLyRdry8u1mh0uSUwUY
SnqzX3FvuU2lEcQXzFwC7M2Jc5myAMDvhgQSiKS9AozCKjCNB165l8K5d1NYLbesxmGKBjdRF5gM
pfUeV+LwB8hID2S+Qeu2BybgkI/MurRyhuQnZJpfyqSEa54a6OuOeN9Blra0ZSpBDDmJJ1zNdDm/
A3eEC8XKRjfolkvJUSYvEn0wXaqncM4kClEIS4m4fEhpJPUeoLsvNiau2tk4mwiCyrEDQmQVCoiF
L+LZfr1iilUf+yra9oQ3E2yYkVUsiZpweuMc5ipiIqAP3U1/WBVkTAQLKk2MEJEnwTUJmn0Ms0bx
GIvAkkfuGLxtcXljqkDcurSo9/QhVKeCSYAtHBNBcE9DMtpV52PsBEUG7+moFtpAlTK0wggE03RY
gBnnwMu5OqhCMXXiYsY2CdSB+lD34XQpUDvQEcegj4SX0UIQgcZ2IYAPRwS7nwsxyOWMdmLkY7Ty
hgyiU7UGzPGvwZXxi+K4IgP05500owNyTJ9mNz9VQjtKFgYnLFgsaRBb0hiEEaQGyIOJoSFDgoKL
IME7v7oNGHQ5o2SnPzsQKMKeyPDZpDu4ruE8/D1sPfiONUfxoLpCNzJvhAR10S3KdwXpRaQIG9mJ
gxfMXaVSdp4ce+2BAAzxsJhcjMaDeZsxbuMfQ42ydPu+VG2FMvASdXYL/FglV4sbG3vKa4zvZ8Fo
o+TU5bW3qAV0Ox2PiPnRYBYMVwOkQu+IeZVDS4S38MtBRRbQxYihIvmON3cw4wbEWTyhuKRI3S2Z
Bdg6vyagKnx9FFkHwSUQgScDD9eCd5hHb4Yaa2hYw+AxEzFvJMHgCRErgI+ofcev480uJ0zToQay
J82gCzYMhhkged+FHFJ0KIysyQvEQntGUwocP4IjyxlvclT0mXMtxBCisTDpQnPt/FCBKGZtDoXA
u+WKGESafW7h3d7DweR1HiQtuV1M2BFWAu2sRS4Boc7Bm+ByyRtOW2aMjUimLmkW4Q5fgMJJ6QPk
VGZdXGGoZmWpRLsj6hiEs/gBvIhGbHc39jqTShk4oDhXDkdiO6aqG8Op3wO6UqmLgx2Noy1h1EIH
DF+emb6BQxAXeD/+kM1XrFCZk027wNcLgRol0jKDsIGAyO7xu21bWEyCDUSRMifKeVEDkLR4lJao
l7tFTWHjwgqPe/j+5/EVg3qD6Rj9xLhOWjyv/uhgU8WG4itoMsD7wALgY/doiI/PZ4kB0WPOzYtZ
MrjnaJnt3oySXzivK3vdqhByEZNbrjm49nos72+Tlyd5xSqDYQskCqMFsFQPr7D1oVOohva08d19
qPYD4K1n40n+AVIEDuH0ZcqO3hppdboFUV6ojFvgRYmAv8tyPRVyKt6BtvkZvfTvs1dx3Gfzfj1Y
4WDxvFo+CY8ajjcWCY9ZPwvwo4co/JRnoAG0+VlJVqyRvQOZzfv3nHPuNqf3CQ/f5R1CQc9Gz36n
3Fec90mIrBl7kviz+/LAEoLFuOTgUkBWdF+0UvhvM1tqNiouChjD9ibFgywxyvePr/MoeYncR7tM
2MoUtL2RhuwV9iPkjzzKFs/FQDH6Z8XqlndeqMXuHdL96MkDIBtxtyWIkTiJLCCtAvY3UUsXs8ug
qYQ0ddcjbFL4ooQ7bk2dJy+8eJPRvp7ietKbIBKfVoSr440eX7dGtpGgYvI53vjQrbDa9fvLQYhO
f+BpwrfA7DEBdfiBH/89e4+sPpQJDN5mQ0qJBRbB0HNiHG0ZqUNlloLgvgG+t9l9CMURGTSn0iVp
p1ni1AJp5jSkuU3ukAOk823WTgcEok+r2TkPmgnQ/Az6J1U6JsY9HM/eNqPf9w3iVGtlGw0j4Rrq
dh28+6bG86VC9chUCDTOHFYJxIJsLi0eE6QLHw7WCRT9Gsk/Ls1J66GlsbtzHomgQDEDYOLN1Sam
lXCMp9L0aXekuPc4Ca4CZqysyY1WRmZ7Ti8TtBiIoMY/UAY+Q/yJB4zkLvzChkx85CuUuVhwdhVU
NMkXCWa3QE6/TMGsi4dJPcQH/ItAkkHhaI6/HiYUPGYONhbnFReOwuLmGUX/wjWh7FXWZ2Q1G/3Y
ACBQnEdbfEeO97iDCFbDi85xELeqJfNi+70Xgj+gHCzFJ9TXJLEV02862r9dqEWNO8BBmkOlcUf7
b7plKCF5krPlCFBCkUkFmz3d8khxXsHOmdonM0GiQJGwq/dkT0krtz1iNUzsXf5hnZMHDKYoeChA
JJaoaRjvTZ++cDkujkgMLCZ2mXm6c74z6YR1xYsHgNpQD81fqcbQ3VPHj7E6BSeGcH4ByOctdsSk
cMVyMVPaYhppfjxytRZvZ/uHgbSH3fbjdHPplLFZzXDv4nl8hH/uEDl6YwEclhZToCE7bleuvhSn
V0iEBg9IW0N34enUsCkGjjJWnNuug62Hpiga4MMjxEj6ZjujW/9jyRN0d582zKMY2kwQxy81Dt/S
/4Oh+lh8wTTEFEoNsriMIEyH4tUONwLxvMVNPMJm2xuK0nPKzpOwNmFgDhQtMAT+H5a+9vAkJjZg
n/h5sDh0gIpLSN2adqcqGThgEYLRWAXKkQucswR8G8LJZokHliAupUM+LlRq6PuV0ZxFPMhz2ekY
VnJrszlBo59OtYSpDDfllghyzwd0RsSQ9eMMPgQHBE+RM4PgLAg7kMV3NcoD5V9Sde+vlwxtTEWX
QmWNYRvTzxUqa3Zuxl2EcYstHQHsxuqcTkwBHNYJ2wO6AetGzbZ4zPSg5mCzy9WPLORrLGESjCJg
pzMixbz9vaIXF/UDznpYScVc+zcgqoEDS2mYwBSfkjryb2BTuq+5vN/u8Rin0d+KKsiWNhoFN1tr
GzbJawFyl/Y7hvQUdXB0UBEhlI0HFko+rLWVDxYSQ6zMH+hwGGEzgqbmSgsXtVRtlftDY1Nqr1nt
KGp8OmyMNUdANfe1gsdUfINugUaZ9vRfb/t+0Q4zkLdGXrUsvRNJARRYFUOjY/0fR2e2rCiWheEn
IkIFBG9lHh1wviGcDiBOiKD49PntjK6o7q7KzKOwh7X+9Q/mFCXuAMgcPQme7RCapIiEMUdeViYs
VPu3evqdDixD9iLAJ7MSBokpQjslePkSDKA9F4lbJbm15/gdf8cLkmqWGt0OQJH1Ov93haldGvPK
ujL9Klzo1cLmfVqiErt5iKmwzsQqkMnp3WIJ0wY8lziq2cLmCZapqHxlpvU3fOQHtniGjhYyZgif
JhIOKGAsOiZ5sywpJ8IMc/kRHRZfvnQEcULo2ngJAfPB15kzc7SlxL+iTOxMhJywQena56PobV3i
bWfvERYDRqD5E/7sB5pUq78aghJgyiTNxWcc2r18/IoAyt9ftujTyXG0Y0B3/qBXytb05hmzJeLE
lTX1Haivtn1GXEdQeoiw5GTnLgEZNgazGx6cmoCaL2P08+UCQNTmSW5F2IvVdwSZohQ/rF1yqoAn
dJuRsC9ei1dZoQu42S94CCpj47dx2RFsHtG4f5nEU8bwiX/BDxWyNr+7UNeuGDtxfzHx8fFxpHe2
la2Gnw78og6l3R5GZMm4kN/BD+J3I6itl8+JLujDvE9UjSLnA+NoPFrqxS/K6a8Qh6GkQDnDYSEC
NgPUBbSmX6JrNcR4aAURxHH4EwDOTIurjINJCOguaEIgd1laJGiYQnkwsDF+4B8Yl4R1SdsNTn9H
7v9j4i6m9XQLgRLQfCJPcHzo2wz9fzg7lqDHjIPX1yWoK88fFxGPFs4gEaR0Bt4ZU3nOE/Qgr+U1
atbMZzHkh/rwM5sDA6qHi7ENuj+XOfL8Yb+WA86sDJLiiBALjAE5ApvDa9k/S95IGCJRk6epsYQL
FUI7YdaERISJPhqScwpeKLw5zBfzLsXUyd07dzBEYEgwsVyqXH/nBv8z3VbwVNDNd2qO4hT/BAiN
nCRSTCQSyx0etoFfIutPT5mXUSuRROpw6TA9hc9uiqX7FdSIiOfJIhXt54JPkvlfMrzR/xZ+buN5
UXyxbpziRm/zloYBXYyLGSNPR1sA8OIsxFOitBcCR2gbaKi0Ke0IOKNwUy+dc40pIAeQRsNHGnwM
TsMLY/8Amd8dYBZ7L2IqhzRI6paRvcsFhvURplrCrqlCB1bz/EbGfGSxnmBmq1YLqUycjQIdkqY9
uptzOr9Hg/nQIo7wRs5FcwB7Mp7RZVdAShxyvGecmoJucJ0xXJO3JIuWdFjCV5J1t/hwQIOexC8/
OwpmxWWOhtyiDObhHYmAskgqOgzjlsJ7xzg9IKrhAK8RXJaGgjkxKps0eVodZjosJxWWHZxPyJwY
xwwNPuAboAom3WDaBhiZ12d1fYteazFO6pn6QUNHtOG0EvinPmdzgfZCUgO/xMoQmyVqGtjKPk/L
rdDxvJ16KtSvo2kpEcSLHFzjzOA4kS0mRhHWVpdlbmGEUW9uALd4RzPFEJRK7G4iEAARaHiszbqm
TsNjaCvybPo0GQ5olY9yCts0eisILEecF7CKeR4UcbxxPxH4faZpObyYRILMXGIi0LmEv5Z4QWIM
19nSDPUSkQugY3DNxJxC1ES00bxsLqzd9Yzq+H7gNOVu7I1lrvbo4wKm1VssQCZkA9hbvPQjeX7c
1kRblQOrnFhH7Os/mKtmM+JMWFowAX3Ei4yUp3n03T4Obz6NA1/25r19ouzJRNJd2cHMxhE7vHAy
WO7AiyUILargZjwbQGLChJVNTV5tSc+fhSnMUsmh23Th9NbgD09UusB5LOTUlfaFx51kweqFji74
tqjraN65MVnZrFp2pzZmsKVhpzl9L0EbmLlyVvKozO/swQMHHQwkwAVg+qD2EeCGI94nYVuucoBa
aiCHP44i2YiLIwHPBoaWAMIvChbA8zRe4mWCWwVPfMwzcwlCHn/WXAmA7dDplzCHzqW5JqSNfNWo
iKYxegT321qfdZlYgFIZSLXCUfY6QFblXJO8y3I4p5UkULQ6CvWxoCWiBoCoZMAnuwZ95s5ArJKj
7QtaNfODM7rwueC7P4A4xBUzWHOiGDSfJ6hMVt/vOy/odrew27QcqUPi3DWT2xozJD4uMLzgrj1Z
rD7E7v+UXqHkriYI2da1J8BLBtchtWofwgs3TIdC7oluwqHCA1jmY+MH+sVBS8ckEDZ6KDyzeI+Y
AemUzsikHXBFuI+gv07zN1MY5SkP5hYXMcbg0sH3g+tO4+uJSx0xJDEJojSHCXAZH3XzexB3ltjw
AL8Zo6eniwVC655ZcvZzCeOxoBjZYgvCrqNuE2TZ7cj/WWu+dyQI6qSYgDqxK8uoPWRLaK1GTAbM
1zgJVgLT+FOVYN6JVqSFn8iwnTlAavcdHvh4esN4wJir1pZx51lxOWq5K5/jE9TXyT2i2uS8RGmh
hTAYxfOffiN5qnqX6DtFvZEvITozOKIP6FDr9/G1LWMxAcbFlxCyBq4H3Ki+/fVUhl1XD5kZGm5Y
LEySNPDCblkjexpNEIsNZ1+bvhGJXYOtiLpWGO/h2zRlpsB0ofZJAwFCvmPuMpr/1lfzxZcTE4ki
/pm95ci+8XK48iYf6A2fDs2wU108wZnQsPVQx8TYf5nhPBcvXuhU18hGKfYl7YWlbtS+iQOvSTT6
HIII1KLoGT4XqX/Z/GzFyZCXC3dssB0TRLOa1fMP84sX04shGnDIMRW4OkaHcW8vMwZpurEuCs3P
XCE4ATLWvIJlkzrly9h0c2Aaqx8i6uatTlvvevzsUaO9F9omY5rgNoQNKBRARjW7HjsCGtDZwWhj
dT0A04VCDMF3ogWfnUDrMetDUx9IsJqwkaOei8AyeVnGoYz7Y30rxRez8lM0f584/RMijcVvfEZ9
uvn5GngNWYRjPcJV5Qe2dpTcLiMQjwSdqb7m6RoZRKmtGn7mA97jle1b0ijrxunvYpXMZ9JYx36v
Z+AJ7tTnA0ypOU5hwK/wSMOhX8XX7WcFuMfvvsVDPEjIkCE0cYWZ/WlgbGitQKhAwZzenFLOpgQX
kDuIhXk98ckiCoMf00TBVhjMwMqnn79HYXz+bnPe+du8tnSyOZ492OELCREIE210nxOsxuKQouOK
CcX8p5ijUxWoMAphoenObY6NDBXwRPoQtyBMSm9WAPHpuqMkgWYEtFcEORwDbisHtQrGKXORXTac
/taYBVolXRw66DFlsmZ2s2EkGFgtX1l2y0DbNPGVWe1gJy8y5kyn551yn+sLGkWzFhT2C5Q8eXwn
5PQNZ2i0hZKwFKM1sfbvdvelhBQOZUOeW8+/ePoSH9AnyAfEHA5xgHEXussdl0jC3S3c4lh6Qb6U
IOkKl0nt9IfGcj+0aboE9oJVByb8A3CNxhqxGcfP5MY6HpIj8JuqyQt+W5XQo+ISDPdnXVBvNKT7
XsxerJnIouFcl5M0Hi0qYREpLAR6RuHKxAgp/n0quETrlZRg8sT2dRATmS2YPn4mzD2zRPMKnNNi
vAf4X8J8w3n+qQ5Ze+RXt9H73Fv3mCL0j7rDHuTXEMqzBFzIadGF63cR7j8SCAUpHDyZ246YVqiS
lZhLXUyR9PW6MEN/23c8ZmoCYzCGrZcKDEF1fOKPQdMGkWqtbesDtElOJtnE/e3miwEv7qqw6HRR
HrD+YwKjcMIbIkSFEQFbkS6v2SvOCmqF3RG4R7cEYeMPU1LAnysng7Dn7maCXCGuG37yajjTiCbg
TzxLi8zsjQXYBnVUAOEYJnPsqlMZlAOOGL6aDxiGbyI7tL55gf4lT3EuPckeVy4sK+RIP1ff4lUG
wv2BPOTlDWwUJBvsUkILjWpV/5UV3tHkQIKqA8BqpxH0AI63Mv4xfuMzGvXfwGfnean/mRNjQPpe
McPU3W6cFoPxIhgQ9YGfqE/gSUea3nsK08/HMc/Du7CZ3xC5wsNgryEnYOTODpSNpnQVzfwwLkHA
PEqyGBP/6+IHk2P7TbDhb2un2YGnD5aVn0EfJhOiXQzgCC9+3u1KttH4isXHD+GlmIWKFYNlHG+L
nWoNckOBKaSZw4vLSQeTaMCxymfJgnQ1gZDIUJnmhj7Hex2zwy9hAyEUCoVfLmWGK2K6er4S5ZB9
oM2zsfgaud2waWLYbJX7m2CXuKl9ao8bODgqdI6AHX76Yl6J/PgPZ0x/hHyHMWk8oC0Oc69A9gTs
YX98ZabPLoqVRlBRoRK0UCEr6xRoEpDhE2EN9urGIIaxyHTia4EuSSGAo50daSuH647GxLkv9Zgt
ARZKqOpSm66EQLBZtXj/AkWyLFiJVyosEmnFJoBRwp6Q+E8Wl/uvfXo6dVImF2pIUbYxJGZsz0+w
xSSdYfN0ADnjQgoac3SQYmmmAIoE9//WwRxq1Ce77PjXLrNNu8x3I/PjnyAUsaBRiZF6BrUSVSpE
2Z0oXx7wkMh0Z9M2IKEV2R2cDqKPxTh7dVv8pzVB/aJmYwoUV/CjODp5lvCaGZS0jFcwNrZzN5UN
TchDVV85QncTDTJ2e74UEYMq71rrNm0gRuMUyi0Ch/aoUG5IjJk88C7kbPn8EufzZ/yYqkteqkPg
lg10D13BphEHXukD9KAzVammhK/vzdwKuORLSwjgz+NwXvZnRnRwcqd2hHGezsVU+5foUf3Hsn6b
f0MePFzBK5VWx7mRT++CBmLP+hMJVZ5ySJlJkS43EypSFKPtdxzegxqZXY2dUMdlCAHBoRanRTLk
Zc/MprLzOH7gC/GhEgGLs844zkBd16I9Io1i/R6vwXwSziKmFFgiCG8SdSsadYBDWjCdDSyPHzgp
djvN1riQL97QeS2YU9jZRDfI4tjoDkdVZ3W7Jn7BivGFi83Fu8Xwn58e6Ss+0n7YLB6bBFaSLcPk
w6cEql8N2bM96jMS8RQMb77nbNMLcj/pL/+oX9Ux9CJqKL7p5o0RXKisRuOSpkL81AH8zauhkJxG
aMgMr2AT1SDNKKXeB6umcvyHRUNI3GKs8+4TCJVGjhU+H4HdCzSrMEaAIZ7O0ojIlOS3QSMdtscX
1JLwt4UvDHWNfp05fHWC1matZWZ13+i3v/tQdcba5BneVgNI378xmncKCZx16ALq3LhvuKywjPlZ
dIJiXHqPBXcF2N0VAi4cDOuQka03vZgTbLD+A/+Q5NMISAK2GyXdoWZh3IL3VoXgW6/6m+9Ucsmv
CeEkoLd9BRmFZ2MJocNOB/SYipn9g+Hxx/6RrZjZVQAla8xYjrgaC2EGooSSgOBiAuwCE0D7jCmr
Be+lW6vwAZQIurVLCOMW+9EckrIWZrROb/wrxJITpWgRvMN3CGdX+BrjcDu+7bFp1aPPbAYKARIK
kG1xifE4taNm185FgKxCFt83e37uPdzfdMiA1ntRit1iuTEOoLz/D0oOWx/CxeajUmop5N7wE+Bm
EIzN68btNybwmkiP/XINHO45jPdQVT9JL2/I8UIlCZomfPGl8ZUoi9rh93iU5bMh8OoFEgmaCiwW
oKOzDj++jocETmB6hBtFj59R41/RjAcp6X+3VcqE83rEkXcqEzf3XosotZvXhA8z5LJ+ID0z+mK8
adZ7Kv0LX0py8Te2dk+I972omqlksojU9jMMxAd61CESKhWjXGlCq2CDDFMX4GFgHnP7yQHFq96h
9Jr23RGj2g9nFbGS5oZvYveFjJl6j4B6NEVN1FHRHx6rgwSLbQT+f01wU31C0OS+WGbBa/ILQL14
wJMe5TfnNJkHeGIxrEVHTSAYguPKUV15DZYFN8F941NJ+IuPvtTTP77IAdEpZ4irDfA+xPaCjySC
ddARDoAbcErlHyvLGn89BT+eN12tMIETE13zjVaMq7xZlsGTufGPY65OjT5kG2sQwWifPxfoBSgY
+uZz0sdQgGHBdzKAxUuvXRW2ppgFWlQsCqk+PC5TxtmEvi7I7A35ycChrsKZDMyIsBEXDBE3Ibv0
V95cPzdLfhkkDwSkGJ+oJhlVBMxZRNfRtF0nmFYw1hSqMuB7hiRBHwe+/oFfmielCDJ6TRscYlu+
bhlrdorBHroGpuHOcwddxtiMNt2qIZMFbgsjY3N4LtCHcKOwgaA0Gsz+RW/wO+QQVWQgKFjhJJYm
/M/rw6sUXmXPeiFhxL642ouSimoAiogirGUF8p/p4xXmuEvS1YTC3TuCXRvk+PYD+kiDEN094lhH
B1JBS0ft5N/xKRGEf/E4yAlgd/Lfjj5FR893TldCE/sbH0YJM8y5slKWpPlxet9i/rWZWd+QVeBy
lU8wmQh/A1N7mapgfUH+DLN1f4oqifjajtTuP9Tk24bgdeQ6NJWt2ces9Ac/lNITYgNkLPhFkIs4
vHYfh/ilOxtzyNJgJAEwH8noKmwsP6fI3gP1IZ6/TI/O5YnACrJFNNhRIAfsBLYFyYf+lTwLHVqD
Rm09Qo2zUgkiHCsxDI2ahhZfG8Als2NYgYDB/u/S/IZw8TJzim7sIgOsUW+OKCw/nEXFoeewweH8
DKlf2SPUuBzUVHErTP6izrmGzR8VVr5Idznu+5nVgLkklJRfE+8a9wr9YEH7igk0Ps1AwLjlA8kK
se6dGrbek3fao+ikZgZ2yzFY4mKxsaGYAJ71OfbZhevn5tGNm5ulJRIGebx7dxjX6/vyRsIpyxF6
U2mkqiP4KSDRh8vT/qylE4BRQoK58bAJtz1DROrx3Ha0Wh30j96MkQ19iD5raVevTgPuJto3ayNT
Op4zljKdJbfAEzkDLwk9OG0F53jP2Ax9YRJLlMA5lwx5LTQ3zf6xxw6Z0s2l0vuAxrXba/RZX5yK
+D/43TBM+fNAtSWPwoqdCg2vXo88IeJAyxDkdESialXZOCNRIUxoR+jB2Qqq+5g/vXwh0hKeKlPc
Ec0I1ALdfs9gsgDIELbLq0oZfQ+IlUEwUPBDwTMIw8PdB5LKnVWqBvdEONT4A5y4y70esXG4oFFN
0V+RgHgfPz4eUme3WX3ZHXduA05H5m/4jfJH5JhXqxiOM5Zd1HEHIQSG/eo6zaeoY4BkOuO6SWHQ
kjY6StRJXxgwcqFCMUrnPPiravKSmKOJv3MYDSxaUR4s+g4G0QrwIEXH/DSiOhZSn29UJneULqrJ
MhDFyB3Nmsa5Q54lbth8n3WZJfVQeIGbDaY9KOCwE9J93UGJBK5F29nHIDygAuOpcxhgb+u0EcU7
/4ere8TsD2iO1/odNynOTWO2oARXUZAmLycVDOSvWaEUcVICMAyITNCR8v+kpLc4+GQe1JuZ+zDi
eJ9hn8TEhTkXLRNYQkCe2WPXOG+cov4fXpH+95jfGLKvqqG490f4bmIcZN/ZvngzifTfYcdTGHc5
JNN6f58i60NiJqif9qu2Ct2AVJovRkeh2eJp54bcF7m6yDpUcqCfRv9lUTgJwnvN+XnIKSiYXlv4
BCBbr5IhxTwG97AqlhixibQUaOkMyQkvYWOo08EcoGEqfxjqXNy+yIZAZMXdX60+ULU/a5oa6owP
flPmCs2OkAghPgCCcFl//41edJ/wS6AL1ij0X1RYZM5eN9/JcKeFyvwSPc+DdU10AJHbYjmwpRJe
xsUS0b/Nus/DPzWH+xJ0gqiJkqkMaHmQLWA4IzAWGnWE4nRIDJugqSBGZN6Uzj/uU+D3TOArIXZK
494B/kmLnOs7VgBcrZffF1PfUCVfSsiBOQvgzpWQBO/AvI17A+YlL2k5XEseeF8yWqieYIjuxUzi
G2MVx2HJbh+r5xLhxkSQP4UcC8yJLaZEPwSBX0/cxWL8DLkhQieHApNq/wtEGpHIZj1stIZIZ5Dh
sYMIr8cb/MGK4onN38knuiEH6NHZQ5+1UhC8EEbBTrWb3cNhv/7WXzeLyA1D6rpoOaAOGfM04PX4
sarA6ogKnEk2900kBvtEcrOlES7kCzreG4KPv9THO5w/h3PvO0ZkzaWK0VlD2Dq37OxDT97zNwRC
TkbjV1JRFRVnbp0D//aS6HAHvnSm76AkRx11Nrxrg2rpBuOGYXMygIETKjQRWtgCZ7wmfXTyHPvT
2oFoX1nv1i5nEO+xSB1Qk7Z4D8OPoT4taJKTfpBOGUiSNMNoKqDWxa6GGTjbCBXoLkP/hzUkUjjZ
0oeGskx9YZ/JgdQ/3BEzCHRX1EvCPAc9tq/ZLXCwx3hY/1h1afb4Aql9n9Qz0qY4xZKSIh8/R5ge
VG+tOVr3URojweYnGimSr87jX49gXM5uu19l9TVfyf03rg6J/TvouA6XM9ImuIAOfEQ+2ie+sF9A
c/CtFqEDQBny8QPYQE3LmiODLbzoXoHH/NcuVr8jXdiV0DjwFop8ye4nb86YHuAQxTYXJAclibYa
s3i3Q5tJYXrUQIhek7Ih7MAsevuO3mujMXgPQXe5EbkMwURawAMo9bi7MW4Li3W6vP2JNuc1bSdq
QBIerOdZ75wFfRu8BRZ7oYlPFmKn9Hd1rzEauCsTh6eR7+8Q8e8M/5gIAnSKiWjBDJ3zADoeXDRI
XqU3TF650U3ydcvNjr4QAQaVITttrDYmu0WwfKmykAvSIrXiNnxSvfjpoZzQHeEwqCATzkXIUJHc
YAykOVUKQ8cs7Ds68yQIchiTgBTsIf/hcXvzrjGBqEEvGUUMhgzoUHAMqGvW9bo79CBlyVaNcJDf
+o7uVI1LIYWqqXT/FCQTZKMBwvijVeWNyGHNVx2N7NcBv6l7UADELLQ8VIcOgWH0BSGBtIdw4X5+
nxF24cXzAOuVarOjqHFzhnSCYfTD/Ev13yTmkj3iqn+fxVdwL3zmVQyu+/C5udX9/gYQEY3Te9ee
V7eYvUj2PCXEVVx1RMu1Y+TMKzbS/yv846fUJRyHtjYjuHehoSncXmYNEvhIhP1KrszOmbzwvcIL
FU4cspRIWbBy6deLyecArfbAvJuGoYae12jjHp6++PPRzJHs6r+mshAYQ7zjwrssnw/y0D++fOQU
B6j7bT7i4umbCDr9Lw6zQ2c4ozO+rbr/8KBiHLL9k2cM9WWuOxk3MMUi4XJxHgovS32mHn8bUT5+
gyH02+V3vUujN+ue0hqvIq4KvHynekXli7oj/E0IkJc3VYxnOSw7u/We3udD8i51xBgMoEeG7/AP
/aww3h041408uZG7wk8n/lVl3jSCrQO+5uck+djIg/HTw24QsLpKOremAAcGJzmabPpJDbzkc9yg
fjLZp61HT/RF2X3xIF1NlA/f+b0FgwyvZEwBVuAq/wkzsHHoZHjdcFnAPAKiR4jqEDo7B/jJSMYK
gKNMpKssInhhvQMvVafyEEi2SAXrIdZBEvqn0NNzOaW42pB5lKB+PjSk6qHsUgHHnz1rffwFSA1y
SOjQAr3LXKCFf8Kd6e3DWsPkpBg7siWfR2fs+YCmEOojGZcXHz+raMIf0BSAO6Ttffllsc5YQEiu
wH/uSwbFNm1nAPMZRLl3JN9zThyxsSWrZc0cEuiKYgVnbXn2BmYZ+e956fG7+Rz8Vhp2AqLs2sLV
ePeytVD1+ltpUUNB+j/0mHE2MCvmAIpeM8bcw+A9J6B+gBdj+PKbyWu8xv0HDl196pKpYL9RkLyM
gZBUfxgpdYgeG5cMtBmMChyZ4DhRPWFcaPRCvKkZQCqzZziYiVEQ9yqeLaDCAnm7nhlTAf+8fAXH
vu956MISxa2Dp0ppg2h2VV0FNmiUT1RQ/TOOgR4eiSBzl4AkdQ/5YgRUtibzyx/iBvMSIgtbBZmC
O5QGtwkMSoPDGiwemiOyFWkhe73ZiAdwdW4MWkHSxbSV9Dym0DxACBsm2Gx77oE9o76EcGI+IKTe
Z/fdG9khwCGyyQBh+eorXOGDmcb0E9Q6kVUTEkzIcA9zo3rSh+BjpMRhC8EvCmZuRHOXO4JpHAmD
bWHbj6AF5sALwPguDPfxpJEdIWUUT2MthMiMeOngodK4EIUFZxKgrTOkzUdkGIvFU0weOlQXuDOx
SI1QgjurSkx6fyaTWherRrfCKikqY3nCeOgg2ZfFxevRqhd2uwYYiQg2wcnqusOeizIHaZN9c7Nd
Oz4KEv3Xk7A6esR3D/QyUOb5kmBYcBqIQIQHwL3DIkuUlYWprJVg7xw5L+w0CBWiEhqM9NFvHITW
FXda5083tgJ3vVgdi+6B0yycUtg1WC4ziuKDhXSD5R43Ttz8iOi+CymIij3Mspl1MSF1MRHFgt3G
i1ufcuu5u+PWoOKCUe8BruwCdwuaMAkEZYDOfHwl7oPAJHDs3P2cLljjE2rJ37/xxZe2cBMcuL4B
GBtnJA3Euk+YNYJBMtf6U3lxNYwi/CIX64/rTX8GpU3ZwAGIEY4L1iL0aE86dfPXURu6D+bBjF/p
ycNywQxkhgENqxAe1gRCJZuAWBUPq1OzW+PyML1Ev5MUUtrXBxzRgt4C3gpEsfUlEFscfQsEAhal
86OSvewugA2NCwoRZpwFYT/5ndRFTzi1jvlLRxSz0LZ4tYHLdXyGFXqijIZ/xj9AYYKWKYKEPdLY
gK15m3+ZsGKbM30jsNtjoYqRrA5cycm7kpPebjB/4hpFaYjPU4dDesswrozRt9oP4HrBQurZXNyz
wvsZOaqfxmxRTtmFhysd5vowgUR+N+Cq5DKwcypGiciqOgpkzdUOFXOZ+1H2AsbYT8YyYbEa9Rkw
MTFG/svp9N2C1tM1UuihCyIrA34blSb3wV8RqEG3fCWtx+jPz/bvzXDJsBcx/IarHPsBGnWaZkes
/myvHRnK8/tSbC8ZscJ7hqoO6zUUIRViiCPktK2twm3nFTMsAONVLO34IrfvioKvQFn4gWe/4fM9
X94GEJsrO9NM5vD0azXGDgSkLKrKyCgFyEv5eY8/CVH/YuiDfhEk1ydyhQrfZxIIzicdf2HFv9G5
KEfJMGaqBVtVsOux2TrsGkpXCRXJBbk22+asur/FOxxNKBiOuPUCCb085gjMSBnztOdmfeoJoI5c
UvsxXgnUTYORQGOvr66U2eiGDkz7U0PbBkXQ/HCUfE6eiKoiQPVY2PW8pgPCc0qjd9YYTz4RlaUe
jMbTEeeE5JlA9NtdQ3EegOyOpUOHqgWP+9MbhD9djlxosCf6P1CoKniZlArm1cv2ZXw5pcwPkfxs
hP8TvQUWjzjBTa+H6ZHiUsffrU/wLRwIYBT8VfBTlLHgYKR0GsaDmDEFDqu5qbGkEKLwCRmX2FTt
j0iKh57AabFgmBbAYhJZNq17nUiH57Zj+1+80bFHUya5nIsxdAd8h0e27jxoYAAYr2jPT0R9YS6N
AaVCB8e0SgcV4fXapU8TzDXGkSnEO6AsNWgvzisY/MIqcEXeWUFBs6OasAr/xRmJNg3vXdwpgZOR
7BU7AgE8bcLMl6EQPpauPoUAMykISiiWmHLy4nt/ilH6P4pqWL5Of/H5WA1XQ02sEujyYH+b83Th
L1ycW9+QBIgctpN3IpPpCicJc09gGxOqlc24fs6ypub288nhyiCCZKndA4lg6+6yeMDn/7nlGcAR
wdWKl/ys3JsmuDfpEPU3ZJZ2ekcLfKNgq3ElHfLRUuYdlImEbzgtUGPqjwgpe7tqfMGxVSzlxwp4
xLjNZKbrzaqyhOEU2KPoTq/Ue2BUWB2XhDCjYEyq6OETSiuwRY4bGiFCdd6hwF907tnCapPcYOCk
BSJFTCJEjqheczRp/gTMWBNeBJd5rFhPD1AUg+dFKXBIGD7QUFuoBqXLOgNTQP1qFNgkwB1ADUcx
jr/qI2495uJKR534fyyHoyp5rJigsI3wgTHpKB0tKW949OA286dH2SrbM+VmRJ25eG53VJU5AvLv
JsWcp4nTFZQWZtjVns/MIQH5BNY/CRQyz4mVgB1wFrT8FHWze+xTKMS+xguplxpHl3BjHQX55iKZ
IyBSDT2KXQHT8woKSxkxsh+3Op16CjQ5TSWrFtN3q4G6/Qio5DvcrMHAmCPenOwxfbPREATDJceE
6mp+rzjsJlJl0j1yTKXgTERZwgCj6IMNBOhFfjM8XJcrAjnYfIAHLn4o+VpfPNekktVYItkfKkf0
AOOvz6yQeS7mZ0JrDZ82yFEbvKzrvjn2kt/8vsZ2rH5ClW5ojaGsI0XwsEUvlxL2uQx+mfiK0kWw
svuY6eIAQN4JShk6LHp+t5hyV5DdDA+RcbCQyMsxCcs/YjoNdVcxAgQEBco9yiQuQ1pFWKz5rxU0
UQfnXkLdUpW8JNTidJbQyzfjezA8obnOTVKjIGpmDpGFcHPYk5BRXDkAaSEQjhpU68weMhMLZaq6
hrnHiUSoYQ0aCakJxXVj5sQHvxz1AHhTjxlNlNjf1eMhG8ghatotziTUbxqcK0d4nctBb3mBpYMr
Gof8bZ9PR0ijVNwSawIpxKGmLb7b70RlbAMVxPoR30FbaNGxCGMQLJEc5BRwnSgMwQ4M2pIjicve
7XDdCCxKtlfUmwxs76E0BpTIXEBsRn9Cy2cV8S1+L2j+udocBmRQ+TIWVr0sAoYXKNZvwSAGUcd7
Az5HKkbrgvSCPEWZg/MdoJlrVp+aLht/0ZJz3lY+0TRokjnFv1wvF4d/bEkbgCYwKWA/kvx2vRke
AqJGOogu9GaBO0ECABygGerQ+FypwpSV0BhJpPloaBtePmAs6ePYaDCghwnGzY9LNJvmY2SHQScy
fEETCsIlk/7D6LEJosz+0lXZKVwhsAMbxXFFl17gKLeHdvBfKUZFCIr88Vnu2hfKIXj3QTopMYLy
l8Qgvj0KcqEeDZfUPA8mtS507xL0g2KL7p+qhqRaE1gK/hJtRfhePaZCT9e5L/J8GYGjvXliFIhs
Htrqd86SUSBO2hTi9Ed+fhbQpidqB+hqCM3pHgFZuH1f1nMDat5WXtmNc4z8nOxm0eyomqODsKUW
G7fiMVZ2fTVVHJwKr2Ko1g8/s6rz7tQo2upNaZdPn7BqtXGG9qBd0Z3mSzR6dKHPJW5OKBGeDpAL
vF0kFwLuAEr2Tk9IrPBo8ZioPfy3oLUKoyBoLCXdH3N3W+WslDfyRgdcxDSN/lS8e2kqXHgFI/hp
vCmh/ntWAoiKh/FYiHAXCID+wA8I6CAwJYWl0xnFHNbVC8480dJmjnuHJUKicoQZwEXw3zHNS43B
Dks2ayUccTBZI2MHPQ69P/kEHNY/iF6amxESOq1n/aDwdcyFDZkRFRfjO7kcFSZlXBLndny4klLJ
CDVhvw7wrSxlAvwqeOVQMOYKtZdu3qeD1YOEu85vGZI34zva7r1GUYlkpRHDQsbbfbNYUdozl55B
ZlATyvWGLz0ad1TEFHPIbNXxe9PRSrigzd7oNKKyB5Dr5tmBhYp+VjV/E5XKypUAdC0ZIgWDIVoM
2sETC/XSt4edeXuYGfmEBE1+wxGkhLcJm4kAKMZeP8Ru8pi/IOoMeL210ZKhrtsZuBr+ZH0bwLvi
wlhoCYlvNvVChHMLHfKIcAtN/D2DzLysk99ZASfL4ID21kXSHLQF6F55wAYM3BCsGfUJH1dg/8S5
QN8F3+YjsTfYIYwyIESNTH5NOhKaYeS68AYHD5NfD9zE1L9vAfahIRS+PnAoWYCDmLNKWuDpTnd8
yh3GC0G2qZPXLP8aULCvWH/xFx7q7GEyfakJkMMoYzHO641fRKVAFXoKMJEBkUydCfTCRIB/yICb
+QDDldOFkSRFOTPXI4L7G9FxbMR5iuLiu/r9XVbDxWBLOTOi3dCcJmwDIGISHn8rnHRM7ESmrYm3
xX1OG0LVUZHtJa/oTUI5eEQPqJZ4wMbwEuzOG5dTWnwMSYbohIYz7ntoEHOmJspaP2ATMMEVH5Xl
IyGObFKhWakn2SkNlJDNddl/vDRAHUnZpTq63aPH/f5BX4GTfY96MWcqRx7vCSNirr4lX+22LbY9
VuTpgVL/D+t4InlxTUat0QWFR34k+vtiAht0kgdS9AmHmzS5BoNttfnNkEnMBpPeFlxWm5OKOpEB
56n1iL4kPsppuRr1sLD0WUlGWX+GvsojvRRbRYi2BKW1/iCRlvRw5nV1XQ1caSbtRruSjjHJI6bv
BM6BCYGWDCIZEzB4ptDn0uVvIqEcfIIf4WPONm/cR3ARhDdljihuzqjnfe6fMaM8MdtV/ofDkA2a
o1rZDrxqo2wZ5HtqXC7Jzl2kYbYgQ37yjjEQAsN6BPBp55eZfsxJ0y7OpBInmIZ5NyKcL3+9LQj3
rhZvf1v62U5FQZrPtac13H6Rkt/dzH8HtKbrK5IV1RpFyFARCAJPeemUK7SiIIH1v+8FfW8YI6ki
WIO58vBQElGnxFDEfHXDEF0LYftyaICH4l68HIS8/nzRn+IIHbI935D06OpPbAREX3rA9z3eVp8D
bp3z9zKbjzaKrx+qyX3G7Iw90ptL0P5eM6gy/uvczqvFZwM/h6hezIcXDULYXkiODvEXn3U9kf8Q
XO1aR2bGI/kYJK1fvvzXHbOztsNzKZC3/clgje35AqJUNhWLbxDoUTnJsZbN9w25OPkcfA3fLkQ2
1xjo2qcmIdZaBO1SQ92m7/g+gx6VSDDBhkf9OEzIWZxA7FtpPgYWztWv4NSNliT62vKyxY/lMlO3
EIo3v7Cg5aziW9JgW1uzUB7JCKtj3S6ievkGN3nO6ukg/Kz1uN1oLNx2pUzugYgb0RYjHC/5cktw
9UWxfDN0mBO8+aYE5A9JY9bRjOll8Jj8loht0EbPv8FFmJCgGK3tx3k0p1jDU49LZZ2y/XphG128
jkfy3QKIo/F6MmMSKqAnzh347sRAiZY8oUJhlH93igVyYMbozRRhkebB/Y3eUJd2MD3+kXRey4pi
URh+Iqs8oqK3BCXnpDeWCcUIBkCefj56qnpmuqfPOSps9l7rX39YGHBqvO8CsxQMPTCQGOg8durN
mavt7pH3Lh860YAsG4bN9iTECxXjm5tBXun2gnsBjmE9IfFyuAcbAy4OHnrlDnKwPSe9oU7pd5yq
BzzWp5QsViYgPqF/5mjJAGkIZnYOUKXr9XakrOY5Hp17xK50KqRD61wV482sF0X3EN26qLFwFl8X
4czG+cvGCEQx+0kv/p8+MKc4jjRKl3xsERJO47y3M4jj4OLQnZ2XjWgSrju6emqpu9sRSc/p74Os
mQOXFmV/iZ4B3Q1EdvezmLt0PTggoQ22Ps7YL5xx3i7gfW8LOpmN/OHhOwXs/DjgAM9AGSJQk2nz
T0l8IXyRLneHWP5iMuM+gNS/vLkqZ+Dq1VuGSGGpZHW2CWZslKXPWNcch9BhXWH1gWo/RJeH8Vn+
c8faDx1ZEd89FGdgvyNUmOfk5UzdU4RHHVT1UHRpgqB7b/xbPElmGAk8gpHmIzHj7Js6nH5Fzs6L
oqfcwqN4w/BbiXioxu+UCEESt7o17ivBhgkm5/k4mPjN/qv/dufj06RIfMR11up38ob/cGIFChPD
0Rp5hT/Noej9O6LO/iTD+vSyum/L+OU/TU7mByF5G5eyPutJE19KZcjI5+OXsxlyKyYXmEeaqHN8
UkaDr1Pl17BXlM+0v3BjdCFexFrjTjxATwovQf0tyKampDeBsc5rhmuUFnjZiR6CPqtyxkZt8Wdm
veHjeKZmvPUpnj5GBR6gZ+G0LnjwhyDzgdZlGN/CVS8UMXzs/w7MQdAZp/AhKA4gUxYRWwI7FlbZ
3tRprAtIPg7AkMap4vxWLXfXCGmkhtG1NQofSY1ingA2/AUZn/ODiLKJrlFr99P3CQjk6i9kfvkz
p1lpvMMWtRGjA8YA3EcmArupieGdTV2IV9yq2lHicK9m5LU9EVdugqdZbL/paNcZqMfwNOMAWWyO
Z/UeitY9p2gf7qAG+X+B2IeFQaHOitWtnxE4HhEYoaWeGXK899eojEf7mzpei1BnJ4vBCk+8mcaa
eDJ6fB5G5gVuPi577KmMF5oUklKRDLCPKOC8MqHyS0VD/4fpBqxjfHmp/f7CklVQpQI/G2MH7Rqe
KRm61SPCepfOZQd5Y76v2KonlAbxlxobTkUOn1ZdNMkbChGl6A0+wcmf4R5/xUsKExz4FJtt7wWG
UkJ02VLwvFkQ6Gcw97fEfyB7o5TbnlV9wSnuhSs0DBaPdk8IW/e8hCVBaMBPw/D5BPDL91gz/0R/
hHEbUmhmn2ZjMFWDBNVrQSeMjltQnLs9Cc6LYTB2UNLB86uJndksId9EBPQMCbzkC8Hm3thvYB7S
2305di8bIsbaGAZQOZj62rlAonerX1XOOUbIcDJl+hKSjC4IDcf+xRsmzOMsyG0IFk4oDK8vvAWE
1T19qiM2QviRydXc+PfzghL1MZfG/hTbOO8S/nIcZd3SHhD/QvqzPzHvxp8pups1bjvWcHkmG2/x
WdxJM3xC2SyMifmyBK+9mP8MMzB7oFt9b+EV9u7ckB+Y090TGDb4ledgflUCBFsEb/zXXpQUjXbf
id5nNYOYyz8MDt/YeeP8A2C7iR8ZnnjONYWB03rXHYB0JpiVAR50vKcVvpXYZ1PusOWckBXzwe7b
f+cDNIFz9NBbDV0UffqFCz9WyWvcclaARWevjFdnZ7CeyT0Z5/DC8Ar6GcD6bGStN4KozAOSF9u/
PhlG40urfvY1MypKCxyPoasUSuF+jY5LzEbVAfxVwSMSJbbxdzLyTxAUBwoMn7dZpBergOI4x7IA
HwjVLrZNPoaC5p/yV9bt+6Wp06PdpGs+Adem8y3lEZ1pb2N+2t6TqQdmB8X6ipCk8QkPj8v0Qq79
YH3SP7SazjCZ+S883U9ptbyFdHi7Rk6mateAGRf+CHjnthjjPFb2vEDGOWj19BFAFCZNF+ua1Du4
WASMnRci5t6z7SQTaQ+LYGbU0XX7TTp9iIH9JHu554iK0aqtyof6z6feAwUOzMlqYG1ittW8o+mf
IQHrrL/9KKAnQ661AkBJmabycJvP/J3wLWLIijEJ2I4ZzsPwFQk7rmWKVGoC0p3MUTTWRQf7L7+w
Cus4J9bgfRTSym+tDrffywHJfsQHheduws2EhwLie2AEjdjknQvuzSNNPDz5sJA94BQMKiDuXXt2
JzQyvqGJb4vnumd1wlSpEr5rmr+Z8DGg4tFNJjAhGJNXiVBILNgvqHUBc7YfHYxmfXos/4eB+vms
MHvfoGLnazCcz8r9NXzZM3tk/wLBbV0w3eA77GcV4zXZXFWCkfkK5AbHm9057g4QyPfc5HWpv+2T
/SM/YsN8p9BORNxDF4whCwVjr9NneRuJe/rpSQgLx5oHV0MI5g6UN0cAyI3uWF/gxAbC3+663Two
d8D9DmwVk0a2t3IhlIwDke2W2YdGaDcpA/LVZbjUpIReSyY7SJMMc2RKKdUK4Mp6ion1Jubrh05p
UGs4U4ifw2Aa/3xIcqzYLvw7VDlCp26/gYPt89HSKY4CKczGTcRlFqxZToHDtTlbNPNFUnOooNwa
rVH8nJJyJL2TIr/CQL0m97zKWZW8rXCzevttH0ra7+AdVkt/9m0N1ZGD3sIDMWIONLc26y6brXn0
GEbEY7L0our49ruo2vIQUSKerTJ7Ox9vsv+DesVcjQPPA5gdJh+dMMXTlodfgVSE1IIf8sTaG69E
cJ3x7mIKebVogJJS/jxfjXv5asKijScLzNFWPMVMyxbMfB2wOtgz6EkwpkI4cpNPeUeiKcFMXIYM
vsM0GFgQCctlvYVlgoG0Mzl8bCG/oX3iZvCmHi6kpzKap1cffvjHHcePw4BPruCud3MnpFVjhIYp
wOQu9YIBm8SyDIUIjfL7JvWEDwKt9gzBfobCB2WRPp3LCof2GB3N2Z+pMqbSF7rbR1zCSONOpNV+
xESSqShjUK/5kwEaQOamnXRHa8LyB/5gZn3quUZ8AuAWCBAPakdaMSAN0BFxQHlcRfwlCwtx+zCl
YL4xiN5kIveFKqQIYb7w+d795jWJuPdwRmxu6A061KEj62lWgG63nKsb5xtynL+2uFAWHOBj4zyS
sqyYwjyWfncVStVptORnvYwfqUXJMOj3bI+qmhsHz+DhY3kYchVGnPHT9TQXQsalTfqXlLScXwvc
wGfX3jB/2D4oIRhE/GUsgMYEW+AnccEwN04IWzyxtF/xzPxScmwJR/IBU567sYgb5iM+R0gImu0/
bfE8u60GmUCtAceHppAGmhLYQjuzfRw4Pg9sGPPwF6BYeyjcy6/dw9N/VAsTqsf/7ZUgiYD4Dkjh
OgBhTg7v2eIPcQ3ddCMDMPI3/YLnN0gUzovzEX9WGBq0wJcj4BHfC8v2fKR8uxxBh8ClQAR4v1PA
lLhJZdzfaKJxqZnXMDExY99RanKvu9WZn3yYOfhi+jhuHTe7xuVpLyHSsvqO/IirC7neyF+YKUnT
FBebbj050h9OIH/TFz0AetE6SvMj8SpnGJdfSTzi6Ua61psmEgIfTTiDwWw+lRqMZuaEAZbSCWNF
6JKoY/DkPtQELQEmrzCBAx2Dp880AMSbm4I9xlcWfguEOwVyb2x7CRqBjonOCmUi7i6FvHjBi8Pk
kwONjLt/8xpEJVdoI5Q0nQxlcLp9MT8h3Hz3YZWTCoPtEeuayAtKNEyQj8OrgkSU8QT8SIKghJS6
BKvLyUwaECgLmovlAOcmc9mjSCrJTWZqNIqZ5o6OKAHAOxne4re2E0z00CyALUTBW4wO7YNvMLKQ
p4ysegyNCZ9v2EHwMqHmM2QcQF7AEVDCdrma6DWUfS4eVNGw4+/XhcAl4foU/0gwk+0FMITZGwwu
LhdNe91Pe3A1g/K2Ht1pqccWmdA/ttn+cnML5lQPY7l3t7vLCIop9Nd/FcGS3BQQPmA/zI0v+G8D
1v71SCENwYXQ0H5BMTnsxnBsxO11Rd8zo32o80sg2MOsssAjePwsaBWLgQJ7K4LCY+Phjd7wlWxU
9Oi4M1UJbNzV1fwl1IHOILovPmgY2Hh//REw2Qv7sVxSQmJXz2Hxzcl/OUNxPuHSwpThsyewhZII
7MtDzul82FxbjmRbyNigmyUT4WQcfNMqnWuTkAYzF9NBwLlepyTO9iZtM2cCUvNO5pa4QvQHsM6j
tocw58E0YtCUzTBahfmG8udG5sYwmxuzYOp/srtLQ78QQuwEYMBR+bMr3DxOObPGjwGWBMDSXP/L
ELz7TJz7CnZoA6Ut6deMU3DdQT17+NesBsn5Wef4u0NtAozIeQ81W4gGKwQLkNzZ39f9PtCmw/xj
/R1qmzx5e+actTm1E8PVBauo80rjm/ZDK6uKao6hq8vdYQdofGYbfyt46WQBZ7dwtALTA5cnaetK
AVOGY49TASLlCYelAY50If8iHRZzN27nRGKfmu+/AeCI1WWU+o3f/6j9KxrZFAjc3+dWCLG+oLma
0Xl35tOh3u54WrddxnYD29PpE2OFAxLhWXxNLt5mXW2pD/rbMyNs4RqPllQP/v0486CmDXVEPBm0
9i6brilp5wfhAIE3neIFhfZv96MKfieMpWFWUn4t6uxp/+3H6zkPGA/eP+M0bcqYDrY3xrcEG2FK
/ctgucYT75pfndK96LyxiXdynuAlYnS2L/invvm5BXzzwsOuplFQRnuwmkgRuumt1UfkPPpoBfwR
QSkLl4mm3Qc/TgMhnMV/er/HpgOtiu9QQTzqVY71kXNJhntotfGXCoFF1qJHZPakyrSoJDO4HE4n
JsbUtrR4q3olhNUPWsg5mYUMWbNbcg5uMAAb64lVDtrX21JcdyonLH7Aa7K/aWK5i/rE/q0Qz+C8
O1+1sAbFdU1mCW/hQBQMdMKE9VHu6YQRLnz2rfvuU9Pj9/6bgW+6d/DLG5ZtDRzn3S+Y79/5Kb27
sGwBVTkR54fzkTNjRrb2NRhjzZRf8XA1WyA3pYzwKPYRWiOaQDOBGuMUjlOwb7QNt/UdR49xPDcF
i61ZRzHPZXx5xBvXUQm9X0ym5nSHEDMkdk4vY0g0wx47KTycAI7gvjS/DUAFBRVQA1s9RTiEKZSj
8sg9gbGEI0r0V/q3HIIljtw//xY8DJT/u03Kc4qUAjKhz53uYBUsGfdhA8dF6A78r8tRPMBRu+ed
K0jm1xiTNdUsJjjwYU4xRNpS7eoln3oaIHdJ7zvBu6ZC+FnxrcVOhI/oi+bTmIRfY0Dcb73m+Hdu
VpNAsfcv4ScVuUd2E89RrUGU6J8Jji3E7Y1DXzOF4iMgkcgR27rX7SsccsUJRjaRw+r34G5SBojm
6Dg1EEqTLJlj6bI7W2//GiMwE7N3ng1R4CdXabHcEWJoE+LmwHkCTcDmLQVTkB+uoDV231wPLJYm
hVe/OVK56p3WaQXIynC5cahST+FTm/qYIYA1nHWo0Avib7XOfIVj9Wvf7SuJzUSfaziTQ+672RxS
5FpW8QNPMI6BfowpAiAW23cuZs/txSvczf4etZhjnDysWVE+Fwmy6PBvXyRlBhnNZabR51zUNnBj
jEpaBz/1Hn7FP2WM8oU4KES1I+Ol1xYPEiqmk1k580UvQGWWrsxWhUEOj75xfgaPmsYEC2b2y6ZQ
GXh4swcTF+YIQ3dI1kdUoCB0723nYQ2yeJAL3Nkzko0+DgEWcNvIWSC4sHE5XD9oYPpIVvX/sAKG
cFgc4Wbc++rijN/TIi8G1FMNK5IYlhF4AZzJUi8X3Dm73d3jm9vYM4/7vOzcEylnXF8EhvhnPMPb
8gk9hyur1HqFfR6giDpBCXwyrnafjI7M0wVFwZX8QW1aLT42V5w1+GK+MILPCeddp2vUzc+iT3cA
N4Qnjxvd1yyBIQacW/0CII/TZLPavqzSu+xbHegKUreoaPAVtLMEY3dswwRoXfbizu2IVgRG2QTX
lPCqQPCoCr87nIKFFUTu/GKV+vNYVFKbkthO+QnhHcYjR5RG47ucI1IE2UDJzw6cfzJAczI27wa8
jEv4PIrOx+zhMmg8faFTZhwJX+OHZUB+/3EQ/FBKFwk1K7zCW3SOJlCYBbbiZzjxy+Stj9iawS0U
SKbwJlVcGW1ctdabdZEPFmN/wHk38N/UE7M16R8AHtEGvsIzBdqyXxm7xQiFE4/7BqN+hsfG2y7W
d3UewcTnoMXFHRyS6SXKNizHZ2F97tUD/h2pOdMZG507BWl0342JeaQejts9HENYGcTtSEygrQ04
3y9A9T1aAxiykTcyjxSacTqrGaxQQBi3iIbYJ8ywoG3d/g05Q4fu9BTwsY3XrqWmuaZ0yfww56nM
mAPNmfaNGLFMjOm+7J+dY+vNLYih7QqPcuv8k5pV53cBWgT5b8XzCy2FTXoQsUX+HdjRMDwLHvtN
DAt07CNoB9NulsCiQgjGv8fpCPU7k2C+bvrQJqxw5O4YRJ3J6xxis0k9f+GQhFeKfK9bcTIxFaOR
6Bu2fRHcY7rsZ9zgLXTzhPQcAUNy3FKf7uZRvRdWUP+Knfk0J4ca7r3zZtc4LWJ6DxBr4dD/y+tW
1/wGLMEInju+exyHAWb9PvK06OM90+cOe1yPTvKUcp6L4XzfQcIBBncHAVqf9OWyXRiXxQKtOmKB
LqQuoISLKX8sEbzutC4QZcEsu1jc3Xo1a3nnQsQHTs46DA3ttfwyqeHvAN8RSJV6T9SDS5GOnLsv
Llgwn2ygcfKUy6/E3KfwS33Sf3Yqtntco0dM51AHYUhg0Ebby5MZ0VIP42kOptUymxLcbs9NOfe2
EBvc8VYMX9a03B1+Kjx2fCxOYOoiovbGyQmPmgn2PO/0nfyYPAsEPEGOowngjAhIvwCK3NKwPhdi
/qSSAax8YGtp0+adAc0uFvUKcwCBUDBO+gYPUugtZwP/YbdYfZI2rxjanvSrBT/M4mTWIEuDuuOn
wFwiOXlMu9cbNrMBziHXaOB/8kYfkzx5d8lktzGx2PmUyOysjyNnyOBAn0nb9bcKX4Cn04D1Aymn
PAKj/q1YhPyCornZFvnmCC6CNdNnuQl/ewYCqxvepK9kmEKaoE/tIEj1nBi2HmYPSAhhLwf9wBYQ
ARP3yqEoFZFNTcKR/7Lo6OvsgZnmOCK3FEskfwJkwbOUEJklRDPeQ0aR05/u2WjJAg+f/vP4syHK
vfpijPBEJOro9rkfQAawppDycqljJsukVnFVm119HFmMReMyBujmaamjgctEaV8COG9Ft91vOJG6
vQjONcRMCRoyNs2QN3ZwbmHrn9d3k6H0QrB+zBBxUNvbY5oAHvjOhZ2OlmYcv7xOGYPNQygK7zjX
w6+MYfPsvzMisXAOiuC/sId+bVyzJuYVnjRK46UAhl4dSxe8GdXgxQMNYYRsTxn3/kzCZPePaJD9
EPiP1Xn6toFj7QnNTRc1mGKHF5zcMEpCQgeWOlsO+23X/AYP65kO0EIj8vCG9nB7MsfxxALMwDvk
D6xlNdxuMPQDfGh7gBbcyro7YJgofraQB+JxUPqVS+t/9sv1pac2UQ3cozuVCwwc50xLzTnZ5BPs
XQTwNGF/2gqrYXrhBO6N7b6UVL/gSaDAGD125b78P1QY3XU5WW16pxhnxDZPOIFfGbUnhrPl2HyC
jzL61y4e9nbUeUyDzY/+TqoA5ZwxpCHo9BtBnKcQVaYxYtxCngwGzoXzcm86Y1dvspoaT7/y8fbH
2pl6E20s9QeqLxjlLda7jJf88XKaN9uJ1e6RFKSnPf3qapQxsI8wSJ2v4JuxM+BegDyClCoZWrX/
r67HgrqkM7utZ5iKieauQ9/OkDNFGJ49IgrQnbAa+Q0V1cV6ID/NBziVVSFBs0hEEJJ72Jy4qAIs
XOCcNzQnTK1tqNsBiQU2kl5qQ3bGpE3q5W39iNlNmWE6HS7RJKay6dbW2GS0te493oSQeZXLjtAC
xLaMCe/KM8IXnhv+Nml28xGh6MNMNHpcLxnvO1CbX4DZFfsXHcKeGC3UeHWjiOxpecFZeycDcoSZ
PvbZhOB9sS6CU8/IWHTnqMAwFoJ69lrelav1ZkxdW/ipOVUychhbG4wlrxEkHfecI2mcr1sAgjdS
CUqPPaSDvIgq/bT/Wn0SB8ZPfCFiMf2b4WIM8hy8sdAc+hgmyALawa82W/Pkt9kUFi+GNDAAeiZt
vxv02odKppW9eOOlfMDq3/zzOO7I9RgvqNxPTK2p2sB46Wt5XAi+p8HHEgWSytTdaA+XTEmIAe81
yREJODVFbtj61MvaMCkC0FK2AhyP97womNFUnwcXyrYTzbFICukLLB1SAsEklqDUGvGV2yKo3at5
c0+2Pndu4dVEZ84IoI0+0ScrMMHDx/ymPRNEwTdvFNP08qPHuDMiQ8SSTOuOf8k82cBReadYFUI+
5ECFwYmy0K+Sd9zAFi3D97I6ihSGzwC93ScC1UbjvRIsODbkDvDJmByvBzvCgZYn+xMRxXGgKrNg
zuScejtKGlAoOCwfyp5TAFN/ZDTpxb547/Xb6afnqDUdaK3O7dDYbTRKavfBZG4Dtkl5a0AFWM5C
QuVgeNQ2VYlHa//N6dOZ/b+SC55CLLewYLaE1APnBfB672YpbHwMi9w/PBTA155BFUN2Z7/bcM6f
ZYQJUBuQhAeT7BoM9s8teA5TFXf2AxSq2aK8c0igN7+KuE4fKZQoLn6v0gC5w5XyA3VFTP/21XK4
wonw0OpCUKdIECqkALWJYYl/Og7VKpnDHXB7zcGTZCRQXjBejmuO1oHSN/w87aJ3yqbmDAnsyKbU
26zJtYy4H1gqZSAgTO4otNiazIfFUGb1Mu48dtCStrOAOTvOIBGTMV0IEW4hJnhgefQCtBgk39UZ
46bPDo+VHilrdhAjQBOjdg971AMSji4rgO9ffsWeoNeENjy2XPg1qbRBT95trT+ldcFqmCNAleQ3
IFcMc5GxBH+R6MAOx82J4QW0J5zWXDFtkjJiZfdKv0uEo20fy8vklt2+90YClaU/fGOsxCHdBwVn
f59lb10kZEOZrhJZw3gDFoAlhtq06nucfY3Mhi8/I6AD9vjix0PWSNpMBeAfC3a9YkQMR/hRE6oC
+/D2UQRd+e5y8rcHMqwraOBPq4e9eqcVvBfRxOHqKWfZLcJ96o77BqUXNTwzEbi/tHp/KMKVFkgN
RLKVQnm4GyMNx5pxIOf0ZwjtOHkUMiADrIB/8l13woEXhi9JXqlps0/VRnF+lgMSvCBAqEV7bqAj
goXE06ZBopNlrV6SxemHpOE54KFbNgzNYVKq8qQazoX8H5KtwJLlm7TEgjF8yNpFk8mo5ds+Un6g
9msYEuSHGxbTCGGU6h+f+rEB9DmIeghPXMVvVjeM8Cf56OR2JvLyBOmTRrKDboqMVjOwBNXe9SHz
9PFL2/4oLFLdRuZl04LTSUk+L5LmgKDEbZxy6Kj+PTGzxN84uIdayXhttpnZyFgnCh7XljBt7hkc
2clUpzQ1bbuOFnZG/UpHT2eXJ8XucMBRYbMbpwNPgV1LC0Zi3hkjLPDkArEicwUVlxOyvonfBkp6
SpkYVjhVkm2KrZB2aDSfSpueGjtGRePtMHqic1U0vyB7A9PREJCaiOyLjByNLDSkoRqdMXJRruLh
bqLPxRKOFuoroYqA3hAxZUHppPiXo0/s7Y+RVP/5GBc4vh+GcX/hTRhKENatrADGlC9nBf0IDwKW
qgHY5R9cjcwUQiVrrZ9K4GAPa9oicwV5PVLdxTPWI6KzQNxVLnLGkOMqIWS2+VaRVDlkHpg30Teh
asFPAEuWeqQ0+L8q8+xj2TyMyWYtSgInAMNjRu5THMvlM0Y5D/XfIJLzZjCjjmTQ1qInQORBx8GM
R6YEIK5oaqwRORq8TwnDWLiWkstdoffsJ/KIxX+8tWtCrSGBuhYJxtL+4Veq39Y6UUp+3xjBMBIQ
QbKweZELABKQMsa++AXKj4/7xGu7w/Wweho/KHby7bIsClfAKdVukZpDeAVio1wWlFcjDanHl4x3
PwAAfas2mFrlWJme3RmEE5YAPBdajIfWIl7baGdbaJcHpowNTjfiYXSRfWwvMGcMSOejRSBRdqPQ
K/BMV+FMfpsbUsxrrQJ4QUiIVqqC9N5+GCmYbxCCCUVGRZvEALHq9XDzxeOy/JwOo7+4o4+HOcsF
oDvE7OhJWt4Lk/han489Zq8VJdZASOsHy+c3l8fXbMTEZfNDsfwBowTVpyd5UharND189JN8GtDe
4W+Tv9H1/ZM+9O7eMHGGfatDygIZttLwqfizl+nTX8LBllj49MwiMa3KyBGjQ/dSEQC8lOmaaZBc
ZzwPDAWVEcqnTnEnVsRJE1VXs1B/rB4JfzShU4DvOK9OwO94MA2ZieIegcHu2T1tAiQ6pdpu5HI3
UJuTMfOmNFzok16TJeY1eqTjanRjxOSfcLmQ7zKffQX5g7UxRxKDId3xJN3jTtI5AIe9Gu13Xb7P
WiHpf7vLTOKlgSDxRTup0bSJqPtcrMEwWZNcEEnIa6WKYbF+tztzinBU4kLjMyr/IUSHIN3QMXHe
STWDD7BsFa91ZL/y/LyYeUOomtpZedWLgGh4ulfGzrquI72SAl0fXrwzTnFCRS/rDy8K2pvgg96b
BLGOL30QnYZSNh5dlJlCFgm/5k7Hsp3y0ZfBRhlzwcaMLBdwst2LEok7oKsUX58v9Wy9OOrlUDqe
FwFDUTNY3gnF4lKhRZNnDAgKD1kKqLyoXnBRZ0aK7njdsGikCSZMTOpY2Q1akas11GtBv8C7wwZP
XF3QIF+5CB+gYGXAbkHaCTmXVydaoBYZymN5bSuClJAMi8hDm2BByZZsmvZVsxV7oNEG0xosnn70
lhYARAvcpKKPjvMMKexscx0bYWVi78zmze5a99spmxjnqmlns6WLASq+o3ClJGFXU2azF8Pi4Tes
JG5rOVSoW8E57keuCLfV3/UiW27ly40ELtAbMwkEeF2pNHgxkdXRX2yuOkZk8uRPffA55daEiE/9
1PME+qVz5O5/dsGIrDip2WiiugxEsCVuA9Jd7rzZX+Gbu9H1ZX8lJUY1rXSEli+z0vWg+ylzea4+
seCVvL01lVJJ0nWYCdRnLATW8e4qB7xNk/s69JYAM+kR34OjFBWqzs1VAiGguY/ea/4UAULvIrDH
y5BXuaESwNw/mL8lr3/Vy4Iv4S+DqxqgJR2tdFwRd9yhq0yNxyu2WiB574t0DD4pGAwcN/O4n6jL
ZVQYQVDgR8cCCWYgAMrvwjrFrMYvDK7k/TjFxQ7IE5rJGquf+M/EUV99kDwYPu3xdpDW0RmlKeE+
vdnWU1jesQzAR/y0eMEVmih/T/1B8Cvvj7VT2K00wIlz0fYfMqBOH3MDoxoyqv+pNGyBb4IyhQ+E
Qy9eZDuErqbLnwcks0kQlPD3xTwDb4z3FmNvvGiw6KFFR8aPKz5NDVy580yfgPxy3N3eeCz+GFx9
gt+fgbXAbFmOlEfEgHs0Z/n18/E5d9aDPskhyWiYTX4jsTud3b8hDA2s666YsGBkjPhDjWCXoJ8n
72fBXaixtDR34i66scAU+gkY1AtWW6fDNrkouj6Qa4nRnTfuFX17dH4k7XhdCwYnDUGBZwq36yRJ
i40hpmR9LB/mMn2pFmVYo8M6/klnKQeM0bSYWQzekNyKZVQtryoLYb6AroPwhfW0sa7W9LrwoBrz
ggLkUa6z7OEkFcDLNJtanXlkunN2klWLxI8NSX2KMh51lcrkvVCHMUrPB/rP9W/LlQQxRlvHQz3d
ggbMlKG62yT9ByQAkM3praxZhzxUb/sc8riRUdGMiVcC446i8XH8WRRAfw/85/GaStZ3MmbkFwgB
/n8iMyLs6nkRegxnDulJuRx2gqIv2hRNOTRnOSqvFHg8gsHxuLH2592SrZLjPK6WjOfjQtqt4ff0
DWPvvybigEOQJDYOsyNvuLOAvyhDoMWsPwMb24R/dQ32HdvhZPGkTe1bKoTuCFWfBneX18aHIfrT
InBcXubMzqaiRmW3rrCIQiXJErsdKIB46rFEG1ay2FOciNziC4aNOjH/KIB2+De2E9xJBRylnmg0
a2/ccycwsp4O1N8gFD9qfUCONEOD3dXyfKRQS93goBXbAe5MctWiKWNULtLN4V4FeQxVtlNJ8C3Z
gWZK0Jo6UFanrCv8IHeVRAU3Bq2gG5kwOuM/3SJz3YKCS1r/1dK65AXvWEYOc8pm+pT7lnIaZD65
04XyWT4yKdAIulmTXLyvcwZiaDTTHy6z7OzZmKFlJptulh0qRsCHUlEy+2TuwJedk5srZiZKNi75
mKz+5ARXPzZ8Nn0MG7GkxvzncCBPyjd/gelDjHtIuY8w5XBoem7NQ84PONjKaNbfXPNaQ5r1Jx/o
0JaMhM1kCFYJAI2z31ddrzmScIz5mF+mVmOcTEYLbtvL3ZUCA1D5ztDT/AI0fpQzEmSR3uOG1Qn8
+bsCjeq0xwB7pL5PVqGUR1qZKWTyxL5R3a5/znc5N5Fd0bsmuBpWGGuxEG23tjZoPDP4XXN2n8X6
YymbUu47P9BXCZOhrJEZGifU6hqAd06qSMuHYjCan21yKxBCwRaCgT5WTn2eMkG/cEfu1Ouxz1v6
Skb+OPbP9ikztJzyi97wwlQtBHvrGz68HVvpXx7Ljvy2+yK8HPMNpEfcSNF38piise9Ncuix8MWQ
6s6YXPF6WZzX+PrgicchGdxs+ihjpm1LJy4NjTYE2y7cbM7cDpAh78BIUelf7JRyp9hmcOqQ1O0E
bbU82RrwlDalEg613sCYKt8LuYdhHcfYtGDjzO30cSOR7tgOgdlz6zDx8PPPMecSJ7eMPAM2rXoJ
NhmyLG6Yeci+rzFse4dh6Gu+OX5LpqY5+PnQkfpUYZ7qhOTyALnl8sF/9G//YfAGsAuX2Aq3mDGr
TyQykmqEo5QfOhIlXwtlg3QaXElWf/Ij+Olhucy/6Ub1MbKR+SJf0H3NwCCvlOSRxPVC0yehG9mk
hsZfNxrDGSb1+ScO58og4jrNzDtuNEOpei2HUjiSDNVwRoW0JWNMPqv+lFzYzVD9Sjk/vPzXqs0V
3z8AP5l0lfkNc/VZG2xQGfat+Elh3XO1ufBrXo7jeZmP0SxK+d0VjkPuMt8MYYcG9eDzdB5MbC57
W8wRxZXKEu5dVeKP3bhGu92ecepGMokdDeO4Z6k9HurKMbawyYZMYDFsgZh68PMbl0zr5XkoqFgO
oAfSaxnXvvGeHAZ8o746ydONpP7JqvVSV0bN1akOzFYarpBhqKpqpdPQsoYLR+Yy3Y4+7bmswqSg
y/9K6WRpzdeT9RKroi1GZjJP23IwWvQfuSolQAV8yVnKoXBVQm1cqkz0gQ2IW8xWhuHnRHuGpYyU
D3mGA2M05vEYmpCp8KMOHUu6SUG3oxy6mXvexUySIRHGyMiX3p9jqa2q4rtmqc5MUsltgnQwx0wG
lzGJdxKSWHlahMZIcsh9JLSnmynbOuHjWVbqFfjYcb7mlrhUjTz3k/aPYnXOYxDKUy3eVhtpi9zu
qoyk2CGXTw4ZZ/SPbHOIw5IHGEP1D94Li81HJe5J4TIzx1c+SyNmFXf5yhESZzUV5NWfShKRwQq2
f1IuDyXn6jnx13sErOQwPy1YKigbbkRVpYP1jQ9xqfAOeoGmOAZNPzsJW+dscZj/WzPMmWzfh9eY
z/Wci2UYJfZUK2tgpwOfe2ewRZxVeALyBhmmn67K7aSS1Q5jDJwPHOen80ZBRsjRwKbcF1Zfk0cI
UEphCAnUoMYd1zS+u9y/RVwG/xF2bs2qKsuX/yonznMbrYAKHf3vhypuAqKI4uXFUJl4vyKifvr+
1dwv++zYcXasiBVrzYsiVGVljhw5Rqw2E0LoX/lGmQxLLe72nSjEYGlzij3Fgsd3wUwb+tyotrWt
V9tMX175ec2NKSJkcEoKml/FxcMB9jQpaHogvMVvM5u9JZiAxaiTANHUo01oboYl8yg/u48MytK+
j2PmLk8dRrH2w/ktVq+4mjRN8WZJ1SI3H/IFF+mPkHFx9MmEGLdapWD1gnt8EKnPkn9NXt6x650J
n0zkHhwLn9MjZwJI2Y6paMSZEFrSmAFvX6X+05kWaJqhpKeCtjpC1ECigxeWxpU313SYCZ0H78r8
hNolaLyK96tf8HB5VMSqy2Kisd3aX26lJRmzsmMAMviebBtGNkH0cav/OuwCZmZT+G85CBe94GPR
wgKdE9G7h/hD8XjCr7fXZRTx3ChIxGpeRWr1grRdxJQ+gfrgFoZFyXYonSDg8oKLw3rYD1d4+jZY
EFTBQ4fpUUYr1GR/78LJPsTBJVghqMjw3LPvf8JCfSAFGTG+DRHiJPn86daGa1z4Ggi8MBnQd5Mt
QyMEG9XNROKKiBKc06JGtefGMVRNE2Jw0ca/QRbqJu2cV41xWYoaPQ6p5JX29erbfFoscLDShYuI
rXMeFtwwWmQfxblVRCQ22ZWx/d/sIeeQQ+co5gxrQbXl5JnzzJuPtEiu5Cfc+0eHc4+JXUddK4cS
K2uik61jsHkc8NL8zJotmxyruOCAbOJeCgkVR0x1LsinYeeaCbxRHuSEQ/cRpCpImeqJgl2+ebmC
mK1ODhSRCcdlkFGKorSMaYqd1H4heS1MeKGj4iI2UMHjzvgELc8aKs3UvPjXNUAPE/QVanuII8xw
pvMu6KP75c3Bfa5NbmPNERZ+tYfledZ8bUVF4mhrLZkqqbuUtg6sVqN3vfZ+rwim6+vm3pA3ujma
CW8RWyKH98kv5Pbiw91BT+uzQQ/5iVnrPm+11qOhIRwc/QKOjwlB1sDaWdxACDqCxfRJ40awFHuD
mAofjLMNFfUgPr4kZCPOHI459gYA8QXSAS2YSeqT1ylTFw6lbqMHdF91wR4LRHHBKWs1WXaDww4L
4NXz72CYxDNaoI4CvfU5CNl9ze+00Adhe95FgeUyToyDUz/ncbAICUKvihtZhznvcA9Lv1BeDJiU
ixBCAOiEMmhNNM33E4xwWF/8bBd4PMvC/idDSEqUGPmBOKgq0MIZgw+6chCfayDCL1RzlYCZrd4X
m3lJUo4oQguvLabD0t7SUlKn55EKSuw1/tOCf8dc3cctd1gIRlANss7DoV2BFARn0wHPL+e+mUav
h4iuPSkDBfGiuCKShLSFpYfdqygK9rJsdkWO5nAaSFzsYbN8F6sPJftQxUsn2tTDjYdEzDP8aY+A
B74jx3tL4UApHh5Gppg0x0R2yeZ2OOu8U1HaXCPioZEzZFjc60TTEkyfDKqS8ymCqOIQd2ZaxMmo
TmqabhxKKCGIt1PrwPmOFcTBieRt55CIoakhb4KzIdZc4i2u2NC/ZzEHuvTtu+8TqeLosyGIfCXB
bEv6dAmeXkr0J7feoOMMa4S9QsmgIln2apEKZiDFrRxNf3Fi42ynGRBj2MXMjXxYpabFZYHqRI+z
i0vbEeZuAmojNXZwr9DYAQGA6Dim2RPE+kPMyS8I7NxfOjhqfgWRXRuyLcKkCqOnmgfinQFsd8Xs
+fDRndYHmS4QccjBjLLk3BS43GctnKZL54+6sx+CItMuo4czO2HkIpja8uwrck/0WcbXaZg3PQAr
inu35zZkz3UBpyDEXHiNL1JloPoD9dvHVZcSBdCcDhMCfdRCL+7zE3lyGgrA7F74xRwNQjZUxZPM
qDnUXTi+3BxarfymD/s5Y8oqIKQofXVy+jLcbWV6ts8bMvrJhPPYYciWtHfV6gfIen56D5JQGsoi
IN+bxDDdoojUFx1bi0d0OPSgtu5RWrxuDBsE9GoPPwMmtS1WAbpD0RSrPaBjsXk435O9j/DtnQ+N
wZSFEkUx0d2ntiDr2HLjVG8Iy2/JieDniurHBZIM1wOERtdpq0++xsED+jt5yNXcQfIz9og3aCPx
764zMnvkIQ40dW9K/d7yokd2H8P4TYhwsWctprV9tnrtNuwb9sUn5cB10jNZ45VEEhpxUVJVFUvn
QJV0PEpKFnTimdXwMBaFrjJPbgzKsKAwwHK4gSYStjf7sckM1VehC3MV7mAPAOMu+uEueqCMhrQf
uokUakqEHBMxNIH2AhE3gMOD81wvgQWBnyEG1BYsp6uDOp40krBq80VKUUxtFrq9cOntZAlJTPpe
UBCiXUlRc3Vm9gK0xJh8e4NvtDgMa6fLqphlXVy4BRD4rA8OQumoiT7yR7NZ6YCDPKL91+kvgARY
wk6f4yXTSQtwGM+4NCwVaHixtBTTvD84+oPxwaVo7dshLD0W9WnGj9KR5NXNnZzdV3RM1ooVM8Bt
Y0TjX4ON8UaLQE27f8Ti8uKS4D8D+vsJT4KGbo+5VpExiEwLZbaNK6f9TpsmFn86y78dueN1s7/u
AN6DvKlBM0Toxmw5hMrUPWnbNrVh4dPBYtiYLE/5XNQyRKJJzDQypmv4RDMLYAJOIy3anNKH0lae
aJjk6OszHMhwbC1b0JcwseYRlgHkRDgtC+U9s75jF8bE0wTYElwcfwsXy4+OTMpp0VT1b1GttzY1
y2/NnKaXJGhdbMhUH79eFzeZXpyYCuMdTyRJwUWGTNzwXNEyyuDDK8tdqMmMHyoDurBrZzduBQpV
eKuSVqSmSoHSampBaII7f8IgqzDWRRJCi1ZcxRnjYs6uZy5mPDZ6bmd3EqCIicCLYGxB7Zskv6rg
P3Gmpw8B+xLHz1Ks4uUmjtkIgnqTxtlOqBLC8dlkWR+hNa0U6+YEgG8M1t0HFZdZXmwH1JGvSfuO
ItKiIBviIhphmF8mdtIWsz7jILfeAOXwNVJEkMJ5OjyjYDa7+uR4lirid2cRPGSqnvpyHQSlIYNX
MvlmNTodq+9CEz4DLXeTDEilcQW2XCJ8QmKjfclA54Dma8cjxD0jdwFZg5G4NfjnoiFouuY2LK96
IFNjzXGtz2mwHShpTxM/1ScSXXpKNg/t3mWEvKPHabLcIFdmL2lKc4fracrbpknDzhMiT85L+MFE
OtPuZON4L2rTWLOhglD1njhVU4rQfW/Kme6QyCogKcGO3rLzlmo1MHWXk2b+JAlPadZfWO5zMOir
CJti6PCb8TJ6A+f+zHzmbI8BANMItbx+1O/ykR+HOPV5hw+0PEobQekZlbZzW7GQiH4Pwt6uKwNk
gSEZkSRdkNlBMpn6lYxE+d9Q6tvJZZORUPMFK6cXC2oA3Qgb6udoNZ97NMcdHNJMrh1VcVKeKswB
xRJiVpjx3sbGFPOYYpRAereFQwHPm9AJduQhjlcPDmV0znmKo/RFvQwQd5igbUv/V/oK34hageMN
h5ZD64K3clbL0Gd70rkHoclQGBanXw3GStjpDsOsZVzQawn7NNAHg8GRjut44bauApeWRZ+o1FeI
4RbIMAECfLh4rSDrzU8vBoC/3gBen73QCrUZ2oLj/xyGv09QpZ30u1lF+SfJ6Pj2FgsFuwJrOpbI
WilJfGPup511cB+u4koTqxObQlHHPqE1pGGOYSZcCbA0P01XukPOxjk1mzLI4Tyofw+OXxx+TnJP
XipgMD64k1Jjv5yBNpnPILZAjyAQEaVUCUbdR8crmKMhnEpbxdrZSzm5QLQJkfE++CfT2/WqC9QA
eARy5yUcRhOeczWWhPsk12/cLKdA+onpBJCy1iRg6gzNjzgyNg53nvKJdTv3jDTy5h/7Yzt36FDg
CQq9D0MmGfycdVGkLNzVXen4eI5X8omMWRR9g6ipBuPs2q041buBM7m7QSSHBoxS9BppoIvl3VY1
4HZH9kpHYWSN6OZGTOdFh6IFhsC+mKvSUCAG0nLOTJpKLsONsINnNk9EgD2ALTIFQoAgH8P+oh59
NOXknpJtF03SCp7aBKkfIlM8v6xih0unVAMMkcsZPW6borRyp/H7Fw3AR/4h4v2L1JaUkqMAUqyi
TYSLTtsFJ1cDh193H39kmwY0Zqscih2apfbtJTgPWUSQijhP0fRQ1I39NMdfnXkyX5UT4W2TJB+F
F1KOIK+MahlrDMgZhlOfviDtA0gwLpObkwGvdetBZ//OgB0t34p0deb2F+WqebbpEwSXFzD4wjz6
sH7QtBBKBZfEjykBDI6Ys2PizWliQRCdloq0xIgdGA+chj3H6HLbf9n47yltw4/HxHQcAtmlak/R
6QzDjkoQGg8nO3+QN8/bPZQ2+vsMQPw0M50aVL7q51cHdBoXUcPrnHsGkOm6XfUqGNGMkqzZm7/Q
wnfE9MvWRs6GwoEj68aj4MYy6PljIinGGZR8hyo9aONbogKyhXoZn+85JvbDi4UGRtth1BjRAz84
S5u29T5BEpAe6ME9Lu7SYO5TVKDR9CVvVYxWAdkP/dw33nLYYwnaslW82A15bozwdtUN2scd9Yw0
2cwMWH/cxjd/7NkTe5AXjC09rclWaJ/JHWMY12zGsAtSxl97j1aXFzRtyq6zHXeDeP7EHHF6yHgU
3oPUaab+scsiMCqgrBXiVvNWRzze/Mb1DNLLwQ1EhVU0JKYHLmy0CG4/F/BhQv6hrxCUpQRZfF1d
pjOKAmVkai00NEc3WYA8pFcir/WDB18JRAm0fPApJ24r3sjKQIZ0oojm3ns7GkLeF2TyxY6w2Tw1
BYaIV+f5JP42nNXOv75k5yqC+NtnlLQNgIz6GVlsnSocWUEFanEyuQBGQADKttkMMt/yQ05YSR+g
RWHCxSRdBU5n85XePtoI7K5GnIgiWqbAF1snch7ZXGoCZFwhDpmh5lq6NodiQTHJN17JauVsx3M2
5FuBRShWBTEk0CUEzuXMEB4KZS81orMdQvMac1YBB7LJoWodl1T8h6f7+jqrDibz6KINv4E2mG7q
+WZIXUntuLoO41rl4AGr7GiTCqSTbtZgyHtTRlOLL4rPADGE4bEWw26fagUtSWKLJnC8X914g1vD
ceJHgkwBE8WCmwwox7EHYcOLmy9B1I6mWzhGYkoI0YO5ehpPIOWUeM+zcgEAisTPoQDM7DNih+SM
kiyHdIU7ICftlZ+qIBrOrtnL7i+DhXIRnPVx/WZ1HsbMb5HfSjLg9mwGYYDX6Th3XzU5sIwmD0Hv
MV9R6QLeAoQRIr/UQ9TvhFtUn4CsV1Xb0SXNj8AG8QkTzvKEdhdsKN2dLXhJzmdfUuzsiZFNTa4M
N64HQI4FwP6koErhTECmktq22jtg5iFqJXlu0v0y+sgupkyMskBCRPnlqY9oJ0toMon14iZWE+23
o/KLPUEEEgltFgIqzBqugsunJmQn6c4EROYj7lTu9QACcIikdp/xmZBHXcH5EoetACo1wXXLowRN
BX8sK9Y5E+MxtQ8HT6gKcNUVqSC1EanZrORzfYuYCNMiI3jCxWvNs1AfP4huisODogbFfeJ3Oa19
2kQEPuNOWCouRwfUIwnbD7hXCfdGBL9YwxzcfBKQcxEIMz71gMSAzRu0ZdxFKkBymKf7QXoFa06q
KUt+xQJZgSweBAvI0UI2cEJ9wDNsiz4yXJg2OhaURwYc5HfcoUPtLLpcr6fqa0bvt0gqeMRNG+p3
zdyOoujlDX4daTVsJmct9gEA0ctewEMlK0jwN4MgRsdzcSQloTcolPbtdTE++osFmUN/sfUHg3tC
VDUypNpdCBDX/rglBnznQv7SaATWEntHZvIyBrkHdIJZksBCMH/EveNWx97HaX+n9z1GeNDkmvWq
5Xbxp/X+qBru7A9OjU7Ccj8z1c9L0lKGvgBRiiYurL3N082M3zx+uQhD2HQJmXGYcKrwyJB0VPw7
mA78RfWI47GaisC2w0NTwd3qHp+PmOxAbYAcDOHmNXDHkAdI7mBL5BofyhK0h81ijZk7c+Q0OmNO
YkSVyeMsLg3uDZAak+gmNlTO/cFI+pUSe+81jkrGY8f73EhYWlp6PIyB9hiGQnOzC/RyeSXL21QB
y6eXKrb1GNQOEiiQaC3g4WMZM/lARjVdBHTpYnkFgmkoySmfHBiqtf28q82lwA6HuGuGKb0GZuuB
9i1MIKBLE6geRCh90sRta6sKqOPA96k9ZzSoETkqMa6HIIRx6n201qNxRTHVX/RJBq8OdYkHpZL2
9NBWiSq0itV5WCKYDwpKXWaWNnqH9nkp5uClIxX5ocRGZNETWiwqLf0wdAiGJGbwCMSyoItcn8TC
old8xmJXLJqQdPNWL2d2hs6ejkc8+101DEoKNqpIgh2QzgQxgZ1492WA5iAf0qeAyF+c2hzdsqBd
dkreE39PqKdC7/byS01LlLYZ0ZBgAbQLgZdeVb1X16n4t6pBKR8BdhGJkmslbyZ/pf2CPLHO5yyO
A9D5DhiuCj0MViBKyjAYH/G1kndokjwR+ECrJS8fyOIkKUlQFW4p+OI0y7dNQau+AC4PvouKovXG
VAPllndHPUBOWpOUQ3cAwp2H3xRBIgYIXeQ6aIM3SSUDkAgR0HLgF+NWoRDGNxUVOmWrekDt9Nv2
J2C3uCKZkAztMO/oUl3dKLjSkoaOcyoBcbfz1cGR9TSR5ISxQ15836ge5XxFn8ShSYWEhMNooaO6
HVCUKZd4a7DEAvhSswM/vXiF3WZV3mwSF3lQGBw0WaiSZKAUUslvN+EQfA2sGO1PKYlSqYG9S5Vz
t3ktGfw2mRSsnTPrxqUmO4du61aNSvnpm7SC++cnZMKHN7cxmDyBgwsQIiqoNpEQcIrSAvxFEaEP
XnaAeAF6VVRIcboFAYy4eQKsOBJmJ3W6Og5pO6OUCPsPahG5oMadPNt1zh5YXG7SavWOFxkb3GH7
OP+M98jxcrKwfmhq3FO1zNDNXVCHq5Mm5r/YVUuyzBpKh4KxzpvJ6psdxAqQQIF81ZrTJnYABlM1
kuKRINxAitkpf6D/XLjKgPgkxDaOrcDfskE9VcmCYVj+zO54ffCbBdjq120Rr34pExWEFrMYmCu4
xefR4Jk3hMvEoqAogMBtrnTGz8FWoO+0Qh79sstHAPTgkth5O39y3hAtSpKVdTppRpPvl2sKOHV5
AMYoYYJ0gXIAN/bkxPIwIv8wgc2ZwKe/z87zqVxpzzOwYPNoGGJvOeyqLpKwbaoaZjsL/yEDGsZY
fLBI2LANhQG9+vSCKbh5xFuXQrRjoAPOOveBYmVEywAsXuU0l4fwIpVZqjqIMpDb5Ti1iyvYHDSo
A0WBvLWWxWNCax1yl0p4HzwXikvOcvbhQxoheOdnjbZ0eaGHefeD+wCEBsQD33apwkeG9pielg5y
/uAWKD0dkX+RKPdjEQBbmrADZ10BlbPF4o6GZ0MsvjubopsqobD4jw04ONhj+cDkpSLDwvFmLhMg
mzHRs0LEZ/eMF3oOB4yCSWvvoqc37sHTVAcSEJA1xsoQYk/SjEmw+PFZd6NmOTW53hH9bowfPOGP
1TGj3GcXHyuJh1vUwqoJRp6kMcN0yG9uZpS850G+2UOWXYUFMVDu552LCDo3n3yGxrNChhK7Tvo2
sKuRoYuhrmt8DvQpWQA+kT7DSl93N1zcYFKJy5Oj+DTX5IJcgfj78TpO+OGol5QHVAZvbENVZyZH
9Jpdx3gjQKAqWKgokdG+P0QGngyp/+aY5Oyp45gDoJPgNfLTwsdXO+wbvMMveDFAWosyFGjVdtsu
1ZKiVT04km2NZJSBxtBX8RvRnrPLfInJnlLTvslu8mS8Ehylc5CsKcID7tnqjFDtRwaNbZlWKSUf
gaBF681uzIv0FNBF87uwzqBv0LeFP8P2Szq4VlLuvj6YUiE6b7epSxDu3q+z7BD9Euz6/Xe0YEKY
FChrhNkRV2gAiOOaQxk5EzVh+ptYnwKVeT8n/KcLWxvdqeLUN0fIMkIaEYeQtJlLffwQEjSbXmFM
tUQU0egUILhv52ysi8eAG5DTLptG4AMAAo8RXSYgA6pkOyHjDY+mnIE6y1wboZY+gMlrATaVMOy2
DoxoVuKgIdazN6tjprqtjYiSKcGBI4S0dv+COZNUifNWrFXtTmXPU1MA+6PnMrwKGhD1DTwr6CK5
vROofx2jfIPyjGjeBSxJ5WPRpfaGvKfb6E6MDWexR5AaHRIcQ6hoPxm+GRHkZaSAFKiAONeQ4QMe
9zJR2D3Y1aB9Yfn2eCtA0EOvD1FUt8DFTIqVJoZvw0/WqFgRhzMdPyKgzriRi+MPKwaKoETQDFN2
GqnRpeE+7FYvBGlGG6VPMkeIvDCXRQr4hst5md/Fp3QXyCvRT5WIsnbfIZD8scEPIKejaI4X0npB
vwEvODC78VkKoQosByiI0tK9uQOAkdYDvjX77qsYwCrBw6MR5IRg2yMY9HVYkpBlCSR4+FK9PwDl
cBd2wC8KHGdVjS1zuhoKAaHjkpEmy8GM8a8dn1CGdK5eWwCREq2HAvSUi9trGC93HqL/drMd80rl
jXGW4zShY5767zf9nSUs5KPNHPvRpnGI+xuBjWIH7YUt4UAdwRDUHnbN9MCszWnZpcv2Kc6Ci+Ax
G85n0Q3XDN41ffUkSXrXH6cprQ25GOPsiG0BbjLU4qqHtV7e5bodAY08kdH4OFXpQhICQV4ZX0kK
2+CP9pWLw5jgtkd2A9QcpYa+u94z/cEys8RDs/td+Mz8szqxGGjE7Pic53v+OQLs0SSBkOYaaqKm
nQKeO+8hy5sK+MtB4ysZU4ZAelRPDb8CAdPYsC5igkP0Fe28uPGcBSQ/qEX8IbI6ueWHeITyPNwF
eMvvbX7YGV6aZdBC619BnGWgoK2H4P4zZJGRo3dRT1os+gOXpcS+mqlxb6qKLzj9qFxZYt2RzDQo
cvjT/+kx2qT6QO5iuSX+c2jwS6eIm83Yf2IDVCi6HsEq1Bn+7Qq3TZRlrIcJa6It9xmsCzm49nXS
Zj5afokRXi0a6t+tOfNdX6gw2C+x0L3m9MgJrJqVAIQNbys/PTiIFUHWBvjbjxZb2iiL2SN62n02
vRqgp2az24JpJQaBGGFGbaqnhuxJdW7QCGlKk7ArlobJwNx2nYdJURQvFFrobDDF9swcaDuvSZoC
EyhNihnz7R0w3c5NwvBOddHKM4gmfWJg1wnhgbJa/BpV6l1ApkSiidW1yDKWdAkRENsDyOFfWfWO
jDAM68PoyyT+9Ih0+5TiuaK6pIyYKv4JvZ/U9AP42im0RhJmxE8sj4EG7bc1vNGUCil27wcfd54Z
M+3X1WLQDekr2wemPRXR+quJ3ZzHwXNHRZT7QVuFO5IlcHCRcP1ivsnCOKpFjMwMbPffWmPrq18x
Ifaiz95b7nt0pBvOCZ1sVwtUlkAtyzpCRzE6WZSeAJvbcAGj97e6Qxgi5SBDEpZeMWKWI+xqn87+
6h1HSmMMCco22qkoTlSuTrd3Enc98h0UqwBl8vwAo9PFGTbU2X+3nfNYrk5nudNsXlIdhLT1uOUI
VrC5THqCS6mwyyeF153hoCuKtxb6QthI2/ZznyXXtufDv6SPCCyAmPnhDHC+n3H6oBetDiaVybUh
3ZIXAkiSlHqKLniaNNdJkdP2ocvLgMaM7QgNmDMAmxmNfLZ3U9QQ9sHgNQYz6s9wLFn2XxzXzeFr
59Da1BOiA0Ixs2vNAUS3Ut2zxoHz4PFi11M0W5S5TEa7+xFDzv2Z4ZkLgAmd/tK5zMpYVdTw4JvY
oq+ZLxmffUxEqUTQHHEammALHfb2oBqNFUJ7hhWjyd63B5ig+4M9qwBpPGDY54yOZZJkZp/m0d10
IQt851rMUryjewT1phkuL8FdH9yXYb7du9tT38KCd0vw2MOiI1cmj5hoNiQXTGXp9eHqqMngSPfA
N4j/Lh9hjdfsVqGidE+gvZnOhfwSEuTTDQHQ1629vVjYdJWPVCHTxIfCAPS9AAhBKmGWaaOQlgls
bJxh5PXslwJ3ICghLDa59xdv2u1jNX/+sD8dW7WDFBwPhJdUvkoi5JbpbUFNRMQofRjeIclaX1uZ
T7eTHWoKZzKsy5gHsJoZXclroPh6887WEHX3dvS4yBfePQgvdunehxWEK5S4KibFmc4jk9PHqklL
havCF1k9/kO6Z0WlwSlE2IC0Df3XB26kpt53vAqDMO9R2UymQi/gb+D80+TLDAGpHVlgVwmNnNe3
p90iqm9hcV9vdnHoJ8RtErofy0aoA1dfsV3f0LsTVTmi7Z01VSi90k8iWAegDFz8kMKo9G9UmzBJ
KTHDhwuYogJuBtUdCaZH9MH8DvF5TErE8mc5oYeCuhPTg/vp3a+o0yCRUbG2O452otWpxJP6LXxA
XwlaN6okganXaEOLyK9TNXG1BkKAcvwcoEP6xberPaSMKiBwkVVemDhFVKLfmSKTqDUAO4zwRQKK
Yt7vaqrQwGz3uHCf812dqmsr/4Ut4HPC8UPJzrDNK0R6boLXrhUHnfZ73r1IRplfLweeHyWZ1UuT
vNANjKDCIoHwtXsLznu6TAoKMelNqROjhbw6qAbC/wQk7kJA7CQD6PB5CQsJEjsFovJpTfyXS5yU
FXjJWzLyQC1Nm5kSump7FMSKUgR57svDv8AZSzojxTRCK9Jc40aFqf3BNafsRMu5L10Q0Q/0sJ/O
gVE2WVSmgFYitqAYmj/ZoZTANK/7hexERXZRqbmqRsKdikIp1upXhaOo542JUJPc2QOJx2laMY+1
9d6moOMDzSk8tyn1TSPK8xRzhjPt64IHB4Vlx9lpf0J2LkDq9xeiQaeIt0jbezbulXqAtwCkhV9X
L+WWo4yUT55T0IW4eWbU0d6Fil96Ew0cxCC7HulIwibcLShYuVcdm9YAiDH2xxt/tdQBvDuuBrPq
C0Jqqs7KNQfuElYJi48uVW17Z01Mpw8QeQfKGL2IC6XlDKb3oLI78FW+vV1c6RINHDQLo+55J6L6
OqjdZsPtPPxW0CXrr5k0gVcOWQ4OK97Y9HXOCiPsdSiQm1DG3zLeDmmH1mPDhcINNY8G5Imf6sHh
Pq1ipWevtPvZ42LanHnDW1cM9b4z/XJgYqOBEQA4PVcGHPHRiCjNUJUvEyrsj/1dWZC+8UcnHEL+
FfTRhTaIHAajKcppnq4pUr6Lq+srrJpFtaQQU3BDZ9Rssd5wEMVeV/77X//7//3fzfv/bH+uqON8
ttfLvy4V0lf7y7P8n3/rzX//6/bHl3v5//y70+7outbqmIbeNdutbrutvr9ZjfaXLT/d+l/bdqO7
7VbaZ6L12fDQzmiloymHwlND+bclzS2jsswQdTyTuOF2ZYkw43gfHvtL9x3cCm3TRc/s5cHF7MT/
/do04x+urfWf13Y/lo2L9uLamgqTlgf7ifeC14ox2ZFYLWBN9EAb+CkvNCC6w2Q/ZeoO6eV/uIru
311F1+wa7W5X1zrWX65i2a4qy9pzFaG7eMxb4mRfcaP7eQtLek9FX2DUQ+03G7aMypKzf3j/v31C
f3p/7T/vwkc7PF+fdusDAKKTuCArA92PmU3PuUGGbNGfsv1/eMu/vfF/ekv9P9/y+Wx0lu0bH/m4
k1ul332NdznjjBijbo/2i1loyJucaaXc9qGZIrf8CF5vecKYWdm7qZ0O/+u/X5T+Txelvv+nldrq
XrYfw/y9DzN3/ApVq4NEOSQ9KZku7I28PXyUJYwCK5ABpwtThO4/XIP1N2uhbXR0y7C6utk0/vIs
tvXl/X2/y/dEkeVePc35RuXoHemIgQPpo2uPZePdbuO4i0XWqii6DBKw2wvGSMgSUV+eQJ10wQT9
5B+uTFNv/deN/OdL+8szs46tx+nxfr5ZJmriUE3nkSwvGbGLqLkuYwhYFSUyDRnEPHFRHL7trY+z
24hvkBfVypyhvFNsUXtBixiRNma4baLf2zsjaEl3laKHPhAiPdCLh7AQPg2nXOGVWa7aD2bn1Tcz
y+xRxu6q4H6LGfyDilfo0P4aZo9uDCOQp+EFS12jOIL+mUgJcGE1MsJUDnpQmjOjkTKTq52DJatJ
I+wYDN1itsXkMyPMP0fZlVRq/bZXqy5xHMdveY52GbRcM23BJl4xGbtSdJRzVNYpBsyHMwfCDdxh
5URvsTlhqnnVftrep2U3qVOCLQotLuQnlEFoNSkkiV5pbsdTAjzJsevwNvMGxlwXzxzskA5pOCZC
gu5X3iMoVyYd7ZejmstN19zsn446vM72cmNRoTG5DHtlOTtY2CQtZzXkFuYkKmwBV1BfaOggB2t/
nSNiR+/VPu9yW/0vru00qw+YS1nB7otR2hL0dvTm2pZot4uKYSFoeuo3P9FhhAEuuph8/Tw8jY75
DuVUiC+ICK8uI8OlIdFyaHXTOWeaCnMSmscSBQVqXdQ90RpG4p+RoI6aqJMvejx0vm5Qy3qjnQ1e
4zS8j93inQJpowpz9SkozyHK7FNUDRvuFsWVUlz9+uaREVXw9of3EGxBCUfo8/ZQH4LEwpJfOhbt
7EhxJ//7mu90/y40/3nN/yUkPG/nur28Pd6TGmqHkeCBnJ7wvHJNvBha5IYdLAcvJG27nuL8wEeF
1YlRa/G03dHP6OrB3KR8orpdrBWnrAlIhC0tYMnDViRFJZ5jUovScVQFf1tkUvGcuGU88vl2XG3e
JBTzY/RkwA2u+Jw5tJTFVNkxZT6Fkk5LgnZJFjLhHS0Nt7MctikASr882/p1ANhF65N919z1G7Mq
M+QjKimFAA+OPlol3ZPb6PpaoXVt7ejrjFbL3bBrMlGu0/L7unUVmQ1n6e1LMoghs+elMd/i87t1
uxRZFqJPVcdtkxiW40ajDzJkks7RChhWmYmQFQPT1kzBUw8Ea742dqufY88o8HIEJTSp922uQX/Y
gPdozzEY425H72PUKdBP2km8LN11KdcNME463TjeIwiT0NFWdOA7XtQfpbNCWUmf92PaxsV57HFr
PQz5NfQQ6JO/ek1nT8fjjYGqEt5oGZKCFAmrEqMFdDh2CirvcPQbEtM94ME3feS9v8wOaOaHr0G1
GEMjGg6n08rWg4uYP51Sg8gu6p1dAfRe2OwdSOdoHY23OZKKccmzsfwOxrroXubXvd0cazbdN4lj
evDWPQpPOrpONBqC+9KJNrNt1629vbMNGtKDFon+AF8+ov1qrm65Id+UqFOKTbC/w/BAryTBr7pX
m7b2RqQMOTg+R00FXzsKt+uPfzyD2SicppU7FfptxqDafBn3R8fnQyS7P/yKaFXa0487RZw/PL0X
9WXQITY9caeCRC+6fQhItV0rt2BWHHnlnBYjpDtUBYiWVNAm23FCjgxB9OPir8qAiN61S5h0FB57
LNZ0uc27wduxvNWTlmHZa9FSujj4fvmPxWuC3dZLd5doDy7Ba0SN10Vs7pzGR7QvhNjfHBi/u4xq
Z1axgiXzrscmYgb2EWWo26Bpw40inAGBDHf0t8cPWk57+UExxrn32uyPr/Nmah0Mg8Vkebc36Irc
fSZcxh59JboRTkeDh+4BaW3jB9poTRcYM752HOZBL1BMwLBy1f+HrsAfBDsI3wyEqjsyHQ1HP2Rl
ktmEcng8R+8Wc1OqE3h36d7LoADtZAaGLQlfIVcZdZNuuUEpi2o61k9vly1aQjBXMqytTcX+eNkK
LoedwWAFiBSBgNIeKaB9PMPoFpfqTCGvIMtgSia9DsODdT6hS+cTRcW4J+Ai0WtDZgvqwI3GtGhj
XMxXdO9Jk5wPzF1Uz692l/hGUj4QZqDYkt1SFmzegXq6puLNzD2vB3I+6I02pc1p5Hx0Gnwk5VhE
G/xih0/u/bzEZvhmesWhyTePJ8xe0nUu7bkppuwSnoFUzW6Oujz8h4j8dzla27BMvWkZ3Y7e/Ut+
dK2q02vZ+L4ngC6HBuyT5tsur46hFA1qxivEp+MeMZHH6QhEwNcymm+YFZ6jAxisGAjmMaxFCbOZ
2SLM1cgxehoMBCN8M4KZPhN65Uu26LHsW1/nnBtGsQS3iOPX6AnvidI3aPUZXnJPHcgZE3gFUOXt
//4ZdbPzd5lWm1KgY2kto2upU+lPiejH0J6nm/F5T6rgYc9aG91wWAQGkcyhQWR+F6/HGIiy3svz
drw+ttEqtgGPyDhohIL3560GVTZqbOe4bcgDh/FLGnqgQHwSqT5Q+EgNpdTPoO0JOkGaLPfSvIY0
cZaX/0/aeS23rmRp+okQAW9uYQnC0NsbBilRBC1AA7qnny/VM93aLLV4MVFVuyL20RFcZi73m+jy
DM9WgufFFYEyFerCCoPDJ9ypDg1ajTHFIwAT5NDHw3tg6XAa54fRE4bo5Gm5NpAeD0UiEoZB/yAE
MMQMZ3OGsyGmS5po0F9PDYscUchTMKZoEKBGEn0hBCdOoxsmN93VxW9fKMRhDODM+WGwRh1XlzIV
mB8w2xMMwcbXju4LPQisZZMecLNYxnOKZAiF0TCXviaTrQptTQ9vrTzA6g49+G9WFZTeOXajoBF8
pp8CowiCw01oOpFGCz4waGzJVwaqDccc/gJCov439ms4zpyPrM6ZF886tUIQb5leC1kYxW9l23zD
oH98/y9gN07sMzckgo7Hw+/OySyZP/CNfYYXPtojUZEl0SdX2+cvS+ABdAsQw6Bjac1r9uq2Dy0v
6j5HBcowbctjp41sAG8BL6P6Gk1I+xRPQJkhsTEoFUiF5gTyEnvR201B0wR3KHn5sSKh+0b6gfy4
gpZIb7EOcNqrlAbylAyfACyEEgBSOwea6yNVhsUHioc4s0Wl7U9ZKk/OPiJMqPDUtzlSsRpY5sxA
EqMhtAhIS+ciqQP0YpH3hV9HxR3QZ8JrGOxFcMVSalEY7uBJfHIaF+8+S/HkNoYG8vh7T2um0hne
Funu4RxOBJEQTb4ncVaTM5h+uEJACfnqAMb7e4NRZ77ZYPbLBlMO5V2Sr9gYkopZnPIAbvtC3NNu
onzY3udXwsOYkkSj6YvP4HgW0Ulvai08Aho3LyzsxlSEbWK4GxFJI8tb7sEXH2A/3eNr/5myrFjj
JyDWIDMncMKB1rm2jMgTTkTsoWPVlmthwT6+0VYGJqLZi1P/ERSYUzYPVYss6RMm0/pBljJZLK6z
0IEqS6tcDhiEI0czM0LSJbTrNwQQJnKP4LH3GQevovsuPIFwttF1S66+ypxsWnxyVsBk4CeOGZAJ
2FDE6FyPoHrhIsgOWOfM8mTv9sXgYh+AbjuHDyjNLV6ESLb0YU18QyxmgWKYEIaJ15C4msxkmaM6
ITZp7tRE7DFh9P/ZgOguIB3+QICbQJKdo0sXI5+VZyfeF4P05sAM55A/bzA8iUyFd7E9A2aje7os
iu7DiQwpkJEM62qeLjXRUmHD2P7VgSANkHNy2pN5FXk1zBUiMNsGa4KgOXskOeZUg0Kjw84y62ne
5gAVr1lOiqRIygsCnQAMKL46GHjDJwobbE6V3tjDV8nEXN2OKdMgqEhY2nAdWHyBFbSRkMLgbeVa
o/5FccNts9/tOh7n5ZU/Lo2oi4KWKzhpyHgJ0OB2KEDyyFLuIhTCM73JyDRcWIKJN/NXbiSagbdQ
/TjQEnxCvqW0HAUT8iZEA9YkjPtw3pQPgNUOAKo6eo40JlXQ6gD83+kzbOzQ5Ybwx6tmosQg5ubP
pFFdd2+omEF9TqptejjBUXIeowfS8cSLZlVEqveQW8QM8vXbOrvNVe+ktPUvY8WyBKdUuj7T1DJI
6NqCiE1oPhgqw7ZNu4q1OpLqSJu15LorDrjbkfFupK34nTOTyuYeLyoebgfR3T3yHeODTGvfPxY9
5fFVY7oa7D5w14sPE3XtMUuuJoQj1qNFEtd4zB9zBK6k8ensP1Nkethue3xAVIy6OFrXQPMbt4Ov
pPuDX4gi5EB6f8yN8B4T8+97hoV2czMBCirPAZrKwTmffVV98n7U0NJrP5uKPkXFzrLxsGjF684q
iB30vXYIw6Fx5FHe8OfMV/hi/W0kedhT55DRH5MZxoaCv2kFVcMqRxY+Q8vjwdPjNQOS1AK4Dlb6
RpABdvAkqcRygUToQf4FYVUNz6k91myRdVHLbQTAHgFsVljZvzy905ATPaYxm6/bCr1pNYSxHJZ9
zmdsAfg18IBwcpAiNaxVf/15JRmWIk5+HCpA8btzKVIgUM8Al+Ms/0UJL6H8USSyf0GIVODKjzHk
0hjoFc0A1CE8fkT1K+SSz/G+bTSVoZoeAowCAoPOtG+hq6UFRQMf6vFsfB9KkXimfbv+L4Pq6xwi
j6R29pfAmoEnOn2sSOofIKxrHuFCE6gSaNW9ADEBvkz8E5CqXVyJKldX+8pmsM0NG8MJCPjPXDWT
A5PYJx9GzN4ZsPKfjgDzCdIOt6zfk7qWE0D7Vxk0wU51KbAM76ixneVVMidT92+9LZZ43j2SL97T
Ifd2Sk9hCQMApCVhcO9acJtFxuVDaq41X5Fbyq5prca7+9xhSG/se+drRK433yQqcE8ekOzCFZ+T
vNm/B3ooyN4M7DzSdN6N+BMRmhitD3xokA34tI4e7q2MTYjcAspmU0Ps+HSyf/5cTczw2AavwC0+
B19v4tevnbgf+aFoIv7ID8/lcba61oQvoa976INqO2Po5aFKfvEU9grKZNkKpi+wBVK7o3cLlPDE
CXXv0XVHYW8T0lyW2+1ZaMNfb0lTwWW41VEwJzUZbMcMgZg/F2IoaC56e81FRlx2BxZnOdOnolO2
PM5IpisNqH7nhvau7SLC7390Gv/7+Wz5ZWRgr8vzpTTudxot4iSFJ0wVVi7FTmbar/QXeC0Ss0To
LoC1+yBTgPsBGyIlbVJYN6OuHivYQgMVciGJ7dz0+UUmOWarwbO+Ivcwt/Y+jStPwLuYcgHe2nTR
MGD0HvZA9735YL/mG6ZmWLqtq44jv7ROK/16X61KWqclE2EwNmOYWoXXP3p9Svhsii/h8OH5CECG
OzrvbrurtmMxHOe5K382ZSCPe2rVn2JJL/U4m8/fRy3OHyMSEIszxqKj457Pwgp516UHQT06FEhM
j8EBUST5fPeNfk+hfjzSS2dMfq7Uh32kUa3xfehoYZVuNush5vL+NS3anMUPVh1wIzytq/7mE55A
Docbn04f1+AGsNfuvovwdVMOZnuOfbTaFhnkAQ59xVeHEGsj99qsw6NPiqDD4NeaRbeMVdqpqZzu
zxx0bEuPFODO3lSC+VPAo1EHRKfTXU82FEvoXjS3E1x9gDAy+k/pHP79XVXxkP+xUH+8BOPfjbhT
79JTmdX3wRAvJbD1wQJtSSewPN0/wpjlbABRA/kYTA0z5ej/8+qijPxxDBwvu6O+E1dPCs0bTy2B
02jVUUjMgjxJ5Q8sgdjiARpuvHlyXTzZfz65JSuyzXBPVV7qcHN2Lp9X9SieHPBVwDgZkgen+ZHG
/qpL45uMaUvEdAImOu6uh8jnkuY4KZ6LxdlABCVaDhN0VwixzI3JxAQT4U27wPht45mOruiKrduW
rb4k+ufLZbZ/ONymYJoIYJzzIYm8nmSAtQnw5RvQegWkzcvLZ5HEzgzDLl0oSq5qLpEFNmt/lHP8
AbWP0gD6lBJoCJLF4sycTFDP6Xz+/V2d344/WzNkhX60KTuGWHU/vivv9nSqd85zcAIvKoCevN/c
SfT5oT1r4h5BPbJhxqHR+itBTJX5pb+IhWX2urnxj4M1upa3yEqO3o58cx0skc5NjOzercNVXJM6
Y23LZEAm4ME1Ce+eM90M93FqftCIg5weEIFvLZUpgkOSofrYTUV7Ch/clDqN3jMTmhQAcpLzCOQS
rkornzn9GpYWHXoNxy3jzVr77um8rrWf7+Nll1VnfVXudvZzMOQLehceOkOH9IsOcWiJ7oHbF9ih
VbMPaitDfjN8NnhmMcip/StayPckilYRQ/mAxqAqZhBC4ZmRSyRy3QwYjUhAQMUPzA+cs3zgPM0B
vDONDRwBx4I0/uYTq7+N+X4+0svWNc2zsT9VPJKIbzf6f4JdenbpSBfeIu52Py7ux4gRUKw0gRwg
P8/5sfHK4O+Vpv82+XU0RVV1WdcMVX0JtJr50K2zfngOSgIfytCYKtTCJ6fA0JE53UQ6e5Sd0hrN
pbBcooi7srx1YOXnm7uNnBmKwYhJb/A3hfvkqv0qKJECMlCpuLsm2kMGTeupfo5OQFMc/97+++6V
79t7XRiOodiaY9umoesvedBO3tiFYRQsjHNQC0XPhydUaqZUpBUNc4yCQNd5Q7BvbIVng6Y7J5KJ
EjBS0a0pCsmRO4oA6dOtCpFHPkZue9mnlIEFfHdRG94Gu5CfFnSBnd8OaKsORhAjCtdu0NH3epST
a7/jgb170C0SnWq0LBnFXYReDfTaplCbuHgpOLMGugZQuNb0bSEICfjm3y9DFSCBP96F8fIp9cI5
ldpt9RzcsVlfrTzsysN2hKKNB4nj5iJZBHYsNNEUe3Ph35qVjunIigO4w1LNlyNW39u2sbtwYazT
IJKLbgGJzcoN3Tj6WLMJmaQi57cNuYv38BLF/uXBNdXQVdkwbI75/3jw+qE877UBlICtlNGUEKL+
NWdmgZ/SdCE+br8bu9GJfPbosUgSgSq+04w0HOqPxZ4QIKP1z/nR56fPcD1am9ZCEEMyqB+0drqs
hg0LpBs9kA1jEpKan1KwzfTK/diPI/5pFOsuPPIoaq9iOd56cXcRxwxGOFwfoVDu89JoGY/cangJ
zBbUlwdIJI7W5uTuBaLE8FgbSE7mG1oeKOWBTvKpSPI505aQRST6dLsBUCWId0JHTfILECnCYAqE
pN41YttDegptigRwcgJ2UrDMYLGiDvd/dQX+/ujGL+H/n5cuPsqPEOU8HkWxv/LS9274yM9ef4FI
TmsPROEQPuNtsIAuuvMVNp7WoHpPWlS2Ann4DSXbNdE3uIIZ6w3o26DwQCUB4ov/njwhpySYW3/f
7y8R9Z/bfclW7qpaqOsjt1tTCxlgfHRGR0j93xp/X0f57b1ossp0QlUs27FfQpVZ7pzT/XF4DDjQ
WY3htd1fLxno6injkOAdfklRftl82s/rvcSRS7GjsKirB3CRuI8FXrLO9gMpuC6YiaE01z925aq9
vqSz9egsd2CIhJUdloz3bC0/GNlGdu+dQkaAHV03mvf9djELLkzkqWLXyW3f/TitUNdYoRIXbQo3
3EzCrhlf1YauddezDA24PdKKp4ZmeftHPmFYJ6MTAB18V3oQ2LZaY6ZlOBkZduGjeXjAsCezO2rT
UV2sES4Hz68GnfsaljheLUyY2FreLuh8Is056qwW8AEb4F3Px15pNjdRJSQPd2VaAAESDKkGbkJx
sUT6pfUuPv+2YDTF0W1Hti0ZHM6/6/twLFXzdC8BhiGic0PRQBABaE4j+7DoxzPE7HGaiU+BDZyt
lc65L7R26zd1sPLrXaiqoxoyeaDyCgzTz+r2fF+xmqQGDHA21i7cLpebURtdw9QGtO9s/Dc7Rf0l
Ywaw9z/XfNkq1W11vSgFKwpZ6UhrZXQZhxkp8SyM4nsieaZ/bc7CjwlKaZATI+lNxq5+p+QvgUwH
CsdRzl1oxvd5/+No0XeFetf1/W0ATB4XzmkdZKJ3+kwYKXn2hlNYuC2UVoBRF0LlovsKSAB5arHj
Dt9/0B2g4+NebXdReGW3JeL5FqzPdhscj3hU9u/uUp+Y7Tv0Qa+73C2ubj88T5EWi7vrCEFB5IdM
xx0FEU/rXhvAgmZh+xIchus0XmI+gZdAto2uBDf5g2qvW40iaUl+CfplsGH2LJrfzTM98G+Jxbbp
H2+egHGm82ZDmnAIQsxMy5rMoGI6futz1k+Cj0szWlYj7bsRSW9ZAQ/w9JyoSYvDu2YobW5FLdnu
qDC08gMYYBQb4LVCFwJMfRqP7aufXFBygYrTAhHSgFNOstEs1i70Nw0883EB+pYOzgq+3RdKna4y
AebM6gY53kKWXkwAQL4PDUGC2UzxUfI+j5ZL/nuUyY/N/G0b4TdQ2T9f+2W5FfrtKF834AmerSt9
Cy9raX4YG0+3avDKg5S+48AH5Tb8+6DWftla/1z3pSOzucvmaXfguiDQAfSjdOjFVKxZ1+4/T14X
BsO2E+8xDVDbkYjU4C8DbDPRAQ8TwElY57x9F8YvRcE/9/Ry6Bwtw9ldne2NrSd39l9AMeUvITpH
MD1S4BRUc8esf+r1uxC+cw1UKHaePcbXQjglWsdX79D42HtL/eZGahzV5BirthOlkIaAzWBmrTPk
efcm1V9CEJN41XBsmXinmS93fZ4djmvH5q5VeHXcspdVYb9g36yjW9umkE6BgDTQvri5voaQLPj2
v7/lb10Y7sCUNV22VM6NlzLAWj/08nLd3AYI0gctmH/01bpMWtoutHgU5zxqOZZy+SbYa79knj+v
67yk3KX0WGlmyXXBLdeu0AkLF+qgte1AconD1AjE5FYU27wAYENPBqWMn5J39fFvR/Y/9/GSjBnn
qqrrii/gZ5kRmizkTlfymKSvlu1VRA1woi4pmhgdYQlG5MSY4E31oYnt8h+H9v98AudlG8vG7VCu
a14FhFXRaFFCwb9GlQlsIJNBr48kU1uN03XMEBs4Dykxk2sIloII8yaEKeK9/3UzL3vbvOmPW7Xj
Zo7BIbUjsFPZrGG2NsnjXbD6Jd37582/rP2Zfrlc92LlDaGGZ6e0BUM6xNuoi4jtKEDcVuS12EK9
ywx+q/b+ufBLnqk8q1oxtlxYnF0tkXVzZEW7UaqB1qaUkNodbNvf7LNfz8wfH/kl2dzbs6o6OVwU
ThQ+3XzZcNoKd72Va8fd5dqjrdYbOVGuoCrfgRGZvjm01XerTOQuP1KDtTx7bjY6C/0Y1HC+UVkQ
fR/36jrzNi071ECCBtW4Abf470fX375w8W5+XFrRHqVcWeKFE2G/xlnGQBevVv9Ix2HFWHTFaItm
nDfleKuEtcTw+xuI/lI5F5T8cLGYSoi0oQMA41FwgnGnwwogb9YtQYypG0TqOLmHkkh7zk28+75t
Qz57SDi4+UiQQABF0Ak6jlBh4BvzhhuQXNcIkk7pfAfAm6Z31YeaFnfticmwFIYwvwk5mFvUPy+f
jZ0P0c71Z8ssuQ1hmcMRRSqQ+5ZAMdHGFzIIgvgGtagWtssG6Cao7c0BkMecpVwEaD4AST647u5L
AMhoi4rUt2vR4LYDuVuLNtUADq+dJet8JvBuWcgcg7SmS0+if9h4yzheMBQXUgEWqINpqAbxZtHF
14VGi4uAJ0Z7mXGEhcgZogd9TrI2dlxRlzlyvNxv/K1ncMLgVsTYttu/9og1y3XURQU6mhTdoDnA
XAHCU+ubmmaHjzBidLv1nJMXyZ+pOwGcwmBkxVtFUQ31qaKRT9I0tVMm+YxVqsLtU/O0z7gzldHe
Y1hsCxl6inYh8qV93fzdmch6CWgo0mMEfjcNq/hG60OQTZ0P3OT7zwbkBdIJ8leMq3J+8arZjZY4
OYwQRVrDLgK7hzE2eiKCpjOSTLoKAQwiT5hbIOaLBUcjz4ORCOomdgTgMgULt26bCG7x7+cUbmco
QCBL68YnTuvdz4Y3Z36KbKBYG413W++XsuCfA+clxq603VU7Fqx/DJlZKzUjnynnOj20eNmtGiMw
piL/Fa4NqPqj6fL3BlT/PmnV15HgGtDfWRMHntRASQtJ7yao5mmIf5O3NPIoRUp5zVCBtJtgz/76
+/Lar6nZfx99qvwSYu/n4nFUv1MMxo7wHBCFi7BY9O6f+0DB3q57GAkbKzteWkHqpgzD6ds0Lpgs
uCjwFQlYFAwHqoEQQ3qX/vz9aVT5JfbqTn0sywOnIrozY4gWoHVQIAmpUi8Jd9bF2QzJc8D9qPX1
6Nx33kTB7+D+v8db9XW6aRyr8nqX+DbC1k5Ux26I6kCLfBrMTbtvNNC36D7zNlhqGJAIMR6xhbNv
bvwhln2KZwajStAwbRdU0WNAG7+/RvsoQMGRnhlCNqiA9nq76UMkkQk8NTy09+4l/ATe6NqdYyCY
no2G6gLo5FhMsOqB1Od2VIqfIeXRu2xHebcaXsL+5XQui33FA+NtidaeIDB3PzAsE+cPzXpKhDeh
93vk89crfon3J+lyXe11rrjGM/2JwyX+yIhEMBBnAO607j4TEb58h8OQibD5iWKBLNJPUNplmhZ5
lMNbgbu+GRb5qLC9CIdZ0IPEEKdyO9CFYPDf6KC/Tc61dxv3JWk4SppjXkVmKBQPMjCTzgiXuJVb
Z9BtDg0g7+iyE9eaNSoYTWhMUjTvUSuIZvFq8WYbv9sqLwnE7XysT1uVm8EMdAf/AoDTnk94SFUC
EvJv9BiuCQrhwagN5B9AdJBzKKe8xdGGuIdsrlDPeket+m2O8eNwVeWX5GJnO/Xd2X7nNWgGoIoe
tr4ruFRkNCDKO2hn/P0mFPndq3g50K/O/Vw64lUkwA7GiBAok0+RwbYOrCBhNKe3l4XPogINfh5m
Z7KWezhG6PjpdlfLuES4RkiMxMCpljMcU7obVIpCsBkCFEmqL8yoAGh5RsbxQ7Oohwwbal7g7agF
l51NtMnoQugjmGroZbcFMG8DEbxG5Z7DgIBLOMm9HvpWiP28rbXfpJLqdw3xM5+72PLzJuIJUiKn
lLQMhzkmBVojZBDqRymmIVgUFU2a6H+/+f+lXv5/1aqqvISSYl/qm3LFxx6ib9oS2EsSncJrkcc2
llUCXCUFR583n1kPaaE3cVQx/y6O/mNwP6vlm3UqaXxorg6jPJObltC3K1YMQcdC5QeFHwT8Ev6W
BvaUD98/ZqRwY3tAWBf+dyS0ZDyMRlyAgACJ0NES2p6FOw4BdPMaLw3cPLbevRuZbTO+tWm9WYH8
yWzEBMdBH0yHaUDSZQ1SiG5zCeEk0WcT8ixi0CYimBKOnZ7Yn8j30BBygnaJ65urdCY3VNPn+snH
EOPgMTAQGJdeDzuJA2LYnS9U5+Flk726wCCFpYOXfwuzkTKjTsNMF0Mbrxr4yBKsT+8+7Zs9pbwU
njPJ2h8eYh8fxgl6JeQHzBYJgwLI7T7gEcHGEbAQsR2qJf3izt9r67cwQatYdyBGOKYC2ujfKuVc
14e6vkjXAVoC2xwlM4Dc4HwlEDU3H+O+2T6oEFnpKx/yA1xdeESfur6kBoaKIbmri0BmHEXbVDPc
zVCGGwUzSHp4xRNWrpB6qxjstW2rgQJWXfjVHDHt3VyvPVosbyLe9+z2JeIBrDFt23EM2/6vyceP
DVodHjvzeAIEUQZZsusDekKX1I5YFpS8ocRM79Rwvxl2mw/2znYQPdoYto/2cO6D/IAYLMMDYb8D
dBa0/6EjgFCoRLw5SDURv/7jPk2L6adty5r6nTn+uE/ndLP04/3+pP2F3EoGtUdboYHxDUrDw2GK
GQb1MeIbk20mb9gWMyxH2rxggZykroLVhEfaxn0KKSRnQhD+e02Y4jz54wb1ly7V6iQZ59vpwZB8
/SWmGLMOTJnhtK9gDKLg1eLCYbiBYHTPsMYyA09jnTNebMNsqvh9V3SQQIesgJTTEkepmWUAulSI
Lg/MA20cFJNLT575llBowPAMDceVL1sQ1U+osr1ZF78hJ1jdliEbtszk33zJdu/1Sr7Vd0WAY4QS
F0opuIMaDNoWuxAJb14wioZue0LrD6YrRoDLAY343jtk0fd1/uO1/riPl71eSJrxONjcB6mE8MS8
+rt0h4mORrq5PoCJnN05QIUsunMDhs+2Q8RPBbxPLf5YKrIoNLfMS9Wt29r5fTyqL+4KUJE+vkvB
5IJqUyvV0bbzK/Kjj3R0ENDUnUR9C8qVovst7Ej/5fT6582+ZrXK+Tq73eUn3RV0o8TRICSqBKOK
6HjSfAm9jGOKSeugz1IhXC3620xwFkFAo9nRNKAnbEPDO7n1E2Te/Iro55lmlNB0TPBA/XtdG78E
MlMTshKWpTuGbL0kMM5WVq67inWNExLpL8r2cwQDAPXYkGuzrHVC6BEf0SHAfPewOI2iJet7DEuR
qUoOeRMhcKxpoR/DARPeX6SgSA/NvPXivH8XGH4pGH7eq/2yB9WiMmd7nUNCz/wphes4K0g92WFj
YWetTnYjegM0z9AbwRcFYoKED8bf7+u3jMfkMEViwmaeqH6jzn4cVJf16ra3dIaJQ/o9mtciqOOY
HKroTQgaJyITCKJ2mCkhXfNu0/5SBPxz7ZdvdSme5cw4cW2Bf0WbUTn5U5Lc8BjFONsDdKKnYTTR
xwcPwF28WSq/nhn/8+jaa/OgXKsXyVb3TOXl6IhSH6ERTgbBrnttRBeXyd4IpErqNut4cM3oyLx5
fuW3aGbLxGPLtC2LnE9EkR8v37nJe0N6Wsg6+LDnsDECbMWm9+DwTMdDMpGhkG8SJM+penb3DUgQ
ORiUMgqBo2DfjOrcDVbiKTSnQ7QCUW3pJ8LMBElOr39trLOYTF2lSeRqC8KPdxipfQiZKXIAwBZR
kWov20Y2mgBr92CXLbv3RqSLNBddA4ovO8wF2y6CepCboRfc4CoJaGAwscPBN4QVtkyzwKzmkgkv
VdSlOkU8tL0Epmy9wJoCdZ0GmprvdvlvOFNenA1GDfUYGfj0vy/uot0P6l4zwLjKcMRBf98Cf3yd
YI/cE+5GPlQbDIJa/aq1wWu8e0qW+2Xpuc8IpupEDtdgGRGQpaP2tu3y26qyQb/yVW2V/xkvkWj/
vD5mK0cFAgtEXdD3b7Da8U1Is8KBHgicAt12pLq8LT+AO9vD27P16FrxyfDkoq66gVsXeL+9F7ak
Vh2s0PKBKIxG4toV/HQgaDDDMcZzySPhFn0L2ZkJNStHCBLpzJ1Q3VLvgZn5xoclThTaASLqzHbB
+AyzEZonRK/57OEpMC9Jz0mtRX9zGy0t2VM2XszYCqEtvyVOg4t7AzJGT3oeIDvua1197YOhl1tt
tAeuATxvqOAp2eDeib6zcewVNUxa6LeuQ/rDAvEsN0aX7wbEOTRM2pZO5nRG9Y7uoIEXZVT7J0ji
vjlGjDo/ogi6ilbUiRODm3WiiWjgUWHbQU9Qs1hcHElDNesI6z2pIPHYtzkqqAuThIdFdpseCKd+
msCGDmDcQIoUkqtoa342/j4/ld/QGOShwHF1Q7Nk5/UUWe0NtTzdd3xvFVME8DZFGLfCDJndpzvM
dFx09I7QwKxNH6AkShBnwcnny/G+o+UFFPTXx5ZGO44wbrpqAyxbPt0D0+54icevMo3E1JlUwOa3
Csvz23xK3UU9RWbb7kp59BGlRbfdjkIl6X64qQG6YK95p2CUI2+39++Azcghof4KTnKHvmPvkDkY
AdRoPcMeWxVvcl/bEUnOSxJkC2S1SurrOPbr2K+q14fyegVejdvL9ybQD5FqUAZOad1jBQDdJ7UE
yg4xF0q6hKiHdew+2qKSVeVjs3MiqxwehAGhGAcIBzdhB/DsSamE0HLlm8GjieHhODGDTyTgvCF5
ycUf06biFByeVyx12KNod8oo3DX8AZxszgQQEELV4bmKRP0FuJP6lENiE4ZTZbzP2QaaD0BP8sIF
Hi1YxXnSB9B5YfOmZGs+VPuYt5wEGGOZxbRSD20UZh3v3kDANYzZPAJ2UnrhaYJ/nt9fHCb0wQUQ
mVxjm2fXUFSuEGWPSDRIqDCAG7qCSYGz8oQVgY6lYK9YH9NbPq2E/PcGkigKlIyW6uYn4TcZZjOo
mcYHUrtj/i4bQ7VrGuNTHzdGVl1/m9B3eTZitjOkTKpkBlDIUsKOYa7CL4NVjRbqeCw0m6mZ8LAI
fHD6CHrQt0f3kvIwOcM+85BmY7uQswsyIUfKKeWYuHk4Qwm/emFnITPANOJP3LcEx5JpA/DpXUAz
50YzJwGQsomU2JpB1CmRwXXPD8a7MCG5B+DMS06YPcYDooV0A2dpelOONuoKyjcdmDOt4AgF0P1c
CReoF7NTmGKxr8HkZq1bvuBpgJTB8SsmInGmdVxmXeGWmTPdF9uF8Ijaos9mYQ6KGjDQX/5ig68R
Cfeuz11sG6i97mIcCOJZRN6BYrDEneyffAT+naFwMkAxPeqUixqJkdMA0xKWInrhXuYP6SV3eB1X
X2qh+cgRKQX8j/e8aO1CZBrHFnLq6IQi0SxolFoBZ0eM9xD/OyfDK9MwHpfLwPaBw+n2wS/FLaE1
QhwTZFEd2WDe2NGTYPB6lw8+zHF4DznYaaeY0dRu0jFdIOgMnpZH0y/d8yGSsfTA7BPRJZ7v4Le6
Omyhs9eSgsLnAOm6S5olq9r7kMuOsvP1o0/xho79XIZXuBGQhAcsANgMYGz8Zc0T5Heuq7Fh6Jto
WtTGSAerNb8YgB2mQbdiRKXgexOnH/yKKqAZ6urog3e2Pj5kQfD8Mt0zUnmz1oizDa84jmqwJzHn
MTILc/jtLnc0Qp32gCWrRsEgRbJfdHHuRlviEejjg3DoNqLd3HYVjzYr1jG21xGH+vc/UVDcCrYA
vmC0CPkOnhT+iPmxasP9odAQ6OIOQrmHAeRDI2406P2g2Ie+ydXbppNDPr920aXlwwiHxwwHuM6X
N0DaBF5mPr90m8EOyR1GJI0J+krnOtIvTYTfMAXKHdu7EpbjWQsHE8dNdSElOEc2Yl72RR8HtfCm
3TAJSsKT6E62dIdULsF93uPzcIbwyTXUFc9sflicS672cOtvo9EBBhM1NlRe8onaOp4EQngCBV1B
S4av6TZV4azew/6LKSsNsA+Txug5LeZwe2i8MAk8DblrbXpivAja2O6l675du8JA/THmgYipgEBp
u4a3MR71J8RbIZva23Q1QVlWWF1AZJm5JvRKxKV6ARMBoq3cFIRMvzfIA3V8G6sfT+8soO2n+Tku
Gg+fmr8Jcy63THflIHQOd9WBBDIh/mPNg0fc33FXExnea4wxICegh2Ypmv5dtv5Inctqfb9d1NNt
UMVmtGmvcuGM5LSKcD0oPRBRHnwrptxSY2HDPHZVfJ0q3BFlLL/3kF3lpOo8RrfFYanFf9/Zd+fk
rzt76bZZO3OnmhJ3pnZmU+ZQQ81fddSoDB6NKr1wlnK4R8/kOqKdTprNR8TKG4vPQ4ZnVag0sQAL
zmOrU6ZVXqa84xgGzZt7/C1CG6YqtBdNJnOvENLr/VYfD4f1bXBJJUzAeXtDRQwJRUpQ5of4gJ0A
0Mpk31l3ztimCsrQxne8OkQZZp+u2xTM276dH2N9DHK4rWSn/JFYrWt6RBalfpNkmb8UivbP233J
qR+b52G1P9HAnFVIMhmJldwGq3yTFVOzawbrsALyvsmUeNcEutg6fzkNtWM1yuzQc8JDbxY/o0vv
1D53ltETZpDpFaERVF/PfLV8tIzmOjVbxXx08ZLBZgr1LDYiZ3hsO3hAy6nZuDUeaGmWb6pPBTz2
L0vYVFH1E+KOsuO8VH8Xq5Au5ewswIbr7ja3p+ucYJ4eEVxW0iKrPrYjo+30H6NNc9YqR9exla6G
T2qwLifwifQWDbSvAnl9IyF8HnMrZY2hSPC5Wmz5HTRppvVQE+2w/Xw2vZJbYMqAzYUrY/qsdu9o
DVOBdI4QthHLI+eiX+ZrayQu7OjRRTF6YnF5RIiOwQ6pLZGu+Lfhrj3buOslf1ijKjwPdi0Zlh+5
7T18tlEumnATgfRRdi/tQ6teOl2CW9HCVTDeIpO8iUkDy9GB1EsMzJsw16Jn64TsF0LU4Skhn2ng
CIArb3PzqaNjxyhE75y/7OYzl7z7WOqV+TE/9cr5efgcP5r2dA/aYYzVNBhfrWdO7WnRV9luTsuI
dSxAy2A7LJN6BMyxiR8FWZhOnQMBITZiqa+u8Dat4mfD+IDGnm9hye2z58dzzChfz6z0mF/SZ1vu
HkdWes6sROoZ7dmgHMpdmySzf28V7euH08JOwvlUu1qv6Fdx1ZdStWN8mJZXpKHPBTurlp4cBgW2
Wskp2jTK8JSdEeo/tPbNA8hWmqzZ5nPdKJv1QG+icj4w869jYrSBtBttiWSRqXdQZqvOc0EPzd9z
tKGTDMTgEPOhEhy2smu8YiiC5BHCzti70VHshjwle9hCf6ToGUiEOOGsYzcfX+KNzLr09huIPSNl
7UDR3PHTqFYnNW2FbbPqoTUSHCMFWfYHdKfHQGy61hqP52zbOfj74S0yWT9Z2dn1ZpJ7Xzzy0J6c
WvdRSdhxz9F++pTdc2fT4/8cxFPqpS251cjW3FPPGVmJNlonRusUhvYA7OEmRdFd6hUt6ASr5WpQ
XBHMqFiRPTwmbIMcGrkV3tQunIVWd9vhucZFqlCLwjtIS07MdaS3FbTqqvCSXlK7jVpJfmyWmZPf
okdT7ZjRNbEB65ACNja9U3JgyflFrPWq8Qq7Av//EHZeS4orabu+IiLkzam8hPcFJ0RBUcIKEEbm
6v8na0fsqWYRxUzMWj3d1ZDKTGV+5jX7sVQ4eopaUtFPo+06bdYrVGnPnta2MHTAwCRNymQfErqe
JedwcxToOsRGA55o8XWfZZOiuYn0Psq/gfaxXRkjy1vfcIIg693cnM2STA/rr+YF81NjgD+SNTgM
7L7Rpaabda69+4caAm1OW1oMRgvNtdhqqYMq2LS5x7VRY7JASINE/rvoZbjWjXeYjaPewbs1RWhv
upsuhgUSFVkzj6yvy6ox5ofrTj25rxTI+AR6fXzCDgm9OR3VsaHcP8UCB3vxqAkFdl8KpCFzAy9v
YPazKUwPbXTwzXYB5WNoj8+hgg9Nyxhpw6JnXh1jVPTkwWapxKDtLy0t0mbKrAgXs22yH6vuMdi6
Cn7im2g3lhOjxb99Kd4hclOEbB847PnyRLF4XKHpq8zUFE1b26fOHSo9FkmasRZ1WLo8pApMVR6U
fZBT94azQMQNcRqu0jTUwfUzCV9MsYomWl9Bf+PrOrtTjcLAQBUqsQ8sw77M8a6z6Z/XB98AIR88
krxp7Lxr+z67TVnwbGoP7LkZmm2bfUuher/GwkFcd0a70YEFc5AcOjTgZqWm0jzM88Gpux8uIoxC
UySLhU0YM3tnaXmMYx8mgRKn83PT5JhxUw2Sera+T61hvlRm17XRMgeMsO6wEz6q3na8p03B9xZC
leDykSdXOifkP6zVuOjxXCrY6Z4yRLMvjU3ugV3/0j32rKFgkVsdtVe1SootxfQSIO90jrKmPkhH
NBrm2qjiBR3LA31QxNtMKIH0dLB1pFuZq3euvK78ANsUaS38RM9jdOCtYAPS/Ta9bZx6ybDydiFB
jj3GNiRKinmjO8EhMDgaRvzGjDmhhXUPeH67cLbUZigVxemI0DBgd3ioUYkXBbMWQIm5m0+ZE77T
bp+pBRX0dc9TowUkD7LXZs2xLO3cBYs5a3yVOG881vjAQGRo7/x6liUWgs/Xj4Wg/LNW+beO5Ndp
yZdakdItkMKEVhceIrtzjvY9dVDigk7HytWiAqMy2P7ufcz0I35izJBCKR2AJbAnZtqMyerjKMdx
PIYHwRhQ+UGatm99afig9LQZD186U2OI+qGHYERfWUIUXgsZls9G+0acpndu0TY8dHL/FGzGja9L
kPY+WUdAGhmwKyoHbSTsA54NC9JpuB1XLZjTWy91B4tevbyOVVLYhxNbvfuYcSvxaayhuNhRmrv+
zVeCDW5z3AFfjTMe3yrThoD38jw+rPddhNVPLQ5Ne1CPqyXg0pR2EC62id3h1GFWJGfXLMfflH+Q
AQXbeZnaEYxBhOmZuiteS/0cHNVleOUDz21lWa4bIUop8a0p+yZxTzGUWkXvzChk3+dxJw+e/z5l
g+6Hl4BPKlHWtUcWtjH0/66gPqVVjTc5wjSFUy3REs/mvHe27qo7T2cfQOdoXbytuxlchtmaR7su
ry0YCyRp/Uc4QzMFnRGpcxAyM1M7uSAdhVKfr6yUXrm8LW+TRVP/VlrGNF9vBo9wF5/RFDNDXs1I
iqVWNU0Hm9AeEgq2r5k40G589HZKhHCfEvFTkxxaA5xyeVrGYnelDllCH8yWOkqH+bqYPtrItazH
08YMlX2ZfT1EXjJWmmrv0KrGjxiN4eY+gFJzTXaIW0iEEGhvlstTYkcyd7jWOU4hj8yMZN/Z3N17
wtVGap6oI2lwjfQelHh5pvQvkd2zv3Ztc7bpX5dS3xzZ3mFdNKXW7VtrijiulyVmT+pcuvYob2uc
f0jqr3kANtRmfp+mbOCZNV50NiHe3mB6yXXUqewdm+ceN9/6KvAS7Og82EbE5cSShn/l5Z03hvLq
Qdy/wAYHKRyKAtMddajj9EZhZXSZ8szYa0Tml84hmuwxOh6Vk/2wMbLCR7AN1L7UrHvZx6Jddw/I
3lGGalMrrjW/2LjE3Uk2OXnlpIjrfg6gA0/Q0d/ZyyvUtUXjTDUN3TI02if/Vv+z/cnQYH8/xkb/
Fueje1tDemrEa4rCIztLCvSw3Li3jjmSe6clu4/dWs/+HoT2A796zvN+j+Ipz7sdrF1VLhjF7eLt
eov+9vPUryN8PbFhPXdPnXv7jpoAoV8oNx/EX5e2RYx2JfUrp3u/6Bx6+orQ1odrhU+kMbwHQi0h
7VTsIyUS/gXXyI6wYQxUnLkQsvaK5N5Bxme26e1aEDd650SKkNiNd/Mj78imbUdUiUZ1LH4qnWht
xK424223DK2A+LN0LsOctTs2yxVZBB8xMigEHydWx472HXxegmoKHzxBqgu9mLYVXeNT1Igu/nVi
r8gB+JW92nxtOzzb53FAgbGabGYkLV3Cyngbbtxjsgl23SIkZYyIQwizaoR3s+7Zlz52kbZCbzan
KIvLELUIOoxLLlY1ksZyy+QQPuGSMjFat2WjzRWp9PjHomd27EE+XCTbZh2J5D1NrC4EIjhusRWD
QLiikiv3MZwNAHMHBtK+N85RlNh6sn9nHh+hmYjgptGpQ4IZbcilm5wGLBKaGafQ6HaoT8mh3W/4
amTEJp0zs4vdebNO6qRsLvqHEZJ6wB5CTlUqR3J4b+3Ie/Fk3TolF3KZPGLNN2J0u1r7oIhVSFaP
yEr2vt7ex3IoIq28eSMKOkfUnnYkHAufa7SNaFWAQTcw/2tXLNAhoYcDx3k7xF6jecboskI/g2U7
9HeJ0hTFgSKweFCtq4fIagXHGGlvf5egTZV06FaKQADp81YqlDko6pzic3gLNxAvPjFy7jbQX912
hQBMw6t7lHjvplvOzBHhrTXeLvfTsnunyEPrSSbeLtbnYYF19KVjB1X4WOfr81ifbcLDSMVsiUah
HaChvOnhrjS6ft4nm55RCZH3Mx5obJf23a3bl16hONfRcbb4qPDp7px62y+tVXK+LzpyD4jpqXvt
atHlTbngFfiGc0Gn/aarmqxoT+WCh1RWi8VFfozV4aIte5iCoI3JL3OqfFlAiXypuI/I4A/WQtrY
ihF3ay+GVIhC5GNpdWbM34G0qApQ7XqT+L8d3RNERCkKTTa2jE7qpwB9WlTWGJM52MLS2re3bSNO
Q3oBncFqC3Zc9PkWLaNVde+tA2+kNrV7HNGxPrJ71+lbsJr6sijxa+6eOqu2rl7rbSk9QNTvhvqg
DMrudrqJMXAK7A96OE0VwREQfDK1qS2JOq07oSCMtDByBRpO2LuE6ADBwDfHrcAC/Hva6pImS5Ki
IO0Ba/8J6qyl1qW8qAC/qvCnDt8+93Ds7Xf15WgzHAyKBuSP/ZggapDC0IAAlA2RZhhgzYDJPZaL
ogy7q8ONfxpyn2/BItmxTeUXRzq8Q52/R/tiFv8d7VNpJ7tbe/uSLgQcSUuujkAgnRACvYSp/0Bv
ZrBel2Ccbb9OULxDQyfy0cLDo45BXadV+PdotP/WSsVoVE2nFUfB7wcL9qtWWtWHvHG/MRoabYVr
dz8EggvFSuF0fRihJ6qNrc/G3qVX1YTdul6VAxxafxh5Z8dMqK0f3eMXUnacT9/Ene63EPSx3xie
mP9FGv07zKfXdnuyz3f7zDDlIT1yCQMIDCVojCPEe4qaCF9+I8yDFac77x77NMgfozLuxmoz3p9g
EEg7D4dxd70IplMEwQLUzEOoBSR1yOXW4RSJXzNphWG2DDnIseN0xwY19eTsbtKYcPzb3jlf2lsO
pCmW+r8b93+T//S63xePrXou0PQxwISZw58eIAqHrL6DTYIXj7alm6JLjy0a2K/Y7pAIbmkl5gtP
koNa9kt8/XT0iqSdn7bzHYlCSnaGdMnZh0Tqd4qYJnjJ2wdWcOeMk+PXopnQjqNFY3tfuEV9YRmN
zlj7ggsWp1oBAcn9tnubNvX57ej45nx7u9ueTpDdzdjXZsYy/pi0YwGywAsEl7cLja4T5uOn9g8b
gbSd42PQWz3gAlt0DZ37MPEVxUPkJJGaKA+dvQ1UJrMH2PqtxNF/jzmx10AfoeUgMEBPe+1ibTTZ
PG0kgdKgByxgDg0fzdYRr0Nwe8CZG43iOIwvXrgYCgONepKM8b0mb0KPDB7fuxG9uBYYkSoRUZq2
RkPjadrq/KqfTqpejz/2PqrSbbCLoKnFdMWhDVOth9yLhs2619NDGrBNeOAHtJoL7MkP7Xfk6Z/2
yX92rSmjcqHRxGdI/4bY+9PW2lq3Rz0GCC+BQ1F8urVgS5b3/j7ShGZ4czQ6impY6SxiUvcxIgmm
OGxbh9rHkOKcjEkwKQlgBgaan1yH4PYdzFZ5ebL9b5jWE4Juh8+UlaoMU0jjVwKZiP744wyGygOx
3PJxUv+U2/X8LGzbde/vc/UFvRm8qWSg66IwU/oPc//XuXrVzd35lqvs9Lo7EX3ZEjtd6qZdMASl
o3dAj3E9tlC+73wK+N42iAQ46+9RAHd6ccL8GsYPtv/XMJRjlsHDU8Aaz5vY/36cPj8mEzSAPISG
QeAf3KOjCB9WhDFFO/mO4sU1AO0nTHlFB13GhtTbNy+dOX+kYCrREAaNXeQwoLz0WlUw1ds92xfX
Ksg8p5j1dpTWHBNdAequmK2B/qEPGSKQWjcIbZnzHd4w/gVGpWNgZlc5nziRjc8JjvEYipZr3MhM
ByPoXWKgySXW5hvU2N/z8qIPx+rIvNuajNCf9KxFeJKr8mBl13p8AHxNGwEOLf0pZSL07msVoac5
lsfkE3FP96e0tu22BGHFdFFeBtSEyc1n3kGaWiCZ8UKFyHqNUL34e5AvbNBYOUDLpqoZBDf60wau
zLJQLlkO/NICKpPlcBgFW78bh+dota6bwlxK3Fb4vmj4RtPyRbTh7zG8QKz9O4Yn6olR7jaZmYOD
FCR9T4DTOH3mIyBGcc9o9YzhbDZDwRfYFb6Czptg/eUy/Z6Bp5PYOGQX+7hnBuxoUiVARSywDz7E
hKoC9KBh+Eu5OB4clmF+Dq/BSoWecuGlSlFPCD6pb5FZjHfRcTUWdx4yWO/20avXy5SgXyEjgQLN
D03r1+t1uRj3hmyl+LBNmm1ddEm73eVoKxRlnZ72NUCSdRoLvOjsx7goKbr4bHp9Ga79cJjhYSSs
MP9eshf0OaDNSJuhBcnGtp7xj1Wm6AtFbpRjrQ/BOGpwP1CDdR6kWziCrQzSPHTCnDOCz8RLF2fQ
W2tA9cQ+qn3sC/y9U+vAxd8diT/iFs/3hikrKsp73Kz4+/17b1yKdN+AuFaOBW0dAJN/C7YdFTa3
huzrA18adLvb5lSP9r7makjN08Xy0uSITKWM2D6exKGEVNsiNHikY7iB40MtOdR9FbyCntCqQJI6
dZl7fzo6+nt/mwhZ1TKpAhJwCj/VSg8bGHVdsEyg0xLc3KJ7ojpyCo6B0jyHVfOrn4WHEN/Qzo7u
F17KUR68WR5R+vlrFp6SlUzenSAGL0quJcX9/pjfaV8xVLBZMISRHFwfYGgPETqnRXBqX70z+ROY
qqZ7xjfZaRZgML4+N77yRpTvB3v617ie0pKrdTbP2RXYLD1Yp30RAT/0l6EAK2H1Tge3cpEPpWzP
kByAJXhtb5BCx+wZ2CUlG2ctgmyMjsREU40o2Us2WNsKg1VAYABEONZ5gr+nU1ZeZQa/d9VTwe8m
H8zMuDOf59YVl1eDMhPGtH7m5d0ju/uCXgE9vlAjq68SXJuADQptxxK+IvgqH6dO5z5mR/UxESsh
1F0Zp8LTn2h5ltH85EtJiiP4bngGflWN6yXGnMFjyZ5E7ADFK/c4tkYje5C2acKA0Mx9HeRO5WFf
7N+If0Cqe2ighwewMngMYKCN+RjlHbsH6YW4jRoxUEuSTyMQ06dFuA2ha3YM7t45uaLoLo+3w4Wv
eLQLRJnWF946KG3rcYExrsws529F6fSXk6oZAJWJ71T1Rwvp17n2OBfy3TQRM8NI/aOtfJ+cSdVH
l0JUgJDpA1s22ASWLlSPAEvGIsobkWwdXSeE0j++yA5+K1vypt43ZI6OC5xKAJM4+t7x116+Tr9G
+hSMasfLqc5viI9hi07RaQ56b3RoeOkBWOARuB/Nk+VgNHpMB+BilwL8c5mrGahZYtJer+O7cvsx
P6FtdU6+sSo+Y9w5VPcOqd8OCdLixvAT1Gqbb642WX0zxT93368prrTGaVFeLuJm/Wiys/w76ChM
DuWoq1COxYD+m3RjJIMg3WC9nNRO1w4w8eD0i+MeMhLudICnRjIScP8bgNfuXKKqTIS5Q2UMQia4
DyGZ0W7fYglBy2sb8dKB6RveAL3itFm2iHFGIxQxWuGsI7cbyacF+iDrI9iRoJE9vX37nWQIyjPq
04TbRZ+E7XApIRcJCFzto8HIQWUsxOVfLL8jjRDB22bIFqin8HKL0SDBzfjv1/31rCEZpUgqcsfc
cv/eIYacyekmIx7hvm3Dop9zJsHFjYV8KBV0BJxmCZhmoGhFK+mMf/yDtx5Sqn+Pw3iVuZu/xvF0
WlbyvrgclINYvT0Jnzgyf4J7QSkARdMFhjvvjkZycySAtVR42nHQGDycQT0IYZsGmu1s0abD/xdo
6rl2kig5uOgSTNoA8EHpI6kGOnlnEFTRQHPfvDV0Q17dQjaxryFpsEuUp8iq2KTWOc9gIlDlQSqM
nkPI3mLm4DuGuPoR6wN75fz8wJsZ5ouGS8AHbVPuAiQVQY0cAjnaJ3MTKC01COLgjd+kNgyuFnNg
/p7QvN0Gmasscd5uNnigUkCE+PcNW718iEEdm/zhRSpogL1ob/gXLKtgNHjjM+MovQaiFIo7oKAR
bLhqLu5a8Dm4lLAeW7V+UhPIcEI66uDCO3UnEhoWuHOClxYEaRUurcJBD20m2CD8YgPBvfKwOw99
a1rv/FeYneFsgwQfrGTZyTiAhRUe1X8+lidzpgcP5qN/hesqJGLrAAXYgI8MUVVM+NjA8O7erIJf
jJcR0E7UWEZLLA9ByWxByBxQiBVf3eBSIMTi7BEiZ1ObeOwBJrV2QzC9pSeEzw0nEr65pds7spNn
32cnRFjWW8GW9PzpVHYrD1YGus4pY32EKl+G0Ct/g6oOGATuGsUL6WY6PaBcpAkexwJKhjroPLG6
D542AxthUcKuPJw1oZVyqlEDAtdaORM3qSl5gSHN0Bs+EHlssW+b5c4UEU/8KD6pIAEt5YVnBYWD
yBhfB64uYpEHujhCjX3PYbD3ANNuPUHtEB3uBvc/g/NchpmAb/45jtjW2C/CXuWsCIQDd4NSq8XF
jRRtw/Ops32LzgZDQ3b7S3WQd0g90/v79X2Z1pi/tv9T4U09KvU+v+AJJwZVOIDlJRdyPVKdJSlV
DG66i4Qp+SqxjDeOoIeO35xkr+OWX0N4ioZPh/1pL6cS0bDTrhiDeB1ESCiEpBGLhCzAbgRVwAJ/
JrxMCNJl7ptB/KT/z0GfBcVMUVUZsOGzDt7JLmRTNkvCmtSDhCJEHSkC+LfFJ6yE4j6ofFwZlEkd
Lw8BIPuGu0Ou5S6onA2u/h2NfPe8cOvBFWkAx55P07zP5QDdeztSK2ex6iRgmiWqd3U7MXgrJzmK
MuNsfsbO/grqwUV25cvyDx9/r68h1u8/z2WbQqhcNWTc//69Jo57I0ffmWtCuMpQMCZ/PlAxpscD
Oi5uL5eAnrpLVDnp5zxCzuKtqyV5q4bPICS5tg7pLc90BZrRerhlMn34ghanLIKko2fAD8i5sWmf
8Rrk7o1AwaVb/y75Vv/LV9Ul639P8VwAyPWjYl4PPMV2FwmphTmqqvEoBnyzHYf1AKdXIdj4/1K3
TxGl9HfvdogutuEfM6k/FQAei8tOWxwZQ3MLdFNq6cMtZdESCsEtWo+COZ097r7mpM9tD+ODaHsC
H6S9hC+RnFzaL+u6Y7q7o6/AOtLD6UMPZji5UaUcRm9iqpeFyd/z9XSp7R5pBf9fjLWCgmG1M6FP
5kG5kAWn7mfl5yaXQEz5grt4nZpCtlhwDe5BCxGATnLrJx32Kf11YeUTvS+oWK/iVRSCYf3LOhiF
Z2DvoawaZy0jO889cXWJwA3wLhO6HcDZvPrClaaOH0NZHAVcGTjwdEExxA41NEgs6KhN7c8p5Uto
mdTFPzvCNZXz1+1DPfnYdz6EUfAt8FwK5i0CDeqcAO4x9uNi5+ieNb4vN//zk8OVeONNWGGIzfC8
WXgumf9ItFefVWmQAb6lF3VXkeFTrZKTvQnF/TSpg/nRD5zBRYVGGneX83ljNb/ylonOF+dIHrEY
h2avlMJyl7R2cD6wdxP2osYHhlNJhPJs3ytzX42/+udxGlCvxT35XVXQ/C+UXEcz+X/Dfzo1lLQ6
FbKxJ7iEQGU6G0GabLObF31sw+0cJz5BQR4FYGy8eCDkSnqasyC1+27Mp/bCL7m/hfEtBc91HsHQ
C6+wZoQyy/A8Rnhk+E2tMA0IgpztsnkjzAOcQ1Yfed/iJhR6p9rg3VPh/vn3qshPdcRNWm6U24LH
gmiYBwczqmQSYpjBVfLxEOFCvWpgtgvCH4SM5R6wKDuvzDK4qWzOGisl7P948GV18EfHPg9PZDc+
ug3MIMOVSkwlZB5Kgpqb4bUEfRMdS/AeCkGNcOG5r4hLohVMoaIg/kV5DawE1uemW331WqGvJ7Mx
vZx0OCS48blq6/6Uv/UxDc/NlTTs2W2gWmx8DabR6kZdrRbesxXxjHCY3bcAv6LRJ39bXNboDrQJ
4IYZ/p/OFOwYakig26J6jddX5eQkoSnawCqIRfpdY9xw0V70/r58ZPndhD+dmeZ2W2qSxITngQ5z
jjp71AiM8aRCgdIUuomIUe6iKzAk4dIqa/4VLyTsPETgKu0j+SOnzPxBIoAlH7eRKEoLPvchnuy/
J2CwyejmD8616zc2zVARMS3A/vJE6KBOQZaKtXGtbWdgZ15x99W21A0Ng++zULFnk5oIT7BeV4jD
zv3cl1hmtNPweT/iVnxSOCxKrF4wSHbAEI7zRMX817E4FaHzadPvdPhlegUA0AvVHW3QUNGButre
DRQf8FHa5iXBJVv871nVXl3pv15O+elw3xbIkpgnDnfRK30E92/TUT+QHapjWqXRiFYuonrwt0i2
HLpN+p7t0jCDHrRXuEqwgZOG0NZz+yp1k73zdQNt4/89RuPlwiuy8BrW0Qx4NrbYX27XeynKwVK4
JY07TVLk5sqfJksy2dCrFradEpkVfc/H0RWs/oMXQ8wsnUp31z/iZorFOyNYbucj6Imbb6UeLdDy
6M1YnBMPQ7O6g8HD0OvXX5PGqNoEdG77P0bnfz8OPJP/nhyqrdvA6WxFQwXi6eSg7r3NykZ1R4SB
MEpHQO8C5DjcQBNxs5EZoA0E8QwWQFVHBcZHF8/ot4mmBHqBq2t+bpHb+EuaF6uSwAo2JbSmlA7Y
Bs3lG2jJOlBAFFE2stCI17w1uROn7Q6AEEU66OQmkuarWtgUk5n2oGtpMeRD231MTV+Q9sXNTcQ+
OWfhYmV/A/XsssXtPs7Fo0tvAUuYEH5iCaijgNTWrtqnEIwrfMMDRXmYpwEo6XcMKlV5sQ9UyGcU
Ky10Jy3z6QBY5HohUaS4jwtX/xk7RGLw6EybSHFdE3oA4FRFhE7wJcKaRHIGK3ikkmCyXZTwFtRd
s6vSlpPCG7fFxjlF/F4A0o08EsMiTCkqHVSnSeE49S7Ym97dXHORuV96ZZeSEtb1zmO68MBUZ9My
EgQOOpArxb31BItUCo/OBHaou7yEI81dIJRF7tM8S04BYGJUB/fJhYT51qubm0CtoECo0WYnUpP2
iKLUAqHTC7Gvv8i9lZqDcm4MbAk1vJImlREWrpRw8EDdxJH4Plv0sogm2i7j8LkGDfc23axOafDo
KnfvPjBRHtSixtnb+wib9KrujOCr8q4fVE4RTAWKFdtgh3uPSAj1XKjnZ59ZVFFoymL14KOk5Jyu
fomPG+BpMLs/WlMm9CBX+5AwhrU7cu48yIXRNlx1LnhUFfhYJY/w0FfXu7YiPI0L6gOxAgfDNTG4
5KMBZVcQ5AHWrZBXFX5OMJ8DKbTmouDzpc9g3jCGTqn52sY9bHxckI7fFrW6UOrgDk89LycVL/hr
hRCpK2XHKv27e2qS7YRA7nPTJfcoPUPnabfBZ471OtlESi5sDYTQPj/73WhKg8Waj3A0ellsYOGT
rk3L0NeGUD8BVG89wM2h/pWhQYK9bO7fTE9Fh+7sClI/9OuuGup9tLP70gDst+nVwwu9M9DnlVcF
nyLxpNPhIqW/QnaI/33BMB1B4H0XhryCPWGqJuSXgN7hw/4UXD2U4qZWuXUTp/eX3SSwpR5UofwD
tVrACktWmroIBlxVkA2OIzPMsESiLLFxJvjFQaueyL2/DzjzxZ3ye0zPNdj70c62m9K40YvRu0Wi
rziU55OvoTE9emlgcr/lHNegjTDSkDfOhRUMEYEM92zjndDyNbhxZMeEwYyjRA3WsjE2sMOaw4oI
7UQ3cB58+DppdSJkg0gcvW8ISyo6D82Ikhn7nfKYcGy7DDC8ZrOQqBBGseBvCpY/hdGn0PwH04Iw
ivLC1k5+NCRlU6o3RDUNSnEmR88cTG2AXgRNkWDZpdHmWvGojQHxchGvr1S2HmDQhE3pjeIPGnBs
07Sbem5LFLBuoqofbtmuxybl6zZR7N+L86rUi/OlYtB/sDCL+ilh/iqQX7fVxryejjdgJofYCpE3
sLzsq4wzT9S0FlTStq3NRPT/tu1zdKaTs+8pnrB5TT92fuYaPomQpyTf2lJUF9/h+F64jugCkwMW
SMF3RP8JBn6NDw8KiQb1AoZG1+hj7165yrcg9Wv+hq2QN/F0yprpqFBgdgg/ykXrTjGXdlkRn+C9
NZzru2b9i1z9nxGJ3PPXiBTpoe4Otn0dN5qIA4DwNjUyGMJNzNvDU7KI96EE/f2bysW5oigH+rfs
7D/uxNfjN4v3IhPUwOFLmgAu4fcohvprKOVis7iWjeMV7sQupqsxOR19lMZh0I23LFRY2l4GXrrG
h9NyN1NogltSJz3RIgm88zEWOGXZb6XACd8Eki8ScB3UkmLaKLKgaiXu7l8j2++OyvFmlznBuUGF
1vRDoqzwzeO/OFj++ZKnlTD1xkPap0U+PnxYZJIKuyIxwmtFfW3bvLYRIcxkDo8HZsEhVuG36EYm
fADT3rruW/uvPDm34YV1dlTTv+61946goLzYKf+M7+kwTgtVf2T2NccO+EQYQMxmBpd53VzElld9
acOz7phzNbRZg7ydBvcm1L+RbryJl3/KcE+H0u9h/BTAfq2Fersp0DWYpscl/niMasKcEGoSvM1m
euhovr7KvszAnmquDVawV5HgRJfwND62b5xAWAs9dj+m6lYIP0Dd0FUtPNQX5IkEoyd+9PP5dkiy
t9tBRSrDNMipWRr0X2HZxH+v+A/S469HeQr5TsXlahw2t3xsw49LfQ10RUf1sq4xqzuYH5nzOz0C
+BMuxS/EKhrBm+9/0dD5Zyqf0qPHY5ftqwbffy4D6+AZ4T46EGn1djFmoGe3XVK/PSaPE9K7Xt0p
Vhs6/De/Orr3rVd083b/7/G8yoF59S3QS4YKNPsH0vhraS1Z2pWKnrPDviEcR1nQ6DQkN5cgFE5B
fJ286zANDDQldm/e75/W1fNK0G61BRqcW+MHEvfrmzMLUdWzZFwod6DzrZI4czk7bJnIXAAbIdVI
6ZScP6uW6u+DrK0N3sUVr4dgIPCJRrMorj+dMTujsVfyhXzBjbry65F2cik7tncniC/lwIBUcu5w
0DXohNix1SGXhvFAIOa+WYNXe0L+NYznU2jXULKHWVzGjQzNpGPU3fuS5snUUgQkf6xFEPq8d/f2
TyL+n/n/9a1PZ0uVHXe3XcW3Gkiaqa2SbC/ImtAlWgo0ZcROum8e80W2Bdjp/8/2cxRXWY+qcRWP
WfURQEiE/K95E/xz2JFLMzSiquES+2qoZXrvtvmrKQZKiIsldUMUEp8y5Et1ukhZur2Q6VVuvfEQ
10EbeW7EGpW/uvA+TwHn97tgWn5RqdQxXzVBnCm8Zc/BdGmW5+p00M7scenngiWacEYPamImqFJo
ktmbvfQKgvz7G58n+V4u0u25oZ7HJKfe8TPt3Olc/lhNCaz26kHHcI1jhdYFH+nZYeaMAeT3++w1
6hWiurkgf/p74V918UxIC5JmWIhjU6L49ypXpNOWvtYjI6VAvPhIUEuc4bRHcKwa4OF7h2ZrH3fg
eAhRoU6CLrjjmW+YCa/CVAZBMxExX0vC8OHfQVyEFvF+e89YCuqpgj0hcFAUtWkHFziqQM5MH7FU
fcgwH/X20aUKunelOJwKJRy3L8tN6rMuzthO9og3EBd23E92691r8qq6/aOHI+m2xowpImb5dS7m
UgP2jHHKxswTzCdw7SoGKmiD3U/uIlZ20I9BvFKJ0ryNlz8CY+frSH/tmidsSCBcb752AMFooqfJ
TovNcvWIcmnvrPn59foc9RBaQGBuRmd6XCxTT7GC86mVb76MsrXVYqVeqmV4PLQNxPPtyfUCxmV5
cLUTidausUa9Hykt7epGFhE8ujZ/bxX9xRnxz8M/bZXNxdjr6m6fjdUhMFJQakJ5zJCSYx1vco8L
++blIl2QZZqgklBTlDm659LnsmqPahoVFYbXbn3y7oXoeMo1jXaYdKj8UxpdVd5d7i149wornhUP
hJ3IuA2A3m1qB9G3HX/TuXjzRC9COJuFxL1WReNSe75gSUuMOsVeaXy20Sxxjsi1CAXvR0uFOrF3
NwvqIVG194/sS805csdAwOcXuauC0L66Jk4zXzpVIdRWvo4Lwd3fopzWOiDKFdkITzS4LFzr5kiK
TxUtbze+jGWBoo++8x4ntwC+P31AkDsh7xTdpyUU1GWOysjizcljvLhNDUzuNFviLbNQUnwKbYrS
0PMDjIyxHECEsfAjH93XezgZvDlxFpTBFUoZfxaZAfJ/oUFwtdjRxTbcW1yPHhtQJllJcRpIIIph
SyrtFiIR9AYRo9ms9518tI/OMe8o4JG1klCTj/MuwoIl8pet7VAfFcmjlZ7Cx9W7yJFMdVNzz7Nr
O20bqzxa7D1jD0x1HzVWhxV0e7XJWqDRTDTLRaA6l/XuGh66dE0qq3Wja9TCVFiOMLo/OWdYp5kv
tQ2UWjkGxP+vERmg0CZ5+9JXzgEyF6f+Ayq2ytNopEnNB6uCrhesnUVc1O4d9XzZvYJiifZtOvK7
4XEunVyZZAtpkYVzKHmbFm21xQ9yF6cpkt2ncTbarDTv9lkvqy+SINrhyFaYA9l2EJtJ0vF969y+
KcatISMtZiVUtH2M00AidKByRzFc3V946gc55naeN22e9sJvnSjiICo4tgUht5+PGiv8EJMDmtux
6l0MBx1jnbgHMQvN3eTQanffedfmq4b78Qa/0AdnRoTODU209r1KJHQaD+t870Gib93ikqOEGgzK
EPee/X0L0TLrUbAsMYJCcJq1XUzQAfikryTYf6hLHMM8TpuL8SM4hdVs0dW/jfg6RnXoYxvL8yyw
wr1AfJp9Y7ToXRCPaBIhal9p7uSjByU6PSxImNWl3jm2mTfj7Ny6j2QDUoiO1pfaUj2+nrkom5zp
tyX0X9Xdg3Lo7OfS7OznnzJyNHgbuzk1FJ+2PdRk7exM78F5mvaPB47dLRXDz2ug2DB4OYRxjk19
cvMsQve/f2Ptme8AKO1ImqoASJWV3jnUrvIBWxrJk3tozFREkAjxFZJnQEWopkK4RMiGApYdHnX/
ERamA4S0pyEQt3Us9f8IO7Pl5JGsXV+RIgChgVM0zxKzfULgAUkIDSAGwdXvJ78+2N1Vf1RFd7lc
tgEplbly5VrvYMgvA3w8jlTvz/Fxn1TwjUnPJiFiqtLx7E/gdwMrVRCRGhlSNk3K3TVGtq27Gi2I
ZNQvG0MHd9Ubo6BHSHV9ouFG3yrUvH1h5BxxrWcwia7YF54N5Axzcu0dh6KRX5IpcDsH+UO7me3x
ThV6NL++HFQgtbtgvck4cIlK5zg9fVIf0cw79X0UqHzkIp7bG1d0aGj2RBqSsGilvuaifOhL6emX
CxmxaYLCwnW0Qbd0nu84aMEsrmzO+RoCFznXiKiky/KX7JbY/DkcKkc5Vt/7rxvmzjApENIbhb2r
ZhRxOYrSCYvHh0ckU1ye62/AT4EW1rZqw5HrXk7/BT05JHL2vZnXdre4VXPURYATkI58PzpbOl4j
Tjjgdt8VRV2KvhqNS6qdrNjGGNMK5oS4f7kzKH4I25wM7rmr5mNr4lIZ7MkfS2M/mV8dyb9mL+/+
wJFsfltUXvkxAK/4fhFr1hVqXXnSfUpr2WqyIT2t4PlHLF8URa5od+x/0b3K3t/NrvMYzkl8OXQQ
/FO2DGUnFTzrx7oORi65MvgjY4JOzfaFgqD6xTPpk9x4xH1AMvA2b84pfvxqudm7XZQjcxIjXTIy
LxQ2T6hMyKgHTc2KMzn6wlst1U9Gr/kylY+L9QwZhN47x5LPlfM0J0ERTG4C+Mwu9C9I9qkqNoT/
PYGwYWhALPACBmH118rhJc8frYr93nr/+7I4XdHgLB7z+rPOqliGWumfonO2j1/ALoQNX3Wds6dV
X5Tw1c/nCHKC4vH97eP8AcXfGYHidh5p75Yx8Yc2+SjQ7ZM/zbrVczHMiK5U+GUmbjAcdbfWyWRq
CqXdN/vxhPbfRwNDTmHz/WyIKaFkzz6Ubi4lr3icXKdmFw4Pyh7TzRAgrTNyoLaIN/Nhtz5dChaS
2x4q9wrjIXolew9M8yNVkTwAzi6BR78VLHoUMe2cvIYzvWo/sHfaKnE6SbtAkox68V71EJTWT6cg
EgVDad8j1LCmSeXL4cNmNpKi0lpC9iZmkxqT63wXS9nsjyBDgWhaNNjr6BnnCzkskrGQQ9109qN1
NasMZxbh++HS3FcUp42HFJq/ZJ92NAC9G3XFqUEzTwZRUJvqYWgTOiVoCvBHo1iG479po3qhaC5z
eMcRbfx9pZqLvElQJHKU+1fvlWmJfhjc3GME+56IJ4/m+Vvkb0PYMH3TLizjdwMiY3BHH3AO+wZv
hTnj1asGNYfGHCGr9XN9m+1Aucgu6SexWTyM6cUAu7SXCPx+IfnTsfNAJ0JFPOyUO4isygi4jBzI
cfQ9T4WF9cmMplXWEC6/8rtZExImtvpypIk1A/nsSg9kvxbjt9lMPXmhoKhWuukTe3WwERSDW3Q/
GqIOXZbo9aORheE4mBaL6bdegEIy919F9IheU+Oqm8rInVahjn5EF+tDUCPCu5/fidnXzVn2x3k2
1MuzFpS9V3NhlSs/zYJyz9UeeWra2BPaSNK8/lXYUS40FSiV9cZ1OX0aTaD/3CHltyZEGE+12SWe
368w3z0yAs9ky1wYrxts6ZZjq95Krvw99gQ/oTculfH+1I5PT5/MbxeDFoW6lVKhGwLU4JS90fdB
hRw805OEEjcL3oxn+jU8jefX++lKE0KRdDfbkVmO56/eGd/sE/papXH/6cOLPfpCLHXzDOmYgBth
q7o0BjW8TmgAXX7uP9jHP+ZFJiEoVpoCgLef3wCQUtx2bsb7ODFnr/kkKXAUAbAIM1FjrluF24NF
N16KMz4UPnJB34Pv6N/E1ueyRj/uE836UTBadY72cSFA3z6r3WniPOj3cBmlOYCcBauakAwrB32r
fbRmrTjX51x7GueoPJatCW36im+9y/1z5yPYGnvaruhO/kuy//fjC5QpEdBwmBe0LlGG+K+zWy91
k9mluRPRMlw/UWTRvCtidmMEInJ3dBhCwom/d1ayq3vohdIhbqOH0Xuq2duz6O2g/9GA/Fc9JXr7
JBfeyHuiElK4JVU4zb86nXnybsgN6Fbn9e7DHqMP0rv/chd/L70L7Z0phstIpU+oCv7vXVRjvR49
rreW/sSkQBACHli4/yTnnJgKoS9W2fy+df8ZlT7aKEJhmAxobI/BAiCOYha2BDUGnQTk+no7X11C
QzPQlKkPZ/tuX4mbxhQJlI/eGyJU574a9E8mO+SEkYxqwtm/HCnByv+9CqPSQJABfKiUG2XtL/W1
/Nnl6kUfteuN3RHDOVHumt3OHANqANjNf5HmAITiN+38K7k7qFHAHN+nA/gp1SsSD/rF/PS96n9f
sTQvPnLAD/BkbWmPNrylzR9k5kJyusV6i23LUqnjUs3cPEz9ar/BCJlDb5EDXV92b3FyvWimPgVy
pFR2cXXJuZ7IvqxajcpiMPOW+CEukbVwsEwDJSRIfnujiH6APSfn3R30v+aVyXKW4ow40mzd6MZ2
72oe/wPb+XSP0HO1AqtQaDJLkZ38VrvOuEZHGGwPi865p1rD3Qo0Ewl+0G4nd0CpC6BKjqQA3Evn
R6BIdvIOtSocZS2a4okaRdRFoJGDBPksXWFb7ghcPcYC2ykYcQPuH0cMeqycH+bAsk8r4JwTzIQt
dlcQ25QyOLjRouUmvY2EyjsGaLJsbWRI5TjaOzvh8yIBqUwwrUPFWTD8EB5zl8t7AG4GuS7QWYKA
E9lT6ws6jUxVq17QFH0LrfSxjW3iPPgB9r7Ift54JwDL0uZBYNSm9dhAXYYfhH2oYnJb2vdOlBdU
fzY//yTAH1BeXYsO647z3V6gPURJlJzZ2/8O0PgEOAyAauchi5QIXJf5WjREsLt9N2YuSApBABrc
8Vw4P5g7bjert5mWimYm2fMPoxyNgApkqGQi8RXsulDA2RgZ7irixZx7bHo7wHPhfGcgnkCeBDts
XKDn1+QCC7Anc6+CP/OFod+THrXHa+8Wr/ma7bl8OaDdYqzsZEafXpsnXzbKv5iTIdrWWee9+TwB
X5LRUd9p32Cse+Dd1icM5YXXdRaiCa3j2ZTc5EbIxgNkIUg26BeMrMiEyWguFSKpk20wZrIjcQx8
z7FC/5oACYBAA6HmbN4RrjAFtG2G+SMCeRgGzpMCm56J8SWIEy2vq5FmQLzMy9cLgJnjuWjXw2aB
xvGeOUAsXvPHlcLA/QiYESCR8AMoCktLSPKqCloxMurm6ISc1jAW43oB7UF2OCf5es2nyJqZeXJk
GyRhxyPh6mD5c4DGMD7NmV/55o89TQLpx3vc5oDRII/TPQPVNH8tqnmJnp6R20azXrr7RQ5Lol4S
c92MbfJsIKSPGh1wCxhmGaDTgCmOrD1u9NKCvNUFbJks7K/PSAasNqG7jAyncUGTHFk1ptFOoE6Q
CdrsBML2vhYAOAGD+1VTCqBMHpZWpEyMu+KPLjbjbmATQWgyd5m5rG0A22fm1D04Bp250TmGzYMN
uv/HLPgjRWKOV6tFE3je3UkWv/uQS3rjzArnjyQRChrYBgStFsM8z7wVWpGSVeqWhtTaAtodwDbq
ij9/yBQPsM4ya2cUvyg/GPiPe/Wvl0SfxIOxt9HErImQiUAk4QX4DUJ+wIgsW9N1zYo7jBAY4jwZ
ciaG4gdS0ufGCm98nwOd3hUAbYqPL+IrU9WjWjFfKXCRIL3N2Ds+7eDpR9EXNLmFN4YOxzDTCxPQ
Y7wTPS/BbmEhfIkxxRH0nJGMW2UL+WIs/JiRMiYfflo81+4jYU3lCxDWSiIMG+zrajDh7hKwElJg
OpNIcty6+RcVOLgFnoewJPUfynGWUwN6fR+tRqghXQ8ftdegkf3hvz/jeXgGL/Awt3fk8CmRCGAr
lNTd9GJedjSIkacDb783Bja++W9h/zLQqAVFSYFF+FxQM/ErQKUY/ttjDtAqnMtXu9gUx5EnHdCK
ugpxGJ7caXkhBRWlTOcB1AYcrnWzLHHO1+cHBUMWcxSiGIuqHy7XtChHZqz4nCMBIoISskmrrihS
xZV3uyJFS2iIkMrX5ou9t8CKhvbDl7d4zHt0g1Da6V7mWVuRsV/M2aF0rq7MmVj4OojFimbJOm1l
w4I5JZDrH5RExgpi/723vhlLKSWXkwxKdhwOWXs29MLAXWay5Lq+u9fmHNO76Nh9Gvd0gqLI/DQz
hs1j5M6wJTwvL8WBAsk3p3d57Peae6GKhzdIu6neaX03pPVlJ6gdZOCVMWGuUNrBuu6SEUgijjEV
SbJgBIDoRqdybSyfwZJqgvFBI+NdGPpgX0+uBuTKenJfiq/+VE6+BsJ2caig4qK+0M0e6wgSlxM7
qHGG1MVnvOlHrcYjmkMrMIzp7ICCbW9O7+jbgM3n/eNzDPn3Pg9DQpYVG/Laj/P0o/IECGcv2b0J
hO10/Xo77ZNAGLA7/qqMMJXAeTf3gbf66BadgVG8Y2gDT4yQRyzRBrcTyZYjzBRoOigGsiMgQEiA
Oa23sMAEoey+6tFPlqy3JRuPg3L2R1LUHXI0oK9zjMYrPuH5x3EQFw8/DptDGMJMG64ANgafgoe1
nXLZ1uE69w3iyXE9sAsvr2th0CqkRmAu6QEsR2Ih/gCvHTDcIwFEsSBrjsg+DYDF6DMIl1yaRE8f
Npj3mo++EP6kWgAyHGR8jQPFVxOdYYMts3arNOGdeJzdYQ9pJCfQDVHfOeb25KsxKLsgFrzlFmPs
qEIFSDkI2o/DQQ2uxrG0f9ybNM9yWGiZ6+9H83VjHSjbULLHNLqYHzUvO+8C8/hwsHczNzRPq7m0
+jedhv+je/W/2eNf+qS3R1EOuUKVQnKhVhqsZ2EuVjkp4sNCh7dknYpVytiTf+UJg8khK9r8c1L+
B2Pxl2IJLQTcEmiVjyB8/6W6ftLH1TuXL+36nbD1veZsJRQ47RV9gxMb+W2+nUMbZBZv3hBQjMFZ
s339G9VpPPl7I5XR+K/L+EuD5vU6tfrpxAkHmCS8CCUgM9Kd6PO9+jp33tct7eeP/TzR3kF+Mr7Y
OQ4jg6M6NJM3HuZ1/DkLEnl7SoagtBazk6HsA7ZjgOEyhNULm/JpBX3K85h2BSzW1lJHHH/n30r2
kmzs5BBEPMQ5ArTAxuZ6OV8rcO7wgfUL4TwLy8p/jVGIpBq+bOYzJ24/1t0nh5aVL/nKkeBpnl0A
5syf2y/zkcQmL+3jkVRzH0/B7hvEEbxiUJqbeVkrY65EzW9/+OeHOREnqL8+TCi9QvsUVPLor459
uqoVxWOYNADQ8UixXr/QXW8uCo/O4AtJBsmrzMoGy+dczcninz9c/ntHSqWB+P8//C8TupdltevH
72Y9dbC1+paSG14RMmg91cMWAiGzhyGwFw/qNDPjaXcGEbAVSGy3DwZrloLg5eQ5MaX0ny9M/T/q
gf91YX87d3a3Up/sVUbljXjI06HDxUx3G/REpnCZOQTA1UWMl+3KHT7GpmR9aXaV1aAKBR79Zg9h
71wigTmvvDwUyscUADlplxlKyBDpKVRtpyA+b06+BD7sAFu2znG+pEZ+im7R6EsgqP75nv748v71
SeMPAfIAG1ncOv4y2PkgV7d7QdsZcF++uYXonSC3X2YAzTk/9TR4T0lLa+KrjjSE8Dvrspo5U+qW
UjrzGOV5E4mjXR0InVdUqGR/lr3JCEgXEN0Es0e9tvDlfzs0q//Xmfm/rvuvgImZdu6ntXproIid
PGnZmO9AR55WtTrh8xA8j/tMhVr9tJ6+bCsuOqyfgwucMmyoO+vWJW7MO/WBe9TZFXIxl2j/ccIb
QFS4AjTXpyTp7i14x6XV2KVVRW8Mi1Z39FARNfe0uHTeWBaejxcE0zsffX0JFgKVq6BHhv7lTP3T
qrTPC536Jgfaq7NfgNPzmAje62fwu/iCzKxGTTtQmbIyAkylixPyXDV61Ht7zhFjV6MDDuDcePin
mI5LbRehnBxQ27bPVrt9huiy3ebQpIyOnV1DPIn2Dpo8I7dwnoAEz9EpmmbIUXkchTlVEAcnPvIG
lkTHz5NTQLc7SifuGbuKGVWNy5dOA/SfZ5cq/0GQ/G1+4TyJUI86VUEx/W+tZjrTqvyh1u36BPYW
kWE3z+htqr4SNMmZld0GmNfStpMW/PgSFUuJA5Jzp//cxle0tOr4FfXAut+htKsX0vdUN2bfNCAe
FEM2/Rlbkfe3AsPhnU7iKXne8rlVIzSeNjPEIwtHSevgGuaBkDOmuo5pxDktYx1pWMktD1O/42jb
UAG7M/UvzuCV8dOvNmW8d/LFI9Q4aF+Os+U0o/mhITytRo9vqifDd7mpuJBltTkJAwm+iO8pJleb
ajNDenzTQg7ISip+S3SrNciufM8Zb1kfxdeinE+ycTL9HGUFygAc2fYUs+4cul/+w+ytq/3nEYY1
Vpsnq4sK7+Y9/VFcBxI3dYZ0MELfVvZkTIbqZZWMUPY9OU/3bFEEdoTZ2ouCXon3xg1Q6t6gtkyX
co/sfIVMEF4zLmX31SU4Oa+vIkO0nNef0W0+RfVy4jbRC8OexmFiO2oAX8B8h3vnbKhBa1InoC1R
2yfv6U5d4P/uyx3sLh250s/FKl1SHKY7PAq6mlrQ+g2WgdiyuJP1DDrJ1R4QMtbcu4OdEotyZtcx
NevouqrdKqjcyi2DSlz5Ag30uMJwqYobB2i/j4Zbqvu1f02uIaQTF6f3gLaDh96Eozk1bXNxWq/c
3tGs3rmGrQ8LzaNWjr60GnXmLVSdvV8FJ7yM75FMlX8fttHel3Y8ZqZl6eJjEGDt8YreAZX3ACfU
QNlWWVvh43D5fW/b9YD+VWuWLNt0H563r2S6rMJ+V2z05SnuDsOmXp3j5kA3f3OKEZFPJomO14Yc
66s8Om+br0k6e5nTtPvqtlp8/arXRJph+36bw9flt8zGX+eEf5YEJXR5AuxU1gUNzfXFv6GTPNbn
F/9K7uZPB0CqtG9o3qRvDy3uhfiqgswDJrcqGZdhNQ7PskDNIdUt/kwLntE9k0MowbxEvLQMhlWT
dqvTz2vTrWht0Yba6Md20aT6sVpcVwAUnhv1+MKNhx4HljyIph3uh1N6OUyOk2PJYrwsnnFFfSK+
x3mAG8/qik5zG2s7of29wmN0gNFwqHhLCjFTwcfSP9tjfqg3o+NpxS9HYtO5Uj6H9PXd4JtHe+1A
y7c+UOlqOAaKakJ74Isi6nv3DaABZdc9oOxpwkj+dWwP/Kg98KP20B74m/Yw++bwr+yem9NPwy2q
R7KHct6sOnFLYD42MvCBnUKyBzYHtJfu8RaXA43j539G4r5RdlyE8j06TinzHLQdr9B2CpXZyrsg
RN1Cakw/HwWq5bx09s2nKzs6aLwb3/L1zwUrO/pTug7DrVlNj89NvSg+zmm/4SLl3SmdcuRG5XLD
bbQbaFKLflMeRD9qJ9rRx2EnTy3GZUK7GorCgS8n3vs1r8S3/J+aLb/mb//zG1mMB9+Kl9TWf/6k
3vBvIiWYhOpAFZhBpauLwNGh9/tACjQim+7PEtCj0cRqEkBZ/oVwA8IZbnTvK0m9kZaRebFURyRj
dTyEyk71SZhXPP8dvcUB4/GJ30fskx4KOtYshJDm76OJr/qyO6aILSeFV7BFT9mIJ9Y5HCdNKByE
btCgHjagAsIvevRLjJYcPcLZiQ/qvAnoGaEPwybuTTLJzknwJiA5KhhFkgftjWzrjDI7zpiB0HkD
3G5H1UGP5KQ+ivtiHE40MZhrtFp1fASwWwQH4d79k4FY3j5iQ8oUrNLGtEBejpJItC7aeOzOLCAU
uACdbTCY4QAjRMl6W+WUQKMEuM3e26P51QTCVuMS9ZGy7ZIu6TP08LEMa+PzCnFy+/Sj7ZoVj1rZ
XcSMFrMzf1vtgRmFsZRkad+iUPY9+2aav47a95OfyLtI3hX4huHItqsPPPoaBypsJWq2lZbbgiLy
OU70z2k2W/bHE9fOxGBDU2jbPP0p+8QTlTF21BURGPPQPqbaAyOCGPAmYCpBZxfpdaW4T6dbcnhY
CRV9PROPUAt6RJ+mWRu3/jjc+zM25iYUQVdLsKMSw+6yBTnlIhk8LN2S8Y4onij4V51XryNP0J3E
DL83Xdzs2h3RdJ2Ru+uZtiN+RqNNk2JuuqjcS4Z/QaqElb9PBSSoja7LGk+DMnoEhLUKv6en8w5f
0d1+BBe893DOim/B44smTneD5H/dll4JJ6Zz6/B8AASNg2PcxDA1w1k0ZCPvlTaBA2ZSWVBK6bZX
Gu8f+w960Ofledn/tutiqUImRHt8e48wNkvO6SkdbeRg+Cqzd0Aprl+/g7tTr/m123LN+kexPCev
FrOrZ/RJBLbGwQVDgjPPXYTSR0rqENzSPPjD4XqHj1UfPw/dqlpMIfMMaMPbV+ECajd0GZ6WYiPo
DxBr79eLIRzCy2LvX3mPjjFSj8yg42VDebmc82h33WqPWZbsij9+eDXwtJa1hwXJChhMjVPCNalY
xn3cxxXOem9KoZdglM0Y+zw5OUN4gh08DlnmyWvTrDhnBKNoZks7yLOD94ou+KFpAbJ3GxS+LBAM
WF+J+2yprYTcu//c5Avlu45Paem+PQWnj/tG3bS+5ubuO4QnG4gJ1WZ8HaiVsie4V4aijWc73c+D
R/jacAfpk226W+Y89jfPtfy8RG3UJeLw896Ot8N2BjzqDj9UCx5s5GWgsQM/lsLATHGvtDYASnHp
PaXH4Lq6sOcM3mXxFmqr8Tt8lsZ11cZTBo+oy/zfFD+M6eqKeF+M8kzY8IRH6vzGjlB89HGTTgjI
o03NSxrxkvrwZ9M5i0F94VU33k1riCPsSMXqeaRb025kIczJoobvlhLth8Lkt+MdFhsEYYT3IGAe
2g2wGLi3fK03uIsRhi74HrKUIc1CJt2BG2LDQ6uDVBC3OtDe39VmwOCNp8NT74/7z2HHsqcj97L4
Dmc9kTn+SSXLDa4Z2pIclMTxnTS7aSQFfxJIlbh3w7lOz+rDZSOSKw2SL7Rb754pQZ31vyKt6BFW
FsShxTgsg1fcJO1aYwmQeZ+Xrf+frOB1aHh293UVDQHue8nbmzLA559zWi/U4wwUBmNAYJls7gzi
69Au6sWf7IEvd4xKgVoxyUa8Jg9OH5e4WrANp2Irvoudr1vV4gfkGq8YlU5SHK4nfpDf/LmOMhM2
cE1SfZ548uPKuPiP5cW/+B0C3QJ4k0GG/u0S7UsLxK/enhz2C8xo4nJGjqIfm1SujV5MjtVJBuUI
jvAdigctrhlQNOunzaRFiWngbSvRBllyNAHyR4DIQSGsOYvQPd42S+hU7y018jyqw2lQZI1/SUe4
UkqfZahE2uc0aUEIvIzTIU/VRF1V4cPXccW6+ZPlno74xS7T21GJ9JCOUxmhLUpZfEyvrw7ZTcKJ
N45nMREkyL1ZJEdTDy5yAnTRxwkp2H+c8WPR8JmaxTIX8Pbvu70rL3LMRZ8h2A0L7xb/4lUrmaJn
EYBJzHB3w91DtykAH4q4iFVhMALWSkrPmerePRLTZJo8v7Xo5u+53Da8795Oibtm6e2xZ5OtcrV3
7yigroGbx1JWhS8uBUKi+EBHXfLhScX3ko8dlaVh73WlGr/LQz3BM2xTuG26B9eI5SX2p09P8aXo
mU68iVdw+L0jXsnBd5Ons+x6PG/2y+m3sEnDP87BUynFkg4gCWePTLelrDuOEq5/S9gPwEjTgljn
OGy2KRgD62634RgPGaSuraUaNPEVLejeu/rcI9a5J/8WvaM7xnCP+OyW6ZP7m0UUhcIJCabbLZ5e
F+c/WlaG48Wbzn4Pgac0f1CjaKKLfV9xtI7lY726HapU8ve7aqVlo+/G7Vwpe/sPf5Tqab8eXMWa
JHdbCMAhVbWb2B1lAiAj0RlqOrRdLzcq2jM35+UVEf5JCsnH8wt/LIooLcWqq09fwS5iwHz0CB1Q
NycDpJ2LY2E4WVzZSYvwElD9AUKYgCfSzfHbqB54Dj0O+7txHsgyTb6RCC268SqsKSA0nGXIAheT
q3k9FEjCIcPSQCIzO+y/CVuLcW3Wq3ZijqF3P02JZh9xC25lY/WF9XgnI0DNQF1ItQvxN3pvSbP4
rZllYdWFKfP3ZJNXc0yGeciRZsOZTDPOgAw4HSeNBuRb+szDKtqvRgz69ViBE82muSmhwHA2Eb++
oB+Ep2Ay/nxn489X8o7vH/j8xQ/03VNG9me2oFfGBuTmn2Umxc0XPovr65e00Bb7n3JNWzBXabgU
5Gj3aBThiuXdOPNorvhe7AfUc4hEJGbPSAlrF5PZr306TfPLXP8Ytv3vDJORHtvWGzqYVXT7Oi05
Q0JqVeL9j5qyWLFSCmT6lSPvDGR3lJ45t01S0WmI9yv+BSqLeb++ROLTZvbtS1lU625ZR/xu+lGu
RZKyvW37qXn90p9EEeG/idphclm36EY9CY03j6QOz87FE5OjJnn9tln+KUMsIh7OcMGsP5n5Ps5F
+1UnotT+47qF8/b4KlDf2z7chwvf09uHU1PI9qtp/XuJxkG7vgWkO8E0rX6BhY23gL7L3+dl3lHO
FmC9U6J/tDTi+VNMasDwZXkoXtIFufDYZPynNFvZCw2aURmOItFpg9HRYrqcJLfCeNCxjDBqDMZu
sZyIj1/m4TmAipYgl0O8oDRsTJbj7E07dxaTr+UhHb7pUrHGhLK3sw/3SCXmuAapTHwsrGiHgqNL
LiFrmyri060SFXtiLQL+XK4AI7IJ7TmMvwOVGDEBbvRKtEhwsYp4747jMsK5iYWZE80mREYcp33s
prw9PxmwqZwRO8+Hi3cJ1WUluPQQUacwPkUtO1RpR97BnYpf154OcsUdI4gy5XLg3We5N4ZGrCC6
QBM/eG0pKgbXeE+sexJpZ9iIE9XscYaB5beeyBh5b2TGgJCM6K4eckDAnepsNQS4qUnQpa8LTJco
QarqVsCpJt4lqnw9BeMdgPvP9FTHRltGfLrIZIooGG95lH4cyS4pFL/CV/gM8x+gwUcpm2WPjbjE
ymtNulM9+c/8umHRAg3dYJ7NRrvphN58ScGydG6BwkmAUgQmnIxegml3kM61aPC5A1xHdZxAkdmi
pTixWyr7VICwHryET0+2OP9ECD3xwMY+fVsqPe1KbHmDsf2F5csWMVmW4Y134mJ4vYa7UOsQNRzw
6fCiMcQxTuaE/U1YINfhPWxXvXeKx1kdssWMQfHn4cjrtix0nD3zSNDxkdf2RwlQX/cco1YzTeRM
ibALDSih0A4vSQlJENw378H1LqfuPZx8q7wXZ71k746SMmx3KOBspE99qS/ZqvfL/RK/0lECXv4c
aOtRMkqUTz3MQ+lT4VmctzlfT1ttgT2K0cN77dIKByoprikxlWza8B4YMpRAyJExMEBwSvbZSt08
aoKKGVxFCIFiEstkDRUhBhrALXAG5+GIzVdjorxS/tqrV7KjJwyjPf3eL+WMa94v1eTM/lyGXGYi
fe5vqG1Mk0InqkKsQQpsjCTNbC1HGv+cg9O2jPQUhWoHLLAc4oYW5Z/kTRTuL4Q2Smi+ttCF6MoS
v04Xv03hfcbjeX2rrM/myHBmo6QJJo3RShxmQe6L/+L+de+F4DlxPHruFBKT2ToPLzs5myQakV08
J7Zr770Y4Tgmzkv97zh4OqX/MBRHYZbDFPL35pgRg+QU4OgKNQzhUhdRLdrtWIhaeJTFV05v4p1y
T4saV6Qd5LnhJRQraEbUacOp/favXAWjM01uR40Lnn2youNhqyz24Yg5p0X3Xc3My7FZq/yeeZxn
RPRANh8sNj0VHzJQA0V2llXA36Htj+OldePsmTtPMgJSGOvujYX8z5u7h+iB0WdFpkGfDms2n/jh
vXCH7HDebM0OX+Ux+toq3mmyg0dwNHbQDcOtUAIOCcHNFhlPydVICxGFXzxPNZmh2SET/kYeHoc+
vIstYRDTgwot+YcVGtstxjrkRtyVy8Q/FBvFkZ3TgswgU5c91z5KWu6yoyypskpluBgKPr6zrPDF
Oj3Fo+8qLMMhE4+RHDFSYnG8FbdCyGWYJx58qyRfsa2/dkpWbM5BF/BsxdIWaR+GGVqKJZzQ6lqQ
xtkzGjccbVQ/x2dSPLTTAqfyxRRzGP7AvyMNM/WubkPToXDh2kQA9Imtp+wVDIay6IB0jzNGn8gB
E9DFTLhYQE8KrhYbloNuRShFox05coK9Z4i5atBE0qpMygSed3jx6rS1R9t8mS8rwvbDP29I3sw6
lXkPxMw97OCTW9Tiq46GW0DhwJVpn6B/xsepXhmiQRZRxYKOjuCIeUkm7sk9LyT6LsOmQBNG3d1D
/ZuFltUTs1h0B/LERPvQ4/OasuM8JxftXJWEvg7JamBbU/BF9AKPHKjwrhYrPC456/hxyfCrIXQg
h7NqAClHjIsWSdCcWM2exliQGBLSFataTz0uN9bnbagvRdbLEghYCu7JbpkzNTWFqQlmz5ti8dd7
KJJwPhgCafGmJl7/6SO+Fx1LWiQoLfOcFnTyCK7ExI5kVI729iTd21dR6LGgBGVTtjZd5NTRczuh
9YRlg0VJzPl9uHsPiyT+k4YuZbYckJeeguqNc//Ndgpqw+H0Z3GacfWUdobzZtTJ+rGXbIRkMf4C
A4rLgxCbNxs2yZsQTwHXUQIHo20VXfmgyxomkv1H/ihCiYgtFKdAN6d/SBEd63Tt4xyJhB8KO9uD
SPX3wmyRDYKZuADIEV2sKc3VscVxB0MgFQOzl4vwGdu8FChebbKV0H97hS2feQ/umNgDpee6iu0I
monwNKSxkdGAdLHttcjm+fwqPaGKMTBl+3AEAlCKtYXiFBkklOTOA9qziDkEWaOk495vWyYCCYHs
l+kE8AygFqIYYl/OhZmoODm/OblqcI6ewcA2SWLPTgBUBGvbR4S5Lm2VwmKlgTCnTeHBk+Jo1Fi6
PURPpkHu5MzXqVeFGEwSIl6cLeiQAfnM6t8SjYmfS3j3LjR4mJS4Jufr81YDxYiXJc8JB1KFOqnK
hqYygDouMyerTO7u/yPsPJYUx6I0/C6zHkXIm8VskAeEN0luiCSNLAJkAPH0892amIiemorqTUV3
mURIV/ee85/f9FG9HQJy4HlPVSK79YW50WbGTGNfsqHhMczF8bARETRY9D04zITY2mCQTvY5jJFS
bL+kwUO+ZAbUsW+y3zH2dVgw1F8uln3xnp5wzvzTZeuD8fOYyOFjIv76JbjOnHE9fn23sfBWjGAq
k0zacjhwNZxkxvLKCwSRnjVO58p/dcnT58jYXDgAREeL4DUyA3tCsOu4nauTF4JT5ih50kwIfxqf
6YeortngcGrzXmOWO6vX8sXy51KXelD7Cu1VQ5eqe9WMVRfcV8Jbu3NvwXl+TYbJddtPjrPzGocU
RmD5XOXXaosPYdwkd8qcbAVpTRRaOhGjRoKeBAmixJe7zFXkAc2pic6EmeZzIpJZLvXeJGm7jnhQ
c3lP5JtvcgA+TgKRVScce2FDS41V10fFuIh2qCdXM6cFp3IeP0+kroHSvGj5LeQM0XWHHVdibWr6
9wqk2YyLXUuZKrQ4iODnbUDnNOY1ni4wWVSDIw05jmgrlhMZ9a1HNOdaYmBchIWvT1R2tysJzBq5
pkSksh8xT+Z5RfekpcAzI2thxCZBxzInMJUXzXMNiGDPzbn8mbJNlewXzYSdOcjILL3E1Y66h81G
ZIEDUGDgfp0UIB73hDeftyCbnTf9NJvRxHMcZnMVF558XnK+sA1xfNbJmSZf/J8DlAFHUMRFO9Mr
nkyoULw6rnhAIurUiqtpOStiZZHOK/hVPdPOa8L2QQuBImFpMBs3liXb0wN5PuXHJGUO2NEdHYEI
OCsJsJOYYRIiQTYpg/GJ6WehSFfW4ttej5DsgJH+mn8m0oLnOSGrOuQA2hSkunI80ajceE8o4Jm7
0w14/QiLc2Je6BwqDuK7++LgQ9Ax7yc3CA9keibFUobu7hD8vBgmFje24XtIU5NwJ/G9JGa2MrwP
g3lGusLZljVOy8DWI1YXcXTkh19xQy/ZWhHYxDoCCrHBZWNzpjIhOYaQGcYm9vTp7I7sC0IyTu7k
7DG01gJAYlgopzn3Mm6YZ/CnkcT09ji+w1BpErZJZsgijrKIhfHCfY7JNpt+N9WYEN/g9w/cFTmC
yUDd04lOIFLJinhx2H0n8LchEfjo+CA7MMD59audNEEJM8WEa2GKTGkpxo574Ec9IiEGUCD0Z+El
ythqbHJP8/mN9/Hlw+mLufn0QhJG9Dmj75phEgM5iC9lIJMmz58EZlLHhmfPXoHhMYGAhKuyxzhx
tkkBnRk4xccZJCTO/rOveX1Yji2INmpYbbPwSlCyOK8smA0mBmMtw3SVeGx1WcftRAmMAJ3XpI57
kbuFPf+dwXkf3mNbhKzzuYRkzDq34PRhcBV33A4dU76Hn/GNtaDDmosBCpwKViAxQpycgTpWOBsY
ZaH9zMbVltE1/QC/+gPt4xmPvTNKoDIokmyazq5E35o4OGYLI1BDK66nWYwiYfIgnzOdNTFaV1yt
GNYCfkf1HEgjlKClT887w5MnN0J8pUPFvE7iO9gMvS0GY4S9osmS92wfBy1OZ4x/ZGZDzFjddCWm
NMbBiYalEBBmibF+cMEXEpiPy2HMIbu8TW4TYCCaz/NcD+RIO0hT8sFhBvTwZW2UeeaymFob8VCv
mL5UYxLNA15tjtobel0tthaXfZHYeNJN8k+Zd51zmd+GbAldwYahc/a65IY6Vg4vPiadSZXIKyV2
ppeTs7AWyoIXfI1IVCB103RBpzLOoiFu2OZEgDE1xCQDPCOwfdyMHzHd1Z4LmIn7zUa3MQmx9Ydp
PbtsLDYXFVGQysbVbkqG89XKonNXg2ZUrUyQLHYpzuaxCYKn0otISSv2fGl5/MxW6aL7kHvX/Mxm
VBAU9xdkEs64Wt2CakzMNRVms6WLW+dzhl6zAfqFHbAuKYN16s3boietWdnZQTcjr3bycnO69TMt
wEv0abTcDj1uOY8GqD14J8GmoPymTKUgpgN0EitJiXOeK5G9awCD02X+XfB/JfZawjb//J2tGTqN
7+Q+/8JjKQ1BGsCezRjEBnTmCalMmnUkTktJB2raTfTgJo71wGUbxsSXg7URwl/FzZbNNztfUpRe
trx+p3N71p/Ysecdfz6cUN44B5goQBFNrDPSgdXhHccVS95mJgur3oNffYugmHhEH2OIxvpnLYoI
aGtjzszZ5WSvii1aYlHUyyeWxRJuSXDdafD4LI4MgxuL1VZ4T3jESe85xF2DIrgiU4uNFvLzeGUC
1phsvBfcKzGahmCZigLWZ7FQZOEcDa5a4d9nuTxU2C4I19FJ6B7tOOUomRXjimYc6VLckPFUuWLP
gb4yTPJ1Rx6f6O1VL4+5Q/AJaWHgsjvukT6UZTQZOAIYSOIKgOjxTMF29ESwE5UM7qc3ihCWDhAK
e+KAk/o5rqDgyBw1w+hwxLATgjTtixkAngeCacM3mBTzYg62GSFC40rFG0ceh+gueUwqXJ4H6xZS
Fz+K6TeehNDP6FhTTjuWHTkedIIswmtyXFlsG5xrPuNd9zolOZfK33w7Qi1CaH7m4DK946IFoOHg
RJtX8AN4W8DeRG3/xMXi4rXcNoMq31nyQZQxZ3ZqE6Ew/2pJf8VastwrlV4OEMTNT4jLlXjk1hQk
mw375sFbwzZNTCX64BgI9fkVVdGVl5LkeNjHWQSSnY2NRcXYE+kZDGwVlqao1x1uaukh+OdoLOft
BNe+5Ia5arF8TNRfh1Y6P1O60G3Qy53ndQLrkMwsi/QqtiYIdMBO+F5yazFh7ciDkAjmmpAiTTVs
hQyKXezgahph6BUQ/IwZ5Ha+q0nhdqMRrwOdrqJlnPIc48axoemG9MNwk6ap4F2mlQNczqNziEGK
r0RHOqbCS5ML+xMie955fcYjia87nBFjRhzjC8VEO2VmRD9T7XI+6TJHtoarkRwciuURGWVD3Yuc
Y3+kpqvZJoqJzgZS85W5o5zTqvfkPK63zqJJys05ppdjkkHFE+X0/+fNleXK5GfVYJ9eoomn9WGD
tDlkq1/F7w3UQgrOEwNyIPs56n+Yqsllf2E2z4w48BrKAoUoi+HHCJ4ejAkmBxt+0+1jRJtMHqSA
shAo2GBRE/MJx4B6bMsRA5uDZ5oYHFiCaHlctmPRENFBr+zVcUZaD+cCpoUJTA2S6GGThcw3kTw5
sTljsfksAh4hLDRfPKwvUfiYAcRGasJq/EzyORXWlNN6DJsv6hLCF5dYLRxnwsxQCqwpYnZe2wde
xgbADTxzjuxmKhaLOq44XBwOQfEtj0Ds2aaHk1nPnBiHB04rgz4/nV9gzUEVZtu+RfrqCHUEBsia
exPRa3Byze1VSs9praGfgE8ME80vOKtMdoOKOOSKjgc6vXhmOmX03b+DR9JAkyrMM0sodYIzwypn
nE1kNLTKhM2XHwMVg0IAi2B400TVsCX2ewOiAlzaJ+c/b8C0C22g3GTYGyDMGFDU23Rdf9ecoNfY
CLh0rIwx9i1nkBZiJ+azxtlYgmOXUyHcEmnVwUoxoh7uXP6BdlNb3ChrJS5LE2V0IE966iw9zGeM
mdifqLl8G77ouUUABFGJGhJ9/GvKXJd6KgcZuIwJWWLXOAMhW5jDcIKNSwDYdsasP2yYK8NNiGHh
nrJFvThCjtCmoqgkgcwJesBThf9J6fno//yj+OCcYbryBr0B4f7OUYRlkrRmWH7e/ZqZO2tpffux
r+7tB++P5yf0y+XlR19q8/unsxb/b63td3Vpw8bMpoy+19m0HT/nqA4nw+oyUeLX4jbJphhbr+FH
nXcDe7KZtJHo2NjqqjEuHe2e8mdhHMR9uSCal9BvN6ESpxGmNNAIuehlBc6bU8PyOCOyhiBX5pD2
eTtS5DwYTW2HScYTx+5jwknzi34M3DEfWAHmzKJneezrJCXdkPeTEqCdaDyzZlpsrp4edDsExZQP
NjV/vbVHQC6UfubqwUp2Fl3IO7S8kCdpLMoACGsiLfqTtSiSIYTZSNyRhOWfKPGeb+VMHZcf+Uya
CxrrPTag8pzhmdthtaGw/AWLcVKxzb34Ujm06HpeeDceWz1/eZZ3pHi6+IibeM8pmUOJ90pchcqu
AQlMuP68pREBAoK/CTjYsmXXPoUqrCssiJC3iogsLI2pAzge+BYW5TVNJWv8gcSWAjs8xsQUBPW3
tMjoZ7DKiio2nXp7DXkWV1o+XIlcXP/XWbArwqOf703/QlFuwpmBqeX2LtpPzkhgdRDbPCDka4qv
DzLuwR1I3rHjHCeh4yIPT8jgIJ7p9AYv4kA7zvh0zsMBO5QgiRHECCKdzVuaGgdqdwU5DZq6b+Fy
cKWolaMm0NnuBEGsgdBWcBOgNoVDaM3NUA21tQWBTawVSoyV6Gscb4mlPfexj7Q5MtFQmDsDuE90
+LD5iu7Jb3n6jHLEoftrKFAtpYW0wN5MQJ7U2gU75S2CZACZXqGUt0a8b+osg48MQYiz0YzAMJck
XC9uYq0uBFoBapGN2A+nZ4p9Icfvxs8lqAREfTsWUIIEctMBQlUjMEEOH/4L6AQLvUn61m2b8E7p
iwCbRRzeApvVzVJkIehslUC6MVXCr3Y7nWfLIWKOHYmFD9F98qQX47+5qymLHU/tdcEmROU7luIU
05cHi0O0qRaFIksswp6TBSXeqzNwlfJWQ/jLFg3LgkKSC356dHDEtMo+E0FfEPzkyMQxjPL0wX27
LkXhf12qE31yA9SlQtyakQl8zAEr0BiXtIZxGWqYmcgerGTfYvTe+Q6PKJ8DtwE3XDmKRWc7TAyw
fFEfSnGHuK3ko0pU6VfPQTTC18exbPqEgg0TCv19Bove9Dmu+evDPp0fZzbFVsXRdol0DukjRwm+
NUn6eZxJX/bsdjI4VBC6WwtzJlH6cgZy/l4AVDjgmCHSbm4pGZBPIK0Bh4DxHRXbdiIDYnIyHMAo
qJt+1ARqdtThgrF44WC0oRxgEgak4XOxBFJEePQrJzLQggEXMl5BaqPax67MiGk+uVwuoduqpF+T
6+lJC6PgkVTTI1pEChqAWsb+PvuwhcRgIB8CBQ0HIlNHVOQKIAegP1AiUhY80FbYkgUNEcMXWJik
B9DAUer7GNCwNb5ckuAiJ1Io96VJzr4m/lSl1mZVj4H08bc3k60yLj4GcE8eY2L75rKjqKdjw/jb
AKJhNBM31JS1cPyb6ys5rHgNusAifY8ePzSiW2KOYZ9+adQsWcg2z2p6vmXTC0WHgChue4eJ6RDz
8Gc2tcSDwqMJdVBi/gx5VcS0nBiSOrRd6I5jOOd+eTIw+iV/0nXXW3fbJdlSgB+Mi6JqToYfcIrB
giiWuJNIBxA9WiHK5mXKDkcPw1lSeuLm9zyvX3URR0SdHEVXzBmP/HUrMdKm8PNoSxdUbNAixHjC
CrkSGsWBn3WkUbB9wwNjcjGLmtCQsbO2kzxglfvXLb8TyZwhz4UCiQSTjXkB0FzwaGp+egEABcwc
9r/+lUrBTjMNlGIGDr9K6PsVkKfGxXMvpqQX4Am7chkcZ3wuU94C1Fej8wCoYM8Wk26hLDvST/Ea
l6QCsCWB3AtFCU5GbFCiMakobW4cgbwZPocs/7xiDFWAnOrj1rf4yg60FYsdhK0/MtbW1KGxFWQj
wOZxfzquTIZK+ox2kk3p6Ke7doxS41u0PxLPc2Dm9wS7VeF4XjmPWwALxO/mKmXlAhgxmnIWNk2N
yrZjw5NhRsPg/DU5hxcxbeMuPpigqOQwE81AYhI7d0vhOkyAExdQtlmWXPWHxS5/fbOgIyufIDFv
0uQyKb5ve2WBIJ+CjIHY38Uw9q/Ylt+1MJpCjAfeJY6KSvL/amGKV6pkvaOft8fk9nLvAXqVnhdJ
EMAhK3PKaJ83ZOoIZafi7lah8nn+UfEXcrsvBi4xBMPXJ4xBEjuOlY/A8a6MWhAsrCKSKlbfnekT
eS40EdyWVgw1xcjtCF0SPvYLfmOBMwUMWMWX11Azqpuv7U0a7MY1aDUgdNH3taNHO8o+LXl0u7jp
dz14joP23BuYX9ChK8LwsUQzk41b3MbpqDMM6i3SnGMl6hOIOwY7kD2q5wgWSGb4EqNhDEkhiXPW
s7VzXlOrkAb4HF0wxfDqqY1gWtlw9f75vfwWs8purFmu9IHdkLnRNe9iuJJDohnUGoNZ2cDW6njK
0U2Tux3clIl8jzAqUjAY5yKMsGNm5KMkANpDzXslHRALQ9SYI6Jysldw3ukgE7jTjJ+LbNHusVWe
pNuaCgCZjh3yD/AX9QbMrW/fjGo988ccA3UcisBo3UvYRa83lexOrGXowZi5Qe1bbiyXpAx5zvhz
iiV+q7myMsr6gMgUpCShNTHh5uJT0O3xTFubY1K68Q9nin0G9B96/J9c6CInleMY2xLGL2PEjsCx
+taiVkVkij1JWIb3sQbfRNZ8px1JWTAUnnbxnJW8eI7LnqitUftw+Z0KmUjqZm9laHGCwnlGdT0D
vd1wlx4fNAYXtIr2z5NqofGbCbz09zx5HOAc08NQx/1c3nX8Ds0C1h2+ZNFR8WhIoLzMAKgJ6Wpd
DQ6NBFvLgCi5MlYoyI8PkqQhs11ivXcZSyHhejMfo+IEDwVe5I7BeKDsUMn1MVXvhxVK3v3QgX03
bzTsnwzlSCtFQ5EU8KJt78m8VD+VX7Lu881k9K3BWR2lREcSO2V6Z87+zoXs0SOzZZCVrXLNNUzv
joPhmpktORh4FM6V0PnQETIQJLrRA3xz/Q4/BKhhVJ8PtNjzxwlHQMh1k/u3M+Z8WEM6ukASsgNY
cNgh3j7rTbVGljeT39KNjqMf0gqPeaVY9lBJHjB96hJ9rvjLBunwhIp1P4TEvDh/nw1egd1P895G
r2KkotctkuO2tUbDFRsP2DQk5RDJDjCWwcsLyS9Y1rZ7HJl+lXQ7Kh9ndF4OvrPuo064Tmvx+ScL
+SDGA3Pu5PVD8rUTHyaFOUlGIkQZiysNkPQRIXgHh78njD/38soi0Wdt/+DwRCHNXkNH9Hi4yGf4
ocETb81mgWglOzw3MOS7GF2bzI1Ex0WSHFUtQS7y1VfvQbdiayY7qB2rnPIytphM/8faovvEAI8y
Uid1ZGrEBXnok+ZbBmnuiaeAANm7RNsgftmW+KT5t0MnLEdabPkL2LUAr4Nb86ZICMfAd+DdutCp
UdS9NAJARzg47pp+XjoBjg0phk/vgMjvWkn/jV0iXqghoKL88vqTSqfQ7p/x64D0n87B4Ai67WBU
7s7Yg010ahnKKT7pi/lEcCuCYa3vMSvsts53LxYfa6PC7kmFbhTgP2CSH/zYEHmBAVSW0EldSceF
QtHieAP3R+zPtz0aJwQ+YyopWNrF4pFgzck4dvMMihD7PXpQqJR7qJdk2wdIbI9hc6g3pciX8hnd
46Vw0L9v7ej2664PQOvGHBOwIexiBryBMcflrlXcS+tKWKOhJHxTNljZnIF4IPQ/HQRBbksuTHx/
P5cUf0dxofh2hWTw1Z8c4spX+VOEVxqZ80x9J66OmhI9cZ205Ass0Bczfml97hA7INFE2BOiGCQp
Ln5tU5vqxmbEY73RXcLCHUM5Dy+Hs0BEgUAzrB+/LWDuB1Iu98qmfSBw4jaCuxExAKKfxzXfia1s
1MKAgVW/l5f4OFKZ5ifWBemSNM6eHH92O0EdYGLQhcgTsUxz7b08bT7UCQUoYPBX9658G1gHgYsd
36347sHqxoaS1rSDdsx6kmJt+4Lc/14e7CijHX9+auSyBek6YwjEy3B9xzsGIzlmDRMZjlzuWjiH
zXNYnEwIwQhw3ZuQZJd/w9A6dIg/7lGL2U/wwr6BQnVTBpBO1i2LE2KlcOvYXEDHrLUFbPkk14xb
z+hrfN8xauBJYf9BhmOSbbmMfN18M9/8ezWhGn/S6P+zmvjNNSwz2yx/HY3zlvMsrDE5Os843fwy
bLcczggCwS5A8XFrIrJ2zxSR+Q0icsWN3nr/PkUHGz3eWVJ04FTsVPi8UDWhAm9+tVLA7NhxIA2j
XmniJ2WkAxp+XhTIiiSIHx4r3pgb1B/ufXLeFh9kRkW42EKY59k0MdiO/sNrj9isHTmTs3uMnqfu
SmzLJZFQVebf2sT+IS4Mc8fXhHKkTM7fCoRR00VTFD0+NI/BB3PvNHTgtegLizNM8xg1o++0PQyh
mEqzflQsRTrGs4+tIcPr/MQiGGC89dotaLabvTPvj5/g+cWYwgqZF18SgMMGUKeg9hlVIoa1PHMG
wSvSQn3kUyXMsM6CUpTH0jKHA6mPyhBAN2BhMZlwGBbeGdeJpqrMiITs5z3+IgjsIJ2WobK3D1DK
GDikU2gOKymUblwSkqP5ZXMkuo6NwsvemTUzw6aDAClHNLpqltfZ/f3ya7b9oKg+fhjssS//hX0E
nRaIrrbQ3y/+5XRcXijOaBlFXwpxm5C3Inn5j3+3Ov+TDYOu2si2DYdQBPM3J40cL+3XWcPqvD36
RroytzX1BZ7Lkc7RyDNuvPID+73j8mF5+FxefoSOE2cbfouBd+O1FHtJcP5+RmLDwiEeR0PsEeF/
QOhUvzRc9mNF8jMIRJyUcLfx4IB4HE+d17yzBDcd2906DZ6YGdFl4sx7wm/l72+R8wdDRNKXDEMz
Dc3BOeQ3K0EDi8FUuvMlrZvX9K7xhsCSLXVg1kGJQzDX4JZCrJWdcEkFsRIs7N5wX3ttAn98dpRh
oeQ63tx25+WGd7R8uOG9CLCcNnAKIYTjBpMU4Og7XFk1dH2sppebfuXCXfroaYgHcLV5fXPqKPiH
FW75LZ0uOABzMLGm+inuwpnfUDQgKNLcK4KXzHVsT/tWtjIjQ9ZBejor7u3qKd/AJScNe85tw/Vg
L+51xM1bgbI+Xl3M/AqJ1FZMiMUECIIw+ZX/dj+NP3oZGqpOk2OTDyDbv/U4j+bZt1qd1tvLj1ZM
a+KzQqf17z28AeSfu57RqRFU4NQ3r8OiWh1xhp1BLYGDMKubI77qWl9dFp3X9SMNqwIGuJeZDQr/
0yBL2iGfvHdj8/bZnoXHV//xQtdrSV45qirmWuYyh1aCu/OAXxApUeVYfSWpMr6xAZAKDAekoPHn
FTIRxd9/Hjmt1HFi3d4bwx2cCcItaUbT8Ry8Aof651TR586FQF3c1B2kB69urdYny1m22bp+taMG
HK7EF/a7wyLs6l3gcjDPJ3X+ZJ2THKYkS6M+NSpaIiRphpfjHWuEluJf3Iux1+1pifWCifWaEV+Y
2wGXw7TIA+PlGVr0VFyNbL4aI3CZYvoeXJSUiMDrKHNU93EhlLXYOZexjgmgvXGOkxv0iIeb55/5
7d2ERYpxFoNMNL1HVHnY11uKq26RUJU+a/l/UhfXPQPP1ism1JCsoHwj2a5le9jEVnQ2IK6hhtEL
ZJ0fyifAQ3QMlwiem19uHAwcpRFpb4hj1Tc9Y1yngeF9XtrIMUfpG4eqdXMJiT6+QfMTRuEj9T5q
TJ7TqEWtvWDblGHP1QaIEQiuJzthxWFDUQGZ6sVsV8f6oprJlNx7kxU8ak7G3mgw+HZfnFoDXg5K
mK3Kr+4HG1cTi+5DT0WfzylG2C0wUK4dF8xpeV89n+I4tjGjo6A++gBoPUpc8CafaE/zesgPw/58
uAKD5x8gEzjWFsxNaRdMapjv3Ls67m2ak9AAAvoL/1w8WrefX2xctUdy55f6tN/wad19Vb7WGfQ8
hAiZf73QXqNZdLY6KQkIKLCYj9Pl4+kepyDw6/P3URs9T84JG4TEYtpYnAhESM7hnQ5rg1jDa36a
2tfYklCCTvGH+xqg8qGPoJ7Gei5Ex4pr7AniOaZoRC+MhZPtCymDC4vr7HHYyCQ4KOBu6YEAgpuL
Tzq8pch8U4wAgADLYGiRsbzhu7V7QAg1kXT/MVBcIVoP0Us1Kx2DVyQm9kg/vb6xJEdecHq+G2Sn
JkPr2itj46ypoq/f+lRb267OnkZDyKFPUILtc2AYdK3NOxK6b+CKGs3oztwC+OCLcmfmwDZL9MNN
8W9E/5aByeM/HI8uFb2yePzUB66EUdkQXHb3t15n/HBhsshWyD7YuRreFnfP0TxpU5X+A7ZUMeoB
REDMqvfuKbAQisM8cDYtDohPLJT6tbZ4veV7HTfQYEAYjEkvQETqytijTM23e5gPMNEotpu357xB
4TnF95+fymyUZApjZMINBWShnZvm++rsAis4QhQqj/FHRL1//OCvnm/MJK6FpxTiymiOqYalVV14
bZX04IEZLDHqMo2fyPwCCyf+yiXSlKDU4+fdx2lVWGkrI7P5lxAM/U+H+j+359+Kxpdxa5Use523
9pYuq+qZkrLnPd/yFYLTngY0c9lx8d9M0dTmeGXBLtHeZZBBYMETLnC57kkDBpdYipw/dBiXCuwA
tNYmBrOpq5L9WLr5Jy+c8SGsoKno1kc9/PuprYkQtN+BNEM3OGUsWdVxHPu/QNozK4tUfT7OWyP1
nLWDV4a2v201PnkMfVI5kUwROu8wbLbGOxg4E9PggYze1e2RsxlW8pRnctnfLHD04vvv10Yw2Z8u
zlA1Q9QTiqwIF6nPj1Vep+1//Yfyn7XUaOkgdxA7NliObGkbWSiMdF8Inhxwt2xEiEpPKPNn9ynO
uNq9CwEx0lVQhW9yJU4agtWBTuvsPT+VMrhjlW96FikR+Pqn44GR3Qdg9H64c0r4oH+9Ma6lkUr/
jVdJ7EBh9x/LBh6rQgfJkO4gz6R1303rDQW3FpmGl67Os24BSPcaSfvirSI2gMjzq9cuKXaoqTEQ
luhjWRPZIsMkNkkNzxro1TCleqNtCm3Qp/0TRPEV1gfzh2O7il9z51OepTMEvc4oX3UL1efrMzaA
o3+jzoG+NGgjB2GyjjeniQcmC+RA7Y8I5SmTWZji3I6p9MUVJvMlgOJz2sCWtyfN4fiOGaa1Vv0m
eiE4e56G7XNj7elKXxiJT0hxWTrJ/ZfRc+PnDSMhhmDP8T0PrvkBAV2GKzKkIuMd5KqAvHj3mz0G
iCQURun2XPrGCh6nX8yve21W7B7egPchzo+XhYZPAGZtgb3BgB09XUmC/Xl7xRkozog6RN+nXkcg
Tw9MaWE34WFwEbUg0j1qOXOqJUrmYm2orbI1I0EoXSXH1/JarlWF7F7uuV++P1a4TrQCB7xwMG5a
jPfrSasDVYG9YH00M4A4ttoJfNXcmDxQC1/65AqTJ0bmh2ES0B4xUTKindVLdu0NlpEMr6F1yWQI
iuwPef5aSUtET8AfPEFEG+QSz/UvY0ad2eo4PY+k18igdJ8PnwpjvNqjzFkVkovGHrhxnXObwC9n
ZUIg2Q6qk/VOjeSQVfpW7XrQvfce33LTVfbqxyWpd693IJXq7OkerqNN/8MllwUfaV1hl+ufEuMH
IRYeRExKqCXmrzO9J5Emum9fQ0gCxcwKVRqrD3lTLKVNIWEb6qYfbNPST8YoQJzoo36hJHopLBut
KTBDuccQz0QssMmxWtsDiORf2HlGx+R10F8ex8oLZE3OAk7vgUHmq0N/Iv3YWAy9MIFYZu8Z2B4/
3JmaV+867nHHSEU7r+qcnAN5FoaEgf+o7VE56p4OA4nLgrxzXiBArAIFCAozmkOzMk/SRruOaoZg
1fbsQfZF7IgAlcDUZR5gMul2b2/yTzqrYDHOCtB578g2jGEog0ibZsov4cZlkXLIps7axsPBJlUj
aO4UvNmXwY9RCDwd2WlyNkUFTaHMrODjsbuDvy4MxPGAKPLLrTq/20CAmeG8sOmAfi7Icp8ToggG
qnDseIBfj3R14ZHxchHqenjHOYDj7uWB40Fpxm83JoEjP3G02W6O/OVbivM9TjTHJdhpHeeoj/uk
gZBTOaN6GKdoxJB73Xh9iNQc3WS2X59wHbRv1HRwLjmyV/WnQbsE+445EU+0CHmiVQJZxT7jn//a
SovL4pXQGdpXTzrcojtAL4hlvaCBHKCe4FaMIxGkvp86fqYei4MTdsDeKgSHdPAMXiqH6zcxAtlU
WmOFnsKkxoT/dNYjhdwQ7NRP9+e4eyzPw/QJ1Y+DOTp+W4e/HwXKH3zqDQLSyB7GX8/5/9mVdtsY
ulOftzAHVvmHCQ/5OkeY5ulvT9eaYWM40cYpI7db9PdPVv90zP/zk3/rwu5KpafG9XIGmDq+X2yM
htMXRhPVVx0IfQEVB5DYRD2g2ma6vCpd6CcH4+MOC8S73//lapQ/nYj/vJrfio5Ck4p7k1/P24f7
DLr4enBOsLVLj/rWH7z77DpOOxelDj3cv9Q7f2xHLVkzCAtwbB6EqCT+cRi3Z+Wo1I/yTHbTADoD
JQQRFka9GPaFFbNWKCqcAsik96y+57+1w4r2h1rgnx//Wy2gVZpjPWw+/oj/HUY/jH+k0YN0M6CE
XR6ARsOnW/394Wvqv32q+PN/fOk+VS7KWWHdPVwcmq7QyPEGelHcA4oz3H94OU5r0NarsVnE1AX2
8oZdL86mx4QKtyRF/YtBIpIZ4h+zKeOUiE1RkIR0NqJuQamAJ8wP1WqkRMB5UNxRtUOXAww3kGsr
q/ZQnJhuMNJp/DREa0gaEA5q9wlDvXILzFfNC7gV6I9WWe4/ZkZ0/SpX/TvRKi8MI115l0+uuPPg
LdbfGB3YzDK/nEBOytU1qG1ot6VgYXK6PODpQnaBr8U/dJgPXv1iJ+0oSilhpxosaSaqmMEemNQN
i+eqnHJRN0/fyHP5i1k8TOotdk8b6Ku9m+2eK7AbK7HXw6LzrwjHs129w7kxkJ4ujhusGkhxtovY
mr26mOko6NSDYI6/+Mk3z8C1nTy5KrC9ionOgPg13VJmIPcZvroxZ7PmcGi/9joWBj5DyXZH2Puk
gGyARdseKxwCd/QeybQWMuN5us6M1mveA6ZhY4Mruw/iOKvGEi3GdVS9M/r/wgFCDtTR/b2I4LtA
mPOqHaSCN2AGF67ePheMVIZbINw21jPjFvq1smh/WiRzAvufX8lmSmjWl9nqscEPQ5BIqSowfYMy
iqtdO4KGGyNJp+cOXuRgFWTLiZgs0wIP8RhAG/wRb9EKlCc/CeKlHWKaNMMCR4pIlzjwdxlB8Deg
IhQj5t4ZVorNG/TPCTMSQaQxfTiNew51FdiESqoLiHC0DorlVzq+/zcR8nUFt8JQ/GBuoSLKmCZm
U9pNQWf++/ujCMvT37uLf760vwGfTVVUVZVV9EjM538cHDGKkc2kWvOMPsh+mGnKkfyuHXQxiuLb
F6Fx0P8lfOqP16CTPqUrtu6Yvwez6oZ91R7nrtpaVlj1flbSiYII3T2Zbvb2MVzGf//SfzwxCEf8
3w/8PZfVbF76udbaavtYVlMeULYAlHC/yylTyfYNtbH/ivC/UiYpVG6hoRMBVfvb3vq3HNQ/9Xa2
juWwotNE/b8w1rR62t3l1nP3Q+ktyXQXzG/3KFG5Y0xrjz6/sabYDIsbtIDVI6iIToMm/XXb8Ote
ZWdHyoJ/qtv+yyGm639ynLUtQwMSdsiD/nUH/7GrKl1RmdebzSNZ4+z5oY7rjZ1AmRxEASbPrC+O
D1ax5d4dMbus36CSqe+PlJljqKxvMM8/X8w8hYvhK9CmV5IIMUzbOmuawwHOYj+qacEZ8UnBA9Od
YYTRKES/ZUmufB9KeJeOz8yvrGmT+sJTdJi9iAkMhK8oJiLmkmlNTnmqeon12f7AFoJAQVQCMaQ/
fRvg3sh/qonT+JLs9UwNK4/whxcItIfeB73KTl+9vs6ZezlViqe1/mUibWqcqOzB73c4O3FFFIFA
A4h8NpRg8t3DNht/5qkzfYytTUukH8Wr332+PuE9za6fEp4AzHPj7u214KhjG7hcfecem6dHrBzq
rck4h0pcdMMjzqeKwWvjcvJAw8EFq8u8sxG05giYt+VN/1E/4KX02+KN1hF2yePpVV+MFlL82Dps
DulJMBbFzLeMjCZOu6nTi/gMDLgkzPbVEUtp+BhmSP+XmM0UuJ3A0zo8T/xQ5aSnUW2EDMChLeQY
IgwiXve/CTvPJlXZdAv/Iqokw1dBRFTEHL5YhpYgKEaQX3+up2fqzDs9XXufOW937w4GwhPue61r
oYEAOINc9HSlfsn2+lR8cNcos4RDTRwXVH7J0QsSoLZ4DtWQAIZ8HwcSTUtc2swkYssIUALLeSSC
FNnXmY5G2PH8s+bPSNC6zu9ojEOTzR/uRWvGNrju27TfkayakCWHNlakdNYi79PHzRRup/gcp8pg
q7Qp2dlja2BhvLuHGdR9iBvv+R3jAbxuprYSoldBXGmfLE+RR8D7Gt82qD8QLxQAtYiCsKZ3sP7U
H2QHZYcc3uquWnaAIk2kUA7puN25x24EdmRUwtrEndliitpnexNnp07nM3GgH5sIJdjWFVjV2Yc+
2DyAxM9p5HxyDCX5Xka+Elygo1Zow14jTMZIB0Zv3b2UxBK6bH5sMk/Pfi115AbVxp2CAHWHnaQT
WlIJpXEh2kJXNL5UKdePFfutu/vC5T1pPp038uUDKhFrVJ8UQBqzDygWwQCPB4+DDb0qIZcz/iqG
OrTuLl92brnHEI45apa+UafYJyS32DEQTVCrg0czen08JlWqyLKzZhvG7pjumiiTEg9rDSsUjObA
6nz29zkjDdpS7HrECjwQnbOjKlf6Mf9q7W+Vl8rtmoVA6twI7ElcnAddMBtc1aO/DZqy8tvgZBuy
orVoZf1vKLOctsrPvSVjYB4qYwYUm5GGS36mT+OJ5CIpHjPb0qRkUTFif1ejRUl37OJqigw78sbh
fw6JpkN2oa+uyB6RIFw6+kqCAqp7wkL4YXTy9cNWZ0qkFEOZquWAO7jhH5fbleYSDFH3VQjWe7S1
fS7yZIeanvHMy4x2CvBFXhiHC7mVFDbBBSpAWZhZzl6+uy9aq89BCDehX4xJHVvbONkz0ELZRB8m
expfQBPc0q8GGsJdtpB15b672iQPG6gk6ZEQyIAEuFyEQJasp76eXbX32MuYNOwIb9oIUWJwIQnT
58BYf1ttm7/tbv556H8sFy736/Z2NjQO/Vg0vA8k/FxW6kGrXBqzU5vQRm3zXl1oB2DHxmQ5ePMO
aAOGrMVvlUt4IwGhuacezrhCjqJVBAiZUk8JlyqLEImA+p3mADPNJVg4uZ0d7yi18eScDBqxoSo5
0rJmUfvwKEcnIh+2+8FxgEzXoPnUtU3/lvU+WCQpg8pdvsNISWVXPaQNIhJCixnAZKe1k/uvcboB
EFV1bNmpvpKDtcjTDusfoH+ASlfXzX2m8Zhs22b52lrEHyeh1B87njJvlltIr0ugeWXjomC0QI7U
iMPgVV1rUZ9q0ZZEak7oE/cZXfgrRv031eEhVS9qXwbKf8FBOoPJoF5ljSzQCPaEL41j3EtSchXy
hQxcmWpb02lRkkH2hpOewuXK4EtGVyxJH6gLKrGIyurqkncyf++Q/LxfaNWxVe1T5NeGH0/ltdCb
GksNe9321dZm29nrAN7hACSN6+i2Ulbqx2HRXerQ4LSVjo+kZBgqF9WKxOEZtrrc12kSn73PUTi3
GC0AFInBMFncCP08L9T5ZXEmjmWWHjNEU88Vg2Ac6ZvLjuzgEQyV/vXFiFmCqCtDxjggOEvTZzeS
hBCjD7Re2iiNqo/HTuPMEmggVe59geeLmF+f+FSsX0BGNlfYPGiVLOceEtVG9WgntlwnCxIKZorF
jZr86d44BO4Aqbq72Zjlqs0mzSBgtpghZjGWeFBgNZNPMG2BWY8dQyFy8SIIL7XVqRrXXiN0Al42
TAHnfCZ6lI7sY7niIn9fnNcr2s7x6TR3N5lJK8RHwzspy1MKcEyzHuieBz7LzhVf5weXyRapqQoC
0xg+Vx9s1vfce6IrFwxNIq58hGpN7LKMYYRRqDneV9R9LuSGqj1b7n/KoLr2btGb1cCMNGJ4f8oy
XnOIR4CXZ+fRnxfEcuu3XTSrUEs3VNMmK/HH3j35vA1TvzXU7yBWZ2ib9bZFsQs1aO6ad1+iEg0N
hao0ek9QcWyvujdg9dR1Ce98dNkM27Er94lDuDuvIbI6OG/DgvIT3ViAjMC49uX+yc1HpxXL2bGB
fLpvELZ+ZezGCvpCbRJGqGVTCMYtMAP4t0WtOCuRGOXUcRfXiPxluJBJ+8XKguuRKwYXAfX/ZJOR
V+7aXk4iIvMWfvWvOlRQhh+kaP7pqUAxo/rLWKGyoipJCttU2+iau7269IrvB2WTDeJ9NvzLIf11
Z2VblqlYpIqopvGjLGVorUuWZ/d8fsMws0pmPAtoWflA3dS9CQ64NEWSieFGgzp64idkqK+AiiCS
lkfPdQy0zopyNJ0M5YNmBWB2knkyn3PkdBbFFODyLdBDTzKILqCc8XA5yD6F4AIvG1ribuqcOzXJ
HDJ7B2EG+4aejYohUxkOPSzZkgOcy6UxGAnHZct7ksMB8o47KGDoI+2S4Lou/dcSfcEHR5LtKiNB
Pcs7DSwWmqM4oF49iQxtoczHGh6hHfTLOVnYWfvPx/PXHck/D+ePutpTSfIqu92gDNDKY0U4gXR9
nkAkR3r3OVkV4djN0Z69wEwgSJ7JfZWghGcvnW99e3OO8qUyZWkCCNDnDZFjBb/vc0hzj1HXxgR1
oBshBRkSTzq6kvfnF0+s5f9us0kKUjRT4f/48EN6kza68T630mL+XGUsQCqX+Y+VSPoQWyreBGp3
HEPL2m0Fz4HOwgQAesRGALZ8SWzr8TNkR8Jc+uiUCBVUl71Dggz75VUv8Ao47+guYXxmTH2M7Kez
Jbp0gDiE7nZFS+bA0obqdkxE/EnkCi+eSNwPpqfjVcypl1c+gjKRXndbID2wlzVS0xPc9+rtvr5U
V1kwXO9F94UhUI9olBjOfdvWUJriViffXEx6XWqcl1FVQ9etn+2Uian+CIjinQz4I02pFytjmnls
fkbVCB4Rd+ywBViR6TLuKo8gfjlbgxYri4HbmNDlz5D9QcIazGmhjSXWcpDRkC3RHlPyOdZO68iK
tsUMEBRHmx5XO4aikrj190r9c1DQeBzQbMhIg8oOgkyERvPnUyyrW0Bz0E3fZsx1Cst2KPNYeaz2
EylFqIo0rmJ9nqpMJqyERY3dIJ69nhdTtnUF3ai5dLoN0LsblLafIYbZTSxD1qCsry8oObEIQD/Q
otD/rc+YywmCeX2HpsRi2WdjFLSG7AeC21Hb8mev4Np/ErsYXpfUd4QgmEr+nKJX3W2+rIPJ9Jr5
ZwJPNjQpSidphzUzGsa2C7SRP1+mv8VaGYqiW3JLVxRZ/lkXiV+JnJvahWxWE1sGWtj2cCO3e7i/
A3Ly4iFbty6wlsCHRluHU6JQj8fH34ozv4RaGYquKralyoolKz+mIuvdPOTPVSMRaTgcDYkmFLoi
p+53kUdGgzXUqWlrSTCUb0cVmt2/HIJfmgn/9ew/yslqLEnv0lQv87638dL2rN6zV3dLYrJmXcIw
7n3SAllbttfwhdrzwDlhjts/iXL9iikH6O6fX873Ef9Rnvuvl/Njvd3SykfLfnIwFuaUzT1xp1UI
g8Id9c6QJw9SNkyd9pq8eXUh9nXB2KdS2E8XC0nEr1LyJCMT4/mfX9Xv14nRkhEkGC3N1n8epNSw
0uQmY+4brpjHaICHpDyO6N4SENkjYg+ccWcZR2Wb+2nObYwHDF0ZBry/Ze78Nq7yGv7/lfw4PlKi
KI97SkrVQmTWDt+j/cYKbu3E6d2c6ws+h/okG7SzB2/gNklnozkFJu80IBWSxXXhvPczERHZmxy6
g9DqsxvHAUblNmA/yUph8Xi1a6xwpLdxenH7n1Dt7HHF+ePFn4/pd3Pmf870P96J2PT+o+KmnW9G
YeocU9Qabaj8hLO+4U3R8J5RO+mNTG+PavLa3qiu15tMnrbLTiIyJ1/vZd3+Omy9aPlxgVWoLzfY
9mEJnkB/fh0xEvjjU/wk+M92k66JIRYdbTY8/vnla78sII1/noifKpX6k2Tvkpff3DucC2/mFV0L
1cAXwiSN/ExOh5NMvwoHsG10aQ/CMGnjJWy1d0y8XCeO7xNN2Arlsv3X0MBf6gX/9dp+rMSub6Wl
Jra4pxcfh/Ili9X2gyuVi0DagVtZijmBPMh50rbXJzzcfz42+i/i9f96/h9Ll3Mi359GzLGx5i4e
oVB20crd2gAHgBXLwEbi2Jkh7hAzVe9ddgpHib6aLrP1YCcFdEH6lURPfrssHSIfHawKtM81Fxk7
OY+jKZF7nGrnL7eW+rejJqr2/7ggE3V7lo2Uo1aNFygtQxujBYD8PYNi4s6oXEwi0KjIyLnVmfNY
FkLrmPu4KXHPYi38y+RkiVv5DzeI8WMJdbXO2vWj8noWcKPaZnvT6mwSh5LOEO11ezTUguEqKZzN
kNv9umElRG7rZHJZvttVRNqNN2DLsNba3S8BfSb3ljTeKCJbE4Z42e5kbd9FHjvU2+6JNnXuv/b5
PHZf7fH2C9M7RvxO2VZPUPVYG2HOOCp/2TAovw9lKlmAiqqpyvcC+B/Huy7VOo8T3t8N0346ubVT
fwRYehI1k+gMv3lddwiam5/iETuEo0jg/vNlKv8Wj8d1+p9X8OMePjdN3ZLEYCr1sbKSK8He/7iB
BYOWu0OUghA6cQGTHkxnG/m3s7r00D60X5OZ8sWadSBCwDePhU0WcdajQYa2r5ku3p5bdYbAenpo
hgIz/DJe+N60qC47LZJvQ9rzybaP6Nh4IjBH9bF+YfJqCMtdtgeO0g78adU+3iuH9FJ/7Bdu0ImF
vqJ2qpiY0rUehDt5CG6HtFOELtwTOPSnVNaLtrOuXGNEEycUJQ3ung0juX+iDQ7dYkQQe3f8wRzK
4PhkubYc03Nj2uTPWeDE7oltD/SKPx9m5feR8j9H+cdoVLZi5bw9c56fHtnSVkDkx6zmSpUnbPZd
TjL0u/b00q3I1M6cPz+5/ftN/Z8n/zEUme98+7qLWaaPfbl9bRgON7ZHJBgzN7HmZn/2mJMIzUpH
cs5ZF+2ZCMdGM0HNnKH8qfos/sv2JO8fuOnzxhks8XA66KmoSfajl3f5jtb9uK8omF7G2UZQkJAh
kTWLFKhbOnbEAb5aHn3ii3PcOqTL91c5Ceotsrrh5svfbdRx3p3mQ0Y26Ahj0Et/PgraLw1H0h9b
mknFQ7b/p+0mmbGabRENcAr6iHQGVP28PW3qC2xaoEeIuEAdtlwI22D5sykTWE8ENHe7HZx/3nNT
qO2CmlN4jQKNSju+f6ZZQR+wIxK4lWU+Lrtjxog/v+zf6t6EDiqqopuy3DJa4uT+Y4R4v+WPKRXc
nyVDFaVlb0hgtgf/QgxyrV5UOyhMnDnzwviM6vsv1873APtzAP7n0/8YHj7vVlMgOuHaeXqka7ub
+5GlaNpmFAbVNkML4c9Kb7vY05X3RLS81XuQ/BMRxo38xx4u18QXYekMAxKFsfk4PvsmdOooQaef
dstqw60spv51656SzvQ0Hv/58P06vP3z9f+48Rq5MqtUTCANob20H6vxsA8ihcXifj+LO6yinkLp
2M08FWm6yG63d9GAMillyLU9puuxKhgR2xrzRd0JaFjyHqhyJyP9+JdTTS/jl9nuny/2x40aP+s0
ucc61pLO0G4P94StDlPWURO0HZOatYLcx3XWGX06lL8o1g2L9gYdW/R2RxJx2U2/DTk+uh6idRgG
edAJ14Z7sAiVbLG8qJeziXbsvf26zZj87qNFRezGPvxNg9I1SBWHH+KyQvuIpYVvt/rpw1kQLunW
oz4QT5TwIK2cV6t9lI5HekAO92s2PvGRYGqjzer/0oZIEjpMq9O8e3q1aXyiKX+v/3xOf10UYGQy
LAvKALfEj0XBtrk+jbJ1L+bMOghLUHoE9kwepWGMBI7CH923se7Hge4hdQGtCexkjl+mk3YY4uAQ
L4DyYrh7EqyGaeQcJCBaCINCC/FyC0Br5abuENnkIyBkkLxQx38QmfKvfTpU1yfRLS3vQhylMTZd
fYEOheZ95wJinDZNoC3hg8GiffUwnYBToe39gQFNmuxf5m5TXA4/701d1lg3sHKgL/Zj0yzF6svK
aupL0kgD0UkhumseGwqMZ0Z5BDSLzw6NTYrhiMkcNzfy8JtT4YelWcoVkLWhRjUd3IxV3tGA09yG
uHdw7NLeVfeXGWybJTU1l0tlQDRFBzUwZbNNmrXtbrP7zCwfuZBMAbdwqKfhW4EX2PvMdBGpTJ2o
XY1wwWTsAjRHhnJjjFt0L9nOpA6yny/MOOUQmc2frw2ZXuAvayoTVTqlBEtno/o/wbnqp5KviXKd
VwHtAVcJYYLCNYQ7TpIL6iZQpyJ7D2iDpxITi79aoG4A9cRd1FVw1Z4e5CgPpeiA+DB8xcgaRVKu
RWn2vgTG4BhkVmgTiKpA2gxyksvRhzg1QVM5jxOXetSShBZkET150AyydUUtidXn4iai8TgX+iE2
MOi2Eanykf/XbfGxOvGN63PAl/WHbhmMh+qkHuhyqgeMIuKTfqCjqR7i8nhVxk9cYjQhSKSqgOQS
fog0wIaDZPoP033jUKWtmLjUnJuVDUZyRzmZ/ujuA6hwxlfpzhTf5QPFSSJz0x2piucdBYd0J4mf
kGEp4ryKBb9MJw8bwpSv6pU95TGRXOKsbVbNiifj90SiF59swGbiWQCSka5XE/yFRqo5vFcIK+Ld
dkOLLqZPgE00d1NCdxZXgj1LOroKAW4xgbIJvYZxRQwLGWCt7wDZf8XI3u22ARCtXImI2nL1CDT6
+aARMTOB3U06wXqAlRUGCpi8HpEPcBLBVcE1e/mPAJCXXwBOJtMaOBWnt3Mn8rXuaoKa3sUHBWk/
Ftpa+LUY6ILz1M9ZjTPfetkYAS+u7ARvsdwxOxWoSX7Rf4A06fThYcHg7Cgu5URXxWtr93Kwnxl0
l6aLMWxv8Ed5R+Arc5o5Cvib21QTkCfItmDM91dov/EkIXH0PEnJ4zC9BhQRbibwyXTmXZgmUd0j
5SdQl0XwIBKj4RI9L6gTk4hx8W6h6VlBBnGyBb4QtoF/nhjBe/CGvStDoBfEIbGqfKBI7MDahJUF
1pWtTnCd4pBf3lhnwdMdUycOL70KAA1+T3gyInTvGtRg1vJIGsHj5dUJVqAxrMY2XWoZPRhV87UO
BOq2f0CJMtcCLQ1Tk7YAjWpIWyoTAehOjo5FkwEjPliFu5OxEDh7V9DtNhZhBAPUsESCFNFYGM2F
YRgma1dawyuHbP+Gkpv0pW4dXOiMQygEmN6CoHPlnAkCPlTqKQFfPOt7CLulk/GTDCyOICSdI4Dv
wR2WmBTF0wdnvphJ3bsYogHPIfNz6q7gHrJiZbX6ho6UbOLRk1S5Bwm5Jg6mrKsseb1QcEtIWHEo
PBuc3ss4ZaFaLSVgvg9gZckQhhz0g3iiAP+0o+1EmoG3gU4NU2Lw4joS/KsX16pJuVDxU9zorW42
2G62Q2wrpwSjOmkGHfI9iC1KJ6/d7TvIrYIpmYYPrj6wAd6L0xpDRYSpTWzguXMB63YBWHrlzYMt
xRaYbNIp68SvFJg+F/QIEvZe0DUfyxzKPfcJbv4jbeYw9YyOTPwNdJWIlw24VIIxLQOug9OBdxzK
LRVfruPukw0JF9wjTAmKMVnAa/BOxVxX+bCQBdQY9hVYZg/JfdfqirBpxjWQcgmQLatXzKH09cmc
Ivm77AniXgYEj/gUmAWArMlw4KeORkj5xdWCFMLfGZWtQdVQXAgXCLdi01mJ2HswhSZ0RfyZ9F3p
QHF73LuXATRAsiV5bQhmlU4M+RN5v1/Dh69hs2KXFZRZWBnPgUBeaRi6ZAo+nkpqFlYqdAggOhjA
vXOfpURgPvEyF1/SBBGzzBFXuqyMKHxD4xOP7xjjbRdZA+lUCTJ3TDVkmJuAsWNIFi9qEClUSsF/
fEJ6N8ZVcBkUOzDanjU0OXrEWmIOwGffISybI0oLkPdzDiSgcB9K3MQKQO+KQ+SlBJTaexxGxJTK
oCYr0izFnEWVBSR03WX6JAbigbmj7l5HYKiI/wb2s2sGcb8CWmkiLra9VxesMkmlujhuBIUhGyPt
0iYAmlgm/zp598RtXfK+X3CIb27mYoLhwo/JoCk6ZYQcE7rRnZzr85h/e2RWU3Sx6SJpQAE5k/CV
4gBv0hw1Ze+6UMhnvZP1+WLo0P0cvUzvPiJwwYUG7YvMzJpQRsiFPnD3Lt8B9v3qFuNtr+i9QyFe
Yu4krwJ8o0sqtOnbFAm5NfY6zPf77NZudaruk9yxfIqXJcLrhc6bm+U8wZyINIBETBHanEXG6cp1
pJysADYhQZdMSOQEz77DKZvV8HveKhZMs0BiV2hFZBq1yBKvJAEzZ4pAXQ0pKLz5SRZ36Y6Nv3+1
qtyK5Z5F69avkSRX7uPsfyeUfk95/+Z93haZeCyU5mPcL5N4wj8efI8+tXT4/3/fFjxtNksihZsf
/RJhd7PW6bGgpU0RaJfzk8fuPWBln9LWTGbqwRxJo3TCcuwg2wiUbjQQN1xVo/dKH2ViQhggbFdH
8eIV5LSDqcrLgrm1naOQvJOTPSu4SPBL01ZfAyCvHDlCDYlOBH71UY/MoxjPpe+PWIkmGsZ/xx4U
ezU67+2BOaD3aA7UmQVCYmjMQbsvSaMPaaynU1IlvrYCA7iGOzYW4GYRR9DqG31wvYy0NMugmZcC
5Dy3e8+5YBsXlFvAX4Z5j4eQekh2huDHQbfiheZOgG8YIMHlGscyj5ysgnUG9YepRGeaZtKiB62F
t07VkfsFcYSg5d1kSPIfODuuwuAG+pUcz55GUjykf2pn2+6bKV/rPpwb7EqMq6xWCWZjFfgEGmQj
oCFBHXwGAyAjTBmV5CETgTXKAGaakUlSIT37YMueQnZbQDIh4/kVvFbyg8IKNe4TNvWLgVP3brRU
Y597q5PCx2T3MAToRCI8Y4yf87gq92NBFk7TU9DwpoKe11e44/H+czvoxJ7ovt0vvXdPPjQECcC8
8yvuNslXPYm2BncsrzadqqBw3j3xeG98B2BI7j1T0EB7bx4479orybv2BarzOj9DG1Q6NWUcFvUv
EWW1BP0YpOD54RMo3P5mJ+YlihdwB05yJRuZId3PpoA+IzywHfrq4PlkDoQg4em8mHrEyiW0oOti
kcKyCFa3d+034F9VXlIa1N6FgUOkL6P86hdkD2SBQAfisBPPw/DHZz6y6uAxALu2707DrINUDNjg
w7eGD5Cr8Jsh9DLwOucgFZFQgKYUBp87J2v1ds+dK/uW3MN2ABMTTKX/7AiaXELei0H29n0g6LBp
nzyJ7o29XQvGTUjJHUybAjoQOhS/IPK8xBB5ZrBjSOMEax0xDIqToJLAgK4UHn7KykycVI1oY2AM
XvMF/wg482X9ZKKniEnuquAJQ4ITT92DcMYRBOQTXGCwCsYj1AdCLSxGPtZtXWoPDLeP9p7eFDtT
hcgbJqhXt1lmYDde82sAJoaMxgvw+BerI5PcBkDQgMMaRyg9Mu8GkKa4tgcxBHNtpOPuZO4CI8+5
JKw85XiJqJQ7USEaYXgPj3WWU5HTh6G1/4n4HaIhG0g1+HVVxtQt7Kil3qeKTsIaQBvaZeyLmRP7
t7aCncEYSyMMv1ypxTglSK6exPB1W0MRN5uR/6gFd+bi6+RGSnOyLiaP0EKzZrnmyl4pInn+O5Qe
9Xa1qBYy2x32Q3fONqmcJDGRFEalAyn06SqSw1EdySsEM2yPvDG0TVYa1/51j9CDkQ5GFlkN3F/j
a1cKiSl1H4LS3k0XBghkE602Oq2IXRuXKWuCcBuUzGkxKw3olGRFPADjAp71pdBwX0BcYdiGFfho
g0x3ckKWV7qK2kQlWoN0P09nZWB7l6lMrlDNY7AI5P1mU7Hha1bx5CFeJQOx94Y3/r1ZYhPEmgqt
w9QUdObzgmhzsXFiVyRYzd+Rx4L1fD3Z039PRucFdC3xiwg4z4v3Af39ojgxpF9Pyhg69EYdmVO8
4CTUY3AmI118933Qp8q4OLX4ZayKZu3diLA8IH1/BX2ZX8KvDAGW8Ixy1YzynC+V4WWlDBV+Yg4M
Orl19FwXiadMmohiTcFYNJEj9ShHxbJ+UginpAhPfSlTuT2a5ffXKnX0L3styunjfC5lLAnNLpQL
7m8LVDhbDOrZJWg21u5kSvAdBzcTCYEt4tQKLx7pa6V/CWSwsWl0n2QoxW7RhdhJ+VQzyDNyDfSI
CqHNFsPmlSBFnmcDKH5hPZBWJSHLiNSKnT01NgbxHo8TQe0HLs6pzmb0tjhPHsNrcPkOXP+eUkVM
NfEnHXMqkQICeYdRHrICxkkfJeoIV5xE3Bb1qqwLFBdrAlB2sV0QnFLQQxSjP3QHDbIgCoDfAJyh
Rss9kSXxHAIuJyfeXCmM5k8SDCBkJcDZSxCd9y+KQPtU+IwU5mny7EeSb/PWiWzbAxke3Flqq708
UgJlLPQg9pTX1atHoGPZxtls5qyAvR2s3pENFlSKLjwhS0TA22KVfp3COcdd+vFh9A4xtTNd8sJJ
kzFQE90HLCKRqaBlZITFkMQEyLQ2E9Cp94AxCfOLzjbiQhH3GuwZAjssTkKcuJvKwZLar9fouubV
XvnXKYVRbPRfbB2uMwYj0gEfvSvYdaWfbT5skQir6qWowKjlSg7Q10n2RZLIWuodTfe8t5BWUjQY
bIcaC4MMY78ayVODdx2T9/DyYuxbsB+Bol6Z/e2eSpKR4kszAcjFrwlaUUIh950b7AlVXDKsR9aQ
mXenML8qcMh1Ho9AP5fE9vDSN446Y5NMXAj45QHdhYzBQR1pwdVPvmCi99i10peG74Bi+QJSm6Bb
SK415R7Md6PnQCG5Re4prMg5KwLgLLaE6bgYw4zopdQWP0NsgDgEBQq5OTCJMGM/hvACWLLVq1dw
J+Ugo6okKO1q74yqjwYvr1jgA0VpQpxSZfzu2Wzg0aL3XnvAXRga0JKPYnihT7GvYpN97YO+gxk0
0InhvUTNQP4Og38tzMN3QADBBG9y3zFHN2tgceiYZlkkHXQuIuj2LEJuu3qAThOP8JDdFeuPFgtO
3ihx4uIPMeiwBYaw30sZ8MV/YsQXO4LbF3EY7BdYCuBKLNhTtbitxITNJLjJR/no+tX02UZ14kAj
d4yDch2jMiRYm+36gwOp++crs3a9L/tl/4PymXhj4rfzpT0RUcfKOha/jR9QhA3Hc4XG8nZm9Vpr
NVQiIofRCTckxsldpQcb9AVRkkTbCP2Vm4WEvbgfviM7uyJCJQ9dmcQKkr0QJwvQ5ShhOfAYSGOF
Cyzxm87apBzzBEG59ZWe3nJaUbWGXRBCMSDkC1HoDDGqttbWJRXxeTz/PF19wg/juaW57yVhNF1r
bYifGgQV80nFXEKj1lg/929EXuv3HgFcvUceTqrzhq/BgolsZENzU40fNEuEsfWSDfH8vefLLQmD
9Ej26QbROOXpuZh+9xDkxKPUexsR2rnTLJs9jh1Mo0S2N0u+TDf//iQvb8CWNrBP0w1/jrBgKcMD
4KF4PCarJd+Sl6r4dB6fN6+vy5Qf0XXht79/7fsvC/EYxDffOrc5T4HnqOlTiLhMddZCFQNuw2au
8DG+npKZNVZXOhPihQuoHpirlAjSMyuNN8ADLhufadQ3uSRUl0UD20nV/4gwBELc0k4rgEPHzWiw
/M4gcF+8HBo9HaPgQipW3jMCe4SMmp2D7rIjEo/FtKtSdn3Sqol9AeDnkiKhlqRafvbmb9+kAt0G
ZI9weZDR5uYEBcSTi/feS+AlY7a3AsUL7XtACgycsaYN+FbBy1uSSqNSDfl0KaJSu7iN5T79nAne
gSNEAqi3JAwAMmMVSzojaz7sbchoOFbhDb7R2d88yLFuBurg9VXOruFnUSHDynk65NFi79tX98WY
Z6HSEMLDYEV8mapiCJmz5IjwExFhNFUD4ozAPzXAOIpOixFFCmOsumcW4mr/PJaJk052F6L9GkIk
JU8V2R1km8tz9vwcKJSfcNVMEu8+B5WYayA2BP7KG22WLOXQGFTrFqnjyV6eqBM8KeXy8uQKh6uL
6eu5N02uUJwKXJz824awgQVookQzQJ7dx0LME7evh2AVXgX1uN4XpErvDeHqwvDrZJAXi/C1qBnC
xJXXLLmexCe7aJuT1oUbnzoGEV/m4c3FUlLEvAbVvBwVY3NZDc19ObqPbpt75t1HEAM21Ak2n2E1
fGyu4/toe0UJ2ppTpwikJYYQaYnqfN4asnnZXF7t1+bc/wyTld3nf/v7SFreR9dxmXDrId8KrSMI
3/x7vtGn6qg5JDOq+BPV3XOikZKPb5TmZ6qoRczEA72nPO7Y7uMYm9p94tan6sDuGwuVE2wsml6+
foXqoJ4WY3jQKXdKMaePhGOMcloOfgES6iyfgW6Ypf2a/9TBO7L7Zx69Yrp4ccWkoPTY9EFH2IsZ
ArC7K+pWr8U1LGefzl5znr0rRJqg7r1nMtU2lsc3FtEvEEWf3SVii8nH+8w6ldF10uJrsTgoZ9/r
6OTtaOQfzIrJ9nSfXWOPXgN9Hr5XzrCziJV3arniz++ag8pY/CaYjduOWQTx7w5ks/hXOcvW6kBb
MMT332Beb8FrDBolwKXeL3wudi+LIIphgmAC4LviVrK534pQHkB8QJpYcxMxvAg655DfGDVc0CKR
yAwJdKXAqbAXMSLSSIl8NnpSKCy3YvogyoNMOzKlsQKRlDyVu/gsscG/ukYEAYwNnOZQtsNwiB+z
dw4w5E/kcTX49J6h2q143tYLcWb48tJea3XrSdSZKZhOiQDzzgDlyZSgNv3q1ad4hi8ujSgpj180
8mKAaOfoubBAfpmfTr47fxNdMNYni2whoEpTur/YWVfSBu+JMc1OxvSz2rKEy1Art02sIpQzKCjv
VJ1wzwDc9dIMc+Yu846cS59kezWsLsw2xBaHOvOadYznpmjnxvPvO4kRgditCRNKufwQ+Lm8L1UY
P0tj3cIWDvZ8fd9Do77vjaq9XddLmOI1t9uD4ZwlLhDFMcM9U4IY9W9zeYly0IiU6LOGNTTn79/L
85zblxmsaJ85lvdlvieceaCJsNSJ+LVLXx4Te0oDVw5SQqcvfSyXvEpeyMV/aW7SuMnDAb7DF29M
R/hr8JZajBouK75lq3choyqMv5TKAasHLQbsIK8gWeZ9dZid9CEkChu/wstVDkvG1u987xYHQp1c
ALNMxBBFLjcTezdbNiR/ZZMLnYrHzA62q3OURkCLtxx1cHDG1JjSzWzG8ljfNN//bRWnNbLoLiCn
I5I276Miwh/JUIjuP8d3Vx3IzAyW2tQkbu6Zt98LRBzY7k5J/9OTh3W3DO4ToitG0pz1h1/BuXms
kvANOuTN0IohFfMAOe3YUA0ipsvFa/Uk6eGyyBe8MX2sY1ISSa4NMbfXgbISUtKCoCdzSE53B3gq
61Y4s9R84ymLE5EK2xVHgVgyx6H1bsJ+FU9E9ub0GZwHOkfAmnLRJSAe8hMeqGG+I0SrX1C6EjNq
FcAqClnh0UDbUdJkm7wrQsGtEHcGG3lGGhv/oQjJBHi+JN+sK8JDiHEEBUxjE2XuiMtEBC6qy6Y/
09EiZiOmgmIOKYndJ6BKxcVpx9ZUFDnZpotSMlctWekCPAHjiaqkuD/kcTrQJ/Rm/BbZa6wC0Crw
lkiaKXv2qAUZk3IwGRbkRU6sISuIjRY+yDKU/HKlDbWhhehMG8pTbYho7EFYAbVFMmHNqITvSRaE
MLKxZ8sH+QCjxwo8dmgfqGIznDaD8+Q9olMtyY68fH3VS3GZ7+90XJZSeO4Wz1G+dd/V4gJp0vI0
dfrKDqYCBbWb2N659BqQeaSzAVlwi2KfKJ0HhivSftJjoWCBiROfH5dK5635RYUBY1WQ3HjvGkQV
2OMPaBe1b267BEm98dhuULe13uMtDmn2Wnqk60PbhuzpEAwugPlV+1OxQqNEPawI25zUzECEKxer
CxrP29y6zUt58ioHEiMpoSSxL5edBrc/rSy9a0j+JV1nl1Wt98T6Eho+PZ+rH3OqKPVzLcl9DBlY
hM+4pOaXHeRLpuEHxyNxXjiKSe8iGg7T8pNWiAiEJX0TRV0ORxrK904fK4y5mCI4rVgz1DbrYws1
B0sUfNqMvA6FJ4YO4uNhfmC5y7Hq4a2Y5g/yh8gYbRuhMmyN68NWEx5MfdqMPhNc7hbGB3hiJAdR
GR2SayW77Nm7H1oJbNVebvrFoJm5zw8IRucmTa7P0YvO1UuAvyRzdo7917vD6NdcenY2qyRfJ3P4
3QEcqkGHe/GHg9t2EVedTPMla1zwdiCmbBcVMo5z90pLzh7L+UzVR7fPzKg6n9rJKOaThHh2nvLE
Mhwjj6z36En8CKAFc/ih6opj8UrfKt+b49vqQtsUxRvglU1CtKXVk89TEnV2pbl/S6L1bhPsvf0/
ns6zSVVtW8O/iCrFAHwVEEGiYvxCGVoJIgIm/PXnmWvfunXW6d29lm2AOccc4Q16eUTSlRkZtowY
YyretwBm4bc/B+qqUjstreyBJaXW7SRTEhXrcX/+e/pkSaOhVw+Nvhr/Mzr44aSKVreZSYsBnetB
0M/i+h0TdROIp/L0+54OHo6STdur/azNK3OL/hGXi7KzCgzAv2u+PpL4I08r5t2URPXqncR8Ut6G
TA8Yl3QlVMlVG6cYG5/MqTTzhkGu4mkt0ns6/1TQHN28IXahQgaTB02EBla13kEdwp66f0hffjoM
hpgS3GfibdIORCUcczrABVz1b5wMfUIJ+6us8B+d/t5TmBzt32jsFV/viREbkr3J7lGbWX9bYs1L
G0LSP7U7HgiPduYM7xm3XmP6+7Xa3SidJss7U6fKfqFs9fGegzmYsaR20FBRwO5hGfIw2mRaK5bG
aAo8Ijj+doKc6Q+NdSATh+ZuXJWgJTQNJgBQoLR9b0Z3GvHQ9a2dQrW53IuZnE3K0++QX7fJ1Uy+
fiPPrjEpcYOWXy98XidVGyTnav2tDTHQwf3KpYV2zg4FzN49LgKDIJ/mbHkPB+n3jDKExtGioO8f
jr3yyEj+fD1obyzEQE32lgnuSzVg2SlEKVlbECcgQpUMPjn8OyiAKDVBD0aEjdQdstvhqtoAmasT
fD3E4J6w13XoT0EJcXpfKlZ2kuizXnq5i58VH7PBEchEs8BhRyNoiup7Dr3cGv301GcLq8yIeNun
HiI6IHfa3fjM+qO88lr7etf7f4+e3sfO5DAup4Obo3m31+KGVDfTr8wuJevTB+fPLUIp45kb54rB
NcBRtJcizIRBesxzu/QGrf+NfjRbtYUq2W9aTkhrVHhWv2Xrgc81FzybZOi4Yg4QlArzNgtsBY0M
P3G5CoV3X5SxGgzd9+oV9EmOSVLPT8RTL80FZ25qfFIDtxc/wdDDgYT2CMERgVoMXnAfginVThTU
k+EJuso+X5PlbehYxb+ocbJzQ++cXK4l4AnKPhaGOKi8hYYB2cGY+c1bR5w3Geg1wb3U/Q/0vYFO
JO+Je6JXyMaWBpJ+Q21SpkanCbFe4i/HNl9vl08I67XaDpc8d6jpaKT+kMlgE92O4Gi7HWGFioyw
cv2DmkasfqLPhYU78mC0jidowf8mjeDCpxOmRtZrl27SDcvQ4EgNFwX2Z4iaQY+rUG6nnrd7oI+e
G9oV6CgTdkNo1u+5Gqt4zZPM8q5ke7DnLfG6xar9u0a3zY/Bhjj3Fae15a0WyagcwvPclu4wSNd0
9+dfTM6v4ePwLwMbBl2gBu/L7yJvv8wel6MIInbNpdAmVgPcCylXFi3tz1aPqz9tAXz2vuwFFb4l
OB4g8nxuQKcCCLn8ugnU8r7IqPEfcBEBQW+qX0I2nSgqwt96qdlI+w6hBUO6znQ5NRTkKiF346Qx
gIktjjXyeO4Xv8gV3qDWhVXKqblwOz6CKDzhd0Cacf/ftX4nrddleYJWc44NBaDUWh8xJMoQVIF3
pw/YFZRmSAlqegvBUTb6qDqT/pCsQUHjwei3ox26V4HCI8P80qunCenwVxpNO2VZjH/+1xwDBKLd
gRZoY3SsBIQnUr17TfKfzvVi2XQ8L/OQ1uY38h42MhMJBw7EOoBowe0bTN6IMbO6UPakX8e1UAyW
2ZgFJkiXE4Ja15sgNvxV3MdexfhG6KB/WQasNGbn9mCRnHHdQY5Aw1i4ZYaj2q8/Tq9k1/fzY36f
5Jx6y8cu5YBHz1dGwkenDvwirIwbJmPA0niNJzm6wCA02EXgyjpEN4XCDNxR+MK4g3QT9aaX6IAR
oWo4qWvIgTk6Vj+hDtrrGw8iAnxvMPaXvgX9AuJ/f8+Pv0OfAQhP5/fOrHh5+YHx82fTc6sVBknI
vstXI3nqQl6MXYLAMbwx4K6d2DkfocSKrUKlv/7wfcj7CCBOOh+jJnk7IkcFcMLwELAWGHO052Dy
Ai8+8UiotamwX1A2A5fuQBkJFd/HpE8z5I7c6GeBKmy7/6zQbFPP0uE5wkhK7BYCr3aoiaNnAPCE
UJ74q6CA3/Ace6ofwhO37+3QbVmweZOYTxBKHlVotc0RXj+3OxTVSaR+ygQRGnwANGWCBE39BxKG
fb/hcys5P16/Qj2f/iGCce2CmV+ll1f9Bweeob2KjONE4dUXnU+aCXDPGUFn0REXxFaUWxY/dt/z
8PIAmLwcbcjr6TqONj80KPx6xSd/HynPXpPbJT1WjrSH8vqxsVNGnxzsPnC8t/78YX2lw7HncMlQ
mUVX99jblqwFBDxqna//fQNb5gauluWboC07+TQGsM8+WsoEPuwxFUMCAIL1EJYRI2y0JrgTsS8x
Gxr4XO9vxGqRz13QcLgNRJxQ9lw/LrS0TnCKkdb1afTjFjRHbjvUYG4Qt6QLqfZ4B8u+z5oaU01z
UQkmnzA/cjvuxw+CS2TVlDIfEdmu6G3neHVgctnqos2pwjMhzwbSMxSaxCNGWStacip6lJKRb1Hm
23JH+aNsbqiLxsm6ATYR0xRRUJtbakclEULG7JfxmpXyZBCerNU1qtGHJHqtlDkOP+vrXN2NZhKF
0z0ufWVDMy0Pir/vQoVM/Isol0nZu5UE3COQd6yhTRfyyUV1J4d8yvzYnnDv3mdxvifoDCjoCHDQ
vkkdbkaTmF+Eh25EK4OMIhkY1Mw1Lla8J/7sPgvUetH1Xj2Db9zue4iPAPvY00u+7lnjaLDMQdKw
wOS/HOA6F2Ehc+AAV/6nlyStaf99/kRb+Ao+fOAjxd878/DHEbkARDWIQIRp7cBdpJfd1Ga1RYuD
w66hECBk0Qk43rvJACkvgL0eyhsdYfi+fkQVTThkLDA3utz/ntFuuH1HKSK/HDBQuB9efdSEbDQc
RZlVESWHluMJXlFQQ6L+yxmdabvER9u8SydIi3TonX2sFib4zX7TkKanQkMpsZ53A6kHTn++aZkh
VVafwfVgkvYo0/QPrTGoRW+dfFDQvd+T39fooyebCV2mLpnw9f9/JG1ISBgf85Y0LbG0n/4Z6nzP
k4yZRn/FC6EdgoRvtn3h6LofOV+nWff1p499GDmIBOyHoSEKQf8eRcTmezRgOVR6Rrbr4QAmnA30
308cR3yjlLR4RPT/9r0StCg2VgdkohC35w8JFzYhbeGqVaC96LFIYTa8SPRVG5ROvL6wmYBK5ajo
mIm7yXFJZxQOFbnpurlAwv/Sqt3TkYEV34csgHgTO7YLUedoP/pYskWBiIAjwFpMJ4lDMuiqThxY
mJFkg0nC4AflHcyx01n2martnKPqWc0+7X7QWKmEIkyzQ1NA2rzD9mY3YGRLvdV8lC3SkfmqhXQO
wsuPvk5sRi6rD1s+MV4ocM2TA9IHTdhsfzYbEqkgCLt0tp5ojJgNu5pNhxhwyH9HZ1Cox5ZBMjJo
ik6GxDbPKelzXb0jlGCQRBEEvmhDs9t7Os22DHhcow9YALmOojfHTfXHYKNbDY6jVqdzRWqi0aT6
CF0SusUD2m3s0f6GFloREXlH7oextj4ktiQ6px7qsRaHHMkLcajri8DFaQcrhH2Uk71AWkN6NBZH
1j69pJvyo4/8Afpisl1uy+0v0vbN5ebfFhl+D5L5Xl/RLuDUKkNkXm5Oi8meqn9/mC0cBY6+xZPB
hBhX59a3Z34XfMsuhaWi3Q0+EjeUFgLHTIf7D4/SqIaMGi/KYkqoqPoG+pgtQsUqgpxknJQZRIqE
YIHzJQNNaZJuSB5sWzPFKQT+DyGHH4cWfP89LRRigcbAgPth3SFzX7EPJpIznGR8+TfcZra0Gi8b
829sAFTwvUxE/Ul7wROnoeGGaHI7eTGyWb325b5eEXOlI9cVVQeiMUkE3RisORD99Cj5U7b2BnQf
aDi3v32BzSz3TECI9FI0skieCEcI8t84PP8dupA7mZEyFYjqBYdksWd8JrRPvzRcq9yAhcF1XxTA
56lxlgqen/UZ84z1/UJblpaxbL/X4GRd+TyMuzNJw/vCg+m+LTn/mvW/w4azfUwHiEB1X09oZpER
DCD9/BG0EDRKkL5Bu5pRIVkKQPmPENFTEv0ZEB5ZKg+45FjLEr4BYtwMspwHOjCES2J0LJ96S2Ir
kxd6vuQ1vGVux/dILv8a6UiqD+itYl8GjpkhYJ9GgfE95gFy6O/EQNJCaRGVEpPA25JVWu6R3ci3
6l/n43XIx4CI+VojixijYJb+E+BCk+v8o+TlEF2/DhVpMtpm/m1XIzZ1+Bzaw2c3XGqLMR0+hXL2
GvEJRvvRmnbtkXWQB731MCA+vvcJwXklrfjIlEyYF5Li32MNTwJp/41e6IeevhGXkuX72DzCFIup
cxGRDHLVyNTJitUTRQIXMr/8/p3XeC4sMtP+RtWW4pqNxDGDaRLOJy+k0uQt2Uh6IKB9IG2f8iN/
/wnFVcmFtAjb7X4R3VenOl3P9fI++y6SkHDGfSfrJgH5WvjOc/Bvmn9dWiTL49yn3ixvU3pkvwu3
hLdLVJRW+YUyTRE39CVRmg3P+eYLYBse9ontQ7ICYwHZxnO1/5GWHHnQiCUCor7SSR2YtYBbamJS
TjQ810iQB/flg3bz+FRvmwvFCv3SSPFkiir0goV+fylOTpZF74xjw19GiUeDJGjj3qlJdfK1H6aJ
IgXQuR5Qa9QTb/N9oYbnyRDzatY/aCMXsoTxCX+6Zt0cIHQs7vSiYGuoumAndSFruRK6SWTs9/U4
IBVDb4n2F0MhXM41kTEP4+dFHPFkJsyIsKDcsTMJevWHj0nmmm+o8qzkhGsVyl/38bwPvA22NBhk
xk0kfBtCoHx+HtVwEOW+5vFMd2CemO0sGQZFr93VpUsh7UUe+BNXV0zRb2JYTjKezRuAAaMIRV/x
+mxw2mGUtI/lcA3meV5uBdLzY+goLDKr2b8M0P33S7tL0Z7ccOABw5hTFETJrvY677ZkFh7w+8xQ
6R201iPGY816BlnERxvBsBjMbcLdAy5TCl7gbfognl3ery95r6B2S1uiE4/D6xQUvpUvsImbap7o
HFxjWIz0tuzhEm1ltyIw3Jkk9RfttsOppu/zubHiWIrFf6jiazzyrmeGulzXn85EiVJQi3qiaiaW
5Kr+ZtUdOJuzv9pJ3N7p46o8ZbqgbBUSaGTWT8pdTazk+0e4o7bjGRtExBXWJTtQEzUJnRPKlHvK
AS1OowdVF4GBUTlyQTs+8lXCSSEcnil5eC3OJpYe9Op7ZbTCGklMarBSEqc+CYIkxsDF3z8U4I58
Uhmjm41gkehLDOle0Hi/6vVY5zinzEBL78V5igj99Ia7ITRCoh7Nt833TjIgSi7GqNJWC5olM14r
OUs+WrdLFefiyhi6z9XowvKrTv3FaK/Gfb9hKQyi57oO6WBSgNFaXkFuxR9ZW2Xu+PRefz3G4IvP
Vopqm5YoaHF1ij4iyA4U/EkiET7JZy8AqtkSMvKxB2MABNdGiTFbBoUPRWUj2Y+Vekzm5a4NZZeC
uojloGWmM3A6t1g+fKp/MtbrrqOtgSTe83DdZWcych6qXMjXku349INswUZlz68RaWPzSN5nmq4B
uIDAxTEU3mtmM7ZBJe7pf/E8CHqbHuqcbwd1lN1tU9itMTILAKZLad/jSGXA+WcOPAqvZJnF2l6M
4rJNag4DOaAofq6/FzWQ9vTItu22d8r9ygVqMn/YKeKRP5iIRazOsS8P8zV7HqdfMDbwoEq3iXrz
fI5xtP3YNDOBiEmwib85KPadh9vH+uqiMxLV8Xg7nuIYtL4t6rBzn2vRKlzT+N8PvB7shsrFu++g
edluuHkhPVjFCAoSnoUimMBsaeQ2UiShPYLju5X4nf2KaV+oW8qB1tW8q0UtMRvzXRHKxo+WpQxC
AaHRKep7SJgNIQl1IHk6sD06kB4i3g7zyvf+d7g7qceIZpMsyLBnzUwNQHDAOLs8Dr8Lm2S4pYn3
AmSZMvYw6M0o2OnhCY5kWWK+XnqWGqPEFCnvPaDNQhBlN41uhootG8Grw45pQvOqvZqkpxo58dUY
4Ayd6z36JfA+j98NiWVKeomIzb8ME1TBvWXLGJRX7I3fsbIGG23OhL2kg4sNKoCrjX3j1ATCoixh
S9jXwyMEDQtGMHHKA+N0/2unYc9Uo8yHwxBI+mNJoyZsMeQscF7OFhyp65SpcbsF15TMe1NsIBGE
fsxIOsiIGH8SRUb0hDuTLIWm1JKD9bvI/hSYsDzFDNeWWI3r1dglMhCVVlC0rSS4z6n/y/i9HkPI
5nx1W3cYdsF9xoFOB/zAXTD6l+FWJqbTxKKgIWsh8wvfpK6ym9nYGhKjl6QwhKAtCr5a9BG9U1Ki
3pJjRo45u8ZLZUUcojrkD/1R3i7BfSweoi2uf7cjAhCLLAI6O5UZ7SbBEPbW98Lu9uGK0oR9HqRL
FstLJXpcklm3ZarocVJDPGV2+z0wrPZp9FFoLdRNeshnBylsQyQtMXYpW5MOEn8y9NJSRIBFetw7
c5byUajsco7vh47bm6wK0zCmCn2v7/2QU70btN86tiaVJBLANEVoItb6AAMB5AehelQTnp8FRSin
oUmIFaniTd98h1OuarFDPJkkiOYkIuYME8an4dTsQl6ZjJyb9oN2+hFHLNUJVQQBGAhYBPTy35j2
81fsR2gl3CevP7Db7yNri8NSDTMXNU5hdmL+HHamO9yW5/RA6Ox2NFSIBgv0Or17wKV+XjhuqMLZ
QNzhGdeKHZJs6Z7SAJfjJ/ubuMbnYH9zdHc7Uf3MEFA+0X4lSeN900JNZu41VrfqrAj5vKwzEgjG
NWhu0H1GLuGSH8Z8mvnYJcUaNFO23gPkg0hMaBRIsBHeTkO0kDxIHVk4uCBrTCAozh95cltol5dM
HtbbkgFxqrE0PuFjTfsen4gzNXI+owM6sq6x4hT8PzEHzr8JpMLQorbL+IWVnuRVbrMW32XxiM51
w798nX5UuPJJi67x95LjqlPZNL+mnYPJGlZ7DZdP/A/X8lHE4SLWr/Gg+z9e3i/9qAvqbS+4zeX4
Ns83tMzBbyggFKsIShkcpcJT14DF4CY+gY8LxBvIxLCCVVGuBhALQPh4twBlaGLscz42vg6GqoSz
mzkyR6C96Nb7hdtNSUy8x5wepokDmvOZFl4zGxqQrXGZleYd4HlkFMLCuoPX/4KfQxN9glwjkoss
GnRJQLQZT6+cKgbVOc/Z9/+16n3JulsYroL2RYt4+phnFpqjzHVHDkveHENJGYKopqlC6qeP7D6O
yPksmTCbjDi3ZhrWqsMpSF7EfOCm2Z/pYw2EEkidQh70QNm0BpMARtcTy1CLBg5XONU1ZIxHnDM4
gMIdwbcgQLMW12SsqXTgBdBkW3cAH1c2KoMBPddu5fhf/OULE1tqOC8943tAfho/BAMTHB3MGYRG
Cf+HkSPAv08PaWMnAXdxJUo0a8wJQ1ilPoWzcfNHUd/CmcIhH3BJfc3e7G22Oya3M5LciUppis+S
RZaLU8MbIs9zfrVZBla2k8EcJVNxbFPkQKxBOssRPNvc0uyHUUAVrwQHxRg5IAbtLETw1sdazb7N
cF+Ex8ooALZqAamIOUswFnuPdA96xWMGbCZuZkk8tptNiT1bYRLqKcdnUKYQ/YaPsRhHYBSngu+S
OeiZc8UUveGOjVH0Fp8lg5/K9rEgP4FjfbkPnXzHLlzGZuyJ2s4XuU+qyu6g92SapZ0uKv6xiDFM
jDQgUrfgNe3zj92UbASkrERoQDh8ACCX7WkyPXG4P9wbDhCyTXC702qGtbt9Rd4TMqHzmEl/dOhs
+Musn47PS7uPtUyjBd4tpCuDPoBzZzg0sp78C0ZP5mh/Y9Mp3O3hhLwECkXmgRvBLrMzhKvKFWC8
ZtczCa6zjBPQDXYpfloQJ2WgMvBNpyP9IchbCCBL3s8p/lkTszAd1RZxyh+xDjWvtJ/cmNx8WNdw
AJOHdMBMgXoNHEA5ruakcyAbAMBaO5197MQs1rWpGZKFsLoNAGRaAgFVIcHU/F1OnQIV98Xrc6Gm
MGFnVzA0Y28QqFHjpvEwInWcqdO7B6E3rgWbgrSOybtb4zUJMc3sLMyv4brBcPYTEPkv5w5Ms8dz
jCNeegYZAEZdRp5KiRH1cR2R4RFdpzDXI2m2Fhh7wIOgvHOvmcJnmY9svLRhrFTkf5jMu+CGduoC
9sAmj/KoOz6B/w+Pt0jdPECc9b0HdIs3g4d8QUKaL7Lzw+9tk1ni/ixJ3BsujQwH72N/7Dbs7HQ+
uiDS7/cvZXzdqdvn+t+vpYv+pQrTxZX/Q8OGKwcPL8z91/aN1nNJSijYxQ9usGBX1bYWgYbzmnUS
XEnXkW322u0VeNI4HoYYf/pAUTZjW7alBQ4FSAArTm+q+X00b/OIpRD8nIcpT6BXtJuegR9qJAH7
b20mxKYaZCSVSO1YTw8/GuvpEFmmvCTdIrQ3oTQ38EMSn89lpES/ZDopgKk0Vs9FdwL0FeipKCWV
kAMszu2fryy+c2mRTH8bQInTKh6YaAfDVxVQwtdUnVBt6oIAPoAQ0AEW5LrC5X6sIFbYQ/4WEALs
4dZBntVGs80IgM6f+kEXXY/yYozYzWJkR5gJyTAiy7nmyv4IMVolRtWi3tQbHOLrDeO52yp3vt4b
4m+6QqOel0kWEEdMeU7dgVt7s+qA90pLYg/kCAnwE+TeaWd/rfG0DAm/Th1iQc/5X7lj90sAppVI
ZLotdhj32J1LwEDKoGRtd+7d7OZSOLJfEOXRqXfE5wMdYwsWpPRPNRZ+yyqFgtltUqexbv4AsQJC
qj6cflwZoHRnQy6xCxomrUvHnqrAEtz9zMB2jm31mamLu6UMETbl7fE7X9rg6jJlBppz1nKiRFUo
yEAQBYX1F9pJfTOFxC/2ZWeLV+/Nr0G3kYVTWcUnbd2SbFQc4gltE8nDGoTg1doD1sXTrwwGoCOH
BRGVxDqJwEQfwv1REmQhITwqjBVJxjWsQAyCwkLynNIQ6imBGtUGFhOXf8ir8wwhgh3TZgUEimqR
Q5qXkZA7YMgy1VhUeAU5NZSaNMI5j4+cWtxswOkSvys477U9MPsHefZCZn20yz2JVZKTpiAMgggo
+TMBnaPYeunofHNQAwERP4Hazp3cg0CJqYJiKFzEPpSch5G6zBJm2lI8up431sgu5+gCWKPJOtHf
Bp1Pzv43jrA9FmoB6xBGp0lB46My4VV4J9s5hNrx9BqDQuI+v+ZPvRJZksW7sjEgIriWMEhz72b1
DD4DwkUDu+EJSx+kk9HzIYh6PULyN2gdXB7gpClLdSWowAX13sAEHWvhYuKNAtnr2xjKryQCZbkW
iDzkrd0v8g+C1tVCLv7BNZfN3irzB8t+oO77QT8oD7CjYKALnioK4XBJ1L8moEXwPReQUQQTFNIJ
LFJ8BT4q/lxfcmgw4wUi9SA62mm5KCDNtI7sgHGMvqFEYGzguJZrbSl3Onz8fermUKRE2H1dRkHq
opES50LghLeHm4X46xQH32yd8jz1ZmArQXfJY0SW87hevy7SMuW/aVgJ7h1KQq7AKr6RcB8FrwuS
C4uXIyRinhmGgLf4DQkAaoELwxiGvzYbwMCGeRN8T7k74BckVFJ+J8HY6wc9S4jxaFxdDRGSni/B
4+2HL8yj7gH4DEdcG+aHUHgqrtPYaddSMAo4DZx61s46p/ArgNVDUsgBVNnSrw/XxQOKIU1E6K9D
S8XjgjX0j84nYpA07/nPXW9BeMLAIzn8wl84Og8XNW2XBYQ+YIFxfzcSND7lPy4fs7fB7l+kGuyu
ifFj0p6bDOZqzmTaRKKR325wMkwWMhoST10TLMzZGUo0j4ETxhHovI4aOGhs2p3LOUG9spu38wE7
rUGCZP7maPuiobi7eT1fcz+c0QgnzW7AECUWMXbtNoRldHgqbkzfHgDULqfJgn0C4U2zVX+40PiO
KDqicNq8NhqONUtpx6hQ2lXZtIBKk71DBUDkXydMSnqbxypjOrdC0fmxkjfPv4eVmuXyuXr/VcuK
di4yaXoH5Hv/9b7ea1kF6vy1bBzMMMOvxehQBF78+raFsUwtaGfrfNfHWBY0bHUA+UeoOby3nZCz
KS8DoKsNR4I0M+YC4Tik2NxWhyY1k3auRN9LFhYCc07Rg0bPWtszF6Cfmi7UEyPzzymt9ed4Avz4
pHlAvRxSeBe8kXq6hgzZ6VMMOVYzx25XQmdhTKsTPev5CKOGxjT/atS0axLk4Yn6x1ZBJmIFx2BB
FCiZR1qZ4oWKcvGcJ3c00sLaplNEYL4GBD7viURWOo05ZAMhm3KPKtK1K3B6wM+0xn4QjwfMUCrS
JBFynhg60lqCv6bZDLl9EidXiLYM+d3e7LNRwtRDQgCsc0YXjKLnL/MeMyDCJLAMCzF+oFp23s4L
eqhM0gXoRySFBqkFejdUAoUJI5msOEU+BMsfHqCEgvTfi1DwmQ/YSir52c0VRMq73ToDQeAheepZ
gpyfIofC3NcSh1oLxxFGxRq2ujme557mvpGHx8WpmdbwGaupzEl0B53NieimZFqwOAEpq16zVYlw
IG2D8WrM8BaRg34og+X3njuFKPPcSVDcr/x1ceyzu7Kj7MsLfLARteOsV7Ad0VV/RFbM4VdtPmxk
Ge0fajdfyCad2tHksc1o6aJQUfmAaKFVE8CGEBoFW79HjBsROgU2erzC8dUdnPtoM7Q88bHHK/F6
C3lRHIcLOLkiy6g2pdikwxLbl3aT/7FFjjninEd25QcKLTo6tAo29xV6l/++7zafDfvjs/kc/+0h
afd8Gc0KJGG5HB+BhzjJBuGGeX+lcma/QmbvfS+f91wac2467687l7wx9ZUoP+BI5Ly2dMkj8JQR
aRzpZ0EBBqLI/EA2wLiDBJnepiHoXg/Kt5tfhoI3+wMm+bIfi497o2fYwSRoUdsqAZILDH1ODpfC
wkVUSMhWbMSt1hCXGPuq3/E8Y/cxKzxBJ/lZBSxU7W/Abeaw8HoBZCu+Z9BpX70WhqA6E/nrewG5
wXpTqMKqmvXISK46vCb76iRhw98+Z5opeQ+zJe3opoWNPu8/+v7DtBA7Uywpgr/pMB32QAFTNkHs
R23ggfltN0N5gvzkiawoUcx4zbqJgzYWfDTVOTOkXz7pSpcIPXHybj+OGl0PxfrjdOi84FXm9m0l
Fp+Lgylk4ItmjTRTlgnFL6+gv0nk0a9hrVKe2WMcKym5zK81gshfc31ThKz6Bh7FZH+QjqciWcTo
CYPDnCJFKCySYRbUbvTw2KroMJEaPUh4SHRNGoo8YW3e4Bc1dotEjRBKACCBIkOOGlLHB6Xk4KkT
hCKueAjfWccDCGoD3CjFESRENT7UPMRDSgdcOFCgk9yUWhpDCx3hPUR8ELeYQSfgNgx0FYmPz/y6
JO1EDavHATKCqXPjMlLIsVSwOuRDiUc3Oqn/eFohUtS5CHTBm0DgAE8USjIT+SyKGlGQSgQIFdcD
wOxm7sHsdtAeMrE7hmVVHdQojXElKXxte4sptuJk8QbiSlZp1SRLCMPxbtsNjnMkS52DygX07sbN
FlwJuOEpTkaI3DhjlP4A5jmNjRgTSaHm4hNlo5wykxGGu08hCM/hy0EWJohELx3FRMWol2Th8EdR
R5E35RTHDUwq6aMorJQnmWM5lYittBGQDKUFQjaacXOEiEqGchNJiPOAfFkgS1E5Ha2R1qebTAbQ
kHm9UJAixEABu8dDmOs3D2yvkUSyAxv/hx3UgNyRV7Y0Y4hzVG9+Q5opo77V7CK4eR3EQcnCP8Rk
HcAkB9eg18HTU9FpoVhYQD2OBNrsRTJKkuNUCzxetnlYLgQLjTcSA9SwiYw2SS3EYul0C2+x6qH/
5Uhhz7qRCH1QBOMwoH5GV8oG3+OpXr0Wah+kWzZpR46hEYW0caGzNQElyG0T1bFMPZ1T1jfQkgGZ
0O0ZiRYikmTzHxmGZpNPi1kDseEZfeyMzCFD5m20o+PnYUZv8UUx/Ou5f8jQe5Euotsl5K5u+PMw
F6JF8STGTMKNxqnDZ3eoUU4Vg8ZuTh8IyvbLIY2ymmnKYdE52Drxrip0SxqY4ghW8YjPTJ5rNsI7
uriZ1KIOwlp4eCA3T1h62i1a1dKsXOMTv6gRo1H/fiivJKisCMUTRIkOCDjAfRGSFmNkJlRfYlDF
2XZSkbVgaDUTHQeNfolEAs9Hd3LWleTiTxuR1ntko/54kbtkakhxAZx10Z4zrwHeeNbYzGNUKFgo
Y8oIEForAgN8W+iGBvc/EMzaPKTcQA+vs3pR7qpYFZEle1eENUhSF2NfckkGWSfUona2xH+R7hjl
CvsCzuH0az/sYSR+Y7DMXXG1OronqCHOP/MiEDc1wzLmNRFWx+D1jN/0A+OD3N6p0VbhXXMre/Qw
EcyZQQ4ggAL33SXI7NfHqBUfXRTDBJGxqc1yS7KfYnXTziAWWilaIAqc+mo2gHqJWwVE/dwqAtG3
gGRBbGh0mr6SkZgpynPtDGEsHtCKbp1eoaKQ85OYs4IfcxQimGBwcp8MPP142TcRDaEdhJZGU/49
fBGTZIQ/AUROSto10P9FpHNwkkSXgeSB+/yin8VGhBdd+2KVN4LEdDNFNi7NxVduz0YFI7QbkwBj
d+4xhfNbxNPSlbIDWIE3N1+xCNFp1rCw1GlKPTXaMbeMhLDe5/iodI3fq+bFZkwLJd2X1MwF9zDR
lzS1bTJFA0zcTKYJhbQeIVlcWGnWodUE9RgVnMausNNKbDS1oFVTu0BYHWyfNCizA76QqJ8hf0Oz
+zeHIDan5Fk/uG0lvGgIC74CYecRDx3AkNlMDNa/89FC8TnorTsWbsXsHipTodaDYbJPCgwAZXAi
+/on4fgLwHdlUCrdCrprCkyKSDVE6yqPM/83xbYPiYLKl6ja+luZScJaWn5Ij+pFgjLi55KDxL6I
ulR4/i3prF2GyELWFFr1BbkTVSihIAiJysnATN1kNcSS7slAfMtrvl+Tdet8w5YdVI8m/aU0Fz++
HMQdPKoxJ1uDFZkqpFxi8ScrHN5FIVxsiG10ASn2joqLyWfX0x/UQ0fN1q8E9wRRqsrk7iM1wz77
x8obLYUYnoRfEpNQjdcQ0frBkulFnSVeqccBAn6Jo+URXxeUk0gMwLVGM539l7r9pTbTZkIwgkQv
4kPtvxTdlHO+KOJEmqmcSf5Qy4rVRfrXzlXyB1Fjp2DGKLib02DZi4pLPxjuRb7cDxP8AYRu75u1
CcHc7KPGKa6eEI7p45M03ovL0S1Kzq3xoqb812Z9PB6RQHUQcYNnXxxUVrS4xDVSNQXoIlEsP/6r
hGvU5hKnoJuGtIDwOosL6vwXIolP+4VomlAt48Fwr/OwB05WKNk9CUSiPkdv7dK/6QmSGMqSbINX
HFt5LC3xdxIpcHWhD8HLJt5vi5wUJmNDOPn3UOWNCRm1W8z1y+nYHKDknLQldTwCcIlQURXCOlRo
jVGtxatISylA5Y4mgsLBw6HGoIXGA41+EV4fkN65a7+lwu2/oyr6W6YUBNduIvQ5fsgdchqKhQFL
MRDLR3GzjZAfUlc9/0Nd0g9HpKjitxOzmsEDGsU4437RVUM8bTNEIq08Dn1k7Id+dewBKgS9FHKx
nxSzEujzY7rKEgO43GaQT/CqHSG68tXW2hvxO3t0X/zIUBNdGRrUvbeVtrsu+ea++r//dEdAocu0
MKRQSFdSMYd0x7nln+PVwCyMx+EShRQLnFSCGEMgk0OOerij7roGPGZOsVAuu2M2va+64xXxZ4DX
R2kHuxntl59xt3rVLFv2jimy7kPBUuHVs6D5K4Ii6B3L4AsgHfunfR4NNzfn6XHgINxZLcugoFc/
3BTBD1B7cN+ji+o9//LoFg2PCfIYU3IOocRZvCbyXNQDY5wyafYycKldSg3qtAcCNgwEPWYahHN1
xU+OQnsQElKc+oAh4paRBR1/hkMoNJMTIu4JpbdCEkt1n3Ncv6iCFasBLjKcqv6bUrGk9hsvOPip
AKUQ6RyfDjst2LeFGKjwmrWbtRrc1lfwQAL5oHjD5Q/hMTrKjOUon2fNWrQsxyAMwvFJhcmuMaD4
H2FntuMql63ZVzk614WKHlOqqgs6g/s+HL6xbEcYDAbT2Ab89DVW5EUdpVJ5pMzd/Dt2bAyLtWbz
zfGR0QIoBTwqzMG9lkSeMSlSEcqN7u7Fay2Cahl07YPONGeuAOQ+bSenD0oxDZjN7s10CfsFiLBl
58Xw3urAXIKnQW1uz7NZsmCyFcIoNXU+g+BZVjsFCMPjJMiPrPUoBb12h0aLm+GwoKz8V88Gw8rn
48iCdwj2ZwCCoPv7GSQBoLgHbrGxzw5PpQlS3e4JoKODMsq0Fq+kIDqqowc8yuO04f0COBezq/+j
5CWxV9SUb2Ah/6bYm7+uAECXCYhK1as9bjUUxxiwJRmC/8TQTkRDFgi8OOT7EHlKnBUySMucc8QY
GkPkeIHgFokujMprrhE5fPbHZbyCwMg+kS4EqgOamX+8gvn0BQhV58CTiWqOxLdHzmDN08YgdAIF
VhteeNOMESempvm+ma9AEvsEuksBBl+pQZQv7ctngsDJWFXT57zM3IhpgTc8NOtcjdRdMc+2Oj1h
a9X8fr66rycgjPcIveTUmKqMVj32CLmKq7YcrMsrJq0TdY0Svtob8NXuCFJBEOHSg7z5sdUX5sZe
5VtmA5jvWnWMYwAKoUC5qbimNRjFFUVpFnwFuLXYJr/s4UtiEEQBidNsjTNUtpFGV/q2Fb3p43dG
0WtrLu7oRJSZtDMn+Z56PIMMqD7u4+TrgV5lxQ/9t/kJE3iRvavNoTdzOCSTcq/xIzO3K51tHdcP
jhVdHCwGlcBkS9tpQTx6Nlf2opoPaA13EHRJT9HWTf6+Tp1VnM8wpDmW9Vn3DfPslP7EY3gpOwxT
I3sNbox9USVKbdhOqMip5xzscbfVE6jgfXT77ie07he8lhRElbm6hD9d1l7LVMmFX2an20lGWX3R
Lrj+NdduDzGaEUlFYZbTy8h9c5+35w6oyZiLF4hgba4OxckugtJ6X++h625rirhiyLxhr9c2StQt
CG+Zo1oRjonLExcvfrxBuMxQi7WpK7jGlF7JZKUgh0WDfS8sM23x+Ov3YWAA1xcscB0Y/CeVxafO
croBolPHDaKxsu0QIlNke7pkpx7i8YhzhiIQxSnvTo2pJNYRDFtoklMSBprBgrslOvN8NwB+R5b0
nXgXwgsqIUnUjR3cZyRgtO9J71uUiW+zNJJH6I1JC6uhRjiVzzhYc47TkgrDh5p8MpXIEznoJ/Go
5Wy25tkJx4tZsYEuRgGNMGxHWjx/7Kh8RzVTmKGIX0Q2x1G50X3YRrxht5mC5WlPXIA+eP2PE02L
iF2pU/FGTsh4x/BFSZ+H7BICB67MyY6W6Ub1OfR5GAaAzOOyDOqom7wZkYNxKwU6bWAiA/6WvBJ3
niUASjr/Egem/ZOfeQ74aLNNA97cCNBdnAMJEscuh/VGDpsvKIEEDBTmVw13iAHUEUkSSakw3CQo
fNCjQuoQ6VPWDfodAv4SaifD6uOC5KW5ZjABc9J/kvhAXhELTjQCG4Y+8Io+suNJl2r2nNtBM2up
yeenGuiP5R7ZNOhi4CHcoEEXoExACwBj+HiLeHxfoMJOubGgOMHKogcaJQyfXOlEaHPI5wQqBqNr
a/brDRA/KH/7DwopmH/HJdEMDwiZ0fzIijZdJYynPQPRD+hg1Sxfif4ABegjJr1i8B74ek4oZ6+P
h88lPokuSLwTbzUoBc6YJ284VOa9HYrQROYGirREtD+6xQPOYbcgGpp/9uzxSxHSEKCwDjMx1UQH
xeLzChrcgyMqmzXoAEGLu2Rl43RCf4onZlI2oMFMBUts56RES/FkBKlN4w08Tu39gJOmhfwMRiSM
t0+2zwxqZD56wBh7U1J4KUNF8nMK7gQFtDxNKn3NWPoWPH47as79140WsbboCH/hOfL9rYl4YzuI
aNQEeVfptoI64eW1f2iS/5DtrSzmGf62ruo8mEHiIwiap792BGyP9O7MVsRUCTxs2r6/8fqvIEq0
I31nRFCwDCl4nWnk/2IRtKVGSVmEIIliHs3OiP4eHQ0t0le0BKjZcb0e6RxdmsGK6N7F8WB0F3y7
oTm8rlWY0e6SKIxSAfEYCBoCLKSg2QDf2mRJ4PRFKPXcEjihc4E+LqIigqctY53PbcdF8rs3lTdC
IOi5sNqJlB6eZlBr10teoR4mAf4ezynzpfgxdmDbC19UOs0xf228Zm4UxjzHh18u3yDfnwRl9VRv
CMQoRs2LJVheih8DP4dJPpiBEVwg76fvKdrRCZ9Ymkh0PY+rloxUohhAbPlNdAmaXorIRqkpzuuH
e73NM5TcxJg0ib4FC/11xoR6TRjJ3SVcFS0bUzhbJls6OIPZ7R3gpyca5/ctlsvcaSCJKSAIPJow
8qQ0bUWVzzk2QuvD/SB0TJeCBVJunyYXfz/8kfrbID3kc3q6HE8W+oT36jguUYIJTeoA6XOEMfSE
GboOCP9gwngNEWQ1aZFuHOfZBo0T9WEmADfJQh+yG7CzUFxxCZtx6ERhAKN+pY3QxsLglycpQ9CU
rWmrlrMShRWaJ5rsOXUqbCUoLVVBzd2Qw4wLQlxNEFoQ+1XRCdgghgK8M2zTH/p6lB8W4sbxjIDQ
iyrgmwJX8mvN0VtyENIK55BpJ/G3HWHXB7QOecrur8ywFfu5QgHh8y10Bnci4SaMT3BOaU8UQ008
y5nBLkrGzww+rHLoyIgNeNP/Skp0OCjEslI50ujSSBRDSV43JCA6QHNqnNSUONKojtBX9kBTkiS8
2CgedGHoglLPprUNXJnyG13R2+xFYZrlQvWMTrQvUbgWDgsNL0gDFp7tnMiwEpUdaskV1iItVdMW
LWsW2ULBQYWI+henFrwL0kIRNYJ9YXORQnlpkLA1u+ZEL5hRkwkoKBxvKjrHAsmb+T0ZzG3+WVAk
C/MTdgd0ozn156KoZs1hgrP7wV0FCQrrk2k4olQZEBmG5XsKDBdCasY1ENGerDk/cRIMXJwuiuEg
c4B654S30O53ptgxuYcQ9MevkE4XHTBoyd8AeMOKX8HaWlakw/mOzu+cPFGj7iki4mLSDjtox5CY
PRrsFAGOh9dIXVUsBm1fEBV/9tKcZjjxE1s6jYBGFHsi8VUUf8gEBqPPBHg+FuviwG6Zp4Uv2tBz
RsNC37hYp+s3dLh+qk1uoQJfvr+SRO8/dKTftCm1Pc4bD5/km7/dM1iVnZQLde7x80Xi0S2I5Anb
KPpNQK6wPsQq/SBsoTTIKCZVPHGdVHH+8G3QG/CXqKk+chfpY5WiHDcBgA+q9K/CADiypYZo0i9n
JfEZ2MCR/TwjbW+SaBeUmQZLvOH523/VxWWFU7dBxl/5Lx7pcZhTnzmKBIOv7jlkiAFHmVP5gnFE
Q37D9c9UHD0IVqABvihQcVjyfZudCg+ZmJOIow4gqiwt7qZyGRB7fCLZJ2+AXki1c9Xtu72FZnak
EE0atP7RF+zl632DD5qxTxYtgRCCg5MQAQAN3+n0Q2oE29Kc2tOmpVAl0bgYym4tSgpUdVcNBavb
yqYMwWG9F/WvB97u2bgjsBIFs9tKvoKm5pElC2pYwIUpduxN1MBM4SARSDasPPtyW7UEzoPlRxDd
zWVN1mTyTvSEAx3rFIInHeddzoXJAxzjqL+f4pmBFfgTqmc/aknpkLjyPlKNEtILV3YJFGX6IXf6
WhVcY/tChHdKF9VMvubYv1TX206ZF9wyc6rsBVf+s5chid/pGcGnoslDCYYP3ly5Il6jsDpLvJUa
rxNB0Y7qVigq+dTFsDcQHCp1lG4sngufeGgiTRALUJoPRj3PCeTyWFDdMo59zXsBac9CZPDL/ipe
Hd5CYltijxQOs6jPILtDGkm0C0JbVI/EfTH/onvS5YMIT4US57YiDgxIKyifWvD+dgOsY7yCk1fk
rhqsQVof1IoeqxvCkQclbWrJY6LfmXHhn4xnb/HEeec0IrEQ15zjUITErL8lY90hHtSEMdB0EFs0
UyW8z9/nx/RzbrblOgurUboG/Ucz8D2Kh0jAjVm2fVDtus8zMHQqNDbq+w3F1RvkSAukt7TGposA
jWpojpULiExqIUuGk/BV1P5eWGMPyuYAl6tzLSKjP7Ar5EJacnBK6ebRVdWBqBOIU7t4OdcP+zEB
r2g6kmfdTgpjQPQTpTlLK7ht+8UH/u1nVloCMTlHvjcyGTOppjQ0BdUdtvmc6rzoCokyjc3OzZoi
hRJPtvurcLVLmeayztApAD3A9sm4haOqITBtOQvzqEOXfKMEA3nzpFP/SE/pCTUumDMSscQjSm2v
/3i+OJu88C8aEFXyAlyktXIpJ/dI1OSIYqsrP1C5uz6uxwMhvgVCh4wy5idzyTJD2ZIf4QPScfpz
MCeEvu1qG0eDet9dNOqX3aKbi4C0RRckQvlkwptGYmUCvBa6AAWSb7wiV2LzliY062nbC5B4N+8W
WBog1JPBXr/G9neLhKX4lb77L1Fdbwljjiv720QPQeXrxmGYHuQvUQFLDrQ41nXn5ut8nh5Sfkvh
jXDnlxgJ8gYpIKElgShBDj+KyJQmoERZMAWajSr+vpW+hQDtTnGLezejM7ulOY84hho1wqt+aK3F
wa7A5/7MRenY3pCs4zalYwODaTgvMXkE9W8g4+wl2pxzQuQbN7Ylm/f6yUZsoEF67P4yhT+bi8cO
lyZRMN+RZ6AvEFomm6S7JD9WLmKLrtiHRDrHpCEA6Z5byKvB5s4iC/sVFGRi8JfoSM6TSBwpCdKE
DzexZZti0zoJBD7oqBKrkhJu/p+06ZJzdmAyQk3nLzsReRfV/pXoOsB+mlnsTcLNQOGK7yzjymX5
fKiF31uaLfYEnwr0cI8vW6SZG/JjUjpCkq8BqjWFPMAOn3hfSGvtQgJ8ek866sMdaabCAZvP8EEZ
2kELvFagk/E82aWQBDfdsEK28h5mlxR1bzIW9Q1EkvSukUyMqy97kc2V7wGVCyq1gxXtOZAhCC5E
PVfUe9tRt4co61GtRi+dMRqIljwqp9RNCKK1b23RfAEEs73qC02G8W1/WwwI03WC+BuLSU9Rvv2V
mPCgwIJRm0NDDFsNVGKoR/HVGNIEpYSDx+6qQN1wQ7MKn3lZT1ldYn2SqbD+tsKufo070u9ze18i
anoQGpNCLAvqsNmaoDzji/Tz+wFWDdrZkP/lJA5QmtrgYzK+58PSOqIgBBWWuSXCacntuUlYF3y9
p8TW57+U5PDgV4TdSxP1MQnE+V0G+Tyfv3/Fl/AGLJ+/SKumxV9cbn59gP4cQGoMdbIM4vO1Cej9
Mx3gUpOgRxUGT/hmEJ6wAD9BQbRT70XtXJRh8CNh7J9MgVtFykHJg4/L3RKWRvyu/K3JAPgAIAkW
GFgx8O78KMGANqHkfUlixIBER4hpaSxmIlf4uxn5vKfWS8rVifxBXNaDPikfhi7ge4tsyZkyC4RO
+ku4cok/QTSK93Ixem/1sShnk5MJDQfd5a8H+eCAP1RAyWUu6lWGiWKFj5x772mN7PKFgsGaPpCI
lCgMqHMOG/ioLHEaESh/z3RGsRDLmIpIwvvS2FoRO/ABIDwFc522dsetSkc9RXOx0SDDnRuMxyWj
EuUFZC9EqH0Uu7MZ/D52cA08OnHlRnSbhWQEIwU61Rx3ZLz9uUB2IvoDpHRnbFW+8LgKyQLR3Iu9
Xx7rXzH+xvSX6f6LGQzRh035V1DeIqZnQEPIpKjl6hN9wnJDtFGRwSFs803MEuiokiyya26FxNZE
Cnzbo9SdqzTZ3+h3kTPMkaCgPonnxxV7bFRMEbfRjxWKA/TPmFOJNF2IrUH+zd9IgdfCFoDcdIxq
hoS3mnfDYsTo58gkDX6t/0CrdAuoI+LVxn90hccT/7SgIP+++GrwIOWoj/iJfLDEzhl3NwbXGdem
OfyZ9tFx3FHmFz/+49d30Mp8TajQfhD/TcxTk1c/5kIS8fFhWzCcIHBHyU58pILuKmoLhHQ3Ji/I
0tC+YkQ2I02fJgc+QkGPg0z9xTy30BDqE5NLaOYmmscXnwid7NoM6yWLa/g+xO4N5ZCYY+gYr+jP
JJKiMyPkMrzx4i6IT8f2hAna1u38N9I4jl+Sy2ZS+nWIis6jW+y/OKSPbotAGIgANRgUlKLWOlTg
8SPYwlJDDBjTLun3CJ3GHzzRbgsNcTg7IaJloc9BqL1usJVB9zq5b0rEJ6KD6GHzskH5R2+ppBiR
/SmlxNRm7ZyY7qMySlCDV9sdeTWinKBCAI0pLhfydp6I/GnX/73uA99mvqTl3Wj5O/cO8RlqjBDr
MQIwVK/o8HI+uzCHYExkLMZ/VLIuPBdIm9glSSwpIYpEciaRpL5Y/KB9ucPqJA0ZFKNGTnvmydVQ
XIwM9BSQH4XxC0xxbMbo0TX06BH5k722opG1ZFNFmibKuPn4H3IDITQw8TBCBcKaLXiXVRzmnqTW
2YI6ACUGOSy3KFNmrcf9Wt7mSF7FoT9vz9ZCmIUwajLVaDbx/RkiUCgPg3D0MicsRRA17THRObLh
ZHgbHEmZ8RuiqoZ4jw9MZGagy9CXddCExRQ1DCcSlurrF/mQHfUObkf8Q8yKFExQs1mgWVdXGDtw
90xGpxQaM2KGQch3qDcHog6AyIbRL7xxIrTffC0XuEn4Nx9fLwwjeMB8fLRmKGhwTyDdlKkBIsOm
09+yHd4JRnpGp/CBF0HilgNR1LlJOQr8kO7bPv5vfDsN5V/YM2NwbCumZim2OVD/ydS1iz+xZmnl
naoY/Zqj7sm9a6k/FlwBYHCkwcAJMGdFA3dKmaEec4RYiN9yDGldlI6L16acDtgm0Z2BwsmHJgSQ
LEjr8G0N83RpaIujNnwVYX90TSygeBWsSazdnWcSlh/B83rAJQPDdQaQVRwGH1xvcxQEQAE/VN3b
xv3MpcR7P5k5Rm4kY1U2SnVP29tgrAD2TMSY8D5GDHBvPPS/xeW2rmtRw6Ys3nI+8MCIWSXdl6/H
qNozeU9GiEoSHtkM3rn+8d/HeX/0P8qvzkPu/BbEUjUzwVw0ftzTvf88/aQLyj7o9i1tSKo/DTFt
D+2gm+RaWNXrRwWWcUjIQmizQ8Pcc8ucZ+yRI07bU18u7mRgpmebLiKyWDjuTD9zwlnHuEAphfvq
HAEYYSnQARgL0qenSYG6K/cDAL/l8IOBEU8ABtxnXsT+Cz0RLnlrSToce1fG2jAftplD32pdYmOW
ALT0HpaH5BVXMxrtn9rL4D4OFeRce/NIcoQSRfjII6kmcNrjVGAwzdBwWd7b9G9sKX3Yvcc17o+M
MrLsNI5fr4tpSc966u4UucjK91rjPxWvANd4fcWunnmQOSCQPFGVj0zYD+q2ou2CFEpyqUe8AYxF
d5wAr/QCmKtYK1DxKAkx01vO0nkuvIIHsMDnmTSCEiJPuv7A8GzrlM8VNLsYi6XPrH+C+taZJhgC
zSu/QC71m9sxZAAaGqSRe8c11HOwhcg4bQEsUYDKZ2ut3FVq0CLHZNlBATOHceseF9h6MGQ+L1CY
LvJ1w5phkJ/xarwc8MFLAB4G5jGQaoBE4tmgcrjVXi6FNyguo5Y9ZANgI13fDT+hQtE43fjDbPjv
nWmge2Bakc+sdkGTgq7ZFvwDIL6B7kunaqpX4qiMcZ7C+XifK+PjOkfq0gdKMYbEqGFzqgJvA+SO
rP/lduZ4sBjs+NUTkiI35fUJgEoQEQG+ygkVeMpX8JcGA6UE8pabdh5A1v6s7QrJb+f13ZXKndx4
93G2YBZfZxR3+5wpNNh6n3a6yqvxmIM9hCOoLuJniMapdYHuwF2RIcpAyaO/CjrlKNicycd92Q44
83W3Uga80p6FrPodtLRpZPoADXRI6HqLQnFIhs3BsM1dlPUwZKRDjMJ+3PCWJP5ndcs8E9LGxuJP
Cu/GSjqTycO70IBWLlIW8PddEaQptfKYoW73Nufe25eYkPhKWKksbODYjct9BfTXTxmOrXd9TKDq
HC8WUQhz3QCj+kD7fU1edcRiqU81oLYZyBk5YsicSkIN8XALpJFhdFCzmHh9HP4q/BkbIdrkczK/
2ruXgfSaMoXONHW7YYob2o0skwe0iQ8QpAfn9xgCOns0kAE8cBbHWZaghUXBbWBo6NzjIRtaXPpH
prELD6AfJJHkt8jQndavVbuB7PfZ/ud//M//+78v3f+Kfx+Lf3hR/0fxyhePW/Fs/s9/6v9qV1cN
TTFN07Y1xfoni+pauj0lszey7eBAZSBVJxpRAaaPp4rjndmRVdY5pbrF+pHaOs5DUI5KHwYTJH+d
qriJ5cXGYPVwydAe9skZKDRQE0UACKGyMUTxnpWVwxamoGulFwQPitj1YN0mhe3IM+O7/m3/u8NK
Fab3/2S8bal8IkU2bN00deHjfjmtbkXMPVD+x+2txsZbVbJtXrnS3uzp01HUoWvBDD0nypGYE+hr
lwQQr+oQuEVExkUOFDvNJ0jICxnLAEG3SlL/399vzfhXV2ZZqjIwFFOx9H9ykDee6bt/6Q3Q/1/L
xlIQ8NbnOE4AFYXADXVuHjX/n0YaHhtGvHPm2nmdyis7XAS/DdecbEzrxtiw3GzFocRGx2ukTopf
Zhoq67859DXjX17uwDJUU9csc2D80/JQjpn0MPqSMtrd0Qccgm6y6Xtw10FxeBN+y+MP/n8wRCZH
bOhQPTCTYY6PVH1sz/qxdY9JJomSRgEvIXWzM6KBpPH5MeZWx8J4Gs01zb33DhtCeAZvYXStQpml
B8gEAACXwn3CQN3LpUuheiHjCyUHwkyUY8Fm4F71OsxzspH6CYt+XCFlZoI2UNWhdMlk9xMPe2bP
wbqx20gjCWCnDHc/9xSFzTtConDD1BAaYOPYiltCb2SSyc9qdwA8R3NenaPG60/pwZlL82lxXwLV
kcHCbQc/ygGYpUKSeDZy12Z7oZV8OA4osBjsWsAYVE9RfRD3jPyYN5cLr/PpoB+CPR0wASCHVIVM
Cjq629MQiqEnhjDF9WNY3S4szApxrrrR6Okd/Qp9pyXoFS2+kWRA91EMv8+4HI3VDb82gAUy5wrg
lOkb5y/0nw1Q6nOLezoWodMP8xDLQh/GasB7C4PCYNsdgGmGJCKdAIlAJ4rxTpuUu6b0jC0q8Y79
3G0/8DdihP1LU3IivC8+vdsXrq57x5snf99G7Xe5em9N7D8zF5DFg2l2KC2DiF1beofJQcEYh6mN
apFfksy3v0uqcrCnoMFD8sEmY5vM+gViLjblCVwM/LQVV9I9Jl3ouyL0YljhA+TQqRasBjjAPSWH
gZt0XvsaAmvKEP9d2CTvV30TT1JkmlyR+vSq3xz7KEnwCmUDTqLgU23atX6GigOe48ZDtlxyQbt1
m4Wxa1SX/VzqfJBVKqKRQuDJ3gOwk24NoNJ2bNbGgd0AxHV5998Yx7+cdzq0Nkk8jI+uyLq/KOjo
5VBnTqaB8OfSdpT83ggExhdznAtrDreBgekpj+kDkV8KKtm9XVRG6giO0ghFosSMFqYjKj1XsxjJ
zEtAawPcS8bk1TFFXkgBkKktKtTwOsxxx9j/qAAwXHnMC+qzFDdVxgDx1aFIA0Th2sfe2xhdpK1x
Aj8crwvX3Laln1nib/37TU1V/tWmZsu2qeqKYqiaOGT+y3bbHN9P0x4k2ZZa9U/rG5x/ucdrlVLj
9ojqHIa5VU7JPCIX1Hwx8bRpv2Bm/vvr0P7ltv//r0P/pxRFTy3JNKQ021KoAzDd+8mPybQnbUp6
T+mPNcaBAMYi3JsUiKMjL8BP3q/3U/zTbwoY3Nn25bH7Dy6CU0Qhhheho4SAmECK/v2lqrr1L+6Z
ZmqKYg1MlVsn/vy/3DOju1lyk984eOn0x35xdzv9ktM2wNuImVKGvbDSYlrwCLPQa9v5e95A0XkI
FZa6TKjCGe57MFQqXstAi4dZOa4kn7yGID8vxs9qqUIJqD0W4r0JyWTycmZK/sAU6GLTM9cqcMMp
NklAnOkXxGFOJTt172WoMzOGmyulsoMmCaBhm40L3KugbzAMhEKCzszHU21XpykF2oSyMJPjiZ/0
QZtGjA7r7TQFDPiBpcb2GsEfEkha5t7vgQ738u4Ampe0IdDct/9YwCwFNgMnLfmqUOFafv0O4FJi
erIEigadGXOJ533ZCHdrFVUKUeLDVc4Z/gfngtC29CFnJ2WYzLPWh3JmQvsiDyiLIeQfnHDnTNFR
SmYbudSL5EvaJkw5HtQf2KLgo8CD1KHAEXMVs880mZEMEGXP4drSzv8rb/IS8v4t1YPROrcLYSuI
15Q+CHcxm8AsWOW/oN8gL8o/IFygmlPcw34biNzkKI1lJmDeUfII3pCD+Lz8U3r4XMqbHmEIO1+K
RYJbUqmWJ68BULjvFtIFnP0MeZqpUf56bws1MEGzL9DHdLP7L8VTMTOT6E6OaiZ64t5ZTqjHWS4X
PQAcYzpsFY0D28dY6gz2seNT3KC5BtLbCpOThkRuhm2AkUaFuf9QhamDGojkDTOUSVkTn3qtHTyr
bYc+I1895fG/X/vKQLNF3PDPAZo2kFXbsjRFtex/elONZHC32/5z3xr0ZhRcoyhbjGoPQC5THiWC
9AaDc5hHP/DDxg8cBEh00KzWF9HkeGJX9okI4W+lq58Q6TooHn19lK0MAMJB7dEpl5kIZ6hipYhO
8Fy/e9acLFK9iwilfNNFefhU9FFjGHcXNzXRoaHpq9TsGo691wi73oQtN5IdjKDZWz8LiS+EttJ6
duPfPuh7bRo1/RK9IqdAa31bSDvffiW22GWajtlrZQ6xL6bG3M+OaiElKYvmpY7lDnDK9eun25ZM
CTDAfOUmWGsJADy3AWAloURZBLaE9y1NgB1THfjqeTZkp4DOzAUHFy41WUj7+u12m2yFUjVbPX9K
bJxlX7oUVJZkRgt6xC8M0wwfV15NCf5/6crLmohLFC86qheZBb7cuzF8LrsZ2RuKRYZZxMQ1JwbK
l+WAkYbbWXBQwAfTvfkEbEie9psgKzGiJ6fyIb05JiY0tcNFVDiiNTPzlK/+ZhDQ589bK2BM1/ix
ftJtwQBbBtIYiQ1ohlBohsGpBU+P3Tri00lz/WrdHJm/3wL4p4w5aXxkp1vOW+IhpHv97jbOQ74G
pFuDZ2e8zKfsX+iib/eQEz14g9T22OzKSAbaLCoO+jU7dYyKUKLs3YxsYM4DJvis6QkV1KLBXhGM
sqlQL5Ij6Fs6IGTIPnrAW9/8CAtc/QJmlI3BsyjEy36Tc7F+fBw/St/6ieEOj2+YpXczJUYyJHlN
uD7JwgvD3vEW8+aaobFLnWvvNngdwOy5sot3HE/Lbs+nJuq1FCGs5Y/42BI5M7nUEWS2oyIPe7u4
3nkWXDPIErRuadmJTbfzKmDX3KUVbMcOk1qEBOS3oHNwG3s5z0yIY9ES3sRsLiXMGyrzAbojEgYO
m0cv6iksIkoUrLfX7sXChkdGyyVK91goTrpAHapTikKlZ2OW3k4JPBiL6XOvQwfBle7oUM7yUaq6
A6wfT1gSJBhL3fFLGZpUYBEkgXFlM/KO19uK5aH3PoNCyY88VQJzWPk0/tfPxJPWMWcGqivImrGv
H2TLLZ5DPgSlMdLpAlKG5JSU4nzeM9ZoYfmESQr9WgZLn272rToUal36RGPBqKIChqJ4We//hD3k
nMi6OgsFJC3pPSIJeilvIHNOqmNZaY2NQLc87kGG96Dutv6AeR/+UWSwyuSBSWTtq6v3t5BU9PC5
O1SsFaMOP1wP0V9KbUkMeI89rrVixx/LS8YF6JTyVI2LfKXfmgFb3r0xUNVcchYqTtTWXrt89Zpp
Y416BuJ2aqndflC63V7Zd56yZyVoF1E6OhkX6h5PMatA4ffmJ2sJYLVFRM+Aw4XSFzT//mK+HAt4
qbb8OobgQ3VsDSAwMReCBXuLGwONMP9jB4/YbQ1PrhAhsPoYliIlmmTI6dcYLh47j1/2jUOqnHsV
UNTOSzgEOEiODqU9nuYdOOSeVC/f0VwNyN/qKMeLYoOAFpPs+RGvbxDvYpNgLivesbrkq3o1AvvL
orfLCQ3sHno0qo960/oMXFTjJ4VsVhz7oac5QiNHNueVTZjTfKcISEBwD169j2QnYLwOH+E0wMAQ
xS8+iWijXi7Dg2dq6UJfa3rx7MmrJSjKjnltT/opSL45NKQLc0fgO2AoC5f3Mqyx3BN4XhLDVPDF
c5xR2TVIDHX45utN9at5FqcBRoPfvRkoEyVUxs91i1s6h0cLlqX6fW2rbU3QNGISb/Qev37jpTB0
obVIta3F2aWacqeVMJ+iaAWsHaUBpu0Ucb/U326jAK1nEPA+4vKUeMirTvjG1oArNFu/eiVi+zxH
NiFMVLlDGknjDp1O795/B37mvL27uOlq7qdNCMadEnHPvARcb2IPlk48ZODE8CUmtphN6DpokB5L
Kehkt+PdAvjVzOFEHunEKUTBbq85DxKh7b0Z3RpMpZ8osXAsZ4dAAk33XvPfikdFvV/GzDaK/svd
/+y4sQsTx40v02c8PWqRsaH1H+Zjzpvwsb7miBnoU+Gv2W8pkJun91w+tTsEgzGDXQBXvlvGoxE+
dV65KH+UN9O3upgkPAJrYk2wvlCF91wgPRlwDPWebJls/c4YCc+ajwpUgCyCd1aI2I/bAvvw2gfl
FGlktY59rhfPN1mp/0YuR1CMeGVPjNozvng9bpH7jZG9FjRmPvN6j5hKwiyUbc5vrgz4Mnllgap4
+TTisfVNWcHvCTfdin3toloUUl2mfq59j3mBxw3jBKWExRTfnK6WYzPemZ9jiO0znZTRs4hcHiOZ
KT95KR9eMP+Zf6XM4zIvwW1GF89W7H0q70HPjpoyFUnU3JaTnTP4QRBPzgPSkG9ZkGAYUrMc7afk
zWmgEOPX48qrFzZ+LANGGU/yMr62SSAGuqW1OeQV61Elu+P4S/n+LPKv93cCFqgHZ8RTwNaYFnV+
Rs5RXireSCmkCO/1wJboBNTOPxgI6YTyB9iODg0lE5HxDNUJUdLyPOXi95899mQLyvEbvAX4nDwA
Qipmi1uXHXWK0b1PRu4Aq2a+GaKYc2PsTfTygCi7HIovpITWhOMAgSknrMcWgCKL58205Ib9jWGn
Pfd4Lx/4lky3ctr6aNFGEIsYl9bWNJOi1IXsSsiBTEU/KHAemLEnoZ5A/binnr3Jzq/SRy+VbI+r
dOoW0ys+WYhjacijZKA1FQn9N9LZTkzPIaH0EHEUjEejc1zHlO9P4OTCMBw/vZ3kle6IhFZ3mEmG
thAgMHDlgAABXJnp+KWzJdv1+oAe7N13e2cJ69ZZ1+43EUvguFffcgXXrIY8tTWGM5q8yJEJtYwF
NX4f5WkOcUrACjRvf3f57BI3D7OJiASGX41fK1YGq+oHtxB3jE+JO23dA2M3IV/mTA/Twt2D2g3P
++O2X9F9Yov7ous8YYSRiOAK0rEmMrzuZbdyDjnXRyIVKd/Fb+a9xiUyjRHf2b9602BqOD+YaLPP
9l/18AnFLffC/WEahq4e4AyPin1GPRD4Ct8hca7srN4Pp+L0ul56qrt/BvTFvJ9kSdmXdT3iUN4f
GgYmDrazCSLmGh087tz9FKdaV3o4AfYJiJeeE9nF40tc3rRhxxO/44aQqKLZjYzAcnaUnETQ7+ah
4g2uYtE1fhIZ82dAbNxTZncISxnsBtxVAn/aSZPXOHU1Bt5fzlJ1rksOaAdkAysdt0PGU6rxgBm4
d+BdH2AeXs7PDoc0XoCn92NDCbOj8XhfR9CQhGCZCEH8Id9N4yqmf8K+FXoZsCoRgGI32GMIwEIO
Dh8nOJTRgaIOA3svtiemXQhdHNtR/Qz5IScbkystl9G6+fUd7I7M4UOID4QMtBktZSfc7Qy4Oipy
SyAiHJWkLeAUNP55bCrpXqd/Hsf3aAkoBLEMdSM+Y+mGvIQ76MiQbdDzRgBl6E9ztVDn2Ww0lhD/
GeZTgjDq6IYFpXzqpDMqbEjbiWAYPGXXda+7xgfzsCy9cATqPQY2yaOk5QK69eadBs4oHGsc4ThB
IPZYg/b11t8F+edyzGPwmM4IietDRi3Ep3oHDMQMEYsjlN6wBtJA8s9E3EvaHO7D5YD0c3eDH/qp
jNjDgwSAOe0ytu4X1BOeJWEpMVIl7h5TPfmocqaCvtYCWtsdhxamlfxu+tzgJejrIF4qZ35oybgQ
32w/sWdXXsbuX8bepx0Z0fs7L/1Ocn6EbP9xfpwVOtgs+JimjjtYAZE7Y1FgLyzaeqYrYSVBO5JZ
GP4fpf7WHrKSGJHe8pqMTr7TOQ7QGieKoiKcnNYpNK6aCZOU2aYR2djOHIq1bLPmXfaWKCD6duIR
n9JrnOnPD8IAZox5MJbDi7hDm+42vhLQE3D10ZRFfyfOzbybVwGqObpLHGJG2uXl22v6APGuvMhw
PLIv6YcSQ7I1GHKDxQfREAgALgMxdUGKGAZTsAdqxGOj9S3inSXpCSN/tJUFRgMdBLQPdCFuPZO9
dYz6RRQdC2e0RoQe1mi61oxC+EuOKH9kD2VnfR09fWN0Woc/qRte/x9JZ7acqraF4SeiSum5pROw
76LxhopZhk4BQdqnPx/7VJ2z9t5JlhqYzDnGP/5mr7G83iYWDFhV4S3rBmzTsLAXAwDQSjInazz2
EPtKU3FbTycsWBSswTjY76dlBNXeuR14jGDLTofQ5LuHfJR0uJu2yq0gNy8ToYbni/KAvc0qNk/W
/7h94RLw3SyBrCdqRDWx3NLeB1OpWpsp4+tXYM6Jy2YL8X7JWEpcMbDUDV/DBxFhFPMgPHv/yWRa
AE3TUX7VO0hCSQO02z+Q9TxRPGcWVyx6Whmfe1cdmAB+kMdW1vxLe1tEFeF2z0DyBSxbHJ+L+FwJ
U8OCZwXcYqfGzvwPOidPL3CMhUtsYj6x3Xw5DXSBQCQdjrXIToq1xEVAsZ7Jbgu5ol12PEgQ+1Hj
DqZIqAuAEX06+0zhZv2qAi/rALl9lY4f5hp4dL2tgI44IPErggSAVYqxbsZ1hCPca74vuwvD+I6r
WuzfisnwfyqeSfRmjgQ+h9PkJxh/352tynAz7NrpGCELDKIx7qX8MdYqUioc3Y1jO2xmEArwSiSB
dL6A9pwFan+T8QcdNp8wEN42zVSKST5HB1QR/Wfa1yhcZWpZ7i87DNd6J4ZOWztv2Nt/TX1ANwop
JEQPotmt8WMMG1o6vdhRz6pZUI0bOVp/PkGIO5cIEpQIl6R4FJ/VQAnyPnWfQzZuxSyYa3d9vkfE
VmY3uA7qayGkt+H1R/6thCwNQCChiVavzIA6vE/y5Rv/E+kP/n8289/P42y2/kzcCNqRSAp6CCOI
PXHH7ykv9yKOyoSvs11pQfHIsGSDbth5Gh6M3drABSndSu0u6xkJucTcjnh9NHaKucoMa+tFA3qJ
jQD4aQakbyhbpkQa/ALFbnUS3UPGCVjg0CJnSyP5foanl8SoW/7pVGuG2g9tF1isFjSKfWKobVB1
lsETv6a305FuQaPebKI4ILw4JTlS3X2ULVmuispc+ljhA1t6Se/PCTXurSTxWoAnTHhLmmDPYAIa
rQT0PNqOHFgaNuke9V6J5zM+Eo1ditZntpJSd0SkXtrkLOuiG2Lu1Llqu20J98BMlPysyG5DNwlX
8rhoj9rnQv1cluTPBp+ZHdG+VE4OoANCIy31ONC0QBVd3vipwrrXCGB+bvrSJr+ZN5CgwQpWdQxT
EIDMIV55Xl9qbfcqD4PC/dm9er9QL1xBiXMcvOa5E1FbT/jwXPgWM7s9jgT8fpbk/X7U7YBPeugO
xkrhdXm7D8FtTmY4oNXJe6U/f8mDbnhjnQn8MurX3IUOTW2/5m2emIsngazQC2Gm/zDUNZ95LgIT
o1OXPd4rhZjZ+6Dj/JK5YOdYIFRORjH3DjQSdPmkvSfKWLYHfBr5IcBwzeyZTAJmQFzX9AkB/AgX
HFfxx+qSh8Q9UKAfOHJjCygD1c1QurNHWi/kzimSgDuYsbtxb1QQmPyeOBnc9tdG5fZJIBIigTn8
X2mWcRW8hu8kiUzamY/i1VRHb8OptiWQYuqyqmsmZiNNqJtXTsoNVADMV0MPMPaliU7S2qnkzM5i
ZKmP1xv6yXrUkFPYCRC4xlIyCRYJZTMZrO5QMvDiUOmtJ7x6eIZvT/+RdJPfbFAtnGn88K+ISJqy
6Lq50lzX9Cow3INu0HspExArYf62BTghVO4WS6aIoGG498Ul1L4W0UqFNQZ+4zavbUmUBCouk5c7
Gdc+dt4cslti7602mDNoTiadID6xAEY1rbYFFZihMhTp4thT61M9jfiXUvqFB+Fbr60MYwI4w6wS
cKDUzcvFkNjVni9MNBxSORkZreCDtOK6o4n/R+TclB5HGuf3TMV4drYiruCr8Em2FVuT06Q3rBd8
mBEwsP43med/tftXZP9cMOTYvhB+v7yBN7Srk/7HGrbT7882/oVD1N2YSPPNs4QVAc6ih0oEmAay
Yb8KrqMp4F0vgx1+yb9vAmxO+UEkIxKZISPvW5S5nHmcVHXjSHQVFM/r8gm3xNEeypTg1x6qfbUX
eFz31a2eLooJw6jdt6zmGtLNCvPgXLWJ9AMDTUGc8IZUzBfkKTz2ua16tzOgIVI3qAsOx+q5jH75
rwKXMuzaCf7moDFn1JKKPc2y/ebI301Vu/5YDJ4L3nAP613FHBS4trHDO3+tJbdkGWuQdQdQwT+D
CT9e6iQs1b9tyejc7Ae7UL0BGmBj4cpZEPuluNKf9kdUbPQdJmYlbCopiCEg/Bf20LO5Pu0ZAlmJ
Y8Z6rRSs/0lFxrKdWB4EMVw+IE+YptoiY4YAOxCqQUAwhc7CxLPsDc+JcCicNq/Dr44JIbENDHUg
9hvmuGcYzixTYfmRBCD6quqnoC+8uGHO02OpLKN8WxZfOmEmyjKv3AgS3ODVOIjfIMMeCRN0x0Pk
q8hzaoArO7MnyAG0D8rDUQWmz6+MmyCU1z5Bg+rgpj99YJz1bXyApVJuSLsBAQOE3XMxIv9pfvc4
xpG4Mv32zPQlq+bJAHp3FdyOycilzn5bs69b/A/0O9+ppA4APHQgAO/7F65KCwAq2apWGZKtmXXH
88rl1x1+i1W47UEG4WvYxp6UyC/jDxr2DCl9zT0aEuooyghnECcz+2qcpunZ6EoaMHFQx/bnjyKH
0JcZP1WeMk7zo6DaBBO/+B/AS7dt6GZSk1C+mQS5iFyL8jz/bJ6cbHSUkkfytZ46+XhQFUtsnazz
sAEhqvEMJ4vahOiXckpuJsInsisw/noKF1FmixICEoEnqgeozxUx4DfjU83shOhcKj/MS/m4+cIg
lt4Wr+q1whgNavYHdspEXpqRGzxsmP/zsiKmPHRtvQlnjCAsFgofFTYUJkDYZin/3TocPFx4U/gt
ScvxHn5PBg299f2x1DsLBy6XD8HBeoxme5J/mgXKNS8hQ6JwkZPrAAgQBy8GhCSdS2cKmyelbGqL
VLojkdfmgNcDmyU2GYWd4sx/AG2Ud1CDZMHPP4zQrEFbfQjikf1X6YrZRhhW1BvZrUfEqTvTVJZc
hWLRgjYqDpRYRg3ibD0YRxUnwoNxxcTAmVGa/mrHlH6eCTnBX9IqG50UDzCuFBMxEhZUM37RZHva
NRentRr/A+dPDEud+TJwmhBoRBhQpWEziGGH5r3IaiEv6CMEymzHMmzpGhBj1J7WLwGaVd0a1YP6
F+n2W1xAlxhlShpW7yJBFMCGiVThh/GfgpPU02sQiqFRHFzKMp0gnfxBkVeKX5LmJ09TLMGGblsu
sHcSjvqTMTnWYCfMLggj3hOrMZGrybqYwjJmvgb+oVhEQG6VxdmwaT++0FUdLKwtYAzCyu2hYs0d
jUyzxm4zJ1N8LXMUqrSeatdk/3u5KSfUnQnhYq6dqXCRfDE7QnUI+P2lrJK3G+GTIVWmUHug6ChX
rZBnkgKSXa32xy81MSGahlttTzYp0RsYwe3U0eIGcVEJLvGiPXCotVauGeFx2+xPwy9Mpt72h9Ez
MP4m7/AMCkH+ipY/VL7ckKxJAlPr/MAptmdoQltbebqdTsa1q5HRlF4E5JnKdcbu/3yvs+EmlScJ
l6n+8tRZSRQKuLtIMqvbBu78xIcEAu3g1ti5V74Q2XQIlbgSCTHmA/T51oDCHQZU+eUc5q8TA0OD
4vMLpj5Ro0a3bPhRYQJOjd8a4f3g6h8KHJAu8JfZOl8BtVlg/zsN1m/tNkIgPul8AnHCf11l8SL4
LfqX/5AsVWBDn//A/k7LTYERIQYQnHEOF11BP/kJquQQ4wmFrO+j36+yupzrvgDZTEOvqv4J1Vqo
7OfHKUU7Sixg96hYTEM0xX0CyzCheaGcJle7x2lvvgA7ciI0wwOfL3FyoqJjMqt7wjrI5yCvk/MJ
JBIRYew0I7y4LUGbXOZCcWMGejA3AoPLR0elXuFlMDUuCDPCDZY+8elJ0VJmvjY6OlvyaEFQiYEf
KSmQYPGV98bA6vNHrM3t8MOz+qKg6Tt/rlMLmdRszdNpWjv8Sn8joNbWfvfOnPtBR/v0FTxSyECX
3GLm8CRpOCIxDGlEn4Yjb5cagZmGTSJ1mFgMmAlQLkqr7h2X1+AnVHiP+H1i6TyeYJ5khj0m9ryG
GEngnSNASqBmYmAEBNMT9cxWbc0iS+MwedSkmhtTeyBHFgUi9SVVPwSSgYv0VHnzehFCwga2VWzq
QdHA2smm8q5EK8e2ktrhuaQC/hBkC100X5dw2valHlTzX1otStx6353j3+65o7ZMK+etHo1oRb07
m94gXr1beyz9p8QuZ/ET4hj0AJnIaDqXeyjDKKPvAd4N3RcSmZnd8AErZ176BaMEPs9DB3K8tf+M
S7TkFd+cd63NLWhFhOWwiU09cnOSV3BGBTKu7Tx31Z/pcqZ0EXYMVSWCO20KssXPqj9x47W070Gv
OhJf4rEXd1K94KKmjaN8vBzqcLtgrhtpLkx/WCvfeePovd2fRJ75+qCg/YGETAIM1o3dgZ/JJbtU
nU9NN7CXX0EducoHQglHsQVZt60B3JX6ZKAS+65qe5asmYGT6YhjN1bbxDBjNLqrYdSVNJYv1s1q
fLnK6KaGJ6G3/Lgvw4IZ20ab6rniBT71qQHVpnQYliW8vdpmf25+2ghLum2aMCeYsWXPNtHcE1Hq
i2bewgSyRyKl3tbrFWBhGS8q5sKJg2xAloIPThaJE+EOydUghwumVQ5DnQmibm81kmHerKRDA3Uz
tpvRyVS3h314UpZJ8LlQIYTxTm8cdu24JgyQuO3jfPA562vtrDPFhpgfM3l+02GahrEjpfND0nJl
XgrN67EggIsH9rBtfvUPC3QTZq4+NzvCHuarETYzRXO+gdNv4IqQbwQU4kQDYX3dmIuC7yn7N0XA
k6wL3K3jS9MtdKj4SEJxjcrWpbwuEGMAVmzeTGVy68XgQXPj4aBVVot1Dl4OHfmfFsGO9XAVwVvx
qkuZ4y9mjJKwb0WSqp1gOz1nptR+jcCphavx12N30By5OPP1WA3Cf/yTcNpi7vL9Il2gkJiz2xT4
pzuUbIvShyBrvZD6M+E2kzXjSDQwVIbEOVnisbuKwE0wXNbQCAesSJ9TBpv4Tww9BpWE3BqYDybb
V+s9keB0/wi8FeRFSFoFBn/Kosb2rvtHsSF/7OljvQ64uUD47sIDv+GAyWnrJ61PGZOkyxrPPzIs
KWk/NqS7od424eGDe0ll4XzP2BGyTHbXgJoF5sywySz9X0of8sI+Lt3xwvOeILk1gcS65gj4q5VO
lx8Ssk3f7ZoPJpPKi7hPuVVQpyXvA4F44ksGXBKRJ/Szq/vgM+JVZZOsrMiLtnTe6UbUwGqsF5Tl
tNl1LeS46YUK6jHJey20TYi4V3Dibb1msTxNTFbzI3G+mDU8ScgjaFq2DyRGufjsmo/cxV1gmV9Q
CUwGxdhWi6SnLiEZWfmdkNIvws28GlcVYV/bcDP26rYNancgEOSFqTqzE/NDK3iTV0g/3f5cPSCr
YQTjVUgVA4SPU3lt7ClgFXri1FdAzNJLOfrw65/hLsIGbL4Ki7WKy3C/kWhVJHOOqWYI8Za8bR/J
02e6UAuengK/g3pLMvUMya50fEdegWE+tGLQRMXCidGSkNTpsE5PNCTKYlxQX3cNAU8LlrSylvb6
r7pV1s9luJpco2r3ScZQvSJy88qjUF9HQscw4Et82Ybousg4BienPdRV++b7fdXgp1GdE3HyxecW
T7I9/EYLWYGjbXYtZjkTE2w1sV4mZxMntDVLPeqRo8DXvlIKeZA3IgQQSLkoLrnE3mebblkmPc4H
TcNOtJbmCxHNyp/S2dD0kK9QXXUvV4fuVWNZRFNc9R6cnGdm1/ccO3xYNjBTSxNuOkHXsmoBxMWl
PzxovdFjfKvvzfO5YtvDQYTUrNca4iOcw5Y/h5WW+3kZjBc0Row6MK4E+U4CErpDGC7f6neK9ANE
lucCEKY2pU0P468kPdhpmQ2ni/H+ZILl1DMHGhvglcF5wvEqXdrExb7+Dna3Uq57Noa5213+oAm+
Cd5kDCpaNNtCg5zLKiHALWcMKaZZFgA7jgiYBMoLRfAJE4Fgm8/dcDRrArCxXOzMvUrDNINL5Oeg
N9m2IwnJoO/ER+Ynq6cdHH+MBVRK/ChimAC96QP92si1MQKSGM8hZHPw72AC9v77uOO3JJgRqk4S
8BhpUKfAeeGx3FCO6KWr0hBCynwxrzxCAakbe7zogunS09lyMHla8ALfWeFBhOSXqGmBGGPpGGYA
AII6uzKDJ3CfAzMXzv+LAqKF/PMdmz8wLXMvU73OnVS2aL/pdWKzATqX2XBZr+oqpzvzJLhQ0TT2
b93s0nbWnGRQBun86Uyz7uYHThPTNG03XHBdj8x/nYkJbCqbxV2CJsSVh+e5Vhi+OiIugyhCbvXx
cyBjgYEM1pgU6uEfOYRYzhmamTzYJCGVsEPmoR1+bGE4qDsj92LsLse7SBpp7r3SpSH5OXkU7fpN
GFu2l+CSRYGa/zyVNS8woBbHTIw1y95biT+f3C8gza3F+VJHUwvz6Xnvmx3/Pit+JPGsyOQq7wwE
9niySD+vxhbhgDQEJKebXPYJCm5n99CvaVeM1FKxU0ReSJqK8Kdrq0JW6L5/BfFHmTuGtu+7Lxnp
mr6Smt04HhTyFIEo4Snhy5ejh2EfGn7L1o1AZ3EUlzchW+mHprgBYGvab7Fdz9q1AQuyQ3fhJ81W
Yk8Mo8dLZYSLl1oGvrfpjdML1tQL9DDFyiIpAQRjK8XuQ1mg7ABUvYYk/tXLiEFf4hbqDvx8ZNnH
0lnlE0eslbG2+GLPdx9vHMpwnOeExR4JGW+6bOTjE7cxPPwmwq1pOIQrmgRDVYtWd+Q7jP1reRDJ
Q1TWsx36NXZEZaOBDPCsHoxDvOWc4FAZuOFY4XJACFNEc4KKBXDo7QEF6KsGR/xF9w0a0BZBWZA6
S1oQuobRbjDmyxx1vsTbwUPSIaGYCT1RsRoZFRw7M/Cio/9Ds8ZhyLuLuJPDhKWScIfKYoiTU0Fc
avIWyGIbbFDaxmfxP9PFhxOrdXiKZ+8F7ekcb3DZxHghta5zuzoqq5i6Et4sUp0Bu1ocsxDGSOzu
glsPYKBONXVL8Dz6ncS8cZJbvKHWWS8s5uCPynBZXXgPDDjxjMf4gsHtrYbFwY7+D1LFuH0zor4h
g8ZMY3Z5bxmJTWkwAEVWBe0UENi4zzKn06HpEW4D+1rZck972S/fTBYU+10cGnX3yn7rkjR31kRH
e19VbIyaDl8ufvTk/5Q/A7t9sX6G33Pp5w1oWYVAhWUAAz0TXRSB725mNfRsGpSiD85XzSYHY2/4
+nrgjQfIS7kWzNAU9gbsic+y7R4F+89oP3miM5bPq9m21SVMGyyfGeoxykghQyIQi0OgcnpIwLdm
91qLwkGVcI5dzaujntoyuXndoxpWYsq2iTavgLqA7vBb7fafZsOf2ocinmdiWCV4b6u3jKou7xnY
sXpfa6YyyUBOcVUhCPxOZldRQcaFTDynMh+vmbqTO/YwVlm64+GJ8C5Jt5F8LKuLpqyr534mX4YX
6oBiVUoIqtt1n24rHvbX7KpGjzDdCc0uVraMhKpmkwyLHlGNo1RHuf3+FF7LuTW7R+EbTG0XcR3r
2ygsW2HJ48YrMMlSZW5p/xX1NHduiw0agC6X64PcpoDW5PAM81Aq3SMGLipq5qxfkfPqdLODTlzr
q+591hgEKMQqyZ35fnTTrXits2yZETkPUS0V4ENkiHhszoZx2YlLhFGCgGeg/DOG3ypT1FFhc5bO
s/BLRSmZMBNn43hnVpH9lty+lr3i2eOfww6t0cpL5/frnvNvRkEc7/ibIHKN+n37urIZRIptSJ6q
7HQ8hIdVET3iZvPhXrYcO44sHSX40tUtzk7sWyFuEAIaWVukakaxjWyTbTLlCiuaaTCYYBvUO57e
3zA/DGjT9JECBMYISnOl/curC7dNQ+ctui1z4Gab9CdyaMFU+6c9VqAHEP5nXJGm5BHOfnVGKjk2
Ij2/E6ghEzw5gxyAW6AwbYUvFlf3FRZuJTr8DDMiRmMKg4reyuFNMfjTblzHJ1I4oCqEK/g5whKi
hWCEcG6weNQ5gNcGpIbUhpQI6wMgPr+2Ojssb8jyX4wX6a7cpfv7wW765Jltd8yZyLFaq6j38AmL
U5ffH8K8bM7hGhe0SssCP603EP9fpTPJYCeWvJq9g2whRpJqED1OBbOeWA9q0qo4Ddvl61ETp0g8
RXeQPDzy6bDP5VZ+tEwHc1PhNMTpBopCfi0oowr2TR4hB1UxRz6pYQwIvjo4PWSCTKEszzMqqxrv
v8Q9I7f2M2w33u4bbnph1ZCxCRZxIeospnA/jCQBV+UjYVuMZC0cb/b81OSNMdFZUL3M4Vfli/gG
H4sY3RWZ80dAOCJ7ppQKZv8rWbOe8B4m3xb3B02LlawbVIpvVDTKfrD7GxNr8vxm/CvHx4mkF4vJ
AnSwNyD67HsOg+mfAhhMjhO/D6L7bXVrbxSiCuMVcGXSQSR3TtTZe469O/MJFAp2h2DcrPYNHIxz
Zm+mkOcc/QfgyxKhMgbGXzLuwzxoEOg95sdLIFvLOMIV/oO4m/4D4I3/yS+7/kG5/1dJlg1Gimcx
ILmlmtJangrnG3HLiK6fG2SFZ1D99idDSg5MbmGpBU0lvOHW5UANeMOLw+UBl84pCSe8QJAxH3Mz
temVwNmJxyUCd1E5m9TRvrrtDE8aTFLgBZVXlE362VB9bH/VdVa5GqQrSHBn1VH+zV5IXkHY4agN
B+zNtm9ndug7qJPTxxQW8UFZ4NnhAHRzUrbhMsLzxjd+0j+ezDfyJ43Zh3gU8fjhAKKR2NEDMQD4
+hBZjQAcnArg5iLeZzMznexxCgdzLptkBswS8TIi3qiAgzLfwRCDwiSR9QQhyCBjjoY0tOraUqkG
H3Lu4/CfGe5b9hKMcfDZJuaDOnq10uEIsoP15kBUPFmdmW2weEHJHjZ4sRChR7W1mIPL15RLNzsM
H1OSLyGfLSXftnbcyXd8fgezf8RXdKKQcuwv5mLxI3HhuzyXIDnkQiqM4AKD4vROE4CsyKDCSF32
ZbVaGKLLy49sWlQ3vTWWbjp89yRvgbjh9ETsFVKh0sNciiSxprTl0X7rIIPw5pjhbyqbKTKhFxqH
D3x95teBRJLuHt/qQPgl9lAxi9GDlUEexGyPflu81TUpIoxH7Ir9A+ahbMucQEX3h+esyqMcnpiz
ZmBsXPwPsCisilWD/yH2Mj2Ysk8hp/VMCkWEo1QWDFx7b5TNWWnXKUYzPaxewPilqpnPggKGDY4K
yBbgc57nHZEZeDFqJn5RwXyJb7zbWZPqYYvTzp02oiKi+1ZN4YJY9oBYsiMJJgs442YeKpemY1We
2lP4VRBz/4jJ5F3gwgUpxGdiB+nBw1mkIJk6DOpDR0jxjYHyLXEmmRFcThpERK6kDWW4dVFubDQE
ctAGVKdC8Db3lASAlQHnByeb+m5MBgFsVAzx9xgdniBbxjcuyecW/Rah/7mNsCDBx308/9qD6tMO
40Gf1keOLEr0tl5S/FM/AA+V7Or1Uk4XMkUI1SNiUP5MJgwjSoGANIMRK28+LMaJch49hEPEfg+/
LJ5qmemsFZ1PBtgL6b8h3P51K0jUGjZNbutfs6/XRvxLfYwVuJxzg8QSbfXscCSFRex/djkZvdmj
vDfQ2UiWNA7DPyAcmlv9xD9nsg0UE6kkISoztBBmQlTg/sMTwXtvFcGSOPxN4aDvwpXCNGczlXvs
L4+EWEH+Avnss4d4Lhmq1WaBjbfGIJjiWdi8HyJOQLpZMtYXuY2u7Evr2VFffTzwHIPJP9w1+Ouy
Ccvl/WhDmzdipg7km3npt/xXYAWcYA9qHD+u9F1f5v+ei2TiuKHF2USW116TTVdxu+u9dmnOk4Fk
xPQbR3JkRZoTYSSBFYNmyifxRPkv/+OjG/QLixb1YjDJeLc9zFlwbhF83Bl7i6UHqNOfVZ2+yO43
ujeg7Fpy+mz0a7/pfNjdtV2c5m+rPnXbcV3e5liZze45GdN4eGPAy6MKIRmKfME484jpDc+r0HnY
avWgAMKpRZFKrfvf4o5St80Inv/vMYe1wDx/vubooBwqD1m80IiGrsz+75l56lWVQA6sSjOru4J6
6UDvkq3fD2EDKJTfUbnjh8BFBVm9U/aSjoaDCtziypqRrVWhMHZoLupmBf5iXCPDKl/0ZtNUsGPI
AjA3FbnNWSEzCYLueS770JLowChWmkd3NnAcnRRijA/eFjg8MQ8c12v5bCzfG8A24zq92AFEd6FD
kuzNZl3foD1ZUwC68R2xntCRg1eBt2A2AZdGoJq0imIqbyiYmLZt3jRqc7fnXEGRbWobbiNSzVEz
+VDJecIGqZFSwHBQREf/jrd54kaBMKU84SdgjlgZCBYPDn92Z/khrZiY4tyPxoJBTH7iVGXeNH3+
hB0FS+K7Cia6peQqIVHxvLHXodsFaaIgflAj1ZxPutOte2yzRfAfl9GD+kOB3OzTX2hNaKTm0MuZ
+sdOKVtadq6ZFaPGVEDNFyokXMByNC0k2IZYICzS3WQ+z2UWNgpiADrACb7jkwCwkFxxUdECcda5
Je5S4Kqgm90+phpsJqoRVicC5xknCHPlhEEIc3JYXnwBhlq3fkKLXtWHkAIg/xYR0LVW+j08GbQ6
1O3Fodbt8h+jA+ZKfFfCz6Q0IWdRtdEunUD13weEhAJKTJKJnIJztt9T0zUPWGfavbgZLK4L/BGw
tc+RCjzbVAxkAIYmCxsBHlCJY39/MiaW09yUMIgcsW3A4Clez/4SkvWge+7gXn8hELWTAMcnnGU7
pz2Rm0AOy+CM0MNlcFG8/AjfHHezPTZKhJrVQHQqw1Bl2/4iO1RNGOL9FSfOdfhDAciUOAPoJpSL
fAyenLddVt78V7lWJwxKSQWWb9EflEhWBYl9PRabwhFjQ/Km1hgAHcGZKO2kv5ytC30tDBUozxRb
Uy1DK+02Dt5FZGxKB/ZlkEzHcORdsYAi8wVVF7ZST0C3upIBTpkvncjW9sFEYasE80V6B7Z32Z+w
/ZMWw46tycTHwcHaFJ85Yc+4Nznh4YDImnCTBFfgmcVIQs9dZROtdXU1aarR+lzSz6R2qpge8Bzs
69tzG9t8jQQAjgEWlCt+GwDb3SYDHuPithd6AXYAHpcJHjnTQ0Rnw2lJam9us3NLsy9doC87M59P
yuXmN8FN2JvGtM9tejQs7QybBi8vkuZB2JM1cPJn+blrBwyUYjNbzDrWcBYwO7PBmpewGDgPOCUg
xaLKSoJ7S/TKE0GAjFVLaIv/1G/twIjKQYEbYHlgit84O6XWgI/Pxxa/w9UggMZH69BrrvMgPTT+
3CHGDmJ2eynOqGImcJ8NYKf/E/0E+p/Ze8JhGgDsci9aIGdc1OvIYe+QDp8lj1QG6EYNh1agcND/
EV6IhS86PDyT8Q/XvPe69zptOoUSwoGldb6cSWZa2EjDLHU7xxAQDjQue+R6msNVgS/O+vFBNom9
pW4Nj0QgkuZnYwHzRe7KhR2AIGIl4MauBxtjQ3dTrBhpmThS0RS5m1+e9tYaA2H/XiU+5GJn7jGg
YBSBrzBeZU/MFsDU7WLFlq9ROSuOtsm9cJUD40EIem5AHag2ElYUb/UrMZCgq1L26d/7CmFqMgPh
7RJEBJTCFJeY9Xj15b1885lRvjA8d3g5V9mrvy8f6HwFEDYGdJPkKLWTNSpyGyDl2gNUwvD7K3NB
DZaxAM3QxDzAxcIFpHw8Kqf3BR7u1JxVZr16U2+Z5YGdwO1+MRGRFnTV64Q6PXaISjALJv3maAnB
4LYIa0qrMzOiSCaC+vA7/TCul4fYWZWevqptwER6FZExC/3XimLEf35lOCEU5jitLRGjkHGBs4F1
qO1oV/5QQRwE+/t1TYiW7b/6Lyav4MMxUjZOXn8e4BloPgnoIsLwjtMnbV3lDC5B2U7hawHtD2mB
8PJd3fw/K2yixBM0679OuG0in3AABxZza/6gMUUJuWZEcIy/nj9jEF+itXIoPXochi/GI3Mx6uDd
0BNtebTZ2GlSp0SPOekWOXoCrosVeuldT9gepAAWeWdPBDi4/cWxQ1VF8XAHlAfnjoMVmm4W84YR
HzMYroeMXAkbxJVCI4upKdQTYZEdycm1iAN1qI1JLs0xVXztUhqvTzA/TG1rhN8g0CXL2jjAzYG9
Nj2BI1m8iSXbok/tQCsMJ606qK6Fv4Nwe24azhDMJp9WdUXqze9BAsbBWPTWLw8xHqsJ8gemTnQK
HkpTGynvlgZN8LG3Y4mn9xiytDW4L9FsUX6b8V7jN3K+Z1uVvyEtIgSP23JjBDDD9hD8vowz97fb
lU4JKYks3XT52v58N9ewtYzzaxVvEhTX22SXbljncHLC7QsGyO7lt5bsoyq1crs3f401LhDWLlrP
D3PSwpRF5mvr2T+8dUyRsOY4wLksGL+AjRfsQZsPNLEri3ceSH/CZGWKJemXsFeCKchU/YUevguX
c0e/YoD2goyBWXi3m3bknTQNC0BmvTtlxGa0hTvpjgjfcbkIQhv/D8DmNaxH6uWXWS1fq4qN9fTZ
qGj6Ge1tsKFcME32ZyuCytkwPk5rsYdeGDoyc/Hjnx7nWJyD6Vdt/UDGGyQmGLix+f6Ol/Iqw6lv
BX+vQ+ba2/jAzdh7fr5h7ykMz5kIyI58pLGXOERQlD6t50Xc5ktpI23gQuzhLwbhKvSEWxuEnuwr
TuJP2038x8/sma/Hl3Kp+rnHvnrWLDhW+9hLPQYWF4OJz7j7MC7ChnRyHRZhRq2qL5ZNNZil87yE
/z7e804xV3oM3Tmo0bUv0BLsyHezwl/5Gp263X/bt7yLVuGJ/T++xNPilIkXoapldkgNxn/uZP9U
02PHIKCyP+yG3XegHyJ70wY6zxhMqf/4mpUz20FOcy8AtA7iJUddlcvPMnSZkgNzgN178Ybt0hw8
RJHunI9R+9BtXdpqC7qplwU9v2e55DtBttK338YycnhLhIBgErUdGGzzR3Y3G/aHgxynsAn3nYaC
FWcESBN3LDRhcuENu3haP1JQfo3W/DAd/bvW47eetjw2EqaHAeYpnUtyzGKyI0F8CFccgKtceDzS
7BswQKFKJf/qFYszRh65/tC82LNfg5LT7f8++UNTUNPussGlaJAS+ilMqw7hP8oE7fBeVFsBs0wO
zdgCPHXoSKcrPyL/Ehn1QS5x5ruI5EDALub4yuFp0tL/tymjlMMd4mmdL8YPm+S/FLEL6A46McYz
1qWyaC1NXLaeJvaARTt9VBmhae2X0HM5zXAOMCFdYkQ7q3HZXGiU/VRjL4chuCQ4G+0PwhwOUHNx
AQm7G128VnrixDFzfdmwYfGq6ioMEJZYD+aTTROgFcKWfKmA6UA4jZjgCInfyM5IfJK0EsA48bot
gRvNngnG3NTf3iyCub/45Jvn7Lsv0cm7LXpJdoTWw94Mzb4c1GZNxlT/L3EeePey8xkW5Q9denIm
nvXc3nnj8TK1ohG0vv+RdGZLimJbGH4iIxBU8JZ5BsX5xlBTBRWZnJ++v10dp6JPD1WZJuxhrX/9
A0toXUWYqexFmArgMcWQ9DbOUUo8QsbVwI2AEhauI5leDDkoWCAFTc4TWqiRhxek/vZCjXg6RiiW
Zhbz2pUylP6/KZxJB7dLEBh8vCitJP28uW6Qai9gw/SST9j4FXNJviVecXafNuXlymwCwVXY6g7q
uyWWkkQ+3ZKG8JKcOKuejvWDNxowxGUs6jXLBQW9qzlkd/BFIPOCyarcgIrxEYxF4+c1EeGE8O2x
NXRYeiQAXpHFq8H3+Iy/O2w1s5/XWwrNqoZUHBcyVyRyI9D0UD/rII5sFSZs4YjEYdY8By4MTXYd
0gnjOi/mPeOWfDTcPm42bcyDw+bnRhKWCKp94ZyxWUbW1blk9F7yvG+T5GMWk+PDus4otsdGvgMz
D7acF/TyYNLYOB5LBwACEgQ1Gww2q8MFGIiJQc7AUy2NqQjQdMvbAtjef0G1ffp9lPK9p40NngEr
iOhVmLSuKMaEc98tQWDgEmbI8xBSVKN8Wz1DaBmrCTKDcGBCbxnNZg9TCBofAe9grcZXohO4capQ
WkHuZuO0F4Tj/s9ozIEJ3Yq7sPpRc7EnqN2oMcUEs+P+n7c+9uMxY0T9MmFrpViuGu8Q5pfwnY6V
BZTd3RljMfpWCqr+5I0Z00oyMXrH9Aqwd6rpOnHnGIdxcfBVXejji74BHo5V2g/k2i085pve4Qng
i4ebkS8kiNThjTmuyUVp95fbFFTNviVbYtdyY+ug7ab5eQRJB8W1YIFgua0Y3ECkD1Vg87X/MSQO
AVI56HNwt4tqKvo1TBGWEhQt1Xq4RXTHvSxAHSBmajxnAS4DFHNwClNz4iNEgYlQwOhNzt4lvqY/
P4VbFnaGZLGY2TgjeqMBWPTYhztGbdIzrpO7+V4oJvR2K+XS5tJkTs5nuQpnbGPNN+4bFCQF1THD
2mAwe6BoFINhCuobjc0j0Ci1X9bYyXdq9IRWC5WEFwcpzxGQQZxSL/Ri3LCoJjqzNEqqmjsP5uy8
fCBZDupztkMoy1zAA3N27sa6M5/rO7SrVPNIxsSJxr5QUeJWIuxX+KHPztuuPBQH5pHIRucOoQjG
jaozA8Uc3OG1mKqzO2nWL2OISmlNnezPPwaSMm6h0WwLVnWOqlVL+8Pk3kA2QehM7hUZMVNogu9G
bkH50SXytvN5jw/Je47HXODq/OW34pBYK5G6USd3othLD/MSMBd4jlCUyIn10Si6N4N77IbvNLb5
nPN4lGKEL6qQsSXIVI/geTG/6ShcbqnkywSpsrPUuEPPGeaLvFRqdv2PcQXE/bUWteR9Y2+pUzeT
Zq56vPNDjRP6SBejnNny7o5mQwpObriIeLN8ErLvWY4UhtmBSpXw8tzv/YHaj6yMeWMAJdd+e79N
i8XPICBN16uyL47a8AN0rNaJjzyh5/3q2EagtiWgtwO23iP/F2UmWgrSYc5M0oQW5GH5oynl7/xu
oBbd3BiMkFE8p5CwgW41t8UwQDwdVyyquzPCW4KcYJf/NOvWtDXMgii7AgV2DkZOHvVtw5kvqokl
B3/ULQszvC856F0u1QDUmPCMW0SdBYmMqlMO8s3WohRjdgW5zHzaFGlsLdoI/ke1jkmFK8E1AhJK
AXCQM9PeUbRDbTav8xTaA0Tefx+sZPawxj6nYlYEFyIYmxl4QgAQYBeOA5JgU4IPsVk/JwXNDGQg
9oFq/dujRs/DhbHUcIJQTSI+sZtgUImZOjoKXbElS2Vhkfqe/mAEkY5wG2Dz8OMtIzGXOXWpzzDy
wco/t1Tvt4bbQ9ImUlLygq4LosdVgCAymLcx6cXZNpaFOwcGfCyt4Wz81/CT4+yjeL2/N0lpHesJ
n3/AgpRhxhPkIAF1xZpkfk0ezHwwcX8Cci3loPNAWOftPN+IPA+FU5/Ptp0OU4kvjK3FcYTdLo3s
FEoF5hIErsFFokkjBc59OTKoi2yLuqci6xD+lCAOieRCFgz72rxEQ3aXBocVwxWdxgsREdb45yfj
ODVtj1DRx5gygrscnyOnnUt78YD5TXtVeDbSbDkwGBk+7mg8LeoBU5gbXQinuB541PWGVARr7CvO
/JyM15L7m8PyW7wz5oYIu66rBgqgMejcy91SHJrkfNd5bfwMf6daMzChhnM3jGqX4YrLOsgZPtzp
RNOLWaoGnsj2WQ+/4Zaf7w9JAuUWacwkGo3pbd4is/nvwih+g5Cr+YND984+xyp7ZjVLH31E5ZLL
vhb+Rz0X853wvUNXxHeAycWK1/DFNId/tKHMQsHpyIYDDxPTSgl1EQ5tJ2Zu5lAkFQrHt4HTt3sr
iXTa9yJ4TD9YhD0hqQgBPIMpgoHB6Ai8uEW4G7h3BupGveEhFLwRoNKPeYdyAdcPhJZcaEoRg0XI
MQ3MDtpe2n4b3edaLzhnYmxc2FJHYYeYx7gzfgcW3YgpK2zv8OlVM1RnISeP2ccdzUKsygGqHBni
wHQ8h/QoRQRFnZ+zsIfrOpLNOiaBA8e2+IzVfQh+wLZRYdxykcY3Uvqo1TlDuH8tZrTCMwpPgMnA
bdJmdotHmCaGSMmbGe0os1fK2BYVAQ5g2GdjFiG0TPLfGZzxkeFDA/6CsHFKLWQLzPFjwavXez5G
DS+b74c3ob8emWLLwpK2WJ4gAk8P9i+QzJ3N9549mEq/dK2zvk8DUES6GXBL6LckrzeH0gRjg8KA
HgNl29f265Exp+Kjo4LEV0VjriZxTWFd7dbueI4Y7mEREEKTTg+gGAXza8QPHyaHq2aPBnYjzNtQ
dy/wIHOJWCLYEVTrHmEG69yY7kNiwclizKx3vHjzmjmAIQBa0P98Cc0Rt0KPxEICFR1ylzcaDhU9
skvuLuC4g1cjIjqKA7ZNj61saQHucsRMzqq/0Uqd0Lh7pDyD+7Ffua0xweKGbIBRx1xS6PL4wHiX
uFwTO+B7LpExhcs5hHeaUDlVhxd3OcWfQYs04T4hL5a25x7lnGz0PAPFGOCxd/gBum0EQ3ciHbpw
jITKoc6B+frzJbuNATzgODmokqjjxJWuTAHF4RO+aQfhDIcIZSHOWgVd2BKMBHhqiFUTH5lTDfbF
L3i5Iqv6H/DLmsNbyFbNEcGf7byxsSmYPRZDhlHEKFA/W7i7MuC5Nnp1RPhMPYrhtYnFsr1Njmcd
IxX7xx0i/9GXnsFLmCxzOzEu02mGjZ+Dm71KEf4kKES4xHAU3ee0niw08tIjeLRBAQhIuI8xTlts
MMhFNIgTpZagkwagQgtCBf9aMMsxWsAIwiCMd5a7lYdEic/4tB+nLjxWxuXAnNUdU/p/TvS3YeEc
MN+nsDl78dYAGoRao/eR+/KthmtaXWJI+X5ch1Qq9NFUpZV3TSGjrOiGolY1D2OrYwS6aCipHxgi
eluX08X+zDiWGJkE1wjA+Uy71DiaB1EVeV7jfOcIEqIbXZeIfVkyJsKsitd7J89H5EdtV4MQ2twa
y0BjqBm3ner3fLJu0nqCUoLd+PCfY5HkRveSu10KhyVsVoAwVO6BIH6zSHinCCMC9CgseLGAwCfB
j+DruztsnM1uNsIfl5Y1hsw6+XLiD0LYmZg2AxmNEpq+GajWiSYVMESJIFSjjgvznbwSsTR4VNz9
3bJl/8HLCLSAmY6jfhGBUc0ZPb4ZLqiGTDypeDugU05DhdW5BbaOFKMApd3sxlk1sFE7B3McShF0
shqwrBc2mgC1FlYztB5MM3kXW8KFBDUDAiw2RgAbv5TnA0Bxo/wJBWHnPpGw/hArWTDKJbuccT5j
772A1BdC4ACAvJq/SIThnM3uX1k0pU7QAAvpQJgpc7Oqa/g0wg2TcGuiRk7D8B1hv58MA5moSWxg
SEVUiUAXeMkvXd1NJnhTxNum5kD1bVcREyDO2tbp49ltqkR7EeOSEia2z9FDE7UiqAKE/3I5EVkY
U2sI45oHz8cB7OTtq6YAOWpCgO7k3g5TOLPE9tR8xXPGdumWX4JwX1QTDHCsmHU7uy87M1QM3KPN
mj4OnwCOrm+gTbHzANQUz06llPlOlfSJn5LqEXrjy0z0DPZ0pgD1sLQrr79Drd6lV9S8HbPzI+zv
2S2qo8resltR2a6x4TdlAOr1/NQStMjW+LpD0VMAvdHY/2s47BElr8hI45SINEy3EhUERIBGIlgH
KHHoo/E0RcYHZLaf2WE+QEuDUW5JGWb+0A21ep+Pxuv8mE/ssalrsWNRsCY2JEznFsA3kOvPTTJC
h/3DjcwFSizVqVDHY3beT1v+3I94ABS3vgYqQ9Eow4LBHJWaaBx/IeUO60U9tN8VfIZVQySXFFwi
bIJWSPYgnyppB2w2HaewJbEjfZF7+07GR6QcM7zKrC8XG6sWtaC+aWJmz/hoYuXamqcWi5kK0wvu
WaTuE5iauKqYd/uRwjTtnCoCX+XN4ayH/tQ2vpkUEiWEPRe2R/PeAp05PR8keko3yCAAs5NXwGUL
I7E1PpM7JyCvAKNxotr08d1smH1ywgzDS25LTws4afC0cpZYz2krvyxY0cxu8KaI8r5+nfyWTGCr
o5a+6dyC9/ELQuBrKCa29pujTQgvjfuStBpxyzLdujoPFzSTuBwPuNFjKFCiUAE/ZyTch9OHJoEm
+bYAfmWJXWC84faDL5Ezx+qEw+cf3qYa9XJrg89OO0/ZQSg2X6LLLfR8+uAmLI2+/vAulJIgMOGH
L4BM9cMB/CDi2OxoDs7YVT0npZ/bmilhcJT2afcZ8UEhqLi3rR/LxakDENsIRtlzdV/QaXMvD83R
RjNO1YyTj8NC2myNTHVuiwvDVE+hsH0firCP3erIfk3IDbbXOAHqnbBf5uaUaKjzGIW083EQX83F
+IPvSN8HgioL06olSuyQAhWiUabZCOO/W6qcf60XkD3CvqMyQF2t6YOkO+CKHXzceyZ+CIDmBUNG
aijaHkyVoLw5ktcGBS6VGEK6KW+VagAk1bnOf8s3WyMBnutbgzU4l4+7ErUH6OT9VIJ8wzyFOmzS
n1cHxGi8llsWsOIhRDQR0M2DErDPJOXKJFMIhz4+sPoR/0i3Te8pqFCi6hFBMjpgwtDwrx5UVwd0
iQ47gym5TfsPXURQgSIumbq+LfJsFvD7KNVuC2qPFC8at6QU1PTpKxUXnLh9BgltrENRKbA62MWL
m3085PFl11rVAQURgj7gpiW+Zf7Www1T7RgjjlsD4JFfbSB7D2Z9IxkgHtwNqg+MNbEakCRB0fkt
+VfyunVbsJHWINbPYCjEj/hatkGNhuqWce2a6EHoRBnEzqsE7StrRROTrdyVzSaTzDVahJe+JNKB
qLAPVV1tAXLm9j35AAjhBSIDYWkh08ZtOmJWA5kZ+L3m0paSFqgTStrhKDDAUXLEzHJzsY/iNm+J
cxMQexGRVmCifQzFS0Ayw2IoSTnSR0uOIX7DN2hB0oC/JuRNueeBfmSVHZEr7x0+qzuEakJhBX00
qECoPwCzlBf8Fwoe4H6V7amQXS7GrDwak0GUZZ1D8fG7Y56kMbGP5KmR+huC6gAGfowZ9ooQoGg5
GRZpSUffpzAdu20kfa3ETNFg5FEVKVNqgDZQxcgD8Kp0RA2HNCTcAgkwo+GOzcbe4m09Zqq+4Ai7
QGPEQenfDdaA5z0CCto2GnP3KEbK+3yxBktb3g/2Z/vpzjUdLPTjpoiGeSJMfMk2JK+SWTU3wWve
OlcWqw7ujSKYAwXOeM/Y4X+io77ppfkRJrADlh3PO15faTTOQw/F5YIrlUgbqBIt1qYMTDMiE3Hj
5mv4CiAjnLYYhQOAJ1OK3oTxm7DFNdrS5Nfj1NvUTKj7ppQQ3esUmLhRw1E1Dh0x4hDa/Y8/FP71
Lc6q9sjDsdkEhscfwe5zE4vkNo3QPLz7TXTZ0DA04DXZIOJNYxRJcjA5ks+EdnZ1RYxP/T+06wbK
ii+DSg/t0Vi/ysj07lyUb5NGTOpWTQN94pYVZyfnHX4C/Lq276CmzFT3A1Z/vZCx81upNGFcOAGy
Ky5aYhsqEI8/vK/xELJwD5VpiZs9/X5PyLje7iCWphh5KSlSC3IHawMPMNliCOmqIP0XCnLWfzXv
uw/mRsJMlluSiXtJriFD3+Ubg0sD4g+sibMFa2Lrbf+27Hj2y09IULWQe0lFu34qiSLZaA17p6Ln
/wTa32vfX9LVWMedQhGd3uybzSEDF8KAUcXMQTNv2XYtanMtVXGwiBAO1c6axsAHjbehi9CkeEqC
GzCPPoHRn4iRPU8z+L9I5Em7GahCRI782Fw/9JTTIOEtick8+M+UNCETSy4rFZGJH2bp8zdQJI9l
9Rrql9zolx7UphIR2jkQvNif98ouq+8cSjk3E6edEqQHxjj6QVAPQiDXZLj/kgf9dABMhcpJnLiX
AIMnTwZjBubXoZ5xYPanZ8wWylC0yFsMDvGsMPAXogLnN8YXm3AQFK201fhdxTvCjU2oXBQKFKuA
asDlFuwGj4w5+lmImu6AY0U4eDLNpIhci3ZcoWA+75kkip6Jn595LKYb6Cm50hHioD6x8GtyCrea
nP24sV+cmfDNfXabOr2Ye8okeKeSJZrG8GseoHnE5VzhRz+iwzPYnReGC9Rc+pqkef0SC7r2WgLV
EXojygnmIVwvuOfLXhniLcO52mdcL3M8QSfIFgF8c3BCyTg9JrmvenKMgyy3jOG/bdVaX/iwOYg8
LCiXWU+c8tJpfYkZ0NVlzl/Tn8VUZeAt8yBldGPRrHGWKRFiV4amI30ncQPf9GUzl1PiWfTDz8In
EWXpCYNRnubHSKnHXLBdena25tMdrnExYVH9phwKsG08srooxufrIW3NPfb2eKAw8tm/ShpYNNjO
gd/HOcpMmmL5RsCp6o+dg7gg4IcUhroA0KG+nc6fIdlIGFrimkeIaj59ilaNO/4DsxoOGUPONm2m
pQGLCRsl5BcQTKYMAozzTAxY1thzCFaJCakAe9XrHqM9i+eZDuOQWsDFwRkdQekJXLtKsHjhCCox
2nxiRwgun4kb73lntsCNY88gxTpLMGRdDKY/Jk26UVO0Q0kQwzRO0B+Br2PzbOfWg2QXOpCSsp/L
hwcD+38XghPpiDHGAHd10FqE31ymFTOiLTOJ8GFmMAfXv+m653fJmlKOJVgkCtLzfT1nfkv9zzNA
JlkkQlLQuZJDj8Bc4GP3bfKIgZQZpdb6qW9AIuSj9Z24dmAS3FjRWzI7sTzyme/pv/UfKTUWlDny
nxvrzDgalz8kdkRq0QwLtgTZhjaJdOlzCWca/ubpn+BCZdpE6a/H3GCKw3weNBKJh9VhPItF3kJO
4JIM3ed8a6axoIc2bGT4QF+C0lFSeKg+BbtCSyS752N7YqF7dbFQNqEi+jQtX5DKNQhqcCAiMl5y
LWBeAbAuLjd83ehIYUoYH5oIDJSn4M0BYaDM1Vs25L7n4b+WqcdPjFPkU8f66z2TuTWnMklOfGOn
7+cLLfk5sneAbAWScJ472tK47dvgIO5I6lFLdmumWcZhPBUnEAGuGqseBuub24h2hVSkcBSKs1Jd
0PC5hHoxkviloifu+dsVXCbrcLNGwZsJTzGjwJRXAE+qD2Z39YQbljkEg9PMh898b5A9XAg+Hbt2
4CH9piJFA2RKf5/Jb3JbYF3QO/JfSR8cYCPa1zEfyvG9F3NH8WjuMOkEtj8QM/DDlWqL4ozWn6mN
eE99H/hrcjXWFfGqdPPmlaPOHXoiLhU4DIxb4cN0SL3/YVnwroIRaBbEf4hSiD+4Llp9Tt8CDAVh
Qp1ju2OOkAqrMJoMdTKEqDZK+5vxvLZ8uM9Qro2B86fAarnT9W4tH0R3fVl2tMWoXuhtvvsHcgCz
Sp9evfucUEZgaIBg9NSt1A0PB/sHgLMiFEV971hzrwBrM0pbXZbYJXW4G+y4VfViipVwfFnCDeAQ
Be8G5wklzkrAjxDwm/mtoUTjCJtOv7FvDrh/1vr4cIlGD6qidWcmCMbLTwDmFkMVdZR4ib2cyBrs
XH85mHHMcBo0NtFTgHzUzGBo7e4ZAszcYzFsE4yJnimof/QMFEMUWRTE9i1uoCVoA2ghFK/6nZE7
rgc2qDBBFDw2V2a6Ccyl8aBfWIMJ5KhecOrxYhV7cNofaL8EO4s64OPXFF2gSXgWGxpHY0GxJFhc
IwoagO1hrMb4Yh8QUANLDQEFnBdz+vnIGzISYny3Xcsp8ROeHApiGlQnUMG7jzvEDyctwc0TNWJv
LcROb4852EkWwV308FPkpSRL6oA9zF4mUFU4yqrkDHApMSwekYaM0VYi0JEcA99c/216Zjkbsh9V
c4F1zaJwO05eX8altyGL+OWgKl4y7yKYulp+nfpm/AA2UXMbvZDHztO7guKR3ZncjNrMcZBWOYPf
bu0M1+fsin0Hw20gMYiD2Odw543XhFzvZRM21+kVb/cfC3zQfG1uLunk6QcGHDuOq6cqsP6k5Yai
A4w7o5TAggifNePmoIqimMHwjirnCep9dV/EpFzowltngjzF/4XYNRjq+jK9TzVbhvMKFevi1Cbe
l6cFOEgn0mzfVIvp64F5DaM3MDDx23ecZ0N9OVi/jBh4DYgHVPJfYXbSMp45V2jNccMNQziye13w
0wH8fHYtm2Rr1MdL1BBGgc7KqYDxoNIj8sHv2M6hQ+HRz9xw8LS7PU1HoBF2mJ73SDlpVdLbHo4U
oWlJt6yWNR7WPE6HjykAqMsE8IzadrDkuCQOPazWdUz1P4JHuIIEM1ejcnWFMnXlOsTEwv5Ce8bl
gtnINmjWmo1zGffVMyGo8MFPROPOeBETvbv7fsPseDMeWHF62PlkG1f7xtL4e5hSb4NBXR9O/7r3
B/mfYSeg1pdPvPyuR14RQekV1AgKrrnYTQQIr/sTlH4Wd+m62qvYyN+8PMVl1V49GT9efJE1LUfl
fuyOUWXYtxTT+RCWFKbjwZPrA9Wt+cDKK4N1uays24pCnYfHSX1ilyPjQVgYfqewJffbuIXOMx1M
Rkywxvbm7Q+mvb9+WuwVWNi0xeAItMkMR6ORJdVGBVvi+Cz5HmBcy6GHDDtrTmpyXynJABI/99IO
fubst1Zrkf829qg5+cBgilQwjzk3+JSJlMOgCqcMkFzSAYOKJSSY2sb4T3z8v18mbOrRi3P407KZ
D4cwOwnOGT3RHpvv6GadmUC7A2qwDwMDDRpuPz09PckWubdcI045E1M8YnrISZKnoxYNEyk/BqqI
WiQlxE/NeJ/G8MeyK6kFUf+P4Ql0nAmQnYXtAThb50CXSsZJ7qwG86clTxgcp5U7ipo90xzhHAgF
kL1KYcQ0gXFuQVi8rPs398aBxGuidmFkNalqszRplFiDNPtsX6Qc9sd7b0ih5kDhJ/VZUIBBHJgM
L5b8ef6xtZ98jdyhSjdcMCxzd0L6Z78p45A61rjvNwGvYZiO03FY7FXvNkcV76mpqHVIY2DrTKy+
EeasrJE+n4wmbww2EEQa5OhYrxU7IXgaf63x97OlicqEz8S65DIrF2QNRUR47QCi7yRgm4SH86yG
erEscQm4WHJus6HPFHb1AtquRX6BNbI5X5d3IDXERSkxFWQhs7/xuYBW7H794R///L0YFGfbOQg2
3w2xoi47/jja4eYD4NzP1OQN05Ef3J03KTUPPQrR70D/UJ/jj4m5me7+fdHHRV32islC5RZQQeku
/jO4HV/o6tZKeiYyV6/g9K1qb8UJceTdwLpmphniEy9NG1fejN3cAxw31lduTIbOfg7vl1QQbk+w
FbtJWWIOSzW6zVWzzIaEXpE2QdAFaJh+K3Hp1VccnTgscxcUxvSDmgZ/Vt6Yur7qG1QEWH9XbuN2
RIsELZ4cnOYsRrqpP9LSsToZUU3VoUiBaTC8Boobm33sFNkW6JAbGvUpA8Fhn3Qf/BrcO3Vc31IQ
Vu1vCHeZ00a9s1vwV4IoetP8bGx/027o9FgNZ/fJ6AaEHb+QpEpgWUOOfrpjc/czakigp9rcRiwC
1qS6lpZgFsZZEAzoRbjBA0ymwXUiKfjQV8IiXYP7T+rjzcFp2xKLFAU4Z5SYcm6tOVMTq0zwJuGK
F5DmP+6XHvPeacdyH53Y7GmOP8xY3zxZUkWtJqTKZrw4Ab52uZU8UeV/2e5iS8EUtBleUqc8w8b+
MomH99Pg2B5USY5nGvMzNYUmgrCVqUAACEOYaaAt35CDLvwrEWdPPBe8hg6+TEewXkStB6aHmeAz
aI3hQtzQeKt45z3266QqiN8g6fm8CbCK0Jl1uIQyRcqaO81fCmK3KO576FzHGc0C0D2mE0RVEoWi
OUNzqK/IVrOHCcepm7NmwJOcfKZwUck+8Ix/S3FZRDL+8HpJd9I2g40MGdeCN38N+2JOY5Rosjmg
sL2SkPFso4FfxhhOJKi2+b4MYSAQiDyT+qB4IoCMAC8ocnBjEtpLA3IqjBG9yKhLHLHDMUgJR9ET
2AlZtD5cY4Dkq4nKwb5Q1jX5cyLiQshResZ0BKLfGPvSqme/MPoQW3GRcfFGySyiTvrm1b2t77xh
wk3wwHfvZn+ppTBerW+E7+Ic8RLBDwWzfOq8cor5TknAPEmVN/v8Sx5PHMS8DykgPDhuPOfmNTsR
rXRhAPVPjnFeqDDlCn07aXbkFeFviOhS3/xxWQccVJbMLho430lB9LegY/ToD6vF030w+qAzK/X9
a6mZUefDXtdv9kzZlNGsH5A4ibBKv0Po6SWF0OjbP+zRdHy5FyQ9Dr7GExSoCBtOb7YnABJUenBN
eIm4uML3jW4hfpt1WIcce9hWDlB949N/ag//BAw6PDqIQRoBGdjc8WTQ7zBYfESMqDiJey5Bws4e
ly2O3XWeYV3pfBfjwzirV+JB9ILH4cuMgvEDvIHCXOCUN+nrUzRUcEmxODqwDtzrUvGqgNudjkD/
eYpNmBKRUkTIQXHpi+dR8jW7xfCg4drJP53uhypAURKNbuYQtxVBeFWe2Lro3UnR/x6YoirJY7Vg
JGrCuPs6BbEdsBwi4WN/wFLlk0y6cD7pWp1heB0x1px1/td5wUcdGI9E3ePcAk8C2usKYyWKlCUK
JK+gJBHeUYJKVFnlApW5/cjg4xOxJYPYQyaEE1Hp5t77UOBKpOz8S23DP4JZdESWsKUePuwjwk14
KjTf3zWLiiyERJz58JR5zPfwT11jA9oYqNU8XCfxnPowN+V2AOq+USGqPLpbhhjBHEAAHmfcWK7/
chjI8YyxrWc2y7jxZexqg6dgFjSQqjtO4DCbzP5NSCR+y54ln6Bnv4Mm6JZvGD8qs9oacBHUyJop
9sgvF4Poh29jqT9zwn1t+K4FRlj8DSpOvuyyoqZjBkZZ8J1q86/PWrPKmDAbiNlcYoMYTV8elotz
fMb/GQXmFGswfBcadxCdd6h7XBLCzBI1xZ3MInwXkzosY5U2ag3kPr2Zr9m5Q/poYkrbLbC4RVD5
CEUm2XXRMJJoGSuCxhpq0iGg5EQ3ivi8I/Rs1IUaTWyCi2xWgJqn0NN5njBdLRz3wu5tki95Lq0+
JZ/ivIBHIVkgmK04+Yo9PzBpDLUpsdjFovHvXu4NMI4mjwHONRcyP7+B/gZ3UORhnL3u7rUAbDQ1
8Qkxm9ZhM1mSwc38dVrOS+TpI7whwh/DkbiXbaP3pAaij9nr9SpHqM6jpOSEakRQ3gBIAIRuLmT0
jqumQ5NPb9sIWoWd4+IRDib3sL9iTeXhCIKwZCgU0x+f1/OACtUnXIIjiltjnysCLpkrUIuOiJNr
+KdkYbS5P3rZhASAaZcRkpOqnBSPbCjbo89iAE3n6gwvTh8yLqRXrleuuX+dyxshGZD5xSgEf25C
dvKXHgr/v6pvDf/gA2JDnkk+J7s1sJhzAGIgHhttXtCTevadyRJkIwknb7uBVUIUZcQh4eVr6B59
oBUREAkaHPRwaNRLWPYMDJJu/kg+/PydW0ft/B0QtLGnYlbD8QwerPdisp/dXMGgYywhVdhhwCO2
cNkOPzj14Xo0Fv7fP4bAI69ErTQdopXe3xkDwkfo6OLBb2BY/Hb0RcY7eWzayGUc0qN5uQQ9yOWK
+4RkiJQADtoYfIh6mJJEm7z33z5Gn/54QIJ0Jl1nlTSVn3H1SmVt0grx7SOouqxkjiNhj9VcMSLf
nuMPnPotMx8FdkqH0fV9JfHT9tHSPAC1P0b7Mb5jDHdRIYefCusvd4wuiaHwiNxoEjisnhy8qO00
TG/FL0W2pYH7uwaqFsp7ed/ChgBsBBfj8ntbg4GLm4TKmKPxMXhQwJnBROmLcWeJwfYu1tvtAOwo
Igb6721py+/V+A7mP8Q/fkOnOYL8Xk62nCsjB67Ym2EhHM5Xct3afJlt4+eMsCHdapsxwvrOuSg2
9gpDjFkvRAEyZb8aMgGbMCaxpwVSo/j/uHz6x9Ws4X9e8VnCqMIp1QjCR/4y282t8PtHhU7kauZ0
URv+X6vdC3lMuK98ojvQz9tuaOHvSNhowAbX9XbkjBFlYaavIly3f+Re0rexiEioeTm9E/5Af1eA
WaQqT1JNhLBrOMENcVk4vUURXhagcakWAmyB6XZHdAFgm5qYWYeQReHXMY1mljB97cGZ/d5ccdBq
MYqglRbqTNyquNUjcVvOv+GDwRfhHvCAhggy/AY6Y4WMDz2rlgr8VKbAt2l1aRGb5TDtp9x/7Joh
VhVFgm2n8VgAEDsvfFmohzgqn+Q6nSFXSm6XXA+MzvlV4as3e5vPcDvW8b5xAPv8dU7vQh8jzP2O
Jfj1ZaH475DgDUDp3OcoftxBGy6T8t8LGYQ/wUysvJH9cGjPARkEzaVjFnggSWcILjx0+Ztx4eds
pdI9320F0nwXjeng8btzPjdyeLzy4WorJKl9JNHnEPUdaicEqZC5oEqhPPwZR81cwrVNGK+Qb/xj
9o4tSFJFLxgIqLCNzxzQ16cVJLadwwQXRC5Yage7C69pgZrt7D2scibkAUwTmRvzg3vzr114vARn
AAeh2VOZS3vEVlTiAxx3yCyg3lSsX0SdYl+Mxspypi74yoALCempgEQLm9vsasPEXVzGxvCk+K3g
2fQXVxrxKWgSk0qoDpBIPZRlUPyg9glNbh7fYiwaFtfV58hZ8cbMnRFPBOd+hfhRRmXGr4P2DjqS
+E5vwltXjPZw9sSmrorIiiDP+5KJGOyx3Rw1Dygze4KP+S9UqILRP/DGMSqVgp3GXEOdCGdtdBRF
Au0/BwIm5DRTJgCOgFQvB5cZvJNq0uMCsSJ7Prnd9Af/Z0HB1AD+XYycBa8fnHc9hHF00ow8PEGl
R4GVPhmL4O8K9eT8N54gb/MhSaL4+sdfG6FVg3fJPjaF/F2wSH5BORHabOoKOJGOGEJ26JAoktBB
VI46RXyO4hMot/Mqino48BAvSvQ3w4Bclf2NYQjCHXBsBHmATSi4iQXGLRQFlKFMl5eEppoZLL60
DMSgBviwl4BGZBAsrIq8m5PBTnAY4zG7Lv5AnNMXTw77LrC9rfU2Rg6tiv5X2RPoRiMmHX+qKRIb
WgZeP8BoPFjgFZAB+A/OZcKWUlRNuEGBeQchGS8B/h906CLC72WqGc08BU7OTIUPsQIiu6a8C8pg
rjBKDzGJJygamjg9YtrGY8TIrB18y9Kv+bbfDOMofIjxtba+yEzDeJVDyPkt7hQPNRwM+H0Yrzo4
MrG4BYL9ZZApZhwnSNexMFgaTDJNkL0hGb/Dlmk8nCuKc0m03TPBCYzKrJ3gPvnaaURHyDrf/8Ws
ANbwir+V+HeQlLnmehic6efVJejDo+Hxa+4H/TakFEJNqS7Iq8NTCXgPBuuP3JchiWdNlKLzhHLQ
zSDzUO2gJrQuU57nTzUH+Dl9E0I70CUOVI8ghztAYYnlHDHNF4QIzCjwEoAxDP+WiRmEP760hpwI
ehLLRptt17M7BXDOcBuKgIUGEvZrxaCpAiimjBqbW6+/vPrNvIfgjQubuDgJrqotU7Un0Db4dkxO
E9khRRirDTLkoMQKAtcgve258YsN5qcM5fNMjSGMsMPK2bTQR4tm0mfpotHlWzOU5oaaSK4WcGd8
wx5klDvdvOD/FH5L/yMzRi8mmN5GoxkZGHBGIUx+4mkf+dRa47AVXl9krRghxGsn9KGqpCDUfxVw
19bqe0/3mknuLqT8qCJmTwx5EXOUwZYrA1enKVM+zjGC3eBSYa4AcdDPmTUBCbBjVf4Zzpc39sv0
sctdFoMxe3h3iDJKvHUK/agl/Sl/zpiPPfbCzx9l9HxcRD0TIATDaVjf09aS2JJMF/BTgCjA9IKD
gieiGttZcZSRP6HyEiAgMOBvhSOuGB8b3WprX/YoIydMch2SSz4nZAKROILJGUEpNAgeEzx0rhl5
zta7hEKGGxpLjW6kdqhja+NnlR53KGwH/qSDdBjiDSQXrN9SME8Iqv0128m/zcFQmEMBfzLzg/d2
i8+z/j34Hr4J3BfGVEgDYPkLXaU8ExLxbTbtIrjRs+4AusIQb+ic0wEI9GD/H2Hn1eQ6cqbpv6LQ
9SIW3kyM9oLwAL0v3jBoioQh6AnDXz9PnrmZ6VD0Rkuto1OOBQKZX762Gt08UhXZOo34egDChzey
RxXf06B6mgDd+LKG6OdFbteMjUqij6gaDFFVCA2TxO5CsnKARUVhvW0T9iXhKHWmBrmLhOtqoYK7
rIH/ySIBwn6Ca0pvGL7i54yTxJyE0tAZOJMrnjctQQCcndSYG5tXK2Tm6EFM8WLghFdfhC7CkoSG
ekBfHMuJiCYQ9w39l6B2pQefy5eshfI+F/rKudDdNnE7eLo7e4SBml2c+/E9vCYytxlr2YPtKMPA
IAh1ZNGuMeL1gy3Sk4ojx8AeEiEgmDascy5Q80BhRUV5/Aq+Q67qSBBI6PeEGum6MH7YfRJzUvRt
TqtTcRQhUObWW2MWGJC1BhcErSUz99zDY0cSdD51gBNA/ZrkEqunL0f/xy+jo68ddIZghLYv357I
4tR1S7fDfPReXCZdKoxQWIrGdfzliN4/A7KR5QIgW/RpSt89OC5aI476ElgbEN+BqCtn3pArqBL8
NnwGyqH9AF/feNjaMcciXq0SS31yghGuifutASBaykk+JP1qCKuyuw315bqhyJZzC+eJhn6RlIsC
YmzTYczLXKlDbX7taxztrUO++x4MviWnPaDcNZkxYCEmuTlOQLoijYktM5AotMWDSJc72bgoKAjq
evVkQCKHtAuLAGqiqcdZzZr8HsLIXcAv316JTPoWGNLp0x5tIs5vJMTOsjJ9kYbZhUU5fJDp2YWa
s1Sy4xty3WJsZBZC9nGO8FMBXb4IKZzBIUXtGEXtL+0qCMG5nIAtPuBvCG72IUw5zrII+9WdYA8b
4hsbYs+mMbG3EBW6iJzuv2c0ZPzqTHa7z+61LJFaUWcqbzj0nq8xbj3naPxQSAifNLrh12MFIDpA
mKoRVARgHH2T2DQGCNiLR4DHj231D28as+IBPlsbTAy0OJVxw2zwZOQU+PT3Rx0Qc8kuo/3CuE84
YfHCEYaOARtpkmcvGBHngmaHr+i92QPM07v/IZfyAr0R0NYgUGqaqDkXj26pOiUcqNpLfb4y4R3h
tI33ar/11VWxMKf3xSsl2i16rlF+YyNQ4TYGDn9EczZFzM4MrkJrQb1E9U+5ZbgiD2OgMAiADVEw
K9IiGSp75dwewdEOaFmCVmZyAu5l9h+Qa4wfBmSCn3+Jt5MmIegsBRIf8STy99vJ92j60kzo3Drg
fwGsPSbEpYdbykHYt/m7F7jOY1KPCG6Sl+qpIxbAYfB3JXS/1MZSzktEUZm2noD9t4mxBZEkkcuX
fzeYO3ubEZ+6fw1y0ZRXphkiHvS8lWtDN4DDQXRgJ6K0Qli1hGWr5nF99vOp4o2s9B03iLPH3c4a
falrqfz60EzUqT60kOiQiGW5nUFMbrRd4BgDB3K21FdbsUideQa0SSeUUQQ6zZpAN8i1WCL6Uh86
RPr4Et0LpKVx/fsi7LPcqwBzyrrD/TGVd8q8jhHNpugkEtCNEskxExy3EagefVxLGzZnZ8t+hQmg
DeE/oGVIXRSH5R6LvPs9cpveVib9B/cVaIUjp+9bQBppxm6LYgnayEasiacQXDK2h49IiWlPCDsa
hevgz6074vLgSx+24+9ItIoXg++YIPEEnLqIn0E2wHVaKW7DtsAJmR18b/vAK6D0N8KZdU4t+/sv
tEwMVSX1T4K9EpEwlwFdsYBjWmAn9PvgugOF/Y7MxXPdwNINrDlE4Crn7MV/PGvM88olnHQJfUFD
ZiDSQ75iUTNQvGCqc0E6DygMjipp0+gkSx9/3PtXIsgd3ZXqK48eZtnWs8UdOwGBHt0H2z2JdQR8
Srye0ReDxZ5Tqghb/WGTluaszExVd0rhUaW4WdiOIY7xGsj72Y3tRhQXw5DzsHH78OMNmnZm7BAs
GkRCyqk05sLgsTR5HYanEEeAS9TYWVlECl5NGqSOzgN8A3BApcpSAADHixY0HJ/MsHB8+ZEAAJj6
Qst/n+xsIh5nO9Qg+3IAif0rAvQhjHFacCxVSBv2LGVdqhwdHZJQmZfKEZmagtPBbCU1g/sErxNe
NHV/ZvcBDcF+yFytoGnKJme8gAt8IE3K98bqCQ3LGc4E+0OfQF44lgSig2FPj9xasqAcyXKCeUJR
O8tYO15ApcLgRB6ovL8kQA8t8xWhIllfv3tgN1yULcMu9Qn2uLbHN7mfW+GNbE/J5ZNtFDuwSEQU
WcOaNsuzd8ExdUmvgLVawIdkhFMSabIt4V0bCfmKNVQzDmu98rCFMRoBhLRoXAa2ETWjknM0fZjv
BWxWYyBWdLWrx785BIDFojbHpWp6NVU7gCmIYbC1WcMWwlZ1jSy+XJg0WqBmjHmo76WJbE/tyi2q
6MHzic8JIotjOmeDE+UMV9vbXoLtQZp8wOPgqfsmnjZ8XmS3xBVgxpnHh3aI+AZJv2kYww/6vlsB
RZrCPO14qEyCatioYXX1rnTfoNxl3FtWmB85XHN2JiNwabJfQOU7PeUA7m+cAaulwxX3yoElEKBf
OvvWrEnOKyJEqxPFVfXHJfrtTJQIDhf3PCwY9Tqi8PD69OQTHMJ5qiaQBvD0KfPEu6/6n6G0dj5Y
V6tdPm12fAUI87cL7i/YSHeLd1tEq8IYUBOIVPV6fFLB1vtICHc9FivwZxmSgJYbgsA4g0c1UdBo
fpuFfXZtBITTbF1wOvyhv0pDANsHfJ5Kq4s3J9niaI7PyXVGSMrv8wenDCfCj4dXp7iAcrk5wXqn
y44omGabmCTOMfj3tT8BSNXTu5/YPj84snbnUEVuAJxUz2ubNOu0BHNbPDafhcKDiHSEPAsyhjEK
6r3XRpk/f6jfgPIy3etIUlzd8NSFvgRQFsVn79ktabgS7EEEysafYds32SnibnnblTsAZ//br/sm
IyQ3Qd574rvBhYrUjYs6YFcgfshvj+D2zbL9hCa62ZB3Ipsba4guok3y6DGUSDjFdPwgtPTZr9eP
pR6qyTbMKlH+Xu4uYwW7ZoJP3zMOOXmBXObz0AxZM9n4JeKvpL48rU4AzVG+vPnamOM32Tv9LoG1
wiV/S2++MHeFjIFKrP0oBDaEDfVxP060rdnEX+mZgxzPhwqDWuKExviaNMRdXGGiuEURJv9yUEJO
hJb8x4QazUlW8riXWVf4BM0mjNUzyvG2DhpS264DFiDVFE+1LntESVHQdkc3mPu347fFmlwGzhht
TFpvzOC75HAoEF6xVugcFwecQsZW3E3VATyzb83pwUDVK80oP9tMD404k0xZdkZQWlAH9J2pG21+
Rk4B/US14NScaCOrT1XImb6ELwGz1PBFBVdD8dVm+ZFSzNKMaR8s05ggpB8ewaKNKtAainQGCr+g
NlapUefQdWWUjtTJK1HhmzImDhzMNHsb89v+fE9wy29xctXBu0SwI6QSCvQOVLNFM9Iezl90yTGY
g7bYG4U9HuRqma+ahJn8yAu25ozinhNBEHUu/GeXbH8tDnx9Y6RD/W0X7WG7e3qbLNjLCWGOGbLA
fkWoAtJ8DOF7G5CFvFgMls9V1vbsOiiueyph7dcMrQebK5QUywuwXtc7sf6P8ExwsJH3MskR7Fsk
qCE4ZWpnvRfE3eyMCOfO6n86XcMGhzlqY37aBUqvQwMpVBiTda4Lh0xiRyj80GG3gwUWNc8ANaT+
ZlMxuxq/2/SZ6P0iJVQOdBi7g4ujgMzr8JogUOV/yTX3gesX+krfixem7u+4ovmHQAR28UnB55Ha
nRRJyTHvjWOqGpWkKRO95t9D8HHy10Fus4Qvi54DYWYUPg/xQTnFB/MLu4nKL8OIifSVbAcLWRti
EyLSSbLkv09vabsIqZm7YXDY2vwjgC4x3h4P7X39DmBDYbZCDm07M4TMZI/vEovxpJg7KALh5cYK
5x8ij4ebeW/MAL9S3B9s40dS9gh7+0HV+EWXgnZ8Gop4oV54CDmjT/P+YRuo8+y0GovMHtv7nXIX
9uJRMBjY4XptcFRDYjJb0+zUW38D66C6o5hgSjBEdz7fEAnhlnDEHtB+jxYxpqWAxmP+efQ2irfZ
kNgc87c2QTbsKXBH/u20ZMv+9FIhleeJf3qCgzQ335Egz2m6QiXkRJNolpzdhBlqwoIhlDmPNEMf
AluQWnOFDqtxKwQTDsc/TliPPXzaa89sy2ktZHKQhJLS+WkYJTB4h1cWqj2BBIxuuIbu9yDbQKg9
mWEAy8T7XCTqKpe8N8WXLssHvkhRlk6iuFhV9P1jdt2o+zeW7SxhcuDDl0n7C3oxmjGykQZIRs8v
iw/kjdTENeoNwU5xt3C3w5gCf6fqCgEHZNCCeBzOvDdXI27FHEKNYY/lhzQ2MkY1VSji8Mi0gPJh
xoRTDxC+FL6+4nuRPE5NhkvKfchfQjTx91FFfilJCxN9Xy9gmnjR9grqiWEWD4ANhYGgEaUVvFHo
bPyfx+gSnuTe6XgUFxuy2f/wT9U7HhteMOelzd298IBItk8Pp/8Ycb9Dmf86mCSp6OyZqRndODMm
PxwpfT/y0qqXptzW3OAYpluOvTeCIbByc9ZFzzzgNabIpXil7fnPBywTMT6ImQE2vMGfi0Nps0W7
mQhe3NzDcrgm6/ZaLsA8exwMZnqEUHLyUnlqO36XZlw+/QaYiuDze3xFxer4NozXhZ7taMtRt8RN
tc5Fr9UHHR5qNgWGaWjEwF5OxES//QVbUX7kKULEuNoLNI9yVb/yCGK5D4Tmzy1GIsZDd6ck3kxy
qqZQd/SlBZl8QqvcGYBxXzwPyJBjZ/ndSTAkJI7UoUIyFnXSsFvNKCcD8hNtz5BM5zEJCuXaJBIL
l/gaTdfGtJMSRQRXlOlWvHqfZmi2HEg4+DGJoFPGU7zwV69yEjgM8CrIkzmTYf7xL4TR1pTv+uWP
/Y6e0++GMmoMzuU1gAUytz1FCyUlvrHMYxRBDAFrmns2eDdoPew1PLzsgy4zRBqtB9msnQP+8oOR
9gOb5Beda/3eiH8gno7dsxQHAgpsuB/BEO8bDinlyK4mH9yXDyx/L7t3lvtZFjs01ODq0CM20Svh
MIQ+frxOW9Tlkm3pYgzzW0za/BVEnQQMdqaGACQWdYoJHSlqHKAhBtktAeT1T6bjtqrRa+H/13YS
6N45KeR1TjAoECyY8dZMivxoXfYvEtxKf1utAU1o4OK4cHreaTyDzcp/dJSO1H5Q31sPGywSDmNW
RnQD7rdyxMMKA/oVj+6F0qo/ftc75crw9DFPFdUDPKg57AoJS8iDiW8oxUMA4MhHxQPKC0YjfBaP
Jbf0609PRoV6k/hA1o0SJjOFeZdVYjg00olxPJ57tk4MReBQdyq7DmzbMsMZbqUtrumnEEWzuJ1U
5iviSqh8vATqK6pfwVVGa+Z1Zb+CaLml7wfl235VEcck+jZMX+XwKfXbH/Ewo1NA9QtE9Flx9kYb
7SKlqZGJCTonInQdTzESuTs7Ebk4HKyIz3euLIUScpHwaQfmm4gbMNZnKti0em9YPSB8fAhQMqRr
1oSUmOOMkj7cEwTxZXvpV6b1h3XmDQnAgAkY+Yy/PHBagZ01zbcDcwZlYXPYQKhFcEi17n7m2Bvd
FgLpGRG/NcGu43cHfXaOG/DDpTK1pvXqvGkWpLmR3uD+Kqm1z5NyQO2gznv7e5ndMUV6hJCBgfM9
OBmf8RGbpMlLPZotmZf4vUCBRV+3DHcYkT0svLOY1hbnpITPeO0eU7pacwbCYbZuFkXwjiDRXIt8
C04Id0xRwt+p99uoA6axx58B8AwILx+iidKVMUrBWZFuYCRGhqb//HPtES15eMTako5l9jhwUghd
9AxTPFNIB1Gi8uki3OqV4iKwUDYIEu5UhEcR2Xt1XAEZa36LRezNSfhNMtFtXETv6RXFvzkd0raE
/ZhgujG+/aSbf0b2qkik8XuxRW5ICQTL3zZlByOCnkwLjtQw+dBYnCkn7/CFmxYp+c8j+OAbhqNk
1bomPPxb3f2MVPayVmgL0Q4LZlsA29xXweK6FFXqdFwdgR0wyC2N8IU9j+1wWs4wjeOwQNKBoUBn
EqPDFEQeoTGDTxXQ6haLAWnLIK/5Cid+2wUnOJL4OZEG2HTZG1TsTLfoiYtaPuBZ9krE7LioaDED
EGZ+GGkdlkMpBAMkzLPszURwnMkECZAe/sHKa1SuXlTsiBzAwWGPyvkXnqeAsslIzOP1kE0BXxgK
ew6WoiE2Zd6AM8rl1xwaPiRUAu0p1JlHZSGfuWXAXDzhIU4Ma/w+aCsixnF+J6RDAP4CtEQ7Wflo
8T58DkSAT6fUBDA+tNfOqemLc7dMTCzyrrtQKAWoe4dsSvYkiwWkicuE44LhZ6glfWLaghkkKGQi
2mRRpy2ibxJWQ8230yxtYGnxEqDFDmxgXFgWbB90xnnqsupN2FBhZIpEyLlbcPAmdBC2h4LmYZGj
mI3DhA9nRZAGIoOJgKDPK9EUA/h3ekNVIg1zbYRhBcJmGmJHVLQgjEIi1i/3Ai+k5aH/jmtgR1CV
HilL2caKaUZTMYDCcpXRGSkHQ+2zb55yWGIGPvxGoDhZArIw+wD2vhGfdhwm2feilqWTAEMwqj3n
sEF26JaIlwnDZLZK5ZAEy6iBzCh34J8TndOlMFc5RO6lVDJpEXAERc+83Ev/8nFBHx+cvHmzCUJj
uXNS7XjVvTvGXpQNBINYvkbSAcAo9XBmon/G1yaSwddpsmK/Itm8geECe3oZsdJNKJuggKQlJQEj
MEmLuFfagcGR0sDGwlLPCGJHw7Abfbxq3JHb9Rp/5tW82DmTfKwtTaZJYZjovPsS/TbrrWCz68k9
FE6/V9IAtfWYpm4BqZNQzMafYKhz3XuTxI2mdGxzAz+XRQRSJPZpotqEzzJfAtIyAImSIp7Q6wSv
CKXWIjo7Qgi3YMw/OIgGhIrZFoEAEUIL+Hjir7kxO9Knmet8AHbjQIH4HE4RUlMOt4OTCH9Q15ST
ztGaiAHvsuGp5XBxdSngQPGeYqCalSPrxwbiK36lAKpHVDudvYR1RUgQGuQhjLDAbLx1wMrkawUn
ntAJ4Td4kii8m5AFmHwXXWSRcYc2BkV6Rd6yMy/6eeMtibXY2CPinXm8eVaAO1C8QLIzCotj8M1/
H/jAEuaftK084GlFzUyXzqjzSOQLKib1Ho3ntBg8+6+TurmDg4As2TzYcx1RLL9qBAiGDV/etyH3
I9FXQtADqg3lTrWvkRI+yiLBHEjJgNMDWm8/rrY2cDadkO0XfUhghC9HuD8WDVQ6YNgyHDZWHmtU
gXRIfY2+dRg3Ku1plxeEFSf1IfsvWTEuyYy98ZOv7VbGz20lJLHVH1QLFH9YpiQi9vRpsch8cwVG
vB1iUskZsnCA5LtsXg2v4/kjIY5l910XRENZRCSFQKVcTmKKCIikqwamNgvpR1hWS4mol+3C6eNs
6Ihb/f2sANNxLk0NXFUjGyr3UJ3MyZur9OARY84jO0e8L8JevLvZBIVQdCKDgKLlo4Rw/km65NmH
1vKOUEb9yxRLL1lUggNXx5DlELIF8/6EbvFWBEL9NOiWWdxFEFg567TIaOYK3cPNEn2jdgtsC3xV
AOJn0h+QO1JZx3Y4e3BgoJKQMJ0W5b6QkwjJi4gtw0aEF6OcMXAh6Bo189u8XmaRiAYA+m1SFpPx
dYhNif4rBJ+TegGEyxBdL7BGroW4BsFVZC7yldi+KgrLEXew73vaT+bfJwBX/PaEXnFWzMJn8PCP
Oe+snci21xF0LYFyWGPSh8CCAFKpH+iCrr9y/NbF/IqSX5iFX5EyduJZh1KHgDKeVmO89S8IVbas
hF/E9kqAg6cvaDsAuOC8ug5eESVRULah43/WTYBfHdyT9w930FJFeK+TGAJXhqp6ZG808JyF1ZcJ
nCdNCKvLiRpVOjRC44AgPVSnr/Q6YA9ILVpcqK0bS7qXkXDAcnOshGr7yFMDvxWD/OMypqML3IYF
1xjw7+0QDIl4sM7xHoQwFQNqMsWKA95KmMRXyGrwCD64c3PwlYIrD0KDtfmNaQ/gheSQBhcjWBqs
mw62+H77dtJAkj2i217B/oJ6XPhftENNo64Hvhm8j895E5KZ6LOo3xHG50O74qF8e8vt5nvMV3ep
h9S3/eHBQ43aCrnZsLlTPO9+VpBF8h/GKIKTRlzDvExPlT19ki2Ju4kf23L1RWgkhuAIGeOAGVea
QxGUnKcXJHZ2UTWDGqdioEnxbl9+eUZYWib3xXnm9L+zF8MUo1RQDMVdjK0rEEGeYAslHgdiSkjH
txK1/x2oEdD5h3cTsqHFVEcWLU4aVDAfJBqwhF615K5F5oHYKNDTIq0HgE6YVSjMw4q1UCNULUvj
VM0dQjwQVSwtVp8LrrAvUb0ievcxRt3PR56JmhLu0utWnITj26gRzbr8MmicL1jMu5CzJmCj74yr
vXFEunxfQxQdmqugLHNIYnaH4XX+wQFIwzm2DRvsSTggoLovPypRwxsJDKld2wMOxqkalpwtTIAd
LFjl7nayB9LsJUKwFVB72T2fA62fHQCfWPWGrE4s3Bds4LN9t8s5MWA1SMRP3bEhfAgeU0AceR2V
B8ovd0yqCMxpbSQhAbIQbfvndIOK8l5DvAkogxbvMbHXa2dUxJCp/efu/POcXrkE8v42KlJteT6C
xNcnVHBvllYAG+ISJhwxtozNcLt+ceqOxZ6eQKLzJBxRovHARFENnhuaG/k70ISaQXpE9SPewukQ
VrZ/gS7lQ4OXngUdjdK34PEQ+DQPlMJAfO1/lQBW/+zM4ZVIfpv9iW0RQWYt+qmnGGy3i1sEM6gO
8K+RingQjWdzqzfaYgqRgXI/2MOILljBiVJliZC7iREy683RUFKtTW55QHaqo80aYmOo38RZ/Iug
F/aGcylJjZM3YxY3CnvbxA6ckOOWUId+F8SdYBE2YnmIynCAlXB50RnrjhD4E+FUedEfxLYY8C4x
UH0BD5WDYKm3w6/0p9YHpcLR5MUjdrVEvU6iD5B+uBp2HQl1AmAVIyyVBQPLqzvUAyYpUUZAS4oH
HMxdSJ7gHJJ0Vi7NDawPp02W5hW3a397yOdlLJSGmELSGSID9LJS/zs6L8+nNsCVgUdDmAuQDnCi
pV2rEx6uM2zAP//xf//ffx7a/zj/3sa3S3e+Xf9x/VTjW359v/71T0f+5z/u//3X8fFf/zQNUzMt
XdFNw9JNx9Rti48fdtP8euazlf/zzq/P7n59FwsHIdjIppoDZQURURIVWjDJS3B8HFIIig4GFb/s
Brhc8Qecpw8c/eiHL5GBpo71Zkb0mLKSB+rOPjClI19HGLvt1+LA59+Z/miaBmKDl5xKpKJTPSGP
pV9u1JZZFR8i5QLT1/GKtRiAIraIZ9BYXgymKB6W+WWKwXnOisSxxb3+3oeMPAKQ5ECSlDBwDELF
BiKZ9Uzdb6dsCEb8HtxWf3+1NM34d5fLMGzbUQzDtG39f1+uspYauf02xYLnlRyz2xnYTnSRv3ii
cI2yxLxvo8HN9hRgIoPl6tNQO9YQ3F+5dRbec29toT9Fm0hd/JKIWgyynnlJKES3yGJ9eZbuG9xq
xarl9nzQkudQCTwsrqNGjQu+3Z0oxq3jgiQUMBhoVl7JBW0Yhii4/c8QRc5l+tnfwCJwItYo11Md
AqBbPzHQkhRBf56ROPA+UvBd84pBqjhApk8psL+Di9ZXjaB+xS8CutDb2f6NDADfLEOkUXVfmX9T
p3DPNyRV4YORkqkVg33O2+0bZPxuT04Vm/byLCCFqom010x5+CVyUoK2UJsoHjCjPrnMzwwbyIsn
ef/2EcHXfFO1oUwb/4ZrSz3tEzyufbWBQUYvKTrxrCmNiatKCm/9emmmdHM8I5GrpPRe8KxY4DJP
23FkkI9Alfr8ofvnLUf+BmEncQUVm7hfrenMJLiHSgCg30m5llDAY+XJ0XZvD/Tf3ZP3CTkzbUNH
gKSuctUXCusu85/QqgCUVK3cF128XZPuRiIaTzHL4+C8oH573D5cwoTIlZ+1sEgkaoK5QzZyMF6q
B7sdlrzlbJoWB1hAuHzE7qMOiGx6RECQl0kzAa2vOMZ5CvMa4A2cwxizx+VkbZlI/AsWJ2R+YIKn
z+yKuZUBKpZhN0nzgZinTcHoleeUnGKyoERSp2uXgQn8ZoeApo13J53Vh4zVj8aEiESkYoLmQRRp
NGLgaYe6yMv65EJVBYIGxf+Nthf3Oq0XfMPzEMKCkEw4LBeWDTx+xBiPdFpwF0pJ//Dk44jOV+7J
bloVESsJ/iwQ5eSh9gt42TVHdxlxPWfRNXif8yOECU2v4sijjDOyLDf4Y0kiaHxebn3BMRt8CIcP
2iFruRo9HeEw+kP1HNh27m/v759qQ/13D7VjKaps64qlqWKN/B9roPO+F4UqXThuxO++5oQf6III
Zt0AJ0utQHmnuUCg6az701xGsqM1tFbPfZ20ZOmJSsOq9LWpklwmHM/YmbljnsgMrN/yWOWBFN83
qCoumw7/4SJb3K5RgXGB3euJbIs55RH9/S9kiVXor4u6oViWZpq2bhmy/b9/Ien5rpXOLoqFMuJE
hsd8wexa05Dl3zo0VJGzNgKnCe6jF5boFmW318FFkObqKRNqxgi3P94WEAoc/cgVQ1hJtMINM0Pf
RoMKbAQnNZAIx8Bf8gj0KZt3TByI/ohz0uH63GjoK4xYH4A7DK40QcV0oQr5ZUdaqhhJafGai9xo
ugLCc6Bu1OHfXwBV+XfbmqEpui0btiw79l/e0qf51GrzZeW8pfoTVZgx0uYyPZy4B9jbiMg5Gcg1
L26+Y855TFhRwVt4i5FydIMziePQb6d7TDEhfp3vXVS5xkzrVUJYXPKFVeduWAPpnJeivb4gnmlU
exd2rAm5W5c3rZ8hmWoEmXCqB2MnGg0CfP4cVS0eiifnuLHzCZ/y+PaeWoh2fQ34ZZtmdaBiMv+p
7iSxYJLk7WFLKwJdnGHJ2zLvaFKfBF2jlE10oLG5OZPHF8srqCTkUJ3wyNoseL45o/2U+7KYaaTD
+czPXaB7GLxH+pmaPDVm1f0QbYTCSTqBsr8nTPwZnmoXuHGt7G6zlx7dwYwgJcgZ7TycdRd6qOiu
+OVhphwDuk/MSegT7c1lYDKpXDyTCl4yLvGfxFuT1jk9gIm+nUMDqGVoH64+n6B65uiKEI6sdvcR
lPyfX44z9obMgUU24cCFqeutE2j0p9mr/nWW+fhB/Dl0+n3QzIEbJgxjNZHtkcjpziUAPG0H0GRA
//QyEEvg435+2M6cEz/w/3Nj2Zp4dP76aJmyrMqyzP6v6X+5sRzFcW7K7VEunpordcO77sNJbwmH
MdK7wr4dPVAL6NOPPLAtZELeBcESAEYZqWViPVE8JfaAgmr1mT7o6eOcQqTjK+IP2hzegQHcwXFB
+Nnoew3Q2GmY7sCJ6QQjMG+To5Gpo4ucKldhfu5OxY/SjNWSgfoxpVTzSQTmaXs9Yuy+k/VEIOgl
s8RMdId82aaoLj749jvXxAQsjRsaGVDSIN3syBx4eg+OocpPgUeLzhKHetn+i91RcjPKVTD4Yn5U
WBvSEhCKco/cUx6jjnQaMulQsd6hAbb+loRkeWBgGI0aKYAkfGKfn9tjlTDSl9d2QUEL2kI23YxF
gNAMK7AARZh9CMzLesV35tDwdVF7kk7aPvIJy1483tNmsNXH+UYnV5BIdCfQbkCQJ34wmZ64jbos
rvkyI6iWdf+FhsejUfI5flEBvzO/0UNchd6baog/+VPZers8L3G2bvEck5K+6oYw9t3CPrFQdBy6
hGoA+bNG/FCv+oXE0ePbUG08aaVZpF1Xh3eUvdkk4f+YErhdL1On86knR6nCYMUBjtkV0HJ0J6Zo
rO2/w3yRPwKCFN/kWGEC4Ge8GeR69vEBzuVryOw7/zH/cjYkcAVaAib4FbeT5xeNdfpqJm99UCCd
R0ZGstcjVt+hjntnebGZL3At8MDVjDmnCtERedxcJSlxOANWxCNSPYeScFxxSVtQy0smGjygPwjH
zEU1lsoZZ/h4+c+hgnEC7di3x9zjdLFFoxIoKbfxJai/EalN7eIxV8mHh+IDdiV9pAoLAoKewUd1
lce4HnCgLJYyzU7wzEhOyDSkw8chavzOU9khhQmoBD0POiluaEnapurPFTz67RGjc3qQeXt6HCSL
yB7eF2z0xOtASdySDPLhNiV7JyNblmBkgsW+AYzNg5DDd9CVo3a5hU2zYhxfDcsykxKheoTrfjHL
7p7EVuVcOLoys55FMuvHY2a/yev2Ft8AmViPL4THfRnD8tDWZo/z7JIH5F0al7VyTR4OS9sku3kw
pNmKfZ23zbKDHCoCIbeNDfd8nxh5XMGa5OnrlTxRXpHTZYKKuwpRYsD7j/m5WDypjG+T7WdwVlKo
WmwCCgSKBMBgpNyINcpNgDjvqkVvzb+/Zlv0QYI8dCF8X5knvwcfjpwA/i/X+HoyyddgtAT0YWnJ
x2+YG+1oOYSFotQc43DiV36esiqB+n9BxhmMkL0rOcnIN5xJpxD0+L17V56SG0FfJqh5/N5VBPXS
yEhlMQpaXIiIfReU6jLlt1p0zX+elEOVE2t9X7fz0vDucs9B7XdE8lWcynGxYb7QlgRv65HNXN35
Bkfbn+aoDd9TaPC71W/JNMiILXolYq/tc6NeHgGUbmaAAtlZQNmG8VtgfcPogWsHvXbw5lehEC9l
Wqw38PMWcNVcW+QnaKNvI4RG7HHndYYYoCNtg71KWbSVZwy5xk8zzYhDc8jwtCy3nt4hCADO1bCF
GtxlK+J5PkG9BOI44VdFlPkmO1hl2xveT8pCvvkIjFGDAaS1wYOnAavsG9tWO9U4fJiT64JnBXQD
tsqmxRSgCZo1eD5Fbu0VXAtmgYcARYMUmBaiwlb1GrygELGUWMTa6j4uLe/S9K6/ytgCZ7Z9EzZ0
ddvDTcF21wRqwbCn0DAaKPq7z/h0Hd2w6zEDWKh53AoGKPcvSioc0kdOEIxlGWk+ar92oNp7yvYX
ZLkk066O9W7gYN5Tgtn9PENF8VzUxZiVAOhEKIn1EHWQjCH0kr5xJ0IYEixieZwfHg6/Mt15JDJx
b4V4wJXGk7nWv+y2n/WHzghynCeP+ZW0BQKUatTM7geU1nThabvwyklyr9A9Vo/hCF5cnXSpgFYj
XOTgMK6h8GDHIYDl4buMOhnvFKm8D8MnJ/nHKpDWZGh4YJh0X+0jr4YJ52v4Yd8HFMZnT4P0jcNf
8nlxLuhv12eW2MFn4Axf74RQee6finyMWJpz3Ds7mIP8ipyyR/hhT5u29e4xvq10Gkkf3ou8gIeX
v/uKSeAELxApb2EIDz02WZtMHGIKeY422k8L7lwk7/PO2RfApkud+4CIb8IsFTABaFCUBfcZ3b+/
V0ug8ZgXEdx8P75j7d/o0/izFBhPLi/97P0rnwxJ5IQWyiKq0zvfyXZnwhZ5RHHYu5za9WKALrXV
RQxKTdsrGlyoLGup03AOvAYipQkZ15XkBmtlKhyufx/kjrP1Y75pz9yPr15JLAnel7E05p4DM6OE
mp6H1lMA7ukuPhaaX4JIsTCpt2PnzM6wBvWc0AB9+F4bMxLG7GvcYt9xTvJWCM8r1RWBa2Vf4jBH
Pns94fe5Mi8e32u0E+ygn22KdfvvJ3vN0P7dAKZZjmNYpiNr9l/ONttXI92tTi0Wuo5EBx06Ld/u
OwvfzbD+9iX8cyyvmES65O1MZNYY2l3ZZhX/talzv7HxX9apJvva6tt/f8LiwHaNWrmF4VuYeYqD
W0crSfw0RC6y7LRBJ/nt3RABELKV0gHKxoIzrvupORqjoV+pVMsPtXVXJixKW0RblicT5uHyDZy+
TXM7QuLJE2QjqdQJVxw27fJTczonLIBaCzjrWZO5Vx7+nH3UxwPK0d/RA4NEu3F3pG2b9rFqUtpe
xSf08wVumJYoUxKeezYFXRny3Z59c7tdMcdnU8fV70vM0EHHRn5msXDfcWdxQVxJXco72Kl2QjUl
MMiDp2TKSsFOA4h1DctJ8/NaXInH41lnDEkFVIWsnftQoFuIRR7wDUMmxC8hgHHza3fUW4afCdt2
C1bHZLExyPFIs+B+svXTg4UpCx0bGPDZ+SYNkOhUCcKOKD1c1wZ5mU2B/IqsTrIXUU2Sbr916dE9
oyaBQkUjrLIqe6//IuzMlhzFsij7RTJjHl7FJEAIzdMLJrm7AM1CTOLre5HdZh0VGRb5UFEZVely
CcG9556z99pfGoCasY52nZ1pnaA1mGZ0Ke0cROdgqH1pjIM5ehwlSAk0egeBiI7+7Hen7oq7H2mM
HCEmSr/xF7QRI92F+QFUN8y/iEJqnc/iVnlC6ZVwfRT7M+O8luwljk8TDhqotfHEUdlnost9/+pG
ItPol2UcU+iawIS5A8FM3VF/+efMlmb3HyRlbGrliS1XQP8COoWuc0hV89h9mCuFuhrWpxQnFYFf
vf6K37DsVmAA82v0UtxumksAAKg70cx/sMv+QNJoF1X82OT0FVDa6S6fodm86UkXQUEo7X5wQtiJ
Mk4FLmNalzpg1pWCFhJ3eknuNkW290S8w538CdsDErXr+h5cz86bF1zenn3v8MnE9HiPpLFOnYr8
nkAu5mS7HrMSo4czvwFr9I21AWq+KNXtzxwhqfyt0GxVv69bYFSQEEkXpP86vmK4qKxOs3ifADqS
h/P3RUAy/7QGKIqh6bqo0bf5rQt7e1w6Q/1U59U7eN53dBXL1KlelvRD6ZKcwye+hXop60R+uJcf
MLiJo+ijen1bDHZ3QnuaIedaYUnohElEMN3I8vwfLSXxT8dEU9ZMSVVMyVCUvuX0S0vpfi+z9nJO
shU9AgUpKISyqKOFH5832YuuLKh0Ha8lRrgceakOkIyHR/yP66T0zfvfD6u/vot+Lf3lXShJJt6U
2uRdGF4GjYbTs2Fp++y7gO93un/COtbgc1C7VN6Ao9ZtkaxvK8VKkYcgWQa945QnBczQIxpcbWqb
uo0fb4eEa5w0CT6TE4WazmKxRumXIW7jPCagJO0uE1T9DI3y2lXew79/+8Yf2nWGoHAAV3RBNxXl
t28/NS7iuU0v11WnOJVut4O437WuIz7Ks3PZOjWECzRJ+omhjpsAUQa+/BELH9VDWtifWJ536U7A
0t/0ZfgNZnN4jnMkLDdIBOPXj+58vhLQgGNkS5lzgTjM8kHl/+G47vIQtFcCMSiANKCkfN6VQh32
cKghEeI+doxiy9TPYLGwDnq6X7J0BN3uujqPcOadbZwCtME2tyntwmF1teXUwV8AaJApxvzv10r8
U7+Ci6UZuqYxsBB/b4S9iptZdmYGIZHfymwFTJiUjRhWKtd+DCHpuImurko2EMmEQRFLPK/eYNHt
ui3vE81IYow1ersYGTdC8NaGzc+L3a4EMro+s5xjuFMnSIBFw2r7keJgxW3z6twKHUZro+gsDq0Q
5wSyH87Yc98zZD0P1ulsOBVKu+ZJnT0rp0M1yLn1EppKnzLcoPM+O2RbtVS1AJ1EB+ScSecB2tX8
DSsD/WgG04aTzqtbwD3B1XXjERsEPdGFlf1b6CbQqDkOl3dHhV0YXe6j6881taoF1GAcdojbcrfj
nNd6JdULCkpa5HdLE1bPgXdXHLNy2i9pDkaV++g8fXH+pszwxV5sdz33RoTXhiEVhVAet3R/f5ik
VAtU7ueVrlofATPm379KRftDV9cQmNaZkmIa2r8qn7RrP3dV0S4rgYe4PwFxaPweIId1BwwQYYUi
0pECfMSz1/qTumcIKAYSUDP+0G+adVNpY4xEYEmidYFnoLuag3QfbyCOCxo9aAvFr2SlEeXMoHRX
jClVs2/qCuqVe+dmHELWDwi1iFWSsEINeNkyrjwUOJKIwBor84R9kOuJhpmCdJEvsHdhVTinIRNz
DGXNwLmMAPxl79Hr7GtRwwmR87ILhOiMdJve7M22mUxRMt6OlLUpYQ9wMFChbDA4GjxmSLQYR7BQ
fhKLdiWYx4fpQql9WI8FncicqdEQwZwwkWZEv2uwXruF5t1CiLnje1yhjf3Bd32PXwcVxQrOZvzx
DFuWnMWw93VovQ/U5kqEj6iCypVb96WINZnoRCuD3U/3AJM/y/kFC3ZvSkYOwJ0NGj+36SApa/SA
NLjG8la6OzjmpV4qIJAZsFRWZkmPbXjDRIzXkwH2Y8SgijZxiiSEKxhzANRmfKPnbXek+XDm3B/S
MrjefZMaBFxNWEPQ/qZLtr21fXIETUFKUlpXgdYLwYcCMR2XIfgxRMXpVHRm1eZgkgWBRMN6RKI+
nN+UoQLWjLk/PuIdx4HUo/mB8Y/28jKjAjxw0gcSFbzsh2kN1Fg1hk9AVwIuAOv1w3uXKfHCcvk+
1Bi+2K4m4qjN3G5TzUx05rehxIHfMRTbQOxi09S7at51R1D52T4vKFFL8hqJ2eBW4gFGU0zbi/lp
0L7R/HmoqznoMipk8s5YcfL6usNpYZCFIiFSUJKSh428nSitp6NWkyeaTzofVr24T5sfuieI1sct
roj7KH+6crGgs/aYmfi/Uv/DquH3R1QCK9PrNCtDppbvZmQCJS9YHaAx9aHQxLzaxagUvTutvNau
ao9ELfXtfrh1kQgzFyXZKLMNwRZubge7/Vs/PPfdvvyhkVvMeKUXwwLUTzMWo8u3+dM5zfZ57Qt8
Gg7iqZqmps+q9YYKLnln9ELy3Dg+CPaG2nm1UDRcR7UGNvQ8v6hzkVZGcd4YHL8vaO3wfCIf7esb
782DCGKc3IOfS5Qxf8U9TcORhKDCRmfVOmeD3CELRlmOFBg9SdFEZh1dnpTL1hvYNVFfKHhdDsHE
rWB/fv4g6+fUWP/kO+np03wX25G5HjCQHzWJXaweMmOMr2s7YgTIv181btX+pHrwPkpK9GalGysk
xuQurQX6CYjYrsEZIQ0q2/9YAsU/7vxM3hVF5g/T+K2eecnmuas+xXWFmgKgDsatSyRNMa6i/y2Y
J/19xf1TmWkIv/y63wqNqqrrx33Ar0MVQqOCLqYP3sB6zCU6USOdMyKbpd/TePqaGtudK79IesNT
iSDQN6MWyTitmv94W/Kf9gGGe1wETRMV8Z994peqrs3OrWZQA69alyFW6VfrhPiKZYL27vCa0dVr
wRE8+3xaw9I7ijPsGan5f9Uyk2lPvnIO9AQ81nCUguf/OKFr/y46dUE0eXOCLMj/rji6rpNzUcjy
FTVYcxlVJw7Oyc9Njt/qUFV6iu1Sujg16ImdDBmMViZrojqRw7fgIIMQojdGQoPuOIAYuqgX9ofJ
ZYfpKt/d6WYMWaYqGnxkL8ijRpko9D7oNylDig96VIO9Nv5sRXRama2fbnF3RkrZm086SHl8XZxH
0RXY2MK1DY0dtn8d5D+9V8wU47/fP6bx729KFyTJ0JkWKSJ79m/DIilTC+HeydlKg9FByOjZh1Kb
fRZUEaLs8AhpybY4O+mB69Shh9cdEa7HbaQBW+DAe8fWM8r00edUSR7nG/0zKbF8P13c0ozrvoSb
V6vzO+l15ZFNK78E7WNWS6BtoFy8D8mecX3Foc+cXHqHQdSC+U36Z7oXhiA3PXtlFZUfT7+uBWEM
hBqXLclPjd3dsOUWEPdYRy2N5p+iupfSvVMTIQWeDXDucfJsaE4G7/eYHV3NnBvn/BcLG7EhLGTI
O/F2JhMBo47LeUz82G0VsBsKa50CD1VJQd0hz2R6UrrdYTYnIAPxcOaIUP4B6FxXpomiEwHy+7bQ
SUWAiPz1mqgbk1FG7r5JOeVs7VLX5+dJlxCJR03n0ZBpUHOOW8TrWZC2/o1nMBYYs2tBQb4ZTBF1
dGWnp73+HjZ1r2KqDJseT8X+VtPjcgjCSvwcmAvpHb7xmHwmUge/xGoROvp0iWgvvY2QD6iIfsp8
THEy+oymn3XuVfmBPDNgpU6jW9bi5AJVTAuaWYyIkzuDji3Z7N8fEuPo8vNjNL8rpzaG5RQ+oaVA
c+O8zS2eesm64mQIha0+1vSB2dqWz8y2M8P/dLGByRx+8ntIJSUTw0WvbUWpXrJV9XviW/SRW9KN
u+7p8q7a544X7M/6mgPsWeXyEAHzmNA6gxZAcZ/2iBQ0i2iP3myIqXfPHfPaD64pSfK1KFNf0Bv8
B23y0Fwk4jeMn0hEjynN3kkDshoDAlFQJ+4wpmiviQGJuYcWCKecCJTU6Sd/l7F03QxwKtLbxBk0
SxKn9GmCtWMFUu4cWcJrJrys5n2smHs2HrRnQApt695Mu8iACK3zgdMJk+okgktbde/wfI2Sihk9
RaUSo0mqm1Mt2DdaF/nwhh9MtgcgbLYPiD/ERvc/RA/JpMfxGGd3/+UNvj4U0Q3ZOSA5KbOcK5rV
ctw+UYAEjxYZzPyKelndX3GX1kE+y3I0kO6ArlHVn1dajhcH2WM2VTXLUjmI6C1JMxiozGwbi44Z
sIgKPrhkq88RRRv9/3TWNJZIlAx2FLRYxpjeohIwseWIdTBonnwCFjQkPdVOVqIBfoHJe8HYSwBr
DwOioLaxZM02RDtbU1C9Vvcd1d8Tl8Ub1AN14aTWLaUZwj6LhaWJaB0hFAd4prt9y8/mZhkXpGDi
b6EFINq0au4kAoPJho159mkRVVNaPOTQcYCTKiBJb6QfnM6YFfUBwfUpa6DxQuzFBCSSNI4rbFSQ
Nk65l/NtWGZj81L1Svy+LSQFuzpiwhVe4h2v83JlgOnGHINvT/sFjfaKZW4A8JdhX5bQiCFE0xjq
9FER/Qk2o4NFSlWKPylgxU7ishvpYkT9NU2MEVbOim2NlTyzCaYn8s7hKP2ARY9eXhgxmBogFKSy
6dZ0CGm0ZFT9mNzZqic6npuOCtwtDlSZregVG7OwHhooR6BqYc/LpS79KRhf3PbCUgixoWqTwhNg
p8JFhMO1z4EIWgqzz6A2kX7SOyTZHbEC5Ozosk7Ib2f0T6vU0b6qZbv/YA1kOT6PUdWPMpKbmZt5
xQorDF50/JPYWyTTkwu37KwcXgXH86W5Tqfvb2OTI44CA4WGo+6z52+4YtHhWS0KA4Oh6JCFQwfr
uyIazct3hFxD8+UY8KZQsx6gTW6kb+C4k2jcxw/fQDYHtGox6FlEtwVtJ0ZW8tsVo2Q+CMD0Y4ya
qo2ds+6PH0SJA/izFYiTlbdDjMnvSwqnKnwChthNfYiiigXlH5wbWoMxNvSCnu27z5CQZiSqzxje
cSrkJlLctzlEKHQ/XJnHctqZKCCo5tocEljC0xQkr0jnoI1Uhjr5saStfKbfsjSA4G67oOALu9n6
imp4gC3tzbgLIapLV2VZHwjTKukYWFqKzGBYkoJieA23CS7f1mUdZtmWpvSqx8Xq4gNw5eqPlPkV
qi2LG9mc6dU1znDb4AJo32bUs3ZPxLUfhWWtMWLq3SIYLY7MKHVi/TKboATaW8vnvPgxOGagCM5t
/POcBgGpJwEz8BeioLX5AY0yrCnAFp3u3WL1OcVpfJ9hX6b7MlheMKpujI/9rhyODVpojgWWJJYK
bAecZp9D+daTeoACdbhvg5JMYK4vjs2DcqpuZHoIvZCxkb+vEyFMtsxHe8sqyytnsfAyQY7BFmVf
A3HKzkRHN9mXRGmptEWsD2AkDtK7ijHrNXjABrDLNbobosfLdZKjx0fhmzjtAM+0re1e48ciw+lj
2MzclNFleflqxi98rT7DBBlL0QjXgjItmF1MNFKIfzJuW4bldnEStrQJcRYzlG4JMWRv9i7WV+48
w3wJQXlX437bt8Gbt7dLRoy7QblK/qC2k7ERcBS/oa7wXmSR50ta27MLPUesZc2GsyL0KubONehO
GQCwxEyarwpZ8M/j7DJJ1keiU5VOzl3akSwb6udFlsUJNhG+TGIvbgw1aFmANS4O19PgABY0JS+7
sJn6D6pDAmii6Msh736z26LPvOLJoXp9/FQ79fRZZIJfd77Ot1nR9r5s6hvTlWSasK8UDCCeX9gW
RHkmKesCQUrjqnL40j0hHadbLuSVZkwyNBl3nMMXto3E75FSid2xM1Df3Wm3OayxBlgbROjnnmVw
ST0kqYrqPAnWFP+js6r++3xFvarLsqFTwhva753Vu6ir79szzVb6ux9mUeRQmLZuLZ2u3IodI0v6
LDLKomZ7xzbz9bgGn751h+oEPSPOenSAqXthfNnPqpK1wh5ROlo9ujCqQpfBHOeSocnQh5Tgacma
Pq52SkbnDEfqZWwmGwSfGamOVDGI6BHQ3tqwb5JPHkSWDtAv+H8v0aV/9+n5xAaNelWTZFk3tP/t
kDeSpOSFMkhXD1rIARUVbR998ywXIpc+pLwhKRMtT1CisKWTrUPkYU+lvPi+MxHt22cSecvYmMwf
amZ14DUf++9v0fzjIeKXt/ibQv+RKcKdWW66UqHVeulIJM0GWAFqJ7wrPrVsxAT9IA7pn+LSYL9J
rY3xvZED/GIjZSfs2FN38nxgNVsMIHEZZ3jaxQmhAoBimRb5eAgt0f0+ezkX+mbLjhnQTwwJgiHJ
hyGxdZ6efaQAcFhSu4i+CVkc4HLk9IiDqLLCF5kD+gIE0hicLcj7Bc/c9OX3mafvUP2Py/HPbOd/
Zxr/+439Nv+VkLYq5TtJV7fDtVo8YM9flsnZEVSr2j0fAchqZo3ix0moPkMtCXs6GsEzsKCbsSq4
ps+MegC7/vvvX5Ms/vHhMXSR1oSpS+I/1oFfjuXarerkRjXSFWXU0oxv5LKAkO7TupjdI+CLxRgY
jJNBXZ1LJPUmK1aJbCq75RJqLeDowSQ7KkNY98GdqLD0gCkJsJG5EZxu9JjkE4YE3Xe7BUY1z1kR
Kww+1OAbwb+ekEoJPtppiLvCwmwd9GGfKejuilZbaSMkQ3fGDvgIOpvTCH3J0m9DevncA/iR8Mdo
fL1sagiSPI0Ro9swlDVsgg+cC1zvPEDxpxNwc1sLVu2bC32seKWPLmlKqZJHYGzfFuLU0qnISUNM
uBlwX8nOZ5gsVAc687uHcUs4hHufpib8ExLD+HuhTa7gTZDNjKQeUSS5SWjumY41KhIDwMqo/GKO
s31IofRdbHIf9Tw0dlsmkwVGACEGD1C2d4wDuNRRmNuUwMXKRLbh3wh6vzs7ELgUExDJuNZOdTwk
1MhOceptBPfRIKK4nN7DNIAcghGgi97Hi0t/fAXcAb4Lza3C6hM2qW1iZcqbwFDZzE4Z8RVD5GgO
DYXdgBBfhHnIiQT2DZQ7nJPIxRZ6Wap9WTAkoGvd4EgkGfLTD3/Eb7XnNXK+6VUdPLyd9XEKeEa9
K46KCtRsF6PnGkP2pE73PvCE1O1teHq5xLoRAodcj3weqi1gXPbTTjlzmiCFuJ0MWNLYCadgUekD
ww0qtx0lsgNSbENYFpt0h2wGUx6frJWIf828/3gM/ryH/PIY/LaiXpqr0GVnJV0RLzPN6bK/nSPj
8BGXx3pBuSXZU8QpTIGS7Kl1xK2JGAYva+meiU7lUpEAsS0R1y7wPnnkTjjttrPZFvqTpblA+BtW
PRZPmyGapP+X4ItlmnsyFyoLEqog5913BRFCHRN3QJf9eA83uaOOOM5WjKR9c6tZVfTwDJsQjQNq
Awd5oV2PhN3lR05sjQfhCwSG2BFA/QQ2uWh+ZJsEpQN8IerkEUW8jVWHfvWVrDNeFYB5OfzhyfOR
Giwb9g3SAr10pZElbHgcT6ZQNHxGZFCaiecU53mUxRoCTx7fOlTnyQgrBiHIRIgkYxZr+h4EEpq9
YIpHpUE7hmUcaoMaIPOkTu0dttJXX2yJDA8nHQx2bVscsNYvuxmIeZsjHsY+HsxYDx7u+DMFh2ir
p5IbdYzfb9osQD/p0wrFAunG6bTxRWt6CWj2ozvFcr6qYm4guAMA22yEc5jrREv0aFOQwslwc3Kf
P6GOr9L/h9PAS2ppq5PBE3kNKdF5CKjoHO56+rK1V6wll1x1soSWanTxjS8q7tV8g94C5yhZv+pO
AWNWjbZ5KLuDRQ+OQN0WPmwCraGQY03a5wfKQJLy6Jp/M2lErGHR0QoGI3CPM5YQ906aUxN0cY7l
Psf3TbNqDFHfyjAdQk6Y/xNNuaXhZZuxGhNe+eSZQ/AxooG6fY2yqApXCKR7cZkeMFjkdIXVOiYM
cEuQTPaDNDtmxxvTNZvhwhv9/anRRMqM3zc1RVJUXVBVAVn5bw9Nea/yx+vWpCvCF/3CV8fCSjtg
NgjeOJ/es2LXLtRxsRNHN4Dhkv/ER0hriXOVw7FtTuI3zz9REXpg5Jyyn5Y+xZeLqgDNI6ERkQTN
VQoJZilw2pA/xs4shBjqaD1g6mehyGaEA+8GIMX+/sFE7d9yLV3olRqSJGu6qvyza/66K1ZdRSvs
nq56Y/ZznHmonx2AP+RwPmMWP9rDUyCKYxPLIBlQmkMsNYJ6jNJ9dYPR3eMkgoN3BKOMOIbX/jll
kk28DWyDO/hfeMUMApoJg/81jaAC9EYHWRjwZsqPMCeqF/VRmPYir2+irBnXehlGedwVcTf7TNk4
iQca4eexUKF7rPB+AYJGgDhy+Lg3yHEQQoBKACGfSiMxwNVuf2HxoLJih0itMW3sUWsRBk61gWjb
UjECoccmafFDCR/AtLARmWN92UFQp+0BO4mkwTa4LAFE7dnZtPkjZJzxgOGNAYl0Zp+Csn+ZyQVW
P2z0ozYBNoFJvSeA5Cz+EKlsscFj9ffv6g/zZb4qJCuyIYmYG+RedfPLV5W2l4tZvh/pCgof8BID
1DLWYxzR6bHsMSofJ24mZSyPGKfa4IKi4sjIzP+ADSI7x3meEv9KDdI3Uno2aNUzKhkylDzTpI32
gyeoyiyehAcGD5/DkJMs3mMzALix2jUuYJ7U+mwqqsm/fzBRVP/0eP3/T/a7aaM9Py6P5PNkSfbS
ObQw4i8KF4YxcGSDivrqgv3a0h8kN0FZ1Jw3bx7B2w7Jex6mAdMqnee6cOZHbN/6kJzRfZ9FD7+Z
1GRx9JNbZfiKjGkRCovBitJHnZXcEx8gIIOoYa9gmTMYX9fEcF4gCL1GVGUe3JgRsV6EIShQl5KI
fKqFMdGnjONs3ORe26P/XQFTYP+IArhy08nTF+374uOsE4eIwf1leYU2wNMy57ZcXokR+fuFU/60
LGmKyBjHFCQFzc3/3hFlpV2N9CWkKwLV4pYlFfgpS+gbhHw/CIOfaxWhAZIuqhTmyeae5ZMgnIaQ
LAbpiJr8aldtYWB45Q+9Kh/8BpuCPnyKIdlc5ggFwn+95X9mgL8vpWhdBIMaBPmV+dtSei6lpjjr
Jc0wKkpOTBGKGyReBZUUQDgCwAohxIjTvXdPEsLZ0ZjFQCJ/LZWBw3SmwbUIXYrmEd9w674OaIvI
WoXekDjqLTZHNUR1DfuGR8+83j4gh33RgRiQrSqt2irWdboNLjSD3s0j2zIVGYShBCKIg7flBkpw
K08FSsxjQ9/usnmjh2TtojSg/eNJxDaRshhfO3egOMnAMTikAUzgoLVpbnZ1eBWWSkDRI8SvboLX
e3Ikd87yGLfiU7SNVwjGVGR7NLxbOTcQyd/j/tiOqBiBuxhon+ich+Y33ZJnisR7lTFwoRSFptWD
bzXgOxT5w0L+5qfQM5KPZcTVZWQgrsM2i8M2gopQzWhst7XXmgQqMxR9z/IZPo5UWXT3UYckenIn
0lnxr7eZQsEP2osqnu56ssMiC9Nj2RIoreJseEDexmT2Quo+RIul+TSleXywG2BVJt9H9VSdu8mu
FATnCkhO5J4cx5/lpFSDdqbfws8Uzy67H51nzAaVd8FHAn1krO9rh14lzjO6iSpQMBXguq+LntZN
yw8ka37C0wy/sc27d5PYPQWqbzCVHCyi5u4aDYJu98lc0C2UKAFtVWMgqh1GAhXpsz/5DEVuH2LJ
Y7xJ1jIhuyTUiYz6kVsgVkjJb2Z+gQkgpN1H9l8XFmzafYISz0U74msBxEPL4O7XfjojZ8QGfexm
9PxI6cH0DvsUYpg8wqCDobiuJsqOc9QgenCUmhOd5tTzZPN8YtIlH6RP33Iu3wx5SeXJyOGhCU2f
2GCks0b9CVcBvFJDyDM91zvR7LQ0+Z8kly5nuccqjV2Yd/dE9zIYfh5MzHQMYvRp5xhd0OfT6SQe
AHOS6g6iF2ftuNuDn+nzvhpmKRXo9VhHemLaaHHErYi1CYEqTAspBmahYp4F4EDzUT2Ht2oC6/0O
qUa14QJKo/vVFvmlfWhz750HN8Q2gA1nTJM74atG98UWxL2XghHNrrZpOG84xauyPhSnW7NRUuf1
xYDkzWqqOgOPPvVdRVjrckaD0wKlnoM33yvsyc/0+VzgTHp9GZUj3obKstRdIR93ifPBXgAIitsj
teW98HbKslexPtfJ+EJbmpMtTMAGdX/MIFMnG0+1aGUrWzouAtgTLuvp4ps/H+64HO3MUKuIoBsy
upYZoBHd6HXsgti1yO/qnGqMSYw7UP65Hp6TfiidenLXT5MIN8r2ZBBFNx4yRGQ2H/wZYHvoOLU2
EU1BGivwAIKK1Lm5CmVihDr3GcALkb8kROlUFpWjy059d5lB1iTW96sxySu5AnJ9BBAZydsVC9l5
+/etQhSFP839dU2UTJVJNxvGb5uFll6rRrxT6RnM5pw7/MHKu0UJaREFo5tT+/Xs812z3Xn3Pshf
nIMLKs/Je+CgAAPdA/blvMJFrlHfZCQlO+laYGRZ2EjqmYHAy3vwILU9dLv2xRFuNVTvuOBeK6qr
FLjOdZzsB37FUZ2GOOdDR7jSlmJYWX3sDiymhXx6EF+uI5YxPLQZ5lwOm8/hZd4QH8Srgal0sxrI
FcugYUwMNjnZKS4uxY8i+aZMU9h7PILHE0Jd8Hh5Zj17Psbonl8bZGfXfsUBi2SO2ljK3Tq60ZEY
CZti0jPPqu3rC8VCkCYe2XwwvMi+SUW+bUh2x9sX+JqjsgGUx0gWp4BlDoD3nfvw24fqslHkJ82j
8ZPtLo45gVzLCDKbNkMSR6SJEFzmFaW1RiYNw1psw2ZMsoSAkaGvuK4Tc8U7GzcEzNfbQZjOMtIc
NI/w1RAqy3mP84SxUbUkaw/jA41alP/0QsFw/dAOChlO6OPzmE1FYxjmmd8YVi6IZmmDXv/ZIiJ+
man5huApN6/84m8NRtCPI49oWKE7jGGlp5Pyy1gNxsbk/gNMb3I70uMmxyKWFwjQoUytOMb5Jesw
rG5pjtQ0HfLmPgGvlhCYzgB0C9DKwxJ1ATxTDWnMV0TbQRTYN85rf43zqPYZK/wM+NvjPSzQ4iP9
w9wTtDTerr68JSrE5TxtUr7i83fBLzD6kd17THAuM7WT/E2AQqwEuclOWItD+vduOX5uBTQLncu8
5EiqRfRcKiDgSehgdYjaKVUCTZwkEHtbLJC/pRrKNqOWbCWUHFvKlBiA87RWMG5cCHpiTZuBm5H2
GauH4ACXeuP4sR/HM1TmnzJqifSEe4Dngsn3BNVKNZadO6yp+cVVQScx1rDKrw6iYRqwYpcE0cK2
rwKWXGoaIXjMswXBE4jyiC2F52C9w2z8/NHmWvCKhLU0vR/zUbWm8JUt1ugS3SP6GAfo3Dznlokw
HPYNZnVz3j6/WSQXsKRxQeD22+LDkpeI2PEzsDjNS074CBDhmQdalIYvrw7bY9aQjYkSwEWVCr3S
TTz5Zgnr97yOZRLyLrQnmVquDEgUzRfpleBcJpjnBDxI5JR9MIRQPcrN+PoIEnYyhQkz1ui5aCwx
f2b4x6xyk++f4YeWJXl8WOGYB++TsbTi/y+fQab4l9QnFNNXR8aOLib2kjhZX6KjhsvF6Y4CL8kR
/oiDmPqC2l6J7xvxyEvf0AB2gTQ1Q2N3t9EsmvNPa7VjrMNm+AlkNwX86SUel4ppKqrUVQaDO8KQ
99yY4TXWlggi0p/C77cJqK6R6J7jZ6yDhtk+UZdr08G8oJFahDj70z2CSSubmMwa3hNjJ6xAtzI4
swCIjO6LQqSIKOmp0ADyX/LwMnBz3tCKM3/LXvotUAXF7winEL35HTcbli8MJ8XNL9bN8Tozthld
zZO+Z6QnfK3uob5SYmn6NqPiat9P6jw7IS4VqM/tAiirgBO1/+f7xzYWbGEMXiOVGWdvN374SozD
mZuNqAAy6tEGvLsJ7k4FRcCj2JYmS7X8dRaILVjc23meT8yH03F73xDHmazD6muBy1QBbUezj9Wb
JWdb5I6y7rwK345PlcZQFzfeIJBiZYf6RabfJx9RZCByymfmEZjeZc+77TY09cjbfo5VgmGHwBRm
3ZhX2j1+zDn7er3JtmbYZ1tf7av79EGobW+I0e0UdjeLpGZpDW1a6xZly7PLN9POKTam8kI41Ysz
42n4YlRf9O3h8TnoSNlsZJv9ZfJxB6c2kFmT+jxDYwsnzntivI6M+PVNEz0Sw9xTAzrEI/GIDGKB
Y+YetVuECzSho7P3WsjzDCr2Ow6ITgE7bZfQZ3nGPUJt2KLt5ovQbiI6GyQ4MBeJG6b5NVV/OEby
ROyZ4Osenu5qQQuwbezsQN/9Sr4pHiBU4KE+H8BtB6nR19MC9KvB7jOCntme4EDkZCwfK6/orYbn
QV+xgu/iN/fj1ht8iREDyAFcivn5mPrkvqAjnuE64wJxl7yJdhn2saY4WdXhc57NaTGhy9As7pSL
S0TPurHLqNsZ1DZkroyl4LWBKLAoo8H47JQOpShEFVuacuWY7pWz10Zz2qgBl7X9jPIjW2fNouAZ
eL2+i4MYPQ8m5HEGTJN7WEWqI2ybHZpgCkfvtnqP8zFedHZ4jkSIGEIzuoaXhUEL6Cj+4EA1cOFT
9IUyw+F2mE9B71xYsnzSaR7faCwqkQS5s7RgOSPNYKyi7Z5ro3QnHbVjHVymRFJSbpWsPAhjn3sY
7z3/UUD8hTrsZVPtmdF9AjuPZxPEhBHe90INMvh6apmnxx+/t/CW+J4NnbS03lF2sy/LM+JvZgcB
CAtYIpyVp+eQe34MCRpDa6Tvq6kAQrFbMdiQMQC+AH6++8VX92nhvRd4Tc4hZ2cZzuYdbAxNcGlG
Rj0E/6f93De0F8hREYb5hi1+SumsTdjfWvb9PsqqhKuoeLx0Qdj5fVqMsQrCLWsv3mPzpHGaUvvw
ZBCTRAHQkHjuCfOzOcwi0ydiniSx72YG380fLFT/vDrTAIfeLy/FZHQzSFcfGgTAP2ybCl+YKDNO
mvDCkOthHjzyhmuGbbrHn/JU9e5wPwjvGZvTd2jO+JPzwe4/SlFJ/UMpqommLgga539V0H/rAQhX
+WYqZ+O6ejgh3QYYFwgPQb8BftGRwk4KJNX3/qiMV2iGjARtCxG6wwf94ozDtr2+DIm5DNMTn8KN
+MBRPd7D+vXZDZZxZAKl3JPnMX45jRDINBMWl833h1diINAcTEBmc4AMgBzVEXf8tNe4QYj4eh0E
3Y4+fTYdWMLZjLvo+3tNagjqRru84gNobs52q1OuRNeaAQ0pxkOV+6b2+prVP0/5Ui5Ex1zH5dfj
vEhPBS6kDeFmz60u8gGqE/GANK5IwhzHSNGYTeA/HVi4ON6WPD4WtQe85T2M0OtxYQiWIMINnCfK
fAhN+B0Gj2GE0JQJBLnVPhEuuo0h+Tk2GruQmDub5JpZaDr3LzJN7QFxm7wxYgeQsghTiMg2c62C
YgLHI8D+QwwWd+VrZ5s9ihFON4xfwXHAYaBveWAyqLz3oaAFVzHWggrIy78Nu7Up+tlWp5yeQkp0
Pz7qbjz4yud0Ye50Ur4q0EwszUQik1T3tqtJLCD+HJoEfMCXBt7l7OOy7zJLayAhRtDa12UEAc3a
6l/bRhglgV7jd2DQ840Cw6PMs9svLseYO3Z4/6YVHfNBP8P9XR7ydj/rDhc6FwV2aD08op7q+Q0D
HNqv4VEP43w4Z4A4ZJd6DRmz85dl3NYWmxXfF0RZ/v2YRnRHsdaGy+VlhWJPm87r0H9YTOE5vORM
dihulF4V3Y4L3+zfjS2QZkYxPnCj2nbdd8Se97aqWT5cvjwe7hH/CZGb8N+s8cEDcihsW2NICbpk
MaAMG96YulGofSbuvrafY2ybWIKHESSQ4Xt+pJz/OUqr/0PYee24ikRr+IksAQYDt0XGgAPG6cZy
xjnj8PTnqz7SOXv3tHZrpJlRJxOqVq3wBy4/ODe76zGXx3CLpMOKUCJB7BmIpG8OuErmDgzMIC+6
Bz4eaeu9CziLj93iZbulLQ+Qmjt/kZGSR2z76JLFXhGHVCik6LfB3rFHK84Hx0EXOrPEIODs2gsP
hol4YMZIY45qyQnzZ5PfsdshQ6AChfYMvwzHOyNeFOC+PQMqHn020SBBZeK9ER5i5DFyujlCQoWt
BTTqaLbeUxBAfrZp8/mPsLPxw/gaq970s/KStjqGFEj1INqNpMvxh7WLuDcQiW4g9Uur1o/Lpkr1
wIRJaa5Iyi+zY5CHmQhMpw27Bkhuc26P5c8imH5TMX3N7GDU3jfbiZdldDSYvuBMqfiJimHqyCu4
FJuxwuQhkhFEaDBwlp+NBmUfvr5IjDh7BU7+FlY2ybD7EZ+0eEbTEY2ajFkDwurHNN6a/rWbZU9o
ukL6Vohk8H6I9tNHBU/KsI4cY/qIsq2c5zNgDmGBHIV4Du3OCCO1q5h7Dzfz9qEj/YXcDjEwyqUv
9LWjuU7GxBEy/86fP3weQytZty2RYQ108PleoF78QT0YMdN+uigw1B0miR/TnbQwEvFirFtp2hR5
GdPNjfjLanuBhtQ0U1doqKuGW76QmeZNGlMddL78G5ju0PcUm8irrxJxj7ez9m00J7XwMoaYnufF
cmwSFjHP/DECAAgS0L+5JBIAPT3RJT5026BcnON0VAvWo107A63idGQ0txw3zPOTG1feiHu5SNP6
5O1ORKEc+fuJtw6WH1MseZdMIxmUqt2A5+dN4csUnuokV3AGtyRDQbukducavDXRt3+cPt24yI9O
/pi4q+NycRh8zhTfDjZxQsehBSaIT2AK1pjbW2LELYRIwXKkpiHISNlyY8LKrBnxAXFlEI5L3vTU
njSdt5wNtPJVjq5aHhbOKDEl7VbvkXOtFHDTmAdPNXc6ul+cJI5zSKVylWAmXmK+BJK1xoqP16Ps
2plOE0uIZOMEjJqjMicyiGCpRG3uyYtx/s4V4Xhl1+MuA8R1agFM++W9GcyP4eDj3HBtQDvQCd9d
XBOWYeyM5I6RENOUdGI+yqZaGVCcjhLUOJLASw6ay4o+uCj6h7x6e+P2G93Fe5DzOjJyrgrKv2gM
s+k9e7ujyksSypHaNUFrIUZgr6RfKAaDOzBFTCqkeY6ECKPafXEccQa+mIw2Pb5COze5izmEQJxP
BKdNFHAFsKSSXXL+pOcVSIxOZspHO6L3yXwdafH4KgqcZkSYxSxihW5Pf4J3GspXLaRWsuzMQBRY
5VaEq0k37Ie8q47CaXwkW3KIRLeEpyYXZdW3xHRNnFkdnQ5E8zDEWitf7J2FqjQXJ9RkdwI/rvzg
rp7hadDhWRSZk9QDkRVFjiJ8sIlozUsAdo2DlNDgnPyCN8hfW4SuIrygioGjumxjLz64LAQSZemM
dkf96tFDRAs/bmEuEGjO+Zy1E6Pa9Eyy2GrGMlz2/508WT+MyhoarCLQf4jD2uq31Om83Ty210ZN
pk79oeLsey0lIMWsMX88Du+gUIbwMk6MKYT/DHowcpHJMMVk0cVCRhzG8kSSwyuwCgK8jgQVYX3N
PFAChQbJsT9AkEEgT5Q43tFjS63u6OJHHWAtoAtgSDuEEvp0PAgJq0UQR+7EuBatQvbbL4NB7ac8
UYNBZeoa807L/DbxrB8OV+122R6KHbrUKha9Lhx2+mxke4+sJ3fQWrQNLwEBHD2guPRUJyvyX65C
/wE41vjjKr5TtDebw2H/fHIVQwS8sG8grQBAhoL0NXnVQUAzhz0xmszGPqmGODjdic8YG4jRjbkV
kqgKR87WBn/POoOlXvcICTLMv7v/XhtfOpjfRmtcqAXHWGMW+J/R2vm2rduVbu+LTf8TqbP96DLe
jSGynkgDu1RGsuAMpMaFKQU7wUvr2RY7pN9YgD8uUbk0uQpTsbRvLMCjfauMy4vLeAbqgJMombRV
2I7jY5Nj87HAhrb7nAH1+/fdWz8sFlOz0Z2RVC60QvW/h6Hb8/ZcU3a7Q9GvfIbw3pMp+Rvg5Ms9
ZGtp8REjcCKTYfJoZsptHSjSvr1l71MGIPsU4caDiczwMT51zMHW7QYBcUj13j0Jfas706t4Rgrx
fKq4EsSJdJtEoRCWmYR1OTgEDnYNH7AODjHYIoP0/HiKy08j+9gABodFBgkGx6d4iH/f+0/QALMO
MEWDcGiYtvkNdLk37HJtPTaH4hE/SnzVz9E6BJqy2IVME/1J/95+BicMhNRBvWnQwTrTHAom7U9z
m3+ap/SQ1rq7Aly0a3ImAN7u1Tq6X2UkJNJYjpMMhj4GIPhkH8iPpLB7lR7H50InKjAYwGEQPkM+
8STU9N+3ZsjX9m1R/3Vr32LArqq/X49zeSio9Vx6hNEnOoRnBAi8d2aG1lRhNIk76lKhhAfGIflg
3iWG7vwSKD5RtvEe0NoBx7ANgf9G0L4d1PSmFV3SxSvdzOuYAmMEoC4hx57H7+ae8C/plwz2f3lN
7MF/38z3UKJou8q6aYQSaY+IurnLqKjEgQToHF3cFg4OwSE7ZABl+AqdY2NInXmZXvrn0lt3UdXy
J4yQNHGaXhFApojA6g4aDZ6K6AtEL/earEN0nxy+S6n47D+nx/Z+VAcacsrUBNFGNE7g5dGVYkN6
NQd4KT6wk9BKKCZpCGhAWOyW4j3TcrhrPmUZ0+xB3Re7Dqkz1wjSLngvQZueAonZO40PHfAmlDhb
qEooNB0lsIw6qyZnPqgPhpvxblnmtcyAf07C9cF5jOLKci1YFyZ95uMA/dExrDrnE74GvVnU/gCM
hl8P0FYfWTRXA/XkKtC1unSNufCswrCjaqoX5FkRnuYI+wzud2qiQ8Dnli2TY06idHfLXXFI+c4E
+8fRlJbbak1J0NbBiFVdKGCA14YLPNnpMp18RLtJOTjhnpgrgdMUb0SfaF+BeCfX7ChBJ4eFDtjo
Nd7iXYAJloSz+lRPG3/ftPiIzApf6aNdBWyZa6HPrmMEeLDmXG7He0jotNJcIrEYm+SHpGnUwu4+
RdaiCdCSlA64nPOOARMyeALijvoqsLml0nwtpT3P8y6LAuRhxAEDR7xxinULGBYbMMS8MS0DNoH3
QBB+t5KI5lPD3cW0qMEKyoXhY74JZAq6OVM7/x2CSvZotZ1RxvNH22mmCVHi5fH0LRguYIR5FmZA
ucMfxZd67T6oQRoAYejXJQAVnUsTuiwHnS6STPGZ8Thg2JHhlSp75+zljNhhwIZfASqjTYCuzEU3
/lbE3ILeXDv5vijHGAJJQHGoo7nCJ2EKJ6NLNZbPF0CGsPEG59mldhtVpwHHVJmuEc+mN3kLNwPl
lzPL+O/GtDQN4Q7OeYtD5Lsi86tc7x72C9lYVCfA0DDnVKCrYWlKCwpWrY/YDEjXN00GaVtathWv
dQKcP5Ey3qazfFGjtwcQLMScCYAOhAqaUl5nHCnqwSEiRy3kLVGV3ELog4XR+yVK/hcJxDlrQAsx
G5Zh/We4u/5Y93XtVd+SKSEi0WGUS4P9iijyBOD41zmIPXXp7JrSBg5hUF+iotcBBKBM7jXyezCV
Ev9WAIdy8ffwoPyFMDExd8IL7csh7ezkz9+Prh+vvCFPrQZy/tgd/H1sH/Z7zd7U1C2oNpneQZGF
zctN0L4AOEhzmvbMjEmKQHaQEQDRw5lFiPWz+khnnDb3MOe/tXSwF4ldUBZQuMM8pNBDootioQjX
7irfuVR9VMEuDkS/MOpV7afVozd0TXLJdav+ffVsr5Vi7Pa1TQHvkJn5e6XELx8d4T4wx0nHzpnZ
0B7kfuJjcumrQ8Yu79V6eh++OxhsEcilhYja3Oc7INN280HedCpeSKq2dgUtTWJoB4GUoJwfQtOv
41oAMC1aB/fY9k7BaYx8DFnNy7dFFyi8RCcGjZw+BJg/IHzbDHlB2JHEOcbltFp0QMYMCaj44Q1O
Wg+/PpZtLgp5VsKNSgcdSRDL0At3bZnDPHq4OBSQ+EE+YNv3JOy6rxYz4K6dmG1zNIEugNmDU3NX
v4kVqP/NvS0yWp4paDHTMr5S3j8wj9dtVWsc68qmwPeEblZtsAvaFJ/TuwNZUvslCqhfL+rvZMPS
kKxiF9UbdRVFpr8Xo/m8X07G7rYpKKlc2XmdpHqHLjJcGvivogkxz5cA2YcH70bMNpB6evT7ujg+
0gELlktKe/p2fjrsS+Dr2TWk3+yQUQORA8cJh1/plbgRl2xADkEaVu1BkuCOyHKVpfFItk4sVi/9
G2cwX+6cduUE3S5UPaRIZT8Ci142YkG2KRe66sTMWjD/s35Z1IZMGf/1KL7tS21jbW/Vk0dx8eBG
OGOOLrlCbgFNYQdmuxgP66K5jyp3yLcuIuoF7TkTWXIKsO/gLQgqcoOi7kVnCStvp8imLwCmtHs4
ubgVqvQThIN/R8LGf8sASxLFVJS+0SChFPj7FZZG/b47vo6bwk3TCb3j8dvbhDJ+yE0IAEvQ9EYe
jIQD7n6zEu3AczrOAgNnoh8vYMAMkegyOArH6eSdfkhTLpe9JWmqeOR8zuMsDsNffF70Hy4bAKel
kcRDTYLu9vdln1h0+7OJIJ3L02SwSo6mIMEKYtd54XOMsn1v7UWB6QUDKz+KEUo1bGxw/xmjKeGA
YOJYwvezgJm9dqZcM7ay9P0whRUSGhb1//2cv9DG39YH+S3DG6TLVM1UZVz/Y2fubqZ+eRmNkpKj
CY6NFBSlggmtATFrYLUdQQnt6u6cqDx/nEVAezXT/Cxu4AOj80gR+4I888tT/Cot/3VRMpz8cVFP
1XipG4WLOoh0XCUmiWnUXX4yAWbco1FXdAhS/d+yhx9YihYxg3aM3lB07T+n71U7XO7q/VOyVz6Y
A7WOi7pbtYzZzYlwN2f6Hz8qMQWqQTsODo0ve4Srzi83ryo/BEsuw1brisEG4Cz6++5fn3L9uhzf
JUnAg86blqA4Ah5gL4Y0hOTiR2tVR5/aH48Bn5zEcChHUcDpxIw51C2AgTyLepE1Qt25i6wA6bK/
rvlX73oI5vZ05yyZvgVIljLK4Lxwu7J7WY+fUk0StYLSLevxqRcTnGnESXPuHPVn2TKMPUm9EkZH
tsMxPG6Tjr8jOpodzjixejYXDa/58oda2tyf/EXD9v69WH/omskX9P9P5ltQqC6KqdauvCB9LJ3h
tbhspxcAusTkfTuVkQFfTsI0QOAUFRzmpDvRkVho0urFNunLqZk9pBDCHrDZQhSLQRL8yQkpoH10
bzUBsmCO9Dnx7+20VXCvtU4bZn4LiAZp4ekpElpU2dErsCNURHzu5KtyfE9X9ECPuD0C2MKsctOr
067UJr/o3Gg/rgvSKxWmh8m/v929WTWq4/74KAs7RL9WDC/9cWsWwTEdSA2k0XSaO7/1KbUf0jpd
VRXF0Ou6xpj3W9l+rD6G/SlPSOukKMivgPUj4l+D0rP3aXqDvERAgYezQQsNjx9MSF3m5f9+6+p/
Wwf4xfzfNTSUb4hH7d1gOygH5DVdvP04uE6F1mZQNQW/g2oa9f1vkUCt/xTHVRUuQ4M4UCeH+LYH
J+aj0k48a2nBwEp6saoorSG7OnU8mlPq92OP4+hGwDwJoHdWgGCcRKCBllL6G6WF18Ixgk41BiYR
U/ACQICvFTE9PjbPbr8iOfarOVj/Dj9ExmzkelC5aevi9G5vKnbr0QKubWefrSMnDaaH/Lxa+o3e
8rRhTHZgbgiSqb2JxG4CmpjhXTmlaj+QTSD8OGrMjyJrtAYHmJkUocwKX4Y/ukSHNp2HrAgvdO8p
6doAaacfYtqz9aDghSRClbfvyCNy22GJo44AjPtB0RkDX1qUIrbxmVkApul88l/es/bji9agQWga
dAhsv/5+6E/1blbGey8fOhjBo2j2344phmlLdVsfdxKPcYqBCUNhLPyTQ1rCnEKMpphg09dL3j5l
rCsSnNPFrrkR0cSNVM4xzalop7Q4uiyx7LU0L2ox7fUOTrSsGJHeXLFLqD5o+BIO5h/H86ZTCnT3
4GuDvGNHz7D5kFbHDK/ebpwvwBx7C37q7T+JqYbnMRarJVLl67dG009JkM4x0JAyAdig6N/yWK3c
fyZKtZXnoCyZbH88vLvDsc/I/+QsY6+NnwKzyjb0TCL6V/XqVdyZP+u1IsEcJMuYHfGfvNNMm8yP
9Nk53fir1S0EWE5YfIed3zJO9QdqKvv1j6v+tnfWT/W9eax3ZdF8xmoLFos/SanE72A0jdbbqdyx
v+YF0OxxG5EedXdpjVo7Sc5CdHt0BInGgawW+altjhE8LShuz4G7wZwAnyWaVMDIninwtA4qeO6W
WvgVvvhFIBgMsdrsl1fz4DBWoK4Koja4+VHmDYjgIx6H+tXsZRLSVGY1zvG1H+ZFzuCJaW2cTYGA
i2m+oLsS53HMxFc+xoJzUWgU1BmIaQbtBYMskFVQnCZdCS7dwqDdBg8BZ7YaneBy/bYUVOvHSPzH
U/2WFWjnxntdr9gcyhg8KWML+oadU+Cv34HP47BAaj+aj2L9wkzrEOOHqTWc7Zz88wX954R79b51
Sk9OoPUMcETY4aKG4g+2eA2hvjCe5OjxzE9gv8BHWaLM9hfABXaHOoZ2FZyxvjavQ1yQrAZPscUb
WSGEVwwKTfgTAMGkTS2Oa7Tqb8IIEWSS8tZlvA/sEX2u9FjcU2UAAxLK6B5gMAgyiKVq6+pjXwVi
+O7vBgaeV+BHAaDD8XDJNDyD53hr1njuEOVbB2aaRLyB4sfTvCRGsZL3TpgCjdiI1rjPWu6CwyXb
J228iGFz8RSQvDuh00GtZrkPymTdheFviq3mHMLh1ccWi3rgkyJzalZQJ5w6Xtdbz062219SF+pO
gtf3nPbPXfEtuF2f6rqmb3h/TV93/Oais0jHzPlkO9wKjlHZk+kL7di4Cteiu3d3RXfjdDEvByX+
xebUABUBdOGoeDiLtwgfArw0HumYeQsZypa9MZ0DgkDPD4BCcEKjkB5ESeINVDZOtwvHh6SJieLO
A4ko2Z/IwHs8LGmfzWQZPQDKY3lJ6QV4DUIUo0Z0bp5ny8ucLMh0MvLBLAHLSArZfTnLJVpqIpN2
33JUzL9JKv0WY7XoGPkUu868El3Qx7uA3UuytQzeqPDR0bfaR5XtCZg4JBAXFZsXXLPwrzMrAq9E
xxmppXWqR432OsWpy4fEVOsbHsPOJjM5J3ij7vBu3XzCRr0rd7+82ZKAMfecFfg85DQpnQB+2aSu
zHvlBEd1Ji2rNTrHnGlo2uY5DtGCuEjNO3F7Y3cnFnl4oINJUs9DptAHxFPRwCLkyg7WE/xWc9h0
PIOmqjvKZGsqA54S5u6exwcrnnMCDw+Gzpgk+6w8/HEfQs8uIYS8QK5pM8fmRPTdzirs04Rw3Y4t
J4g13FDRQVnUAf7TL10tZDCRB8oN82LOQC4gdZh954zR4VTW+Lx9cAtxEBYHP1/tA5WWvPOcSepR
9BS/5F+aKgP2f5aurjCPgo6i2l/i13+UYxf1sZ/cdCQ3KEhYH+sp5Beez7ju32g3bajDcW4gHyl9
Vh8AJYtoTQtl7a3pg0nYVAurNIeBlqd4Mqp3jyIgw4kiv5fOxpHv+2OfAq8b9cYk8Sn/32v5LX6Q
OOcTzHtRt83xHFHUBEHghTG5SxyjZzFKgmS5TNoEeeBrrQjMAt8HlpLFvFvH8ThiaqzVwKOXLVEB
SG5FBX2L2IQkeiWiU0vGWggshIBOIwMiGf/Im0tnvV5rNqOKl73jvuGekPCU8WhBteAiwvyk45/T
wilFUQVZcYuyqZOvFltnYfFnfkmNZJr9rzfwLQ2v1s+tbU00yRluwheg4FNWMLDZ1hPgRKQ+CkZu
oJ27q39/8I8Vl/r/r17/nnvXJnv7drPXRXM4lN0X+U+rldLE4BD25fulccZZXRNjK6Bn0Oqxrbut
sTvuRRESVN0AfhZzoJdoC/BOpJyOA2joBddX4jW+kBoYm9OOWdkRSz4EFRNsg1XprSQ8oYyRtwx5
N/++ra/L/v48DdWy68bXuKD+rcFw2qzvSvWEg52S1/PK2bVPB0Ux9lua+qCfCFzRDGjCsju/Ml9J
gO3TzQOvFu7xsO4/HC7K/fdFaT/16vQ/r0oeIX/sM9UuT8Zjc1kXn7yMHjETgOAgVHJYbBJrDByI
Exz8zK/JBYELruFEUAaMJhEBNtikBweiRPAJS8D0cK3xomOoBncBKD4gzY+4Axp5pC+mbY2oe2E6
9Ab9F1ScFRKAsXPoXoIMoqhYB0kBuPm8PMCwINwworoyrVo1Mq1bb2+dlUkuOuLrHOc1F1yYl6E2
z/WQphU1b4tGXjpJGq4+AuV4WjKnkKiVOrJa3j6HsglrDhvMCj0Ys0tWIk8CaCETd+c0IhvYBf0m
aALABcvs3QMFmRKOeUFEWpRUBBKE6N/c2ogsICi2Z6aBIabbwSAyyGTT9cMIBOJ/YhYVDUAgg5uv
NTi3u9dBA/a4HMvVA9uxiCw7750efZU2yMUhyLRldhh0I5SYoYv3IpGAwxsNkiBj4ebvZhHeeO92
JCfLitBZ2q3H7B0+wwljwElmty8Di2V0iyE7dOqtao5MGiNiBnBMscl5Tk2zh6QgcvoocQD2d3aD
3xqnPzax/lxEssj6YxEd9sbnZFgs7WGrxzbt9XrypS7JraPA85wQ3+21+2yuwt9WrwwF/9pT34oV
03ptrq/PbV0oEDyQa3VmJ1TgKXMjm7Nz0plVILSxXaaLS38R2n+gY3PNcUJp4NPdKnvGHE/Ch6cx
UH+5suArnSt/YBPvXhCBQMfKVcNQCLK2mLQbowM2ZS/nsbwhrj6z+rfxudVAWrJpQBRCUqBA9pVS
T22iXw0qQo5GwBlVno5UBMIxzK8nEZ15OCjBvYnrmqO1YVPy9YXeRqFAfGz3jtuvAP55p373LXq4
4S5FfC+sExPcqym6xkEgTCCPv+55ULoBKRLCKuIMHSU/j6uL5Nqygr1zsU0vHqPIVOL268HmKoze
JfyMXlsXhf2J6uFpcEM2f3yk+C0wD8DhqPdO6uQuTgPZEWjEVf/jESu3WZUlW1ao5MlUb+jCFIES
7beEVokBqkAUH2AzPiTc7p3H9XRr6MhmB/BVdgdFRqhAV+CC3vYmbDxJAs3ftZ+tPQ73u9Ymf9ww
2EJT/DYwe5XhqO1XezezArJlg+yQ/QUePFDGz1jv4N12dTSs+BA5ia3WVKZBuDKRj5IOMa47B/9e
Y/WGTJL/s8YInKQh2FL9pwVmPR81Vd8c1gUlHyRg2QYYW6mc8TzR0XOBGvo9ewD/mzXGxHRGxsYw
nTVlCrUlEbkLOc9B5dkh6AOXDi3OdEO8nebqf8eKMgW4MhajguN3wBl5NB00hxQTaZEN2QqJKFIk
lYjGl1VF3nPg5ctPIEtkSEzCUqdhoaQPZi0LoAHYiMtJLLRw0X/xaBbE0q0z3sW26ONt10G4CUR1
witkmSAVAIkj4nQxWtQipH990ImiQceGCLXx0PhtXmSFdwq66wCyAUD1lhKngJwapFwoffFIxj00
Qd1rbvgz3MnRc4R32Lqgdsbmi/X4jrbFgWNbHTCRLB0bJqaJnKiE8WPm2ASsTnEARqPXQzDYmZGt
h7sAHXC2HDxyZmaVKxH6HPMIf3tmgSxSsqcKnOSXRJ+PRhBRQIjv2nt8AhF98d7IJN0SzT92Eep3
1bjOcYPkPWymJwspPNE4lCAFSjw5mHmGZQyy+Bpkx/5VrEy3jJoM21nc80MxcQMNfdIbpjDIPco0
YpuB5aAbjXdu8lW41wIADUm9Q+VE8HGZ6IVd4O/bDPIISiHKXA2okFAD8QFSmogtyUREAolp3q7d
AjewWOrl7vHAyJGOBv3QuQpEexBY8UjAVyBXV+h8kn5TV66oMbb0yE+AUkUtmnirc0AjmP/v/bLu
fwytcjJdR/Ld/k83Ur3q98v9uF4XSLKGqTV9gNOgiItb+Fce0rMCJgfmh+itAysZSIALsP13RCQx
nw5mB6aevU1hwcL5par9aa6rG0Zds3W7YTaUr1bQH4fNzrKMS3mq1XoIQcFPWDKrfrrsJDbYbzPk
+k8FtAQWICRp2ar6HUVqXZ6WeXtNar19BDPl1H3s0RjbVs4GZ1zk4DjCOxZJ3GDDinz4OFFhr36I
9nCaXbiWSAc5Gq4xj+Y5VYwQwQMr+/Xs/alQ+uMSrW/Z8sdWtd3J5BLtHPe4SwPJTg/TXtzFEIlM
lLOTMktawnrV1uE9NAmmqBXgAFnqo+qGzea+WA/+vXT0n54aGkPSKYCBpPado1UrJ5OreuKSMNrN
6u6J7nWZ7HMV/AUMpXXZaTjdavAoDuEL0s1L7Jv1jqqClp4o7mP4cbI3QvAW+HgLphRUxa4VXhuY
szjX4hzsl2/EoyrPgHPwS4qu/tSB//PCv/W7HpOPaW5udq2HdNm2/fHN/Ca6Dwpd2tmx5sbxMX7+
VmapMkf5fr40dNvATqBuSD2ev5Ondf2qf2rvqtZruoTzFIzQmcm4RA6RJKbgARSiZdN/+aasEyDq
wP/pToKh64YUpDBPvXBBT6yfpuMxFNAIgOYjpRVrO4RLtDRToAKB7eltZGWdxAtGmA/6npcMvIHn
HDmL8ngahk4OKSfAjaVEH5QozfRNA/8CchUgZJbljhO6vxT5qvpTicmAhxJfNRqGbsr+4x9bebMx
G+/99cFCob44Ijf1ciFVZQAGZAE8bPbvvtJBcoN+0bBPD0r0qYRS6mJgFcMP8Nxxy6cLQ4Y3u2TQ
XQm+XTmoIFTHDcQgby7CjvQpv4A95DQkJiR+ghaRkS1f4aXYjT9iNuNp49rHmGXWWj5wvPfntG0x
afDmtH0CHGwCBrEY27uvdBtvfJKtAvlHxpCll8NJFUpy8ZFOCfMHLbbfets/INktTL4YDjMJY7j/
lZ/88ZAAZSvvp36q9Vro9stORj3rwgZpiPnZG3GClAAA7yRKfYuCgGbNL5v5p/TH1MDPSJCVBsrg
73ek3o3n6bVWEX2Eu9gIUBuYHiN3OGkgYoGZxdNy4FgeWbitJgh3wON4mopDilcJKprdEwyaPXZe
eFO4GTTwoaUm77WrDyeC2a7dv9Mipa1xmuHH9ctBof2wsWzbNAA2g26WM/a/r/xsVo9H4/mZYJ3J
DK0CIPZ8+ZX+wVJ7ZtWWu03/Lue01dHTGaIat5s4wl44DSul07ghnrTGcOfTsV7QgdWNq9+LzTGz
jZl1778/s38/ZeAlXMzfUQDkIFM/IqYJaaHxrYSqHq/H/VMzGz06xBUFHNJChld3P7X42tsyUyYp
uoXn9tt7MzMv3rfs3aVKP6d2wzuqvpVd0Fs8NG8zLGCRf3Q04PIOipvY/nXNxGjB0X28QV+u8ZBn
ClNr0qekmsweSJpsUzXComS7qKOsgK6lQeNUm97xVhQvWqYkG2Pr45hzzUNjh4qF7BG2IWjRbb4L
Pgh3SIGnN8qbffQTOA4/ltgj78R4UXHU8RX0Uwee/3F2SRtPB6ajznws2iz3gy2YUqZeQ/gFumvu
8tN8Ag2O3jB2G1FFY1H2D24+1jDBuX9p29JVj0Yk5RsWm6C6lpVn+Vtau+FxeowfkY6mJU22Dfwz
/dyZ1FeWjTELjj2nFtbA2GIuq6A8OUrzMK83nGtcdg6/bReQFP/dMJx8UGxsxQCVaH19/4/9et48
K3MPZBGhEXdCq/zjjOu36F06xvz6zvFVRVXEfOHXPm0Qcu0Ab5THSge2+2xSHmxoWFrefVHmdbQ0
sLIaHoFBtc90ZOijBxcTFql29vWXs0XHypKuIHXFvViongXVwgZg914i3XFAigSRi9IMds0dDRme
IuBXetyVe7+1trysRucEN/xF0bRNrvBxcxW1Kvpf8xONkfxDMgXe0NCAUmqA82l/bCN2OUI7G1S1
mERrK3Pd3R5bRyBkm9Au2/y5kvO8XobHwjJa511f3cQWDQhc5Z9ebYXpjCU2TODA1mcfwF5oEVKt
aH4NVv7RI4COj+NJZizWeY32Bvakm6xi9GYzgyzbB/DBu+Teq6yZqWKtGVQM4dEjO7k0htA8u4+u
vga7HUsX94np1SObIHl5ocTGgeCGcwijhxuDZWpvPtPdP9xzz6CZEq6nCpS15VnLODivZXDYdC6F
4YNyUe3iJu92vYGAI554wjCHLl2rrz/Fueac70y9nittROIr/QwvwRsxv7mO8gj4XkgECJ3NLsgj
9GvTl9y+jgEIXvMe644yhe+m8iO9Y3S3Am4IvdkJ3MAKStQJQQZXp70mXdpNcNUMYV5F2dvQvNTc
DQYLvKw6uktMsCLNAHgyxRhcmQzMW1wyMoB2j9nhranSligQIECEw/C3+H3gJ9SAqM7VXwH6QwP1
+N5kejWL9wqxE+Q5zJmJVhij3gk9tK2nYy/WiDdxo7+HJLV2Nks254Xv7+Q6fF8LFdWWloVEVsuq
u+/tHVE26cVDM66qt1CnJp8zKek07EIYE9mo4ejQakzxwk4LJODOrVBe+kCJw/4kvbJl9+4NVVhU
SnKpUKcECoRSUlald61R3F727pOvdUFHsJ1exux08G6YHSq42jQnxQb+CRhfKwMjq2r9/cIqHiDq
32dvi+zHzT8DzD+38eu7ggaPJ3147CWzEiVtOKc3olreppAch3ryKJCw0BE2oHc5PoKzsPNds25K
MTqTMn8DFERfWgnOCPv+6+yhS16feDusIav0ovlItli77NP8RKCjJl+aVHgkskM1A3en68elmL6h
PHIGpMFJeXL4/ZcBpa5qbVvvsygrH5GeiYuS2Hl2plmQomfD13fFBpG6mw9ZumMkje2XgGC4o/Is
VcxpvlT4Tee091VAMcP9LtKolhH55qLHkHxRAiFWs62nj5EGB350WbsYadTpRODYfEBh+LVPDbS+
AeyTklNQgRuF3I98No6vwbXmGje0qvVlo4FDkXts3enYwL4cSGLGOlJ7EzB8F/GgSKdtbTtPNKmi
82ICvrr7wkMimQDyD+8AqxNrSYdrl1RhOccO0Zzhn7PB/32HL7R766w71t0lnas7Cnx1eILT1xCF
rufVQVYbNQULhmJxQq+GtjGnR/DqKi0MEtVG89kzAI7cSP5qBZp+yiawcgz6EL/bMl7J7iu8XEdQ
Y68Hb9J6pWt0aTe+Rd44vSqhNdQ1jD3cT3zBZahJt+2ZYJosRfLK7h3iOBpuS/wWuxdJVK2mAFwY
+nlrONY9wyYOi+foWEo9hpftq+heNU3LfzLQXHvGs6ijFHZ2NT7LJ3QhtLxSp/8rITM9Y/+xcTnS
rGvwPEVrpK1psB09+xM+aLXjktXwFOwa3s2akp5c44i4IrqRZvQ++sfmC1LIvrulaX6aruMb5q/Y
L9iOYrnWlHVhW+Kt8wgve6/+9O0K0j+C5NvWOnmW7o3+y6LWCO6LW2cLgpsA/mhiBamPnrBlV41r
WDt4CmwblIi9yRDcqL069qH66tSXtDSQQaUb8+rshteXpEmfRme0Nt6eoQZmLamTH9/8BiHGCjQy
+nV6xwjUr5Rwe/JM+u9pefLKsd23iZEb74Y4OiuEXrYSGX2kZcx797jP+VCg5o25dyHrya1JqyL3
uKbrm/u2wsYL6MY1BStw3zjatrBXLOd95Z5G65Y6vHWfq9KWammkcFr2REXcvdOZGCm92qi288C2
0vvahgSNIz2NrW9Z/ubucPDUOFLSxswGd0ifqXX+BFgo0dSjt7rTPQQHaxMHPdxDOKmFJjKSYLuZ
IdW8I7zo2/8QdqbNiWrRGv5FVjEjX2UW51m/WNEkIIjKJMivvw+5Vfd2p08lX05V90lHhM3ea73r
HWz15UN3ePAGF6SaWr11+MG7Xry6rB0WUjK7r66tSZZjKPErzVwJMvCmAEuYu3MszP6kIgOXODOs
XdTzhU1qyBst3iws/urpKwCZTa0boKHzBFLLWMMMlu/4Bo/jOc8GumQLDMbk2Nenr/4gM5xsSQpR
A/F6GbsP2YxGhB01ARSu20IAwuhNcTbYdTYhrkzs8rRExnLkM9qzxrxvpCJ0knGrpiyVPmXiI5Lh
k/0U7dEwyTbCJ0S0Nupc4TBj0YA/GGltjgwnsEDCaJ+yp7CVNEA42nMM6m/MTBr3vtdxeeIYwTDy
gFj8eTFL/EMHV/xUcK8BwoZ3jLdSNUm3F+z7/atq6iRo7u4WPnrZvk/NtEyXBkt71M0WHsNX5BqS
kznFZdEH5AMdf3jVlFyWu2Qpy3zCw85dmGq8bej6HouiNGN2KyImBmU9fkAxmdenYklsjELAAVPC
ze1uk5qnhqZykvexV50UV5uEjNTnEXb3uMn3LO3UTDGW7a8fQwU3QwYJJaEUg3Sq0KwOBSj35ANZ
wihcKjtxw0NgBdwFB1e864qJLbmHcNp3Vxy+OB1uJrJ69mwMhQTopMyyWbuU0lc/WlN5sVscUyc/
POdHdIi7srKS3YPEHhrcl6vdrGc5lHB5yyxRsduYOpD7WNn53VHu5FBZ6lsD6yQaYsiUP5wyc25v
vIPJ6erH7gsDWrLyOlN5BlvoCZe6YuuWXFn6+899DsDhv30OcCJx1ZCd+yJj3r+bMk1tZPXYy7XV
dScanTOuTMxJ35SXrJ6cJuUze1k4votuZOBh75LZkpHlno8zTHHb2f0TDknJLIH8C8WJ0fIwAXbk
2HrN+TPlQ1I4TWgXrZfhOyMN83xOtieu8FjrUO5kBEaSvYh7qde7nnpPj9RofQ+TIRqSOBYumT1C
NuA/pxSTwHWGb1vjqvj3uUdK73c9tqslSuhEc5v7Qv4yc2phHBm2jsE6bwTsol13bqkDpJWIhtXB
87HqGihepntngMPl5a2D2Y16HKbSsBrWqG4cvjoT1vAsHsfYKzHxdJtyF79fq4E6CtkmmBuKTHCG
WTm6TxriSVf3N2x6+cBE8PtAO6+p2ASZ5iQYo9brOzY5N2Y7ln50I1Mkp33Dr6oyjhmC8wZwkeSR
RPBhvNY6g2FbVqaFFNxV67V+VAPOw/77EXtI+iomPqeGgLySbIJZRoAR0hIMiyq3f7VUMF9jzJDx
8joV9bmdUqgzUROnWWZW9IHkaEBY3hgngdfsw+iciCkWHgDnM4UAVWMd3heqaJKKaCAwH6jbNHGF
2H6q43jJP2lXJBDdYHqxzb5cMR2HjSl99C4DvTKf7URTHQH2Vgb0IVrETCS4rKDK3WIj+xIwqRpf
tvggHj+eZK8QGcL+P9anFRXXQmYPxBGA5DDyMvB9NgEHyLIgXZLSbhFnnpBuCgRDXwXQFa9JrGlM
3O0y0HtjfkXcC2HDvX+0COAgd1BM79Vxwfn3IeGuyLiEDMTH6Bbgj6ouL7V96fxg+7OH4Vxgq92Z
n78+4CJh8OVRcOlP5/YacURXiV+uyvfLDTcmzgpLGydv2aSMrJy6DxUWNW1F7CM5w0R+EETeBNXk
cvEekDDwZsFk0v2wMczt7yNKNjevHdrFRt1QLEk8og9ATGmtbnUzoegZNvpOmWLWgqVyWnamdTT8
DJuqIVvYcUcRJeFXRDzo1cxk5tbXB7XTTXF67EzUGHdzKoHBrZNAmyHavbLlMPUGMVwKU1ZZWnY+
FuLwMpYxO6f+3UrTO0JeeZHRhCyFpcIQLLVlErm6kIND48mAFfHAODx69mUUPm3R5RKwkCfaiKhX
2PKvd1I1Giu0qYkjhrQ1dnHda+VSdDNczDvnHArfJ0MrfF8/CQ18pFbv8Nw+pMFjefNKvK5QBTt1
YeVvJI0dKoq6rTASkSksa4hiZhuSjvYscWQ+q2QLHLETKSxcxpJ8nq2wEFYbWzhHn+nTvmhEGXo0
DpTIBq8SdtgU/H5vYWxLIIujmRcB7taYYVPn64scFNtqsYhZstKfXp8UhMwMFVNuLCoKDSJLO0tW
2O8MjTUtIEnPOiPS8fFGSUE15ODFpI7a61h559e1kxA+t4fh5JrARFJOsBfxtXIYZaZSdc/K+EwJ
en1gHYapOf2zrI14DXDIvPoX+8kRORVnMBJJgnrXOEf5KYbKhNUwZZ6WbMCOOqOJRL+BqKArSJrd
cYLxc/khxciVH7Q/HrYxFCnZtNcQp+1dRLufORrM3gQPud6IU0TYtgw+GNnNtGKACtejeSaKTaQY
eIGxagxNwXvo5lLrDogjE0pohkvOWRIS+j2z2eBuzn2lEsAQyI4xnprc1nJL4NEug09X4JuLUNKw
mkPlpezQNAnOxUq3nOTPuao5ZChcB8aKMSAvrDwg8WrKetTfbmOqZmJGl7hUC1vsB0A9khOfK5Fu
v0e+wSGYPZhIPwy7nKTkOI2VixMxk9/0cgf5Gbb9IHP4fOP3zl7WFS/pKSqtSvarF/SG65D1pclk
aVPMtOML5mNgw1utyjFhGmnvd3CvJe1EOz/O+hebdrnHo2Y4Kfs97guc8bwz6qa+ExiV4LlBH+fE
E92+fZI1RzRif8bNfxHA7pLjSPVCEmKgYfgYxMhw1TGHGWOSQrASMs99ah0e2LHwyzU1+MWPIhN8
In67I/acE7t+9I5n3Szm5bAloobQFaenBQ+0BTykZJSslKUgWnTA7PEMMoc4Kh3uXBmDWPwECu8p
mLwJtVtj2g0E5cU8uVUDrccjkeMNx25wnRNmrjJdrFeoJ17TY2FfuxGsVWNbvEAj+toVK16FCy+p
NojANd+L3BdCq7codd5bfOfTusu2aubx8ulzMBmBeLSis3gi/l0/YaUpTu6djzylHhG9cDDAIgsn
o4+bqQsV/HlrEGzKz47jGz7dFvWics4cSmQ8IKOvmnSkobXVu+2DJ0qSutQOrg1JtSZdiUCDt4nd
sHZ7uKzzutPEoT7B98SjQ1DfOGkUqBoYyLNGr2NhpNGOrHj3EKiAjE4IMiY0kqXP8mnNDERpoZ2T
d7AG1sVZoD3HwaAzNtknvs7vNtiQbR3QAQLpRsp9nSkU0uoMUW7/CaTLIIaEnZrsA5ceW53XfjGS
6e2X2nvN638+9hzMr9J1jOsq9h08lZwssIIAoUtkyfhO0TlzkO3qyjUW2aEGKobtgp5l3TLmoWLx
CFBrL8OUwbhsCafMYV6e7iO7xvDkRBOV2blz7Q0EtMFwiBvniNVYjS32bR2eENVCbp1r0KbgbHeG
6GMBNIHXpRkYI8YruMIv2w/xvYtCGSRbCvLkDffdHb9KPn8hfls8mhcEQy0eH9n0uv659IQz+m/p
KSmCiLsNIShoG75B7HJfSAX1JasreBtk3hVO9N7UznXZ40tucvxaIGB8aosnlGhSL31qK+mTJGfZ
GJBUusn30RJgq1U7wzfala1MpLVFQiR0uQAo4eipYGcvKKlhl6sInXvwrEwC6XSgAHwmkABMLzay
QmDd+XPGzGmNt+Jrwztz9MKhOlfIlAJ1uHix1R/pz8HT64FvHm4WTCDWdc32f6qqweNNsYrDzW+2
Rovp7+B4qoI0h9dzf5H2Ewcqkm5LWMjnitlQtTqesZe6fsREXwwqCM6RvaYn42gZgrVTXLMdbYgm
Ezy4OOPKy+eQ7ByyQM1kmm3FdbaXThwrZKJq+wbHiegtZd4Eq3t6G6c+iKJ3pM9wsdVHlhcwR5A7
M4rgimCS4E3neGjXMe3djvuJh6TDcSPbHfU7g3ASDTG6XzNRYy2zvZIiB9rcJ+6kCPC/YCR3uq77
TiXxYayqnKlFD0fuX5kOktIxL7/NXnSsG/qQjfGLIdD9754kjWlJxFsirVi5Eq6xEJiG2GcSyJ3Z
1YZzsX9o+vSJoMznV0fVJZ1od+QWX6cJr+3VEj5LkoanErObM0dMz0PKiUxjrVNdQg7BacSMXE69
yyQSv1IgEit769O690xSRXMAfpRaSyDu8FC7+jkGVsKFkiSBs76r5fFV8dSdQLQeNGBhoOFmSled
ecWJizyVIckYJm7kRviW4ROV4uHaTpNtuKmMiR4oXZ+h9GETRe+kFWKkmd6s+xsjJWLZO6xInEoQ
cG42+HSYmTnMcGI9Kdl7MwoOxJ851CTM2dQuuZA8FTxyIFoe6s7pUnrP1tJ1kdXDp333YwDPJfUL
QKMEq4jiv3afj2GNvdHsRKWkre5oY3ialvCyWBTlB+KO/pbcTbU/oeDDxS1vvSOOpwNQjQzvjtyC
ks8KLfYvgpaIoB4Upw60I/vk5elzkoLR95AToF/mPXWnhYt6lVzg7cjQLWl8ulzp6CC2HpZDLJvb
B1pTI/ZROUfHpTCizxMhxT3hoWUzIbJzvM19LgkNmgFUWgOx55SB93GCsMfRzvpBBKWlAJrfttlr
ebzPL+eo9hKRp2fh3oLzsSw5OVEuzOVAxz6ayr0IVkwGUraAHlP4Boqhvk2ed58sW7YH3RYKq5Dg
ylh6aYllH9D9l/GtrP8zBVUVqY+Ykm3PYBb6ncICt0UoULZLK7rMBsHAdVkIPrmEV9UGY29CS18d
53eaUN4vIrFCE0PFdtNMU0QR3mMeblQU5PyZPA7SA5aw0G+7BCXk6rI53oCstAFLPRN9ldLcpKVv
wFRW9AiCOBbbCbWBWOFRQQiSar90swZDfIxxvQQN42CfXkf46scjA/99yFKpx6BRyWcS5ELWIi+e
Fihv+ejyGaMeQ9WFDS09bkXV0QXBR6qt8M5AYnvrCVZIbiY9PmFA1FuextRRvg0uwLPRoHjrTmGk
XWDBLC43nbNRS/sWbiRb+D3IdasfDVLdTi54+Y9UQvmUwb11mY8k44T2s7VQXSbRkEbtYti1DEIv
bfTSV15kZz7Yq/1sbFydnMeM6cWVUAcJ6Cxg62gCacUQKBcshnXVa4DdG0g28BGwZKV3AYBv0tWS
Pp/nI5wiJM+NlQqA9lYmBR3zhDCrR4crYulBw6GFEApZlOwitLS6HecufTt3oO6PeqLZy5flNmH7
QVZ5tNhX7hGNHb5L/OtmVKmmslZm9EewvBuXUYY6wf8K66Pji+EIoeQX7s7Rfrz10oAiqjnajG36
Z7yxcfWiYFInMXbeIb2eWaaft67tuLY2bQKBQ0KEvSOTtYEa0enj+VVJFjU8ic8R81rJus+uN1tn
3cAfHeefBf+3NaXUjF9dcBTNwfNTGL1OXWzOONKs19OVSlByXDm1ILfldbnvM9gDggytdsHOQAVe
AsGYHA/FO3BgBmE9dww4EEDhuxbT5ZBdwu7PnnfyG+j2+EECFrGXlTOMRwDVxhQmYsuOyGveufbw
CmYEa3gyPTwWz8NsFn9IwlfwCmAQbogpgwPrUTh1t6xMykCwxJrQ9M2tOvUzGwxZxs+239U/18YN
92A56h7wu5ZN/snjg0Foy7MLosbq4M3Uzg/S+aL7gtKlm7cwyIWxSuSrPH9Wloqeh4khD6Q/LbWR
zNfdFVMd1vyyYfTT8indMDVcakC8iklAzwXOIaoG+FKfLwPjBpP+2qitG/SfhKX2K2/pn3Lq743l
O/GsvL2exyvWSCsd+01pVJN6M62w19YtimZSNGc3+it0bxeavhYrufsBOJlRn+49T4IZbu8bwWaz
iGdqwF5znVJqKZpTJH6jmLFMBEkncYYvpqwBj5ozp+0KDHyu6ewvbA3SRnMjfIqYr+uj60e9LffZ
JxeRvDyGmWwOx0GpmBrw2fAmDuCmTm5v5FwEkg0t0Re5MTxyE2QAsXJ3WpAogtZt/ZIwjrcNlnAb
+xeAOlAi3GwQ5LP2+CrMXcthbbzlm0vNaNYyhlXoslqJu2+zCZ0FYbHX2hN1Oz2pjHV+4daJX5yo
v4oVVTFgIovEEGPT8A9R5F5L96a9Ka9VLlpV7ugicC1D6h4geNmFp8bIwRLvWbkZoaUHbaJ3aWx0
/BSrTzKmxDEbqBb7FS5OjB8YE3WxKjRZx31ZBPSkFzLp7l6rwuvoULFsXiV2jzJPYcDragjNlznn
7wnvvOxwfDjcW2PLKO5JNsmYrMXOKVQC6F4bCUMoO8PWAMKN1rFK5IXw/oIeBG/5jXRxP1wrK073
YyB52U45J/toIcYQ4guRrzJgm93j+uC93huK7GTw2iWgJqLLe33U7d4p/KBOiz+LkRbZAEjGR7O+
qCYIFJJ5Qgbm5ESLbA/AUgwrbfk1UK6Omlq8iW1F+WF3IysgpBvTPQNckLwKxUxJWV6Kbzk4qa1i
PnunWBo3B2ZdN7RcxL8mbjeNiHk7wXB84oKkRS2ybVvFtu/VfnsgNkF12eBLmBxvIpU0M2IKbzgt
hDOBM49uCGkqv8sMXtzUXw77rw7mz7WhqzIsQgETGMmQZUXvCt0/qCf9utCSx+Va4+IpnzvzmucI
C8e5fKdiRQ1oQSyEdV3blKXIDB6BACcwRZrytMOhNgrH2O7aKhRqCX1uz2VQiQlpf2XMAS1komhD
l3ykKe2Hk/hM3QJlkp7ufMatEwNW29taoTgk8Mt41/2fm7f+9yrm+zfrNqM/vlmax8d7XiT1WhlX
nas9Pl3kFmqkqmjD5+61ILcH8Ysyfu7rAUcpycQEEPk9IntJD9LZDk6tdWK/ARipXca3aCp6m1tA
D3RDUSbZrcsg3ZIJncvtiy+6MfY4oFhff8a/mBAlD1QUoejRae3+BFvBqTSNvZfXW4GLbvTFcWm4
0Iy2Ca3VSp1pi59vgP59t/1+A771KGHTu13DNK7XLzfIz+o03FxHDlP78YPQANSzbITuw5ODvtuf
30ZXK3T1CXwG5uyuMNUIDhEn6iEcS3y3C2IrwV9hYmILfoiy5NaRrDByTPGbfcGi762VZUMDMr/N
QQklmGJgEnRuK9AObdEbtVNpHH6KSKibfQtg+PNXxQHoWz/2/bt2i+GPh13KcWXodVSvu7iEK9HL
3oVzRRs/z6Az0ah/0JdP9Cby9IiVcTsLNKQjuSPQVjpW6XRSeCafCHqYRA6eoxdnwlu6EafpIFC4
T6IlOvVGdi5ofYGHSEKGagI4aTY2DFl4xjN5EqIJK4fyRJ1QtZJtQTIJc9nrmJlHIE/kSbxVJ9Kq
5yoY9eHjOzH24ZIU5XeOglk7pyu/Tm6YHghTBWtIZDfjx1AILlA1lGmJPAw7W7JNZPQr+lCfGy6m
avD5+otXQA80Rpb7y+vzDyftf++oLhFtr0C2lb9tDFcpuzGLC2u0nJfNZdOcmQxNoWSsZJeQAU95
Z324r1HugFmaxnAYQrHFVQafgitcv5+fr/SfS1nmOmSx34cm942X+Uq0OKvD/nNNpvMEUzoSCHq4
LRDha4PajaOJNlLH7KqeaAuTZsbKA5ze/3wRfNp/LbI/ruIb1zstwuouP1hkpZPBtS7wmonHD3B8
HZPm24iZqmvtGofVgSalj+4kdW+4RydjhCkukIYDyKJBHVLHEL+GukOh4ipzbYgt7uIybn2ZKFhy
08bCob+mBurPj2vAIGBXYxItyWli5KmMxeWTIDJYTIS8UZzO7+PrKPOSCfNaUH7VucC+ursI2zpv
0pxYFcw2gye/ogwuM83JcVJgzjBGXbZ/eOU6nfap6ZvhBfuRaR5IFvnpI4UtIN48Nr0xPraTzmX4
5YM7EJXR57JTW7Qku3ZD9EFwetBHPgLFD32y5YYZaUPRAm3LsO8YQ8Fp0PYToDWJ9umigYsHIdRP
7GYeYtMMJh60QX/24nOFWU0IQzh6sKWGc83vzSWn8hNfcQjDxBT/uLjajNUHyowMRlebVePrsj2l
HzmoE7I4fSLOSdJDF18FvZWOQWruSXt5Xo9UN5r0xvT+wyt934gMyl3BjlXtGOO6iY9DlsNQy2V3
9/u4m8ZzdQbQt0A1uhSCOohHNMCvodfYt0lMBsNlJbG+w6XEngZ3lB2VUmpjeNWQbeQ1h/8/7eSn
Jebo/bHu5+vR5OIfPVpXDCnY9scX7PcwL3WrEdmS0yNqOwQfk95InElzjsVpu1WdGlXK0TQ37Yxj
4xSPe0HBbXNeJtnA4yZgqmv3fIDmJe7wU5gy86sNSxV110nd91b3kwYMhKaU/I5tDrae+K8pWKGT
+aCzASwoSOjRkBxTjsNy92UHHA3JoXb6pjYx/MZsOe5e3BZIEXZnMIMQFRV17uFqUVgYL9IgM2tz
e+Ok24S46XWgTSKXESNBrjNOdVS4dcCkh+HaTF79/Bp+yfj/qVj+eAs7Mu0fW71yOSqVeNSfaxK1
limcYlCKdvo4P0b6NN2gEBsmE/2sQ5qaqTYa7nmErwGWCi9LmokTY9479OYFPC0VjrmyE0b9BVOc
n6/xy/Hm2zUanTenqGAmr/e1b5SFMpSza6+tqvXLTCeM7y9MY69wKHFjShdd0RBPYdWOCKPBMvXh
gGHxfsExAcpwKG4DXkeO3ZhTt8ueB6XF0BYRZD5s1swOVrdOjmp+yr9ctvwfGxzsd2S5XWKn8o+l
++t1Te6aWlRrXE3c2i5n+TQy211KLM+0WwKJa4CR9afisP28k5KNqkxlFUPXdkoXIdrgN6nLf53r
BiazBiZzOM0K/W9bbhVp96YU7tWaetusFvdhtdDeBBYgLqamASkT0f628BWSXtBf8NIW0SCjd+uy
M69IL3L3N8HPdwEK5+JfV/Rt+RWNJiWvZ16tLUjSIghBUMzJHVzIYwjsDIXpAxh0jILHsJkUy5/X
lfSfH86ZTKQ1T0eRv52DmRTd0/LO7QAJRmi5LT6EyqIWsSjCMYnWTUjtz7UmAOtb6ghLGgYlSMR3
z7vJX2bBbfzzBWF0/++ZaOh6FxOPOaMsfu8flFLkSFRu8F+/wouj3f0AbyGalqd2ez8UBxBem1mj
5MJVwlonXrOdcnbwv+biSHZ0Qt3qdexoZjrXSeqDAxtIQxmuKOLBY2en8TTDVWOLHaWPbOJwJbqd
ZaYL4zygmzuiRprkAXI6VGqlS6qQve5cdx9uaqFfuvDDwCBjhsWzaEwMHqmqCNv3kK1ASxBODjoF
88UJ8fnZIGtDL39KHdlOp0BJ0vbiAEoMJkicUNTD2+v2F+JgmJbHh99kAFqnXPq+ZxiaKOOtgC+n
/uUv98e+1pPb471XViWqmQiU9RyNeiOmSiBAzm1WaAjUZedpaetkc/PDgIRbdOYL3VEDdDOQb/oz
+U72YBMOxIO+NgS7R6aiOoeD+tjoc4Z8QNHywwSeuzCNnT2gAM4kQOh2LG3h0BXbdCscKJxeMc0/
lgBejrb3l71b/K487F6eP7/jtzI90i6vPNSKkgoK0NIGXl0+CUss9nAaIVtUQe0xQpr9vEi1/6ge
//rUb2/NU62N/rVflpSy4BzKw7zJZvaJtAEukAGRHgVC6MJGJNocBjP4cERt70HJj3fHzRPobpii
ECtG0DBq2lzNCj/CtW7j4mBASYWfLCzTXbw5TqPFBf+t3eNTn0PZ49bCh3uidXFAIWGTsE/xY6nU
DU4jr54+P3oUzT9/Wfk/2l6+rNKZ4BiKigfj38ejFFVJluksIx3YDKQFIA3rohOQ3lqxPqBCmML+
Q7Ur5w1jVK8/4bVwOMcHMHmJyC0I1+0MfbJA+MXuWP2PFg1tFTbHMsI0jMO+bZxxIT5wDnmU6yeB
tZlJdRpC5Mm3iAu0WYSFfNEZhU/A3MWJtqogSYCRhENBdBS0frPX+ej1zJWIwhF2iSe8g13iK3Rx
VD90wt3VfQ1eowQKibonllmvxv1kzOQkHDCIz+uOH8XiPuZm+osk8Z9pydea/uN7dXv2H++tVOuK
mrUZpfTggf6lhDw/ffgKLifP0319mzK/q93bTGUoNkoCyNwQvOEgMUmfEJTWMRAwxL4F4rxmt8k/
IM7NpPN1Az9+8WLAIpg3r3DgO+NghkSR7RP7erOdaxTupYkRArjXgx4bK6ZJcSJ5EzJZa8UfTW+Q
gZLPyG5HC87fwr3GDzEsfyka/pHufvv+XyfEH9+/KsNG1Vve6Wc3CDR18kuYOExRjeAqKW3EFYKI
aXjQ9urNU0HYcfaGu7wvzsLUIP3Kh5btCJbGYsSkrtuUIdR/1qPnHB3gFnYB27KlLCDx/Pyi/KMk
1VVFEPCt7QN69SX0V38/t1bsC1qiR+U6/AyxjyYU4WG2Dj4veYCiExtLHGmfmLSk+3KOaA6ft58v
QPl3w+cCQGUNTerLiqJKf19AfrtcL9ckrtYwjqbQSCYPy+gyEenqsKmCs8N6HZ0RTU676IyvyLNk
1j8TfuohlOBYjzrMaqmver5hyX7kYh1nV7OU0+znK1X/PeQhQWgKp1Jn+i9/d7yUM+Mo5WqvYANV
p40j0ABinsYGjhql7HZx56MTyn4ArlnNKfkwTDoskk/EYmB/xI4R0OoR+EDDNeqpEFcZ9L8CFXwx
nkNCsAuoe1OgTnnWwjn8Zd9RvovruucsySR/4pRMXo3QnQ5/rM9WjJv22DsW68LuikbRSzzBjPhw
iaGaHftI4F9kuBDae9CRtwXYtbAltV4yP/rHd20fAuUIvoyk19B5C5t17VE+FCdITwhWZwx1aoa9
sl37Ka3hb9PYrwr377Lg78v/tp/LvVIJ85h7jw+r0wme6fgqEyTNanaQnzF6IsMAr1FIo2Qdi1vs
NQxKLKoF6+rsBDzJUy9fooegbVNdZYV/EbE2dxMnPmYZXWE1qruqmTEd3jLtoJrf2Y/INHY46TjM
9M6uMrZdYdbbSMvM6vI6bnYxgmK5FfpOuOyK7LuDJ8ttENuo5y6O7v+yx6rdl/znJigyJxr9CTOM
b6pvQYmeN/mp4pWDUyrMiGhwYvQGqlvuObPsjjXtvBY8UhfONpZUzuY4T98YwcKfPI6upwvOWGTP
sMQmLwLrWWUrcf7a3cE1jtNw1thd9WH468xn9D6OhrFbI5n55Vv8R3vFo/zjW3x74etj07+ksVSs
a0yzCITFN3cA8RtnREyXnlY8uwTpIeWuw5+2M5AYLAvMyn/a5RB3+0kzeazff36z//FV/3o5FAoG
PITZiIRv/dWzuPTyqnp2N1YyRcZu2YCuAYiB3CNgpAsbEYcvBn4uQTvjxI2W29vkQekj2qUbwVad
YSYCyvlwP5EOFyhQ7kHx2337t3Lo7tv/X+S3ysEob4bUNFxkbaIKHayQrJnGNvdLnwKYebnfYga0
LtZq8NGa25wRzijdvzBoqX2oFjW+hoT59SxMM4laZO68+Pkmav1/C0wuUKdFxbgCbwL12xYT3Vql
vl64QOA+Bo/wTc79TbMqKfkAYqZYLAsDTFAGhWY9SWfDOY52dojBt00n99alNRgn6MGdqSZ/NUbv
vr7Ys+OUfvfowpi4eI1/c/obXAznzJN4vRVb9jKex8N+Er1LyMo8Y/I0hLE76B1c9GwIa0wMaWfX
5W2ZfWBcSeO+gE3KCFQcGUEyzJKB7AEaTpljy8tmlm6h5mGWASN08BpwJFnobzbwl3CY0HD+FIbd
vT+6KCSgj1bmGDOFESpCLiaawe0PQihMEhG2Jd7F+ai1jDPc/j655/VQH2EegpPt3Xpg5QkuP4QW
Q+HWc3rezT+cGn8Fj3uuH03Y9DYjakaLWIpeJrnP+U+5g2+Qy0DBjfDPTDAXMqCIttgayV4LUlHi
ywpBl2Tf+7AbKk5eG2xmfcVGyggymxBfAgd0+YI9ta3GqY3tFi5MTycavQN/Ljr7yto2HGGN1ECE
r0egc7RiImCJHKwPOtadZOZLGYIz+yKWW3ZiHxSX5AP7QJiwBXnj2lkjrVULcBe6yHGffUAgQA+A
6hBYB1shZgW3rTJgq1yPYNkOG+xhv9LZcP3sXQf7ZJwHkWVgDhpZM2wnzh1Km641mnuoQX7RzZ8X
+yF2d/Fgew0U/oWVE9YUB0jTLTz/H6BZgg8KMIlsLLCpqjBCOV2Gof0xegyvw4cbfzBwMNcXB+OC
oTFE3NWMEQbqw6ervz0g7NFKm6lD1JTf2RCRCHbodp/XKA6K5ZOE57cYqC86SEG9hPY5iQ98sN1Z
1qSXQejfd4aJwe9CoEOeUbI9sJt6bNYxHvSPAbYaCl+F8HCebm0t784bHZ99ZlNxuzygCey27bAE
ruts/YyJYW6BbudcCx8JnxLXqe6jJzBUvCMsGc26726fjBQBOoah39kDU3Q0bJjAz6RO0eOjKB0M
uV2fELkxBIbEhgFf5IER8WCV8XzCJm+/pnj12tRYUJLMwv/EHWp4Nb2MqZawQpYFFXEYTnUfDPx8
w5y8Pz2iWtz3fUIXIdS5iGE8HfWrh8PAk+kNs8x7ILKmoMRYLxNPLlf0KdldpuwZDCWgIZgcFvPy
82Z497+kCPcdY1If+v9nf4D/5z5xXZJnP7WEoFsVi4JuQvyOIhsNx2A3L+fPcTlHwnUdJ8vO0AvI
i5RWXgFL5+2M97mvQvy1g3qgeCUj6HHOdb0JVjplsE0wFq6vR7Oxgh5tkwyvVD7DDnz4h9qGiArQ
kVjVCQoJdwObdh4Np9Hu5eMNZnVw8OY4LjaPVTQL3lOS+vjxLtksd5E7ITs/db+7+8VQMm1t+Opa
ScxhqFGgf17gdMUryj+rmoKo4NZCHMK5R6qLefsarONW5WPEbG1+3p7Ffzviv3fnbxWULqbR7VLk
nA+DaoMacYXyHvwa4OwtWeUk5+JY7//ymf8CdX9/ZndNfxSdRyzirw+Zz0RFPHiZ+Sg2oZEg3LbO
6bjzmiFk3urM2n+Fkf7zsPzjLPrW1qhyo/a1sCyAnlWWGqYr6cZY1p9Qa3IAN0p0cscLjAa7927B
Pml1CmOombSgZLU+goZynnkvm911sL0w+H90Tl13dACCg/Jh8KnOHlbDepujdHZ6EDlF5v8vT2D6
qznlPF+nHLKNg3f7zzf1a+T4TxWo004ruggE+j1ZIj9mkhGrcbGWmFhfQdLLJxxAF3/x+YXjI3Vn
+y0B5xkyB2d7ROfZNsg2Xyu2uhv74zo5lweBGPBfn/YXdvHTlX3DAK5F++gpRdotsWTSueRd3U5A
g7sNDceu2EB5FD6NqbxrdyoTwnZHWgwnbMQCwIWHTYHxe3siIsgL10imwvVrzwEk+vpK9mvzID5s
gcwPDCh4e5a3bQTSV1rPIUZqfmaViJVwLnqaL4fdnUwE8o66TVdiVNw1izdXW6ELIUk0YHqPDSRs
726ahjB28NYwxAnZJod9rxOy4BFq12YfPrKKfR4SUk+HVDZonGYHE5a+DbGz04XsYSL989P9Qop/
uIfitxo/Ti6VnN15ukhOVmjX5Gmy4Wb5z2kC14SmeJjCAqX4d04QC6wCZ9abs4LOrAat91E5aNKy
EUBS38K1mas003dU0xOmkeRBMJ1ys+1xYQmDCS6UWPVhtR0HmKjTPdXwW54WnMyU2gwzJ8xAfxsb
SP+9Cf3f2hW/1f63q3qsDXKXKLSfxCEgsxkiyvYSwkR5E0EXkbvDH8zIhoToFAhdXvWmHG2G7S+Q
/X8AhIogS6qqAjroeFd+2w5xWauTWGODOB4o/TTmgQGBzgL93BDSDxNlyZZPkg3uhHqu/47gKL2Z
EkfUQ3ANvCRVMj+I8UDw4Riz/kLfV6CGd+/n1fAfmC0BVdgbSfDWwDG/kOQ/NtDeNdEzSeN+FXB1
IYreBhLnCBa4lG9QjN/KMxoxgKYLU3HwIVehJ7jMhY9sHtrYpMA78mKnDBpUAGxtICV7+LsF/dZ0
e06vJoQ09DIMDKg45qiMkKLBF2M+2Ay1Ac/ifyg7syZFtW5d/yIjaAT0lh4E7NsbQjNTsMUGRf31
+5kZcc6qNN1p7C9ifbFqVVWKMJlzjHe8DWxKeJ3CH4lBbIghkKUGIBR/f0loFC/6WkJjyCPUm3Dz
np9FpulncrhWorlvtreDB2Os0mF9sBZRERAjUoU6zIHYTb0yMISxDn6rTkYElmh+qQsRQQ22g2qO
VW26JBLrroa7Htp6w21OqEsJS8ODmy1/bwtHzQKDeKCkVXCfKJPtvLwTNoKQFwznCDrQ9BD3K6jA
iU1CE0mYHxx4Ateh5SKX65xG2edttPqUULTtzGpnSWAAw8eSAvII9Sv3LWxfW9ebqSxKmHXSAFTn
zQkgvxiSsCzkOgNBnRGJ8oyZpUZ1qRc74zRUSNS4BjFzHHNN1mGKiDWlWYKuPaAtdG4cdU23iotQ
baktMd8vYvosKLxHHH0rhy3Nz12oyh6m2pQxDxgN3ym5HmkZXhqTgEOVdhVjz5xM0JO3JZ6z1s58
CPrxwambC85yLw2MJB1kcRarpI9VthHuAgTQyHHu1OQ3PrPmkMcN/QBmaStlr15jZAuXICSmytnF
q67s17CfwyzCwQwDOeC2exiu4DuUnox/tBEeiUC9AHhfSYulyqLmk3ycVRgyFsB8BEBCVJSoqwkV
cAxHmIKeGNBf/BUD2XWM7hIjdjy7avYH7k9EnZL+8a47f4Wv4TSnYMgHN0dtPu0nD/V2P2jE9w1R
REWoLDnMzonst4ECg6IHAkPDwtThZnqrThNrvBqpfKLZwIzVTLYEuQfdyxXLQBFx8u5QeQFOs17+
ubinOkxJ19uLpnBx60DEUQnUtNZWqG5WzGgxgqf6EZ3yRVwfKze4wuJeE9UDK9utQDCRSkaq1xAd
iFmBwuf+EM3StBnl3rvhmCK9Khr/vdin0m2j53pju2XPk/sakZ3bDnbAhCkj7grwxjWvUyOqe6Il
3sXqYmLYAAlWrEascczUt6xI1KVYZlRWi/A19xRABo/yzi1COJI5Ox9PTaZumvl5H5d00JS9Nf7Z
wVxCoWnKOBLfwHmEfa5MAYVM/QpxjShg72oZLNIrE1YdV5eIKQxoi9V0zhUZNxvvtMA0bnCDFvrw
e5cgB3FBNQaw1qvzk5g802MyAFu3sM6lt3epLj6b9D64og/xtbi0hmNIh3u4+wsdhI5MCzq5Av9E
dh+zD6t6uqX7w9SmcwcTqwfirTsQ2gBY4rF9eydsc/E4C7Hm6uIwTOfI922ffRTQ7o7UG+EA37CQ
q1mTrGWg1BOz4Lu3jBRSliv3GGFVT9lzIRlbbJafIB+tE2Nemrkl/CiRocu/Mj2qRZvx3yeAKl6O
56IHsY2uGpquMIh4enmuqXRYXbSUHBCrWooOkUwoY4KTQfcSZ6EoeQgMsS7JMbyZYwNCbRniSJMc
eamjenQebP0UO8muwM7fZaG/IBvw7qiELjY1Ti7tmWywvqXqylDEXhtLzjkWN5zLGW6GjUCaluF2
lELOokdFvJc6alBQPG69I9pOSJQttGZvNprvvf3Xvfrnep6wynWxlS9Z1jgN1XbDacSreQr1LZ1B
gwsOCAULHNlP0ZUk4iYuw5rz7eZJJ1O3N8GcFl+kaMHW9E6+blNvwcdC82xx1BHKXfKCUw67JFUz
j3h3bP3yAxco67938gnAfJz36/sm58ovy3uodPUZdNuAY2K6HqCcb/aVGHFrJCNXWPmaW4czt4lx
iwctQSMEHSvzKH+9RwiQ4eIKzbQQApaHBIyTAJVTh5APKGXMsF0RkHTmsNbCXZQNtFAO03bNQ3cz
a0AyA+kJasG79udlRfnv13vqfhob7Zrm5feDQb5kfBQJNhQkpMtCiD66hVgNhEq4szZRhTi94BDE
XtWBLmSJoTPAQ5hBD6+7q/ba+/v9etmY/XNpdTHZ+qeMPB9uqnoSa0Zu19j+wP6xjcWBHXpmQRrF
wdcjI64IT3v7yd/d6K/lWtcaslHHCvuXdjjfp8auWWZnmPUiGns/vTetiwRye3AbIdwXu41VC5vd
ZJdco7qz76/beoAqyayIc2ZO3y37XySrW5sQb3PrsNh4ZzSUGVwEdi0OIjbcidq7hmhQStiJ9Q/Z
uSUwAZ254LUUQfVROmyFuKgi0MNhAORwP1epImrQCpFKOrV+FW7YQNsZLWvTPlmqo7hyWDH4Qa4R
18cX/xNZQlfGBsY/WNPUnW8dZEhbSFc43Aa1Ny+4ooom6NctQ3FIeWegRnhO8Nk8rpd1edV4WpO8
QzwX6j0a5UmKlZRg9xmTWvs+KuZYO4aH/qZr+Nt+6uttAAq/AR2WP9va90UUarOFRVz7OMRxSx4j
3WtvZsjfVchFm5geRutu6Azv9hzWK8EIAkHvqK4wcNwlKKr9oruLT9jstOAYtVPC3+iu4XCuQwZc
dhHVHOKeeql5TXIfIBW247GlQ3q9hcbw3smi62jLf1WI/VMhx+L/3qoCpbVqH1srVw7QNUZn/+Ec
EoiZ2KFhOtTCao0kBLpRj+MRb4Kvhq13xPELOZfKTySIiA3qANStBXsP4yjn7tcCQfuWBWYGTq0n
a1j2OZAkJsYk/p3AXPcJdqn2N+sT1m7GDa3IguPjYr13h/Ovs8tcvHNS92o+zb3HUJa6s0S0TTnm
1pgupK7mQAgdVZyiD36iEtRtfjYvcN3MYQs3CUP7Zov4WVsndeUCExQJYqz0dtwSwqXU4B3ZX3mF
cDEt//+r5Gm7kR7a5lQ16qchu4pXRjIyhoI8l40PwH+FAa4yMijic7T1b3EZC+QY4w7r7mO/7L+z
WtZfUNPZ2/+7mucdpjrWriuS5k9D5pDs2EnxdUE2o/mX+Bhn3eLrHF/iTXfVPbU3odY69A/uxueO
h6KNM1zDXXcANUIYIjC5zvxNuaVhBUAArEsESVzE4r9AFycPApM6ArF3gLtF7wr+9ogM+jpst1i/
W8YEMpMOMHdPMpd4K5+ZYnCUcbgltAV2gx8Rr3r7YE9nJLg2wIBUjcy62YDpm8gFSGEFUzXxJ/YB
dWYkriMNUcX6TFidNLkCHj588VqyJbUIheeVW3uSh8dzjJ+lJVLM1yIyzyltDHFgtuph5rPqUPXv
kd0hlkI7QZQoAhTBlEFt5SvMUo5kRKwcnSk8EkuRXeIw1FkeCNAUgUBpcGrVEnw7yM87QWTP4go9
TQ5WfPGvVtUZ6xyTyK29BjkpRsKcCw5tZu2C0kGoaz/YSjOIRbSATsNkAEH6RQ0uPIzBoR5sLDXB
akFgQfwjUtW2kKDYFimMoaJRxdQiXJQQiOOBH1zsexu5Hy8fknHG4iswXMy0+al6B3WYo0J4x6m2
xes4rQVnP+eFaTD2gA7BnEJiP2BGx5knEdQAcYJQOdmX0VIwWdpYKU9uKkQNQS+HCLkKQWFDXMcJ
2161iQ8CbefkDPEUudurWY2qmo3Dl/w7o7FNyMbmIdmEb99on4C2S7Z8gcundIgYwPRyr2Ai0WCD
0SmqOUEeIdaqLlv+Nd614TA0OwpZRqK4EHmUNQpqkQ0vwak1YJbUBmd/jpERJI4DSfI4GPD+o4yC
fH9izlFAx8QnnZ0DRxb4+TdSknA4SxoA0E1x0529vXIOLfThtBJNTn5870Af4acuDPYv3k9zumNm
daGJhkNuoc9jkkAmAlkQiHNtja3u6jajmsuvWaylS+SW2/RzpA88IxEShZ06Q6aA0UyUuipt+aGl
BNhsuUQ2UQUaDhoHD6cXkZV083S2XOj4NBp35md7xyIvwKu39s4uKCi2ipAhoHkCFpImlwjFDVU3
9rWskszlz3CNhcuGScYWG6HNqQnrAWdKzPCJbqOTPXBjc2ZuCFvBF2czLCoZkQhoT/dST/jy10mK
r7ydb7gCgmAZHby8hccL2uUCMlTVZhDGYhAwJQoi9mBZLIF2dxsDLbOW8jDF+h5VdQDk29q1d+0K
JRARZOXalFl7K9rXE0Ij8TUFWMDa4chosmHrPUaAcPofTPAJMkuKcT3BQNKHCNhCPcHvv+Ow/M4p
pgAmCQdauYG9dUOpP7U5p9Xusjvc78eh5NVM8uaP+ETg3tTXeVqbC0SV2sFWMUfW2o2GY0wAYAH3
/AcdXYJ/fVi2cHrD13UFx3rdo5xp5X69Y3iXjt5fhfhlQIHlPMcy8TrTB3fdQkOK6fDZqxLG5JwK
gQbj/tZqBKuImPserEBY9R8ngHcLrEUFTcPi2WcJjwFcIqmFWR3sV47qxpjn0ckx8pd8KaoF69YF
P00ZyvuekpLVTfgRs5EmzjnstfuvS3vTPi/WwT0pZlJYT6qk2V+TjtPZ3syqD2d+P8bsb1BbO/qi
4cPKk1pGcK2Zl7OlzNTPPKSdNY9jnYO6GJP0+aYcftFuygYMfxVCPQESzznZ+WanKdrqdhySLAo/
gBm1jUUAjk5+o33sn8Td0Aw2ir8/VnkBc/73sRp2KT+r8P35fs23BR97o8PWR/kHcu0+JsDblkya
29F9HKlXBe1Ag0OFP/eFEMO/L6HxAlvhEvBrgT4kqep3hvE/jcBOKZX8cSspCQfIQ/y8z5KBiImt
joSvLE573UMf84ccsGB2X9vqQq57UHxDlFImgkfHwEPCrU9QIImgH1iBH01vi123fz4xW86dB7Uz
Gwm4AjALJ0T2wTIDxtehO4ZAC7CAnROaWGxCbRksA71MtVABVana4ajD70Ey5uStXV+xYaS3r14N
mgWAYKyZsr3pKaE+4wVQqGPe8aO1F/S+H/fmqT3NTtfduZTPxyFOjy15AafclLhsixKCQ84nhppj
awsrnXQQyAtC/oMpGpY3wGXza9JZu5BQrNQfwkwV04vFVbeuX/fFp84UDKMJ3/gsaL1GR7961zII
SOypYyCFG/akoTXRKD5jFNUhXxd5+jgOMdvBiRajmbIMtbOz2gTbQYqDe1TrVhNGANqMqUWWecrF
xFDmnHlX9uPODdiaYvgN5fAbtfl1VQaYDloawe18Wu+nnVy/7arqOKycy7xdd4DiktXsMV6h2sCn
MknbrPhbjMB8TIYKE7sYqq4B4Pz3olde9aBQH5k6SZoBjPNM3DTuOyLpV8ZhmFMrXljo7jrivIFy
3Ah3/j2++mryoAhayC30+rAEj8kNux2cx0ZGhJvpeM9RUhMpCcvN6AjvUE/2AX+hjJCoS/jW9JS5
7mHdJqzpsKM0V10OcYqhWwtmP2BkxsvCK2Q3IDHF9Y8V4CV8aNYOPiLBFdwwFMiWjHRv3ztTkOxq
dq0LDaekedt0b/Ru+zYIeZe/b/T2SaO1neEX33sIg0FpfLBkj5KlD3ZYkSi5Ahi9w/+4emkbYB1A
nCxsD9uPFICsnLEOKLbytjLdjij4RiUlYSmS5vT2yTsPJNlq1kWGMywRTm+mrY9xDfF2EcijKwZu
sEeVOzEbSwK67DKmemHgirUrrRHz7iucByjDo4Z1IDxsRzLfB0NajLocbGkOFg5yi10L25tzX3U2
behQEfOrh5sBPG4mBYRaWTEbYJQF4dQNf5cKrVflHAmQ3uCy1P57YagvNmRkaZpBhg7DJ7n5NGvd
6cpxV1ZlMWz2V8nkap+HDQr5dcwFfJGD3l1P4MFilbcda7Nta7s4jLOo6JQxau5NgB1JnPbeoUiv
6NA/rulpQmqkx6N8lc7F8BGVEZaSQRUTVNdX/IaTAkCeYIsLgx7yAyiXh0WsVDjlEA/YXfvNDqoV
AC4PwIumdRcs19hRte4t44RXwymuEXb+9x38VuM8v+IQxAlfYXgnVC0/jzT1gqFCdsqL4SEolnjQ
Y++a1UUU9aAZnoRdHVQtbfr3h35T6f/3D4U9/vNDG+mhrKkqH8po66uJh5t5nKd4bQjDz8t899UY
HJblzd5MjYaz5VGR1YhMdPH3VbxCaZDjSQT8fMcLfffn/xyl2vp6lTfpkciO4Q1jDtiEl/gu3KuZ
Nbj3BLsHC4zDxrEy2EWMsWES+XVyFBA8ZMF1dABFuWPgsfb1N0PjF8DAjwt7OseM6nY/bZv7/bDG
KEEJ8m4N2s3fX/7Vc1cl9lKo5HWlSTn78xEY8uUm5afNfogx026ZIfzTBxgrHQ1yFqzarPGhYfOY
+livvfngF9jYjw9+Gg5lxWktXVXxwd7lhGLmtpCwogUt2g/XuClqn39/3gu5Dhqi70gaydDlXydr
cT4b17Wc74ZS9w5imiWgp/gUMkEe4f5uXnrUt4ZMlYBdHKRIZxftcclZ2SsLpXqfrAjgRujj6ujE
/1+m2eD8sTcTdsq1JdTOtU8d20waPHZimmONvGoSXPDoNv/+Ht8j9J/vjIZuAcYQAUoq9uFPL6pc
pXJ1X+FcfRw1lpsQ1UTdOn2s/Bz9ELbtN6Z/mC5V8Paan/TI0SWBwlv3Dkwja/59G9yIwIM+DuQI
EtFP7XtHooXxNgPSolHsS8OCuHgghl1wZc5bWmqssPZd/JQO1HYoxmXsqQyvXkK212EUrL8Yx3YO
PLBmtHHlDtNe6Oh3IAvdSWfsW3V4pi7uppeBtBDeun/fjxdElB/343uP+eftlVO1kC4592MbbeaY
PgbXQB/CZYQeBqnwYG8PYTbEsgTTSiIwMfgoqfdivLwoYW9UeOo7CxrtNzWGERM7Kf+r60yanjb+
YrM9HmrVaUVzSNt3+sCvPR8a0PvxPqQJRttvn8mPJk8juvfI3YWYcmcshp8B3GN8Nq0VMOa2XUsy
JEhuxmDT2mGaDeyKv6+yyNw8ruOmE9Nbm2vCO8U74xzb65ma0RD/fXsN9VdBypcxJIWQSUBsNOA/
94eTvjqUebVbDXGo6zfNQdp5mJNv95k1zHBIzZVVtIgJwIxgroSye4BbEkA/Qk5DEEKrdLcBZWs1
V6MjI2leIsHFNTBsEMX23b2ivhZa35sDGxN2VwRtBevnXDSyYAzz/ajulo70CdhNQgCZkgWhz8Na
d4hq9c1u+50y+PRmyRIUHfxRcQoknurnV22mec04PdZYxsAywRmLHASM5Yb5vBgcRvrniswaCcBS
QouSbYPaOXgEQKEwrQGoO7ijHfFhSKPLgAgXwPnU3w10V8K/dKoxnvdIUqrhJEmHdacVj3HUum2E
TRyeaXfm3IV/b1FebXHTsGpfeSJ/VaXJYz52DnE6X7P1H51H2wA82ntap7yDF/79pF+MIxmLKojl
UaXDT3puPWq1k5w15Ho+3CTraa3fnBJJ8MFAJ//EP+8wqLUyO+2V0d2BBr/+lGBaLo4qnmJGWLKL
XIMrBnuGiSny3VWxKfDKWAu3c/i0+24+A6GQNWyjTBUaZ3inv5rhPmWMgP8EuH6F2Akn/PZms/y+
5udHipRbkaHWINN8ptfkjdu93kz1fHi1VTf4tgLK24051v68iviBWhQbjOUZ1cEi7MjmB4wjuMFA
GgSEHD/hHQHUQU0K1c/jm+VGAt/vV0t40aBtpeUDRXqqftZKfjpUey0fyuBDkyy584bAmmt4mL5d
o+MYpQLnkiPDVNQOItCcxccihO3Rg+J8deW+PD0mG1DFh1UO8OrU0MWbyKilcI9VIWgPq0k171/I
SW4Iolp4X23dEudxIqUOyQ5zrKN3hRLLDC7a+02vHhgz2HFWnQg6RwYBbTpZ8HA2QEnyEh1toC7B
qnsyNpgWpmXuDklCPQBCTaQBIxU89D/pmlAD6DYu/6feCnGDdf08ElsEvqyGevubzunvxw2zGuS+
d4TxiUNZ9UmaDfYlpIhht5XgoejdXTxCaV5gtiWI1fDgbgHUfrCaVozzHsvNYO2sgHi1IWADUiiZ
KVDlC149a6xwL4O9pVaM+S6fte52pBwBHcVvNpgrT++9v9+cF85cmqxKar1J1641689oYJk3b8Zx
1ciHWD3f8bfUoURa57nWNItls7+bX8iob2OZy5hr5+DxR8xYo3Jun6h9PkBsOFmJ8A51eDmG+/i8
EvVk0bKyCnb+Y8FhvCLPvjxYe8XfL1cDMqcg7Q8IFgJ+q2xKEri2WCHW8CczRiq2iJwvqrlPCVED
MEaijbe4dZTsOt4sX+eyhTqejaVuYMyuMJz7qrlUPn0EYpipEN9sbePmp9RrzLTPanEcX94dKfpv
0I7bhUgUxjOZr3hO/9xn1UOa3e6XSz6sk1XjlFE9PDvSTSSxrUZHjukZxGIme4TZISniJWV6gqQa
9nae3HrVqnUYl+tBcXUOcP9RCq8gDEMHcnTYPt1aTy6ES1/FotCj81Rvqxtf65JXOXjEBcSfUWNx
XzDxzUN8RDeKg9ygRbGvGaONPJQvwfYrTd5JNo3fqA4bahNWDLNzEaEu7sg/Ncou22qHfHXNhiV8
LWb1HQwhmKOcTXDz5OxAz0wqgOTSXh7CWiD2nCvzL21xHo1qEH5Sb+MjMGewlOL8mYXetAoQgTuQ
jHjbZhyrmYW5JKqi2/ds/QYLpJgCLTPXOc3A9fzNxbwxPolFWQh0wPxmzcBcDNeYk7t/vw4v6BMa
MdG4xYimQpee01rVx0bbK6VRG6wjuAA0vTyZNDx9ui62Dsjv2ML2qGKE5RrzpA9s9/srm5GNcBJu
Azfsw7sJq/3z3Txe/d1Pcbo1qP4lVWK7lZ4eg3QuTxcZ3e/gIDTt5ckm1rHktPpQljhCN93vAA8u
8IIByloy1Zg09LDsNbu76HS3CahbJ5tpMThl1rFTX1HQXj1CZrBM1hPpzZ7yoinlWtlLcA+F2Ww8
Q27qoVnPL5eqNtiYo3p3As3LdNvttQsNxaOmaAM1WQheO/vRLvKcxPI/96C85juXA8V4Uc1yIUZT
5kqwO3gWKVy3u3XeuJ5rA6k7MlDOuTMM3M3LEPtRh3NUd4tECOrSLuo6yMtdP+8uPy8YzV1tVHX0
0zXTx0SZmEtvO1zC3mQzi2NmuebkOmm1fAKDP0mPMJebftdvbUwb/z6CEsKHe4rOox0vxcY8XaDv
6/Fhz0x2x0tDNRw8bAO9RoINvGEed4h9OBLtOs5DlR0XZ7ONnG2FEJHMqyl2q6qNt/AO0ZddJcx/
Rb6f1jAHt0Wvl8OEFgDwJu4pHeya3XFzaxvdmzX+kAKo7D2S3ha4e7IFNYeCYAEdGzeHeufmB6gz
tu2b3+xR4TlQ+ds3gafzQn4FX+kAt5fd8Gu9KFtK5+vsavGV0s6zmABatekS+ZnElG6ON0cn+5zP
E204r7u4i06mxI3Z4fQYJWG4hO8wrsxwZw8lf5gwDsXq4ggfkm4U240DUTbTKBezxqgcYTn/mN3N
8maVM5ySJfPAr+qyVR0dRealr/zPc8tQzd24a+fhcO+EetNL1tAbSzR7/CuDNfxVvOWWnWLtfb5D
t1+9gE1BCyf/qo5y+Kl3zXZFej8b69pgdLXjR6SP2oMmdD974AG1RjD372Zy7vSVVn9ZmUsslN/U
uC8GN4CD/13A81vVMDJNKneb2gBFtezOXBA4p4clOVWLM7XugWIPoVV+/t83RHAcja9dx+mR0vrn
9r+9PXJj9eAVasPqw4cUf3dSIz/yDp67fhnpsAVu/kedQbg45QQpyZnrMHHSsQRx8x4VLnJuRqrv
durvr/tUHv+4sKcN8ZKWee1448KEAArjGCgYjfnlgegRksdpipiDMo/BPUxztykzjzZGeyjh4OTj
tMX5uSZ6tSt4AXuYWXdzhBiJ4TLBMMO/72BdLIxfFwpHXoUjXxfZFT/voHJrSll9w3MbxZObIHmM
jubMjlut5QHPLr219LvdiZtbC2MxYO56QabqdTwL3kM4TCR3ijU6VWa/fze7b8r4F4pzOot/Lu0J
er7gWW+QnCA2apryQGzTuhU8zIDyLQ4unjZWx7283euVphklw7UZbmfHtp8R2LPn7exnbf/Na/Zq
y/5xSU8AxLGBX04hLsmO4d7asY1+y7LjmKCFttoikQQhALVHqx3bjCZHrTgukpjOQVz8LDuZbWLn
2MQ2Ipb1i6sG51qbfWXcD51I08zpaUR3kJzm4X0QCrZXQ+wtiOe7/ujNcxcL8Pm5i24cfNJQKK2f
WvJ7vch3e/rywQjV9uxotgdw1eC670Im3kSscwZmHnWe7eyQBztJqJhgbpn72ZqJE+ZuZcnI7t5b
SxTq03dQ3Avxhqb+e3Viu/unrMvPxvaqppm4z01zJo6VRjjTv9rB8evBMoAREbfdjIwuxO6DwReu
s55zc5y56qBM2zqh39UdH0aDMR8q7nDe97tHp4uuN6zMN1vQC+7zz0sVveg/l6pSbBSFXEsHI81c
zbmTYi0ELMudpd4BmDwr2XMugWST9EfWxXBjL5t2992Y4Ttq4fcDRVSBk5OOleDTA5Wal215aXAd
qkCRJpWDOcDg6A3q8/bBHey8wcoZcDT3bibUKX4jyGLPq5tOdAymLMKqHVoelSP/II4zx1o8Toah
/1ksmIjtva5ht1bL7tpbdv0QTXjf9y8MutL538vyBUdO3E0D+BVgTNGfG75ToyrVqqGlvPOsS/cR
tLdu8AXz2XJMJ9EsXgeoLd03D/FVTajKVGD0Ek3cXL8BrH8e4uF62KeSmvIQ67PJBEqdGe9t7hqM
z40zMBlsmZuVGT0sJF4c9nCglsui7Xf//vbfL92vZ/jfZRhPm/H2fnrotZ2eDi5WhRNF3Ytnt/6A
U/xsoknSTyZvAwvMb5vBGbankKu7XiQvpw5lDQHj1Bb+Z73n+2vnMfP9N3fphdEvD+efy3vakJXj
vfFYXxvcpRjNiGwjM5fNwSYc9DAqHYt1k+x7yc7ur9yaXbUERL95gzvVxQ771y162oGrtZrLRsUC
yaOdOZEsbCYsTO/Ma9vwB9Q6pkspOliwaqgrxw5ooTktkwQAxAlv3uVzWGL/tbc+L+82ghcEcnF3
hCqnSRBK/ZdrWdoor+u6mg5q/iSGkIj3txmY4ykArD3svzuKNHGzf9+I/z7uqeLTiuYWAICPm8Q3
O57BxZjF1H4tHd1ovElmmPm0SQesdzgxby0Kjz4ibdwKEsnWKAbn1EFDdvQVB5X5WfnoF/9ezN+1
1x8X+AzCSbfVRr6myveGJCic8BiCNssYKcaKxiYvndkZG3yhqcKxo9bbeAHlEDMiOshJ2w3gD3PF
uEApHwRhkNWjQN4jD8OsYGXkDozq0PIhkuKsW3IsXbCsfHeTX7+Qar0BiIhJ3m/Tm3WupPr5lg70
WXxz49mqtahGeIK4uRtQjAwKq4gf5hcVSAQ/sGCLGkIT/DzYvh3Cgkwyyyd7PgztN7XR66f/z4U9
nTrHKt8f1ioXNorriHEXG7+tF9YgM83GweSMJKK4O6gjXsz8BULDAOEgb6rDH/iKojkGVB+4bTTA
FCGMGmA2HO4eytWOcKB4sw7EpvVzHYg4NFALfIPwt2087Rq6dNUfxVYckFUoeQ2Qmoe76SFYddad
RlgIq5n5iYLd8A/tO3dTWFVz+VZgBo5pmeGBDjERClLBGlXs1cFMbg4t1Xbe7OqwwYDJTyYH0rL1
7vG/wNN+XvrTZvNIj+pu3eRYOLk01oOaKJQOAyLY7HNy7CkjnJmcXReyzHfpBD85ZpQep4He0e2o
YYYwcu0wtNLcHsIWMZkh3U05nq6CqeycqOY1SkHb8pf258Ua4Sc9eldIvZjh/fwGTw3SSlobO2PD
zSfJlgMFJfndwt9hlcSxKxzsenCBpSYavJsVOYC/yIH+fvyKqDv+evyiEP3naH2oyiVPRV3SgsJo
za4BiWDpqO60M9PzIpGT0t3gdky2O4rP7VyDZdKqueqb/pRj6s11PI3jN8f88JDvXMeObkL4D0lz
svgYtDVhz1LOztekAejeFaTcxtsz9badpulqETfLVMc5IGCB1RLRLwT7qq40wkYIO4AsQZZ15V/R
izuu64odH1m43ZytAA7IJcRNwoISg1Iauas17nhm4KqC9HtKQtXp5+ayu2z0ur7TYUiABI2dWYdU
RJDdydL3YuWbFwyRzMKuhVD0zSGv6ru6Q/l9qP5cJU+1o3otT5UkVom9DbSPmUsyC/0px5eWfH3b
D2EoyRhRHOjvmGf6y/WhMRSTgW8ByZ5qHimrlLQ8N9keWCACggI9t4xJGR2Zx0jOpM2vzFlMVwp2
hZXUYSCMUh52u322FryPonXBtAqm4biEV48c1yYV1xzfXc07RlgOdW6jczAfgthjPkLTb97NVtf+
e5V/T55/rfJ/vsXTJlecjCItT+wUah+WW4Gh6s2/YyRgbv2iDb/xzce9u2lPG9PqqJZFdeWmCb0E
5mHcB+DvkGRXWw5v82ljsoPT/feHqr8H1vDAcKA0eFiaIn/zQP55k+8EZxRrfcMqKcyRjGJCPJlJ
PKAGJDLMHJgmfHwLJpE9J6rODDcmHiDhm5PvhYPaz6t4Ovkaxf3SPJy4itFEFFgxBOARLgcsEHcQ
xxPGbI8IL/JFG38sfrcVuwPXjSf2TBzbQS9zPNNxrKEzHY8TrE3IBnNABR/OnFdxiM4c2qyVWMtk
aL8piOTfGN3PK3+q2DaNbCsfj1w5HLV2T7d6ROEwCpzrZkgZ886iXXkxdefzyMBQcNDFJ7r5tPdv
d/VLeczzdIBviSX3cZhhHnJDhJEjvWwb/cmitweg01Bub1s1y9HtD+IQ1mNQWXIOOmNhNqIxZwza
7qQdmF/ex0enV/pNcD3q/iDAfYqybJ5MTc7wjB49+PCCRfC197em50SpiTyCeavpfeBUNva+Bit2
fGfaCRQn8KDym8EAzXowxhPOTDxW0KKGq1mnEx1dVlH0FQxmqTcDyLQ+qFsf1PKl2aG5rpDvznj2
Na6TqEH2qbP1JfiX46S0xnu7ZzgzzeSSm84Wt2/wW2Q51iZgkBcQnImRyzZmbojAwa+hiMBdFAMi
Ma3qKyZq82nmGjZ/n09wXc7ltQeDAOGkmQh3XJwhBLe1O4mDtTubqEE3D5d7q0VwrjnSHeFUJ+ET
hyeOwy+zpWq2GtCG7t2CyA7ss+yuZa4izJ2IqrOiqP/3Oyo3fw8VeOhNSdXrMhNTSX/aGc63egb7
K20CA4jtdDKbrczZCIVP9//trTOiio7ssXQLFI68vIGHmVhq6maExPFqugtxLoo/zRMRkCAntVAj
eRFEGTMZdzIgovbNvjFxW2TmbMLkARtfNmXOUux2hNPfGslY2gF8pTYeH8QPjpw+eS/c/bsZRh/C
hkL8TMP5wsCcFRLx+q1wObrD8EKasgSM+PIOpjfY8hr3vCnGEHuT/bu/t5ZhsjfHX1/8tWgIHGD3
w9ALyD3nKvm8zjTkD22tPuJCq7scgoKjf9p7KxdAE18LMSgnqnSKbMsEshl9Zm9f9Be7M3gqgx1N
58WDEfez5NHldJeVB72JMZPuQZdS7erMLalZSmqGaOz0ScNdjv5+8t/t1NMJ9ONDn+qsdQEhosaS
GDRQO9a7WLrgLjm7dPGE6OhM7r1GdF020GHiKYbpnjH4+/O/2XF/ff5TfdVc79eNQ00hGz2i0qRC
9lYh7AisMwis2EBM2o/OHWhWWA+/OZhedN7CFuG/+y2exz8H07m4FIaW8dVz/F3OyQnR2NeNGNTk
w1lNySw8d1SazwQ6VfPNafQCOPr50WLP/+eji9pa39+OahOcf32xlHCiuRfid7AIsU4jPJMCJlYW
PM+PrIUVFRFPuggmaBDsQzam3fcNup/eu+nDq2rkxw15OiPL7aUpX2EKDFoS4/tmD59GAMg+uOPx
zaH2qsH48VFPh9op3a+ud7neHAip2vEmUkipnm/BygwyRCDZUE72o4Z5njAHI71w7SMwa6PzQBP+
5lK+bb/+WIHfprr/PIvzPj2f5B3LoLIUrDnFYHE8hiGHYv3NWn+xyeoqbuCUQgLsUZ7eNeV0zC9Z
TW4O8AYNaKuvrQ6Vl/B+OeFVglbxzVd7VXox1mM7x6W/KTWeuYKH6+N2KLQjaP3kMpptWgux3aGW
tAYBjqic1beGFcEMA3nLbB/aNFNrqfdmi5HlFxvbj8t4ethFatSPVXqoCYxZB5zUXIryrBdfGb4Z
HzUmwze7jSvF0eLUKKOZAFG/bmTRqiYEizPk1/ir1xssBsGjxQrJLa69Z1jmdJpgLg1XofKt8Sbo
XK0DNcT4YYGqEKsZOx64CppSMPUOJUSDwml4nfnU8owUa7pT+PX4f0g70yVHlWRbPxFmAoFAf5nR
PKVSqT9YTgJNIJCQBE9/v9CxczuL1E3snmPde3fvXVUZQQwe7svd11qmH117XuLhW6KmH5LBOfG2
j7jw35uvictTO2Y/F6EesFwz7WJUei4t5AJKqS1M3+Cy69tsHfY+5AWUOz0uvfpmSB6yBFc/OfPO
xXMYaz9JgJe5fd10CFXMi+4OACfLwJ9L6ApOK/5Khhvp64zVpDaH3CWQrl9JpjqLv7+qBk9Ba9jL
B8L047YolZqfOzKfoQ53GW2ysM3h0GupIPWxM9qgMFjxGGTDmYUJytOQMoGAQ97+ORhQ7XOAgVU1
cQkci55YKJOHX1PJnfr8Uw8siTzL9e1runvhyP69/u0nbvQ/61/zcE7n+7nUEu5CtDmt8HAE2AmS
AaPstzRbLApvEcyQpcI7aLkwMo2sYqy/Q0a5MayvJidb/Y3CdmUIW7odQ9YU2rhqcV/rkGyjw1XS
RfYHJC4zh4fPYY6HSw8/SRccqlYgvSALao0U0+pO/J5jduaEpWBWoK/SZHOlpdNsmlf79+7+O6/a
IkVJdu5UyPGQSVityGaczZMrkIyUMmnSfJxS1HBMlCgHIybWI5F3dC1KA6bx8OyfX/tNmyYs4r+X
hvl0jBblCQQkVG//+05uL2c1ubQqfZEcrCWx2hjHsyLNqJ3oIEcM9DaZ0JJuIXnmiIKMeYmi2rww
p2plfoXO9O8j9CSR8e9saq+2nF/zg368wpnJDYb57gA55NhYEqDE7nfer2YYH8cZVev5dUhTG2mv
JoMu1v+v9ai90NUpTzonhRn016o1XhynO8KNGWkvb3KfvdJzTP1852PTX5KMGvaP/WXilU35nCf6
aNQegWrzF88ZO/PvpmiRRFHdoa0tlrkNq/x21Nqs19XRwv/fB8TQ4CowmkwmhFgBSCt1Wfa9hNBj
N3of6e9zaGCgYgCOanhen9zwLoENvC4QOvK+1otZtFhVjlInFof3AkxMNx2sADtXcHNDWr48UvQa
z78/L6bz/g5tS++NtK40EOD1Ce0NKvMwnYR39NY2nJvf7/4/E1NrWJXShZxTo+QEDHFcmWMRJXK5
zrh41aPSJQPxI6evmPPbq6BQ/vp7/MeG1E6NIiv4HF3OL70Dtfe3TPZaWSmqtsic1TCdDYfEln16
2kILYcEVsZ5gI6gw3DM6Nc+md7QCl5gMK6lM++vFmMB9ojufSB0OVFPQYJtwtwk/qRrRnbhKyF/4
Pji1ejan8KL2eJ7sgfN5xfg7vXlc2F+aTVEDVfyroT/P5hvBAduc43tiLH5+Zr0mxTDi9JodNQ2n
ervUTWm8lm13lrx6ovhjFQJdQ7UzM762xKT4CKCiPad0B2RbrHm8jh3iv2ljgv2JD0Z5zH8W/+F+
/ngw7wVFPXnJrPqFc6QoYYSQxnpM/Dyb3STz1D/56BjDqIu3K1tgtWSnJPuru3Om/aacStNBeAQA
P+ay62yTOI2ZSzVfrTIgZYKdu7n4cFflZohXpsMzL3DUdTVYtyy4NZZnWmwHJAdP9uVTkIsjHNbO
OMAwEph4bObsGsFN4J8PVvZpAKO8QpKLlJUnUwxizeBHIS8zo3Dl9bCZOO8OjlZkTyP0qoBMfJwz
MJbBeQCQUAa3xc6EVKTRXP1G8NkA2ih1GYE/Shxq5ure3u4Ox+ImPlpkxyXBFe4OKW6YzWaR961S
T0Mq3JiTeXF6pFvI8jY9Y0/M9j9TqD0cxk5Lyuh81xapM+yXjit9LA74Ht+hi0u0J79qmBRNTP3W
7AvMSHCiUCahNZiBJzHXvwtRezxAZm+GfGQhVvR1DmnKFY42qT1p9L2Faub1rdq8WS+WKAD92wA9
0SVhZFr9GAKiOqqH/n0xthe6gaVrqi3s5XAYf+WQNNir46ZPZtQkCfqprwdnhPBGDlCN5Teh7M+8
mn+Gr3lbcXq5n6LjSePd7q+GLUSzLWWTmbDjQYrFReSkcrCtycA5UfyJZN/ynYZL7FjLhOYE96YR
6hEW95dF/rEgNT/rmBaVdCuPPKGrNWh0MImIT8y5Nf9qduqepGn+Xf0arnTSi/2tVFh9jc8HwBuD
rbgBzJYm2OiIFi6/Kc/8BNX5d0hhqn8YGkmV1GMlvu9kr0TKEHxw8u3hNJKEaqrt0MT8/1rMGoQU
tqoq6iiJ2F6qEc/Lu70qevZ6vSbEhsuTovzX72o0odKE1HrPsvpLUbRc9oB1APPm8x3vFw8wpMxg
hQ69gSYVzn/fgEfL8l9zrBmh1va2u3VbBzb8UX7i0u5vfRx73L6Z2IjRqNdd9ixRcN0w8O+w89+d
qJmejpp2wlPF5vf7DwQfPkDYnmWBzgYzbYTfaPHZhXgF59am3+Qyi+/667trNueWdVvnovXYm4u9
Mjyduydx6USpQYC7MTHfYCUPRDmoP+9PGwzvA1H5a/i655OFitJqMzz3HukUaqJmXiuYkCawLCJ9
e6PbUxQ3G9b8ib/30950auYu2e71sy4uHOkj6NWoNXRnM7Ii1KJZo8z1CXR90O+GUZ/ttEJFJn08
Cq65UbtzJ6WQD7s7R6zoLVHUpajHxbiBlEjLV0Eo82aYlOZZOF/WtOmUiZ9dX+c2oSwN3bro46iN
HR/IJ22jrbjvpM5SROZwEqkq0R0HNRaq3+i9Nv/Xo9YuvrLTMWz7nUbV33A4HH+4d6CHgAdlAsDA
/loCULgRJzcdq2cW5+fn1m9zzjZoSqg+Bh4nsKmdLZc0vMdDblFuMmfkTZMX8fQw/xy1dpWz6iIb
ZcioXb+/Jhn4Qa1OapmzrWWab4P39rs1J3XR9K3iW/7a2toNvoSHXD+pMW+3OE8fi60AKGbB5HNg
OXjQwpHjY6dfDUfq6aP982trV1dvGee7okhijW2iOYL/IWl8wxOHOsCoT7AeZ3fgvb1l9F6JemhS
N5ztwrQbLlbDCvzyXqIkasslK9A2baL+9RporhcEeLkEbY6zI3DrMTadNk1r/8yQ/FiDOkykaEfN
SMJIrL3IuknkqjHblNuaDilUXlNCFtwlreGL2w3Xud6lW26TJInOfHG/v3KHLRStWHBip1nH9kjJ
YUbmMDHPe5RM2/OvaeNJf/7dlOnTuim6NGruUS4nh/haaupCPBlrqI2AfZ3Zp+e9FZDYmHSiUyBw
85sjJFX85N+n/T8j13ylY94OjRK9CO4YUboANwFaPtp92Y/Mj/jzY3bv01+EaZuUVN6MO48mnciq
4KecQ5X4KopEDy/AmLAmN3mNDyv61+RqVjbsng53EhWqsLIcCNHLN7xZcNYqFjrXGf3TlWxdXx8A
Ij1RIiGvOa+UjWGCR0cX8gL7gmCN54Mf0uAKT7vXcFWEJ/3XDGsWeauo0Umr2Lj+KqF5AZMMx9mE
yMIajbgiU7sJsXySvwQXlP+zYeLy/vA0FSO+H9SjIcwE2zUc4tlwSlV7YNHZQRNKkyf3aIb96xNr
VhieuYTOIfGJy2E4hckjHK3zxRWlwMxEIm44hlVo8IFSxvpjTB39ESJo1d5CxzcY5I4DHvKV9r/8
je84r+3pW8fcLmgZ8wg40rdeb+C80vkNfEL/IGCmP3/pLo9v9HRs6AHbeZcbNQENW/b8LfvPAtbs
uxIW0XZHebuwbqU1XMfgivhmHmwQnsNEXuaSbTe4heqzmPznrtWNe9SGrP4sFvHCrlUu/jCUL8Fi
Nw/Ee0YZiJwLQ2PZPvwVpKYE/m0O3qjcbfj858b9/35+vdz4pOx3B0rDVbA5jo8s4mG4IoAGKGsZ
0BpCqR3I0AHa5LA5D/AMUYakuttSoL+he+GRNPpxendd1DrlfaUSB1JxpFI9RwKUDJ2HC0O0YjnW
fN61ccsbXtcHcP7rFP8YuLYBVXXZ3ltV63FtaDcyenjHSmJ/7M5UbrSAJk0NxcMFL603oMhjlJvv
zuH9DeS0ZVcQpZhXCCktamypjfPg3Pn6H+3LfyZY96HTuN06hMhe4kNTpQXYBLCcuCJouFAONJJF
0w71x3O73ySb/Azf/rkpjy6jH5sC8dT5ECUcztRZrSgiHIPW7VyEKFQz+Ob/zTptc6Lan5QZU6hG
EgvQONhEAiggL0/eodG1f3pHfyxG7T3MtpF+kSuZ6yJK9sc8xjPJ8rrO5DEFUYLtw07YZBmEJfvj
jNS7JI0iidVtyRaIx8Z1IUMHM6M6zptpjFw5dLWEzgYmMv9/BBj9uBed2kt3u2nnbUR9AC/d0B6q
zgEUH64+qzub0QdOv7WIpHhyL8MttdG3/nRqOHfN8huMQ9O6156zs3KGchYKFvwQIrmbt5BfBW7y
QApfelt7P7anjcv+1Db+2Ozai3a/ZfTr7lR1MWTRWXKklGeeZ1KkBjZIyVgTw/iThkme0B8D1l60
6mwo5+65fJx3nPwqWJzm4EOmaSGlYDmeOaNmLTBx+EFpLZB+f/OF2mDDWost/eu01d6hG0Ile73A
IgERXsbkScxg0rVMT6CydI0SMwOONN6sp57mj2+v2cHzrnOUtf3joOHviZiZHCxvgGhNMgfp4G30
3sNXaoyqGu5WvWVLjzUpCkNxtwjlhvB80TYGk4A5MwfkJhzyADHEpnN83Ian9wF3/7HOunDhfli3
S1dtb283RaUGGChKvPgZeAxZXgrrPx2evNx09gse2v/lBus1I6Zf2udQkzlmGLHxeDG7vn5DYjkQ
GGSvx5GSBiIR9/epajrbDzatH18btSt1Kx3aj3dutR9VLr7yukAvQ6YSnKz2ncNNQnAwKAdIIQz2
UDfQGnIyi6NFZBVdINVt9LjESf5rB2rGTe9EiU4LurpoefQAE9SJ5tmYHgDd8Sj0Yj0ESkkn8tQY
NQFy7ace+n8OvF4zafH5Uurnk3hXh+NiNKZRkdzffwV3XSsiuiODTYsJpiaebsf04wHcfDXauAbD
qtds3H6rtiTjylmIB6sVh2ExM6uZMDgjfF1GbCryetSv/rXmNRuXK52WUl449V2frKYnArtxZZ9I
w7mUB8+CwL1OAvf1FSg4n/XetgtRacER+PoSXeQapBeCGmNKymr0OlDGFLQw1cbuvKcw8Q9TrNeM
oFRe0lP3hBEEoAapXyeTawINvgiiBrjDtwX1rr29K5zC6bTxsjSY4Eev8I/LkmR6dRCcCTz4pGlw
Rk9z+uWxhukLxgGYSfRPjd5z88Wf6osvX3ml9IrX/+8722Sh6nRE6jWLL61U2EaeAlr62KQj8huB
9wqvCq0CVKsdyNM1xtdP01Q/Vt+omcbUOGz3R6iVRSxJ1oJ6JnONMPdiHUROYGpD5zUVUBOox4ly
f0oYGuOihnth1GykBHWiej+z/317FXqZ2aIyEm4Ui7KXnEZZWBSgLl6M4zkAxDdwco4n3k5g6+dM
xOt57rUM+lQELnMdvfiNeFSD5Xo0WfxzQJQDJ4RbNASRW7MxbM2VugH0JH1zICApAhZ/8yhMo6Si
4VyIj//jDtcB7msCp9O9YPTlULRhiTIT4QmCB43uyF3MN41v5dPtaFMZAcW2TDdEzWoo51K+HfW7
uiix1IQhtOcGGGpqD8XHErP3pgBwTef/6Sr/GLVmBI7lMZWqA8bRtk80Ubii9KrdD6iHnh3pFCS9
7gjktdXf2hK6yCYiIg0r/dQ7+TGDmlcUa3clPmp8N90IK4KvIREQoR66zrPPTxKVsjUibYZAxnTT
8PHP36f/DF2vxt1VEWo3ez5+iZBWbwUhQcsCRiKTh9ql9T05+RMAEjQvzZHhvqAFPt01YyJPQYEf
k6gZgoN8DPEaxCRu1hAZLVrEuztq39h4zzItqhjK13wIE1Bj5PMcEfgxdM0CZJUWFreTGNpedVl5
5IfhBSRbtrPJp3gUtRKMj94VJAiJfiN72eAx/T8mgDgW/MsGiERtAltdKru3rBAmSBfcy7ToIHSK
zpQ561qTyRtZethliskDbu83vUFPixTaqEf89/DiSv4wMeH2pIet7lXAUWlJuYbIJgkClw9ue4Bm
rHccFKLi6E69aNOxf/r+/Ri75pjd8kqWk+3t8f5tR8AxY/KFFK94g0E0wdaK5pDp/9AZ+jFszSXb
7pTzIdVY8eVqdQoA4LouA2PayGKNFHtk+HO/Kdx60oFA0Pdj0LoH1o1LVcr41tzt012/GuMQa/2D
nQ3jeQwK531SDvG2ozj8pdhbG646NdMNl/15RuvHJGr29aTlRXJss9n/5XDQvR/PZ5QKfIItvFg0
mXuUMv5t2x41779ekR9j1qyrkcShrF74cKAFl6zSYrZHDG0xdJd92Epo7sl8vHI3UK4OGAu2ZvBa
ecSBDkkPnvyNjJo9moiNa/HU5ujQKXUE3+0vPep9djLuSZqIe0eZWJfGzMWHaJabECA51Ev3XnpY
24Yd6D55U9s0ZUI6xW3XaRT497qdy47UaWlHFf4tm0ZawkFe9UdivvyazSDNabto3Y3XVyZ1/VzC
v7BAXe5IAdW+n/bIa1+QDoRlZZAy1dlsPyWIiV9bwas8FTV2oT8xoVwLJjl0s1PlNDyQMMsmlhUJ
4dXpRrKnrHg3cZfZCWVPDUZaxKDC96+/N/1ZEV4bhSBKIWQKwSB3/fczt62qW0hRpFICg0mhwO08
UiyaDtY4t0KX97szgL8vNdtrk9JmkJYYWTsKiHUbesbI/Hs2ypMYrE2dKsRjBjXg7TrF+01R0uSc
dtsL24XK3oViR1AnUf0P6FIEL/MplKmdUcNWP7Os/4xau/Hyvb3r5DGjSj4itQWMlmtaHXVH4z8T
2ico4pxPgbM6ThPC9OzOIcvUQR6EbivOU+1N2RtKpBa50l6QPhV5Ic6PDSkTReWqOvruvO29QmIX
jtZd+HO2F/qfE49mlLhnlJ9wtwc7eAZz98v3McInaxMiMhhaTZLwz8wRLcokkyBWFHxINfvfSU5d
rbW/tR9V+Rn0hB1Tgf4bQbex8DTpCNW7IzhPO6I4zBe1I38fjGd513an2xFqD4JL/nGMfzx+B62z
v+6uUZtkBGyN6/U4cNOX4ONOOS6ux5Z22cF9+opNGr378+KVI2rd6RKD8b5qujFPgDG1pXQNVgJt
Ue2xVj+mEmp3Aw2PXFko6AMJTiHR3bnWjtb6sIAaeeyKemG6OxMfkgLhkL1t8UXtgmpOIuNO44P1
WPya3YZiSe7SxfRMmF2NQU2O15Oy2G5OSL7p1HjHi92iC/MkD3VmASjRu2FESCplKwUyfBp9Q7uF
hu0IRUMQ++PFnpgiZZBY3Z1ZSb58Q1DlYGmE+I3Mpk8iB2arqSjmqDDA1NNKW0W5yq08U3hlVjYY
z5h6K/VmGalLtf538faarfa3/uTmlu4bxVc9ROYMCzLx8mrvaN05j5qQzmdImIaihGCARc5Ir8Nv
9/vJaMeh0locY9yqVdShkEFenDnc61Mw/DhTSBKE7ucr7TplZmMNC2sg0u1YwwcUGbnT7tcXHMBV
kzn8FW10oGpWdEWm6xz6rjoLbBVVcavINZko62ZdXELvDwCh2aUvIAdBPSTKQn1qs+2/r9tvO8zA
aBUQ3ylUGWh1JtVulhZJVd1lLOJSEEi4ItQWj58HDLif9KiFbRjyd2FkbchaZBV1DnF5vDFk0VsN
18BvMOvoiAyZgx4VcH4jpiM/W9wf31gviteM7fEY7SoZF0uUMoxTTzi0KADN/SZQ+7f5Eh8nrAVv
LBasfsROVZEVRsTH7c24bVFpa6lUm2bTszWjYQDGL1IZdPSR+n7LTczFqAvSmOPHF5Ry/L23PKR1
tICmR85Ti1YV7UF7/O+TT157272lVWvRZy4t6OazYAcju3nNg8K5bNFCGnY/TxendMJNu+jBab1M
MAuJ0Di9w+4sIt4CkvQLzU/QvgeB0LPj34UolOUVlNYogiIYakzvob3DXz+iu2USJfI3gzxlPN/N
lVsAPXzYmcCUJPELOBv71DJ4csF7bR1hNhPpgRwdSIPSte13V/U6N7NK7aiwO5Mc1eF2oCZWZ4cn
2i5c6RjIVOjLBKI75E5Dq+tAxR0GWwkhw5EcuwmKJ9LJ07o2rRd7q7zY360rHSYIql0z7xx+H07w
MvCvtJ2FtssdXdf74NqvDsNr2+fnltKXolmdNxWCtpPTCTq7/oEeTWsW5Kl/aply2mvv+F2zztXf
Qw9dzbapJZ/7FFCrV19CjXMRdKKenASHI9N+a+28+8lBkIxOkZ0VQUGHbvp3N7UXAHqZhUqBMYnt
8I2ezll043AU38hunVlmgxRnNxRTRXRj7/BHYduZnGQr3FEfYAYoPCxYzTLFK329Z56EG+efWAy7
I/nf/FnZyejts7tMbuto6MrQbMMPDBZBLn7+md8T7kZyy0SikE+hg8uAMPh6traRdUFq05JfYRNe
7Nlz5zCvQBzn7GnCWSigC/jAm4VzmW+NnP1a+8glkUnY2fdXzsG3dhYHBkrm7wB+7cjpot70LZ34
OZHZSQcPkqp2KrR3rQX3AnWK1HAgDg+v+ICZxUFCGysV+pJ8gGyhirfv8QNj+8Qw5lFxs2+IYC8p
JUkHaEH7BQkcOqogRtjDjwBW1PoQa8RsEb59WRggBziYNw5hxv/mtHGI2aWoCNgF65CqlJUtrq9k
do8vyfzeMnUocFLOK9SP4QS2jSvLxB4aUBA/BjgOxeKzNgrP2b70OrJLn2oAFKjsmGT/tuufr/7t
6hS0VCdWhZBpaGm3Qbyz1L3byuxJd0gOVTAtt2zj4mgvL1VG2wNCMCeryBxOmvjHahjn5qEFh1AE
PQSkSAXkILKjH8z8Rm8Z6ddukC4Q6xzcvlI7nSvUKDjbAFmsnqCc2O2G70WAssVjjItVTKrvaMWn
WOev1kBf+j1IIfDhpCCG2MUITbQM9pDQyJGLEOub7sUjafrWcySyj5E1Ol9N6/1lHsHJORU8TEef
HyUDwnQj9z1By+dgtjlLhanGpuG3T/13ybsF5Xx+nM87/sihwwQOOvvtfT5PDRPK/9K8wumpVLZy
tvh8Am3DPZ/t+9Y6dVwF9ZUDS2iGW7ML2Qtf692t4o3erEufG21qr+43aAhNzdf3uyjIGB3uNiQR
OGFb29J7auThp/awsnt53kKuwLverXskeu/UD1zorq2pdmLdLuR5Ulqo4XhOyL3okXXFKiWs352X
X0+APaSO+ZKv+REaHNV0irsFRC+h3eZ03swtHA17VIgu34iBIRSOjF6A2OSGHuvv1sftLJLWWupu
58iJ2xSKSgFBdEKFnBG78QusDiXEijd/a/up1OcPeagdz4ixY0SaaY+SXYjIW/Btf1Ua1Qa0N2sT
anp9QXFsbdQZ/OR5ZrcLRw99wsio0zOsSEYs0Daql3ZrU+bWsfWS7Swl79OheifHWFBwlI/1tn3h
B5HbsQugPaQHaUjb6/xtev64gvPsvm9mmFvnjxSeG48V03agA60dHCHM4ksPuA1AlGY03uSYJ1oH
piSuzn1at/h9iKAfzbSyr6qNBO7J4bdSKeEcPL09isQsul/6jiimSgaMLehj6ESYnmXKvvzDix6E
s8hmFa5XPxKrTLXeDV9hnjOpyBDSb6UZuewgO7dBPKHo9BQEBHaLqb4zv7ILJB6+/BZacndj7Idp
p9eSnRZk8S0LtajrzlNT+64yTUSQTk4uSqS1tn1NLMO6jy+fCIJy4WQzPc2lMDiglbS1z6j47ubH
na8e/cOtVxyP9rKkzfYiefv2uvS6+jis3iMYb5ANOfbbx0GG2kxnEKZOJc/BaGFIO6reXqY6JpaC
v1/7R17sn+CAoFLWoOcnNoDLtp5PDLN7alSXTrXoa/O7e8rtdtsqTox4disX9Q5kkAJj03YvsEci
DUuQm1nrk+Ej3cJf1wlkK/2FC5P/qV+45iCedY82MqyDEsHKQfwura9WfLNf43eja76F8DUknhNr
bsfcx052RowlIekyisDr5jvHx0bEZGrQJSWL2rG4C7c+gUaJ8XX//vDfcLn4cFqjtY5GyIhc3r9e
jl5I7XMat6qF6hXLarFzKxTPO73CqVb3LeJ9squ5CR9moC4NvhEFmhdCQt92zkEXjUi/uxRq4k0C
LM+8zh/Twgv7d1oQe5x3O62q8ARlW3Fk3lcrny8mqWLvRjcEpNqWj75QNfl7OX5jHGI5BHgsiobb
aCfVxo1LPeqcMzHuqp8P1h8fPIsLgOuZM9gvHLjxsNona1rQX9cQvP9OW9bGroEc5b4qdeN+qkCu
h6WVD1qW0csX8duYOv1AgAcwYo+ySTI78T7MmURDbNE4gRp0XkiI4SgXPn5FKYvsDj9UEgcFPsXM
6xLS0GbZy61kusGkfP1/wwW1j1f/Xfgq3O6hEmNscMKh4Q2NzVp9WVS+6ZmIoN64TNbLC5VDotuq
N7jZo3faM5rwE/l3q1ttGjUoXZH0zrnVzqvFUvKJJHETRKPqg1Zhj7w95DkilxLAnmNVdqWQ2xhf
Jju0WC7W6U1dRrJPY1biIQnEv9+aEvrLdtvWXMnMRtXWvA/GWW+ckIKlZ/KGtXfp3B2Ncqv6jk0V
vDzF+9gHgzTmXZZyk8rdo/nS3VJL0O0529A8BoNL6UjDBMnnN7333rt68wM2/YsiwrdNjBjzPOlh
0/2Xl/csGPWM/i24ThWsvYwaAU8dhzex9JvQC4I8ouH2CBT0lxX9cXtqCKGUVuk9PZzZxFVrAz3g
aXG3XU4RxCTfFzOz2TfsX7VxqAsTqEAynBaNJk0WR+X3LDq6CgLWoaeodpRknThSrlJxjyqXc4wY
IsFM6MKGASUy3bl/f/WzqFWjCayDDEQbZbJuDRumlLtTqvmhIhPS8ZSNjMpRxqEJ6VF3Olbq7b32
rDUp4MY+mvIoGnSHnU+tF/snfCF8nWHyHdF3I/WR6EBJtmFyv4oBOdA/J1ez78fwIl93xq6iFlWf
31dwJCmGdd2/HGfXyd45DlV0T4BtSIkhVIw7seGQ7baWZFgFQdeydxAUBxyWzO+su4uGyT0JsX9M
rl238tKtKOPdbl/BnISi76JFNcLgEsiCfG0sQrYeqopL4mGrFWwHrQg2vffSvN+Qrb35V369MBUf
kntf8loUNv49uafHSEGuRxXsIbSf1UxBJ5flGI23khIjxVOQcZTt73sPUsBXXINJo2zrE5yFo/qf
4Wp3h5QSYKDEcF0YEy8QHCEiSQSFMnVORZnutVwYWc2mh1b9BdOK89HhiHJX6Ppr1Wy+2tlf9vGV
y/Igvr9l1vB4EMb//A5urfuU9RG2ut+IRbe91zf10/Ems2gNuEYF7dv79o3SSiVz5qKZpqnO7TfJ
TW1utYtsqFmZJFVSwceBahB0KYPlXXRgrzHLD1bvh7SAp06+U2+7Dm0YID0SrSOpt59Q6mSs3l5e
5nR0NZg5REqeWBjwRhIv0HNrv8DZ872qVPxRvMUtRMzm2UF2SovssndJF5fTUPFaPKCIw92srWFB
8lvGgM39OOVmAYVrdviNxsqyBVuk4vVJjdHocgWip9sDRlmis8WB0HoB6IvQ5nAcHOzgOxrOBHg0
dtewYIgEiBahkITyTA8Ty+tifmg+KEgg4JpTf5KU9ifVr9+z1IJvea1/rjKn3x2E78vC9KF1ouJc
s3DbL+ZueMBr12wIza8PGoexm8zFT4KxYzJAfWDiAVl9n0LcP2vhUUNC8BiAxCBbttBnCvEER2Rr
0n4RzcYgoPzqbP8yWxx9d78Gs5rNdOQCv/iDQpYHCo0loSvgcQVq89+1g/BrhW20cvQWbZ97YlSg
JUGzeQDC5UUMxyMAP+kuSLhPIO+O1qP5pQRq7VBNvoiBVhYfY32LrwghgH4RHHCAMt/fyQfF/p/b
4Np7zUvz1Zso6BlCI6WaVY+m5XQsWGNRiETN4L4NcmcHdx5o6igNyUqGg3i/2l4IBbyrla2Qjpdj
s3DlaWFvFbM9Bei+qu4NyTP+8bVwjSy4fSaAH3SakNLI3XvvtWV4JTh4Zf0XWhH7L9AZOzvnujdb
F+uFGhhivoQnmepkY6QCLPnHy0hqo8qe372D5N/ug3t7dBf+JqwX3YXSspTRsX+f7EvKVi47c9lu
26mjffX3BQygSXdGvws/fKqZ98L5UskDHEL/b9P4myhHXMwuuZ12B5pJMPd/nbV7UUZXZFfLBfJg
pAJ4ZeH7ID672+uF9gG0cxFiZjMgQsptBDNNvLXeRvNqmExvoj2eomTel6Y0wDPv4+esaqZM3xnb
zrGUS9IAy+F66O77dNYKXC9QyIsOHBIBmnXEjPpdYu+m/LsqXtK62/Fz+Jq1yjuXfXWWGV7lXrMm
KZdyfXI/KlA0UDcvQZ1iJgwpNThwAY/AIsl7ZYMBSUGrNS5s6IHRkZmjk1WYoXUphuqomrCbTZIt
KnSgT+aK3gm5bE2h57rOdJSml2qfnzslLlIcCFqWo27D23Kz0RItAIVH6fKYeB2PF/ksyrwrVzNv
OVYHxLdtXUGJAnXnZ5AyDZfZAduhczUdArI2/0ljq32lsMfI+ku4X3Z0l2xbfNG0G0T2kUttRXTe
hvYGQGfzgOw6H2zKdE4bRvyy1L7k4D5O4Z5KTSEct85GXbNYws+uMgmrf3kTqEkIjKIvQqt/7i0P
ZJyYdnbkG84OEMwZQYfSOm+Oj2SxVMAsVW5QZnyU7SZBSyhsI9E4G+eS/YHWC9USRJhqb5hB6Xab
HewbmsX9yxxhWU2FboAqyrCnWMhG5BCZmioWwwl1qKsU4IoU1IeBh9kSyqMQ129bWh/ZLDPJBqAz
L2g4Wwi8wh+0IrSp3PVaEmR3633LPw1k+oOwF6oLoyPaes4qDxGiaPVKSwe3kdzhtmKmuY0Q1c1c
LQv2Y1NahtfZBTfZY0GqcgQpDQCBFbV4ga/nHiKIGj/zaJ4QbXG2EMRpQAeWUlqVWzFc9J4UVnb0
siOgReYn91EXLWZzG7ut3LonbiulYj06slaXT/wyEGUnDvbmFgJjf6+bxx3PheTuUvdm3sFtbcMp
cF77FHfcx0s151dDR58IgaqIslJTa7n8y7vkafYt8b/0tjnVpQC9OuCnyf26yD4M5/jxtVHZN4Ec
i32FhwMDxzdpMO5wkr7s8+sUgDHuzcP+HCRw4wvWLdrYh8UmNfu2bc2NPoit+Z7M8kdR5Vc8FHV9
pEP7wCZfWqC/HXhVHJxH4Gx3Bxus4TxmG0sMlEGvDzu+SZ4nLydGa8HKHM3tedYtJ0u2SLZX98e7
u0SBS+w53bN5+F7FB+jLIi5C1AXCRPi02960aTHuXQfI5hA5Wlv/VrK8uX2BufhCh2THKy3p80wB
hVCk+MisM7+rQ+YSEQB+i0zbXBvhcCpUrUOQoHm1f88Mu3T2o2M44gjeB9HdNnryIIZvlp/E9J0T
KakU5l0bVYAcrWsUAo6jm6NT/XgZtDnaG7yGDNx7UBI9omI7ykZkglAeuDm3ZXkwL7G9BTfWHM52
iOBt5aTviArDAhE7aWZpXRPx2mRxHZxi+3A1d6FpHO1oFo0urjI8O7Jr9HDK9HFnGG3UaTiEHX6Q
jggBz8uQ8z3F8enGZrbpjot3FlI5OjKSuAYox3aUF5b4ZT/td0ZyII/DYXfMH2JW1dbsHHo5drJy
UUHmDxqYAFTIsQbQMLXdxM4or+eQ+Xc0+M7OMr9T0dmdFNipebLCEh1L56QMuFuAeXFun1TnhLgl
2rKxVXKO2SGkk6fbze0k7oSG5T1ZKDOopXDdjI59hlGb/7+Uufa5u8vFCiulWGzOxM4IDqWry8T5
lgSUf++fBoiQ5vyXqfJAH8QlxO9TO3aWjCQAblngouFL7oYve62/xX68Kbqb7qwcldIcXQpU7F3l
6LfZf2RT0Xo4eUVpl+dJJ3VUhW5WZyeBqPPiZ6md70ht+FeOADZa8pQZv9UAzEcr+QT9rI3w9d1s
o2h68Ko3CfT9izS1q/A7AvDM6dnJltl7pxJW6hKo3x83p+id/U2yTjyoyT9KLxOcbNtX3ZYCcpvO
FYbVxW18/y4zp/g/hJ3ZjuJYE62fCMkYA+bW8wCYebqxkszE84CNjc3Tn899jnR+lVpd6lZ3ViWZ
YHvv2BFrrVjhxdabzGZ0zGz/Uq3rJeNy0vXLkbSPg859DfJgZh6YhDrB5DwwRKuaY6rhw8z4eswR
MvdKDeBXqdf1eub4W99565UxQSMwV0oc97z08vFagz0B16Z8znw87ihr5fl4O75amfGKE4iZT7E6
ocOSRkrpXP4uNvTyVYa0kvV4JcC+eoUhaOlaEmF/QtcZMxLTKs3aDc2n7q86T9Z9PKyW0Z3481aL
U+OMLLL5caNklZG8cdWdXOXd240DNXqSu8nGk1F/ka9FWqaJRrgrNCZbtsZo/zzNv1NbWr0dVkPE
dvsO7t1AaAiKaDAgAd2rqNT4yatPO0dznjoxQ1yus3VyL1/aeBMD3JdauEyX2dfcm1zqr9Z+eZnT
uSKDWY9Pk3V+YMz5PtVIRRe1Vm1mDttUCFXOQH7SlHx1hgs2PMNuvH+N2JyfTcdsim3ymHpstVBP
7VeqSkyvGmvvFaQhW8FZeFNPPsor4AumOfR6w/0boXKDfBzo4hdE1TCKufUCt+40ztNoZryWpTjA
4y22EkNuqhIECz1czbVKy+2JEbjtsjiRKnDwyOhEMr3GnxrZVXPknr6+ibTBA7ifs0su1Q+zKmu9
CvR5qBSiJd6qS/fNJgsE+90zOVrhzGJ8gFYQk0JVXKWRWy/cjDN9xQ7rvByq46VlY46SD9o3ALWf
RW22dMHxjUZpv+fLzw9cTv4tq5NYye7tNVxGvZ4vhUdnMA1+A6bgqxAfo5/szi2cM5f8o0lrcaiH
x98CzJI92S9YidsWvwx4KxBYZ8aOdqJ9uE1x7VSZZ76P12Kjjivguc9JFpWEHMCtjrk0lFqvwmiZ
4AwSxiPyBO4LfvDy+klXorPYBpvqa4aswJoxJDRP9JApFgvzE6rheuoE11wnEEBBVaQKC1DFJ2E/
+ArWJYMfs9tHIx7yTGGL5ZcGNxGvuJwCyyYPdrfAunliTC8kQMN1yGZkAe0y6sWEQk9+y/PsWphj
TOOZS39oY0XeBZ4E0K+PjORBojfal3ZgMTCLmZtTDXqawTSkJaN9u1CGlX7CDy4fGTN9fGXhWN3/
WxRJ71GlJl9E2VDUJt9z5osiW/h5K0+IcOC/Y3h83yP2pzRMPi9niswAuuVzM1F9L+VQqhhJL0QI
PiKevqwK375XwGh64df01jCVa/7VtVr9k/nmwpx59SW3GqavjNWFI2qlyRM6ghJBlgZeMVbT36JZ
T1tLGusRJeV6sglXMnkV5ONq+raEM9TjbGLNNzz6/K2MrwVzxwOF+Fd9F9UgW2Lkx/A6oVZTxq/f
ZeQpSAjmQ/Atvxm6oI1XoT4nG47tsRFxv6Lb2IqsxSVicpO//SzIvaJTHi1JuODMupdGLtIon58P
o6stThjBKW3hJJxeIic1RwhP6/8ueGKJfIseXWJMDlD9Zsp4mRmDBTBQ/Qwqf8GZ3eqPXS6n38n6
OHJE4yWrGKfmp+TAXBpNtrqxXTKTolUmtfFiCBas9lJYll91BarmB1odKf5Cibi7EJzfs+Vkjc/l
keWBv3H2K9toSwWvVeuLv2c0WhNqs+93RVQVtKeReR+9uTTaI2RkxYP4bmRDjU3DxYuJ4NJ+PKWo
ZsbGHuXEnAlHxCF7spy6sTe75meRGVCdHucEABxeGcjUPj6PaaUUy/IxXQkbxnq4M1IdG1N7KxwC
lKS2XPZruJ3DTkA8AkbGFLS30THYOwEw4A/ZQRAZpZzr6YqQbY2c+RPne6ILsEnCZFtO9WrhTJgg
Qfb7A1E7P3w8kuwEbppzoNQXP4X18SYeOE6B2fZUyS8NKoY3yhd1tIxJbx8c+8L63XNSkiZEsRU9
sgfhYvo994pezx75N3/PDy0OSa3WT3hNZXLotxOPiU+JxXNLQ61+EDiflfLxxpsQ1wR7vkwLRUi1
0TCOioL1HL60/JLjdJ6qsy1BlPj9+oeF9j8Kv7G9drlahwYy494c7ScSYaGulHmlk2z0veVnbsOn
oM8rhaZWV8Fu9J1E6uxN0ULA33aez2AOYAcm1xMhP9dhmkjjFLAFGgXFRTDJe4ZsXgt/ccLqzdAe
6rApkbBglFW0E9TmJJCtwlbZzVo6tYfp8oUyrf9dnGsOjWbb7jsR84Wn+eTkUKt7sOJ0V78DM3Ul
HGYkJbKRtTiV/r7gDXp7KcERuFzaIG56BpYQryckOQIC31msjZjpXtXqKFan1V5+Kx/JQ0giFQZH
FOpf/qb7R+WD6mXqa3mpjVHjrJLjNFA+dyCs1lqACaDzAbhKlO6jPXEXZv66vHxi+Y4HemRMI+NJ
Ap1o09ZIkUHN1DrRGwB7UW8rs2Vycq0CMlWJ2vROdmvQFLyUMlHR8Tz18Vid3HPMiqlx38wuV584
C7RG3WhZoz2ZG5XoReMFoRNXZpIo6GQKYj0ByS5L7fNy6c97yUq+T24vxixxrSzPsQrzNGHs8KhW
34lJzsvnG7+U94xcYHIHKuYcStSkG2RibNiiUP1Ne+fihUZ7o/x5qfW2pqBakOqoPWU6tqGtEl5r
BvXhsHrAfj1ai2Ys8j+WZWuU34vlYhMeZ+spuo3L24GdXwVreftpkL3npB0HdMM85Om6tMbbwIyW
baX0F8JI93hfZnvfis8yWzY5oqCVKc3gtbgGNxbVCXqaREtQmFVqtREgGy7VYVzbs14pl5NKkwn7
25CBNuyc0BzbQ040Yr7A3JYAtnax+T4vbMIzbWtII3aTTWGlS6JnnSoLj7yeL/kV5dLfVnbVYjqO
Io6EN23Vfp1qnSv/THaVVbqSDSEz1ce3UjKqUh1nlvjzjLV+sziGJ/G7C8lbuGXK2CFy5l+zS3Ui
OnVOxX6NkENB1En7/NH1quQFIlPeiYpzEhp7/JgtkFkpi63+XL45kQAHAVLRxHzN9tnS35dfhKqd
vJQPb/LaGHWjwSB6OxzpCyp6UhyQTKf6+kp3HzVbhsALpZosZSqc3Cip284vF1EcIqhkmbDet83c
LHvFH2P3nhCma1JObIs/gsqBCMGGVnKg7feRHc9RiynNNUMLcxjv+rHSOqO5GizHkKzFsnVEj0vr
VBmuzOy2s2Vznaxzq/5uLh9zAhaLiN14X+Nzj9TjJ/fVPlYE3xJzY1Qr48r952t19MHf2XyTec0H
jWA81tPcKvkvK3Y6QLtVwXzQMUIzBhNCgo6UjF6ZSl30Woam6KUQ7utY478jQc1is/XVkDO3ViGr
qnMKSoAJ5TqGHILKBBX/re4zvuMuCsdfzncT8Mc7233KCluhR5RGij9RSmID+qzjlNripfDSCMea
lzWNPERo0S9n1TmCR2ASFbn2aHiDQFLIfNE+zmUDaeDrnB0JHe2dbxIw2vM8t/3Y/JU3/rUjh+bd
jqP16z7IMcGK4YGvcqyjeuxHymSutIXGpxBa/ePj27sk5/oRgLFKhfvEK7hYRJw+9IH+jrkW8frJ
rb4w+KDilVglIOpGEklhx20j0ncm4S7yyrH6jtd1Ybzu/s+k0Obo9+B4uVs0pwvKrDOFzuSjzecK
AyF8VE3zIUEkjgqxFjXaRzY44xfMfidkvDSuN8wuwZYJSQDwsfoaq6j/CFyL3WKuFE/ldSa68g2U
nWFl8jWyR5SJoahHnYpW9SkaBJ9BC4kCsjVib/iScAVtHgzCxKBTi9JIc2V47ZH4WmOj+9TLhZGO
VKqRhmB5ryUF7SKhmReRvRI0iby8cPhXHr4ISiPnJF8VyA1RME5gxnhfSeEH699nohGu01IrC7rB
iOgfEu7j59w/j/OPRqRserP+JfR2gkLs/K0Tk1BalVod2INwURWSNeE1r0xeC+nPR+GL12w1CB73
XCbvMoT+RCemE625iOl9+BQgm6FSF+qisIj8nAdcOB+fv3899c7lYoYPxc7ihHgpvEte2DULr39b
we35iwdkoU4lO+uG3xDui19uTPIL2qFmJku24nECJcZ6qCVOvwrcZidLisQbLIzxPfSiWyQzEYbF
yNClkf7ZzTatmxrCanbyayOxGMTg1EckoCNfK7ixxzrRsi3w06qzPvCnOHSz2p3fwGllJk8mzotr
uv9zKA3RO7pxonHG8hxRm4Z7dgF7b0HzG4uSpVmdu7M0iH9ZHXxUyR59Id1M7/1mWiuKMOEoUvJH
YvcX35O9ZhnvJqkSXX1fmR6fRK5b400jK+uMkSNbmTHtlPe+vWVQnucUQWGt9mfB19JjNFIbkql7
4KWrmuf5VEabWYDmj+FaG16GvmGFFPE41FBazbrcJxQAOS6TUan5Pt/F1PMs0438O9rIvjqn8mvO
6WpuT0bKUKedeVFPhHir/G40iOcC399h5SlCZSJVTPbILkVXqtWQotjju+FNOoe66JbbclV4kqhL
Z6HU0oRxwUOZk+xTJ3Qgq2fnzMs8we2QU+/KRPkcxYUxg4LbSnQq+WtKFm0vuBQoYw5MMz2Cb/hq
nGjxLQIyCJVPoD73C3S6Xg5h9yuiLumwzyLKrPgYWaLybuGtJA3YiucqsEcb1JXlTbqPQEv9dW4+
ZSUZaR1P/0eyohGhTi32iAeRS27b0BKs4FKq4l1wq1vOgDnh3Lvyehi7I68aNaGGMgWrPc7u006d
3X23+Wk2KT5e+pe0JOny8vX4K95NKVaMWEcwui4O6LXAWxBeIPYo7g8KSG2R0Ibb6h2zSQ0JLEKb
7vK7R7lDIvOynlO11nhiarUeUh+8zFcRYPZ4Hy47g62/HQNAM4TceinX0H3TN6gTpIz+wn5TuWTW
iheuI/WDVtpuiJr0ORvlPtoSF9mQb5MSHsnD6MTgZC3Vn1Bw1Ll8FVqy9Tq1Oo+eDRd6nBdacOuU
b3/pa7sWUq88zaAKGWDMett/RQhphz4XxCVOseJtcu95w09V2kws3s2BgERDuVvsRmvEobvwOl4+
t+3msxQYO5zpk6WkM4nE/DACcUiDcfBHaNwYT9qhfEPWyFmdBNU1vlzn7JdUdcqtsBDQW4jOyTeJ
arPYZOIvHRBnIj9HE1kkWzL7nW3E64JptxrJdrDqXFJh347v0VK0x+CE7mwTHCurc16OaMPUlXf2
q3+d4sqVnp5aDhSOnbjACI4X7x8zZRj0zd/k1NV6vxE28jIwgyPXpVKY22SSOu/aATz9NNf5ceY1
xiwk4/DxnyNvgS69zLTPnedRucRoXwtM8UAOZHHwTfXFseu1CRDGMnXry+i3Xig99ewlOCxW5Gbr
iPG06YO8ZXSsjfzc7Z6aYLBy7Pj02U5zbXSilcD0l8K1G479Itbie3oWr/w5VqPf6U62E2qMYmjk
apFKx4yHy1afe6KKqGJd0SZRKC3xKh86p3S5EMFmyiQayA8UfAnQFn/XZmYudpxZ0m9s9Kvhj8GR
LKQ9E6L3NDTwmK3m9mTkJDmN4ZtzbB46t3LnKqjNC2eJX0nbIUdedvvECbbVvXQTM9rO7xHDQdX3
8eNyZjZms0rYmFgITgBwIkJ4akRb2hccfpR5X9KvsBqDdIuciE6KvHo5Mbp9u5kaAPzzCyVlyDTh
mTMzP0ZgTY35d7Zu9BREpVKme8CxSH1/fQ7ZTgCYPES757r+eh0kZ6RU+85+nyToM0P44u3dhdEu
ZdMHEspxzRMdVqobucPQbFFPnIUR6cWR3IuSLN0PhQbnHk0WfqvDdE7R+NMAkXqxwV0ne+I++9fn
b7Hi5o4geciqXN8eSh9J6Sik6Hi5xxRrNHh09G1QwAyPiQpn+AMzQtnXOi0TZ+qxZBttZxJbI7tx
gvX0OdDXsjAaScmcKacTzMyGO5NfDe+5C6z3V8AJdUms9kc6oWbBge4JwjnBx6ldJtYLzLhUAkBB
kNDI9VNsrEJjAhnKNPCxO+UeyoChVFps1bE7PNHKpduF70RuZUsOmKXWHF/e+xctuDaD22Mdo1Vi
4237o3SUTl2mjlDQHNjFr00Yaa04gAOp2l4mRr/O9ObU2v2NW7dhabsFwoe5+gYpjg7Jz+dLvkxl
tTcm5mddueU9pt1lKXgUBz3cCfAboIHzAs1YELEIEC9LtAPO19wacvXe+KwBiAGAsuV0FZ5fsFi0
DhbcHnc0dHCQkRyn66neOo02x0J9ih3tW5PQJC9WC7M4kKkOKIIynSqjbbyeeegdJG/023yDy0n4
yWR6qQemjOsYKwso6GmQoAbE+TexjFTRbDwKPCX4KWslpX/mUK6bAyDfyCkRMXAmRJIqinBBxrgw
xUgTqFHB9KBdLvJFBI8KNUwiX4UZz40pPAM02mPyz36aKTxxk4Pz1PVKvubAybBl2hQbeNQvGjY+
X+Cuoct/imthyJbUKsWG7ozerm7jThGXaabEZAALreJTD9M5RW0YjlmZBelHbDW2qD33slWuQzdd
F5vXOts8r+luYZZfLyS4Ka4Kea28ToCQnqjxqfOFWoLxFUq5ppS5Pb8LiB4qrdwoLs21eBNjhgJE
++yEPdG9xNg8WmYsqw/VFub1m5ea32RjdoFjMAhWCjCkJqL7UAD2W2OxjI+1U14qo3HJTkzJ7J2R
O7ZTk6YJEpJjE5IuzZnsHetvOjKcwvNHWn/IAT1mSsv0NDqnigFka3zgSnUhq7mskYCBufmX9jTP
2KlqYb9Ob0Czt9aie22V/KuwRzDdAG0oPXQwuUYDenWIH48SrZ4Ozr245ZasvDhgFirJExa1vcf8
Sc5JEl1YLmO6ay0OoHBP4thaM23CyB8apxBiLBwadJzczLSF0w05mwkyPwJPfNsA3i0ctCpq8vml
Tp3Ergn668R4qdWXeEnX5S4vVRYV4+D0ZtnbvVbyNWmP9Vm97X/gT05363NiHRV2cAgOVMGV7tT3
3OT2GukXVRMcFdi2OXWEi8g/3IiPOnkEvpJ+JYiBOKdsWkO28r6A6YDKhJT1Cka7BfbY4T6Y6Zpb
E66FRp1vJ9wco3SjZf/z1MI1y5wC7UUQTMyXu2AYO5Akxo9r0eIJ2cEPr595L6fb5m5D6QeRoU2A
w/DZ18tduss27DmWV/2dntKv11MFsJ3OaF5K1+EurhlCo7x2oTXsWt8SBrB8vE2WYA7dgMKkwBcf
p/eAK8KTsG++fYvLGcYbKotTu6Le3UzV+Sl1uBVL3612wrI79aRo7P0tWEKk8pt8z98Hya1oVOLA
dFss4y9kPKNQbR8J2NE6CswFYAs0HoYjverDJxEgvoXLa66lworMLj8BQQu1/uZXvDUiFusl5ph8
PEEWAxO4pA61d2rEH1Wo7PZRnXgZkwp5c72ba3GmDXcVuq9RZS9eV8Nub7ThL5YoroLALD9WfUkf
z7E2P4rejJik85IZNYPxtFNrrDYX2ZPrgbaMDvlTDfGdYZo7n5SoCsLMbxBY8zyaaLPYioXyQdRB
48ZpDPAe6i9u8lfy0uEmskOGlqMhx52yyUhtzbFO4xRxCqh+eDLPQ7vrl0QcQQsFUyAr6pTJUULk
m1LVjLTqGHnTK+Dy9BofaeZJV/1A9JxhJ0KquJ2UKchnRLrp3KLXrNGN+X1U+MyN38gMkD6SUgV2
53D7CPsFs+VHW9GQRCS670O9GZmykRml05J+18OnBWvayYZkie5IS4zhs8CTz8zKnPFn7fObA+Sh
GE8StaXIubW/5fF5l3bTzWL4eAPVtljOdv7Q3gUfzj9jM9zRBqMPd98ONv63qCXXcs094/2E5eIR
XSe6sMzXwSHcsZ/YdteZKwCsMm7wtRrZz33p+OeG9gVWWbuWyFk43Oy41UoV1cex0xfb2BWs0PVd
+QwOD1FVaU8LpQbLtCfQflLiC1wRW1hwWwo26hdyYk8UdfFcsq2DjaCVDtg+5LIeDoEwvQn3zoTs
PZfql0T3hPH0qmNNGyRdeE66le6iNV71EAaiOv/tVjPrRc2eqNJZBlPwCJ9SpPMwZ/zVkj8NRdH8
GurlrURyHA8VQ6LIboC+40MvrNKa75eaTC1OwKi0B4pLl6wsVPo7DzldCdbQ40auz514cnusbF/K
iGUooJchwQwI6Zsfle4x/p2fExQxFc3ADCYbcdlnamo9wcScnNG2CxagCE7MPCo6Pjfjx1NkVvhC
jY6yBipI1ymyCDo+reY7jW2igvhdnaIfH5qYnAjEnWHk3CDU5+rMiGIKwm5iTo/dsRkhDzeRZbH0
NNEj0u3yL0BB0EUyj5GvT6aAHDh41YdxqLIcUI2z8dlO8vcMendBj+Lkwcocn4ofjDDbkR7vZqEW
5jzE4vBR8496Db/O81Rb4kRWX0dq5FBL7JjFOFeBBGqdBb8zEQ/61vJ61ZE8/Xx9jZ+qU9HjODSg
7MtVuM1NfwfvIXl0htqTDVwIb65v6SoA1jl+vQ8YcsYzdHaF5uxJHekdDAOEllTHvdLTxGM+AAFo
HE+PARomzLnl46Cbmm3L79i+CGPzIuNcEZ1PJYIGWm7UhUWrYapJUOqn7L59u8092nP2sjxbiL8R
ratmBUJNPxQCQwY/hXqi0T5oMLFu//DXbO6aqQc0dblWeHuwdFkYdHwrD1bFI9GsdodxDP9/BPvp
5rMRd8/zo5jyA/vSpH9wmFAOue1DNMaSsh2a7l6IBen7AzinvbI8MkCApfYQLadbrzndnd52+Kv3
nS147F1GUVHpxwi2XH7ji8ZXzCClZSUMZqGFx6dMUVhoj7cL13OcY0Xdxij73pY0aCuG0eUVDDZ/
Hf5+8l0tKA/6MRcd1ub7pt08RlrdL63t86Vg9QT7/IPEeGpDkcYmA6ABD4b5srG6eDu1Wxfa01dL
7BpoMLvGqziwtjLxZtLqrDAc259UBnbtjjc/2UKDeJ2O7LmW9PfFMkq2aXLnk0Hrv2hEylWY+CNz
IR+D7U1qbnHoSDFYxHJqmGQr4oNPVvGg0dkUNL2iR5Wckeapn/nyL7LYQeH5pwL0f1SV0h9NazNh
IZTjDAUow4IuN/AM+ZR+G7GmKDtGNDEpsHOWjFJw9ILPBdCDaszDIehvQtjJIL/9r8/xRxNbuoia
vuiR57quZ7x390i35Q09//udCRY3V/+ZnmtBgmce65KRceLu5/S3zkK6X/7yMf5QCSf+p09mMR8j
v5zKkYFWmMc9kEuA4diQJwz4tXeUcQjjBgNVql3lKeicPGcGos7HdN9DzcUacCtJsiJ3zjCA8x1t
NmRLHEulXsAwDCU38HkceQiOQT7V1Kt/h9eDwWOJNPT0V2dZS2UGQp+xoDPsscIIGspqpsbpgzYZ
L8L1sTOtoXsKSfz8AOlvbWky7kxHJTEerOuzb9JicDctnhjHJ1r08Uc9YpLJDGXtZ4vW6q2Ev2+F
TnCEkpo/R+McGO3q/c/u/vmB2TWDQhss1icHxlIrAroDmt+16WZ8BS7Nlz+1m5o/9dBEkfi8AAGb
jGXRfy/Q8b81A/3vAv1DIR1I/mL8ybr+EJyydWeXh3qbGskPqnpSyv9+L2noV/mvRfiHHLqZ1vJr
lL77Q+w7dQWHWF6gEmUkmU54yNAfgnJQs+4jgq7bHCM93gMpJAOigt3AAOkMDO0qvKePlOH1JDVP
sprx459+9XU4VaRzBXfqleb8Ck0Oc//fF/DX5ftH/484ScNuNIjcE8GcKtwxWjpspibhQmHVYAbz
ux1sd4wDZdkx2hgcMPxercQKv/9/NN87oAxo7i8S+xvEWmLo1+RQKlSytP9+5YlNsy9mtFZgEMRD
M2/sE4/+b9ZZyLn/8iD+aCx6Cl0UZSHXMfbeg0qRpApNkX3BJgfbbmOXmUVg+ZptXKSbS7PI2Dp4
48OBPVisdqAhU/iqBWlopDZGThPFt22IiH+SrxXeY7VSbMEjaqUeZqMljQbt9lIOuTHG3Sn2OrC5
yp3Zg+UAXhdYuLiSjh2lzjgEIzTwIvjHJYObp4Uq3hl6gXugv6ERJtExjTSAQB3aO153uJMzwMXH
PL/x01AiPg/7m9NI2eTuSzmfhxGo1CYyKGq+WzMvhgz49M/uxv5hL58F5Uj0V019lzhLE+z0YA5h
UN8zrZ358KTYWoyd96DIYR41dgKo/UZaMPTJY6SdI5Fh8Ghtod/y6cPUkENMrDcOBOZ0su7xp1B/
rJDRXbrpG8N4dZ3ePlB7jV77/V4670d2sCfdeA99l8QKebndTmG4/3vJ/jXwD0vhfzy3Jq/gMwl6
9vdJMm+r/PqJwBJD+ub2/epgmDvdvE4e6/yjTND0IUbsOYYSz7Lcv9oG/Wtf2f+Gmj+aIuPuOX/F
Eh9lkHEPBpE3QKAOwW6CDxm+OMhVVRiv4zMxpdAaDOx2mDPTCavuhTtwgTKzYjgYDymOQPKWLpaC
u+chbN2/tF2P/+20lJg7x3B3SZjP/2xCFJnWNI+meXfgWMLVvTFR/4IZvNaYS/jqfz+h8XD0/hkV
JZkOc0HER2ss/LEZMzEoMuEd0qOi3jMLAwy1ZUZORo71tyGC4387fv/3rf5cDELTL4QqoqHQajW0
aG6iL9iUyOPeqLetv93Gv13ZHw88SatJUfZc2UQZY/rYmJA5WCvLRq4//nIT/y2iSfJ0MpuNmWQh
zf84WsLRS/CnUdDT09qhDp56heKF2itjmJzLIM6PecWd5L/fU/z3y/v/7/nnadAU5axOeM8G/djT
WlgLej2QWumJSgA6JyoApZnTY4S5BvNc/mZMgAnWv66c//8B/lg5n+RZYeOw6A4z06eaM7HQ0GUH
ucge5J/ugVJr9HzzrpVbU9B2jKWRIpg0BETay/4calPQESrSObLACplGPOuGDuIy/q5PI86uFjwS
8Qr9y5WdWJFzG3oXx0i/6OzZy+aUAG1I5tTogTT1n4e4TLRAG5SoTEg3ki0sGzriCQIvuGkib7YJ
rVz5jbXpOXIoJlnoOaRBve5XyfYJKbVdqE+toFfzfQnPkvLlyN4XbiZ0CnET1x9nZALhXoJvwOr1
RB9tJeObUhHFJ7KTXaKVfAwNZoG1VR5hLs3QrZfd48llOAMYErqdOUUf3vP/V628vc+xXYOgIS+t
f3o7MUaUNbXz30sEO8p/fUSyzN6eiaIs/LEuP3LS50+h6g9vwUQ+J1CpvZb0GuAlgtqOnonJ4tg/
IACG/glU1DhEJpT0tVHMlDlNSh/9g23oR+9oK0CJ9VRLQPwBrFLpnUjTQbYooJSl13SfTrABU2ed
LkrGvIYoXM0yk8aMtjEntB7ENoLlyXdDWQdo8phcnl/ZTvp67cUCHdm7G+RraBD6NzwMojOlmnqf
2Y10GyzhCL2fJG6G+B+pGphu40EsPnszmQ7j4T4ohpNNLoKkIe128qc+iYwcUh7RxvE5xZVMRWOA
bACpHMZV1QjXKGfRGjkIuEjCJ6MNsqREf0vKiI440G5KANrk4dSpwnsHpZv4XtX4UyUq8rcnTHOi
wwRL0/XsvQpoLQDAT8xRu+loynYLaM9LLzm+81qmXLUaixg6tlQTNN6vkG8K6kzNth8rNJ5qs44g
5l4WljW6fECOhMAQQzVEKwj2kGpAsaaQREN+FzixR34alGr8Hbj4OeQ/kDfFrvqhX+ZLxpPogvI9
GzpYOg3VoCVvbv7qrd8xd7O8HLzjUNovWlwrS7IL9S6oSEFzGoSG0bVoENXL3Gv0G1vPygXKFkoZ
TT7O6KVBXqdFdJuN2XQX0Zx0RvGYcxl31GEqKkI1NNKC1nAeM61kur/EZB2J+yVTx7toVeAVmS9r
/cZONL3u4n3cW6N7wS31crqLPhcR/fpgU9hpwWkV6C+3IIlrNZ+fy5zF0NgkbZ+66EBm6b3ZGWjn
EJTzqXBhIU0MzNEuWI5UGM9VTPqFW4ArGpvwO9I50JGttUp3Tj2ad/nFqedrJST5lOSM6WulPllL
mxfCNKWkMJcUYfgVric4nUHhB1esPXFL+K01VHvbchO4XrqH+zaLizFH5a9F6MWQjn4Xy2SwogHp
OhYrhFU0Pd9TDaMvngQm81aq3UCRVhfc7NSQqq/TEsbZVnax6w7Vtd1HJKP8GiBHh19FoYnhGiTW
/IaCAn632Y6X+aFBJqn168qrV6E30ufEtbc9SJsj+IToB4RfhK+ZfWfLj9kD4dOyaZV38a1Kkjba
oY5C+gRVT9MGhOHH6s6sMda0nGAIrA7kYPZR5NN7JbL4nbnRfMWbxBJWHy3eNOvMeaqSXpvBtjCR
/zLvXNRTLnes1DvUtBCSGQ3v8s90F0JBBtvgFyUe/842rHQtUqEn9OhXxj/5bSD/A+wD8FH7Zc+A
uEP4FcKgA5/oXER0GNH4tsX9ih9YcJHIDz3CJtyGCeD9fEE5lKfzQoX7VAWIMsn9ygZAMYCh8bkH
7Vo4RBtpoiaHJNRyaCtuLA5sNlh0cAUgRsphVitByw7QSpjPGbEz2oDvAIoPhBK+elMS0kTDTJWW
HcR3y8ATziTaLvQGzmntagKiXa0zrTIDFYUltDKildgcg8rpgRHe5pLGORDawaVBom5Ll8V2OIxF
q0chCuwWHvPVaxW7vQ0wtMqPmSFjOn2KJvB/2f8h7cx6VDe6NfyLkDxi+9azATP3xA3qkXk2YPj1
5ymifE3XdrqOkkS5iLa0F1Ve9a75XV03nbyPm1pzS7reea19WS3tkLj83pdyZCyCok398sqTgXPl
vehTQ3MpDZDxXwUzyOwX1P9oPz9TSTkPrXTZI7c4A64bBX03ZPgKLNH1sQhOD2SxSVc8lnlJg2Xq
PNL1tB8ZrdUsLBOSC8t0fiVrX1yD3ezVo107OaBbFKZiqNzITzqtQ/P8NBUT1EXPaK15zq/8DJv7
mQSul9TIGW8ZKto39v3DKZmn2x4JZQtq3ZZziPf12NPzPSMAVjClcLgeHFfxvtY+TJM944Q0q5qN
id1aQ1i29a1tthvHhRftrxBuoQ9retLI4p1pXOs42O0FbYiN3X7gmLRRuVaHxnVvDbNhuIAGs39J
rhirr8nT4fy+WDwzhTOjoPlymMXGJoV67PS5JNcJW1y6CsXw1i66MlQcjz+thLm/WfvcmMCFN5y9
lTS3Mq05uLwtGHc6B6QcSwZdwwO9V9PGljBtG5aXhnUI6rD90Ry0j2bHp9M10ekzYhrM9SGs22nh
eTWsYXG26WnbLz/NaSrmPdIj6fMGn6HLpUdMLER2MG8Yl1btFBGqcbTTWYxpnBWe8m0DxR8xgGcY
pqtDGgNz+s8obbUpi/Vu7ZawnjAmmYm5LDH9Ns/2LSuxGjx0NnY4kdGZZatM9O5Sn7pSdTq2eAvk
MEkW/O653Bzm336R5FuetpYztvf8okXb6NFym5qhFZVstBcErPibySI9vtL8zoDzonnMJ41Ps0FX
Y/oUaWnwPs4som4rbXkRKBq9a/GmZcQgYlT2YR40iTjmMDbsG3NCHdGrtcsMZtwp7p7TJewTm2gN
k6IdblKHKLmIT/FOQeZqVsZCd1cuxULHY53Ft+a4HGoBTR8EJ0s4N64xJo/tql7ES6bCyBBKf+1j
yIRzeg1oog4Pb8eAKZegxzhdV7WPBqaEKofx7mdJMdPSWaxX6yM+vemvHudMeHR2jwUsDtvnS6Ps
nuJF245PHeuVkZl+HWvKbMJiRG/J5zSm+SpmOCeevn+KIOsYflLjxNAsWMGALxHzTBhBH5Prp9uO
Ejqsoe96g3YO7ZmuUwqeDORQ/gjtSDB+Uv20e8U+3r2vni9d7IjZr7E2AKo/Ei3jj6t/bm+Cd1FD
ZoaxiV17vD6aj3oDj5WhHUZkuxauGtR19JWTGnqZkej8vObL28yaG5lD8v1wy+qDen68RMwlXjv8
b31EtvRrNg9KZrNrjSNplt8Vu5LDx7q7YIn9yHL58isTxbapJmpQ9daDz/dp2L2ERZ/yhUJaZYz4
Le2Wfr1Lv8yOVrlcbxwh7S1ziLWfSFYmTNwpjuWKQOKX93rLMtwJGu89d2IeETSiJsXQLGa6yVRz
sBqdCdL04aZhQySbb5qEh7FB2L8dTKIaqXXRpUF4FrrNceFTEH2HqJgGWhr+Zslonl1J39VoQbo2
rg3auN6xHZR/X7bROkVfgq7GsGvd7x6Tk0+/5z5YxOfBdRFBQeqQ6mbwTY97C/g97Q9+UeQp6it6
FWvF3de8ZXLujr3YXHeHk85zEbPyl8iKPt93rUV+IusnGM6YdAipdqluW68K62wLenHT0R1bk7ea
uWf7YhXjFa90QN8SXnCROhHdgtQn96xUS8Uoyu+aZFQl6u9EulIlaWsf9rv1jJyUmCWssWhuSU68
/lI0HZpsqK8GPBUaeHnl80hVPjIqzwvlt+XVPd0kv/LTPu3OC218dTYCLNcxkRA0FVpA80S8b9JW
S6sXBJB08LYbH/AokOKZYfJVqxT0qhyPffcjJGgsynFtfdL5EQx2ZEzax8BVvsjr2ZZLfyFjS7rX
xFVU8XBZVY/Yrjuu4dmw3EAB+fP0U3NNMtCalUPReBVaHNylZXjSgyH66j/X28fA85fh6WlUUpsi
ZxI81alGFak1KANcZwgqTvmOUveDl9HJRsf0pOOFyv2Hql8pWeztfnNaseS+HD4aAbtt6fSnCw++
iSOP3A3tnDasmIprdPlrntUe/q6gehXZzf0tSZ9nOT7PJtsV8un/gOjZ5unRKs04DdMr6EaLoW5q
/+M+lLmKNEtlXtN2LEfTIdz/k+1/Mt8fHcccn0EBqPaiLZt9T7wJCEkL+ucdReKvShHrWh0ueNup
11k/IpmQy7p0dgsdfdhDKgMr2ztT3tCEo5A0mZfBwyReHUgIKu63Iil9J9WVk9LH+sSYbNfTcnih
A/VNoHK/bBBj+DTJKQpdVbD6Q5bQtTtYNdaudlh5k3LIXBOpgXOiiRlCaqb+y4oiFbTa0ess3j15
CiUyK9yfH4LFJdwJnhz0sz49oUQOOypjxhQHB37BkcrnLqp1Vk0jcWnXFUE8wYhvvZDwIt9AD1kK
CVjvwtT4gWm9HXg0OKRQYSm+QYWV/fHzhFN59/Ou7Lu4OAZfHlMGlfk43Kfvk9xgvLg9iRcaHVIK
gRWP+odA8YPuBOqzk267C+6DzEvw5oIt4xaZVmgJFPbl5olIDsQPSRLIldfzbLv0FsLxhJyE5AfN
njdiDmXevAIofkiSgMo8zN36zkKRCUWDY06FT1A35bV4F9Fl7WYlI2ThJ1+VwZ0HGGT6wCyVKZok
346prXjMqh8jWbazXp9udjt+jCC6QHr4ZNAjonQYKqz3jzNL4DhfT+qb+Q7rvQ/ZPXhNT0yKUpYM
5sm/UhhIq3WH0pVuSNg0nbu12tIDCknimylUQp9XbJAB14pCUPWJ/ifoFtLeaaa1XS1MbVU78xXf
GKhIWjQtOZmK8LGqFMfFfYuRkGhRX0+18RIxe/iOGNdHLVkj4b9Oo4O6PlaNPt/CJPTxltRTajuE
lfF8KNShSBlcalkDBJLLgOQYYg6F515lvH6cUMKUabk0p3YdrC0gFH+DRYF50zG0uBQ6kmmuCuyV
4iREmY2n9r4UFwqeUBwgz0zN/ak9iwWfoEJHxE//E1O+71PCFGd1vlymQhk9qvkb1P0ERwlZ4Qhe
E0oBiqf8DxD2LU4ClvV2Y9irkqOd0BWRfLZ8msopS6kOZlUdTGe7j2NSlYMyWjqY7h318XLroPw0
HkAnuMjpisNIQccPWwN9H7OGQ/Qj4ArSuWvAMP2mP0wm03D+SoqY2BzGDzEIfGp2BTkF1RMcQzbD
UfelH1F1MUJv5e9w/3Oli6ld9yf7KH4ueRWYthpx0TT7zEswkMWQgUKhqxD1XpiEqN6htj9DLi+A
ARv5YIUvA4cFfArVqoKfeykSoLLRc7K5nJEizFW2yNlz3qiFdqYQo/rQEpzWivPxoB0RA8cHNHob
WLrZaA7xiP+qpUrHUnEoGVPPk8N65e2EWkGJAgUERY+S/MmFBk/FuVSSJFjVZ+fV1TPrAgVyqHKi
ruDOwRwpdKESvu8+06095c5KLNfj7WJmcyKKf89uQugYESoHtRyqGZJpilNVqh5k/Zat6wb9G5Lq
6cX6sDQd7UyHyfGrpPrDmh+fMejcbBudQ8i0Dx07y3QNa5L+opBd+cbuZEsKeV14y+nU1c9DLVlm
TJa1vQBeBCIuFqAoC8v1KkvF0kniUc+2XZjGf/qFi+JM297xch7CQ90waZOECIXlh6LkOR/WBiIC
BACJVvfw/UESgZ9VgzqT4Yy0bC4Y8NOgHyZPF3tRveXkl/j14u/oPqWyEFPxhGfK4T9a5puwuDHw
QnlrKJyw0+Ng02S8lByQHc5IhSpuUXyhP5DK8SyxMp2Ncp6kl7VlCeKOC77g17xlNDbtLXuTJg9i
ioZW9qRlBofBLFZ1xFXqzZ1U2e5fZ8v6xUbq46lFsJyRyYKaQfXm/sQSXcdcaKbmWRpc9OJN3r0F
+7ownNK5mkMIzer5or18uXx6+SFjfgHKoV49VuWMKsoKQqLLdj6PRwgr70+J+mGxulwWFxP0YnlF
6NGHeGl3aFvz/YwVcV120Gpx8Apfuh+kvWneU3zNP+/1p3zpa5auWVj6mOWXzXh06wcs/SRJoknQ
4A3SY/a7uJtv+1N5foqTPuNsud1b1xPiQjoZO3arQ8O1m8SjNz/2E+rQL2Kcun3NG1+pAnmMP1//
T9Hi29992zm84FNjJ9Z8PrOjx2cqd5j032dEqU9L7pYyxjIIVbFLRU7wp1Trp1Rtv6rtzT1STf/5
mWhZ9+OF+Kq0zbHdMP1QfE/lKSW3B6fHdo6XExccsk+4M8yyRRAkT5HfGLBwz1d9T/HX/fY9JZAr
x3V3U7fF98Twji5RJ6dK78cJs9NJ9EJYM/VTRgw+VHJVH1MyI6WnHy/TQsglhS44m3d+TEKJi21F
1ICgY1bpj60SKVkPY114y0mJyKZJ5gw+2RF7Qcwwo9QJwXv+XLC53R8xHOpnWR9ljtqXMHp5mmVP
EfMwjWDGoMnFp5BGHngbqC7kT1RGz9gE4BoOKS/NkT6EtmcVkuXshZ7BRBzQj5R3Tt2sw0/RsiRq
0Y0djSnqFwHjm1zOv3pdd/KlDzKF8/+orY/cDsTGEDsX4rN0aFUGyLygK5bFwltH63SqsEcVie+f
J5e+y9moz/WztWPBcbOWMiGcPaOJrH2I+7XH8dpnn7nB2t5BOE9SVeirlC3Q9Q5TNtPazjyeD5y6
iJuwh+ezvhF0yizLGIBvRfRt0Nrcbr8GKm2sBtLv+5ZrDaexNV6er7zzc89LH2/E5bG47jjrHl4Y
GY1aZfDSakTBIP34eFSgeKWZvBMuGQ3vevSW+pmPvfIfnxmghzJ953fE2nJ6t61nNrcGqSrhWY1s
d0Il03EiBjcPOt955YdhJ0axVkGWdJOndhB8sTBeFUGaldh2J1AyGDWTFRJOuTVxjFd+jrxFXvpZ
TF2nA4UaSxsE3PgvQeMBpt4oZWJS8NN/KO5a9SskAzJzLDadLjh28/n5me3QLKVGuz4tv/XCg8ZM
0weuEClezB+gfndwyYbM1zNqBOKmm2TCRsWM2+5nn/1DDOdkp73LXtunJBC875TYH1WRsKFSLgnJ
vPlq6WgeSLbw8zweZRm7cvto1hNaNfhKmyrP0hTa+ttxJegqjA0TT2eO+3i2/cfmgeHMVDCxn8Iw
B8rJvzAjEZy771Ap8KyitsHSv56y+b6iYvkDyFwJyDar62mmnQATaPxpVGqfunTG5U6bQetJdx25
tPTBgbRSWY5KD/Dua0sYtqvNj6alcfwF41s+NG+Ql7OBPGPK6ov2OsjrutHTC6qG/9k7+jZ2TGE8
KmoZP07uSU7weXvyFnWTkz/nYLfDDgg/mwVJEO1esFWqpndDPJlfPrgcwdDxweDApcB5OAePgl/T
LxGbM2rxRIfiMW69zIYvgeGninelUDRPQjB7MXWdwkCzmTQUeDllhC57ekGvmejoKZchqxDTkwDM
2BkHbSlgWvgE4xEghts7jIGtQzzLWMXabgfhfz2khFcWe6e9y5FDApohTCktI4gFYiWtaDF8aS/T
QAVXCgX2JLgiHXOazgokHoPHvAkNEa2+OQKTlt6gT4+NR7QjinnSr14vVJlClXAJrXb2crE3NPFN
S9q/aIN77uSXUWw2AUwwC69nk1nHoM3rbURpSJCnUCqVMkvoddbnk0MxwREgfLQ7+D457ESZv067
+whrzHRO2vDCngo1VLosgdVufvYK3UW3WK1Qw+0YMqPSXwSRz7tpkIVvKjBC+WglmDKm9ctlJx5t
swkT0MhhycAu6KBadLUk7Rc4Z2jtNPxB2lQcVWEfdLmqO9Pne9qHAMhrp8moYNSpN/K4HgilPt0M
MU1YUdQKHhiAikT6qqfQcOUvEB/jzs3U5/piUrPBx2NDhK51+sGC0ajMVhR2uPh+xnIavwXFhB5Y
cWPJes8BGckwVSi7/btp1jUJwOarjVVsXJT9sTmyiXbcxoENUiPSFcVblojNU2vf2PhtprVnYSNg
qgdatIieE+KxXrrFno57eZgGO6bXemlT8fMUKqJrEt7tNaPw5hsR+8bs3zLTVY+pA9yHfpfwF8pC
QuCmBROt8g2KR/7PBkWXR0hm5/PR3R95DJde+OyK7UpuzrD0AW+xO4YCp2W9u516568JbmVO5XcE
YLXZT+04z8anaW3MV2FZGAjvNkZvw21n2K8FQJ/B+qQHDh4qdLJiGdG9zf5jJu5wcuz5fi6AT2yw
aT7PpywggE6aCZYYE9552w6G7kt/c4pgdhIEbe+rjf9ETNwuNtHDNWo0FnGjEb20SRKkQfoV9h7Z
BHL0w2UCwwZ/ITtgnlM4F3AAFJD5u0utaxJk7sbaoSg2PGjbv8048qZj1rWt46sI3ROUZQY9Q0Nl
Gm+Z9N/URMLM5WJyXho71CRs6qyp8EMmT54vQfnOfp/8jbKbn8E41X0yJtETTZsv7YeG6gkbQsZv
v0GCUXOs7Y3jHhi9JPyAq3C4mKC5BRXk/fyW19s+umwwJSH2H22lLndaTifOcnbYCgjP7fcyzKHy
nVJpp75ZNrP+e4tKCnRhuNcNBvS/WDamAog/Syo/dFaXcNQ7jovJ7iwAQsxRdyB5IDvhs9oZiQPl
Yl4FWsqNj+XudJktS4GWfF+rIS46pzNvmCUWD/PY8hq41Cprpf/ukOi34vKdrdhPzpfl8oBUWOBj
9vEEOdPhCZO7fdePHtjYpcQf8Vx+UalbO++dxOuyXjuUJhKvHTFu38xZkzVilIt8wDusYSL1I2a2
g695onJDKpqRfn5RCfvsozbfnC2hUvMWt1y/RLbvDS7sg8lHOnF6fwiP9Cf+bqvOlAn28eX6ZTbG
9AKh4Gv1KmKhQb/dhbAUd3dhaPOzYe5vlhoGwviUefGkB4c3IzfNaa7AsQp1Nm22WdqGy/giJbWf
wtbj2m51dJcmbQlNYfE+++PW07vINqXU05XUIBWa9UOcdLbTbr9cutaGu36+RKOsQ59H98rwfDsg
eFGmeypu8oc0GaSXk8n8YHI4OFTByhU7KNluCYN30MLB5B+Fm1fR1q//ECih82wymWgrD4Fs1LwE
VCcI0OIsKSes/2UP4WLYJnfZdIZuoJotqXJcfoiWQHl1qdXW29VaGCSxpsHx42cSef7n+9Oefn4o
9DhxTwWGigu25aB75ersLV+ZtO00RX4LUokue3LZtPnUClLIuCA0USisSqT487vX4ZqluTpcuOIp
fFMB1pcQeAXZ7QlO1/enCIDCU/k3tYL7270l9u+kHjbj2aVWR+o+Lt6f85iaSBfu3vBK9k7obk+Z
H61AxB8SJUd0cSyc+cLjaknNnuJHSgX4gp3hKmCRpBfUQ2DxxaILmypX7z9/VykAP+7r27FrcVxR
UczzCYtdTwTDT8kLuPDfxUkgVNRPR7O24qzNPMbXZt8b+bMrAiNqHkTcB0g2ls8KRRJQI8HsjwuW
oOi4NrWlxowIUBTnl/aQCARw2Ebd6EUPImYcpowqCRBUVb8rGAV+oIQtwVLN3a82Y5vbfSYrmvVn
ySdtLZafBCR/l3QUH5WLP6vSOD8OKwHTfPs37vJQ8zynvtZPPrsQQkXig6ozzqrLldDILNaX+WrC
5QoXkcoCOWeWGouC9B767u6qxfo4mMHTtN5WYXCFZ35/VLkaPr/MauPiL2UKR9MgHkJmk1w+xikp
SNAB4rPwq/kxnUe/69Otrv+HPlksh7Zc03aooP0EpuVJvxjebC5cNUhPRP0K2gWaXsWGLj8jxC79
Lutok3PcQq3TD3hb/ZQR21eWATdVTk21jt39GumD2+ure3a3UxEnHCOKSrQ0xVQUn27EOLRNq25d
hO2/nV764LXz1tIXh4V4wvmWO09E+oiPvPZplBc6tvDrD7/fuOqM8pe+7M67y9zjjFthfdaZ8I6Z
9Y8TyIJgCoU/MB0oobESl78vti7ZH3Prro6GOOgz1epxQtGKipkIAsQCEcEsBGsYFJN0WW05trKu
orjnupQ+KWbHSakXiIfV0xeJpKzPShvAOfA3MQHI12NPccuqA0uGqGaXdfNyRK+FRMd/ZjsnkbmA
Lbjin3RysquhHpA2oxPhUfmNKxITpn133ZIl0q61426+Rfq0FebxG/5Ux+9PLJj1oqARDMb9HhPG
qtdT1VHzQ6pkkByyksZEQ7MehTclQmsSonG2bUKBQWJ06Xfhe4kYu04DzO+Hyk2uhuu7U0u2qXZZ
r6b1xez2mnRKo1nmRZ+4GlH7IZ2SAlYdWPmUJPDSZ3N9buq35wuDOjxNm4DGFgIuMV4n/Cllvqsy
8Lg7ogRQu4VVlJsbQAmtysFIqgr998SHfBQPTqHFVenPH19Uwqft8XiaTgpuVNQxREArLhVSCywh
GRu/v01FdWHut9M9eX4n6zGdrnhIFbH8/U9wJGfZncxrjrnhjsORkxIVfLLgjhveU15n0kMMv6hA
WfF4HAmrFtZWt646aoyLI9qGhhlMkP0+FbnWqx20U3Zonf1HO1QcVCVWwqi9tZ9g+xGL7xjH63i4
Svr993WTCIh0FE5Ok/H+x9+FmgqYciSYOp82ZE/rAAVlsaI784fsfICZ1/fYAUSNf5vSwELi0H4Y
UFrAtWNctMccZdq8dj/o4FboW3U49q3eMlPVaX3dLM3DXy+Y5AlEMPizfZ/aBvHJjYZU9bErXa47
iRJmrY+1WX2/5gLE8j7xps5RjtOlh6Itzswp9rNonipWEExipVlSCZcA67T8Gz9ICAqnZ5Z2tnHG
gJ6PsvHdBdXmHr6Kqd8jJ6f49NU2sa7XNTIYDFlIULJaTnanUqsb9Brko86J1R1mEyLQNCEWxeOB
7YT+CuaDz82vOeS5YhxHCaDVcPb9GyR8KUzDms5WHr8hDt/egJRN0PX9AH3/+kLhfz/xP2jX/6TJ
UDKZMnHuaBOm6xv4W28U6+BArQ/p0mo5CaeFSRiuGUhHf5f7D3bxW64MKMtzaZIB5ZRG0szd5Jns
VOecEA3r/W5LMP+3X1jiJLoSaxgpZfCvuGVHQhbPXc0m6zPnbj53FinxhOiR4sB1urNS6kOqV6yS
J4HKcmKeXcMQX3U0xO/IiJi6watouVSa/OoX9H21kqNTuBtz6Xko8T5+Dp9nfW42o19IlMRgy6bV
02kQ7ItDqpSp2i59S5aAY1Iedce5ckhhGulWEdO8bkbHHS7WIPhaBl/EwPz7uy79Q7z0LVaCDPu8
qs0KE7FsGTniYA3hpvPHH4T/ieMQLM1I6ST0b/Abeoe3lIofPKrRq+YHt64hb/ixiX7/SVXdM1jo
758keUHe9bK3tJlQb+rRYrqZV8X+2RCTQfzyu7CqKsoPYRJqFYuJZp+uNQMreQ5ELeEt4x3NcvwC
rMQWajwS7V89teel0jQJqrzztNhYMx4RWE0FhZPiGAAgIHXR4MIbDTi0RbW1p2eKMyvek9xxWKfF
Yrmuc+YwRzI9/6L5LmgFFHsJERWKXTG+RZ7l+3O6ElqtnM12N4Y6UTR1QL5K3TsfmSd/BxU0q3ko
vLPviY68wPgg0TRN2eMdNC7Q2UBFCsl8OigC8eHZn6YsIgmc+jNa/p+iuRKOXcv5uV6Ie2BNdz6i
xjuEhrfb9UlfsgGbTvJe85Io7l581t9kSli21mub5XSBcj/mjOexRLxtzpgN8VkdSsf8pSWyXg2b
BgRqGungFs4pfoG4799+gQRxrnMtxlNDnJqiZUxqRnR7wp8VmTglofqFVd1y3TS0OoQBjM/ITT3e
/qpdrL2Ott16pfxhfxr2cUZwutPBJFZai6qHdS9PQrRJ/Wzv5sZFnC+341V7nHSgRhZNLVbYjaLi
tbGLU8j8e+qjVl3tvWgJuWrz85gxIU0cdYSfvwz97F3UyzAZ04iyuOJLVpmMe3ESdjmHq3U9XxDX
DJ+hhrqVfhn6iPyXV2EylGVQYYJkzbmXJ0FWWZqztcUwGHY/H71NqX+yvkTIi14bZAEG6TJQFUEr
Q+JvmZ7csmNb62OdzIe4UpF36NMLltCjw+P8f7zOqpKreS9NwqqzPS2NZSFuNA9p/x4O/2peLILG
l/Jkv9+mp0noU55sq6zNSoEE+SHoZCwSnAI/9bDrtzV/8OVlX+mH1e/9rjReVVh4f0QJgIzFxHQn
tavBMGJnydKvOpQPOy1lr7vPCFsXK8TquHB8a7bRMhI8tMlOgsHUF7s0Bo32i0+wbqeHXE+F40fR
cE2K77V1CGkAERakNwk3T1+9Bh+p9ZnUIPgiR9WlvbodNdbMuRkMr7OXbKR/wgBV+1jmSj2tsm/3
R5QQbr1e7XenJV/RS59HEKiJBq+kG7X2jxSJ1Ene3wHOk7t23PpRq5vzm9JQkhJJGzLsJ26OEIBZ
L9EwpXLbKkOA+yPKIEeKez8x+IphHt6Ce13z+/0JbR/t9iA4P0Gb56cPAx5J+KH0mVSaK8HcYXvY
a1Nx4EvynDsxJKox5b8s2adCHSAMpueE6Db9XXOVUCDB3XxGO4RDKxt9gzF2a0hCgWsGfcT8Ffj6
bzpsfqCBhHfz03pn19e3D0sBAZG09czjJLPbyROjQH6Dmc20lvU+5nDoKQ77O7Z7cofN1a1bc/iw
xAfGM5kGb5Mm+wy63ScmQQaNSVgk02igwIaqOYn7A8tdNafZfmVZx9uBzfd8mjWZUhCp9fZbTBMI
JpTekwSixpfJB3tUWHZHap9VLj1Vkq6CLxBqxv/5DJ7ccDM/OofDWrv5DNz8cBU5KYUrPR558XB4
ZdyPyTs8iFrSLklowMozIh+r/P6qbyBB5XWzX0+NLbbnGOQhTSgzUTsj0//O22ZzHUVRDJ7iuyvA
RJewa7fZLHfjgzh52MEskBmN/D4p5xuWDMibKIvqCrS8hWN3RXVrtpp7kGkbBCL5aaD7LO0eJlh1
pnJTg70NazyJ/3hICb3Mqzcx7KVwJJp0SIAfbxnP6gmZtIwRaIYKecJs/7Pj4t04pu6OuLTnzv5w
kzfNOCUpsTLtb4L+Z5dVaFGUnp9UUY/Kk7gNStyJZLZPKyDM44gUqDThZH9awyR6CIRfrw4rFJB8
+zl34larGSODG+H0huI+jwmvZNylvvzutxoGpbBFPFjnTCYok1EKybex2TvJ+7oxWe1KJD+Kkef8
USMllcdMU0Lh2q9nn3TdLAKRb00H3gtrfRadr6/wP76am+m4+xE7V9st7A0KNc3OVBUYjeiX7E0m
rvHpU6X5Uj0wqNCpW/HoTuTxtJ27tnioj2HcWbFKWhTzu8lLi9mmWogrrKI1Utn827jVncTSnp/s
xQWJtF+P8rda4Z9Lf0huCp+45b4Tv7PWbLAir438nvKOxaP85RHdsqF34lcb25vMpsLloNM1JmEh
PCssIj4iaRLDf711/RA0/0e7L/O/2BN3WTpzgRbYQjpNO0P/PUkaEc3Qgy8VVCjw15CgSavXHG16
RVhIIx5UD6Kn1U/eowBjRz2sR1ZfAU4KK2NI3pQzndTHmkkcEDLxkrMdIvYzOlHYGXsrrlI8Z9Gs
QqZwlX77lpIrVbs6MFcJ7+IYsGWPrFe+DjvDSaPfF03uCW/GDF5pvREGRwWNVQOv98b99ud3ilQv
xsudNsPghM/ms/Pu+fssfoNq/a+UI61VuLFJ+9UIa5Y/2Ikf8fX4obgAxaXf3tr9b3C1lb09cQEU
x8JOkdHUJfpioOWlTe8VGhhRn/mvynUrj95JNdeXwq4JmGqGIzfJO9dhNrylzmvJQ0FmNRiEKlOr
sO4yJ8zlpC2KhSVcOoe8cjwSrU4Mu4qBUxFCK65VoVc3v+7ugKedtyL7wgGLmBSBGYqVcgnNl30c
NodMNlNMYkTOaFKN8TJl6kfxeE3ZeXLL87I8cVjUWvSki1pr9ikSIlv/gffL1IjiwCqJwjreHbi8
jC/GciquF/YCz++QuB+H+MiUYB4YZibwUwGUwu7c+qjvJNZnZu1agybr5jsxIybc8uxdeMPg///D
zilg/1bxvZO3H8+0a10D9rnR0bn9JqZ4+7wTEeodMk5JqLcMVA+0apD0HiRMCaHMwpktxsJlCzsn
8sSYuc8WvWohZ5zEiju96cUvcGhKgV7p6sZ1YYo7FYwLeYwTzMxNv6R+mSV+CSgy/XQD5KjBgT9Y
fds6+hYLKlTGQPF1b+Wau9seOxTQjavQpzB/w4cTToUXRAm5ExIJTGkr2wQUAHHj472TuCu204Ut
cpbb8LkJ70AGlwqNPS0KEDQyPSrei3iBv9y0Jd7TnTTtPLuMjw7Swmbe4XlSe+jfwps90TTUDjwY
pYFVaPCtQHEv013UF7ubKlErnaRlSOqSnuy+HSURqUSxX3IfsAf9QxVAqvTKkvBoyh4ye+vgG4ua
3vMziwmH/XqXbZvzAf89vSeR2WCm7mGffwnKgfRRaysbbKu/rw2ZNPyUMOMIjbs7/fSorVbTZcH7
hR2cnaiQDvi78Ila5m0GXxW6VxbU6hR8/pYnfeF9MXZr6wPyHl3cClFVYb3LA91iSVICGnrU2GQB
u0d64yhVUw5Uf2vXMw2GBg1NZgs+2gvdqR2Pwq4DyFAsQO9QklclDwlGtiCyCdh5wKJPlSGovua/
Bf85Wrq2ppazPhswkkEpA3cOGpYVjKCDkyQBe6kKs34/qa5J33WyNZbOcncSJ33OrSCjjNenZ4yc
/CdrOROsPKaWfdLC7FE9c4MeC3m//uuxpa9d3x48wgKOnUN9FmMcsAwnwr1XRld67AFXwIf46/6E
j+9bljIyNWO6r5Uln/ccUE0CprP+J2MO3HFKmVa5m/AflPlbnvSAT1Z5nmo6l0yWtbMd3NgnFz5V
wmQbwQsUtdNL4cMBxMZoZqKUxv4fsgjf8iX3wq2PF9ttIR4TsQFsJbwmupfqBFztB6FV//F6hc7d
YYU2q8FF4910KuzsO8Npp58QDpBTpiLLMnVWdkfKcEDEN799Uyn+WdRWs7qx4YwhK7lyzz+8jsCo
7ueyWfbemSq1RRZ9wN5u9lh/KA5cbW6/71fyMtzx4mhvD6ivGEsSjcujNazyGUhxYhiK7O7gI/1d
pPKTSr6GrjE5ac2448dbYmic0HHAHV9h9scSUZ/4Xd4/ZA3+d0Q5kezs94uja3LEx3yW0gTYWIZv
11ZMmzQ+47RPb1Sqva3iVNQpFLJvuZ9fPq2cT9YnY7fUrjxXgg96EEkW4Kz24fnhg05CFSTe0ni/
iZPAqNjb+v644WoZJYn7kGo/WVSr2jNYXieh050+/H61/1CQ+L5aCY3gXS0OzpKrxdQw5iXIE6O+
7z9hZIJzquS9uzlHv51PQiPnWJisU0Ge2OgKP8R+WF/6b+yabEDV1iuf6JR5ELtkgm6kJze+iva+
3dCXPsvC6JFeJ+ECusmA9dhilb3qa/9D0v77OiSwKqbL62xv8pApnpICfNNT8mJDomo37AsUIUIJ
HlhZP5hiEaHdUTxm1cvSJfTSr3X3YBVczyW4JUERjT0SzBmvlCUhslB8fnGe3z6HBFzu2q7Z67PQ
bkbR4qGo3mJ3s66Yl2oAmGThHlVdlspDSog1mRzrxNfo+CWhyaAzJ5wft6DjLRi8V+dVq9Mk359U
Aitja1/qx8vtiHGHglt/r/kkOXEdWbDeWbMx7kPdRSH+0l/uVc4onxZ1VsFchUEI6ZxlqhztbpR0
gS2S/vqpwMPA9DKHrLFv1t+9eey5CDbqBG+lXbIMs+6KrcSGLd30zpuRvhe295LkPPDOaCgmvvnC
7pB9Fy+0kpzD9pZ4lEV+trI3qdKfvJMu3fzyMHbKuXCj6UPI42uawYOcwEFHHMhEy6PXUoZJlbbw
W6I8x1OcL+uDdvM1MEwxPQAbMnHUgaLgYRZeIBr8V97GnUDxg+68jf3eO1x2R45IAhLfJo5JErHj
qguNEkXFdKPMTqlOKNkHSA03x3L7l2JRoMj66zdfTPBjAnvpOFg9qe60+rXeHVGyEBvtb98Gyrdc
RyR7flEcZs1oIVXg341w+Y93cydMNg+lszCPE463iXbR2fbdh30Yzmdw0ZJrjKnFQB3AflVRwhSl
ijJgQbugQIui9/U0YKjUituC3rL3+O/SGnc/TTINyyVsrZcdP00QKFBRZiK7T/NIK3h5nfsPCher
2i7fSZMMQf1aXtbaCmm2f6ALngFsQLnbjRh2pKdQmdOojMTuxEl2QDvNJuNCOLAL/1GsagWZEdn/
fO/OAjt6h5M2EqlWJVBW+wN3giWEcrYLfVcT5zRJYsdDsUiuw4jhEeYEqFxEKov8IHNxTB7UXs/d
s04Bv31p7eET2kW9cJ1/TR+Y6VWYRSH1DzX0TE9zIEO2/2Be9nR3f50YdV2E4GxOZjn4JO3E0NjQ
vPXejTYZbIfP1G6wyCoXpIpx0KzfyZYgZXopHCY+HF0Q6IiLyEdGRAo4sUL68KYpcxcDJVOEUqgE
K7MLLtli7uoMHWyzzqjD+zqxkoq3tUe3JyHDy4orFi/5tyuWYIUVbAu9Jq4Ydp0cotq3Ya3fx0DQ
DKMHNCwHk45oAHIj1bdVCRZ/fgfZp7lmXpcHBIuEFpQ3OxBlRndK/9IlQ4rwiPZ4KtxfTUdlLqoz
wnffVsIQU5ue9UVxOzSTvZ2R8HxivEpx4C87/P2Kqxh+fmiShCELg2BiukOTBK/Qxm8eIkifR2+4
AKwS9j99O1oygCiocH0KGusRk0xqGqxKF+TuyBKyGMu9VVAe5Efg7Y/m3byzSim3YkNgojq0SAqv
wofeLGx+qCxX5WzL/UuSsEXbbmA4shFdE5WN080lIF9LPprAMYl2cJbSmK3ksqgOIjzHtMy67VqG
Jqn2sjgacB0a4t6fScWLjMeEnWrHB+AD0aLZVIv16GEwiwlaBwxFfCh7tKsR7Ps3SFq+88aQTOjm
DcHyekJbAyxYPOt3LTPz2/TcxWdjao/i6FE5QVf9xL6FS2q+nVqHUq9Z+jBvTrv5aJFOgwNDg2JE
MuOZfS79stHi018pSENfuggHXkgpLWxe+r8/gcrx1/rdp5CewOUyv+jn81WgzP+R9l07jiPbsl8k
gN68Jq28LZV5IcpS9N7p62+k9sW0is1RHuw9DXTPTAOVTLdymYhY4CjYuHD2ToE2Azh8yLe515Dl
wfzLofsz99F5rxRVDesBCw99hJuA6BZADkoavCVIXhfgARSsJP2U8jNu+p9BRyc9v3JxGLSYJryl
NSwavBPqI5HP2uqRy3SAal3gpWLW4CfDnLtxRx5+H6HBIhdho0sbt6uEVut/OCAHpIPIs7zvDXkN
1Ungk/BkVT4Bj4sRwd5khf5+R/6Z+jg35MmDioapHA+9J2A6avQQXNODDnw+II69i7ob3mx+s9tV
5goKCcZR37mglVHVJWDojZ8vFlLrX4z8ny8aPeADxPfgWWBRqOAJfBdw6mpI9UK8ALVxxvSn/cQ/
OzBGGQpN1GVaLdPX7MWEOsMHfBSfKCCX7yz0ez4GJmt+09iHuyFH5q31L2rrBTjhy5fG2hakOUCT
wprT6gh5FnGxaKoGCc/9EfURtmzaZMribviRZQsvbS2p9EpD6xOqaafT4SC80oQFRCYpkhN4RnQO
Z7grk6zvuxs2Rhg2Nd9xYohNpXxY27wYxT4/AsUJspNqwCWF24BsNrfMbFTMj9RzQcGCtdnUC3t0
1kfWrFWhYBCn2GzUeMP5GrmTrQ2XSSLPqxX0+dw9s7301AVHx1oUQGSOl6QxxiRPc02rRNwu1HLh
sAC4BJ0tR3RWi/cFng6WyzLph96PN7o7XuULQq7RzX15+dhSCUTIID8j+LCQrbkJiT1+ICbJ3vcD
0iW/8wZnQVuntc/zSNRoTpoYtDvvNjZRhIIF+Vag5wq/GyIzNJmOHNzSwhGrlj++nT6BUXd+/DWT
V+v+a0ZXK5U9ze+123JDHwPtYVF7DF+2gXWCCkpNExnwTZ+KnCxABmYMfkMIjE/X/eCji3UZeiWp
Bwx+nrlQicpXUB2TrHkQkdNpK9rcGZVICwuCbhq7Fkpr1rsYGNwJKn7Hwf35Yh32KSfi/nNGTkTn
F7mU6TgKtJmHbX/gLBxA0QUE54ZLQfXVhCiYwdgBeoUeLcLoisVtVigXj+6A5CDyXAO1nizgt+Ge
g36xWLQOqAEUz8WY7qTTeD/dkd8g8BG6NvkYGApzR5mkARyW1pzFyJylCP7/o8UJQUz/lBJ9Dej6
6zvlDDBDwcmo4f5DRr6ENJOCaxzTY/AikxcPq2D38626hN8cmrgU2AM87iDQbqLPcAnQARIDLLtz
Aww+2oaRY4E2utdZUdJtoLXol3QORcHUtFG27Ak5cMBZIxHynqDnodswJQimQpa7FZBoXvPOJnie
rldoGozBAbbAA96fTtUaKA8kE51PKBFtysVTv4YhgC4om5nOGn1kAvne95qMmtwzVHtf1smhIMOG
WsIDIA9U0DgniB2QfaNqAKzc/KT7ej/3kT3ke3Hmo08n5r5cS4uXD+Gd4lsQKj5bsIAJpFiR8mBq
bsiMyz7Gt2iXrp4VEYaF0/y2FSy/sE/8EgHD4oDWvSDLOwG6Hq7CzWa22ITWYv/19dIZ+WowlpBs
oiTTBZ7gzVOMtP5sh5Wp2Ml0anwfnMkxEubaxXHUUtMAxwNEGsp1/kY2ikbvACgYWBWTYYymgjhN
kVVwr1RFwj+/D2JbqSLw2T21CYhe1gO66NAoKjyGprgBkd9wo+3RSOzFEagq1uBTlvB+8JH9hZvn
lxoY/RhcWSdEJjVOI2oIKGx/fle2BDBZY0Zz7IXLajMy+Srfjz2ywrNo6JO0xsRFwNMotJcKi19S
PEQNCCX4d1IvD+iYTplTt8cQEAZIobwdfzyLzWeZupH3XzMyzUHihQpKSDTKQUTvOZS5hY6dJFog
wkIhaZhvNrrzDv/r/PgATObe70ce2eI2LbmohUwXcAU2VE6ROdmRVxggAWEzpDkYw03Wuu+HG1nd
IOm1tPVravgo+yFbf8O3BOIVuV88t6BIMR491vzGqp+V2GVX/1rSAQULUFvUM8CybOYL90dnCV4r
U4HD3ezGKLJUEL2wbbCYeFBe4FjZIMLZ6LwIxMT6Zdm+AoT0YqcocHzHEHYFiDC0U6olgQoS4sh5
yBEIvlqW6lzBFa4NuD3HvdgBc4BG9ZWB5JlvIpWzP389PgSTKfL77x6Z5E6CAt81wHeDIk1zaHgI
T/bFBgSvD42e5lRO6tLGuwxTVEAXFuptP/7267L2EBHhddwvmcw++gaNTeH9J4381BrY97oQu9tS
riGNiPw0gQQkfALkNzyQgx4vweSrdD/eyBDyQZMEQHjC9FL1XRO61VQO10mMm9bEirMphvcr+WCM
O+kL3Y87soF1mMepVFZ0ngLqT+iFWD0heQmLDzr1BpVMsvJXeBqfUCo33aX/zJg3wwbLIzuo611b
St3tQqKTx5ZDBpHq1AAWB5FwON5Q14D7td8zhmUYvLEApa+2aGGrwvT7F6A0zBsS8PApQwIrAx8p
QAc3Kgx0WX9FJDQCJkKONeuR1dNiSfC6FKu+pEwZ+TnfAn85P6gw9oKJKDveD9DbgpoMy/O7Ac8f
neuRAQx59SLmOq4aZQXTq4ZHPtojoTLbQDcP9fv1gegWBHNXeHY2UO2juWuUR3jVYr6BU9Xzu7M3
rmWHwyzT9CtW4fxiowIUWHj2NRCkIdKI9Q8Bs6LwjIY3ABuECtn/AQzDMJhjgcr8chmSrKO3DnQ4
4DPtU+Hg1UM1KoMMG3So0cnRAN4rskswedFYcV+Bs8VKvUzmcO8XYmT/ZkIv6BqHhUAl2JyLJqAL
cwspbOg1QIprz/aBGW6XMrJuUlZLJaQxcf5Kc73t1sARiByBrg1wmgg+EXYdj5eeHCMbXXyYFX7W
6CNbN0v0/CqLeBPB172C1HO9kI8M6WtUEJBjo5FX9MUjx6bZT97HMYxwCJi+31Ta537JR3ZPLAbf
F0N6A6G4i94uaJv0kbg2Gr8Dcb6D0dsBsIJfmn0EeXz5xQxDGA+MMjJ8Gd80NeIgHL3WRtnKBg+H
4u5qAi6oRrv6CEzo3aTIz/2kR26eVF3Q0PKKMTOLcy5zuAP5SibSHvr9wJJQ3Y7IuKE7UAx/RW9h
a7VTrRQixPDEIcrg0joOwwm/ifs9MEhjQTq/42dAErXYiNZGDxL4gPBQtjiKPnzhj/wrNTtqnYHZ
+0aBGDAQdQGhuCOVJTyiLZ5lSXiXd85B20GO34YkJoUtCksXrZE8l987tOsWTVcu933n9FvGOzJt
QHQe9X2ZE6Rx9wcuGcRKTwsaQqAXll0QyFiAEILiH3FKWHPdAd9nL21YxeXJZIpGexj//4FHdyiv
RDVMo4wOXN3a0Ky3H+BBuugB810uI+O62UE8mYaTIQR2gQ36Mb/aV5HEHWEsAR3p7w388yWjm3T1
+Fr0+NuXJERykNWDsCD5Rg+az9ZAM+UF6J+IWGY2Y9zpG/xn3NEFuhRCqnZCzp+Et+VLPqfkyA8g
sPTcggTDt2ytUGA3FtKyBLOAhk4I683z428QJ+eO9q/YBl0F/35kuAcfKl1KH/InCfEjeK8fp+L7
1PmQMoHbFgFXQjs0qQDtWN4SuXPkzGe7Y0PEVyagYzrQuPuUkUn3cO/raEh5kPooSJriXA9kh2Bq
tTkuWG4Emn5M7frdcKPzF18LCYjlmMavrQ1NNgCGICe5pWSoPRxXoFys6zI2T4H7gb7qLVh3okC2
+etWr4wuMqOF7NbevopIfASldJ0YEO2l15smvQQTet8RXPuF/m30CAZlyBfvkX+9fn2ZeBDdJ4E8
Za/QINM+/cR4RSMu5C0hzEMMEHSeIbnxfoF2DclMhDB4tIHikmXjy0tgMqB74x1iowIekOXVTd/J
uzUZ3YQi5/oqKRMaRSMAQ251u4YjsZ5LaHc0sxDNwyQ48KmfJDR8wGd9aRYrvz6dV7j7htGt6AEN
bBV0i4VHg3uI5C7yasX6VAKgSdn23wektp+xyhskFfg1LTmAQXt5OjNFGieBbtrdl4wemyCbSZIc
40CaMOyc4ZWQw0bV6vpFoQrg/JwcPiEOrZhnRuGUKWDAFD35qhF0B6qfFt18YSUecoHdHOHWjBH4
CHQh/jJbd583csGzHG0bEg6fRyEMPwAE2QW0OVsK2wBoQyPomEW12BvXZSEXpp/hu6FHPngkFrGs
zG53B4QzgAfWygIN7uzk+6a1B+lMRLrocAfpkmDrLp7eV/UZmLjjD00ZsDUOJ9+wP58z7gbKdQAp
hQ1WAoD1N/QS0u05zcEdPpH5Ac160TtHhP5LFlSItQPjtqCxfk28UsF1QS8h9Mvc41SgPVXh0CAE
Up5Ygk11eqd864DpCk1Wle9O57g3aFgMpTBrMekzFAQ+aPkBDE48GQbtncdKO01K9mgatHIEgdcl
cVxb7bU4FRPZ405n2uMBm460O5pWmif5GckNNDvwbLjduJIcWNdHy9CdDewZNvvxezXJlLr/jpF1
QPFrCCMP30EzQbBQqDmcIKcI8Q9Q7/BgoXM6qGhwlyCm+V9VPO4HHxmEKEq18JJcsN+03y/cbqhT
2PMtWgbi0tXkGQUfcCAoaP3IIp1Mb/fdBoxuexCHnVRoPsaGWhJ1dk8HetMBDUOmEbDPM8MzmMSr
3E92dMelGd7HLJxxp/Ua24xSK1rR+A5ML2ZI5ZhAbjxfHNb+Thq1P9Mcg/KrnBOHPsWoMjG3eQ6Z
eMAWyBXdaOAGU4H6xIQahw5/DOn0x2drOrNwNzb1GO5qShL6IoI3jLFhUAHGEqyP9Nbi72LeNMAO
9PFLyStt/pbhgccaQFbShdwNs6464ZtIgiBykqrI8t+37Tors87TOA4CA+Bn2/NkjbtNMzo0lwTB
RdZeT3iBv8Yb3aqr2oR8XmO8CrKpL5qzhawkJYXPCd4zKjJticgvo6pkPl5yaSKQ/jXw6EaBRluJ
gTxwtIjQQKk/i8nLOfpJUFJY0rZWmgNqBsWl5UcqpETS5TNN7ECFxuJiY4V3boVWOkj0ACqEdDsg
oUwjP5HjAahC4VTUdkWRG+uKRsOQ8JGUcUhtrH0w1+Ea42mDWiHszIItvDDlg/0ab7QXQZ6W8dA3
sLRnCk0sCPceuchxYT8sRCSQOFxRQgjhVor9BE4oUKGUA8uKz6buv6ShN6gOJDUvo3H979uQ9IgM
1DwcoAynocC8hRCPNQeW5qauj9ROAWAkDUuoLN3jUyFPvOe/hh7bujLqU0WMB9oGBAqngIsNP5zR
nKE9Wu4gcn/BkXjjrHCHCgFtkzUnFBaMdqktDkd8AB66h24Pr9FXyOoRPxoQgEUeKEYCmnF1ptLP
kgYGOAdJQJGTuVEYkbYNn/Ka11MsIeA3Oi1VJHCXvRnVkwaU1KflR6peCYmz/Q8I+F8FG7U8Bcr5
9Rkjz72paz/mZv6AbJBJfeZb8QE4IECuShwRqu7DMJdTNMhfQ44OasxnTZR3lwGh49I8kXZJUIJG
xpWN1p1KL/4aanQWM8hQdqGH2YnIFZjA61IGuGoA/I7o1HhCh3CT8RBNXsP7fR2dwU7NNOS3MDsU
2Wn5ZA64UbTEvprfcLGpMc7MRWDOTN88ugDIunsW6X2KUvtr1qMXWPcaAFVb+gkJEQY4XTQ3oTgm
TXnPr8u544GRjoIODTChd8BmgopT79DdIoyBm4VSyXUi/2eL1wIaktKiOhWrgh04QEL2uUETABlr
gcU4QvHAWbLu11RW4H4RxtxeNZ3F2cDhE+BwAeiD6iOcPAeRzRMavjI2fcqh/zXYX9kQYAc0Xu9P
6zd/Wc8hFwhACai2INoCuAg7oqOesDC/Htu7KUjZr2FHmY9Le4m0Mp71YHasxdXbm04buNS7D6Tx
PdNBRhUW5ClprAt5imzXZdKm6PUZRZK/xh/ZsGsVZI2k43rBqYbm2htKd8hdenMHoFjQyEDWSkwX
dFp3KTMcgCkQ0a+hR3aru7a1p+cwnwihlsjBKIs3cDEpGp84lDqezKm/lRPU8qAqyFj3Ke9DEySQ
AEAi0qWxJo0+dHnZtmqPeZcmjWk+5odyeUAdGRVm1ErJ65Nmg8oFmsnq8dD8VAiNif8Ze3TUqqiQ
kr7FUUMuIcSjZpuN1VJtJzEjIkC71U+gopY804mfgly2bt75gGxBEOCXUEwgyCWn6H5MrINuYK0y
GCfrlBUkBAlLAn2BOqlPx2O8RstgKvJW+WgsgRQ4R74ME5TSTyB1NpZmW1ZlQrEYQvTWa2ejOOwb
G4vLEFYEO9+4uCjm4bw3ENy+fr7wjfF2Xb2Z++zDNY1NmpqbDZDjkbtS15AFXPzsL84XKyE0hR7/
tVKj21FHhdJpV7pSIHCKq4/Y3iqZDZSbI27k0vj+PkVv33gJXoUVIq84uqVKK+TNgDHmd8HzcnnU
ErBmXFaJ/V9s0589HN2bWRJftHLAl1EUObrDcXj3D0BHbJrTgoXD+Bdb/Gew0U25RggV8hCDmfAK
3+CQJe72QMKapLik8dLx59jQI6B+KDPKIlFNCdQpcmahL5mTHj/7NZ9LyRWXZrlepnPaKg1oI8DK
X9GdWiCMK8ocbfTyB7LAq1Uo3za/N7fyCpUUqu/WrN5TC1E24wWYigF/HbbRsx8UicIVqdJDxgjY
OiDnoQlGFQO1XYKHbz47ULAzMh3vEaTe4Hfsk2fkYddLtv9NDcDfRvnPfo9e/1bMlLik6wx+4zqd
92b1fjVtiBuBrHH9sahGmWGyzPH0g//PoGOwT5Z6gu9rWO4MPDRA9+ff37n7DPgcsHMAqTCMIOtM
j+E+wkVshtK/7e5yiMmbTuSAvKEU8pKCp/KSKKgDAEaPEt9LuaLK2BWC0sDiERDO0XeSCv4hxdec
BJg0K5ivVtl8BewpcmGqi41Dxrj5RlMqYqHLHBBSG5i155VzoOlBCiKCwDIU+9437zSPjDluLBHd
5OHB0jukmntEV8hnWS0QZKvXwUbQBVgpVdbdg2tZJUR3Hy/IVJLn/vSNGw/PPClp6gx3/AxkwweY
AydIgkLv1AB0htld8l9c3D+bPTKsLSQUWzXG22si3YGUUv/FI8X+ed2AjSRtn6lUDDIO5g9aO+ch
AZQbCBqmo/0vYcSfrxgZ0ase8GWX4AxslW+qUwnwMOJ5UDUgGMORxwssTQXzd6/uLfK8S/EMlTYT
vYC+JeiAfn0Bfx29Wylg6+MtCIz1S2Wt0TjkGZTLaP6aAMKQW5czWhf8wAdCb40j674xLvkYPOQ3
fISmfTA3QPPdnJ7kCeCVlUeecM6gFpA8M+7cdFj/x+8Y44ayTO36StH6E+X0Sj/Zxj6FJpX0R8ML
tEQ80DTK0UcTyMcrP4Ue/nW0R4a1mkViKXcwZ3RcmZY7l/Hq5SU4wNs8wLJqJheSXfO6QuM6SNW5
kJLeLoyF9fqMrO6uXQLXQakVt+RjVRMkHfyPx5/IXJqRxc2V6NIpAZamRAFyKR9vcitUhzIyvlvj
WUDSCbJuJhNIMZnu+LMlYxSRrmtprAm3Nwf6RTe9Qkc+ALhABVRLMDeIK+5QcwULlDFjxvEbo4da
b1anvUSPH+DSQFseNHMHmhYMJpW/BHCekdlhXfZxQ9u4L4ZGiXD/chDD0PkEnV12GA1eJ+vATQFl
7w/cGCHU6/5V8Grqp2BueMIN6RVK3QilDNRYv9QcpuzxarJeM2VkyfhQbYNMl+A7LNHv6kMyaJdx
JFETsHOABMVES1Jv3r0lBGLdL6iMsZaXdYJv8No78yYDyaDLHpZ3BueMEmPQGyg9nohThbg9BrJi
x3yN5wsqfY/n/i8h7D9WfAwGAiOBr4YZ7k6FKmmLFE12NeqL9fZ2QqyCim00f0ahGyGLgexlTvr3
+AALx9iB2/we+EzKyFss6r7x2gJfATxFgFQJOClvckve4Jtn+E9q5z/Qd9Y7wdZQLQEqlE8xwbsm
h8mXbpBBvHixszdaxFDhBv9zu3p9R/FeOXjGHk04QqNSyf9olMcQokBqm0ir6b65Z2//Av1OIHDI
ZiUuVk67QPhLdT0YmUtWBKqMzB1Xq13Lp7ggiO5eog0iCuRSgaNeIpTM3lA+RVe+J9nHe3RrrIPm
5RBDQo+0bpk63bL7+IGcaEckn3yxeRyMd3rc8jL22jAtA3wbzk+2hvoUij/AEv78AMnGckP/JQfx
z9lVqVN8d2viS17N+giDIcMPYjLINN7uG/CXFUiNaGpAUz9UfWkvrBmXhhqEB8d13OBS7UTuWtQ4
rhHhAGEL54PRmm1ApAF5AKoKD0GZ3FoF8+fXMAK3RmPZf9YHjDxAL0yiUG1w7mgXWZVcTi1sJQSS
uPlnjesAQesnQFDYkkyscenf3614MlPqsokxru5S2CqK1/UycKijTp6oq8uuqLEO1Ch6VrKLV84S
+hqs11SfljZrWoEuBd8azgbLGrLmN4qRlbSfcU1K7dB6zVnQQkfaEgzgEjB0oOkoBeFLNv/HwzS2
fd4l4fTiP2+5Do6/jTaDO9q56Nl5Rb3yCFRAB9FjVrHmXyoPf27PyLHzonAm+D1ePROZLNCfUHzA
g4MQAp2LKNUAMCGGuWQlBdSR5boWnASEEI4PMkIw7D3StAAbd+ZgQg72639bV42erLuzymXX6IqW
gxgsAUKMN6HNAneCgi2QfMeISAjv1TlrVDqFB6ZBG9kkXcjiDo85nSINDLL1laSglJEGgnAg0RlU
h2/PgWdmgFyJ88Q4TVMorHvvaYwL9FHq0i8xZo3wyKS8hg9oAKbI9ADn4awUeFFUKgG0ssw10a01
BMkVVF/G0v+dlxYkThV1TVIkWYbY8++l7+pL26DZMy1qrQG12IrulSgdIsSWCDI4xpAmAc8Xsrg/
8do35dBiYXsnSjC/v2BkNsS8iS6F1g1IB2UIka+mQtu8+Yu2xld8w17BSQA6NV0YgVk6KDDq/xfF
y7+N1++vGJmTQVRAL5LxFWgN1VydwlAx/Aek4y+2ZsoHfAbyFB9H7SN6OYYWvkOfpwaXMzV0b/HA
71NJP0SFXo4CTXEgrn5vSNIpcdoN2BCZiNvaRI+jAiz0Frka2RZtBVRz8E+EA/Qe0DzZ+lyJ++dX
TzRen+XQdbSUJJ4bk93z62xvCbaHhZsV6NHHEXTfCK3UiLaBHSrGl+QB6noNSbUcElLAuwhlxtG6
QbMezWR0v5oUAH5PbwckumbIdaNd+CIarIRUPyqZbXUCwCcEWrp1PTNONbLKW2UGV14vDfGyjQwJ
4uq0/V7wdiVSZgAlGl/IocWWWME3jMMM0SmpCpwRf+GvEboiP4v008LNjfw73nOEj5feB36sj1jk
qUQ/VhlFWvyyjt3z0Y3MRd1bsVVs6ek+pt+NWy2/gg9gDzn78R2bAHb93lIaIt6ZtyLrch/isjhb
Kijts9K9NM5gqKhB0HT2CZRO+/tbOkEJSn97zmK7gfcuLoKdR96br5tIJMP03ORQHm3NyCkJeLD7
46KkW6PtZbdZww9FJTvedEjSsYJvnvvb0v5egJGRqSo/0+sQZ1p3TR+dg9cvs224U0m0eXlBGmBW
G5psbmMovMdmbgs9kXOkDoO3lbGJrdIIKMtQcpVlfSiMFNnwgMirCp0r4y0OQAQgTTwzUTDtP7CU
R2q6lC8UkCHbB3ygk8cEgBavNqhKokIGG1LJvIEgsXcyM1cN1PsiM3eAXaiu5k/cA+uRZnBIhY/+
6Qheu8AZCspy6F8MtU6as2wIq8oxAbnDAmmqKmgy/VMbPfDBpZO85poMpzxYzS6k9i1Bsj2g9iuQ
7S5HHym0YRHyhtaRHBeXt9sMoIdatSszfx/mXWjnshmYkb/KJVzp5PnxCeZVeiDGB4YXZFmQBFnk
tFtO/+4IN33Wa2ISDaeW/9JTMsRmkn8WiaWsi4sxeFZR2tyA/cwzUn96hR0OdrdIdVgqo9WJxzlZ
tVJkEvrOtUHcammLSF1GZ0yxSB0+I4FmFvlGmFlhS0STXxaHUiDVgIamtCJ22WmC4/fmdR4eAUd5
v3REdPE+DOd2q35U604xLrlp+0gCeC36d0m+C/OAxfLBtXjNnxPeDvpF66o+iVu7VhZCaNXLTjZk
fZnzlh8utZNqwXjmPx2UwXRDWAh78Thz47nm5La87EmoLEQIxYN8jQqglNpyRDLN6V7CGmIUBRoc
VXZ5TmFmrAY4Gv1FsvhNCF251NKL80o4SjwpByInjhI8NRJ6FydmO7NycGY/xZjM9qFqRoJZxgsV
FmjBL66G+IOmScLL9WJcVRMWHuLPnHT2NWADrsYsMGapdX1r39oC9TgAXy6CzWl2ITzlAE6GTi+Z
iuji95xf1jNyVc9FtXl8KiYSEiCzQFBXETWFcvNHL3cielyYtaipmxQlCnWMU//cE/GAwAZhPsr4
7hGdIXLn6JsUk8yCSE8kg36PP3qzfV7MqlakhW3EG1vdI+WrvIwsBAIE9Vnn+bVqCdJesbsQQA6M
UnJEo3vPOj9ehkkHhgcnCq+2LOva7XLf3Q291+okVq/Uj6vew1Nr4waXq3rbPtduJJlwoy6B7WU2
t/NcK4ScNJoUunh/NclREpKvcyPNjf+GO4bLyqk6AMyCzKvj5FzS5oOk5AgaImK+ANKCoPN0gGoR
XJkKzPL/oq71e7yRkc9alS9KDeMthX2JsjoKexCM+X52rPbHQsaHUciZiFB+jzc6fWWELrIZdZ9B
DwE0fPs2J99xtlBMqzsez+qKO3x1rKCT/syxGbxf09GJK1Mvjzi6pmeZ4B2j2GjgVmmTN8jaldZq
g4QbGKjM/PUtO/Vo4FHkKfZye80jTBbpE8l4a03FUQaMv+5BjYRvRNAbiyZCgVBA/RQF3Fs2tOqw
3a8x2RjVtkBG9Ct73v/gFXsCaD4gQCLUCDBQAgF50v7Chx+/Hl+NiWLb7z0avWtyWnNdSgtPL4jS
C+Iv0RzuhOgGIlIi5IKRhWAMOPVOCfyN8Kajw/iNSHh3F4cqr1v9wtPq3rKHdhBSbih3yjYEwggq
l97nYGaAbRjM4zjBzcdU70YeHUc1qcOrHmLkBvyVF8TpNtJcBODeFaUHo70I0luMIH2CPfN7zNFx
bPKEH5oSY6LxnXb+yNA8QIRAVOsewBYYdqjShjZQLLS7rrWgDQC1Q0MUC7zHant0h+VPZCOyQyqW
YRKn/D1B1HSex28qP64581kchk2Z96dhX5yhEYeGcaqjfR4fbzZrlJFb3dZCH4U1Rqltf4NqtecG
c99QWb7y5JG6mwz9+7sjVSR55SsJhhGoBlSxDhzfERcbaErQyPzxlG5ov7/u+d1gIyMadSjhVV5G
s4Wzre+eVOTzkxMqw4/HYS3d6LCWiZZqnU83yAneU/MbBF5SnnPjfxtldDzVQJMVlU5GWM8a5D59
wh2F7avA2KFpK3O3aCPjWPVZy8UaxmmglH4x9AEqae6AcCr66o3kpYL7s1nxP4o7rNCr8IJwV989
nilP9+XRvo0MnXDxwvwaYUHlC9HWKkntGYwx+DKpG51ia1iivwFjSBo+PxqS7vHduZTEzOe84nb8
KyO0vZ1m5q6VHeFPM2bHOC3jlER/LQW/lLG+RQmB6MSo7JwmyFLGcQHPaWpKEBrXwAJQ8Wt0YOI+
Elqxi1DhsrhFPufOqq0+B65/AGpvRnIbjvVWWYCr8JyavsvFRFj470DtIBQsDppmwOLHshUoyLJH
59LOXPlY/ITzzMqW/DacV2dh0dqZNSz02JD2hWXObBUcG8WqgQzsTcEqt7LtXYwUcMgTXth9Y0nI
PGRPspsHZpJCG7GxclPe5Wb7wn+e09rC6+ItdLt4C+3PXWH0R7SWsiKHR3M4bxdv2wu5zrVFKxCg
DD1Hsrp196TaBexVTzzbMxFQ9Mt66TvBqjJ5IwOzsTD7Q2G+U9Gap5popwAJHLeyGxvRgrxP5hc3
mbc45j3p7CtyhMoHogXtGJ0EqDu/l4fBrEzZSpfXhXgxBFtf1GfpM93kG19zEUQgkrCuiCUuprzI
z4Jvhe/Sy7CqNx16YZjZikM3+ODLa4Ds7wQzPeSLZNst5RmZvRYRGik18xL0ehFxuW9fXxuSO/26
O4VLwUXsGS+qnWTHm+sPDz6LsOyWs5N20E/XnHH8b2/IX8df0kGVE3le4G9n6e7414qS6GEZUBgV
b2N3hsAQSzOXLTRHvRqIjL8Bo16WkqHb3XrQrNC+bLVTvGyQ9vKMwChW/VMfWWkBxnVmgh2cEmGL
V2o5PB8LWwNilCQayeynJDHKRbvOZhBoXqLhTuw8vsgTgpN4xe9mMnpgrk0RSBWdycvs03cL5DBe
rvNWI9p7v0JXIL40y90VuH/uU4HyyMW4vEL5SPcpRyOyelcy+UW5kXVDbrdCYfXInvSk3Gh2/Obb
TH4e/ZhHyz56oBKpTcWLNutOysL7KQ6CUe/wHYEFGjmYWwqpnQtR3KvVrcpFve7YQOpJGyELQGIi
WcLJyshGFFmWIk2LDxgM5A30F37VraO9bmeb/nTQSF6RbCetwuVTakioQYGT8vV4v251gb+W4O4L
Rs9NEJWt1sleBwRAcFYseY6Gbjyp1u2Rs9K593aZz+zUSVKCvg3KIsJGQbujsIAtsbJNvMOx3CON
4cA05A18d588VwIpdpdDchLP+fvlHUBibh456AC1kHPssLq5mJTxuoNQ+HsxV2PyBK2dnb7yrNSJ
7HCdfIROjmwWru4iEFDLHoiyQdRfuUwti8m34G7yo4cu46JIyHIsf2cMVkFe5Pm5sVRbdC+mboSg
7KNfguUb/RPR5h7EggoTZwKoiNlO27CKu5MJAOHuY8ZPYJmVjVZgJzpokzR7wUohDcKdEyCWr0a5
wVnYaWBrvwvEP5ZkpRqvT4HdIcGXmBBb9xjv17Tz9udzxhX1sszavquwNkjtrjrnShzd0dwEEk2P
T+C0t3E3EHUN7myfIAbXdhZi3svOElfFotlcbCTT5wKJzHKfL46Px5MYd25cRG90TqnaEhPT9t6e
+0lXHbStN+eQvLfWUwSHJ8YKH65mj8gTrv4bXGQLxX3+Bxl2UsNCNWhCXjq+wS8Gm7MbUA5k44cF
zaFH7697qSgiZdNxEndLGNytSo/GvxJXYlWEhefoy8/X5pQxXM3plf8zhjCqzvBiFc5SEWPwdu3h
1h+G1GhSA1QAjoSN6aEk4eaMQSev3N2Yo90WizSS8xpjyqQ9zVAUiaEkny8i+/Eu85MO5d049BTc
rZ8KzWmpb7HLpd0s3iQgNHCmTBUabwwLSg3kg426lbvvBspUX9KLhm6UU2wkNKAYTI0xGYE+A4/G
kH5Pxkt0vY3pXVzry8Lx5sjx+hmKB91Tivy9b2RreLHvHtIDRqYRyFh5uQUhW8AeBR9MMFQ6CWsf
/2WBdQ2de2VI8kgjc3Wdac1VivDQJ7gtPmRdZUsidQyZeN/kGMlZ1mBjmLk8VE0ux35/4reXXbNp
1uD1wkJAZMVkYRynDZ/yz8TG8X6bqYXWDhgrn/OmZIVmTLJTbeQOSwRt+ir8GWh0RONgpkBABQNF
EIW+op1IaxQwJeqccRUmDZ4qCipcS+R1bxjLuxMq+7EcRZJEnQzfrQ7ZIjOgtNyc8kXp7BljTeYU
78YanYquHWZ8F8p0rMHq540T7T0TRpPMnMzuny4L2j2AMSZjfmMzBqZWmicC5iejs1Q9rwzf+mxM
SkX6YY01fRNVRaXsXaTJx+nx0BOHOIbHdKoDgjowupihUiQY15NuVw7PQbozWiASOnK+OegkmdfG
bK59DMTbDIfcmL2yPmjqDIm8BCUujZdQqxzlPupMvQTRNe5P4ieKSKTGk4QSkM2SnkIMMmGC7gca
eapBrimC0GGg0kxxL9QlbzaOdlYGS4TuErjV22FdratNsBn2rRlZ/uLjGpDiIL8IRrfprGh52eof
MxIppJ1zawS3DQj60eqyFZ89RCdv2gyZTakg+NmkuPW7r6HhE9qcVTgSENUi+v7pADBUhrcP3MBK
kKJWL0jGiSWJwPpoSWkJu86Uz/071BYs/bU4Qv8Iseq+RGseuEk10Exoyshl1DDmaL5ar6PXYsUt
/RSuBr8ePJJupE//dSChe/3xiPQM/8M36j1i0f9H2Jk0OaomXfq/9LoxYxYsesMMEpoVkmIjC8WA
AA2IWfz6frhlX3dWVlqlVVla1c0bAbyDD+ccd8+P2Xe+SY76VDz/5fyObvZ3664wj0GBK52YqGj+
3brTov91N40MuMUqAMAzRyfA2JWwtv/9QX+MMH99kPLvD2IOrfhMVB5Uesa77iue+qbJThqUSxJ/
kkxfcBNWVYmKeftxXz/CPHzB3svewxlcwrFNNr3Qivm/v9Ufc99f3+o356YO1XPIFN6qczUPPQhz
2T60T9E1vTxIWI6j9gCVuGGIy/MAxYRua1cwSexCTn5CH5yErat6T08lUZMPZqTSzf3pFNM7PR52
YzvNyTL1yIShBTpg6//+9n/0FoqmMRlGo3s8ie+/r6lw7atMTJoOlGdgggiSD7titeDI/rJOf1BY
IfnXZchJVZ0g7//tBpZ3MTtlWtltB8a5mYvmTXIqW5gL85zC12ElUBURyJFqN/4wTd7rfUpdZ273
bhaogSxa5lLMMEbYYFTJT1QCf4mD/ijD+PX9fssky4KDbFzbjhl3L/uMvuXh5/Fn5yR2Tv+F/X9f
dzpc/PHa/LIevyVvF8VQhbQYT7NThL2nbUT/NtUWj0DaXGLp+ADb0teCJ6/ESF+N/XdOvnixtcZ6
/jQv+/lDqZ5bS/aFhN+6huqYdFkiNVoUj1FUOxXAeEvPbG39/RGg/lfnJU3UInS3UeloobwW/dZ7
vlF9K1hPO2VA+GXZNzYeYdhc+D8zwxYKq5U88V1ZSpRYdtQMdz8Dp3pC4+Fr7iU/LSBgZaVRfb5X
9sVJXaj/pbkx4tPuflDnP6pX2sPuGiVeRlhgUHwk2iqDtkLJA/z71H2OnCPNc8ziMH1Gmld9lBe3
Igj70N9PtZdbykanvnUFgDi7hEgY1PcsPO3qz+FzIjnaIps93BpW92RfYnDti+U8XdN5QTC/HNX7
ymbK52UmvpznyT69HOSDHdMbM1v5ut/tMrP0nRED7SnWCXOSBGf6KmFD0CP/GJ2jVAH4ZbG9BcWy
lqx603TuXbCLxSRQ7QF13NNWI9GFWg7TNf9f+jQbK3mT42SfnzHWK4pwLxFnZ7LEaud7aamEVQQE
atcgBvzp3Oaka3bv1bPtMH2/UozFlHaOnXKjuffN9033er7gpqTZY17O0o/8p0bEwVhcCMfnhwHS
aXoC3lv3c7qBuNpSc5RFAxBQ+R5oB0pRiRnRIsq0lH+rcdO3YcEJefmy3zsSA3CVT4nWnQ9bv9sP
HFQRDk4SjRqN+7SNKFLKgZRwa5yjhzsgyxwswT2FKThs96b7pdMeNVRj7f5ddxGuaXi+u2cyHjE9
v/yeV3vasm340mfrPPmsyldt7dB6k9lzymm6+FWkOS9qREpUhIZ72k0c6XgC10VVojuin3yIvrxS
/VvK/JvBolCdvQFflKPONub6/OWD5FjSdBtffIHOfKVz2vWfA1rgDae6A3aJJh5b5Rk+6Ms6J/XI
o1s0CcownbOM2kaN1bVM052XI9xnwkyYso51Y2sLTvr04g9ft/OFW9I7V85pl1nmXA+LIKEeM2F1
Erc+2WpYnDUKPuQQWIj3xLRtVP8UifYlfAAPzvgaM5B9xUpFq7FfrAg44VTKWHF4AodJnpvB0yPd
bt6FvWwf1HW3Ou34kZhvWYhr+UagZmth7V3D7mRjEHwaBXGWeN+ZGo/mQY3uS8K5+RmEfIXohziS
/yAvtDICi+mTT+mPJ5taslExVWfWJTQxHpUlguz34GOz63ayUCQwsYrWg+woDQAV7GDldi5WOpZg
Gjp3RPdP2Inzw+5w8ssrJ+g+w2Co/rsUICb8kP2cuHlVHsqHVaZWPTOiG0n4h7BoXjQyUVfSQpz3
R27guFucio/TqoMZ+mDT2s9TYY8b+rA9daX7L7a8nj4YapA59XSreL0nbbJQhAJIvtHt1063Ev2i
sW9XyyADOVy2PM9vbH1+8d8Bv2ITtz89p+vea2zDvscNXZlF36SbJ5sbP/i6IrzYV4apD47GcRy1
h/Si/OY0MWB1NK/mOlvQJhMSdy8g+wRVWFQIIX2ZrqDzdHUKKUVHxpQtnja2603jMqVRuhoMDrAN
+raoQ8iGpttBYySDfb240uFh2CxNCjvBRnFM7fHeP8i8U1dbD/AqdXgDQB5PGAuA8PenvDj1w7o2
NoyP3Do3/lzpK+VAMeOHdOCvxJdrUElxSN7MQF03Z4PDVU0r49gei3rUlU7gSHpv8pnMheA2vZ0n
R/Ph5YRFxkF0al+20pM1vCkuPVdjY84PdNjrbXI2t8Y845o2eKAs7JcmGiwVM21Ek38y1wmIxEY5
vKLqp3fWCcJF3e6dOxNQXqB/FedJjoTPC65JYh1h/ixl/uAyDmzmjSEpNSfofLMfn5L/nH2Sgk+b
d3GnUxQyfMk+exzegsZPVwCv8Ddeu+zeFFa4Pieck4GqBhWLmcxFNIgPv5ymdk1wpTs37rw+esEn
J5dJNVHvXZfl8hl1u3T12N0dIsfo9pbNLjPdnyZAghAJy24uUygWjawQid9Km2Zejg2OrsF8OQQ0
QZXobX++pvxTmt8FQzDQikCyk12nWJoc5mihY6K5+LoHhhrWWjxEk10+Ez/7aGIL7uMSibnf9KM8
8nVd1hudKYik5YolX/3261HadePmr+D19FIuMBOlM6tXnNfd6UWvOJYFFMRT8YvCuqTo1mx+qtDd
u2JdFDpmFV+v3tGvwbUOXw33HjuZTEuaYftiaWXbJHhEWWElnKgyrqtQEZe6GOtDcAN8zYMamAC/
vxiO/eIS3t5eJeNVrgecpT6fHI25Fpoz9b2KHHU+YNWraUZRHe0zWld0eF0W8G3MXHuKar7g2Nzd
V+1Ub0y909AMQrW5DGq54YDQ8MHblN+T4yVqsEuJ6sESq4D01Y9OiFyGpKXVD53RzE170BYAM8Ek
kILJebwWvSO+I1y+z/I3bSP72PCrxyFwoXgXGEUervu3eevI/mvVRcJm9M4vJqCXiBf5+0MZ6qTW
htPa6xIpsmTdKLU/iN9abbGVuWplrSe3W7l2lNE6V3Ox8lYq8HHmJpI9LIVpF8ml9XSfwe0slvaT
/j+vKQ6e/6aLprZ0OPUJ+kpb22phc77ssN2N3V3sJlJCc1nEl3couBlBmP+KkmGR3JzmZzjcH6MB
A7cN21mK2PLm4lkC3I2SwJUbM9Nt9yrdyI768qZaBhgZxql0+mPtPTunnJ38ScCVLDfErLfvCekn
RrOeqX5PGxnJed38+0EIzJHdyJ3rnU4ARnQP//k5xngh8I/GnTl9tJqtrsV5WlsCLRcvy4F8fEkI
EL3s0XS2HjVz82Y9oUtyoOCGECsQkAvbR9CtVAoV1sOy9CabTGb3LmHdWE10ikt8gAJhcgqv3sRr
WzSZSObdPhnbeGBE/YGJGanbEX6RPLriuuOcvPCwN8Kf1xLy1lJutjLj5d0kHtZ9ZGwK8OynrXgl
NNzgttvOf9hcSP/UUMPFTdu10xe7uWn3cL7TPrNlahacy6dUOOmUQe0orOx+NfhiR8PxEpmo9wil
KJRmw+wOMTlZk4fT31Ne9qdpCenLkd+pI6F5D4WDxLQvuFmK1R6pnQdakMYFXzamnmONBFoDVx1/
HCq5tCUatkx7PDg7xpBGpIifrccENRSzD3+yzt/bINmNOWsPTaNPBT+b9zYZ4vG6PxWWsIaQLjYT
OjMVIW6uo+PNGBySRTJlxFLxep6MPwwVBvGUYXbMnElmXzd3R/PStUYEiEVZX5etg++Na8dU7GIr
g0dkTgew9aTnUnAPTl62fxzK6XUK6GNcLHPXIg4hxHMbHvmWryefCqhF+t5OkzjxL2/lj04m0dh7
jNumJqA+3rJ5BjOt2/fcfjJfNTC+czd9hwtZn4fcLjbXI9H9/u6pu6+S0eglggH54zmmDHFzFD6I
9gpo9T7Ic6tYPDgbX9flPbyG5cHc1DT6f6yeq35Tf524xrhSV3f61TehL+d4PCvD9GKrrhKMXve9
txo2p5rLpBFYj9d3yyIehxnaYH6AC9x/TpzbuSIZQODuQIhnDrw4eRIRhpdi9i8b0vYvrCiQqYSU
tiXsqWcT6y2hBeCYBhkrPbpAsBmh7uizOkBe8oBlEWxjZoTpKo8K5uGY3uWzD6/LSZBH2YWMzNBt
oaaE4pG7TIx6WmdqHulxNUv2t8K9H8wuMjhaR3VN8wk5fkz1eTYbPomrglskOcbcONl3/x699tX+
djaPwkyP72QFo5kjgdudltzyirszvlcREKeQ1hAfB2kEF7cslsOMc7fULDaytyCjx/Tg5BR7Y5aO
5o7VGuN7SDrTzWf9j364BJfAYDUFYAHyy9Rutw3ja+9kCW4eDcGDsO/k3KfyVt2oi8RPdiBhd85r
HxLZ3MPO1vCEFL1M5av7cMlQEIE7+rwiAyUA0ElbRXeYUUGURaOSX44GIm3TEqPHXDj0of5jvFWr
x5oU5cnFEu038wuxxygxmQ7ncz6v0L8ksepgFADKGPmBZoJ9uHP3gjsq7EVFdZ5ELqTOx9QTrcqU
LQsviyf/fJQiUK/iC2/iEaQhnKzSEN0Ha7/IZ5przutzusPoTG9zwy/DPFCmeCIi0pzpxeIh3y5v
GKduYFU6XwnIkazHSjrDbpARY2MGqqdE9+ZeN4/4RoT3jPpZHWYdmSQh4lTaE/KDgdw9YkzwQMGt
KT2hzGT3fXUUkowce6KtcoZ9gsncYmlqQuwOoRRkBlIDASNRT/tz2o877HICJewpoufWfZBjqBDb
a8KCULO0ZYNJle1b1KnWC0NmrBgt7wnrjNerZ5UrgBi8XC6sq4fGbLKjjIGkrPJ6mmS0wRNw1PBr
520l+Ky+vsrnOicOUs87RRVN4GVK5C7OBFxA4e7005F77wNOfLob03pMH6w6JI/hZHs91Nw+Srf3
ebvu4QtOs9cx9RvvNnumwF0lY1tMxlnevCosI0rUp5pf0eBSdq7RzRtcKVL86jMjOglLcnU+tLMG
kolt4b447fTKlaf8VnF5ecOgGFuTTuqOMZZdhca8yJzNKCu5HfRFSah/9aNjQV/1FwFBSduJxJ6Z
9n2vOqWbzVWeppPErPXpNernMrUdCY06JJsSmFgUkdbkn+0cTYOh2OnFSZbX1FZJmLciFRYSi09M
fXEe5EbY0sbHmQGrPUOd86ZuumVLYHRaJq1FPUzlpKn1WhC0Ts15sX8tW0CvcS1mvUW2McYCMgfz
Mn+GDyddqp/a6nSxtMpSvybIfmJzPgTV7oRGgV/DoE7S3DHGpXTPf8fvLpNdagOCwrrX8DOqpVKh
4py2/VrYab5CMQ+1YHxzdUwmeFj5636xqc+hPkIO66gHVyWX8tVR0DnLw2bW26rDIeNAkj6ClL9p
ix4rbYCay1H/idhrXdnPOHkn0qji8b4sB57fWqctI8ykeTttz8m3YDqnsNnhgQ4GRlCPCo9LQ/WE
aJ1mz09AdrfydKzpk+Qhfes4v0+f6Md0FR9cd9nSmOgfQROdYX9Er6YcsQqErx8a487uwbCaxEqs
U0gucpJ+nvv5Xokn/sTHbfumiQe/rcksYnICWwriF5bh4evL7eHJdJ2Jdb4syv2o8ipcdavPlPnr
OHGHuRID1RJIVHNtquy7tWrf5leiuX/liol11pcpqzI4NK5TnIx1o97GEwLpKIKGvHck11IAyxHo
IV5T8qXoGTbb23aIknDi7+jnr1husgUr8rSxp/ltCqxlHZ9gC41DaOAW/t29BO3bhWPUcm5OXsL+
3nZG7UzmDwwL7QSXmD+v3U7gDVqLVhA9K5jupODq9YQaCvr0aeeNsjZ5q/gYPfs+Nd/p83zzv/GX
WNl+2wN37jAlUpBjvhLS0pEancxVq7WTh1Vd7RuXdaNdbIOAi/DeSmkKGimE5m9ojRZXtyIm9mTr
EXK8u88Bl+vqUwmZ4iSe2B1aoK0h29J78ykuqsNj1q/E5WPUhdJ8wRh/2SLhhnbOp74sOUs7wzEY
adY4sqetnlR6aksZphh+eIqSLd+jJU2diaNPX05vd5L1vejX3VJGXI0Q6DOd1dP8u9g3Gc7uCaxA
tZSv0kDu5L0KrJzmt2htzTA6am4yU5g+8y9P0oCZHfbLcRtz/4Tgz/SzNf12WQVAuglDGghsXFQG
3B8GPK6ubrGWPSmS+Vc1N+e636kXO1w/OoCQt/7twgIYh5fXR2jE5k/EQRKdatu3E8vJoSvsU4Du
MDY4aYbH6qfvacSopXk70+2rl8YkA5fNnW6I10UTI1WkX0FohMSm/NXaCPPdxJ24YsYfw0qnZO3r
2dnfSWyEqNWCZ+5ki9uKoIM8FsXTIo9lYsyusDAhQmnLX8XLMXdpaK4kqqAOOhZZsYdYcZOl4mrf
l0Cy03CMky8UtKa2vqTga3KNe8nOv3VuUQVmVBHjtEEZTOybDwxCKJ5YgoLwqDhL6zqaxLdQIeNx
PsdoYqTFcp+zVCnWsLqiHv1siYHr+HR4LLUo56bduJtNnG0gAjYoI/UF9VdRshT8hkv2fl0Vu5rd
QuaICetZOjY2kKa3mEXA5n5cnZ7oZCva+dudzKp3hM2/cPHG1RgdPRoc6cwZRsJ6W52O1U5fTuZ9
UGxA5yZWdhZBPtcJXjF3FVpQjqLegvDNOjxh5fyTT1bDCNQAlIbcPMHPTh8592cIiwWA8abZFRd6
BFf2BPItgPUDmDiFJeE23+VkiAhzuwH4UJeUu9nkAdFpWx2LEp//me5UWPuP1/RuR3d02jgI8wM9
/TafCW9PkP25sUxi7JyPgQSxNmZZZV/3JQsbykdlXlN9Em9NmmOSRxGtnBKno4H7JYp0XCAttCEk
4ehkKi2vUEzgGpaxGH2bEFb7nt//BVoOLuKaEeLU00LmPUdB2bi66jK1O5zqa2HGSGSdG/+78eoo
jR+xEkjObU069p4tzHm5B/MFKwSqCTRIVrK+2jLXJpZd/MSR3728wwxWB07BWiIEAWld6HiDcx8Y
X69lv0pnLYetHOXj2JDoAlOQ27o1XhwQ43WUfMnAnBNn2Jx2ihWI3vWtOYxuMneOKWtdTId5xab7
MvxpFwRQalt5U5PDAx0dE4yRumg4f74QV7Pxtwr0AEV9OsQGYrUlvtq5zS5voysxYz4ahu5K0ViN
GrdxVAdzZVI3uwMCVJdy+HQGFL6qdQ/0jRA3M9l5UJy5nxyLB5ZdjL7u8SXWeQmBtOJlD/Sca92P
7L3a1LFiL5/Ow6TmcWCMXg7pdCUnHLNCdXrCkD7D4u1F7Yz/WtwzwiaudVDFfVCe9cxPdzUA2ewU
PDGSEzr4jabxRmX1c29uhS+NcE4jB7Ynx9RxexoSZSOZLDi7hhjKIpi4cVTQtkanzxLzq8/zfRV1
K31XeklNxA5Cjz0vdpPl7ZzuJzNjfo9vmyq3Megrw1JWKknAoDvme3MY0E533ov618TrHHPVePIm
D09Uel/9/Hz3qZDUQs2RFvJKmE62gCWmk01L3wyBJQV/MnutpaUENTNXS/sukIO9gocnO9pP63Ye
WfU//gRB4Si7PLmCV0A4EMsVcRaZYe3Den8NiKprH4x2Jm2MHUAmBff7ZJNv7u/le34Y3nq38Srv
ykLeveb4yKDese4BkrjRpd0/pKi12wl1ix3f8HDU4KN04eh1TDoBV+HKnyV3LiUXauLLRs58c24I
ISWF/OuJfVsgYro3Tkq67xf8VB7nT2uCFzWxAmCQ0Q3DnFJMwoP97mx2dqY5d38EIsoxC3CGQECr
+fKKue7JaBatf133fHbaKKuES38i9m9IphBSl1hcc55ExWY433Z1gK4IMsjhpDhCNN4I0XkcBVw9
O07WMN6+l9fNJA5Ca7+oghyY25k7N4/KyLn4WV8ddSHE1K9aqK5S56Oa3WGDlW7kFvOzQamNRPYj
e+Mpbfan+YaDM288AsngurvECh75bI6RdoOe9gx/usP3PK1mjyCdXgfa8nmWiD/XZuvygEduT8ZK
KH3e7NPNa3/RbRDGRPMnbSh8mVvK6rzCb6aavBmAn/V3hZPRBSIfI3mJ7MKxnThA/mSpzsno1bVx
D2RYUzZ/eYn7DDLzQPpIS00z0BqXBBtQTI55HBV2AolnTnGu9VzUthYZi/IHkf7YiAAmIkjP+toM
OYSWCpx2scVP05dckfkX4HysvT25ceFLt7hxfG5ExmZURs3dutBcuQtIhC2drN8XuQyln9OrpR+5
rmJV70ow6f2OrZB4Y2IWogozoiR1atIr4RLdfWUpknFJjnkulr3T2Rc/de782p1xbt+b5eNLwwl/
CTiYSpwP4CUXcm5lq3S7plx1iT/Jg/ZxsU4vpPNH40oJQP20k9pVr97z4pYVcsn5XaLKSHBbMUxO
kLuOJvlyRhIyccTHomn8hxCpp1h9LC7XSHjMaXqcmn7/mD6FSEliRCsCsG4eyap7MhfmY37CqVVU
29olUMltzMfkAyEimFx1OAXNUYSdXpRNEj51GmHwW5IwrdxKesvvCzn3npPdaeK3wHygbaOHOx01
6ETOmmDpUKVxCoYBFxDlvrEV3oYCrMUkoKbnLxlbuZEfM3Ju5VytXvHDxzIL8xESJARsPjOkXGuf
yH+erG7vwOMMydYzR9s38+LrcmzDV0xgPqUG3gU9lXuyHTGkAITK79aW1o2XbLtP/vS/0xiUagWc
DxEohtr7rcGMGw6sgl9PJ0g56p/rWwE8lXyDrb9nhyvgCWKdn45o6mo9Pcm+zWTvNtqGi6tz57S3
2qcYWsgsleAC9O2YevW7cS5W2buZWU8wgKW2NWfGGv2O6WUgjKvk0GzbVRYJsMjCtKKAijNXvDeb
C+gJyR6hBeHJYPd5mA/eC2CmCtVPiT50mlfTGKCxq4PqCHb1jZB93xduOZ24R9FKN1g3MrM6QDWA
MqXHMtwWoxNCLuwxXQL5yeaEpFxSSY3W7+lY7kOQRgZCXp+H/apyCJtJ7CN9YWpkKHqYIO4ASuEB
Snx9+04DcDOvnnJLw8EfkYbRMXTTghgip0Q0NH1IOEQMj59rCF7i4Kh+bl7ti+dkARHh1J8kRrIl
N3b5gx+FEOFkU+VSRlggUsUlOvNs+lxwiTIic9ki/K7CI80AQKmsj5SwQXAItvF2oxPhtsX3eNQH
1VhewF6MM/60CHIGioEgucrywuzvMSUAwLeFCKduWP2uWiSK05MWDesrb02uirB+1/9j0wWSkZv1
1cChZo4ZFvFzgdcr33tfnFEWMDWPtKo5rUWsgc79Z+zidSqHyY6jhQNSgzKmDmZyxPPZpgVMa70p
x+uOkyCvMXHt8eRyWFKcx93HXD5GaUwTGERPV1SLJRwNEZx+s+67bj89ubCZo+3IF5AuftfN8n0T
ACOO1gT7h5LsEqfnGlBajkwwqxulDXeAoYcOPGplyKvwJu+EvE9uI7nvw6ml6cvwqr12bLT3jvYN
xrYC63jdw0frmdpSIANJIvkeZi9fbZY/QmfnavBqObu2AfvfBVLj1IldUdCTeS/yLcE2NSfTHUk5
9MOqNV0ViI1CcvQP5BGyncDV59iGz6adX9+VHMmH1XauWPqVYKt6LFZ2AbOhbSjz0LqgVa0+CUsV
fmdVmZ5a2XUXV3qcMtgxc7LvrnDhOFCFZNx0JI9dVHbQQd6VF4Vgl+dNYtVd1J+CAoF345Xp9Hay
iYlHLPMapx5hnXmcHJ/79titrjOa2a0nWPt3kPlPdTVIliR6uBmY/9trLctBSYOLx+7aUgwX6QUS
koZhda2ba74BcEXnjJpeHHb+dMV9Hfd+/gVa6lznOAuiA5wNAVwWZ7ESPsFsqcTztS1SlnZ8Xadt
w+t3spDPTy4wXyue77GwvduX6RgG4i2prMtsWhiSm3xry8p05Pj2oy1a+L7DZGPScZevOtlFZ7PD
1WRksNKTg18dxzK2KyKzzpJxt0stHL66CMCQYxGC5ZKzWv3Du8Z4msvKXFbB/TBs4J8lVzW23f61
p8uROLt58vQn3QBea8dnAAlhdb7kdNT99Qup4X61mfvMtp3hJRsxeIVcNCr2h8UDIY9wBNPFM3N5
Gel7iTU8ucZRha2PzaWwLOMnXZXUxRgzw6pyEaog2Que4NS5M76TirjbU2kXQ8i6q6ZSKM+RP5wG
iy1Oz+r86j+xyJB/ZzD3/67w+mNLBGUiM+5U0U1qKH9T1iWleO8vp74b2/rs9PcqeEFZVSDTetiv
4YRGznupw55W078NuJD+qHaly4QmMutBmoi/VUZ0r+Jk1DpauxewN7ImWhseSwvp0V++8U9VHgql
/SYKekOTzPE9Pj/W6T2p/s//kv63WrQXuT0lHVk2iJP+pn4kU8n63N/nj6/H8oaxAwVavqy3vzx3
XLv/kJz+8tzf1vYup1mdGjwXxMu+gzbZs3HwPNy8I/71YaOA8/eHqSJFLLKki6I8+U24eL9IginQ
joyGSTVqU27e1HT3s88RO724J/cv3zaqWP/jcTLybOad0XVu8psEPaFZtdpUyMGBGeAWaLPD5IeX
IzsoSRZ/qwqX/vI047eT8rg/b3lxl8eVhKyIrowzR3QJYEsS7aWbv9UMKOqfto7eDP/zecZvR6Z+
dpUiKHxeh8zj8iVDhiNET34yNFojsHJIA9NLg97T35GJzNrKyV/OKyPknr9cfGMbw8KNwmyvQLQu
PV2daDrOo6WKdk2ZUlAi2gUECObfVRzhcFWs7h2kZpD5vDSAjZ6Bh8Xt3nSXeaQTUSy7Ck4GSUCF
WADm1DotK0tG8Y3gzWtDLTDPiQs6KlFz0P6TnwH0PKCn4R32PSNzxd19kVLcjr5bdUDkDKcMRoGI
Mk1v1vWYu21guievpe9CE96OZm8jm5jlswTeGp3H5/OdQbp5KJG2vsisBCKT1oY3+aaomAiJYtI1
iLmb2iYSh9kAcHyy2jnFndFkSROJM2pi4jWAahDuJhzi6yrdFP4Tcwrhdt8Bh9kV2D1Egw9WNiHz
G3gDoo/PpzOmoURFSkdKUqEmhXnIt2b5D/RtEHbXIy1DszrzqJ9I8VK0QRum/a7Vg+Te3Xsk4qgU
sm3RSQCy+1URKCOFbfHPvq8+GXYMBO4hahvDGsqVRbDxSIhVUtTTkl8efPdQ4Z/GwgCcTd0R1n6R
TN6cgnpVc3v38fWy9VGAzXZEz8R0JG7GuvClb4FQRwhvixcZshCBG3Ji7/bL71acJXGuHKuzRDs6
8iAXqclCnL7Q+lx85etBWHRaX3wcXhOMGIIZTBD88bRYDsa+fGN/BOpZ6ezFu+vryfJ1Fqd6UKz6
7/E3yHN1nTh3emx7f9Nja39SBf96PX6zbIp6qoVrxX182Se/ZazDYz5sRRhPr5WBTWGD9gmQ2STW
/AuhJ0Vh6KVoshW2453F1yYbYfkxon3mso5JsOmtz6baD/c+K2YdaEvuNZt6XfCRfzFcf7STv9zs
0dT84gzk4drqRsbNnpahotp0BbA+aYMte+AqO2Yp/KXhyj8jWP+LoTR+E96nbfm4DDeWCsEPAHQS
wTrerbq2sMz31Y3meaQAf5OxS3/eIAYhK+ZEN0zxN/Ocm7TuRCv+L9dzQxBBGm0hl4fe/st6jn7l
P7/v/z3pnzf5ZT0Ro1Nw/+BJmMSbS7J/YzLAYO9e09TbdWCcd0RPf3nmn63z/3/mb9a5e51EIc0J
WkaharuB/vaRV1rXQOSiGH/7wj+FD1Tb/89aSr8d9kR+Ft2rGyhydMbGEYKrQLLRpys2nM+PKyLf
uy2FBMB/LQf6U3xEB9+JLhnUr5nm70fnpZweQkN89CYsiq00AzJTAcVMX/7bgo4FTP+xib88afz7
XzaxPQ2nR9pW3TZHviN5BvpZNJJwq9+gCP4rzNzVX7bwTyVVv37bb+FKei+7593g2xqk5dXbBdJu
Ku6euCcdaV4Xyl7tPsPqS/d2f3v0H0+PwsA4CoEY5/pPB/ZfPlZ8iI8+E29jMUnnCgeEzlRVUn4Y
Ikx0q+AvH/rH0OWXp/22iflDKlIjf3Zbhj/ButYhw8IYAEnnQk9x//Iw+Y+fphmGpNBCibaLvx3V
ySut7xc9HcMWdWwsiLDUB1iEiVtK7rIPUsqpSdPAUJ5eGV+xt//9a//8AtSoqeY/VkcZ79Iva1s+
daXuiny8mXqUBNnBpKYMdh3xIk31epiwGzA7/TnximhJ13+vdJf/eGt+eYXfTJ/GAPRBUi6j6Rvr
Bp67msAtMiBaUL5BfVClC5iCUMklAfP/L2dnuqQqtrXrKyJC6flLjw32Xf4h1MwUwQ4UQa/+PDP3
ia/yc+cpI07U3lGr1solAnOOOZp3PKNG7Pnvz6At3uh/baZ/voD64qw2dftwvBz5AojOqONCiC/D
YXx1CW3SoB29udqfll7XdMBIumypxktDUP3cNbd7mlBMtxXULQf3S0y2PxNnvrnQ37f1z4VeXq2m
HYw9NLs7DXS1R96byvulS08U2aB7TK7KO747Ov9czb9u7eVN3srD5aFfuCIe9xyJfhQgdkED7pg+
fU/v9s6fNvCfq73GGHpxvD5OqiWuxlWgxvpfi2svoBLtidAUnUi0bZw1bqyvDMnmo0N/e9S8+w5i
bf/aPurJvF8ZP3jHWBCrIsDnfZIBpXip9m7eij5X962r8Fdrvfrrvl9sRovJL8emlu5TQNr2T7yz
YbYEGePK73C6kcZLvHfchf/HHvmfxWS+eGGKfNY1s+TVmkG6ehKLLFZ7mN2uGYTMTX+zcv80wb/u
8MUEF+lFrmqTp5oj3oPmhKIwDy6LRWJfB2+3v/xmn5gvZ6mZZoYk7bk1cbwg2eFI+7Ao5Rv+gYgr
6a0WRU+hdmORdVUcjXTAu4THn2frr/t9OVuVS3Y3Lzu+AWJC9D+SsziTdvt881T/trP/vMIXwyOp
1TNLc67SuNUazTo1cMY23Mal8+bAfnc7L4ZHOZ+rnSo2BSlM+EzPEKRUeA/essTE5/yX3aY1WLY0
zZSNV7ttXO7m8SYs6d2t1120/7QoNe7R23fqfkW7kc354Znk6on9VLTV5OVpZry5ub0bHAA+//vz
/WNqED4naFiwRYrcJj/2v22BfH7c0vrGvmw5zx7dPyEW16WMQJkVJ2kVrFPG7T4o4UlBskFWRX/D
KZj/+5f4O/Hy60u8PPtH8ayOu/+ksAy/9bXzgtrtFMMD4efBeWsVtD/3zq/LvVh8K7sYWrEjY1b6
GXrxyycRhQ8kxn905A9jHzyIoZ744OeZFN+RamWONc6/kNHTr0OTGxoT6i66c/xKhtjszJPiBPU8
ujgh/b2glhWd7VQrRRZF8G/Q/O18m8yKuqb1BMWdarf8/ecKrSygCPRnWqBTtNkNZVftyl0rSkkW
pOS9Y4QXNxsLcnMOH7J7jdreccrp1Pa+AU3bZzDObPD7ihXiPpZUD3qFX09EKTVheJ1JMJb7B+TM
YRvdttB81+u7S9OjXVJRo4HaMQbFnA4r+xvU2Or5kTHmTnxwq2OOKJ6M0SlTW5xBJUvJHesejaiI
IN3y6+3x8Oc2/+eVyC/ejFoVrUJ98EquNNkh4YUFUNK/RF2HBpJ/X20/sL7/2oG/rvVy/J3rrDYf
CtcSjWCCkJW6piv1xxVYKx0NkVAZC91yzldAtOA8MaOjQ/QN945n830mn5Q5D1Ta73w69c8o99c3
ezkkpee5aasStqE9yKknFtS8ThG5uuDro+zRfIjIInPpk7jjEaH+iJRO7U7RUwvjq8wJgh1k+liM
qkfKwy0FKIHC3DNYfd9X//4Q/8yq/7Ib8svRSmpDPco3viq5mQ64oa1pM4ecUQ5v/Nw/zfKvRyL2
8i9f5aK1dnmW8bJqxOsDHfWnEBm+u8rfnsKvy7wcpzvrcdzt91zmTHsn7XqEE2JrbukaCm6zS/9t
guhPr/PXBV9Oz/NOexrJlQvSLYal6aOL4WCbtew61IZv3tWf/t6va73aePNeFrcW1yroNC28GyVN
AR20UKObdu9C9dVw//2S797ai0FXj+bjoKVcERYeYdFQJCtPNJ7++1X+H+eGrjCCh5E0mvGyk4uW
dXneVUMEC/Qlr7RQhIBAk8IHGp7sPdn0zyjI/Od6L/uzSuT9rmi43pEoiIjXGQJD9MPdm6f3d13g
13VeNpei6xxPV65DTdBvh6fVCYEmpQh6POn9wTO5gzrNI21Uk098CFWayygT9xx+lyM5RP42BKAt
8nDCwQeWQLJ6R+Pvm6f/90v+52m8bE29To4VtbX7VA04idq4nhgswmF2DslsH9dXl5F5lIEUPRLn
7ZZ99zJetuxBL5KmkLj81aMGYk8tzHWbp/G2gPhn6PLrbbxs1SeJR30v7lOjCJU6ObqprrV52pg8
SKKstEtgkRV/dxr8mdPVmLajt3HRlLYmnv8v05fqudnWj2B6zlwYnSbOBzqb0al7E3I8xFborh5d
IAFv3utfpskyDHK3/J/X+3Ld5FxJ2ePB/RrkdhASOwuhkV9jdYN3z1Z/c63XvO5Juh7lRNXvUyRe
SPggL6BgJBqkHkanJZAMenoDhSoHv2XyH/TJOwiaykXK92JmR/dIQciILbipYLDcrTS2YnkloS3c
ealvQaSzgmSJyIpDI/0wkZewEEVUZJLz1/twPXrJ/w/g7Nfz+zk6f7039Znk0sNi96Kfcs4xHXX0
YsvoNoU89827Epbg1Zf5fa0Xi1S2pBLq4M+1NplL4wxzPHANiPfo43u35f4MOn9f7cUuNfXjpp2E
/RPvRubconnKxfHdUcESA2zaaImEUHLnG+h+ENrwa2GE3tz0u0XzYnjMorQeWcYCpaKPIv0WfokX
jU7fN713CZufFfhvT/jFzNSNZBxyESyg4VqDzuZKCiGRKIy9ua137/LFzpykZ6s+7nm66ZRWRUSy
ZVeAjx94PEQSCITfXO/dY3xxC26ZolySNo/x40ajuujEscWx8SOET4M3F/vLiP5eOq8ewck0mkbc
HE3gtNPSqkH30JEj7bRgrD01Ui4MpPLtWvnLpf593RdjlkL0rhSxVrp7+v5z6mIJuNWDvZJtRLqi
bBwVbzKKf8bUv675GszcpUe7tPakEkQfCAZUtILSekBPi0IR1bt0e2p4K9DbVZRihYZYppJLKyj2
9t1j//Mdm+2WyeQkUyXh8L/PkOzR1ounrgn7eqeupArERE37zlrGEr55xX9lNqxf13qxDkp+al/v
xx/r8CF7FpKBAjssoilRZOcMQbGxQ+Hz7sI/scZ/bdFfF36xB6ek0W8tjZsE/QvuovaYvdXJ/KND
000KreZOIZ9lDacB6TCeqNDwW28s8bubfzETT1PKM63hIBN8H3Oo8lYF6/jNI/5zF/260xcTUV+z
S3Y4cBUFgsh/9hBzrcVDRliL6c0Rk+/ct5tIPMB/e8Dia/060Uy5Oun5hQecRoI0QhOWm7jaeNHy
VRpj2EVvli2irL+8u9+L6cVelAmg7TQBk1qh2jLgIbQg6qsBzJYFWr81ioR6LjFsGk3F8umfOAo0
vGVYMRbyABr8NkdPXl91eEYwCgXpnhbrBw3M+zElq+f2/L2DveUnIJWSj0MEI+kUaQfnfvV0uA2W
3TxjqYzMPJRQLT/j1nEC5RBszXmt0HOQRfdlcwue2+dS7dDTlFx9NKJV4VRH93qwy4OfTfcgX2IA
77Pb8ADHPwkO1ragrpu6gL1ku72U+dnCedDt1Qqze8DHmIYrf9+BkNHTtWx9H8c7mBnruhW1qyA5
dzUYjOcgu0BPYsyWTbMVgwYKMCY98Dm64aZThWzZd1a6eIvGVv1+8J0sQVU5svGAcXT0b77jMT6p
Dn/cDqo52vihRUOVFajMQgE3xkhJpDupJ20P0/w+vo4PW6VbC2xAPkJQUM+KzrUBIXCp7MfVzmna
m+LhkLc6CpDMutU3Nk2UDWH1HD6rGJL4NSdoMQkPevXHrvuYQ74fXGfXOjp2krmxKBqbwtn1S1sg
wZe/LpOCRh7a1Z/dOg1L005Mr3pMa1oGELVC3qi9o7xUciBDl+6ud7Uc2FstDzkUuJ37AL6CqjvX
Z+cmuUXRO5z4OvxShmO7DxPNLS9R3TCJY7JRiKEkt2qiXeEzVTOnASkNm4t7VGiv8DQtajWOhTr1
Oa/rQVHymXZrfkBf+SAVW4AWkAb5yUM42l4+apdJcIw8NwbJxzEPrYk02JOl/q5MVzXden5cA5cB
RXVe5+OzSALqX+cRfM2ZaXoNXVEfKYP9MttUIYWb7K1tzvvd7Ls5BjQ+hlpPITlZdJ69pidaaXmj
1JIFqAl8O5SNPODVhUS/MiSJo2dt9h3JudN9B8jms4nOH1qX1SJDoWj175+nIZuiST2AnkdW6InS
tAUnih4K6oj9CvEYScmu+l1SQVboXycXMq4/Wv3cS0l12uOUV/oftsXFL5OpanqXlrsn7bhznlU3
2+bweujqyb/oZEDoTXJt5x4bj8euLVCA07PGt/WlJTvO2F7jg+Ja2TiVZhJL+Jv1DBWFP2JXtCDV
751iXn0nH1JYMDqOOJY+FSA3dHkJ6XiUA1VKQGp3pQjNcAb6LI0AnznXLpy8TjpNApOIhbsDhSOo
cXN0tzxnr1zCNXN1LEczKH01MEcVouIKe6DzCRzMSGvvpDuTfgu8WgXYqyQbG5+GevB9CgTJB2CS
g+g2QlIenefG1pA6x1hF/r/r5DM6PwdKt+AQggHY5vNlsoeHabYyfKBDFkSRkFu8RWCO4LYA4ik6
0KbhcTFFwwK8I/K6uxaIHxYiHPXz3Nqmn0i9nBSazAAuEBtMpQOxCZ/u/urvkdunnoadso0upf9e
OYSdE0sTQcvANJZuRUjFeJT4CtH1DpLhGQcf9+Xju5pjUto9wXpJh7j0CJuzvu7t5hW92iWgPQa0
iQqIAq+smEO9cPaBPiX2GpwmENrod0WU93H+qDjhGRUiej60kYp0paEf7zahD1T9yoEvQjCZKkzi
u641P++cOa9oEOwDAaEbcu/JpvsARNSzGIRiDFrf2lIFp8ce24iv0epw9S5dGt8C01PAbrksW6PL
kgXhMrJ0oAYprYCieAj1Reb8t8I02seXqbC1S83XwsynR+xTGStHxKoMo+mlVOsTwCBDNBl710rY
ZafoxkmSxwUNlcxuGACnC27+Pj6Ij2kmIvSWJxLPXOsyVCKlkY2c53MLwCM4rms4X0VHoOYElITB
kfABL7zWwwAIHfJwjB/RKB1ydr900fD0r99En9ybeJk0LThQIyLakD0qBAlrwD/PS8jHzJrE1ijT
/SKNakQWS7iK4mlQGgAZqi1ZS8xtd2/ugcelDWQwYz0g+HD3Tm7qA8UajAsmuapsOCY1MLhB65uT
BBmj5dw79CH5pqDw+hlDO+B32afhaYKZWqgrZZNN6ED3k/5hD0YKwglRD703aI+eNI0+48aWFgLg
e2Pqg0JfqBLrwxsV7I+s9rObI/5H+KJFSU5bm69gMeh0h2DUhAqvg8SFYqNjTQHwoTtkR1xHRYyx
AxVAm8U+Zh5ORx6jW6ycg3iqdCScPXYRsLXL6jq+TDG7AvRy9K6BsjiOGrgaMgCSAiMF+o8xQGP1
+7q+905U0R62KvWUCRC+CgfiU1BjC0hseaz4B1reR+TUFwYt6ufgwJo255TDs6E5em5LX46bYYGa
jvsOd7FewvarwnOYUZ4RiQjZM7oFnW+wdtuk2aD/QRKktxkJSGZwyNin79zB889nor38GTPHk6ln
DM10uUuFX5zpljqF1+29c9js+4wWpja0pYUbKpqTWT6nH4pcTl71CxKTf1pYMUigqnGgdXHGrppp
trzuAAo94jZC1fFFdjmIaVuTv6nkheCYmJhLNzpkv8MnGkTd6F6vNk4NeLy9QBLuYRFyDIj9lvYY
eKoGlk1SWHI24G0Q60acceME22lA1BKWglkCtDU3tFgm7N96du5cx+X0MMWLAsa6xes4rzFfAlwj
WC44CrtOC3Jb97mA2tMrE/swxVWp8JCoajCqdNNsrLHKWgsVgEjNArhA1O5q8AREr/OmZDYJPbfE
iAN6yvjVF5IBpo8UX9qGw8Xwq/nTPXeMbvmpUsbK4936Tn4nyqZN1ECBbYOwEhywgI7cnd3QiOs8
llTb4jLcRdk3fYwlwt+eQluF+BYk4SHdyVTTU7SiHenK1iwCFvYBVhZmzdH6OxpdoZD2hTCcRvyJ
OtXow04ivjpV+C/U99pGg+xh+UbhJQxE2LZ1r1Rc7R7UdOJZ0Y69CSfj6eGOmqObT4dGeF9KkwNM
kNEJCF8tugecdsURk0aVQCMzN5d++RihbT+f86kf2kCsXtW79pNV9VV8XMfFeq7GLfxRBY02XO75
k0FOEFcjkFBz/vjkVvM9G8cExnm62AUcSrh+9OfznGvCI9yJTrt78dNlg+gbfK0PDCCd7GGGFk5O
DXOjsX0sfHGD8kjqZxt9tRudO0RcuIhaT2WNtToEmJFQteB/Y+9OpIEzf5jGQwsqpFvFDfEYAkNs
HCORjWUOzZDuIB+/+hjjoNyj5MDSaRBniK3d9C5+HVzo5sJ9Rewr0HdTrHP3i75km6MV4E6Qrc4d
nO4xsvfn9No3v+AOwD8cbg8rhmM52yensRHnO0cJqxjn8GnTD3ly5bmx1NG/F41HlbYnTLzKPhEy
KhWWFXK2eb1+zFtr4o5JHkJtdTXOWhMNcjUS8BDdhfiAPS8Hxfh2C0e4ODa8tIqkBp/dVbrBwx8X
wfgEumW4h0jFC3S4vVz4dOp30uHkuwzoZSjXEODotRwFaYxfAJDvCbA2iWq4QerFVza7UfXV0p1s
kERA0C40Ry5afd7frgvFgUVOhFCMBVF7N+bFjY7ebUpctL0kuEZnlCHcXYcH/+OFgFoQHAixa3lw
uHtfR/xVQYbCCbgNrIuAONQBaqCKuznHrbXSU+f3IRSUSblSd1QjW3hbuBfT9LPs1d+X6DQ0WNMi
bZME850rWJd59zbg0d9BHCAKp1H1GVX9IujPqWVyKmyuuJi7HQ4qQEb/ZH/ls8NAqN334bD09tOn
Mz6AggX6lDnwrmjNo+6BCnYHX6k9bc2q2TMqYsQgnIONTyD18FRGz/eJr6YNs7dTRBPQbTq8HdoF
mZGctfwE1AdlL5JcEbxIKQm07mOtuAG4E1snjo6hX9hlyy+H57FJxfToHFb3z3JwbmzlwjMzNkXn
ws09ITvV67arLIzw2SN5DAOWw53rktMQJSgZh49vBrKTYROXCZiRYENlgqZTWKZiqsCdDafb5Xp7
5FTWTTdfMy1uLbCeRedD4zFyrMxxtSe80KO97+5C7OWOdoc5cDavCiU/n5sfhJgPSvux/P2ArWtg
CvTO0uQbbK4zF/ywgwmgO44WNhtTtdK/jkBk+OCj4XASs/bYax3DtA1WMRsjG3ISzoFHw+g5hrii
pMeFT0OvtGsBh0ANseFs2pNBQnNAm/t5I5rP8E4Hx1jw1gCFdAXemC5VH1PWq4XfG94WpDEvLqA/
QbKV8HXhFpHd1zhkgCvtPDwG+57ZXcJaiF5taCGD1Nk8SVtbPOzzWCSYRQ5JMBJzfrbxb5iHJ694
e8cjIdFCOVNoszma8NlpyOSHBVfoCR8Zi0P1QMcoobMh5ciIGm4vD+vgBH4DAuJPYopxegL+yycI
ai3miDwdIlIgKKx1DIHwe/Z44eXEWgCy4nHJs/tgIwqNgLpdAiTyDdJAMAxzFuh/8l3CvvHk8UXx
vT4enCfiL7Y5UgS+WsCni/GGgNcuh3xbrpb6MoISxxgLbVMzJ+rFKjP1gsLB9gZoaIugy70NOFH5
mhlff+dtZO5buDtgTUJadgbFqAoMHpDCMgQB6CsLwvXMJWmBPGVPwpNRgHxnkh64bdA0MI78PbIB
/TtxJPIjDDtOIM/QYMoDt8YNIAmKNjxSsfGddLofl+JQhYLWrNC4AaenNYjXAI6TstimDkBWDZEP
/c8/rb5k3zD4QqFAuAK0jr4m/pTGU24NtAPXF8I1PEnWDx8T1JxMWC1CMDg/NK6w5eAWcU5cqf9Y
1BUSohSRPa7GIGo9zunWesMcHR7FdaQt+DeATVxglgHfe0a7s530G77hRlwT59ehmR7v+Aj2jReH
bK5FdIPVE3xosaKc54L+EjJKPMWf9SQqHHlf5Nc4h1nzuJ4/r1liSdI4y5xDfQnUKDqPD/imtBdu
H4OtoF0lIxYkJpchJgTotIVzWdPd0USE9Bw1q7ms3WQAGQNTSK0KM8MhFQjHInXFKMkfFcpU5fL1
jEc6ffSP4aMvcKb8w6u70uSsIOsRe4STvJsNgBtxdt8G5aTqH78QJeFYcdgenXyWuPDUQ7FbhNpA
4nJaDL6cY5plKZK0Dv4NVBeB1+NPfTYnWT4x2VKk6a34sBA58yukSYsbkOY4eZzVNbhZoksiGZi2
bE1EZGsMLlE+cDD8SJYpuGbWcpsEv1jVAlqTsYrxFMjSkowG/yfWIFev3bp3AvnM+sQc4kfvORnZ
+eN9X3xRsWAq9zx9ROTzAo06E83azLw9j4TBv3viCvd+yccojpA97n0jghgWWCR8Z6Rt6Hg//bSU
07+FKGo/AJSzMhmEkdqPLmwSWvxog6eJkRapA92x0HDsbduZ6S6uu+htpP8YFXkgCwzwnTcvnpio
Wwh6HgNK0AIhTvbFM3ogwEHHQWTJtdHioF2+891F69gso1ZPFTWq6EMSIltWXWfvg1npWxF960SF
SOoDYsA5HVZ8Iu4fRd6cJv0Td5FY3Mi+Z4zYv3NwYlZfXI3zbZt/MloPrhH4DqcYi62e+q1hSWCU
i/cJfxBJ1WWTs9WgkJAFDxgVyvcX5TqxqbI+DcbIjQ2+tLiTck2DH7mma4zygDVksndMFxUcKuGK
63DPX4CJ3b0Po46etAvdbjovT+hX2BWLhGcAxkFecJNjSpEQO2FtIIRt2fdRm55KsSaE58m2YvHp
XELQzSkmukRFw3JhsOTEDoABgBEWW1bid+iUY4IJwAVnN2Hr89gE94Z5Bph3Bq6AgDDHRVgTJJ83
YpoU0w3Y2mKtPemd5m/wUPWw5G9yA7Y6sfokhUUBHyoU8krqQXt3xrOmTkBvmydYFDyQHSRZ3ltC
h3QGISqhGV0sZsHqpxWbH+CnsZfiyLzxFbQhtHkXrDjjWBNxlHEJ2hlZCjsWUsueUeziUfR2jtwV
y0PhLbS4UQBEw2uvme/4ahd+srTXJQsQFIzBJ5b8fXnPhete1cNj77AEeV7nvjQGkJa5zw2iRNDs
jkl9Y2H98CoUZ73D0jPPfOc0/QN4B97y1ODbll8nuveymeEQn7En2V+ZLzYsZi24UYyTeGcMcWRp
szw3guJw4x+OUVfsKaxwVyLvIExnFvDsxOfSVsqEATx1Mj61s9+0h9KUBjyepIDSJLyKlNdlDYE0
8DARdtIQ6WQzsYhS9i2ADN63NrpiUgtGzibTHM4WlCC2ys4XixTWQ1+QgQAGUO4nU8BNFjSP4rjZ
ax18Hb4YHwjSglU9O/cECE/wLcQDbnvXCK6GK5o8xdEjjPezo8JgFyp0mU84uzNgkyzKKlpXLPLm
/y518W/RRhdLBOyJ23SPwIqTXhkSzZPme/I1MOheExe02gsSRL7gCfszFJ7RcwTbjnrbFYIZ4vrw
hx3EEuyuF82IEUf0H2J/QBDSLRIkBniTU18bPiinx4QU/oXBm2hHPQvL3gfMSXmn7h7do1vS0cL4
LYefbEeqUCNCTejni8f4TFsnEJ+kq4Y62E7pgwf1fefHaM2rImF02kxPULY05ZAJIaUKr+c0X/OQ
akea6mJQ0Sol/Ride1JA+sT+thjfmXoGSY80UmyQfoCTkZ0U8NjY+1jqocoyvnvVMpmc1pc5a/vc
w/p7LERSRoy0vV27+lDz9Alny5jfMvljlIt+a3DDJtz6rQ3N8Zhh0iAGhULVL9zKj/mm5ORof+Cd
khbutIPWEsA1tp8eH+ERfpHDk8bbWBbMcWUXztrOFk8Zhq0+pS6CUpDFAVstY1yxCaJhwtwXji6h
m0nGvGn8cGcFNgf1rBBRXbvnjRRVkyzE8K33B3iFsAhbjIekE6/yjX4CylDM5JKCelB+sAyj/Y9Z
P7rwqSDffN6dle4KiipJGQyUd+jCjXWwFloAMOvuPehbZ0cx2uPqzc/YYJN7g5/G0jdoaoe5mPeM
D+ER0IzRh507MuHk/UhH7EPwLfs6f3SyZ50nG8PwSON758+bc5xgRXzhMMIbCzCZHSlgXCvbCy0t
eYA2o2OKMImLIQaTp5FPFezT583VtoBRnGLQzA6zsm92HxGUt1NYbIEj+Rf6qmv/Zk8l9lrTecD4
zYenQyQ//SesbwJeKl92erTNLlOYQ+NTzNiy27wPzgRO/8a7ThWYW0oHrOPZXkVnOIQjkqf4Jp3T
RILaJzZbvqp7pem258WnxUv7rJA471nlz2FNCkrv7t2K3L/caZMsJcX1KbllBwgttMOdW3Q/SbLN
ISnyFNMRCqleAZeRxu0flU/essX7CVvC90hZdne7YWe3OzobLgC8A3anPWrTtX0P8oEUKUNBlG7B
CqFcsWS7EdXg7XwbTs5PlyfbvOBrC9NxsXviOFykogU8GRSMYDoPTl/eBaBh43wJbM7QK9AX5c6R
TJI/MmyRe5l/C5gWTxxfNkxsfQDf02d6CeONROjFCJF+m7JaRz36OxBj5NsF4ghDkDhYewM5Te/c
u/ag1zJZN5YnCovmETVBMawjwGXUL+gvJMu9lUku7uxFfmEGWj5UTOcanTwYsT29a/rFZ4omsKMT
k3SetK2fJwUoFYSgJf2tSKbGpFW/dqN8drk6OkscuzEFOuTcIavET0dBc5hsj5HRB5cH/chbIdc/
IYYMelKn8O99QS8CCEhoT48/b5jF5oPD4HL0xQMLZgAA39RpI9SDecTQg+GJ30CN0QUh5J/9R1jR
6z4SzJaszxiJq2WnhAnQYQHJiNnebtpPm0Dq9XRSeyfg9Q8xSRyhxRhcDN0uD4qm4eK8FfBgxSn8
G5iE23jdDjCDvdmOtK780QxD076S1rlA7WOMHAfYU2FCaqfys3ku810hwNGXlMweAWylPvfM71Ep
wCsAZ2QQ6FCpcR6bLOiUnjiOV994cc58Fy87cJWwl89hzLYZ0OCEbh9SAOMnaOEAiSd8CavXDG9U
m0huu0/GObCQ5d7NgR2Cd1J+C8wUlqLvqJUNSsqTe5eARBZedYScJBDAPC048G4PHqOnEFthqOAx
Pb003g+lDmMlnFt84LjbOQ76ZezliTO9mVG/7l0gQ7MKCbE+so/D7AB5m4EGgtv79B/O5y3ORb+i
ac+GopalDi38Z4ZeHIKjy3r8mAyhK89I6dU1jsPJHpK76RDXMDSQPBuFA28LF+4Sp13AjZNHi3Kb
hWMLSdE3wxYQwSvmnZ4WVAMM2MJDzwRnQKOrOmWGBf8S7fg791vqmExlmZMMdEIMDvVn0gzaRij0
F+m4iqQAWT5nvphNDw6kCyRyzIvk7JchSWZhiVwwjTrVQJs/eFO1Q8M/dKq7I8s2PRRL7bskGd4x
OipHMJyMQH04eyZGp2Q/emCgkG+EN1qBunIIK+m6OMx2uQO4aY+3x5NscVkR4pyR5GN0sdLCj2Rv
dythVBPaZRSIEIr+ww4pFi2GDvYSvm3j3RzYM42PdaPXIq74xg9BuLIXBZ/CGAkSOMGOxT8j4l3p
KFg6K6n/YBAtjSYEW+aHibtObo+BUYAePVT/tJnuJ4cReiaoQFa4o3BWwPfRGfate1JX8qmgwAns
NjMBXQMdwTmR+pewAtG7YgrJQo9LnzLaZx3huLpw7botXjmGPCzaePXJJK2JYjomc6nSHpfljGZj
c9ZM2wTxSK4BpoohS+2o9dGN5S3gUPJQTDLxhALwzMQ+/pu+kw1LLbYY4cfkxe6e/gqn+LwSfc04
BTsyYCPmhAP9OgnioHsd6mHaPXh4R/FhjFfsId9kNX9gzyflvJiKOa41uilcclzsjKepuZ2VwTRn
/Uk0M9I35QgDfcUtNUONMEjpqMuKAXHzBrKhU9aCNFzQg15E2weGd6iNAXIvdMSTgdJvjyCYQiu0
OrCcOTZxxOYNENjLuoXaemp1SNDgh1DjJILOR+3wvuBIACSL23UhjfH5nBlzDgb3AsSdXYqXPQI8
pS/Og6Nb7D0DhOt1mc1vuB6QrIg0rkQnMmcV3EV1eYH1GmNDmbOluguizH7aLUgfrimufbS6xDJk
HUgm96CoAAp5+Pupuszhrn4RDpiu4WTzNG4Yq3jClpyjluscOuriogM+1cft6DmRelm/1TUX++X5
8zi8rKXSx85t4SGGx37BiI6+gV9j2gKcSRJsdsNorzOGOyvOg3VMCaWvT8FYsj41h6mN9j64bPY4
y8ngwSAiACw4Sj3BaeXKTOP8cdebuQC6jJ/kEPC/IP4Ru8dMWJzesFYyjuPBZloDFxBh9WEmM+6w
BJIKsuUyP8RMP8TZ0ASvJShnR3+N0LV/gzvN3nNVBiD4IKTwTwz3mLrEx1vR4/DgfRxXlJ7EUyET
JjpsFY9giKgaT4+Xo/qMFRXkOnN5im8MAZpC/fzQB7znq0vP/qJhPHs6YtZMJIDv0GXoLdj7JxDW
yVYhvCMDAU3Ghv2i28V2Fz3xks8rlZFA4P6DG4OBjqjgFcwwuTxhz9veBVwyPseOrhmDxWUSE3OO
r5JlOXdMIT8K4Yqn81N4WgjqzMG79XnV07onLzno622j2SekKJ0q4zOTHx366opfg8E5xPvpQ/Va
ZsBTOJ8HGrExeX/WVmW3+bUZK5pgpt8T2HH+U7Pzg39mEkzqWlTwe4es8ySDRrkaOeLNVeGCTsbn
EROUGBolOpBKVgL1fY0KoyLmL4ClI8U6aycuFTNS7dQF+7cNoGj6uPJAi+sLUFQNwFcKvFYDoUwH
MK1dVl/MKOA5yMwCaC1bWxiDKJefceklE5IcHlc2WCSzA9M72EZXMRZBghs2Oi4NMofgW2Kmh5wG
DKcaAGsnFJYlOxVjNAt41BBQEBHRrufWyzFZwO9mKs9OpORvV1r4hFst+EDVUCQYZCxKL+8LYizM
IpZ07soblhhC37N7nlhz5g+jyvqWjq6FlIIWofHuU5CgnwAcH17FeUllAw5SOrxRISDxzCALItzF
bpazNKD3ZX41M7rglxRGDjEhAsCPC7lRtccGcx5/xqew0q4uOixy4mwmg6avIpDJMGGu6cnck2iX
Nhr5NEKkQKh7yIh4aiTwlOfedvzsZcxFB74SXnzysxz9q4DCDvnTAzZ6z4gCkXeE9UvP/pH8Am7F
EV+yinYkwIdHIlVGf1TRhc6CIQ/++AVqnNYTctZtyW3xUsnQi4mQBXk4oF+fRthimiIwzGHmirkY
FgNELszcEYmHomd0hnVQjZndBfapI6E9OA2EYJDvjGCKesMKOFVKhtESU3sCkaA9+JTGLhEUIlwl
jbqgtUQPYyzx6yaKS1X+3qNk/SD/el9UlHW0hT7XmN1ygqmG5Rg/4hYVabzeAwAgrKZA0dAoc8J9
ZzTJhnCUDMdp0jBY2RiV88taUNUPJml3BoH4Qp3P+eNfWaT3QN+Y/nG4G96Q6l7Cwk1jrfOc3+P7
RxoqHUzFmSrOQPBORxVNGG0fhj29lST1Nlq8Q7WRuJZ3CttsfSgqPbNb9xiJgRHeSrQ1IEAALsk4
x8pOmEk50Rm1QaGZNKcQA5gTCJo4u3dPGe0iTAG5HLLj7mGuMjztEt7DXO5KsYr+PBONnu2Y0ACw
LjF7/7K4iZm6/GeP04nEWYCfJpaaKYzwRw7Z9xTXZFxl+w55gHT2YZYjwOmVAc1CMTbUv94x+Hqo
LkwfRmvbyYktdEbIwOp+oqJz8inx8eTQRPub8yQ5jY/crOpQotIwyQcyWc5hQ9DPFKcEplXZHbZc
baZ1YFbnbgx+6SZomw+8ADlGrzViKbYBYH4QxiA5AGAen8Ytv7U8Tpu16pcMtnI6n2pQzLua+L7X
gaU7eGUYX5IeCPLnTLaLTCJFxadU5iOvGVoR0jDqTF3cIUcEiN51wjX3g51PghAdVolrUiz2CzEF
CnnIgx6QgRC69FF7dKXhJVAKJJk2s+GCWmRMotuXMuMzRkiHHSmc7wf15jjQNzWMSdw0KKOiOAHv
GcwiI9ELUaggF3GW7WzNyI1hRock9cHaObFtqcvOWcfW5AGv6ATP2xgeKD90gSR/3Bi/kkfWAywu
MyJ8AkgCJs6mw5hbx1RSXplxT99n7lRoJjYKQRUFNcRwIQzR9lfaXdNZHImJA4eFRiLi6Z19dXMI
zzgj5wluF6TJjEhUZVAmn961hk1BNPJ5d1EBIafb+ecJtwVoLLiSaD9hokXKpQXNhEj0wFl5Hq60
zmVu9HXXBPJtxTDsOVLJwQxaC3zY51iQyWDIzvRwR4ULpwHCG0iya+ke2HMP9/oJwhSfnR2nhnWX
uMJncY4bon8qQh15IGKbB34gpwJ5kWqqfJ+O/N0DGEWjk8FWJhkESZfZUwzs4ogF273iafm3ryyM
KXW32NM4THeO7MPXiQDaYQuJoSE3RwENPG7mmuEmyCdKNyfFTG2NsWrEHHRM6z32c0MaPGbWhsYQ
AJLELAY8EBSpcMgJr51k8cAFEDU4IbmmkN2n4XstdhRLiWX36O2Gj6XFiJWSJ4b3knaKgdQxAoXx
bk+HgeQCd7H3L7bWUch1ZDPQdE57npIx72id5hs/wz8Rw6mbavJ/ODuvJleZNM9/lYm9VyzebEzs
hQAh5L2q6kZRViADCCOEPv3+snpjuoqjOfR0x9sm+pgsIPPJx/wN2xxUY1p1DaZS6Iwy06CaFtJt
485MpdRmdkF2APO28E9+MozeEEcFpAGKA8U/UMj71wsL0rJ7us0qBhJXT8ECribnlGlUUyrrkW+u
yM3Jypfnnoq7Oh0UMHmcMRzQANPgUQc6kAbFWKavOq63x+n+iQQ3oRSmfhvFUN+ZdyYDShWNQxnc
pjrdgudkexh3gusa8bsJPSLq+uQtJoII85YjLX1MNUuUtGJPdwqUcmgi12+2oC8fED6tcXoY8n9p
tI1F1Wm85VNua14teTNbgjSRyatv2CJr1OjJkAWqI/mLeGlMq3cS85IiU/68jiWhA0QTHgzKOFpm
n2Rc9FidKhB9K0YU2SearpZTPOkufW4kzrNFPKCuIgEm091RS7JSEhyYqyAZaILiyl3apWZwq2gZ
Vn2lf+mdFp15MpLn3AD2mD9A7mq7Z2YfQpS6AJet+SmtzNADaxwkQYWzlXtazsCDzG5e3cPPoaKe
WtOvJvogwshACDHW/p77j4Yh5TtQHm5F+kZA3FlRFDppyfCo7FOkjvn45PoX5ih8XaqtlGFS3heO
tRkgUm5U57LVyZA/cMHzT6P70hzpgegvH/cUswL3VXmgz4VpnHAIVpf3aWfEjIAaVkjJ8kfBa2Hc
wU+zX2ZjbXj38HZyS4CQQxyqRLOMluSRJwv7OUiDEl9V0DQDalVsevZP1zXit7TyZqKKKZm9cDLI
ziu3EBOQhdb/2jwd3fmxO8bZGnsSbIKiVyCNK+nl+KY+V1RkfnZ0r2Q1U5MwRAO9Zw7UZChBAKQ5
YyylwMSLuZCw/AFKJzyevCMJD+5aKFMiW44etni5Blu2M5MrJHopYygsje47EaDqfsKgP3ehsZne
O/lLYA86dIcHZ9yaRDJzGVUjuofHXvXGFbW49Iwt79gFEjKIXu9TBIMJzWOTjg03on/GJAHOlnfm
+fYMofYEbD2gdg0HYEsYTE+ztf2cU3Tf8Ozev543N+TiR+chCP8VLKAtFsc0lgYn71V7sjJ6OQfq
Jw0S45ky+xisU38SbnQkMq6Tg5cw1xu4I2ErdAOgVvfKEcNUequKexvrlos895K+DyOKr8uH1c+A
L2OD2wM0fWWI8EHbqHRCdoaQCqhAQc2WH/prPPhiWwxcsevELVttKkZ0yPBrY2li0gs6Li8A4PoW
jlJrBZWk3qnoXWY4Mg12C43uGF9I2KlIffqi45x+Arr/TvXGwCkQPyljV9Bxbt1//Z5qTPfOzFxg
nNFd36g2D/3CPxy7z8nTjfuf2eXUWoT7Puhyz6GRXnhJQIdncQwMjFJ6sLyJj3RSmEPSpFC4aWl7
XcfVqiCrEZAZLlrGdqLzq0GXtphm6TPzAyH54LgUjiIyiT6tCEROximGqfsJ4DtXHufTqvth+PNy
KW55a76RmODwVJy7dJQGIFSGHfCk4RyfA9F9snrWFkpq7pJN01DldkWB4bgxPCZdJECVa0yPKN8P
xEAl++w8531OcYKz1X5bIXY1x0J1XG0BqNsqIergHXBbg7MEiLzoEo87mDAXTjIVGxHtrZW8LibF
a7hIRmWPGarmgxgngUgH1hagnZf10WMn3KLPXQk+KGOEKUOvIRqG5M7q2/nz7DNCfxW/5/CibO9c
X/3L8PAZj2/gzV7u2FPQxK97Va92dSd9EffbkIQnxJdxHXv3TZS7SbBjhioa8NqIZw6o4qMVjm+d
F30u0thscQnMkG6z0Efl/KLNhnFJ3Fd9EalS57y1Z+h8c+JycntCVIEQyn7GtZwHVk8eH/r8nV5a
dyn9ss3+uUTQbXjCJIZWc0DXRMztQi8eMyTycMTj950dacQoDvjFsJjsuToXFROFEhj8wuDFfSg0
BuiIXP173jtbfZk0OB1WnXHEQC0dauQkoDGkngyQzAR32ZNAvlIgMlBDfWySrEyfwPBVlU40ywMx
ziGtGaVRd8guZC5wz5gHJLMMUN9rhRTzFIiBfwiION3kPhRq/vcPdEQ2CtHui+vlnap2ZvuCUCok
LG/rTsDEg8A62E0YnPfW2AOh6P0afSvuI+j5ReXGJFrC9RRLDjg/3TV1gVcHCr3VIB+phApuRCZz
W3JYG6Fy8PAj+p9sURy5cO4g8GlsWhRdDmMzYHCIoUhQ0rDihsTG58NY38E9vQGapg7GLIa6cWKu
MpTGYTTBOPFShGEqOphyT2UWJzNF3jHjo42Mo9DwDDS+z146zOthR+0uabbS/MaszYF1RakFeNxZ
76dc7XRVlTcE0UcoBNKv1blIOlgNUYQM9Y056MwRcWUUV8GuEnhqAQUIu0sh5nqcrgshzUt/mKHi
nX3KHnDYWFj6nMYT2X8WV2lgru4f8RMMAgRKslHNdaRN9NmB6Lgl39H2XX2VA4J8OROfsV142znK
5OTUXYeJkNHjVoqAiZy8yTb1RqJXhckW7TnF7YsEGds1RHZovlIVvvLil8obSU08zwbJzByg58NP
KqAm6YVB80KlTltcAXdxuF35eU8ypBKSjRWbu1ug0ZgCYOFgR4wo2dU44QBDMUmhojc9oLoKCE3y
jGzMp8riO6PoOmXoxyjovKTlPcmRt42m/CrmBScatCRkp/F5el1bVLZJQCsp3fAXHyYcM3tMdpQ/
FRwYRVzFpMXs24FoFYqsy7XewauArSFYUL2WQR1obG579PFKMk7XGytmNO8jIRrkJlOwHZCXfK1v
bzSre5qz6YRYseXJpCC4qtPj4j4gJUc3CsqNz0Xp4HOzxEpHJh1iX5OAlF682nCH2jNjIqHa2OsE
RPGBeJL8TQ3UFf14JlDEDiI7teqUVPMyPNN6HXcYhVnIzjCcWJJELnQsKkR6hBPh4so+pjADxfSU
nRyNNK4PmGOqI9hvTUyyvgmu7ggFD+P38/D+zKYw2NZJ74JZJj2rm0+/+xXAzx0VArKQ4hNx/2gq
NJKL3hm8pM2g0mYaxR+8g/YIBxzc4zQzZvkbP6C1sMgPc4fCiMBu6o4NCdjqprpLNoQG8BzHCf5X
LCBFACWm8YvumBZdgiW+Cz08ekYdTLLWlxVOXKSRiSdeB6fxeIfP1sUNKhyXHF4mEuSWi/DT/Eje
dkj84zPwlriHhU7yoZOBUkOCsAAhg+s2b8i7eOkIBH496Aztj3yrCvuC5YEUscPJy+bJMhNifNwr
FCBVnyXQFeEjQMeQZ5e3E0ebD6Z40rDkYZgc5/3/9R//+//+5/vt/+w/k9k/WKX/EZfnWRLFBcr4
ygPmJ2ouqoK4KJLCyIv+JpvaoXlMdjcY29B7hIlnDBpNzKUFsaLovjLic5k3B+Ri4CnatBEfaJr8
WrxBJVZTNa2jC4tTGfUqPxDzy9j7aHnEB4I8v1ZpkIU7llRHpsUqYypxoPU6J0oYjtBshpCwir8w
ptr78FpoIG/XJ8qjCmubpO1NP+As//oxGmxi6ZRncq7yYzyFqjuFiXNFBT6cGgxCUjwSIGt3GLhP
MprG/iW4Tow+mjrb03g/RVMw+Ps70eXfJGOLfyFyoihIupqqJMmq2Bfvr//ln2Dv69PuUFVHahwo
UxGodnizeNgTDgMQpD5UmnycTVF9GOdjLHWlA03eHGw/lwblB8Dm1/gDUizEEGB0AGVnGdtGcU0K
m/wJimZG/yUwsLP6qr6ga94xSxvf1EXEbAvkPl3CpYIDynRPK+312iMhg8YifD5OXPGZqy5ztNAu
vaPkWyAYK4ovM0gAn1mL87QkTVbfbz28643YNVc1rOLzxlxCiiDXPQuW7y0PzotyARcyf4HPapRu
utwfu/bBkRF0/7RmwETpARYDDSNSAQlF7YdJJZA3IHFXpvOYoNGzme3HIKTw/lWC/OTIphMe+tKH
NqMhvNy52daouEg8q9NFks4kHAzOa7yBuYAAAR6RmxMQU0FFEzbLITL8zK6xIMVbam+OwiVrrxkp
SDPhRm/QMPFLnNc2/CDfIFFcW2CRdURf5I7VGl1vTAgHCm1Xm8tNXtO6YMC5H8U0cwBQMWsk1Hn2
mJG4KP5J1iYSk1eTOe/iumF0othc6waKvQfvtF7jKJR0b1/mXFtih5U8FTQAgHUC7wWVTdXHgJBh
aS8pnc7aHGMEaZ68cLvrMyQAVunUYFSpjzqmg/MUxDQTSS3If64UZPTCyN7JcGjpl3b38qT6sjMA
VkbXV4jbhFuJRPPu5WTLQ0B6o5LGpdQLN7hGra6bPKApLHqjTP248nCZQnFcoaVk0mfanLxqSJD2
L0AxUd+9eGU3/eSEzNb0DbjvlPG8nFYfmJ4JdRZKag8PsCeTIpXaOcDZ+P1I45LsxnbNj/56pgMe
7z1DetsujXetJ/HhiN81t8gAIxyuR2yr3Etf6Ng8gzHjyWLQXEglzm9jCdhWTRodDlJeP948juEy
/Ep6FRGffMzqpwMsEZAKRMM/6uX0EoRtpP5RCPgCV7wQoxDQP5HwmU/wh7h5Ssoemj3+7rXC+Aic
tgAU0UAgE6lGkLZEe+0fSCZqGAe/UspU7pzEu/VgswtMJAn6+AsqBaiGlDyAXgjotQOMuc6UocVu
vhvfpxKwlFVnFG3l6cH5shgWHTlXJowUs/ckALPCDUew2S4LbcD1tcxGHChG0qTf9dx42cDRndlf
uyfduSxvpDW8phaJFtX8LSfy/4OUrlo22tOarn0HsR9BKjaPu/P9Jh9X4HQHx75Cv+QwOo1k9jEW
4LbSLSNnp/fi2Q4AOeU0BfjVPz2n4USDUPFhMPql4gLXRYdqUq/1t1yf3LT+HeWcwxB6nwIelF4j
TQwDJW8INLBj9sSWtxybdMHeOfRUKBvMr/v2YhYPzUnIfiDFAUg7A72TQxWK8CUleDiaJw+peQIV
uMju+bw+wFKV0SPpOMLBVGLk7DBmZHgN3YqWKTUa20XeOTLTjzHon2xojAgwzCmqJ2bMqs8M0aaX
wPBXoB2YuAvIlz1WBwyNSWRDMqrUeQXbx9SDtiQdcCZaznVb9AH6UKytyeIABT5LiwOyiphDrk7f
I27Qyvw6c5W6h7nuZ+oDaOmZy5NCqlmCIwmH2C6S0XdWYAXu3ePTiWL/0vtKKLFZ6F2dXz2UZ/PB
ByNRmt78XQzyjsxbQNb27efOSsdJbs/pAkD6iedDUNBGBXkFf5tKRDSgc7pEJ/4wBrCMPbvP9Ja7
k9P6OhbY7vTd4ojTCwbtSxrF8cqwct0eYdCQ4a/pyLr8YVzOKXcijTorYZrKGQWKPsAFdA4SkduT
4cc3INKvnzD/+xIz+XL6ZXi4NYOIRZ4XrTyQyhJsXmjrPXydSM7t4NKv59EWsPoCF1Mehp4F/REe
BgK7vFQDHGBcgYUA6erCGOTwngYhLbrDRKaDNzcpijWGy+SfIGbI9Wlf7GkhC88LEyIQ1GUAmxsd
KY0ShO3V77iQMJiM4Gc+pEBAsir3Yr4kLdcRKBEy7gqtDdf+wHYLdxF/WQVn0szEw7MURk4Ec4Pu
aJvYnPZbHOn74GmqqluGycHTpO+s8cfBk+MyVKt9eOLgQT3bSMzSIcLfe7Aee3oCHmvPKFWmAagD
xtoz4D3AiciYx10q+iZU7XuQjkaf2X+Ng4q/m5iaSJsH6bzjHrcF04Te3xOaR/mMKZkSKayBS5Gt
NRRMyvJ61uo0Oq9M8tjEX7HRfMFzEIX+wd+0yBcrD16QbUqKxStCVdhSGko/d6k+ZracnFcbiloH
gQzVXQWBoDOJye+o+yzQ50vRKdPaVGl+p7Pf3+afS+uS1pBh1A37tLPO1xjZ0hiRWe5XtHEjHIVv
3IonoFjtCjHybyWcP9dsVAmqGqbp7iYe1+yOe6sFb9dBSGq0/prP23TP/pvFhPC9QWKqKA39m1us
ynFtlPGqdBhRh+4tdAVFyaShcXulk90jpwFKlrhVy4Uji1f3T+WdfzymxXa3Td2SbENpvNpYNcLL
8cDKglp5h0W6QBmjB6DEbalJ5Ecf8edKjf2jHO2dfIpZSfKNefJqDeh/dVefGFHulvT1MpEltOT8
svg7/3g6XWPHaBi0YZ32O+VXzmZYRCprysvdS/FEY5qEsvOZftW99bLlOP4uK8Wb1PFlw4KOo4Hh
lt74hnmYa9lZL2LKytqb7r130bVNnbbX+Lum+l5GNTXDtvFSwfDr+4P+iFN3WUMJSmYZKgg+GCoa
XzEUTnj0JMk2YgLgtDu+aOaSBbV6uTx4SKx4VNPUZHQjVbXxQs/XDP+yWKWdAtDgRNxB8JBbdffU
6uj3Z7WG6Y8lIRAp6dRtWqOEDe96WimJFRPdGAzAaqSgINJwFOiyk1oy+Gj5gH8GOB1/HITK+Xwq
gvCNo5Aq+V3KDN4s4jtLgRSpMXPZA0A99bh2e20f8s+9qeuyYikGougYz5mNAGOcFK0sC14lFotU
JeAivl+m7eOJnqGT1yYM/+Aw/F5QvPEfO0e+naP8ZrDgxRuzPaCmwJnoDoRs7qWl8n9wN/1eq/H1
jMMtPJ5DTRyGfR/lHSaA0xukij0Nj5oEYt92Gf4Zx34v2Gg1GOW1PBxlHg7E8+gt6i40oIqkjN5+
2rJN/rwYfq/UOOflLT9UqclKjD9H+/4FKuHRFxwd4KtwFEIyTlFptaz6YHPq7EoZa0sDhyO7cdnf
0viqZRexW3pCLgDJMeiDWNBhQE5vWm9b7s8yhIfUiWW6ZEmq8p0t/dgr0VWKL3rCctq8cFfKLKDS
BT9MlvpBoxuLutaL6OGKhq3ZojdjYab5e3eeVMJBdua8C2yWNaDwge0Oz+bwCqCI5FslVfxqeakP
j+CPNRsnXrOKuj7q5nc0C50xtmak9gbDOuC0LW/02zLo91Wk61zstqTpuikZUuO476Jrpzzaijh9
Nxgu3Rr99fsITCkIQoocBB0KOkt4iIxUoB2cESZaGTk0wHH/OLn1AChJGLsvX6Xp6/Kj5UU8COtc
XrjuGGRXhHfxon587rS6H2VZyuOVNQYMheaXzlQbQCXAhZaVHp3Tnys1X0N5Uk/lnSBbuClkbyHR
KchagoHaemYerqXJhoYwpaJJZiMI6afiboZXniplOmN3p0yy8Y6/e62vr22hRvDRCs04yDkLZW4c
PIF4oqdWusKjafP319foXX/f/jwKmQYOqZJkKY1HOoahGp5ldpE8FYToCvy7OP81TMmriyYDcFhB
hNsthTpk6xl9FPoUnYP4/QV1q3H72+Gt0OyQ1YUwVifjgOqU7aA/dxDHam5mKkG4FCcwba0GDo8C
oIInmGJhI8J/N9amPLsoVSXHKwRFruiEHF+nWB6eRxSh8qBuT4wfHgkbMypNUlWTdszvI6HvSuOq
VjwraHc0W1YL2ph80E5LXJAfPRchj4ggSeSoaiMGRZWipXVWc/TmByzYRZ8n736CxzyDdWzvMLWu
1zjqoRZezFS+x0htEodcoaxwAzrPwHMqUTq2HnjxnppxT5VUzdZR2yRvbcT12Dxdc0Mixhpz9d2k
djv1zuBaBQ4DACYzpLYVv0uW5oo6JbysodovaXbjCa/7u3bO1Ex8OQPihBAmvAgWP32pjrMFewLb
lBlP/MJ0rB62ppGPLhVdMzVdkqkHTLuxUZk/XDra4Xvj7PsvgtwugELwnXCtbCmMxV/1x5NyQ1uG
hByw0mwWloma1Bb5+GpTjMCPE7dvTjk6tm3RR59QJwmnrsGPjxPx+yiU6elq2oYUr1SmEBrJOIpK
3FozwXzIuvP532Oc/Ojk/VyuEU3t+iabuwvLnVHiENB1YaaoO/9CzvEobv9YyWzszb1WG5meEVOK
3rWkOQYK1jHH8SZcHLptuYaIzH9+K1OU2cKCs5nfsC2i3akUL3GJpIxvctWDdx9LHzKgTTitJYSq
lhf5KFzrhizbnAWbwVdjJ95z3VSqI0ti/+7SgmUeYwTwVYN6KgYWDKq2ef8Wt5aoD1+rQe2mEz9t
yWxkyFl+PB3PJa+1GjB2RL0EjGxQfAE+hpbf8owPNwu7kifkhie+/N6b8e3YOWf1RezN2hvL3U+h
H/Ev5N8PP98/12lulUjZy7t9SlBB84e5Pe1j8v6SeReSOlNBT4NO1PZsDyPJjzUbV0OsRoaZX1kT
XSQXAA0CFhnkpVf6tMO2Q/fwm2FxK5umxVRCanwz46hnB9XgWjigrgSSAYra5XvmIkyJ/v7N1IfP
9WOtRi1TVWp9O+aELZG0HGaHZ3mFvhBt/8iZYkIeVC+oAHXtrUBAl1BW0kF9dsKhhuaAUAs9+AAb
hI7833+sh3HH0GioqqpB8dOMprEWy0ZmpCK7ubmIIEHfADNG0t32XR/t2Z8LNZK4a5XpR0Nizz4J
wTTMJjx5wO3QNn5/0NvT9Z/rNAJpZMQH+aqyjnvuvpwHe892toDWW1OYBy0p3SCm8W8aGqrR2Kdm
keRX+8g6Qph0yqgluHXzOVPImdCDegXQBz5xuGd+0PLFHm2knwuLX/9RtpzukXHvdPhiRyFKFeQv
QpLPKQPGlExQWxYTt1wzgP9cTCRyPxbLYo30XP1eDI0jdK0A9kNEFz2+jZDFCtctCz46kj8XFD/Q
jwXl9JCZ15DXaoLMBsc5QNMNGzG0Brr26t9Yi+a+hN2txppNK5gsMXX1WJCF4lHKpAmtsk9G7CPY
qIO2SPPoo5ncR7wu+l5YmP9+rIuhp0l1VcVSqGCN7q6NTOQ7pMJn5r3dludqW6yxNe34qhSHHYtB
noNIKNjmdwbh2GsTrtsC9oPqjASezM+mQNNkYunvR6viKlfUPbmu4oczgVKOphtM/xythl0mZHjz
94KBPpWZCCv9NlX7Bwf+9/qNwHo8J9U5yVkfySxXRDGZEey3iBgyJy1v9s8g9nutxsUbxrIUS5Uh
2mDMYyh5I4jfAgbdttCfn/DXQs3BnHGhU1UqLKRTiEneG9DDro1ClUAltNUOD+6A34s19ouFb+Nd
6rCYieSakB70Lfh/h+5Hy9v782z/Xkc89I+zXVVXQ6nu31XRi+reurOqJ2i6gi3RspIIS7/DFisx
HqSTrpG7/3Gxq/civYjXt7k9HSd3VOeEdsc7hBCwBEHb4X64KwiDNNJJyP7oEOSVXHc6OashdrAw
BquC4jxnGt62jri6mk8lHE7FHEKnAmrsPmkXmUktmrCI5VMl7PtHxI+NQLhWqfTJ6qGQrWjzMn1Q
O9N7VXmRzCRUeqONK0DOT+a1sFk1czvLDiL9N1cI5Ofv2hQOu9MWvR6MXPHIslmRhoshm3ZjN17K
fXEuucbFBV47WZCiIi73kNUXNTv8iKk57hpLIbgBHGAJHJ5y+u/b50Gu9vtHaGzUuxonxS35PhDp
6rAKn+nZ9TIM/bxoJOgACpgGRL0Ydlm96yZzhkBuQETvh8gwg/4txod5W5h9dEh5LaYl6dweEv/8
PjymnMRafuVnyj3D3/mh86l1rXchgfL3h38wlhUP/18LKY1dFteFnBxuukiKSxHlnJwQZA3igFnG
u9GNPm6gANsjnrjYG5v757JNoGKRGXe53H0PT24uHQTaXTPwknDqQAPW/bZY9ODM/lquscsk3crT
vcxT7id2903UalfKeqHK3/I6Hy1kyBq3o8ReJl38/d0O1eFSaxHPNaYrMhOKBoDI9FnrMX0QHLSf
6zTy3jSvzSjf80BCEVT0RRLfRlHtDkgDhNBlG4NuaYuz302Q5kf7uWjj7rcUuaivHR6OEf7Ifpoe
PlZbHUlXJzjNIg7rPoAwjqaOUChKWR5u6r/zfkGEmLpBB9+in/j7/UrFUcuMmyxqVKT8RTMDLXJA
OUJ0reVTij3RfNqfSzX2zC2+djrXA0uh9T4SI7CZge4XXZNWaITSspL49R83ZW0cz5otejS39zDY
oQj7eZ8L6RQhsfhvRRbyNyY1ElcmSOHfi13VnV3XIYuJGf73znG20b9w/T84CQCjNdNi7CupktbY
oVodpcohv8SrYY2HRuUvtvDZGIL8/Ss9ykd1mdYgGT3JKA3R349zMKtDdr0m4nHQO+iWvtqX3679
GUIicIe7zxoaexfGB1L7XnywQX4t3TjreXo6JXvRl6GgcIT2r6intxDTKN7//pSPrgNdBjVDv9Wi
m/cH8OKcJGqnw1NiX+EJMfTtczoAHte2zsNH+rFOY3MkHbmILiXrPNXedYb1SfcTXrgSt7YKHy6k
abLCHmEw8I2k+bHldxc72cXHmJRNCCRPc/8Th+50cBi0vLgH9wxdDsKFLNGpZrv/3h4yY4As088c
rRDzTx34Jwpk+bRAj3t4H0fupmW9B0dZl02LcRzcA001Gy9QqRUjP+wjcZ1SQXcD0d+5fmvxoGj2
P2+y0MT5sVjj7k6uYXwtdRYTJtxC1AyfczTo2qeMj55Kkeg+svno4jYRVGF5CTt5EYqoi3wunYGQ
PpaARLtCF+zvr1B99MkEPswGn0L22wSNHA9JnndKFguhMZf9wo0mqD3oAEHBJh5900ki0OY2ktwF
GFO02UCPYcOyRrfSqd4ziDcSQN5JAQrT7v/9Z3uALyHO/PjZGtEmtq7q3TqVCW88xtwJwRwfpUfz
m3q481oW0x6EUEPCtlZ0fnWCaOP7HpVLGJlpkfDa843V8WSsgBeoyUeTGtEAwbM7ARI6+EIm/UpP
07S7JnToKwDWUb4VhEHos8Cn8D+CH1YOznRZ+vEnSr1A0U6eIFYLpAO6C69w6nu0HD3etIWeKM+G
hRjT190c26D+tQeOmIF+vpF7yYDuiY1JylPkfXbGd1+d4G6xlLfR4Nq/IdyGbDPDfsik23wtHLZe
MMHqI+CD+5YrdORhwgCWwQMYZSOUndC4T/udNXSH3TJH38l0tXfw9wisQ/MOrl8SZD60LXOEK8LI
CRGjGsWDCrlIihG32Ahy3SnxoPOmA3i6AifS5kX5IPqahCrTkjnRRBKt8R2y4qZcs/x0phLTCPSQ
d+mw4JrQ3jYVGdTvnIOVFDFCVJkBA7f7Ha7COtnt7ISVhuPDbCpkyrvAw70Jalnd5ZfbtsFaVmsE
RyVLSlmr72h1jQ9olAM7rRZQLHdTAD5f0BtaWwJtj9dIILVkl5yuyg16EuOhdCTgZ8lEWKUYKOHh
/yeI6WtIF633558BjPdKKcU3NMXUtFHVlmdbuxWisSk0GiOk9HE3RiMZrScg8a2GoX+e29+rNaIE
vLtbVMmVaP4L9YjceS8FrQUuWMsHFNvhj+3y47Ea20WJ7zdr32EhPmAATTdjtr6ygngop+xQwZtp
xSm3PVtjz+wMOwplmyVRM3FeIBehF5By7NqugQeNPvESbdIDWQHfYjT2iizvI9mo+WTioeweS30i
dsvktzUjFnfyn2/xnys17my1SMrIzsRbBIdUgdbvriJfx8TB2Q8ihC8yIISwViH62KOWD/h4X/5z
6UZkUVNrV8vR+QzkTRnUTIIZSoFTCBeoe/w7xemvV9oc8HXuWdzZpzyoOAUCqgjrnUZ7v+2W/DO5
+72O+PUfyV1shvW5KIliYoTYAQ8BVQ5qOVzX9nKmbS3xhn+sdU/NRA9PPJO6TL6FllEIqpAjPUEA
bvlYIkj8ZZ/8kZiclPDeOfOxLh5HjSsSvw1az3fUZUQG0Bq02tZrhBHVSLK7fOHRjtzI1DYI8X2g
4LqQ50b369zuZS3+vr89XyOa3DLJyiKV56swl5Y2L1ze/RkV/SucF5Kpj5bX2bZcI5JYRhGV9ZHH
u0/lafRq+G/C4C8ajRCAEMT/VnDwwwVBcYiZvWaAwvy9VVLlfrTt/Cp6askEePC+KyGUheQBXhHQ
odue7+HO/LGc+HF+7Mzr/mIdrhLL4SQW9VdC9poap1ymTsuLfBiSfyzU+G76/aCnpcZCNIppmgoN
kzX7Y9OyjMFberRDfqzU+GS2di7si5wnDH9skkKVfuHXjQ4l6ee7hspw5R/ebx+Hp3R6Q7yympw+
bpAfY3jZwAWfQ/J35g2TPR442O8hiMo3YI9dANzAcfy2baw3Jr6P1hwsPFzAGvtQzEgFAjBQp9gm
LyyfjNWrEcZUvCc9OGAEhI2kG2EcVOMTGT+JhvUB46ynG8Z1+FLByarmxXvl1a9wI7tqIBSHiLWx
B4/QwqiV9VaItbgnyHrbXXCe71zTk1Bovjq6Z3G14ae2zRNH3yrIueAKuzw8hRBFP1JMd2jy4Xya
MfaVg2rAHMzT+0VQD8ywu8G1wUWeOdhEcHQHBqY6iD4OV8UINyM/GZ+Wcr96sd+SwW7ADyyDqcQ5
FvNZESwP7qc0PT/tx3d8L4W9JZJKNZauvfd7sMLMgCwUvyT+QtjuQzWBxI12mLODdbKf8KibM2pX
qKYvyNl3PjqTwLhxe2TkWc6FV+VlfeS9f94HQpf95H4ChKUFix2wNYKPDGcRob2tKjnSx24Uje0U
4xMNFiKufZ/3IZ4EUBuXtzfS/ASVTZSt3q5vxc6R8PwY8xaFNAJETXxI9qNPlOb61khaZhCXt/ar
MkN430PR8xR3TXRGpa6yPginQBvHp6EV6JJjra7DG1YfiOZ76hbvxkodHsFb6n39PlQSv46cPSDQ
HnqWOAGbmKBtzoNiWgRnxa9wBaJWhEWB8MZtaKFLiEIMkhcUSsdgj6qwvU5h5JU+/rAXyIrFQNqP
K8sBG3VHNlS1pyescxBQgYKHn1DdK8FeVsv7u8SQ5+xJO08vfB219sy9PpXSuKAVmgUVXujpvM56
UtbjD0eWc7wHUFYuZ6+OggSD728zVJRrlmeCzVS2/AsCu4cgY5IDfQD9wVfp63xzDTw3ww9pY2w0
TJ2zgbxSMTlO/Ch28Ze2qcXuThV7qeaoSDkPSiQOFF9/Nyo3QR8U/c26ezn2Y6yJkTajcR+kXL5c
HXgP963BaSUh04TSIpq2ldspuwWiJljlvtrowxtIh2KRHX8Wl/nuHmTFgGcrIR1rXlj6p924Zqhm
DHV4iViBJ5tONDIO/ctxYB97Msp5+CxajoZSaI5gcaCiB2isU9aWeiXCVbpzRAgGWEviFhApoaCb
aOKckcdHXSRx0s8DEstX5I/QbugV8xjKBrjwObJgzv6ZB3asif6Myk73sNooMLcqbsQK/nPGb7AD
dD5GJ/RNIMWjn+Whtf78Qa0G/cqYoKAGzwQRJ3oVm9089z5qql/1i5Ed+sHLAjEO5AnRPi9d7CXo
niRL0TqvB/GIDjObACfqPr5nY3OZsqzusE0uK/xn5gVEV8jqNQjy23uRIEMP4xoZEGFsLS1u0wSJ
TJT30nWBjjnSiRfqjW89O+jyx9EZFXnEjPp3dCGRpIlfivnxuXjthN+yjoizU5zMtqdhCkP43Lsj
wI8f9xBAsoNBIyV0OTQ/Uve8qb6gby6Nid4R1GEc2yT06aBzcw7SGZbYwuGTjO+FPydEYmbniebL
0xpWLA409PF3MGCtMSR1lO50TGJxKRkrYIIm2dMNA3Xti7wYw+ZVhIEA5pLYbBFTouD4teNMUgjP
Et4yYg7MpsqeibxSLx1dR/fVHvkWoQNG6JE8zdNHF5Qb6vWF8KYF0a17xmEFvneFaJKTTk/uZczB
A92NOCnzTuFkZH3taG1Y+LGAXWTOT8Tpvhw3aEdM0B8dwAifxi5WznQVJI9hdg9arSM56YeYlyW4
e8iTAJYToXIq48Ak2mMowDIyyLklz37iU26SoL4hyExDSSOaKnRWj+Nkjf4sfoOBTPpvPMfberZb
FVt5KxlOiq+bMADcbW5wkVF0QCpU8WXoxrtliXUdhnB6Lyv9LHPHufIs594ZoSP+E8VzmiIuOhYo
pe6mMbH0S+f+xBQIahuWZO9AvjmyNkItE35mTt79aY+pMoe1syRUXdGiRr2o9BFCNPtEoQPKRUcc
2Yf81shexhi87ryIG2jvXu1uzsbUh9e9V9V9C3lGbsbQUaekkiHDooOzhy+NnPCzmXb5B60dlKZy
EBtAeVEEQfIYZSOOZqAMsLoJzgy5O90KVZ1nIWugTjs9G4GO9P36ZCB+vaF9YCD0PzHQlRmi7wNa
PxwVqGfMLGSnuPeeRQeeM83hgOeBWayzFBJAsBa+jLmNZeAmDehs2e+7OVp+7/fpxbPmp1Htn9/U
D8w7UOkKFN8Y8xaR7ccGZaC/358Oq/vT+YTKnoxX5GmlYXh3A1JX4qjUQ8PZjxLnPry9XdbapzS+
j7LVcWKCPi+dM2hbCGkuN8VpdU6GJT/F0011dGLiUzng/aEqp78fJ8dF1K89ul/Ja/V1Qmwh9wiL
0SZ7suaQA7GG9m82Eb1AkgnIdY0DVujng2PlXr74BCJinHvnnj268Jq+LA7812FVf2mIHiKcIncV
XN9QdULD6F1ZhCNpAG2dUvPIAZeAk+UDHf0GG32hTfmGKSbEqBwaNlyZ2xRRp2dsXSZYfXzoKlfL
baZNtIn8IfRNJSKNhV7ufoKtKNDbqosgXhAtNP8+zbAJhyzSR6wEE2z7PUEXN+mq0z2X21Q/Oep7
OJMxDVf8jA4iOlSEigl/2cDAGoFwJTT20SJ9M96E1AdiAS94E8yOCK3SkgtQDHTDddGr2YAYR+N4
ZI4uqK3miJvcuvG8E+CUcMC4AUIzKslW/+B9IPri15vDDNY1qOFwlo4UP+Ldyy7+tL3jsFyHrkFC
hoBi18fA9TK+9uUhDp9r1KdxFr69KZ2+HQcxsiq0W6TxDetVDcItsOovu/TLzf41G5EM7WE+CWQU
jq/9/Xa/1RVHvEYVDzpcf2Oauqi4uupyk6DNJX7nEZM7Md7B8HUd/T+WzmxJWWyJwk9kBMjorcyo
OJeWN4RWWSCIIIMiT9/f/s+J7uiorkER9t6ZuXLlWuuGFOu+wzicimWEo04e6X8Doho0BhkJIQN8
OuzUPLqvpAWuG57K2craDfCV+kcD7c49hiUlhqWvoDknkbl4rwdMTJJo9HNH7jvFich5zRWx8WuE
lR0WNyvk9YO6kcLJK0Tmp/opZekutZ2MxNQa1TBspdh8cjD5FRbfCSsWuhkH5Gch+4jYZEvjMoZL
IVkvpGpUq93pfwoHzJO1iIRPzPA/qUC6KjZ9UIYltzaeK9EYiZKg+y4ypF+EFXX2rWIvq/fT9Kfw
VWRk0Cq8Wdngyp3X13aqfHX3rUmKQB4yf7O6mGJH0hCFtT/Aakzp7nbNNCHk3mpNltDfcGn2GslL
PtNYnemn8boJhZlZn6FIlkIDif+wdcV2IHElwNbC/iCWIaSGXfIQQoDz8DC/EEzPkVuy1CzJqWjE
4eZIECA9t5ARejviRLjbHzgU7Y++1hdEcVxiWFslTtd6WPg9yrK6B0Qe0jGgld6yCMqraVc+Fg77
yWYMmGYylzerZkIGaBIl4WgzRmlzZEzlw+vAHRWxivkgiplXAd8dD8o5SrDCfJOQZaNAQqoO6Ihf
sOLjUhrcLzqxZl300x2hT00sDfUcwEFIspgQJEhn7wzEl6SgQ5SCrTlm5nlJYvp4Lu7P9VjeTbAW
nkxnujZT73aX+UXtvrXpMHKTwe9wFbkFn+dlEpMg2yb1w/da6GFmtonoCRJFE7d8Om9fQXcJzZUj
ypL4qnzF2oGT6F9HPZSfFFjddbXKULn8LPJZCc0p9wmPSCEgVR8UkXzkhnnV7vmVn4cfI3cJNM2H
dN4m2TN+U0xr0cqgE4BCiIq13l4IBCs+jjmIn42RpRl58fIeGWflLBNj0R5UwmISjEpskDGjfk21
btO0TvOafphLFi5aEjHiqEXStuImP6bFfLRGHm0lL/Kl8sbMxXzYClq4UUy7Ip3nX0iSKz8SifjT
+vx1VHvY3OiIrnkT8MS7e8PYZXATXTCNJvmcAowvjNpWSQC4Zfh4+IZwBKRgZQfRbfoshd0wGVVQ
ueDk1HpgJM4TL4dkYUQF5Rzrw1MRcsaq+FbSkaLlcce5NJ89XALQyDe/y/2NMSs2ngQC/eIzqD8y
qr86ppAmbn/rck1gn7OfaFMqoPHYk/6b5i8o96hC7eQr589DkqUxuuExw3DqV4eiO72Vdd1N1fPA
YkSSEDH3p6XmYUvPDB1WdhiiOCeTuotgjN1RTFJgkbDfa7unMPm7Y2+K76JK6lT4uDwPzzCosJNR
LTzFq5clSScdefTCvWDVPLBIEXFiR0vB6CdOLU75/rmQ8rArV6q8K/HUUMuv8d02T7fP0sCAxvT0
3plgBInRAAXFZDpm7HzwU/Rg0JEkty5m4/U7lPGuRsFlbfYo/KES/yH1ELq3hDjk8Empu3A4msK2
B4UkBJ4LR17qEXrsAq6iITZeqJsOb787EjPNDNVau1qjAskJTkR36dctxYFQ0wgW0Z2sKUdAiJAn
hcMSTZ1BsxAlY8ek8ux24ETtl0h0GrtnbLGEnw2mFTb/RYVwtMqY7jZsEYOz6wf97fiY+phxTcfr
J3FNQoCHUvML/xnhOCR06wn4EWf37c/kjEuFmwmZQWdpS0K6g2uhEMGx0LM8voR53yfAvuyfTA5v
ZI9PZFK1Gy8o10jIFg3b872ZsIA25Rmn6L8GrZB/ckbCyuOBhawetjT+EL7ex9Z7TWiEKZNzBl1J
3cMLqTGeYMkOG0JExCCbTPXz+6tm3JrlM0c47VB6Egf9iuB2o91LPjjt4fvoVj8jdWZhgtkdB9UB
lLT3YoBXXaBEhYWtCJ/Ih7l/HRMkOFVbGNzDTsJPefmx8ujzZCEL447Cqhg+aH2sTf7vgtKcNXJo
nig4EjI5HHG385vIqdAqjEGWPlDsClc4IlX0gwXvmDbi8U0/kj5EVB5GODiJRugtgquLcRE60uhr
CtE7rCQQ1pHJjnA19VsGAbGgNXbjyJgjaU49Zx6zjdDvuvMB5CPHbffw3qODmOJrWFkvHrSM1PfY
r/mUmISFdEFLyCbytHyCPfQkDeRW+/T0IHVLd8kGIw58pyf713SpuOQGVdBMN293gCH9VwPvgORu
BzddPZDepqzBTOOEkwnoSoqo/yx3NBdZWLI2EcAeruQAjAm1oC8R20fTGoNvHX5eg06TbH/olm3l
FUESoSG4ij2jxsigzeQ9iee0nX+h4iXERCuKpMlRRhHpT/V7FJGFnuxViA1J4fsuyJb+nWMqxx+Y
ZnLpDy/0thFD2sVe7iCxx+k7zRHrt0ULlNIMyAaeUm0Xl5rXvDy9ZK/PK1yPOCtxLk3O5polP42/
FV4QpXpXrEkSCXxRPbx7/rAioqmT/SII4VxIakU7Aii2sZPgxg0BljLwB9ewKuGYlgCrAN6YQsJ4
26fh3jvm8hXWKI2ibGnMGi8JRckGrpbaLfGBpWzMHssRGWEVjtHxW+WO4X4Waknth0k6pd7P9WJA
clHsPFzd5jwqYQZ+t0GmeoxkOYZjDFKhLiVRPeem7xAFc9vZzcsgt3M3yHsQ6PYQfogEAf35k144
8YU1zdhS18i+EfoxuOd2PVGRvwdlJOY0uZG93/MrRNr+5/EhGay5KalL33zkNNNs9bBp80dYj880
FzCIjwcyCQLY8ooYf5+FnNwbZzKFQ6zB8IR8AwcWFE+9EYXftJ9RYXvtTP02v0HYGtBN1alS7oY8
787yEfv377d1Xw2uvhCTLCj0e8IAY7xAhj2C8xOUPD2hXIUz9YJEyzJB2lCbKBFkkMlufsbLH2q9
UFiUI7Do5RTa1JN4GkKGyOwKDyZfYgnPMNHZDXPD7/bZckRQxscOpKWbXmT7JDktIvI/hWnn5Cea
U0GhYM4MSfxza/jUfEjt967iYjfEUafTKTZDRl8iAjis9Tpo/szT8COyQc0FvxLGN2gtsq9IN9Gr
fP9xvAvE9f5ths9zgko1pSxgDfJpZ7BrFDMAK717QAkJTkL5fU6QGNeCGkF64SWY/r52DJ4jTg7A
MiWZe6F1owbYrIcTgn+6EstVw3SAYPwOKeoMzoIhkBOnuu35394IEAR7HDPqF6wObeBs/plsi3P3
1b6sBYZvNjlhqLkcdWlQH7UlGfjbAbIh0WWrOe1cmwq3X2SvndtsRDVoRqN/fZmHXXAu7NudhKLJ
8zDROH6x67IfOD9bnDTO02+QWesgpJOCzf90+s5/YqCvc7bPXUJqXDo13ZzO6l3eTyTIrwMvCcDI
u2AQTMhDwP0u+tbc18E37TbM4LnkNNbI2/mLjrh7D5KzuDjN1ajEBGSOzKW7AVBf1IHuPQJRupUL
+QJacr40mNgnAycssmrO78DzAJDABi3hJpseEcW9Y5pJHr0bn5FQ7bwHt7mg0KQIIv9qsIF/+bqN
/aRo3IMP37farA/Sb6WcGj+gl+0cR/nTazWBywLrB/codlNCejZmJNRV9yUSjhMc2ytWlTYtDi3y
cPfv8jTiXUrehTGSeY8oYuM1AET7+Bc5QNzZ5t1PBXi/5UuO+vc0oxuGkY/EPE8tHsA5DocdNxBN
3ewv/RudtU0coLFa5ZZEfNvef1KqeZKHtbovwtIDQ3+4uTPZgpNhl9OmNk5OxB4QRUfHqxC7R/t2
STHmFNFO8oVu3Fsoufb2x9M95E+1uVC4k5zc6WcwUea5L/v0ByKQq80YRzS8o+GdCS8dq17gFOFL
HhgszmT6tIhicuHFzY+9MYUqXh08SUpMZ7QRhQp7jziZcSx0uJVg0MkrEDQuxGy4zMXm7Sgg4dTN
1CYiUuKPOna4/+k3Ov7hx3uHUgh84zE2FnKTf/hc+VkKSUB1ASCQHwhEdrCrrY7g49tCCZmtjStX
yCf4u0U8ErBa8WDqnfmZFqhnldNTvSPpEfMc3bVbkLqNDkCa3akHaSA3x5EhILvG/QhteK8I+4M8
bXfGsZr3PxOfeIWYM6CxLXnF1yPoTPuxKjG5jqSHo6CUdaN2mmXIcg6Lz4zkDmNKiX0iYQ+9kc6c
YetVMRcnXOHn6wdFcLoCqRC3do/xsKCwBMRq1gvqLShxDrR/nqExG9PxyoJhOdnpTn2kDaD8cLYB
3tdo8keFTyMD8A33F2Ar4jiwEjgsOvIartKPYIzaeQAcQifJcFvkOQEaQcaYj93eg0qcARjkYAHF
DUXekLCqOuW6wV7Hlzlu8/Czl1lc7mMpKhNtU18GiFwCiRWnPb5egRYVe3yHluPA/KXpVVxlX2W6
pPj6OA/yln79mFWX/Fru87Viuz2As86K+icozEVjpUAMfc3Er2IzOGupxfw6QGPAWOGuGzVRjLAN
UV8Q4MPcqZbETezYemtD6J1NXO0fk6yeA71iJzICw2bMGG4mVRE5G4d9UK8mXH7ujC1wUJE0DJeB
tCjxBWRCTrInuefms8UtDNAQCmL7RMr8tXtGIl8Nwd2JuIy6RyNCNeWzK12fzDSw+o4G3Di/nGFl
I0XZXF/fkWlvnVvUH0vW85qigMYH9aRHp4H+D+4Eu/uvdH5Go8m0jOrdBQRE7W1p35MV4M13pfKh
cbemDZXenJo4wBBzhNJVhjkx/tYs3L9kA+bDNSGg/4XpF7Khg5NM/kENqf2TRarwxXv/vuc/wgOW
wx86fYqm7OAocx0f2nJRfoJuD39uLs/1L+SZM51HRezdjb9YcBfFHv1wznrKrNxjJGdjfmuZ9tOj
cdEQt41jEfVEPbDQCRZf5ZkFPgCTCU2MkXXq/mi+PhCCNI4aMLmQSa6FA/lrugMeJW2hc2muH4HQ
04pt8eNWpFqLjsRuXbkFC1kIfaMjhiwq2urrGwZFG/x1WQGjWf73pD4Ens3DONgI1F2ktJ3T/nQ8
4JvzOqTuZT2m7ievUcNLspbofho4hotQw/qPhHKxEl2eVCgTF1/ofWx3a3Rifx5QbElGhVvferRs
1mPaBt5Arky89EEJG3Yllx12e9oNhl9thXZkFiUelZMPtWfxopx5351PP31fxVXR70l8YwbU1bjv
L5Be9k25if/owv0rbViuLNsXsbs2ubhbFJ+SqGXfy0sOSvnQH8zV45BxMnLjRj+3qPiqOdGHlXTq
wnghTj+aIvYr1OeJt+vd6qgsGzwVRBr62Y8u2ZakKkhROC69FTd5PSnIF8tTu3r91qs7VoSJ/6bq
ivfi3j3XCVNJeNchGgdKseUtKZN3BbkvncezWNk7AWZT5+NV9PFedktWI+bRXyuYFgudHtrMsK4X
6Su1jqAEwAVCgNfgOAD5CAg77FYflT+DA66MBlLUchH//ku01mRYXIPYuPEv32fQdVodFvpJzHDd
NsD0apitCK+hSg1FzupVS9SzBRZHFxVP6OEn/R1/3dA/fdn1smBxNBy0uacGTEDQFAiBGmhWYagi
uugdjA0xSD4GOIbkMAEn7l3x5i86NxiE7t+rkcMV/AqugbjQHB9K2lGOQdBnpdv9EbTHF5Po8XxJ
McRZGNvqN0G8+6MpQP7BbccXzXshlY6UUhqcnpZb/WTByy5DgjY0V7pEUxI22QYm/KFkH08/A034
OEDpikuqQB3gjoEoYBwh0Pblkz4UmvPKisYAGdgDgz7SoKl5p2nO7CBWlkdUekm8BP+AupuI/gqM
mXk9moRDSBOhSGsHtunEUvcy7fGJA3LPluCbysLkrS/akZm5b4NVd9sz/c7bji2E3cmoVuaafceF
ZbTIkNpcLm5fFVGPmN15z82T96NjApeJRO92yqnvIpP8VuJKW8oA8QPqRb/wPwJscXC8Y6/JB3Ia
DNvDO5ZprQP+m67QkUUTCSoCAmq2Rq/enumXavGLki7+aX1gysunbqtXdQIkfGGpNCxRcbK/v9hx
5ukepGBKmK01e6B+r7zm/mvZ7TlasORUyGW9Zt/wC7LdLdqVjhdeb6UwwDFt9D/7EmwLFgIjwJrN
+XtvvA/K3qf3xNL8x7b9rbfJEDbAGWTYi2pZeBn7SPp6uC8tUC7IQY+ovNEMsRPFrbHJVEOyaJzp
APT/NOeN8u1iKhtQHkZOdqlngyyQ3hG889ltnyIL2/kNGSqUEU5sAbJigIHfsBCPV20wXuXlxt9I
w9+pPqop/y2SUEvdTLagTygQsl+BhoYwCSTp240x8eci96RvY62Q8y9zYdj6Vpis+iwTT+GcNTDO
xH+OC7Pemc2F5ardl7aGEBD7+cAGMbsFpoKO+X1bS8R2PL2eXr7Pc3xsrdteysSnUdGfw6gGf4pv
Nm/v1YcUn2QMGy/3S90hgY01uaUB6QisOu8Rro/ngmNPdqxcWF76qjp8vgsgLESUHRWp+/vyvaCG
3w8eHUQcy7kbK24RU4sB7dPADHAGCvQVCBIVPk9D3JsJQun5TMaRULKzTzp94Wa97bXAuCQ5g8KK
+8YPB8pNPnHaAj8RduI43d7QpgcIYs/clzq2fdO+m3V9oJMPlJcsBgUn43os7jIFclo7dxWx5gwN
T26N9Pke4nXJCVjS6n6dHubC0M/l40c2lka7G+fXTzyvsUSfFjSkPwvFlopV9sAJgVtiD7u0XraK
/ZLcmNIVm1AyZb498fWzeo6LUGt9qXXVgv7pVNfFJte0L+XlyaplVrNhrsmrm+KVA14L09r4bTH+
MO07x93Ye74uJmJ4FFf9GQwadsfj5fWaA87K13EVFcasRqd7TTpJvy6jCWB9zvTZ7SbqovGVpExk
iSRyCJXpX5Ot8gNxg3o4QZqCZvQHu0bMTRt/hNlo4zRZIFHt831oMNGQegppEtlGtVI6b0L0Ytwi
K6zxXw0ne9QEXHOueI9ffbDcFtMDsk98G1Uh1g4Hp6KHRHVcOe3fYyp7uAVgnPiDKH21k77kwuJj
yV2omP7QOveX1TxXCXhC6qhSIDNcoDlYepIb00jX6sWYmwERBh+rekGy/ppPbpvbzcr5IaJW2pUr
1V7TgbuTejKpsTrH4qLBxRs/Jiotc0aLi/csSHrH3gf7jWR2A/9r6XO75RiF/ptTvOZ3xZ4UVgfk
8vbqVS9H1Xc3sQwoZvjCVKIfQ5O/o+K9sAx1vIvffn6aYBSzBiJLWacYgZLU4pZHL6Ny+pdbxF83
vGJwzcudrNkOpEo5T2mV5N6T5NV5pv5wudIUaPIVG0CBODp7VHaF7gUjC5VLTXA7KZdHLhoyo1Ik
MMC96bTZqxi0v7+fuCXAXOts8i5Ftvhv/XTYQZkWaBcZyV9p2uZWMYQmJK5q3o6scRreBu+DzLpm
f94O1dNjS78U4l3SW/2BS2lVn2q1xLP3vbjjYoSVkDClot8SvdJpv32tMpyuOluvMKfbvgkiuKeR
ZSqzXvfkZG5gJAkx7Ur5JWNpRcpOlQhmwq/cVyJHYiZl7CR3DxbXmEP758XGrTZ6Go453ScOKHMH
YRFbLajdKCeB0jG6w8vwTvdl9aCrYPMvnJFsbHWnClMpirn7F1nxG5sjPTIrt6XnVPy8qqBcV9Sa
6NYvB74FZCnZKv4Z3Ma7BzpCl4TTIKms12NtllaWfyfoqGJMd+0zembhI3YfGA3qNi/ejjc9RUxu
3Ywow/o3DSDUDWNrQoRLOIU+95mWuUkWCpZWa6XHt+KW0MUZbME5heFxllntmHyKyWlihi/uWrF6
qJdXeuoaFCffG5Xhmm35WZi3UDdXcncoqeklmG3jZUMnk6KWIRdMByYYXq8SauDXMNNMqpsiHPKN
km+eNTX/+2HnkvNuSMmSKNHWeeE/6c7WK44lg9qjvB27Ohr1dI850rNir4xXeffzVrEZk4op/eCH
cb2ns4ZqrpgrYAd9bRljrocz8AOn4Ill5fjEvhrioG9sKXFvYO/FXIeGp+0qBQPu0w10Xl7GsTmN
nzSjiDj40NaPk4xzXLLSZdoK8AvfF/6nS1y2qY6HpHHt7kGOo4rkalQeL09JAWSydq2Dmza7z+Ro
oLhf0hN5hXxaaWIp8fTR+dl9o6Tw+la1scyHdfJ0Vcw+zWk7cZuOq3E79fBqZgTWgdBYzvvnIWss
BX8wysdsRmTScJtpbU317tqixtau+26yqMs8A4gQD0bNY4NrsnOHfcnCJwrGFjSSWLPG6L4TMx+Y
RjxH/giSytPr6Jc8D3pmjzba06MfUDGWme8UPZwgpp4pU+m9U56ezOghntKVI+IhLUL09/FMz+x6
oKftDhRfslWALBHC7xzfWFE0VjP5irNIx6z39tNXzrj38KDpu9U4uWbwxzhHSmtS2kbCORzl1b5T
baL6GBaY7OZXfq63dqxM85ffAP8pNN98PfHT7URdjshh3v7nvYaAJSW+Dpnivoj7sB1spZkN6lJD
j1bNvLb0W+7Hx1PVqDAdWt78JWAu31Tf63F5botjqZNzDT+cKAWloumQyWg0RJqZPGwMOmdkhJNv
RaWVxuL+eMYdizKKMnpJaiCThuNtj3ZhjmFfmPRMt+oiuwOPBCpHgoGS4bHl/+46FAfB69HmYMhm
bss+n2Bop9AdZ1BHAfY1+MQnjURrOzkYl2zJYk+wAln3oq9u3TLYky4POF0OB+Nwd6WMloV085rW
JnlLknCClfDHfpLSwJXBwDp1n6VLAWaueB19Rdbmg0uuxg6tW3+8UjY8jtt+AqKiTCeb/DqisLzT
BBj8eKX/6sFoA7giba+iSBudSaC+QVBrq+c94EFBuSLfmdhZGb5ULx55ZR9qZViwFEu3ScJ7Fd4+
/P4h/mYhk4WOFOyZnCfQBNjRQla9T+a0spPdFwM+mSBysiMBhNOMvTEJkUXtQ+SVUu81gC4Pv+U8
N8qwg1PxcgbFN3jCFS3ZrjxnVdiU85RfYNc08Z8EWY61PmSckWuSpg/Th+81O4ElwDqtXkC13Jf/
darMGqcoEFyOWWIwEwOUAdQ2TrskF7YrLBbpFuEERjX/g6/2kS1lq/j1zVgYcJDnN1RNBjy6pCDD
qdcyg/i7uSb9dLR5Zh4fiAsm3eZW41RV7mWoCmwCEn86VGzljsWz4oWGMD+NDkDC28SH14W8mke6
r/nQXmEU8tcsXS6Z+voijd339X2VyfrpMZL+09D7p16Ez/MM2tAZUBaGF5ayZ/IrONqPJTJRo5BT
3on6NZX7jmpDEK9foSANYmTvvtj3aCpPzo2LtMR64pQ/Jt4Zsl/PXlb+ne9u82s/U1fgRSGoBnox
5vLzk8z1HYbDzKuOD1DRcaC/Qadkra9vYMzRKHgHYJLpNMXAs4f2FgiD8NuyWUrz+mY9NhynJLqp
9YRS9/eiMSaTkR5es9ofvFuAlW10W2khNleWTMMM6dq7XbE0kbyrrBGmWb3TwoN9RDFLmd+529rp
g52zEY0VR/4suj6KUZspF8/c5dfHwU2e9VA9V5xh6kr6revZRtXnD8XvZSf+pe32Xt0zS/qOd7er
gmPVJs5ES0r/5ua/1KA4QYhJxRLxOeD6wycnAaqWQDqnN+lrO082ia/42oWE7Fd7wOAbDtT3vrSq
aSs+0cqmKg1Llgg2w/mVc2bTuPoyWZnHJngGXuV2A2MG1Nb1FDBRnrcx3HKwZrg5/EVxrWdgUhYV
uE9JeIp/2RTclZvwc10/tsmao1MNmEYgM53e/Pb3Deks8VjOnnaBV+hTfVX8Ack/zUiglhiMc7Kh
RSmKxbC/DAc+LawGrDK79TO8rYu94T/3wj2Ey4H6g4sIo8I6JBt7vHri0y5tk70aUD2dqwPpM6Kx
bZiEdFkRy0uQS7pTYvI5Rxu86G1GbC8Nn/Lp1cJ5gamjryz6SfaGY9pYBK3VpSDox3T0LGNjiPYA
f0QKH1CYZvzVMGsW+vUNy5ZAA5UtsWKqxNhtfY3CDcjqXwMvubJhfWIU26W6ZHQe45BIZjUuI4x4
gIE5MFThyBvxZDFBo0bUKwS9mUo6YSbW/iW7mzVeJScd3hiVsOHUCCnjJK1CpGoZpRuikeg1b5lS
vOB6tXlcmB4QNzM/5SFefRRpq2T+dquzAeH4WxgRDQn8q8dM/06c15K6arx/bOPv9sKLfGMUSZa1
pdh3eB1Qw9zSfzG1oyfLLtiD+NkP/31MqO/7QzuTAiUaRfGqp2klGlvqVkcmKnY/bML3VN8p9GAW
N476MRUbqJOYdafj5N+C+1c+Hzap23kkb+B1wEp0q8dBHjQ2IxT4P9Hm7uwsYjpd88iAngFY6OLm
fCLYEvZlBIY5Au0sYaKDmt6gzVuTQ2oD+jjGTJsZ8Mv4hIvuW5AcxceWeOWOcezjc471E2B9z/PX
reJmqWegDVeZjx15+tw/saieVkulsTSaNYWTuQVLpPfx4cYm4wOlQ1sTbOLdfcYmZTUw1NJeRnjm
HR600T5pyO0Mkn0qALrmWrCC9jKHKWvan0RUCS9/gsqKuRwfG7v55qutgTkyO6D2K6fG04jeKCw5
tJIMLFxemLuThgWG11L7s/KsiXiGVk1HlV/p10Ykn+hQRKSTW3NrLkd7bhu9xvP7WCrW5/ikFBW2
r8LfdeCm6vZnifPyh9v9WdJ0jbpdftT9scsBOC8CMqpv4LFpVLqJPP3GTG8/EqvBQZlGjDfSHMd8
7YNRCWpGc8EdQDsL120AGEwC02UNBtpb98g8xkcqutDY05Y/wtBGl3+Tr4qghsoX0Vi+tosKtoWT
/Bbz2DWDH0IoxtGoIyLT5tH92JrReLMnDd4aH1zuAFQEDTkFLKfKn/LbbxdbNZcs3vTh9XkpTYgU
X7qPv/9e4V4msEzJbVYyeBrTBBHlPoQ2g9E00Ttj3AqLl7tX2DQlUFtu5o37WeEl6J3/Ui/mtbin
I9SGzI1mb+mMQVNseUBvPmmJkZfszVur9qooYc6imIt7Cn8UHhNIvyPsfyEJB8Wq/xN+Y/0sY3Ml
6/ZykGzgoY2Y3FSCTohL/OnHN8emYWletqEiA6DVnc76E6bkBRJvbxe0ypVxpmWKgGB8LlPnPnI6
zGq7reKMXTiTKGI0wR7+70w6dLTpaHUDXtDKxsp1hoOYnUbZecxM2JJRWAY+VF+6cDtQiPxNB2zY
qXiK8T/TcdSat5I81SToY9ZdCaRWJO20SAR/4QjTYI7SwHriglaDaqswN80Apt4JUNjnnNy0l0Rj
E8pw1H2OtoS7449/SbjUNwck224+2rNeGcNojsVR+pY3UhADgM2zA5UAFBgQbCTTLWNveCkmwoOD
6PeUCWxPjLtOVnC/n5bp56v45/4l/xEB8ISrL+YuX8DtddX52B831p7YAMcCQrmVkHpR2E3r0Jyi
vSugZ3nTzogXYohlm60lHj/lPhNZwi4OWgOw3UK4xb2u7X5FS/lA6gaNxZFRRRoFcC9VW5o/l4m7
xof+Tpd/XXv67HGCYQbW/Zgr07cvzYptHDEUkDopv7UjUV6LtXb7xkR9PbGVXyhGvCb8HQPaB7Uy
Nsd3n1kdD4fBmXBK7veYyf50QcP6jMpfRpLmNbMr6bRa9IsxYz21R027fbCpMEOYQyt0x/gMUuH7
KqMBGgQIk1TsYXFtXrZ/z84cpXlQTZnHSUMDDjxYrP0F0OmRcTOYd8JdmHBsIuoO+w6CVmL376mM
6SNcVEY7JNLZw2h1XzOdtKZhC7LjqbMXD0b2ChKkYaFdSezOTNooYRmUu4knOyq4xz4+CGthC4qU
I1sNZo5rBZ3cueEZC8DX6T3UcJBM95hcUrc4QIS+gtn2x85mlfeetXvyNOFfJzyW6UAXpAvAEnwW
DEjnilWf9Nz67Jgq4whqw4+bxEwUobOGEDCZ1A3HUP5iQ5/KfzGVxztiEi3NRkG3TZls4F+yHPhQ
eJNvKGBYGJh+cuYWdn/NsW+bZae7Qz4JU2Lwurk+YzX1i+y0hztuf9PzdrN14pLPRxjE0hYCBZy+
TpU3sQfGmr5jLNGrxbmBq5V7P+eaQwOx2RlEXpqvJrS+7ktxZ+iOrNux+9zSuV4VZExLxqiKwwiH
zfFFcUQ+/LKEDabpVEc2wpWSOmKVzm+rx8Pp/1TCJEn17ZgyJSVc1DumfB7zEf34CUtgA2eZqSPS
VLIXT/nOL7j02ZwM5G/IIpublr799X7lOeGaPswlLoj2nLB1fvsqIkzgLQ6xD1dy2JreiNZ+fZJY
WBPGIqB0CJ/x7PRYKNfx/D3PIoOnR3G2V1hkgq8AF8HHWOf4ioDabGWDaTKTaMgtajT0NFwXdZ+z
FJdzTAV8WB9zOgNYp1VnOWy/Wkcc5NRprjEX9IPmcL+aDBYEWAEHCXHhSpbjVnB/opG3hRG6VyN+
rjaMsqmb/MLCVWEoHYhnj5f9cDSaTtD7Q0XctQmhdJP/6sdUxzhG3yZz1tW09cZ2e66/JmG90XSC
Db6iBJHx/OnCyuVaKsbHRjQukQ3Gtp6LMJi4277g0dMGxokGFIU5rN4qzWkzcV8k5FfpoDPNedXZ
AiaIpPV+UxEsC2MpsQboAhsW9OnWklpL/no2WDn0X6+vUSjhLsrMihx8IGx+pir8FgYrgGNj2tyK
7ir69M6U3aqOcuxsN83q9bLvhvXeGYP1iT11LjHgsUxnLzCmXYZz5Cb97FP65RuNI/tLpa85TCGH
j5EsedhN68cTL9YclUw9mXF3KpBwhjCgC8LSREQtdSaFPVF2HWcReSFOUOrcnFw+hJud3qzlc83H
uNmPgXFI64ajJxHW9ONpnHikoB0pNDgsbWsaQg3dCEfEZnznGRArXL6ZNtNWHBPtYJnK/ParQQy5
TW+N/YYfV035uiishF06WM/CYu13XHpqPyCj3CyJ5/kBw9iDjqidVVbL99hON49I/jN/Cu6oo/Pd
nX4Eop0nv+RFTwqOX/4+25iK1ZGTUoDCyt9I7iPi250yT7uLzAArI3LxMs/3deMWn238cVXlawz5
YvS2H5Kv5b7ehilCwRvNY0QT6mL1m3Ybk3ZhvCVX6cnE1Wzfxcvb5zC+M85j3weL2qpnvd5iawLb
rIru1ap6Wvx4Mvg5mkDw7PH6voc3yPLMj/HFa3q7bfJ6/aB6wO4DklkNkipMig2sX5875lmZRo2X
cb8dQX1gALpcjhWr12eUtmOmqqhu+YKJJZXp21Bj1uHu8ibDV4Gt8Vn+SwR/cA5fIVnd0j29/N1A
nxclOAY4PzKYnKUzoQmHocD9tT4om/vs89oqut0/Vs3I/TThg8zts1JUyi851EcnzI/L2lckb/Ky
C5TCcOlVrLTwJsXMLNcPSnHVMVSXnz6PDQaxTKNAO3rMusZRCufOmGe1kvptVy5LoBHZ+9zdeuTw
uBSIxU3AupiMHIP29m0xDA4rqr4zokcXaDpO6WTQr7PusIZZuuVypIHnzLX/WDqzZlW1bAn/IiNs
aV7pe0XE7sWwWaKICCoi/vr65j4VFbduxTl7r6Uw52hyZOZ4zL58iS56qNMdlmKIsdYZZST+TbU7
eWnDaT62RCvYY1G1ds3NCnb0NrsY7fFCKRreXybHBHeo7Y1s43KEUlAr4BWAjH7Op2bE/INBQpeL
4zdrW7/m/uEC/mbukesGkjOKwC/tN8vNoA25ufHaCgX43ab7RBzFsDMQvzIej/T+8Rb0/liGYObz
kVcH4Dpw6BprNC8doMe0mxar54oSwhkX+mvN51WC3Qm49PEHxHcxZpLWs5spTgl4jMnwSN6qsXNA
vwgYY+vmqttbYVXQCFxyckaG2wUoSRGWFVzC8bFcDmxAmjBP/ipTmo6weyPfoec99AiTd/GlWMfY
GtSnM5wtICJTZXxv3oAqf8/9+plAMK/Zbp29TV6EyAvKqnOh8gPiJxXswOS5zY719NYTSmFMYZQC
SRrKT2Qj6F5K+zfWSNMtQ5wSpQC1h8O7hvFD6S9R6ShOSUkrXGW7w91oXC5gzMSGnb5hRaNwYUJ9
ZM/oOyw9tNAUmoyNd9aXVkh4J4s0MtKQzplf+0EeZ40urgB8IxaV/Fs7Z4IEMwt/a4+ED8Uq9lxP
cv8FFgKuZYKYwDYWTmnix3W+En03O927OEXEvW4C5rBmEdIgUYBLyccUPvPixwhtFqgR9s3wtbI9
igIWsIJe0iK/zOxhPN4IFNhFrcIPfFHT34zNk/MytKg74mGfjDc8lN7IfJwmBLZe+PFkziCAFa3/
L2qPb1ATeosJdI3OLnnIllgd/qEELti3K4rE4u9u0b9obfDbq4xazzyNhJ3eaElfqzK9Wy8IVJRl
hgr/k93YJmLDfvCa3gy2iKOBlzxB3ruglRvkBr0Kpcc0S0Yb9GaSiZf5An5O2GQaUosaMhuVW5bc
aFNj5dAmrxmpgbhfB1+kF6QVvf3oBYR1QxkYI6+MJvoOb48OzObhypQ1Z2gAnLblD3e1EHXhOGOd
Ay4jUqWPw/KYIb3OmaQ5l78e8m+vDFHf9lw26dpPvQboo6D6/mXTF8shVqTrfPv9o1XsYVgwF9Ur
44DN0K2PL/BUXqMmzZX5y2HlILWc0E1+UMtWhtB9Fh7ZbI0BAq+PUigYh0rYc6hwZkVYlHOOqLTT
izSnd7+Zzz+VllC03vTWt1OhGKTQK1/qEv08cJz8nLk8guVwrXqK07i5s1sNjc0vBkhD0EKbp1fA
qRBsD5NZ6xdbigZePhvnPT66elbWPZvLuKURMEfLx6Lc5xFT0XAA8zf9mmQO7x03bhHdWeEiLSis
ON25SeFOezvYyK12GWsTCAnT0pOX0hVrmmr5PGPlq9N6ABl6Yz5VA34QZy447ZRaZkrnLnZcXDdf
gVV0F2N8pHm2SgcuBuAQHRcWzkDMFnLKyYbxRP+Qs8X+ZxYcIpTBFLT5lvu0o4C9GeNVsf2Gt/Vu
NZgYOdrWmnbhau3mHQVbRqma8BO3OxpctAovl63bLJvHiMSu7sbjozVBtg76s8dxh0wAsuDTyJcq
NgTootcTiDjr55kxhDcAtiIoyzp1PkWs2wv5Q3gdglvA0KXfdmp+pGwjXHuCJlIIJDjnER4ZBfiE
CEU1hirajNJmD/gXJnBz4CzXjMlSUfp3L19t9f/+yWMqHdAsb1/T3/bp0RzMLvM6ILOAGgBXSATU
Fz1LkwxZeQ58KcJpfdP5WcNVSf17XQh4obKbA5QLr3BUryakvR4a4UgCMCpXX8YwySTuLNUGnvBA
UWr2elNYp5SeLd8oOw9hJENuxemFvhMBVS+QIj57CA1KuCO0KB24CbleH1rnkaAFtYo5r5mnqVfb
DPelPuAqIBDMm3+lNzVYvXjNJP8hGhN4MZvCzvBIyMM8fKYEcRmNKOPC5JcSGxeT8yugFQdoK/Yv
Vz3f3XYNf998GF+zMVpgfm0z5KNmySX+pZxexhH+6A8gh4qwZOwBRLNb1yPWjWZ/u4W0qMyf9zUn
/enXFFG8AHNhYr16HXqBz/Zv4xlfrdyW5sOBOaEMn/YdkFL486WWlvq71YfzW67Tynw3g53zwIl8
9lhhsCB2qGOZ8TgMTg8fSX7rOISPbDohKusy4IWiNYduxTjiTmVAnxF95r8UvMDsOyjXSEbhhzz6
WBT7n0fa69C4EzxIS/ekN+Oa9Rj7rhBz2o+F7NW8CsKSnBud8+WCrK8ozUlw8TttVtBoF42/08/w
SuaPncEr4hIRQ3Y/o/NbjhRZqHs4N6ue0vulNOAwtfRPyscapRlbtpZ8xh1nZ8rAtnXlsdH43YoG
pCJXc7gANdLh6s3Uzhjc7DIuu7gBC8Ql5uJ9oASw6BATh4HWTmsgM9XGMcpUkp2mWBQbOv2/CuUg
Uk9ZwnEjnDJ2z2DC/8l/k/T7nPUXVzTPAORHXb7qzwgJat/6ASZB14wJ1joTcTA+WR/YAz29GiP3
tRq5zNCW2FBGvTALoKTYxRSbII2/EKjARsy99Hz/NXsxFLWpoEXd7A/dI52/teM8j50BcVLSBnFj
VUTZGkWkUMf2Ns9Q8i/+Y3GJZDtjC5iK0wcZaDT7bDgI/G4IVXMEYTyXQwerCd38bz8yC++/71Z4
o/TGY9/Ns4ldpOANBENOeZHKbnYgnZEgOR6UQPwXOAJHL72tei7ICLE4/7tZP5LlQoEj/NNEZe5R
nPj8cwwHrhHCvFvEDY0mM8CMRI7A43dgXI2xAzKt3dZ6MqYPB3Ev3E0/YJfWKB1bTUC4U44TexTT
6NLeDEmoT5RpJEqfwZTNRsM1ICTwR+PWfWu0pK8FJV0DnpvXTRushq6N1GtHrGhRtPEVh/549Y2K
+XNf/vSPolfngmlPPLSG9J6zYBC36ztxx6NOpVBQjmMQERVNQ7l+8GUq+8vK0Z83IGgpNO8nJJLB
1xJScnl2MWGlYwmjcOZBmL4gYwqLBp5UJbINNGRcjbFf6L8EbYaBtyJFkYKmcOAqRCso2vHNEhk4
Y4xi9Pjj/CrMmTt9zT30h74E/tcTWdJSY3r5CG8dDGFQ4lqv1VUoC/ktgIaciRLN48uHCuMPaKb7
62zRUSVb40V5qD/g7O2MoR3RmQ6oFz4AYjtjklJSah9YcUDO/7KwjX+LNEce/7RJD8EeJAIS8s4s
gWakAxDRHVrcvHAyvBxcU1r/vJYyYui/pgpdpDK9ulAg9O/fa0pGWdwXN5df+iGRmvlZ4Jp09HzM
GpRiTu1r/wD+MmrB5zqnJwlvwNGE6zxE1joEQ0pInqTVjlggHai2/J4xnr/YJKzObqCM+NZwBx6V
pxRhB07xl1dzoIhc1uU/hcv1NWoWOMJeuep0qbSh4Pq3BlaCBTWypisF0TQr55qC2TLcYNirgvTT
QZu71X5iP9bCn/JJTcbc23zGAHSUqgXzbu17lNAWTFGotBTRKAoGbo17j6POIE4BdSObHAo96y5S
XcrE3C5tAJFrQsDdQJM69m2Bz5fri31Jgb+onMaQ22YPkE2Dzj838cyD+SuLsJpD16LKUeAwwFs0
P/F1jesBuykdJFloIsdHgvGNokv2VmAzEVMVSt/hqtU6e2IUxISRSd4DKYem4iCcvmmygZNZQ3FO
vVwJCpnxhDzhUCc+KWImNgG4DEtec/uiYLhlxgBg5GcDuhTZ9DYyJhDtWMZyNYvnzFOXD9n+Xp1M
1ZSXcZ8E7dVEmd+AoqzHFN4PBtWqLcYESMT09DLPQKCKq14jeoG597GzegMqojR2H1eeq34f63d3
0unV8s3UC1H9bKAYoFfjzH4XXv9i3MA8Wfrw9YENBq0BRnKJMsLOWpoOE2GX2lmVCf92JiUA7hZr
DYTzZxmQeDZ3C6U0o0VAPC0t7M6/WxSDZdRfs39vo6yBGAQIx5xaq/YElYkYEkggVQLXv+nvt8as
F3kCc5+fKVEF1qRcys03Jeg/45Toh+tK8uO+Pk11PwAgGZhvO7MugWz0jAHh7bm8kxyeqyesOzpm
OSQa0rPep8QRWtNiWZkjOhMy+otyvu/s5kw2KEOVdQb8KM84T5NFdib6YAEihMl8DVoO4xMyEHHU
BTUCZqcMlnjfDeFhqib9WDK/02zFmaQOggmR8EF8cZpREiDFE6oV7p0UdXjk+T1WLxGsZrQQuaSX
VK6M41YKFfHIeL9wcGL4QAjmi0FgNPKU7N8/AAs2ByT1T6afDsXpr9PAl94CqITBA1zPG3ww3HlZ
/ZkUCMEvlgpuSUojdn6BIMtoxABwSB3a9fS7wTjB74YGr3t3FJcXdWJnfTouhA5k0h7Ny74Cy0Ci
Ks77hjcE+PU9s51ySWvDSz7W7nXz9CZ0hNOMdktM2yRfNbC5wYjoYn5IqjCNaU5RUk3QX6HHOK4b
4RAyII4WoQTZMZnQns2vU2mlv5JroYMOXk/lj22wY5WY1liZjZwToQNyCAaAikYUSnlpVi+8otPV
9xfvnf7S2/q+aQKGhHBNre95aPUDtuVGlz0omjT9xShWGC0OV0PMxQBfefUT+EpIDhhUMZVdKjxB
QJK3uRfDP3XzpLJ4YySn1WtiWAMgcLNGjK6nd0v04z37ZtEmEbwa+kHGdziHjFwNRN9qWDtjChbH
UkGu3xgerWPMIzdk+4efxIOgcRpOoXFBYla1D4oJ4j/9/s1qfYaJUKLIYB8i9y5q/U86hpROqf8K
nsD1lGn03qTnGEit5h+1iL77eC4ym6MjQN1/YAARdg7O45Rq1+POf7nAVRSSXwYQ7I/BsAOHtoC8
1ZC6jJ7dDxSiHF9vxsv3JmEdjJN82ay5Lgb1a39VbmkQz01QLgUbBnx9Ibs9lzNiqR7gphhlvB1o
UIyceya8WVClkYfpO45A+I39i0lv6/QA4x/PyyMrhpGWiXQzIeYzhEg4Xa3xWlT6Y8XZM7hdePfg
K6mXISU99XjuVVxmhKdA1HfjsxzLzJ7f4VsvI+Y7Kq9WEEHGUxAlaCOTsBd+TTPN6LBrRxhSKFR3
cFoNjFKZ7zHYtsjkYBKlSTMUicGAsOUvUA2K2eaII/YgmIn64hnlc8DSIduW+Hf8Hd5isX+azNMX
pfMi6o7XA16EK/k78DWxteYG9CIjVCwQyuyQWorN6WIPkYRfFJWvWe+r4LpUHQYpKJpvU3r6cc5k
Aa8gn9nemwqqF9/cazBejNiCue5TeyQ8epg1f43R/5De6TlNRKmIIT35NKHt5t2JeQxy0rlKLZQC
vXo/fc+BwncoM0Zp6+JboUnuLezNIVOwhDyQmNS8wxZcg/KVBl6eVQiLG3DPAPwo+AH+k4cVKonK
ptLwR6iF/h++kHUp9i58wQ9lgGypU0SZNj5gq8mMKZii/UJgWf4a0M4MvzpzkD7nwKc3huHsZ6El
SRVhfU+1+V7Sw1oUtmweyZ33XtBq3l7FzB/tAQUy9Qj1OBQQBs31Ip8PPFymjM/q7cjpc6WaryND
31mF8KOb/XRhY0PAcS4hMFHWaRe7DLvDEDbBb1lE/Hoo1bwwjrx2Qd6AaHdiPETjBYjBQBCwCjuS
1s+Zte/MnoVFkfDbY9q5Ha+uxx/NZm10J16Cdtn2HwZAHw6neVqm7aH3sHhA7eoJSnfRJhhctATr
ae6BQBDMXwsSKoG6BG5+MuGBmfaGNzgb2DfuY6P3AIdh3iVXSCyw8rrZxIRTVsG7G81VPQvysxQU
PjjiwGPaRAIv95c5ydHncy/Iq+uGoyWCv3SEduEyRQHrpxJ7BRPg9p++4Y6p8Yf5E6CAQxfq90F9
2sU/kIbp6ki/EsVe5oWynaIdihB0VU2MyHmllO/Mwt0Gin64cziIWk1eooY1fow3Rx6TLjn8P/4p
81fgoLyM2m3ApWSbFhxUyYWGipcVczBPoJSYgWirgS2COWHBwnLFxgYFg8orU3Syu8IbYEZKQykG
MIzt2PAF7hLQfoM+LMTeRNU41/jMNGTYpYL2eYmyDcNAOoObtsx1/jFed9qJ2jU+J5R+fsdmoBDc
i9vjkao2lN256bG3PRKlYRw32pJOSvPPjB+ZwRK+XfCqPgAUc2fwWIG6y55qF8xyPmTGhpg9OPco
4ZsEU/yhk3u5xs1T48u8YWT5CiAMaxuuYXrRzo6zXCqIt2+aU6SQWPlPjfYsY1wJRYBI650Bcs1z
TRuTUcRwiYewYqCikkC536if4Y50DnxDLYqKKIpEudlqfGznfKW5vHjx6UTZO62dq2Bs8LOoNPUU
YjQR427tVuQtwVA0+P9eErWG6Z2x4TJjvFhIjDT0eu4j3tBfi8bdF1Gl8WAS4KhTX0tb3DBB3x8u
VaMtTYvliEbpqk8iyVhpAatusPrqNL7okArgqW3KPdSwDfR+em2SKJXe7Pj3RRb3IJff9T9RHDLN
C77ex2stswui4LrgI0WKU8AVuIFagWEy9wffobgcay+L1tCGe8fAkZtS+eLv473pCKqATn/fh2kk
aZHZ86KIF6NHzawwvykYk9EuMj2lPs21fUQL5vK9ao5E2g+GhmSBSZB+JAqJ2ijx6WJtyVg7Nkag
aFFSQBgF2AX5iikJQcD0CVp53olwL6ICuNHDCrfEvcIvbzj2jfWzZ7QIbF9B3xBMlimTkmC/hw1s
83T+fYKXwdPci1PnRQrsnsg7xxUvgXTj8T+FRLNvqtraj1HZ6ABEF4cnHMdigShDIs2gnS297x9G
fry29GdGD3eT8gKFtZ/GG6d20jadxeDlGhRasDFzp2/AtXJoqhFrciMwo/F98pIJls41IaEwg05M
ksbKnv/lhjtbbaKRvscBQtynN46HJ/6Yn6SbyGbm9HGOxyBIkxYfHDyMxGl2OLklxfMdhAeMh/vm
7Suq7aem7/UNhS0BZfZ3g8w4Y4Yk2yYttaofA82MOv6I4qdOwqfhvhb2aSmFu9CIM8MzV6sgMtPz
GW/V3J1oZFH4FJGnx5iH4RuS670ASAD7KK1icjd9G8Tlm3aGKKOlvADdhDTB9TUjJ2U12BuDAGb4
sGwKrOio7/UT7rONANXd3T8dPAW1Nl7MwLW8R8AhGOh7r6S5irjFmVX7PAdkALbjcSZnweapJamz
HIfr9UObTl3roS1PceckUXDkGHh3UnCDwxIKRZS9rbkWAmXMza/a9nDARAABP8JfAzAZ7q0/wfzu
bYUhuk9tTUw7xSd1NpnFp7d1XY6EIRV2eiBOSGRxmIF3Jhsgwe6EqCdr24kV8tOCr3GdDz1Ivfzc
sZ0H2HoBtk1gelxCyezBDCF49jgpIj6APXBcENUCFc7wgTSyhKsh6EAcKHHyM1JhoZ/u2npqLfLp
DycS2aEu4RdOEKHiCgUc2uhrWZO8pzuCEjQvFh/8YeQkDypjYlzsGzSFMZZfDAp1ao3WaZlggegz
4rB9RnG6hLCfQRX+BJp/cnQ4cW8QWijRXoAxQSdw1284EqZ1FWZn0AT0ngHYlkHhuSbiIt6nVB2s
lxnSapaMVMgdFgRa3h3I8xIgmM6OhuHuwtviuv84D9RuUFCPEPGoQj3HoQfFv5T/s5mP4ETMST73
NZAXILNId0aaQexNThMe/Il/CfuELsx/aimTbfqiTiwJhwFHzHfLnV4DDV4tRfV7mtG9oj0fhTMc
57aTgNtykIw44aIKJmkBnYDa0RPUmZlooUYxzRe6vt2AsSxjWOKsxFDiat8BMb8OJie5gYeHX1nD
P2sB316bQfuKhQr54/zZMzPg+uvBiixsTcxdAHcNro8IT+zf0VazGUa2oWQ8IQnAikXpmX6A5yIH
DARaCocbut/suxFhIolM8axwt4WyyT0k7pU63IuaB7kp8OfnmiAZwK3pS2WOFoMfrXO7Ix1EkNlV
JHJwuh/pAW04f1Y87Zn90BeuvYIFY5i6d4b+qctJoy/PXvQ2qS3cIBD1zwtS5oYkBDBs8eifGkQa
RdOdU3bmzGjkrtrhE3rQm/lqeIyY/enqps8vBkXSG6vqTS6yuh4TRUQiTRrOgEhOT33sV7RbAzO5
eN2h0xLy6U5A+6qReJFIW+p2/yQnwzoBKLxgb013AGFyyCjn4VJnXd0Pv6KC+/+cbzhTYBkSTiRy
dNOPPGzG7WJz+8pMHWccic6MuPnWbLvuaXbEl+Zg6ftov/fI6ecTgX3J67a3vk/Z0mhJMrQ8zzmD
cVm+k0Kf4SZyHGnXgPRzgON/I1/HqTSv8xtcgX3qFCcOQxUZdl8HsnZawrywbACPm2ImxqmFUIbT
cqdjzoE6g7lzoz1W1MpxFb7D3Upa4dECrKhY+4FO0x3o+4QMfIlW9ocz/TeruIo/3aM/A233ORr4
Y/PgURFqq6vecQYpeI3V6jjDm4zoox1XiuZRwfeNlFl3u4pPF9qN2NE9kWxFmD3S1cmC2xD95iLr
Utlqm/0+BZgbzQg6Jb4rPH37fHo5LVYxurGeCrb7wpK1NdYNex7c6cRE2aV4ErmQm3VaFu7Sj0E3
wDxhixEtRQbr8FPqe8RUxgohruOIrThEnAvvuk6jmtjfGJy2oaGfDWy4gBvZcIBETVti44RHFK7I
4pH+e5eQltF+U2LE8ccax28RqcUXI1jsPUKFezq1mmGuNqYn+JB3zXc4wCmVwITpm3cy/D4u/D8L
E5SjEPEPSAlVgCsQVE8AQxMD3LksGrOLB5vBfsPzHJHCIU5V/yIaJKAgpeQs+c9Ov/viiMl83bhk
A8LHZQiDLOUFyLmGAQp/4/g597ZShlJUY4wpSAIY0cbVSJfZ63EF2xDexwXG1mMLk+OQIS4AJM1y
z/7QNl+ogi/OF0pD45Rr2bhSnWNubjDwwdL1MhsdJ9PfdDgfcN8RwI9xmL4xpCYC53NqnBjFojcM
WGdmjTYZUDMIbg4dtVkJyqgU0mZFtJqUT2JQSSeKgyDbJLDvrM84p9OUDgSSi6nkbg5bkZrQfAU5
rHVuRact5anU0VSfmG4BnVuTWb1iXuePzBJ4l/UCfh9dkX2F3Fp4FNI88WzeZ/rElz/mgEhPoFit
JeQD4nHJcIchwTsECJppHCcRZLsMdyj4BQTPbJLH8ITWOjKlVWHTXOAyN5/M8I0OxIEDp8TakWrC
AwMLkeQZ3+iSaaQG8plE5KlAKTtbrIYTrIUJPNsKiDSE/g9XBlNqQgwoFfBEjxubY/88pkKpD+Rs
7Eg/Jh09F94BPOBqM88cG2DXA9ZqtPEg+Rh4Qfpv97cew/VJSna/o/eZy8gJUMrxI9EtZvoL6gKD
owgquQm9lQH+vmdf+bc2ENd0FEPrGjFfyvlMK4pu3oxgwMO5IdWjesYpY4AoC747LoN0KkzhgbfY
bxX0EvYayNh3r3/Cggpm/En+R1/4gmB+7d7Xy8HDGTmiGfxiweWX2GHSpE8YYB5gkjJV/Pwx9M5v
y8fbx+cMuPyH4QQck7g9MBCvxuIrUA8NrIzAJFDHUtb7JPaJ2/LBaND+qOTGhKG3PjInTJ3tY+Y+
Qa8DKFWhChT3g1rCwEobJbKY6+ho605f7FbBTutFMf+dgXdMfiqCfqghjrCRagHxJzPaa2xSCpdD
Mpj+ZhyUxr988WDQOsy8es6HfR+Em50+2FScs7BlGNb3d1EhB4OedhvgCfj+QAOnIl5CKWwDDOIz
mtnJprSFDaiwhn5iCQrHJORu6UyLWa0IkdootkwHaJFrs8JOQLjaqtrydqgxah/iRQWdBnpTzx8C
yEysmqoPW1qBOEEWblXjvbnYyjy7WqXdX9WYXbB7geuX9LGzCLNp+ScmFhXFIGc9YCauJwxj71Nm
AKBk44TyF4IPkSglU1DK92E6fvc5pJBH8hFauMtWkcHSYHDx97Lkdfi2eETbNcYHD4cZPjSs982X
rlaDPUTJfAhp6nmSncvKUpBUhOqfZIl2pdpySmDX9Bm2ZTMi+ZbKFGTMEZ+yCMcrqFz+RWRj55WQ
pcgetxB8gFDM7DqEsAq/hahOYMPxErYyPTUnfGixt/DUMkizFGp8RuJsXoE4IOxdOdNL4vb1mPti
YPByP/MXkDGjtHTnf8NOwwmPAeHQ+YR3SwUa6GEs/rRqWEET6PZP6mZgUwfuO6gX0yLGMFdgg5+Z
dquCr/ShNBG9Nq9Tk7CbsrITSr+l4EJI4Fo0i/xPXVAgkg9pboINuSAE7Xy6NatbM1XU9lwPXqCw
FLtSieMpYfNBpsyKXKZptNXUC8SuffMUZkIBfprBE7jPvWHJBhUgZMZImU1rWVt3aMYPQzq8Q9Xl
Ws6J0tBKxs5t3SwyQAGiaWZLKsx9vTyr4XvJoBkQHj03I9n62NvCGRHket41RdwwGb8podEtutW8
MK+G/zaKWUeGBHZm7jZiQQfOYcYVssJ3+6Xzf+j19BPVC/gY/cDjoXvtAdKD6lYhPG26ZchtH8H0
KWwJp35u+m7Ov4RyxWz4r12V4XtMA/pyJsYVyd9CGN3Xdl+xerirMvoPSCbziSCpbMfbPjb7Uqhu
qEu0CtRa9Sa00XnU2/aPwLUAcY1qf1sDHRgMzv4YGq84IS4sQugBN3Q58y9W9EvqAhW90NuD+G8U
NA5ICznEIDvkSNRDVHn7XsgCOgCJUVhgq6CjE35CRgecfiLGg6AusmDnEPiROw2P5VkMuEWuEFBt
m1yhEkAg2TeuSgD+2YWvnEbzDmcZAULn2ywBf6XfpFEbeam6QQWMsEe2Qbdl97z/mCOQt6EBYZIa
FSjXeZAOncZ/pmPnHY/R+1yWMIzQRMCQMRBNDVAikkgysSDiUNkPQ+EgyEYuUyvhSwScJfYSjiDH
DXFFo+rC32D6DwQ8VJ4YNVJ1UJD8W0n9NN7WAyD7Nq3iXLZ657fNSMz8LSWfqSGcKZHUxW6yiYsv
ocdiilmOqogNPfp32bifrUrNh8RphLMeduX4i2tfQExgeAOXCp/8QibE3INKjYF/zOIWvIEpCWlq
B1Misw/ditNtkwRrXw3623HUOs+UivgNBZakH3Ke5M0Q8pEALyrv86PNz946kikci5YDwocPZf3K
lOwlcsaY8NaHe5rNMF82CasBFxBEt6LUwCYaYoWeQqVzxwljItgH+hsThg2fAgQYQDVWLP4eONUw
gabM0sz4Eey0K1oYRDr/zceg7S7eugdrEUi93oxhFpEb6KZDqGK/GMGs4Kqs8ASgPo1au7YVV9Dg
1HPwR2Y2/lZtwI4eIDXgOlDU2q3A4vrJLhhy2gHcWPFAs4L/ILsbgL1HpuJ3vOEB5//hwsD1xfd5
BGrM5JCr69wMH140PdaOW1f9NTyl3fyyfdsClr8llU1efc9l7+7my58tuey8Yl4ygjAFNkknAYUF
dAwollf/3Oc456BppkKlHQAqBhx2+KXMgm5U/GJmfjNOHwO4gipJCIUajVcEYebOXImTBpj2mL2C
yx5LCqJLsW8s5H84a2GJvf3FYuCCBohYLoctQjswvbSDtEuSWgLy/FFF0SvNR4jkfpHk3skQK7hd
x9b9bikNsFX+2A3YotDn0FXTmlyPb0yKoc19aD0VHs4zKsWi2i7B24hHIYbTUtL7QyqlakMWheIs
pN/AGmfIrfmSvN7jO4RTcuCzQ2EBa3hLEDSfyz1qF+ZOpVef7rOBp26V5LZAPGpwJAZhtW0dQUhB
dQLFh8Yum2II6j1mDAvunAlqG6BGyCtW4fCPduuRIO0TuNRwSOyguYvHyJSbnM9QaV/78+VkC63f
AwZAu7rT6n81dFLwVHLWX8xYwPtFXcWUmef9Sm7rV0KWt8GQAA0fgBc9CGXPDCLhhMhxGpz+m349
vSFc4ozRneR8ty1NTy8cs+2oIF3jZi0EcQDls77v4dO3qN0ejwCtCqSG4HtmVa1xpKE/kRiN5ccC
wIOscaksifzuFfCwzQuB4maxIcplyokeR1RftGSQh+l/bKrPc42ZCQPdjhwpUs8zAiW9kVeovC7x
0L8dFZa4TC9PCNQ4g0Mg5Q9Xc0YV1Aiixlb8wquTvUQBBxZarn62qv+cDl6otpKs5gQfg26p8mqQ
cWHZibupfYPOdQkn8MkebprzQCdQjug/IQowfjCYNVs3oAB7t5BJBzw3Kvo2FkiHYBRElSD6Uh9Q
QeCxBlalHCApfMz0PuVdc9/FtETAGoPZw39aQrm3wZfIBTvyKWa4Vg1Fd0EP8TjAakHNFozmlSnm
78I238GXkFCtgGT/gJ7/0zgNQOI5sEAY2QHmq/tYPqkBy5TPbItELFjjSMbMvnb+WA8zYwpAQTI7
osmH1c5SEMK+oHY+zHOFbBYVHOcCh3pEjSUygxKgSv4y2+/7FzOn4seL2JY1gE4+CFODjkANbwIV
LErTjEh6ZYA63gotV3pfsNGNpPSd8pTop14+Bp88MUaizhcyRm0Uq28sWNOoFPydw8RE/OoLXRsS
s7RPxfxmkZP24OlBKl2Lj8pcWhEzR/qkexbcqW5gVqG/tMotvh18151fn5Ai9RdjResRX16ifRAU
Sv7g/hcrU2jhlT9kzFaaChXh3fqUZlSjLOt5kJCf8nqHKINtZYiAHtBUEP1yfiDKqNBL/Z1iy6wd
QggiGxKewPhFSi5S7DuhrrVeQ+CBl/Ek/okFZEMfDydCLxAmWObdNdsASaPg3pGO5Z/bGgICnMTY
zOMQKBkt6wAeYmD/0edZKjwdXCy90MnLEXvd8cQUREacuqKKSVRxN24BCeIwMeEOuYR1DyMZ9xpm
9oD708FU6wiatcGxH1JHlsiYFUyPEcTSkC1Z1w1quZBIj4xOXZaawJB/BSgAGOlfpmI3YO8PtIuY
e58prMMoziCThDeuAus8rPFRaWAGoQ+4uT1+d2N9WMfj8rGx0eVkucpshw8GtmlYG6uYSth3s4Vs
iNSRBKea2Fa4I8Z+iy8yK5eR5RKhzfru0n0ErfE8y1tpyCduwsnhd1DnuKfhmjA4iOsr1gEp+N1i
ZkIkvmJHn6UPHfN9/Xsop4r7T0eBLSQOPpiSYNiCWctCxTYG+c1quIEdY2aL91mQ9RDvxt+vWV9t
aYF5wuHjlweRdMWVIERfttxlwNRBhI3fjp/GfzUwlH3+FyPZ4fHBzxrMqwPcB33PzEl0frTAONkz
NxH1z2+mAm0I8HA4hoYiYzByEby4LMzf2h9Evfi/pWownwZEeKo8NYiRuJEExBoLljGBVwIP0EIB
xKJLpZjfaccruGP/WOwlksDV2yHIgckW5wwqGZCD8FIl7OkT5txIqLEgNl18GTGtETFoB63uKNwR
8MWnbkA3AF+HEmtyHGnIVjoKE6BMyIYzIvoeXrLRrAj13FmK0ikyCCBXdpzgqgrUB/LOIOxCOjYj
hkMrfEJ5FDCb45ztG7QcBBKk04wgSjqmx7RzcHlCnILBy49CYLiCwDzkmUlp46nTyv0En5kwJgVI
oP8i2LO76WmNo4yB274PsPHhG4iy8Gn9jpQOOGYY/wayzHT/efmy+IYUs6xA1OgWgda/hDNhZ1ng
Wb+lS5k+ALh2U7Fa4mrAgTz0CDn4KRmYbZoDXDX7TJcgiVJ50YUr2PQOeaOIZe339oLgWsihfyxP
/UdDJUvvzBfQ+H9TLpoZgvv1ACFNE34M4hzFkP6erGBz8L3Bg3Ts8d/8ZskaM0kcbRo2BowZ/fC2
qKLuJ/YNgV7t2FLV7fH+5hy84fSgEYn2LJY035s3rDKxvICNX9YHo11B+plsmPz2o2LdzYGOOT0X
itbO/pJ4Cz2lhqU1izKmghDAcB1IBWGW4dCJqC7gt4jNtLDD3iIwC3JzjxfCb3ReMMpuKrv5EDow
CT/K0deB+Gl3zCLZIprUa0gNgvLHAFDuYxpPfc3BhMbwFedFe1dUWpu+BkbHuwYk5VpDcxfdMlDj
eN6yIqtYT5iqnDfjkfHK6IzhNVGZ7uX4DaP1qu82M7BBfCPU4EqRIC5L93UwvGvtoXhPvoEiFuY1
Zc+JV7iv2D1wbjk8b7sNyrnK+ud4AgpO02/8lsxrwMv5Ui4UC31534M3cpZKkhZo4WhG05OHJWJc
UFnmnjSdohQU3f4jwfidzNcxiBN0q1I/L/9H2pk1p65tV/iv3LrPoaK+SSV5kIREa1pj7BfKBiMa
IRCdgF+fb/pUamOZWMlJblUezj5nT7SauWYzxphKQ7CexDUNp6n7dIvgx/CHgGl6yzkjRFGEpwzn
bbvnd0Lq5iXK+M9OvsMppKMMDpaDeW1Q7gSt+X4mBvmLPQKlEUwXjK1dMH8ypjs21O7JhsbBM/Xz
3hm0CznvFakK5vjVeVl21dWLSvmHXtSEPhjkMrqyKCihUs4wrK7ADq2eJmNwoGzwn1ETANEOccr/
NAYQ+GhriPZN3iI3ssKshQAOPOHe04RqKjJw4KfWQY+mYot5QT3CzD7Re/UGqornLpo9X+sq2cae
YgUoB1H6jo/gHkdJ1R3d6PUMv4IkpOXdcWVKJxsEycJDjJZrEAsDgg4P/yl34h11J2gyQFb9SYcC
iNaeUHZ4dZ8PpJRS4r8CMYBZYICUJyMDWkXplPoHgC9y00NDyh0avSOzijAY88woyFzeMkjQn7M9
xXYSzPUBOHFzZDXyUe7PHZSXhDF8ra+DyrAS7tbERywdsyPIsUjeLiOCeVyb8O4oBMM8oTZ0Guad
QzepZQN6pYj9Jgh7DeMuCPa2BGHb2oXYpHl5PTTz5pd7ogsdqfCFvXf5zngAI7y5XFCa5d9Wu9nH
og3A4MgH4O6sJm8EOHtiag6qG4mn0nuaS9Vhw+smk0MgTfgxUp4ow7Q34xtw/Q0yNFJpkMg09bok
TuwtqK9QBeqEHAm+HpGgBuMu4ZbhrhoriptGBLcOfHQSPXUPr7wmHftZf8um2tDsqcKkgAqW4yml
tkDnhEicGYM0X7mgRIOcSYHiAIenn/8KRoWbLG8Vm0aEADY2EhiA0NvzD6d//ViAlwT8gwSK/ko9
y18BZj9zrRCIWR18g/MEu78FKbiVvreYDciI4iPNvEkMo2jvzd2B0Vvj1/zGy7IFJ2vxvh4CLzoN
s67LlbhASz/NrgOI7EhUiKxMQyZCMqZqmhCzRD1irBVUzwYsIhCU+zlFEwpj4lAmn7RBjtMj46np
FvF7FfB+VIh45UBKju3oqwxOTM7FzRFeZhoYNQ3nmSERPeCjVX2u0SykHlo35vKnPae5omLntkBn
NhjnwQPgvRq4/ih5SkdL6iZz0m8AcATiDHWoK1HGW+PNnJrjXbnrtAXZJV5z4FVth/hONCS4kaM9
sBban3aHQaWMlbLYgBZzbc9PsBrJjHoy14/RnNRy4KNTKNoz7SkO3ukBG0DfcsadcK3xwGQYjG2d
2khyuB6Dr8yOwejWtM4On7wBSB+dAialWzjiSLIDYMngTRIjQGEArMcWqx2pTUuoYcJKo5LLmXuG
lEJTFOQnh/2NxjE5uUDilWiGunHwkr6g5yI8uRxFCYYxA/nKGzFjbeD7VKG80bMhkyDfPIbiN8/g
83jbaZYZPdP14r50cqhrhDmYs2uQNt7zECAsbxTvFD0jd7qn9Ik6xaEplFHpzagg+xAvoV97IqhE
+4XpUmgs0aMhvLmMtvjp2+tNeqPcLV971vDucaBpTC/EAaB3IlM1ZlR1G7DhBONggtcgQ9t2zlwh
ZrQA53CqFnHM1wSbVU1u7BenhZkRMPxIE6VsTG2eAEygIPKkEDqI8wpmhAHQvgVjyOGh2cBLZjRG
WwhxMsbKaYypJgJ6QJyFuJFCqhToHJS3YoAAtJ+vOPoNUlzICMyk8CRFjaz9KRJFeQsxu09UFrrg
9Ogp0hJdhrMVV3hF/UT1u1TOkddywdgPY6+7x7+TZ83+al4Bkg5IdxDIwqJ0oTbvQDtapHa8llZz
QMmL8k44JxGHujjfwk8jkGE846I+QhdZ+lyjVqYFtolOhQczu9K4RDM5WXDt1MZ+7sIJgjdMKRsR
/wwu7uA5AflJR1M2UsAt2xe3/izpLbMk6D/yAF2D7iKE4w87A3dvQjCGxYs4vwcZ9cqFnTExpbOg
Ai3HEi5+aITmHGiHJxr0jE5PyJblNDLMuhJ+9STpco0lcP90EYBrT0USRAMaKuWhfCzF15ngW2ju
tHEILbNB1Sw4c4uizSypzikUEBus+LK54/co47PVvY2358r6m9otzH3OPIVM4EaQTsE5kxpJtRxf
SSdHAkDqEtxS07syRZu37bgn8EeCiINCXIaIZpt5L7xTgBIn6PbPhYF4IV7xboigLDu0/Rry7y6i
YOEyt46IEQgKWTR+O/rMI/C85Ihx3epQi5OG4nzFkUQEqZIECZTRdTevq0j8vZFjMOndg9EK5tjv
AJ7vWrPJjAMyBFESPc8Z2UlWERE/Okf+SvIQrxLSXDJo2z7faOqR8Wphzst4qstpg3EPMoMnNDTH
p3fkHhl3oNNQnyHQEkgr8xXeJRHimcflRMlKo3P6xdCVVg6sEZJz/sacltTMrQGx5ZStA1zTmaE3
oET0sVxsyuBVnmY+mrbUrn8aCBHjItPckE8C1eeC1pYO+jZAj5FX6cDfdIQnt3ly5mbI/G+JO0g5
w/UsQ5au8VfKZq3xVjxeQDSZYcIUF8hhNR6iKQueRqNzAG6EHV/1eft2ntnX6hTsR2BenmOqF2fc
CwPL/ZdKfzFgLM146Yly/TEmQMDbAz7xru/DC4hIagEkwB4zPQzGroB2hEVHic0kkoM+HM53AZVk
VpiDi6+bQz3EQehd5UmJmLc0XvdpXKH5w5u4+XqSBBdHD52OuODbrxAZntadZzYfxhMHFs0DYn06
o1E2cscOaofhiH+9caYYtR/BhwGND8SFcBS4+OBQ/YD6T8HLpS3whb4nQsVx1JnaA5CKC0bU4tMv
YoWZnZDzwjM9Rxr4p6jD3LGAAIvnYN16XYHEOrVeEaYfH6tQxLoxC9KVMI5+OXWpWQNyLX/1ARUw
GeTgNJifIdUvxoJAOfuqw1dgrUBfBMuivcm2q5Rp0ZAHCSQst2OoTnEfFjRHqTExODBIpLJEqJbW
ukxTgRBgtvXojHrEyI5SdOJyb0zqVd3OybnhO1HrA5L2vnoXXJhgSi907Sb9E+/qiLfj47mLsiGp
92Zoz23QvvCFeVYVMjsowvSGHZN+MOriT8LpP3CjiXW40os6VW3/w2CQk6QWsGJCBVyr1WGsqvcp
JZyMEOQVokqV2J7SjdzmyceJ9JAmmvjbYHYh554pvst6Po0GkAwYHYimEN65Iq8cjHa7S/mcuUfM
hNh7IxL/pJ8xm5UbUzsBQzl8nFBWoE/iK/PRM30U3n1C7MaSfCOrzuj4jddD6QpeazYYGlwRE23Q
ueaRuA6ADJCL1Hx0x6juT/ogY3k6ZymwLkEySjVUBioittDK+8x84z8DRUr9FlBGUsf5UUsweN0v
/DqqoOS6iEv4xC4TVHqPJLfSBJfFopBy5pnBJ8tpWLM3ByquMZnWiToq1T/fIVjh8d6G/NcWw4ET
+vDcdSoGCf9wxjDvrUAipJdI7foaQIupLpDA40JShZ1x7KWouRBZqzzgydCYZedf51diwa/UWCMU
MBvOGBRGtVKbUUDkR3uzM2X3PdvB33xgBBHwh5esKsQUDtmnCegSQmXra1i1GSi9Q1PtyJvPFhJV
o5wMeIAXZPMUP63q1DqEloAdt0E1327snxSqLKQj5EnnoMdYbtYDwjUNisBqnOiRMiIpAwnEg8o6
0P4DwUsI4lT3021TidZ05yot3kBp1qGEM3CALSLpBF9tMXQHMtYGOs3r8X3b1Z9T+e/pqcnIpdUK
Z8zzw0DnPYHvovruziucacGbHIOcUWYtg/BoxXwzNzjUpL/HvPKAF6Cf9J9EmA24GRVVGc66awkc
4V1GTVHK8livr/GeNbYSxwz4oTJUJWvAV9PthTAkYSMDVSPmGDGYUbrFEs5pAaPmSCyV6pvUWHpI
nMC8lZ+8Hu2ZZsrQjfRjxYwxReb5IUSz4H2ZVOlt4/Is0Mb8xHfJSpLo5IsrBJPzlETP2zoAQLfm
vAFwgOjBSO5g/UFOhtaIzUsCQ7apvZknCCwWYx5P70yTf5+8sUwuOKFb52B78Qcvwn5aQUKb6Zsj
Y26gVjm6TPkF8cuOZAt+La3T1n6aMYowY8jPZpSbyEZ4k0+TpgK6A7ThJ09gWVBmY8oTwb51Y9qq
CVsQ8YDuIiL4VMl7wDHzNxFU1GH1DfS6roYAfVvxuz04NA5NM+9Ju+TNN16Ob7s+Xn09BVekwcKk
TLoB6U5XlBbWZAA5k3Qt4bRoxNJEoKBQq6AGCD9Hzpv1nNJLpl6A/tueVbK7CxoxJ6So/AU87WV4
dKoZrVclgIWMOogLJHS8T+onEiZaxxANl9Ad0ZgNr1OzrQ0p188mXcrTdk0ZiegqUmvhpUE/0+oo
BImgesfJXJvStxIPPU+Xra3pVVr2q93l0kTq2GKwsMS1iz5oM6RDDy2Uq7aIX8+R1Mi7GUTQZ4dn
6sVEnyhnIGTdAuxGdVu3PVvxU/L7ZZfuJJsPSbOqBHaPmQs8pylFxzMBFqUPjFXq52fnJaNUIDUX
6oGSy+xqpJxOK5s6gz0pEHmMtEQghBJKr6Oj93IlC5yaT6ICnSPvlUM9UCP+VQggQO7hN+9GNoy1
xobC7AAoBSRkqshfDSXgyeuOVdPf0SM4hKuR+aZHZkNoqhpaPLD7YO+mDaQgjJcrYD2wS1/QrMnH
5IUdA88OgUqab3Eo67SAyE7HnhPLVgILbqw/3BoaMi1m7Q7Q9IN9sYoOzGOWJrnRvs0OoInCQ9Va
yPhncyqYtH2baDsniKEiCIuPKLf2bFIBCE+dy6cUMaAuEATMBTxD65LnUO2JdMylelrgpsUxVzrr
p0l7g5pcKKPSdHCLx3DTXH8sPwxI2MKjSmpaSBj6leavCPjWUuKkRs7jIFMTcecky5SYCPURkX/P
0ByLNjWJD2FbLRHgyF/M100Tym3ziDg4ocYbfYGMtuNqRJOFug6Cf3UwC+HpBWIxjoleMTWZCjiK
PfU+8PcGI9GQ3w01CnPJ+EgYONwFMupoV1eImEjVWnrdri95GwS1N8Jvs1eT6j5k8CPvIFjDXoYi
AVn7vo36DagAXaqpiMsims5boFJDx5cJGVPxXpD5oVUAlLBGvBDKh+KJx0tksjojeJXCcNOakNZX
BCY0wKiA4aFI0E8+2M+t104YzATWWDqDS0lsxFnhP1FTYd6qBFsbSqX04VhqHXQdeM484FADRyPk
kRkN59ZiuEA4bmB3lN4KaIWIJm0/dNwB2kHSgBDRlzP4lvGqBiNXWq7dc3W6rx1rwrIWHShq5DCT
pWBNiWrgwGNC8hFYWP0K6YdzQxDBjxaZdXmmtohILQf5yw69yM1UY2CxER6oCnjTA7/G8IefzF1A
5xJwhwyCZjgAqDvOEF84kz4hhXSGGFfnW7JeHn2ffoEUKKAgw1XmckLO5Z+qjRXxGkfqWdBE+M++
FF5JyBD02T9DQI1oRJIm7BAAqsygKEF/xwwTmCQLyGq3iodGywGaMRB6gaFBl1MRKiC5h0LWhv7c
AnNGYXpRM8nol5SVrehIzxDkkjs7Adk5R4chDX1HVJZkMC3kFm/77tBQlcu4+cjQUQFNjtARNZHc
g79RT9uc2X0v6yZ9RNomUxO5uScoSHxz/LQmSlyxl2tgYvSvr2S5cCdAC7p1UN3XmkUsbfVXn0gd
sd3UOo60OaGGUEXSQgcf/bbBpwgiT3lZcAUqwZEh3MghIHc2IDAMt624mzzl9ZM42xPP5JztI0QD
vS6lK6VBY4UjfA6PvGf8Yhi4gKuhiTDqkt5IneHuKIwQpj+DbYQTmnzu2unblvqeDhYcQtDOn/3z
H//6n/8+vfxb/LntbpNrvE3/kZ423e0yPR7+45+q+c9/7P76x/XZf/zT4f9sw7BdyzJdy7AM1+bP
p+/9ZRrLv/0vRrLPD9vsnA6NNsglqA3HwZJgQsiHTk3YdXL0S2zqJTad7zbzjZ3v9g42oep7OdwF
VA8ocwKj4tjQPY9+t+f+MOcYqqFamqG7uq056ndzh51i6DvriGgPg9mWjCV4/ZJR8n+3oho/zdim
oWu6Y7iaaikFM4qZLdzUwAxIi9aF/7VPT8zPBuySXlDplFj7d4vGz71zXFVTdFMxHF2zNPnzu71b
HvJVtr1o1yGT8oJ2uPTqaCKhs0P3qBZ7/a7SnVaq1s77fHnxnxpVzzs2XqotvzHIm3NxhzlvOFBG
aExpyU/TrJ+L8e2nyZ/f/bRENfa7k6Neh01quuOwnQYhU8f7APYQmY9eXl9r1IKiXs+sV8LfV0Uv
W5XCiXZu7mWn71mV5jkkhnxqtxleWK8Po2W74kdT2C1BtUr/LPGqeDmf/l/uNenG9n7/HZr2Ywlc
RXNNw9T5n6E7hd+x58RdsrX8jj1p1VhpbL1QDepe34ClkXK/dh491NrvVlX5W7/dZ9dyLN1VXM11
HF215TLcLby9MivXzZFTSIZIOWfMENGaS9PnRJ4AbGpt+AoDxfpHv+Rzfx5/DNuGqxiGaqqKq8ql
vzN8WOzMw+WYbYfABKfqmLIxLDUSej26zdO+5pU5LuXBh9qm6XLTXMe2XFn+e3tu6p5X5g76NR20
eszrB3CGrVyXHGX1xz7Kh90ZKnzYMlVvanJb8wBFajjWwyToXvz1kH49aXPJ7omPKO7evS3xMXcf
5Zw3p0OmrLZD0n3mfi4b0xcau7Vlp2z1ftxPlxXTdVPF6WuK83WM7gy5B93dWQuOCcM+AwDyVWj4
HcOnUU/RC8YfPTV6LNZTyfc9NGvapuVotoMzLtyJ7f7sLHL3sB2OpLp/Y0SD9i7FUiAmSJuc35av
FnzrEqMPNtDVLJtDoikcz6L/X5/1i2PuMSrNIyprAGT6a7ACQBe3ZdfvwQa6mq3qqqbahsZL8H0D
kzRfLZYqp1J6ne6YGaw+wghLSi+Lss96bMpRedw01bUUuSB3W6jY641zvix5bwBNnKL4rSsXYA9l
aFX2tD1cQfuPqcKD7eYnc59U0u2QDkm0fc/fqZoQIqDJJA3K0i+TG1W4BXyPqlqmZWmW6sqX333Z
ca1k2+WSL9sHi67WuFbXNRBGoGTWw/i1PAR64EmIfTgi+ExL1/XCQqraZRJv4mM6fMuYyH2DjMng
z5eyG/douyzXJgBxdUUxi9tlmdktY8rXdpj7wm47t1Svi1w4RZK87BA+2i6utKVrimroulVYv/Rq
68YkddNhBleFMugNtkNGqiY12rLg6suvFzfr3pj8mLvNUvLlupLnGGsywrcVM4f4QtvU7knVVvqu
JZf50TLemyt4451jx7FtHdLhGEho7fq8bADABVa9nF5LTP0IG3GR95YKvniT7m52rmEJ+E+9QiPr
WHsRWfuSD3rwYH8zUwji1MVkd6lcnZTDPtYak57TuASM6PSil11Gh94IB41RiclHB95VFUPhrNuu
rhbOB87QniQ2X3YL0y6nQ5J6KUL2/o4dQ9U1W7E13pnCXqXuXrcUAzvqAE9I97AqvRdpc/yfDdmq
ouiKIUGPohuFG3yO19ZyOdmnQ7fTVr2+FIyk01B2hX+uG2Z021A0W7P4/wUzjhEfddPGzBuyVQy6
A2QlN6p9Kvuenw7wu6HCBp31W5yuTQxJbTQNYP27aFKjoSakaPoef2P5VFVzXUI3YgFVXu27K3y+
2fre0DHHeJGgs6DMBkgAgktQYufRZ2GBl58QVSH0+G5nst1VsmSHHanI05ZgHvaybfvU+QA1UC0q
MffTVdg8IZphaCR4qmMXjp+Kwz9vsywlQrQQdKDRLgedSg3heIkpjV/+3QliytYV03YcS1PVwrO/
Mk5pRXMS8RVnJFgDBmdXSPzQ+NRCIC4lC/nTM32zVjyH+n5/26QTrJ0aCrN89s2lD/qnNE3/Gax9
N1M4hfZ5fcuvV8wIcX1fX7zqMNH9VfhJl6JKYeUwnNCQLb3MD9bSMm2efc008R164TQeLxPF0raY
vfaURobfpXbU0GFnPaPvXi3ZuAdH0qL2YRKOcuVsp+B9jdN2YhztFeUPlCdsGlIIM/qfILmeruAo
yxzigxP5zVrh086T7WEySdfi65N6Zxeugqlo3zMKquxAPvguV9E10jDHMCzdKn7XYZK522OcDq32
BcwM8VptAiJ+Sdh7E0U3v2Qd5eoWLsA3e4UvOx4N+3ReYe9M3Zf5hc00BAEjpU0HZDIUs7IPfOCL
MWjpBo+nY9hfVYA7n3Uzt4vN6nSVTEkP03ABq9Oh0QVjoezTHlkyiNhwWYZJVF+4BjnFqsvqgCXg
w75SXXBALuACUkp6JYv44Hi495bkZtx9k53u42umGJK7q4E8MZKMSdgmmsQlth5tGEUJ3SS3JSh1
Ch6LWtlOddbYMj3NDw+9dY95LN6LXoWdDjD0VPZtD261e2fPLbydkzQ/7+wD9tCkIbeVF22aB/4z
Nfnfv0yTZKR4FO8tFfYrs/bGeZVhCbquP4mo6Q5Gk15cS1lSO9w0FuEEJlL0+WIjhQyiBz7lkekY
f8ePuRRDbJfTSYZWTCuUpbYxlM1pK5Gq9s6cTa/+UoHntW/0fv9i9eEJvbNU+OLKbb2L8y2WbqGM
86RuLO8cMKzSwOTRLtpkFYpj8ci5ZuGaJzsGZZ/W+pbMwvbabYpLpNO2oGSq85KP0n9so6NwYnTV
1FyOZ7GQtY4v18smwRTzkjwGO+7rUPtok22HgByjUYm1n0v4zZorv+b+6iXxPskXLCE14rlgaDic
19akWWbn5wJih/ocQbdBkcwuXHGKgo4SL/gqeQEYL03tm8z2BJTQBaqdlt2Fh59FYGLZ2LNNrXAy
VhPbqFhiDmhEMwcTVvHq6+qZCbDUAl0Y5Bma3j3gEQAkSlZUXpjv11C+9I/pwpfaeWye1hNtS3Ha
9j7qF648Rbrw4iF3CrieDmuJwZ9RkaOajukYmqGYul2MLh11l0z2yfaKR2uTBXTqfQHQUuR9ajRo
z85+N/ezvMvDc2+u8MIqsXty9CXmRuO3ihcO6xevD+0GPbX395ofzBYl31dqsHD3lgttrZnxX9X+
sYidWX6HInZUbSGFQ1F/EJSEmdrPN4JPlHKWQQlbMY3CFl536sY9XdIrLx9zdQbt9sHvMCkW4pjP
3Cq/Svqz6j89D3rAPP7O6t6ZLqyuceSHLVRMj9pj12O+sR6E3jTKxy+oI9VqIhep1n+3qf58OL5/
bmGBF/bksJocsdkcg2yoX6vEFMi0ogRAx6BWa5aYe7S6lmFbjuvqxs/+wO50TtLdzpK4wu5oV689
iZjAWVdep3bElCva8yX7+eCdcEi6/liUBbhzckfNyY/JAYsMtPI2bYqgTHxBlKM0uJCVKtx9Mi/b
xXFTODeKwcVuMrlYm8lRggujIfmDltPj/LigqAq7EIhcgyk53rxkQR84O9WypOLlyJNhSqXl/vPM
Y1JRr3QgkEABKz4EBgnWHt6VV2JIvOaPz7szVFhH7XQ104vN5y2GxvwD9FxkRgsafEDFykyVfVMh
TMuV/Sm+uASfbTVIg8+jh9C9kBJLvujR0b9bOkt+xt3SOWv7ulylipyMZOYSRQDfeM5QvLtRTEG6
kwmoKHeGDCopeaEetI04k3/WslirTPQkXtnZRV4oaQlILVuYJ0LdnXiwdEpipa8X7+feGQ61PdIH
+nPfv/SkKSd7nd3o5vS0huYnXYvZd2Yzj4C3I0gIK637lNRQVUelFJnGsGShH+/nH/MFH3M+mVp2
3eylaG9QbPlEooGKRByWORdxzb99ZuEupCslTo8ZdvZhO69eaXtskGuFbUoFqVJ2eh5ed+vPRxXu
w8I1KsfElj2sTqJtX1osBiR2pcMMZkDZTh9lmP+vzcLFSM7JxlmdObFgUsEtL5uglWBkTULXf0W5
t3kaCLT59917+ARbliN1Hts2LKWwqqtYU45qzAuB4lybN/iNyly9r/ajp/dnJPAGzbJtfHwv/xgs
fOV1YhkTd//1AjeDMAwh0D+B1YkQoOs5/dHvn/eg08ldtCXFtU3KgZYcqjsvcI63k8P1SBAsYLNj
XaODK0gQJALQNCl7jeSn/zih2GElNeo8RiHiVpKjfrsmpGlZVaE6lz1/wQjLrDx+8xwqgMSimkO5
+/s3bSeV9Vld8k3HYHH23oaMhWLeGzi7krV7eLH/2HEKHjQz9dtyGWOHXDMFaS8dTVKV0sfnC9Tx
Y93uDBVCesF75CuBmeT0+b4ghrAubgRl0ymbJcJlHuMlHaSl0ViIyGLAhKOpXhKN/g/r6gjShcV1
jMKdNxdL56hq/Ix9oOG1yQObU6CKoIxLFvbhY+v8MVTYwGXuVg6xLt9LyZjC+9af/jUzalZi6KHL
/GPILOxgrJzWduWGIZDtjds4rQ+nS/j5OqPKyiIIXQ53cRNtxVLpzzlgr4qR9Z7a/qmSGvJRgjOH
TQpx8Ip+wNAOMz9uwIBHBLsV9/Y1Ya6gWwa5hClQ1SOzq4U8D/ws2H+WlvHEgf38XS7pE0VDU/nK
CO48wOYcW/HeULfMXkHGLljAbKc/hOhWU3SHUgYni06rU7LHDxMNW3UdsDKOqahfJZ07s4ftKV6t
LczKbCmdaU2DA1XflKEW/qaVtWzm4okODjMhmxWQ/VBPhauPVOfvR+CrIVX8fIe+ABGJ7VhKMYXc
GcrkenANMgDda7bbH2G9L8pJoun7jCDsHEms3y0+DH8c23YVRSX5AJ3w3T1NUvd4diqmgEsOBONV
w3dfVqFM7oEnKMpYqOqUvGKlNgshkGIeXXuhkAZYbdgOZFaZf24iTITI9rsoT5QafHSFHZfWkvS9
6bIXgp7t+b8N2vAkcFDVo1dp6413RClKvu2rqPZjB+9MFV7oxKwsVTPN2EGgvWHCk0mdKuyE9e7Z
A2HdqlYR/a3NBXpW9nqWfWXBIxpGfDmdLiyrDsOF/OPgTdOauKrSyuKjp9NVTcs1BUPD2/n90CQH
daumKz4yqzbHb516vX9YeV3fH8wPsEVKIi3tkU+4t1Y4LtnBXDg7sRa03y4tSh2dfv9T7/ernt9A
SHuO2KxH9WFW5o8fvaj3dgunJlkpWpbcWM9jcK1mvqRzFMNXQJp/v4NfzrZ4Zlxdk0K4pTnUbL8v
p+KsuKFyZtpN1xu3V/UxB2YY2U8xb6naFMXjun3zwKlG3Vb1uTFPn+cosbqtWk8E2npB7/cf9NAd
4gzpxuo2PQet8OS52lU5mgdeIug6Y1Dqwboq+OCsCbfFYygjihzwSlvbMeCw3RtgfjShShal7DcU
q9dna7K+3RR+gxahlDy8visj+rWhu4GlJ1xdcw4dRSW6H8nQMaoIAFmEH/X7UjwMM+6WQpdLd/cy
uLm5v8UOPwNwMu1iVCDplynwYUtbuI+u772lQvC73umXnS0o4XP40f74NJk2g4MqzVt0fvCPw0ZL
QJPmnEvi+/2DLidjmazEzMj90mAaJiEqbcfqMxSIfsniPfykO1uFm6tUbPcWmySBq7oadLb+GsTC
BS2JK2z5ElMPL+udqcJlnRwnR3UvwL7ch+FxCT5QROLlhuNY4uEfvl6u1F55RygxmYUFXFQqFM4S
6sp5VRudEGicBCSbDBTb9aDw/y86jfIX/tyxPwYLq3jJd7qaSXCCynCg+aenAzr/SJQy/g5uDfqz
pbH14337Y7GwmBtDTxc0rfF8NFP1EB1mOjra+Ab5u/e39u2PqcJ7ebWt7UVdyGr6HTh+4dljhBLz
VkrOx5fL+m0RC49jctCWzvnMIu4CI1qi+LNvrWYXSD2zrH8b7jtqbdVZQuN2IGO53oW5M6ZvPmsA
Dtz6FgkN+IOm7+7KDpNc6sLPEvw8p4iCoaIo8ud37mV9yA+0fXlj0Oivn+vQHEU6SwvRRkGppWSt
5aD8Zkxcw52xY3JaZpmGMdP7yKJDBPiVbvKwu2NAwzES0faSVX+U0JOcaY5AG03LLubYi+U6jd0z
B+lQvc5PVTUcfubQwxb991nJtz0ISbAEWpMHVMKvwv66i3ihnnXKMfvQ6qV1hDVWXaqILVlQtK3Q
tRL9ZVSNERkujS8fOJ9vxgvv5X6vGYtUPlMUYFLqFlu/O+mcWmWXRTaouIGqS/FH56xYYPq/b6B+
AUS1ONFNM0CCZzTMmdOJ8J7pI10FXbcsmNUe5SO8Ew4ZEcwS8pKCwSxX831uG4IXmbRF+GnSRobh
qkG8T1GgB3mGcIrSfoPezTQXJJl3kKhUzbPD8/BEpA3rDoYHwpowtffPiKMzPEnBS1aQHV21Vi2D
GQIMWX2+MPBo5NZzZKv4l6kqLOp6fY/AmQgBx4Ew83KgpGrA/MXq1oNsS9Y/V+gB252PVUdFHgDR
EFDkR7ioS9hf65ccel0FOhFa0X2IyTUUH6RIweA+ehz9c3CCBGyGCl+iCD2t8vRxaly/8NnrNvo1
i2BTjRsfjM8YwgVDWkKE3nYQxOyxAp66tvS6iEAvYdynXv/gp93sBtT6WEtrFZByamQz3Ioh4w33
HR00o64zU9hi1mjW2iEU1YJwima01Z28rjr7wY1hodCEu6oKcxG6v0qIM6nta/IfpNXTbNuFsYdc
66SJcvRG1Oy2sz1McgR+GumI6W1DDYZHN2OW91ZDEbSCfHZkgqAfxTNG5VyQ6T1DPb8CKxaxo5Kb
9+jw0yUH125r8LiKcCmHet3qsOdQHqFyIlCMKD46LyJn9P80VHgq8vPirGtHDAl8WeQjBQaG/m5Q
lkg9eHA1XWqQFEYIKX5g6JeXnbZ11WRoRcIR0AO9hvCmL2OXZRyrIQz4km975L7uTBZrP/vK7WJe
Yg11QjDMFvMpptunS/1Lbrx2BiNC5Zz3HxEbGPtOv6wK8PieW6ajOIYFAv3Lj9+9DDwK5tau7Mha
R00kYIa0Ij77VINqrajho+7T66ndktLyo1o22Lo/Ngu+ZTO5abnqiM120D5Fw7DOQPGuV20wiKwS
lCc1j5wnXXnQpVChHKNIj1PdtWnvlK9vHLfby/7bwfsAEhMhEV19PdQXNX+Ql7GhfhRLpa6iqTxJ
lsubZOqF9z2xcnpP0kYOmm/jzkd/EQxVb1hHNzr0qAVQCYDcOStb2mL8VrRaWNr0ptmbvY1VBteM
KUFk0M/6th9Vqz5eLA5qJQ/TjxTdhblJ8UwzeYEJZBy5UXfnJzH15c1RwSLQRGtQuApVr16Po8+N
v2/2u93qKxO0BpV6zwz+r+8+lklS7a8OhWHAbPhuWVmub5lbwXJ7HH4MIR3Wmcnm+6iU9MqimZ+b
iS0a5YKcsW0oboUYI09W6mq95AStPdiOlCGWDLMTOAJZ+dMTM8SE4C3zNMpc34+moXwlMEoT1gaN
Ea3YHt3mer5LFFnfhrRhDn69bwXdaQvtpobf6IlM1+8O6Qd/EoswejicQPMgwRQLxIdtfDtlR741
Hp2ntjd+g0E5vHncl9brpPNUWYP7ePbnvV7Jc/KFHb6PccQwLXva97gh8L+FWGo9sc6TyQbDzMGT
Va47gRVMGT5W9WuALswyez/uCrAkkwCV5gzsGEC43w+Qe0m0XbJbc4Da7Q4URWmoCWgHN4TUpDdo
1kpWtljO4kXBng6rSAH++OO93DuVJN7d1jf8nhO10Tv16p4ulZ7Ncx+f60WN8xtzww4fswxv/Ltx
VZHU7fvyYp3sn6Ac0LFapFvvDmq+vE6ME6W7rTdEsZWZCfBDZ50hAxUSpnKPgwwA32KA8Ia3CDuL
Dvo9mb8IXciUSIDVzx8qCqhIhTHxzd9Xh4cAvZVd9SkOXl/BHzAn039yqkEX6cOFN6qEc2iuAyaj
U01vTXwK2NVWJbA8NE7ktujA1ecnrxahN02ZK/V6rXARxBFDIVDSm/hP8xJXpcsl/Z8XQCtmXNdb
bOd7iwV4W3UAaK1Qil7hIOky0DQTueTa09JjhG/AbUY+EclVxFWnDJV7Zvh3Vq2VBBtfBaQfv4eq
NF5TI7R3i65TmZzc1Y3fMx6dWe5guArO4JoS76MPVm74GjB5RFQzxzu/NWA26GBwKjuRD5eE+J5e
kEL6VHykUuuaLCt7/UThmMYr8nVJMFcps7ZWXr+feOEHBSJ+UW3EoE6PYXil7k1ewcIaWK5uiYej
IOVY8gPvno9KduSPV4qEAmEnf4ZFXo/Up6iFT2VwHApvvVkpEOLBR1tf8E4aPsLhLVRV4v0yOV/c
5IYzb4ci1lUH3RmhjYifSfwyt/YD28Wtt75wl0DZoGa6hU/ULpUYlAIe3GoHATi2sE5Qx0wAXuRa
mTH9gYv5ZqzgQ1fnjZEpLsb2wWi8Q4B4pHeaAmPrdJbVOnGW+jQ9TbEevZjViPmmNdGZee3Vfvc2
D8KC+48mZ/2+r6eddjzdYnz5uB0KAV8Uey4r/3Ppt2gq8kozUVOAdF175vhICpbcrR9h7fdFJ439
br+SWFujsuZcCeUx83i/Em4YMtJVVOh4UGC/D3rGhgZJsyQuefCM8ekO+0wvD056EamRnIzMXBzF
y4/Hb0uPRt4kBClJaFLjud5Wf1/pr/zgxw26M1c4XsZmtUwnB07zCWU3yP5j8KD97mf/s36ButoH
0VTfMB/0Ey1MdBm6UatVbVQHjTmgkZmNGI74YhRP5f6XRBJf3qPw02yCYHhrLuBYajPfN8EE8WTb
FVaC2b3SCwvrQ+K0M2C8PjjgKGIfGuiKoC1PZIpOitcs2wz1waNnK7pLfGrbZBxFOOBJTSvmGjgw
8TB+futvAJbF3u6Dya5oOdfaiH6X9cj0YkbH2bu3WeQbmDsrqaw1/HoTRPw47L8Ai4BvY9Tb437m
O92ljy7tADncOGiSYS0iXs8qw57QC61zQn4/H1+Myh+b8GcFiozmJD6oe3vJrzkyvE+YHWQ9JiEO
j3RZlbHsw8XZ3znzvXG7quhR8KARTVEdeelQK/mMXhCQ9pH6Kmt7PohUvy90IdmZKBcluRrYQ/SO
VGrDHIT6KqhUX2qDPnScnusFjavXAo712vh9VXV5m39b1cLbvXCBLR/k7WaL20lA3HT2GrHXxtF0
V141DaaqP5qZVX4GGtP+2KoS5bAGoxJH90Xv+/FDCCgJmv+LtDNrUhzJsvAvwgyBhKRX1y5ArMH2
ghHBIvYdAb9+PqdmukAhC43NWLZVZ3dlhsu363c595wX1UzqMTuUxxQsaJfjgNd14eJSBgVQ9pqD
I9vxk37ejcoyb7pCuAdyqlQi3Zp6YZbm5VqAQOfZtTlPI5hflpC7vNzmlcBFqdp/r3TeeOnbRPdT
ZfVMGE8mC8DWSw/Bg0gHcXHLbuWxKGRuLCgQjLdsllC11PR047kjmn05B6i38npR477jnxo2NvQH
rira2VXRpwL9jz2XCqxoln/9PWsl4x0Hm2biqyvFEv0TqfOlrY3DzYx5P8uiDj2iK3C7ib9CxM9z
TtCvpiVprkrkfqhB0NFGz+rnrX0oi+NFfzDUOdQgZK0Xrbq7dYIu+JPZ7DGUyYpLG4VbqXyeO7j8
4enj+z546viWV7s4SU7EYIPBqVYHUOBCkfHTrD0tywlJBtl+L+9Zyrwy72PKN+PNTD307cY0L4xJ
jqTe+CZB4u18h7ZtzlPBnf69k7+SXenllTv9NpoZr41iUmJ5EbYf2KOGywn2gkezCR39UKL7W8/O
/3PIlEvwXK4O5fIYJ5DzK/tRXMKbYAy14c2q1f7JVSB9k+OIZF7U92VN3RxV298W9L4xUdseBe7e
Qt7GwgpZ1nw6zQ0cMoJ34vYy/GHUsqmepd6adfmmFh43NrFq0xwimUKDgDV1SI1zR9CWz1nTrPHI
IUqrh/Uz091T661WeCoK4zHcN1mY/yQLJM5SJgvsnAGzPBfax00FmrQSBiA1wQrUPxdjvJVRyqCO
EdrT+NLGaWJFHasjXclWXotYpvF7HzP1oJ603XpBKzm2nYNTwm+WOONGo4tH2Qb4W3NqkROCTn8I
BDGQvc6Z8y/+LHlX3seX1uLtrmjJaaMpcs51dhXLe6/uPcoxKNVDn0V67zV3HpklXcvzFtmDAlTN
1v9p4QnWyGtWSPmlvNakbKraSuMFqFZlBpXEItpSNrbQq3lWCASHRGor/0BLS5e2hPSP/WfYVMRy
vpY02BDksC7n+RtHRmYYaXbyfn48mdasA3gyolZurS8rQGXV/x05ddKej9Lppuu4EL2B3WgEszbR
cA05c5RecpZW/qS/5pg6X8pmfysvdq8zzSwZC7eJIIVT7cAPCk/yzspJe6lyt/4aMnWktnHpFl9k
sE/2tE6hISAzPWt32wQir0PtEQ1xojodzpM91e1enoeWkTvWdQ2QeZGsqiwFpJ6bbXJLtquyvFRk
x/GIG8iti67X9JzhxP+SYQ+Zpzw3LXNTZXpcBdtakgRDn1epHJcPi4VGIaCKT9htFxzdwXSEMGWP
CffyfAi5celVfhtNT9+Zs7mqrNdnUqn2qOg0Gkq1K3sSyeNEG5LFj6pM4P59mF7Vxb/GTF2Ylb5b
afvxSebkewMqLN/XOiSt8J9awQHE0d4L2j+eA0IQ9u2N5OaU8rXhufGynTnH7BdmTVoukslwsBjS
bUv3L1wXReOoyuXuHR356LrdoyXaJ5/Qfzi0JjD9VVu5L27GdeIFpFpJrqFIJ33KeVpeN8fT9nwq
UmKq78WA0gunWng/Vm1IYkc+EH8v+S9QB7M0yrKzlpIEz2A6W7ctbPc7s7i4d6EDdtZfBvKNaLDb
SRUEwjC3NJlxdWExI3whOQho7eUjv70GC7O8TjTzWORQyWQ5Dd/Mru05E3mmOj7EiX9PL8uD+Rgw
5TeZd2U8PhQZsIetOJBHCSi0kC7hCKHUMf17NOX3naEnRCUTqVA7o0ckZReUx/V8ol0xITuiQdga
aa5Osd9pbiZxxS33ThSy/n8jpkM3bQxGOVlv790NDUSbTtzYjS316jTD/vV7hdKQljfgb6fpY4rp
2G1FFna9u8X37gAOHKIopEYM9Pik/m0xh98vI7tPZwo1SEUme0xYKD8Nnknqs/TUZCQBrSB1jR4o
7EaDpE+j8bQbG7vh/QgxRFH2QLB6hIfzqzPnjlTz/IeM0O3jQ9IdBdrittucjX88RdXiogQeTNq8
4EvXzkuzZiwwFIqS5bNMrpHK2eekVXNlPDeXjZw0CV7Ky20YcnhMJx2sXL5r9PtGMrW34VJH9qHd
V8ntzHD1ui17wANqrp4TXSwoVf08a5PxdBslcCX0ZQCChiIndR1jNTYvO+WfhxOnu7uzFRQaZb3s
/vrl0ZPaxBsO/c78YHX4z5yXtCeB4Xkd0xmmgcIdEXIR3gRM7SvP+GaLyqUk0bSKjOJ6gydM4wCP
grZJXT2xIwQdSO3+fVcz6r5yQNwGkskqePvU5Evnxdh4qkwePXaBs1QBhNxok/qgJzwCihLmTvH3
a8KIFGIouBj0B6XhwfH4dn4uZarU8L5votsghjqKgiiTW9uihHO3YLAviyjctfKCqwxnhaEpP0nM
OR1daWelsi1vtWL86iqAM4iL252pAmJmLqmVF2RkhP8fg6XxguvSxaSLja2sYh94MD3pJtDBwIui
5wQ0rxLyp49CQoWOJpUqH4FNur621NTF9ZpQXxuMBp298CsOkU3Q+/ZH38PuUVBgpa1sqFog7K3R
XVTb1h2yJPioOeb2EzBYhGKDNZelNw8lrOqmTm6PnDE+rGTmX4JKdwr2DCbzGYXLnDOYEY59fr18
wd4O/XW3jgvPG1+P3oTVra8dIJX1WcOI6sV6o20tnPbsaEftqGUdvq50u08hiR/jZOn4mH9fB2lY
fq2jBGCA8oROLd1fvzyqt3vxSrqVEnFYnf/9wxXSan///PRD9SiZEC5uOPt7rMuVGydtzM0OghHE
XPxWpyAuif/rq0ajtbCng6UDElFyiF9sKoiuGdUuY7s+rQ7IUKKpevZHRKxuY2wP/AEt1mdBvA7b
gUXgsf9qTOfVRru5tZy1Bzu8exUDPejGtjs1kV0yxdZp1xb8bOny3EEVzuoXNI5n7aJHbnfQ6E3L
AVuCEbrY+hSqfgTvjk78NUXbBCe3Vw1m3zP6uOwGiihtKvoQ7ksAJjV64JcJooMPT7UMb9Qo026P
kID/jc9MnHt7sWtUhEHoufduzKyl0YkO1VsIIHNBcbjdFtdh44Yx+FH8HhaCBhmrvas2FdG7LvDD
T/ZopnpQww20QRl7faeB5rtoKfCiDIIZbTzkTroaIclW+AOThQFgDmR/a43o4EZ6STit6sguUgla
sCy9gqj7YAFqLbzqg03QrfD/VsKzaNNXTufnxR8Bh4Uc6+EUnYo1QCnGWdDUm3hdFYOJ5RKtQfv7
we8KQHMLUKxCO97c1faiR7sfkkeGVUecCyzrCNkT0e2b/JOq3U/Fg2EWmMTTLQM9jW00RUx7FDtT
FfLAWtSWiFJZJd8AeyTkuPOHGvyQFqJneONzwzvKeZ0J4dHWtZqGgItXddC6Ae6JE4TZcfvRXcxI
2ouK6JPRlloSine2I/oXoDjZikat1m73Z3XZEAhpBuDlkeeN0Irc4wXXW6PRnuCmNcL1p4ZahwqS
SdUb0Bg4wGsx1ZWw+j12Gi7dM0vaVir1qiJloCwjLCAPzUvqu8y9wNqs6J7BOg2q315QJWGIurTF
YtNHxt8ddem+9CI+mZX2Od/WAPlJMVjwhxbhrEvvu6g2Gpz+jUVsW7Cg9gjbsyX2qV4FJmX3juBE
ZNTZiEHZXom4y/6sHtuD7hPYB3lCoPZAeO9Q4AX8N6k1ncMPzrMRDCip0BiACD1qWdYSQESCTgvp
aejT21HXaUWoCH0582bHs2aJ3QbePjOEsEXtm1hhqGBDaxxur0vXkMdJRIIKRIs9s722K7Ci1ZZr
V8nvs5QxaEcxZVenRWfoOsEQsnYYWIJ2nb8ftm/+QUDFikIFYOKzaNgjjq4/RQtlWS3bbZxKcrlk
IV8nGp01MWu2QZ/X/ZX4CpIRDFJby2vXEMksSsEaYRck129srzo3NMhCAK1QzbQkqnvUZf0gVeQV
EF3FL1eXTo2AJxF0VD+BgwxhZQWPc6AX9i51sdgUFEn4vP5kbnD/l1KlCjiLrwdRE0iy15SFT+/r
CSR6DQnq/Cei5h+H7b3ndeacQdjkpERHxEI3Y9EPUeHbutETM7TqKG1VfPfpD2CxblWKLgvHw1K0
m7K7kNVADEeKTUtDULBrsrtH0v4OkMPhxCGr7UwrDv7Czop8f9DqPzkrtUgDUos8JCnEtZhzNjwN
cVyxDCYxIK+xdRHBj45+7d0xbd0aJsJBRocMIGoGyKlh8JAGrH31LAsXH8gMFmFYpSEX/YZg3YNM
7SR8qJo9gCtB/Sn6fkTVVW//gK2pntnfswt8G0vTOQNMtLT2RswRWBJz/8YW/dycCdibYwDpYwcV
Lgu9FUwgInti0uslViS/eihFX+ZfU3eOapg7N5zwZwgSfDbEPFdEiHqWE3WwPM7X02o3uybMh5Mx
EzqK/s3hOP58nTDZ1mTn8TTM9yCjOBIMXgsjKd2B0TqKznAlZk54pUQhq+PREGZD0RzeBCegXxRB
7TCrDGMM9RcyadJfA1bhg9LRbCMazsuiYQajKkm1gP6A/vHrGdW8/qQdAcw6eUY0kmT1oOlNMS2I
QSLQbQy73Ikx6yj1dGhC7EGuTYhdr4/8wRJPhR5AgOkUgdbCme9Yv7EQ0QyrGgANilphy9EwM/Cl
qW7ghUV7UB1O5iGzivji2rDBXr1Uhjxk1Ki+b0IUPzlnqP5xAMVwHnXCpX3mSeli3+zIsaBuRPIQ
XAA//8RixgKfR9ZZKeEfxBfed9Rq14bdiXCmE6g4YN3xHvbpixnbDkWW0Gkc6zV5mq2qD1q8bHWC
CfDmg/AeYlpjb1kuBMtIZvsbz5tUu7EYTJYIwya+H8ZI585nDHrz5XM4CwvWkD3tNAt23+3CBcen
9Eex3Sd9Gdu1ncX2CAuPLQTxsWNXam571iFZARpuOgh4Pg4CFSQkX0SrTOcNQOA7dVNV1OnGuxFI
0O7vda5ot7Az9EGDYu1LZNygCgWqRQ6pNkQhcWI4zwayo4nVkc35a3wSblrf70Er6CNRj4glnaHY
z+/WFDlMxHhFdfizYKBIMi4VuHaJjeQuf3fS7c5GbjKwfvoNdm3Xg3EK//TkEs5cv49sPVmd1slT
oynwEMtRRQhu5CK6mujKjLxUmEapPnIQeQRfAp4a41Yl+uyfnMYhaBAc3UV/zpgnhyr8galDrVOw
zjRYVHjqOEKQz3VikHY8FMhFWe0CsPO1VQx+eA8mndmX05LCcdx9Gx/Kn3W4HBuvU126lqzCzpqd
3qSMUWyfcIoxE4Mdp3dS5LZ0xjRq7qHs42REczRhUd4ZQ15UFiPTmfGmPNq0WLjt0D9ZojNvIi4L
NHFh06Y4DAjtQGxgJ2ExnHYcMIlOadgENsHTPNEpciPUK+YR1HWA9e2J37JqzbDFddftgRRu3lov
gCQGZt7kcZNZKykaqdm12vwnDBTmv/SkQJPGd9UlVrLCoX6KH2LoJhx1322vhqhpFcVf+/DtYJbu
/ImNYLWBUTwtuDdu3gEzb/W73z/OLGz1aDChI6hRwLLcfZFU7VPd4HuQJsKeRy3kDb/aXc/llBJX
LK3vPR/JoR0itKqLuWN5KB5txXwiP5iPxGgOwTIPuI/21Q5rrTKYSPkmr8W3BrN6goWa2rpgHXDZ
wDl07/5oxEtnDu2jx0snkOCoBxt8IvsBOSotZgXU7TgFHnxDpfa0xDtxsHPDSJniSUcJtEaZJGIp
3KAtxL9/i1cOWkHV9zI9AQ6dYwb0nYMEQDvEsszzimWZKQGtomqw1hAu0zvxOVr5UToeLnI0YIT1
emy5XUEkCaZpQr6Q25MTpMiA/9fkdFptIMfRiSZlKuhtcsqlFO+UA2GrJuuBsnSCoMwwtKxWKyfu
ywzHtbehUmme9UX7byC2LD0CniPNQzj+wrnnJXky8xy6gi6HqtEJaVRSewaJ9uP4OJLFrxKQ4Hp+
t9sabVR9bBl1GRN42rT390pmVOSRAHkbMpVaueklZRNvyDZUL7IkQ3nEo+K1AegQhaTN8g5KZsJB
p+ea5EoJdHs6a164gEFPXuR+LiHZrNTkMgs8BNrdpuccYFLpdxmRySEFpZLLoe8yneNNtNVxo2qc
SoAjoFcKguot3h+pMq8fLfBx3blv56SyszeRzBHVAdKv0EN8ns3n5aHfCzGl/wEw3hdGBx+xYpNW
4eq5Lb+VM2AGspBZQuBfKgGOAauTunvj5269ur86iAjVezcb/yzAh6dkDHOcN8Pnha4OG85rEMIt
Am6mk2Bzcg6SmnEl374ind1ZKffbrXiVmSSoMIC8BcGPTL968uh++VbLcAii/h4ze0iZEgUXQNdC
6rqUbsUlWRkJsQtyEujZ1wLzgpxBUcOEpmp4F/24Va5FbqJdt93vF3B1V5Vw0ahDXdbOP6rSYqUt
GrVJqY8G2QbyCZ+nZmxcbtfNjlNDMpnk5tFqB7M+SFkLSeqk2spNcGatHWAKjV4sFRWgF/rhzYKO
V/t94bxh7R5WAy3mvQDdTicEcSxOkR8drEF1LFrzHk7335uWdT+4GGgeqcA5pATL50yf5fPifjzK
Qp3spVH69Jk0a5ZTEh1CIFeWf/NIr7Nep48hU1dyvX/EFEmoZYEBGsmz6aFCb4ko8q3pNK+wn9HK
gAocCF+ZnaNWZ8ilf1va48FUb0VqZ91eVeLHRmWb+md3Tw4EzTHgyH2BILNDepAJF2TBe+NVT+7f
q6xkmL63jyinrVChnBTX28MzgUHqEKhOmeDHRelSjHcQDEWH2b5Bm/LfY2bUfd8nTvn3c+KXvWSP
quzuuBzFGd19/oy3hOvP3p4ACCZiPq20cx6wDDfnY56pe1PZs62LSzHpSqIfiMUdKd6aQE3199xe
UMfU/eTVQptDcjRQgkgdoae2vOnHG5tKFgekpwRC+k+SJKTW6AVvcKrc7g79XrfdBlzg1IpuiD4l
Xl4MvrziR9EQ+rBwSA6/M/8HZY6rsrK0bt7xUzPStx9fmtqFwhpxI03nsCcWNF4/6GaSvB2dglFh
KQo38b0BxQNPPwAq1SbDJhykCI7knopupbETp14UTjprupFQYYfvIcjxpzKQChySt4VMbVjZON8L
e4XPQ3He2QpI2evfCtRXxExg84PrULUfK9GUXsiwRrW5Q5/m3JzOd/XW9Nn8e1dfbZF/7WqqTqov
4t35scQWVUf173vHrIIJJ0Rpi4Pfx0VYdmsVl87fYr9VgMVy5fXyCJazjQWyV0AXygjmKKndArh3
psFwf+/2AGCSU2yQNmtota5Ujlw1ulTWyEN7ZFo64f0oyqroWH7eO5rlQVBuoiFA16CX5ln4vLir
VWxex48Lr93AxgVkK8B4Lb5k3r+tR/JAe0MQ1GFrgVwyUUsLbND0763IaFIxPr4hdS4O5mF53OE8
cWxtCd6WRUXx0yT1VBGeFdk+8XjOmFnOKGtOIzTcThXlV2NO5XCCsP/OmIO6dAwpKBKJW1FnXs31
VV5lu/RRkxpMvAiQTP9qgTaOx8PevG7kuS+LE29fUK+Pw4ZU46SrjtZknl+oG/iX8pdOGIVcJjux
EMbQKIvZmMwsYm/Uzw0xpGWBKP7hb8h3diaW46kNMXQigi2UoutzkkU0NORY2hfLxe8ZyJIonVtU
2FN+5mVvjvXtihn0Bqp3+xlA0d+q1tGtGEHyNpBAULdbsGBs0q3+plchnYP1p6HdHQ0kFTyvLsrI
5HH60EpUxPAAV1Xk261VDUBUKzeWkl/z62uRSJAgCKldkDpPSWmtLgzKxi+s27bV3YKZPPkAWGg4
oZbTyo2ksl4iapu6qlGp1oBAfV6i66agVo4aA1JsINePA/7N5sUNDSvs6/yOPPvNEmTSEUK2sK3P
G/nZY05onGlf3z4j/VAd13HyVBam7DM6UZRzwQq02/ctSQ6vTZN2yDEHqPAzAz4a0fi1bsTkgjbW
9vsq7o2/73SmXVHhTwO3D1ICuoHPJdlft49d4baXJwbULn3ibTIuLY6xJ2qmF1HnqZFBsuYSnWXm
qTO9qE9/nQBap5ENxbuD2/Fz9BPKjGayNhIYWq9z9SSUk72DO7t79rbhclTCmtaM+X2qV8/enTSf
Zl1OtVOhdjmJy8M3R/tLeAuVoqO0jKt4GlZcJVkMRqh9170NEt0ByX3oVk66M37wZCHea1UUZ6F5
z1tdtx/tv9cy01YR6KDHJE2Vlka3nOjeelbOSQKJ2IO6kULlRTLBSGlXc6S0Hu4JSW+yzvbVPy9y
PLtXCJleyrfB05DGZ2FX3Oo3vKyitY0O5Lns2TNax5DaLiwzEU+k6v+ebkn6U79GhABVGmdQJi+E
05sTrWsHgnr5Ltp1ZGWDdb3rmnROAtoHd120LWtX9/GfppqdM3CW3cDD+5+B03mzR+FWNOInA1fx
CaR55g2c/UCgLWQYa9r2NK/NJivFhAAfCQpImOm8T/vqt8P2vFgWNkn39LPuVbxvMLE0YRxtw3b0
utJ6WpwvUqbHbd62ZgSdDEyQC14Tla+XQ/++yIZsjlidJOoubn5TRLiS5ESdnmTM36vKfc/YT0mp
8nKeZY/152Xc3wzj/rzj9tGaZXim9HFoVDhQmjCX7rOK1/WSYMH5Mva0S5C1mFVqXm1da45dMVuT
Pjc31E8Psj1+1pSB+Bd0l5f62r6oYn7e+6QYptPTSvSm89DZRWMRlqSV5SV8LISP+wgU6lqdd2RD
miB9b/nz6X1nqQvRAjrvTs/VV1v+3/POykDR0F1WyVGCwoMB5XPayrq0vJwvTPtqDezEgcq2G3hL
b1zzMHxERBYcQT7e1N/Dqpmr/e+w6W7658bUNosdfu2BXn14CkaDKzTCdyzGqGJt7IDXsF2kfqY5
m6rRbXr92jAq2f4qvMOvu/PmOt5uPjA6KzJ50ZRIEi26uVKLMT7slif1AcjzNFiSp7pR8EUGG078
pKnXx25lqDb3K3FydpNbtCxSQy008xve5TOcNiwVVCPxNst0L7xgvW9n/rHabR7LYznp9kqWNKIU
oRxZZ/xeoiv2tQiGSv2Z3/5bytyRt2FTztP1Utw+Yg3zfXSQ7sXFBidDRYtDDxgdVkHSAAYPsfWV
TwqZ0dQGwcbb2Km7N34k5uJx5ZoPEucAzAoQxQOUFUVty3R3HeXCrVs6leG4draptJb8ta0A5AkX
jUt94/19NJVMm0NSFll6ktwIX3/eiMpaWWmlJzBYDaRK2d6Gqr3sqrxerSQn1Mxac5pWysiEUgXh
8qXcj6Kh3y9PAjwSMUQ1OCDtRR2IJs2K8/grj20gy4oDXeZQSYSmipDh58Seu+OSKgiZ9B3uboU3
C49Ld5rSXY++8HP/Xsfsyf1nuF+8/U891mlUfPW1IXE9ItNMhecA8ZqgvAseztftXBB6xqP8NkVS
+KkpKrcboi8yx0utoPEtfVoqL9JCy/gwDG2IcK4iD82cO9VUxvACTyuqsjI3ihvZRb+KXz9rPIGh
5KoyA8qzOYubYak+Jpo6pOWCfkzGkrGB6h1FfxqJIVsGM03754nWZlqe/h4wy7v7GDAVPGzGAEKv
Bw5Pz4W/SYDOIGUvHQ7QTHnhflaoTReBfJfgIjDVtPbKRj8+zeKG2cmSFii0QLa0/ThexMnxZUNX
njOXYfxk2wI+ON216JdLm/Bmc0vbW3ItbrmIsrF1BFhI0nDVaqB3JyW7Y1NSzVnODCP/PmDaexwb
i41akoU0Doy7iqm7t2njsvxYom+mOdPTMlxGHnhCYmhboMJNt0PG+72+fsS8a0lYQoLP9Ba+PnhE
B/Bca289U4iWi6LEw+tCbfhY9Z7KRJ1eALbYQG+2tnYSX6f61jY9fhc+/K29osTtdObLsrh8ndZ2
QbU3IzMIy4mVnC21Pr5zx0ok9kgdW0UtVIxeXuiWZaapC5ASAU3/EtT93DI0a8qn65P2iLMjxViN
AJ5GUF1SjCcPz/pqIkw9yR9jpSxn+bBLrgtitW5d95H/mS28SzvpE1HVco6F/EG/BjKpyykq9BdE
hp+TOt9K23MpZlJF6xzdmoeGCV0mr7B3d2KUHoDPHSybGC8GWJgzdEY+XtVhLaNHCT2DXwRtRDJl
8zTGx5e5HaW2dFbuAa/XsH8kfurkXS+sbM6YWVZMh820gvK3pJ1NXTt1fN3ExolQZg0GAXGQdWSK
NQCsn9UdAM42+Hu4rJoZjFr/Dpda3cVyuy6PFRk5cetov1ovYPFqwt65l712Pm1f09YxL7LINGbv
o6YsJ5JHp8o5vr4qdcgbisqr7oClBsW+8ebT3jSvtpJVwWKiUlethPH8pTL9vF9w9pc3nkHQ+YAr
CGLa5LpIe70w+iCFcrvbsiwoTgXym4pCqVNNPYHwUm5OGLQEVnTFXVTLvuIf64f+rvr0tgFgLlJa
K6RJUBT2xtH/pfgBWxvccKiF05OQTlIfDHU9Hi8YvYgUNNSqQOVK3uXnuiXThTJJbBfZ5i0oLjU4
VC/Ve3URmrALrYOaObmTh3KoO2FA1kvxOAC5eVqGe/HGgM4A1VCqWUyu1jhafIMB8uCeFVCwg9KG
ba+3qucl3LMSC/Qy8+rRhKqjAJq6FPuTMq4sryoNvvUBmAAXN02PZsRDXqX7ykYlYkzA2FJynvis
BoKPgeVtfXsE1XJlXH7e4yIELTBf0dTcbh/67bbi0zvj0I4qviy4f+i93X21WlBv9XJtUEaG8uML
UjFIcq+UaCJ8FbXBUEuHcYbtE5BS/i8qzFkxKAAdyrwVgj14vVMLfT49n5I+RCa8gQSVUTjpHhn2
2JKVHnD8C69Z7HggX6OvL/qVaEgFvWOB+U94o5MLLAK5bp30T9P2//2TUluQ0BOHBsqOfCStuQ3V
2QGnA77749S0MPoKO69u9rz0ziuL8teoqWWPx6fFThmvioR+NPKXgb3IxlTdcoY1dJepqtitXo4p
lmv715ById7O2nUHAKdgsPYlaDZoF6M/qxwVA0CZkQ8eMHe8rNftfWFT5ilO4q1ySDjbV4o39ZLj
rtzFqA3g7EVeEkpcKdubgM3OzyrIZ+XXXCVTJjIO6JilX7nj5mjslSeR9YH2iwLo7hiSNdgyayoV
CBTwKFjVVRshZnHwNvVCV3kxdhdcbI7197KDYsj4FtQ2QTYp4JjIe3+u+1kp7M+X9T4hbjC8a2s8
P4zFJdjZ2nfxKJL2cydMkNfddbQGnKrhCZyFebb24bGlVqykYm1b0Jl34jJ5Lj/pmZhGfw0rFzDO
jX1qHGf7+qm/8BZBYTR2S1fgmKDYnYKjTseQJKMZUBpUOs+NrXb35IZbi+6ieVwK3QMvr9ZLrV1t
Ma+sxV3hf6HeVC36nXOjNBb3SWkJcFp5OMuSuPI3D9a9haUursR1ZZvR/Xvpnd2yF0cnUK3qSuiO
4ilh3C57u5PYPYCDFpyxe3IQieIHeTd/X1+2EhpB/F2RN+HknLZ2bR/EvdVD3C0ZnprDvUKfhR7c
h/emHhxpT+kc0bWiGfbhFWkw3tVPswN59Li2dyr8uaOCBsiqdp6feOLM4WphHRGsg5x0ba8PdvK0
i37lu9Qfr6xyQWA9DiQw7sJ42puvwkEc+alHh04f71KLpzGv6IM5HsT6+64756Io6lC2/30YAJrl
HIaUP7QyY7WUrNWkq+5+9ifRe2jiENubku1encW85B1K4kIKblDWfVPovjZITmI92QV396y7xs0e
X9xN2Tor3ngUA5ztL9X6+iGee5FMjltbb5R/7vaxvZPVNOeMkPtePOaN3hmKLU08SsMSRKbTZ/dw
sYzJNnxWC+3DylKD86UBFOVQsMy9TYSitJUyfIBP+3KJ7v3NT/k7to6TMmUExY03rfsu2H5tw8fk
GK6/vOssbtwgm2/HsTg0YmJvmTpSRs9o8VWukrNFNuJOW8RSmJObFdO7g9jJGn75002cmkiY3lsF
+jykfpl3uTS3s6N1Hi0AAhAYeZWG4q0oYjS+JX8687GuLgHRMig1zkNovNbI3hSspEw31gHk+r3V
hwG+3FruReliHVat1ffx5lDIOfkrHVDhY+OWW8eBOdGZ13XBWTRBUx/X3BuhwIwflKkIWUvTO002
baV3bEZ3b2k/qMsdTgiZvM7EdIv46fIm9gV3Z1iLi6Peq4nmHMJl/7mx4lolbiQn634cbO/t88PW
pnoTiO+6welc20f37mhf2tPZ22hKGG5JqlmMkj7nMw7HW0t5Opd2pR9dyGrPOMDPRCizeeyVu+eH
VfnaLZuVc3W15m+eNmJ5cbhaDyRKYd/yx4h5+vedY1S3DdVfjIkgriskAy6avW0UEDT/OvKWFU2b
ej2qnwdnS7NIozw8rOzrwVvm2r2Mk45mGvU9WWVTCBc/zd7xUtqgWEl5aOypM91V6Z96hBtXtQut
Xaj66591zuV6ZQlTRv9jxJShPaw3j8vxsrl3H6Dpa5WWaun+zERX5+lsnKeTXK0J0P+/b/TrJfk1
KKzMKNJpcNqlX5rDZvsE2bmWWXUK+NABfcPK4zf0KuQI4PiDWaX70yTukLrY+rS1s8KSKNXoyN5Y
ufi9jFAWttz/fMsrJ/H2wl8QsXvENwoLVVtmdMchj4dPc5pUTGqCNQr3NqzqPm99gb64nIxHVgSk
yWwOqlhUuotpyOnlVro+zmeVUM+m/6y7kpC6m6woh/Qor+p5udVSRj7nfbxXmeVttqf17bk2x4zX
q44OgWz2PIj9QpT9IBhDTAGXcmsYqkW7RBNNp0WXZs7WZ9Vx4MclIQJsucw/U6ULLdkb+10iY1sK
OfV1NFLsbtBVh21PNKPh5NqEwzWfB+mVOUqfOJxnAPwAGMCDp1xHo6Boj8KBhIVd9GgwiJuPJ+qb
d950MvhELw/6Zc5P61ayz0v6PKHx4XXewyzhmF9mSzaeHRvGQuyc4WrnlT1QaRClW3O6tGw/vHtf
Vq00GDrr5hLqdlqJNuRUJxZMc3NZ/tnnxeoZhLwgbYBE0/tNeg40zKedKN0K93Nyk9Mh8NKq0P8o
lKSSneO6onkR/XIL4+xIhASlKLilfN+odvx5K67n0je8YtZfS/vvt6QvkD7eXIrHI9/C8xNeXBoJ
1tai/vMjvcYdR/l/QV+fEcS/T1+TZvTtFBvG6a7vNhyia7txGmM+XOIAxzksrSHSNQTxxH9/m6ys
1LlWAsMPLdw/iNTPIa+HxequlyXCya4HssG/TU0COswvGH/h98sZLSPseB8tDe4n83s4anI0e6BQ
ZKQn3jNqStSE+ajTUqQse66Xlbmm/07wBbt6W9PloriIn1tyMbIDnbwTICRm6NV2SDOHfiuPpzwr
3QSYqKSXyeGVILBPRTrGs6hvj4YmYUWMRii7/mqvZUcBoVXoFwKJ55WNezkrm2HuUTuiQg8CVbK6
pHxJ46TdK5ereSd9CE3vAx7nXWC7XHSPrk/JLijPkSjZEzuUCOq/R88CKZoQYShgE2CTgRHj8xQV
t5u9uRwbEpuXELZcHVf28NKPL2hTmzWfRavZVMAIgvUP0evCeiiwWF+Gf39GxmEGqgA+EXpOrSLB
ip+fUbmcF8fVqSIx8i5MMntyNgenRlsXh1kLVlbr7/EyKnpk24DsQUwkiQ5fDv7b2dpuNW0Tl5k2
FEhuYEYzSakYdmw/P6X4+xh/DpWa2vZSLFVuFYaSUqI6RIPkCAIs0WtbZfnw76ll5GoZr8zzjV6R
Qj48nXK/VcqwC6qkMBOL8fBlMMES6FkTiAVSe6j6OSP+Tj59jph6QR/aw3isVWZISY2buoxgKQOJ
7M0KE4OGzf/pOPLPVT3o+Xmo6IwH/GP419l628tx6Xw5x0VddowBRrPBVgYIHnjtjS5+nBChiemy
KKa5fsNvi8iwZIppzgHFVHzB9N+G3ZTXl4UmUa29XvVhAfGUMrEzSUsEWY4DgWHOKv9OhlBXpwRd
hgKpArghdY5AfleWaxhsZcq/Dsdfl75DCTkhE/NoUPqm6cC3iyBCcquKrxT054P6OXTKRG0qG/Wi
JBypF0fnqLH218SG3UZ3xZRLQxr0tjW4nx52DAqzuR14kWJNzs2vopgv7Vbr5BJKrSxl2Pt7SV7I
otR3cXUVaP9KAJ2ovXxajdVeLZ7VE1twdg5BWZIYe0/r4oDtjvIgh1nXCrwp6hHopBt6JZ3/earn
inGUAkC8DQ0JsmlWANgPpexPy4+9Vl5mPqNujPIwqoKSxYdmSCO16Im2La03sazIU4vASNFopjtQ
g/qk0YHH5RVWMzy49/H0YmoxLztzvCvoEnWwhGewFHKTDfgSrKcri+TdWaX5A+ahb3T6xQUdzpGB
qwHSin4zb+VN817/nOlDi/W5tyeAPNf4xPQvbg/ANHlO2WhHThlUaR6/2O/nQPqtOP9SXBHJmNfm
v93lsVHZGeWxXGuoUHn5PRKqHgMB40K2Mucm//ZPU6OlfOVkmTxKF12OJosUN/IsyA1L+DIIi7yK
1u/IVmKWKUoalCdhu3rFe29TW8drVDFLMDaaPjv6X5yd6XLqWLatX6Ui/+scIVDDjVMn4qpDou8M
tv8QNsaSkEBCiPbp77fIqkwjCOtGRUVW7p2501Orn82YY7xDsCWct6O58Fp+3aMlgU7Nt7jV7CO7
N+ShJ5Do56TxSNORtb8CgYVOJ/qs2m6P3paQYlcBCXGmqDuVG2IDOVP2xhm3p/dqtAafMbQ2vvm2
63YBrBFn0xNSxRVaYVLRGvdbarOViy23yXmaux1KUC7ZbN0btLixpZHTDz3Wu8K9esRniUheoTpM
WNQQipb3Jre74ljs9gsBkwYjSHORy+ynQBZEwzY6Qv2PNpE8IO1qUXExmrvLUZhGkwU4v6EDlCpV
T/f7U3a5HjCdOrSpE9WCvRxr3eEckKRDRcSjEtWpXFYxoLJV0SWOFJzG9aWW6jB1hSxKMxHJC4zS
6yGujjPNzngf/f4WZWSWFt7qyvhT/Nx7u/g6MuVTGuKFyk/J64m1wy4IJWCRBPF0WIAoht7HTFzY
PpZsqRUoUz7BAlYqOBq+k5799ftj9PhAqMLbEiIguAUiCr5famNr0ES/N+QbMWOvR+KIMhjtud0u
3cFwSFfhqB+ZIEsGSwscFYq2NhIMSh2lFfqIvDi93tGXIP+hCHn14SfRQnOZ40dvTc50/+joOCfr
Dh0m1vdXJTTnMXXEB1EZoX2EPhj2QGkGttkxXKdn1kAwOb0jYy++wCYkJfMgrtKKe/TJecYeGRSe
ZbBpD8JSWiOK0+KAPfi2DBg/+rmI2iC5gC3xOKPBrHa2FI+N/h/scixrOgdauALojN2vdd4wmlzh
TH2H12LtwsEbj1zOtANvINUoGgO/Dwy4UwUWuG2i8jb/abg0xWpMX1N2M4xq/Wsn7FJ/hb4LCr0G
z0gKVRMIM1Trx+NwInBRpCyhEJf87xdQR5NoABQVVHRVg8yTF+1+Pkpb8XxUF5KSMh8zcqdiEejv
Ik53PjxPrVj1WxW/PAUiL6kh3UfUXHb6pH2WxWmii7l33WwyRVDMdW07nncm4WhCP3Xa6XR6r4Me
DvIUvII52Dg7KwCm4A9pPxwDJFlPdjQd6C692ORNrnP6d3zdGlJW7A4FytKxyOebpKfIdwqiqUlt
NSHxPzm/TCZJj/IAfxlWxVvx6IDxGDIuOEBlWo2I4e431ZaWJkMV51ngErm+rjTU4Iawhkg2mBfX
GZvbAYCUbhtkOXycbT7GmsV6VULiISNLTzzShIgw8xV0WZU2d2GA2EoKVThDNGh8AicAkgLbyYto
GbRE129qvxQvEarHyYtXmRB59PzIvRhguOgyxm9Rb7pDPzyWs6Gu9UIIiQkoqjv2xwaOL4tCeFOv
0mh9Mul3xm5Qhx/GtpF83ZxuXjZu/YCOPcnxa92dkLOKrCGafvj4MAOQrwSz4DHk0WFeqSL2kAK6
H3G5+hAl63VBS7dIrt3YfF2wNjoJ8KVMTyCX9Wg3J/mNl4DfX/FqiU11f5oEbTo1D1K3ZDDLp0nd
NPfcN0z2TPLsVzoXiWLhKVvCSZqZbUaP+szvJuGy/N2mUfIRojzaXi5C61PySLXJUCKYfkIvYeeK
hpvW6r12Rp0RjcqsN9I0W4pjbPNv+txgzqNxh5iTigSdZj6ZKkD2sB+OYOZBfeoEO5sl+M9aZxig
NM2bAySu040x8b7I7s96WReWKfxglZ9VuKSHgTk5oy/Psj4orJCrKNpzyNvm6StusNM/tmASqNPy
3YdZ50bwofoVp155ctp+LoBROvWJfI6N+pnJuEmuwg8R4Z13NJSCcR0E7Y0KN8zkQqq8wvKToEcs
PaqEOuoiMmTu9/fN2Tiu1+ejOGe9i+Wi7jQVXXuCQ6SaROj5NvvbVumB0K61f3FgiGYZop7Q2jju
eDkvnALyFGJoqlkV43u+zXBEuElhpsUrLI0vlZNTLglpgGKZfqf0JPA2kQrbeuAYrHl3RzwJyTD5
8kmF6edT+8N06Qo9F2pzu9cwfWkJxOQUSjh2Kq2RUFpNvisO1BO/C7INvHxuEbBvaKncD1TeSYtc
bYiBovNzQg+AtnITZnzxdFUSNotZK10YUNTXaRQm6UIMVxqaYqyvirrYiF3DXQUeB6122quPYJ5E
BpWMLR2/s4or48kh+Wm0DDgrjls5iGNGKLcQ/htMWUX2qiOOdsXSPXEqARHTVKM0odgCE1ka3yVv
Ruv0AqD9ZH0qzgBEA5GDULG4WqDZLDD0+zlkTRVmnz16QuSZ5w56c8QVSvFLcSFaUy8CwFe4PAJC
QGM6XuCL1CxCNVzJ32f0VlUoLWMDNSE8Dfr2EMktpVcWe0nRiz1dCSK98g54z+31OlFI7lA11/7e
6Ujeteidh6/UQlwh9+ZvTpm5Sj6bViz4Na99OssA+METxz77+hpBjT4yMtqeOxW5+mfbu4G2IXzI
ZN9EeHW/vfena5AY4p7iNdiQz6atQax/YnJT09NPOqiyJvPkhYJWDVFz1kLgSUsmk8bG0DdRdCWW
g67rHchzIFCNrTkPInkaNjn8Ugy1Mqksdld5WdgCQhma4ZIguR8rlegDOM46z7EoApOsQSmstVp2
aeCgA5h8m92pOFvPNnyDpDIIO1S3yRKVTBaHeFEoNUzaBG2wFvsbXtfVUPHn5psgvP9qwIJXGUE9
eRAEwAApEYI3IsbS5QzPtVZkNY5Z3aRjNB1RFAE063W5t0RrJzkCQYjpVZUqns6vxqnG2yF5Xzar
1KTGiYKBON10q0LtAorw6EDvWe/D1zs5ofeE1091cVbVofBY4kKVGroCunKh7CFZXTpxqR5p+7Qe
IPr0SnjuB05rXJhLuqto1QceW9la9WwPC2E9qkDIaj1Ex/LmqKwPBfZyFtalaDvw0Y0cHs0LiABH
cPkD26TLJGxVVlIfkzEGs0uznMAEsLVKx+dSpPVLbYfpRixIEiGfAjQKkD7r1PqEMwJKIlW3Ij15
mYgH0R5GIVIgOkpbijZ2o7ioN30nKgGURgI6BlZzSv5vUHt58FbOKtvmntqkBxEwtEF+VSk9vedk
fQ2PJ1nUnthPvUEDoowAJQxIRlskW154he26//X75X27nEu3BEnFv6yWnfbj9Zqtm5c1lWroVDRa
rnFsRFWCEQtiF/5GXWgMm+sGis7xkAQnHRMst4WjSwlBbL5rh0wJyPR+GzARmkEvWev7e5T0Fk6n
snL15NCJeBKgeJ3MHEm6+0vtVL9G6n5PQHngeSEFfWgRxUKnpCP1SKxdd9o0cP8HbH0qXCx/my0/
cUUoKc1TvsBTUZkgvE4UAgEqdmmIRkvDrgxcn8WSdwZL275+OoeH9IjBprfLTfFwAkJHZ6x1zC0S
YbE1Xdgrwx5qkb3c2dJLt1tv8yU8nmHUp0T2+y55duHwOTrlQnwZgriSz32ieS1U85rw1KBHJBsZ
WTtQ25B9W4i8g5Ue/W7wmQ/z02BT3Eg/YulDHETnIMMgBNKiSsYOE3glkzL+pDLd+uQBoSdPEYgB
CCBphLo3tluHyXpX5+SRJCDX+Ckkz1rcbKJAJKpSo4pD93R1fxosXS/HOuoMZwWD5NMJlEVlXZt9
kuZdNYZs5WVXH+3teTOG8o7SmAVUbXTqfJPprg3Pb1UeyiNKks1NEVLAVERfVrO0uIdTXmTnNV8z
k1s2fZ6tNdxzUGeQ2P19VZ+5X9zkwDJQpuEuvwHjf6zq4pJAtnPEMyXLjMomIueCsoGpvgoG2DZg
oyrn4Fn4dGeyNNUbedeItRyTJ4sLLpnuTPPgDsleCx5Y1Et/H+HTfUv4SzYRJCIueOl+CvVAyZQY
cyI4fScJtBoOuRlx9itjUnEFlG9uDmNDcHqScynv2sbOQN2jgdud27NeOHznzma/tN5S3xEa9RUD
e5JXgpSDRmC8DZHgKQUV2TGuycca1g4WBa8r/ceb9rJbEFP0kYW6VCbkn9hjYKTtYNVtcs+XzuTZ
kNPaVjBdIoQOlh2sMFABF3L/MWLgQ8M8Otj9E8jpwSv9+2gfm3GgQ/7bul6mf8i1fKNLyZ9xAmlx
9+j7WAb5Moeej/oHfuUEGEhFJPUk941ZFUVYivWkUsqR2yHbZes95L50QLOaDd+gRs/O8eLPqpP4
gCQSAxQENqwn+Yzyg2ZIWiHVzlgSbVeiTC0KiXgaIi7l/ayqUz97QIgIQLYAzILWodz8LG0ldFLT
TNgTeX33nbib4gqVvA+KKvbvy/fsFP60Vmaqux4a20JfYw0BbG7z1RJNQeG3jEb2voo9+OlMgnYT
iDe61sv1m+ux2YjTRohWpci4CvJgYH6CeYa+fEEs//vQbhTZpVNPzEGwLYJ7pP5Kl3V60o/NWMUx
uA5ggBsIFBjOCAVCM25FRFtoFnfmkS+oWhjw5GsEpIIWmqrveHpC/voOVb7duz+u8qShBWEtxi/X
t7irVM1u8IPzxmxMkSaFd8eCwpg2hYrxP7vPwTkDLmTP4ibfMnU/7MaLzWm7F4QWgoIQ368Fnv/P
14oKRuV0P3uxKAqC5KAwqHFmSn5YCtDwuoswN4OcDvAKZUje5xrOJle6PcoqT8rTAYorFmEvxSD0
KFk8N4LGsUnaSGD8BB2eILIQiDtL3LJVCZFbpFjeTiCsuQPITdCxUHqvmsalKJSmyPdhbABgxZle
/dA6xGwpfGpYYNdw9KGl0CeWXR1MFeiqPQEfJk5tZcriSbAHHO3fX0M0f++IZdrluF0s+Br6JtoE
P0K6QsBZPgKKJofO16iqAvgsZQ6wQINsVDY05YH/Tz3uNvuTgLSQuYJWEybNT+gWXRM6bIHI6h/H
At0gcO6/n+OnG+un4dLEXy/N0864YnjdNMm1ciXi/o1bC0+ZEMfzfv8nd+LfBmFUvp/b5JzGm+tR
rLToK/bBCg1F8O60bZj3/6P7nuQTMys0fHlq7q2pVyPTaxd8ys7eeYXikKFxcEBNWBlAr6q80xNX
iDcTbwH3pAYNXGkyVdopt0BmWEV8IQHZoK7jj69jMmzAu/GeKxbvSRT6wx714/vRnbTGvhEKjBcF
iJuIpIhBmdHYEl3CJ3jn2tD3nmmMrNg2T1+2v0fKJXFv+bzd04jXBMheN6l2iXTqFAAWLhHAcniF
yZlWDPXZ8/bTYMnvq1+NsHbMIE7AYGH3OCCuDxSFol7/44XcVoW5ZzfAT3OlldzEXO2nmtg34knh
VRuPmVSyC7xmVCxJKVQYfD4+nhOAbZQg5FJ8sIUUGsFMHCGQgZ/TKTkOUmkm6WgR/3yvqyrzT889
wZbIKpEhNcqeZbCgFyFJmc/MRvnOpd3idjac+VlQI1We+mdu9E9zpRsVVNVCKi68Jrjt7ySyGF8L
1Rm8rkoMzSN1Ae8jWsekQwVIjefrfm+S+93KUSHWTsCm6B4dfm4cnybv8fj0xl2j2MASA/eLpqI2
EmRMsFeZRXt6QES6WyEKg8+zTMxoBJu0vsluHyGIGQUv8pKzAbYWZuD/YO/8tFU6G9tNbRcudtii
+NxDL5eGfdLO8zfKkAL+X+lzicUqPdYQlSp40EDCZEZ4P8FJLa8lV+kqziKNSKDEp7jtPmJlAo72
wXb9qkyNiPukZJKzYVA+QMEVIrzSedw2tFiWUTmlpU7cqz6v1BgwEMQpcy45fDyvU3UixSjKJtlD
xCZ4uKhVlEYZ66G8ULWrwK7AdK1Z7r4lMr7Uzaz+jm1D45lnV87tM6sQfWgqYJV6k8j9fm4vu0MY
pHsBBQK3KxKgwQiwCAgVh7rUC6w0Ir9ddds9WVAw4OiCi0yBAOvcGw2v0kFD+BijM/r2eLamIIpa
FIfewH6R1q4c5ZOH8s5gybmsLRKDl1KTp+50SjkydA0JMVfy6BM4r4Bfr0h2SV3v93Py2J8IjdLf
wzRuTugPn73Q49CQQ+YWx2Oa4LQP5B5+7bWDRB2KAwgq6uaY9CZfAmD3JScz0wJ6hzqYuIhf+tDj
kVgGN5GsBP/HpMMnAopLLK0/mrQDNqI9ej2REO4gHPb7t9/iifJu/Pnt5RkLijQpMpZIdHRmsHEP
QHqZfsQXvs1pzoCLS9SXqhzzZ3Ee6EdKEORcbgW8+62RxqqEYyoLQKJQEshhxDEPLYqnm15MB2c4
wKFib6qWV8R2Ox9RcCJDWInGE+e7NHx6tcl814i36E4p+Ru5FJ7XmSpwka/vTfPzBmjv1qy6yP9X
ZrSeuFU/jZXBPM1LeLnkOsYE+KBhkewBkWeOF67Z1Vus8sU8fAKaqmxKeVa3bJJmgt9WcE0+sH1q
RZzXkx23nEBY8GispP545SDTzSi/BR9JZYLpcahNGX50NI4RcGoCrb5f3h0c/4W62VHW6lHHQHkB
ZVHyd2POfuS/tWoW4fsEwGDV5fq4nthV6k2RfKXGdOPi/nEUF9eLHqgRdgVloWLdItqrOV0MV4Cg
qOYJsj3RhqK/CfFWg17MivP0dOA/PqDkkKjp5d+IPFhuuQQ26Knyptx82Fb3A57bidaHyMOrOsiP
ntD9yEvPirYpLkZwyKC6sGF06sXAEAUuQgBcUOwhXVJQi4dXqVqH7InPd2+69LYk9U140RWRRBBB
NsEXTJgq5Cgt1tj7WsNiVTHJj48ZBtnInFeKptRs73fX9riRcNIygR8Xz8oNRCuh1Lfodmn2ZmPp
/mhWFUvf8Pj3dwWJWoCeNL5D5f6gOK2qRaaSK+H4hl3ITQ9WD+v0bg9Ub1oYONYwMguMReiAa27j
KsG0GgsJ5Xmri3ilZXzKZgamHjbmG0SyKmp7fG3vvq985vJ9em2G2k2Z4P1dd4H+AUEVl6hguLeq
+/KfdGwIJxS0GEB26rll5wl+weOploraqqBX4skVztNqBQ0qCp9A4wQNatUBfwyg7myWXYr9KdnF
iXKzSdEQ6STCCwi0RHAxavoYrMrI3eoMpWVv6OwxML7cKyAh7jdbqBBgaGssCq9U1K4FOE4kU5BR
m4oaspBLBlFJzRBBAWJH0RmkI0KZm1BaehMg1q9N85WOInLDI29i4a07IL8OZrUH/RjtcddSmtEo
YsrUu0rfemkctZ1CoZ22HdFl6XL+xwBjuWzbRJdfdsU5fLYYSDuRHtW4bR9K+vmWNDSya6K4DghL
IMdRWotbXDhCN4+aXmLtKv3nJxcdY/zLaHnXLeL4Gp8WAI7OA4GrewdHQJUcobAGPkRrflri7sFD
AXUCV10AEc1/cMWTSwSzQUK8CY+lmJUfb0ygX7bB4U/whGuD+XYFoFbkm4gCkfEbhTtILHE2ASFX
7P6ne5EHVagfECOB4Lg3fQph4GjUBW6j8/oqUtIgF8aQXuFWi/8dPbRMReKr1pqvWno/74jkQle4
cODiDrTk75GEVZGHN+CREpy6ALXJdYrK5NeoyvsXm610cIg2SJJRNgCiVUaGaYaUFNuc3cHlMPic
Xj1aYAFakHbluDrtjdsGVYPqycGs6vd59iL9NF1eohMpiIss9ghdzqJxUDA0G34TMVkhMw27+GTz
qduVDYRPbmCVtVGEnhsD18uPf7xoQtCMWYp6ZK8EJo2Es4E0hFnrTD/3Zn60FOcKFnsK7IUg8y3/
6LcVdNeti08f4QRsR4ftQ+mtEr3+5KwChKGyAJ6LzMwtsfBj16ph8xJLBd8m6DrdG23AkrzT7Z7+
qsJoPgkrmj+t3eplP6zF23CTnVKs3V5ovUNrQmvIVoSs2gJPBavJ138U/t1bLQUzXOH5rgiwSms7
QPkpRb+1zBMYMErkgkmvV2lnPakT3ZssXQbbeKuGNZnyGH0073gihPKikaa1pC4OYAdUcfOtMs59
AmkQpU2q1MgyNlnOktV8Tw9fI8XjspEziJy0FVt0SYJ9N7ct0sEV187TQYqMEzBYgEkP5WJwZBra
J1w75A4oovDqreoHdwXLE+oN3CzqsL42O5dWxfPy5DWjnEr5VsDjdK28iWRy3vFBND90jBfSl0J/
0gfLPMzBT+NPVY3y2X3VpK9Z1EpIX5b5PbRj/S9suACokXv2zRU63LxoK9FUY8EjhRo67fkV43x2
bYA8EOlZaDZIgd3f6tl1GxZrWThuJKFecaCZYBQSAVZcLeFK2t9e5SP2ZG6RBKKHCokmiuRl4p84
rIXUS1C+7BCgiX4RRH2d8fvaPtLGAWONbE5+H2VdHL7Sc/DTYplH5NjM4wuYB6IEgfYiK7IRTE17
y6QhZbwKellqizwfk7wNAOAlK3R3f/+ER/oLmsZu2F28OeC7Zcr3oBGeFUnUHkn2w977vvGI0Maw
/7VA6ABWnmxxz72vSpDnwwLf7IK44ElQxAfcLzC4M2mfiirrrXGF7m1xSayEkhnVv+7bqQvdlD1S
rmbFeB/u/Hu7ZQjNQQJNeBTVT5snWLhohMK3x5ee5u8qVMJjrbFkrRSBktfMLvDKilECjx4MxKMr
ND/HSxNYadsm6plsyG1WeKGPl6GwCw+RQh3uiSbUthHtw1D0dKCZd6MkAJOtOl3Cga+qEOvh1NxM
abjXyFMLsOD9Qm5U41RrbjF1sGivIF2GihgPeUto19M8XC1wcWPzuTs1WKTJUabxDJbterlkrBeL
MLmcsJjbZ4QouWWt+hLAkJWh2C5qZO/cFwM/PuN+m74QG6cD6yLw4OjhQYIGMxGUYm96G2qzmD5T
eiOHDcCsHwSEyDhN2la/Oz+53SMXKpD53zfg7Rb55evLxBxk3banpszXJ6+vZ5cc5qH9ZzpIgH9x
mc8evlDzk/PQOJnFp0kjoUB6zofwZp6An5KhClxKjdYktT2Zxi4jdIVvVOGqPt1CP2a5DKiJmrUC
bRi+0x4Mtq6QNgcc+eJVt7CJM/DbhJRKKqfzvzcQ/js1cbjfALa8jFtqfzgkXkiAmcNUSH9IxUo8
5lvFPlJkASphK/G83e/cZriXF/mfQIC1bzdIuqruAMBzSzPB20qECfo7woQaCQzbI/8c2DihVa9O
XVx0D8P/+yvKALBdZuzVhtjNsWhOQdtdVD5Y9DH9yY2W7X66rcxLOsQHCk7iAgZyNrL9VRXTP8YH
YjboIaY1i2Ier/39bMiLa2ikO7HebMfUPHZ7Mj4xE4GD6rSbs+peqWc3h07gRpkeEBV/u7dIRbSR
H1MssvCURUXiYrnsmmeOnUyV6fdz93S1CRMJUVF85helPEC4yethoNN5ZnNfiEQk/O7TKReF6E6i
HYhmPr0ldI6I02khGXX2VWJ5T9/an59Q2umJfJQDSXxC51ZZw72gOOvz4AnAC3eU5313FpW4rUcv
g8KhDgMQJb0avlQ5QpZzCguK8BljUzvaxktsBgmdsUe74QiSe/Hibl4F89T5mx52IMjLriiGV159
z7YY+CaN1DfE7ygWlJbgsM3qee0ITZvkIWYOlczUX8n+MOoOEfS1vs6CLuf3VX825T9MPoR4aSKv
m3EM91QOoL7+ujM5X6sTUlbCsuiLN6NJPBA1zbBV5Vrde3dwXlFXVOvkZOkrwcORS6GXEpzzaC9R
z4nNS+sV9XZyz9SmyUByk7LJyTDcRvvfy/P/CVbp8M9bY/+//8PvlwAn8ygIi9Jv//f/HvYFxMTR
x/Yf5iFffRz+kX7/Y1J8FNG+iJb7/xE/7K//+H/vf8vP+pct+6P4uPuNsy2i4jI6rPLLeLU/JMXt
K/gq8Sf/f//lP1a3nzK9ZKt//vHxtYlo7+Rro2Xxx7/+lf/1zz+ox8JlKJpD6T7iib91pP73T3v/
+sP9jw0/Z1CEq/wf01WeR0WaR6t95c9afeyLf/6B1/tfiHYDu4NwhqUSpfXT6q9/A86GthwSSjQO
klLapnkR/vMPSTH4j+AbIqEBcp78Lv7lPj38+e+a/wUuCB+oyWmT0VWr/fHvr75bu7/X8h/bw2aY
Rtti/88/ShWq2yxQQwWoT/qKDy0HB5fzWQmyxTaaH+2LA9JglNhRZ2+FvEyRhWLG6W1nXynLnVt5
L7DzwnYNgT/6/QDdaCP+fp7+9RVArDQK5QBmylJpjTCQLoa2jubRLHyTV4shh0daBd1T4MRXm+a+
WDZPVfqTJTacR6ulp3mtxJF0VsJovvZplsgVmzalZeDV7C1sKbqjq2bmhDPZPgzU78JS5iRPKsZ9
H/k+fEFZI1ZrhrHUyDfRvOgu2tlXwwnaRSeHcv993y1aspf0gs9ooJA9rDB8f2s8Gi7dGkWmZ82F
hOG4v0XTssd8L6DYN1yjv/OSdUXdqASeeTQn4qUfWakgPOwWzQ3mtl0Z+vSc7nbtK+1JH1I/aC/c
rUN5hkRhP+mpGWqYvw+2lEV5tC6ixB/WM2lzODZT9vjZPXfPdmzTQmbtnQWaRIkt9Terhb3+lP0D
Kg0LM/EOkwiRqePb719xq4CW93hTqKxTHYWTp5wHTC6ZdjakUzRXJzt2eTzbfcp9bYSk7XjzHk4U
OJEg+USMpd7feirCqwcYzIv21YqHqZvHrWylD6WpUbE08BAy+ofvoj0HQmTySQ+8cmktCtgKfBdU
Ew4hTtqRlrt+aO3pJz7r7I21q3caVu43YZt3F+81NTTjvatdkJYIEY8InDU8/h3Va7qxpyXmDgCG
HXuhBQ5kHZpp+9TaePvx1q11rntr02uOUSGAXKGODoE6CMZXW1hacOHE1rHNkM1mP3QT+9Ta2vtW
OFE7167+mvuHUc0+fGyHxfBaWA3r8CF/K8DAhYpj0Dnb6wiwaWEXS3WwtrTxwarZO2vXSvjpCcu8
75+cPRn4dauwa8ProOYiNzFWEvPQr9N4anzn/MiZsNSA9uHQi5zQ1S2+qadb8MtBpLiwjbV5WsnI
dSqto5/2k2lh10ULycHJbQnNQ0v8QunXh9o8cGEBt3IbpQdLTc19P3au80MP1WfNar5uxidnMdo7
KaKvYStwlXHePvYg7h9B1R+7kq24TQ6kJcF9Vh9E441TH0iQg+zmanu9MbO27OUrlCWGeQPgdJZY
6iDzL7P93ow7hp+OD/1kyEQNzj4KFwN5YRUSqcI9d+jeWmxMD72LhpuGpgw199pht0dm4iif0aRp
7+Y1fzNvzOVucyS19bcEGu/NcO1IX6dRc3Kytsv6oNHmzU0/wqnWjsdBYCq9NDGlJkz4m4/NOO9u
6K2TOmFkGiqfr9aQizPGOrHPcRl2F++n2eZs7nuXjxp8Pcqw3i+8YxukTuYt3GY/akv9czumjh6+
4Ui5G+/wkVMy0YdNWzFjGxldD7xmf8u8Sd0GGh17Bz3s3Yz91M/QE929pC/nuTbkXpOEsOihfxYX
+yT+SDuNwFz3Tp/r98Y4NpuTg7OfXXq8MRqCbJfEPHEuNTQfxsVXfWtmUwMh2h3n80q/+U53Ci9+
acpsVuXtsFT8Ne+E7MjOybmK3XZyGLVd8BfSl3t0E1I4806W3D8P4tnZjfs1/nTN3rMpyQ4458A8
EOhZ8tYKa9Z1g8+WLiX0rQaoWMiDa7tw9kfzdLDj8XaYIVWcIW5ByLpP3W1nfeGPN94izZKHjTe5
txhtD1Zzsp+dae05WoVuB77aTwYLWxsW1MM6ddRYisTUXpXutl849V7Osg2aI8M8p8guJ/2jdbIX
ZmrXLUhm0HOwta/mGMKug1N397C1Xe3cv7psK85u4EjWtoNzcHToGO0uBgc72/FTsqt1dWrfa3e9
sOvjpKN1M0franaTO2201czFpPmOnZqpbtvBm97TplfdNIaL4W61dsOBMdTHm5egnXCdzNeDXYsi
/ja2kAXphr6E6veGabIaCNgexY7nMkfUCUmOg3nMyWnumJ32NOZiGaTfpwucoKFvjNit70YvgxU7
srZvp3Hwvu0g2BFCIMDmbOkj6WItJovJur/t40UN1dlHjta61EsGRnffRKI4nKvj2hiRWLMIrfW3
MYmGzY196er8X2qqowCSFn28s85T7o5R4p9m9c90FI/AoI3l4TZkiYxp8CIhKUITC73tuYdSCTHQ
0Tk6ytaU7WhYIIQctBZTbpholK6il1pfWxqe4hVogQwQB5weILeaXmdFP0fOKBkR3bRDT+7msbke
b9AoCbqIoPnpy3ZwGqc9bs1P2dlOs+m+v7eSyaalj9VxfW2pfJIyUUdazV6jY37ubUdyJ5ocPoOF
HQ9qo8tXg10BJTxqPEtjC7Dj3NZed5Mzzh83Rzz5yGfsUHvxVh+fUXiBPZ//0wbxVO5qnS3qR220
P9rBydQ66QB9tXltiLDxOJY4wI1x6smRqU2SxAxAaxzfkGBzOdJ+mDCRB7t+MRW35iygRxpf7PX4
9Jo79fbV2bn1lWwbk1234Srog+/R6UEiJXDDduzqK7VhSnFnY6eTbFS8kLwIV8EEnZNmZu7Z/Igd
OdsewpHjALFDTmje386S2bmnyeZxnOQWM/ySu7WB5KrD2F10Dkcra28G9eGp3RilH4vWdhh7xTQY
B7LP9cC9YSn91KsNN4ZZGwoloXHRa3Qbnew9e9m+rLmYF/OU/x7jXt6TfLwbf+8H0B+fW6GnLU/2
9aPG7zbo1zfgMUcypHa2w/F5hwOy7jQ6Ssf4PClWwzvuzBzKKHOhc3FJ3dytHyCFSjvNr4MXDLLV
MbWuO7OIObIJdMe9vMWYbtpDW3QETkdT2aMFw69Fiut3h+aGKH90HCDhhX9NoIZLblWknNbGabOP
5ouVDCX81TrFZl6Y9au5X2as8Nps8JZXNQ6UEg1/enMw4P9lVmT6fnhzcrw/nuhmjOZ1SFk34/qC
1/XCRb7eWMk07UfoOkTvm5esMLVutLG0182Qqcnb69GxJ7U2U+kbhelJ5Grj3+ejIcb7MB/w0lHq
bdKKXEb6NiRDixo7nFxYLq1XpM+u9ieMVSmNiZn91Xsfh5ZdsxUcq6v5SR3a2fjL7sHd+XNovRY8
xkex0a1JVdIN3o6KLxMu4I8py7REtCvzZa/+QAed9jrpfc7cqL8zY8dTLO4uatOffu9TNztIgpk1
nDESgc5kmJG7GI5xiayBgvSHCi9ZZ+uD7ktbm9aUPAcUCehveV3JGghaHnjx5yhRhlSzBhvTatqT
jTlY+AkiMR3CR5wxFAQCTOzNXqfXcDpp650qLf3MgvDMhSmC6102R2c76Z6BSx95VvFZbKthesO6
tVy5w7fxkveLu1R1r+Rx7U8+y1SABnWOttYe8EPfA348WgEkeiKzh9geOZHZjl8vczTaBtjXYCL1
oPxITLfzit4TRLsL0TLe+SS1X3M1BjCQrRo/lkbrwTtesDlK7ZlHgp+FvDIEuxPZ9CCYH92TqeOE
2e5XG6j1yewxnO+PiwdnQuBy4XLyMtN7yUA9zl756/0MQDC1hiq9zqAOZld+MxAQnpFwjj9NpMio
aZzNhH8umb5qjnoT+4h8RkEJaWO9N733Dlksu84/ej8zHhlnuLDfCyAnoV3zBu81ZF2ZYstFATy1
au6xU5h0GCP51NfAF/OE2v7Zcvn5ML8emVlJ/GLoqI7TMkzr3EaEfeK0+xqdn/7SPZtv3suCbWlR
Avb39ASxwEenNe9PgEX3aQ2Hz9zsemhuSlZGZbrbdsbAPdtNm0xYByzQJHd86kL8IUv1cQOABXx/
GHZokYC+MjutzCzMvW1OlsQBnmG+bK3ewezDY+ShycnKKtA79yeA6ZyXr6urMp319hJCzMK5ULTg
zfigEx5m9/HZfCfucDXmzVmRYc9MkB0zb20iVIOoG8qOobmgtRP1w3bWuvacds3iu5xVarlsUWS+
LKnXJ0lqUm7OaIMKbOcbNvPWarhA28f56tXN9sFpgh1fwBhxHnNiIRoQiqI7p3doj0j6HnFIj2ii
UxSLTY8ib0exlPasZ6Cawa5nyx5tooILsQLFdX716unsV3KmrcLtE8LoXBidEcyGoYPgsYM2pRlC
4+QMZrGNn/5dNyevI4ryTmixM8lMON7LzHKGbM7E6rfeXgJ7Y6Kg8HoymV7e0f5HNzdZkLfAersg
C9bu13oX20Cs6uhIrYSBrDu8O8wWayH0gJOWx2QbcK4ENlgh8fPQArRVmx0NL7PzwtcVThvOv9Hr
58mccacxJ7opgjqwNv4AEM7B0gA76TaUNgH6momX9ddcAe2qVMZNtubh2hWNlugdigpHKYtzyfOa
dF5E0XwW9Bvt8C1ydi0hh3UGADpN22s7aBvwmiSm0cm5qjgRpt6pwaK474Vu0DuPtp/z9lKeJE7k
JmAMCF4Ozm4OGqhpo+F36KRzfar7J9mEmraSTetpagTm/H9/fq1Un5AvlyuE34tw3vTW3Uu7xtU4
O/qHluEXqU0osK4B3K61837Yboyl7kWueMa1p/H/jw8opYLCXXaM9Jz5E8IurBmUC/E4HTc+CtEa
sEbLckX39e7FeIva+PU97c34kpzrp+FfGz255uYQJikTGdQl+nVz3ESH/CBOGBPnGC9yv+7LurlY
rS3p7WDKZHkudlxzPOhhp4ev9ViANU+di/nRVM1g+HHiwP/+Lpfax/7lMPwYYCn5tA13NRminXAu
FpbQ3T7QLiKejh0yfURkpzHNIrVOMEK72dxd3CtOmGJv3GJ1xncK39c4q2vzDJnsgS1RqaEgzD/s
X2piKBvQq0PDdOlxroX65Swr4TyYHfEFZXNNYVvClfoI3zefgLircn9PF9ygaE8FDnCgXjowDWmT
q0HjGs611ikxyWDU3ZwIc4MmeA5/STErPrKmpdjNCv3zhqg8PYz0b8NlnE+Rno5asauF88zWl2Fr
74V+HFmJn3SvLmdWsepd1ZVjnIial9ySsCcXFcedLbvK0oBsuH1wdQKCLR1/F3c9u7jaazYOXCQn
ee8BWDZaJC9bUWjuYkv3f99GsPY8/35DSFCIQm45g3cJ8vUGWbrw/zF3ZsuJY10WfpV+ATLQBNJN
XxzNYjQYY/uGwNjWgNAMQjx9f3JmVTuHrqr4sy8qIisyXQYN5+yzh7WHtZ2EZHT2VegelftbZCFH
l9vyCItMcXc5GNK6eZKTgJEwyt3gjHsAYwIDiisL7OCWQ0tingn+jmac2sdJpPSs0zgYQzFiDE9L
3e6lwN0YRSbSEJ3McydOlQAdbRKLMFZad5oY8kd1ushMZbFjHuIqgYWTFDbCfLKL5c7sXbgLrmYX
KOJCIEQkEm3STV+ImngSZZGvZSciWB0I2PhgW4nBJNlkWIKMqWudUL0CgwHy41DRgFudPBbLoRn5
Q2H4OfjUiAObUsWqicwPvSFP0FPaDx5zgFxUllDMiimixfPRCSMR8wXYXqnf7olO4esYPitFHxiM
C9HimYOqVcAQ4trgLV1a6CVg9rxvg8sj+gKTrfVPP0swQEMuzHesziJ84k+xr3rqnhx3pubodGK0
rOHP9k64HzJ8l7BxunCSwzZrRCKFhbYybwNWdbZLkI9RZZ7A2JzUNwD9eq+8mZSJpcyBZoqX1JJH
Qg9qmNiM+xuks9b1LK7L4eqamRc0Cc8K6bkVOfFUY+gvleitmSSm7Fd5IJ2EnOCBtcuWdXwF6u0t
9XhkgwfFu8n49dqDkFq6iuHlXI2jedSa1yd1ftV6Ws5L7kjJZNAbnygYyvZwm81gIr8PXwxPWWRT
Du2Vvb36zSJ0B9vTZLjKt4PX86TU3Gwz3IIZEHjRvdW4+qRcXveGW0x292M7Dk6AEefSCnF8h088
9hHPrVd3RPJm7kT4tGjvgQgJcJellT7kIG6PxvLsca40UNXrxYvhXC1sFf2UmvF7ns3HssnvTrkl
d3Y7NPXKyVtLSZ3dxTJqO0qsEUgrAe7FHF3sBnwMGLa2Yd3jf97QMp11HfP5dV7bqj3cZ5GrkX16
rBgBJIsbWvpmMxfIilfnmzkCRexwlQy2kiCisdILHPCKP7A64oESgLCg2D9OzDNiq7pqZI4Pid/E
QnVPLFrqy+540QDTlOiKFtWjCczuQCS4x9DV+JS4JKALeWFXiriRirgfK+IsbtRwTzKimWim2+lj
PBRjf3cTVdjjkv64h37znl93aMqzvlVBe9XNkIwa8NEj4YzZ4B0qAhTTxgGd9Q2GtBzyyXg+CnYB
tIo48cW0MfCyMpBav3I0TM2iCzSCqKFrUIWoPQF7TBL36pSRKa84TQklc/XE8DlhZ/CQgddQeMWT
ZocuuPpxcNmGfHlmbNPGNOYXdOxu1prqs6FYxEZ2MzUWdYDqtEOnYKRea14soHiCicGi2vTYtf7h
A/fZklMkmhE98v0ZVCfnRQHI2TdxjfsgCVBwoJipBf5ai3J1W45mbaDfQRTMlu1VosvQjqxqUkxi
s3o4mjopF9Jrk6vf2Y2FbpPv5Hll7e5uljTlP2e8iO75NrEX+B5zXGfVpH0amKlzmapc6zgjq1Ca
fX7B1Ab83e45hlYxSSuAh9oaHYbLeBZvBieQWiiGo8LSlymKZH1u/dS4i++ug0mZmyc4coFkIIOe
qJtTKMayaFMP1yc2G81uS7O4CDVI7pE0OaDoq1FXSmgp60tpxcn6cnXUWbbRQfsbYKzQiReGpShC
nodW5h6tgaXOczueh2vQYGjrQkedD6Zjlu24aDZZkHqRDdevdbZH76qZWaCFY9HOLkvJyklRRD4m
RvGbWdMyfEH1PMqTuI4xrQiI+5WJCCDQANMGWL2vjT3hf2VeTzPeIFy6XRCFGIvEva3xxu7Y+Pa9
pduQHwoUfkfsUEE+Ql7nxg/g4G6NVnG0xWh2c1R0y8hlHDXegRhtzgHfvLtQ8BxOWjucD7w+wOls
1YzvwtAcrCA4F92hCYZPwPd2nwiqliMzpNBTc5op589BXYQvpZ31A64NYTi9oJXz1qzwuPVQrAcQ
jBZ+OZftdjZAbko2+HrXbG/IjOSe8MugzljCPXzfzhr/pX5j2O2EuH2KmxCJlxp4OvUzLtCnjBQr
JvtUrGuGJkHvOQ+9Zkpui5ikoy8mnPcB8xUUNnfLo1A3t+mQRcAq8IXYO07C/nuSgCj7MuVS4jaF
193St/lavZMD1Wzf8oC2At7idJcHCrg4R0nQXUBRnWHHZucUWEDSB4y51l5ys9ukC96JTITiqWaE
cbyQkWL1JXJPYZ8nW3bvEKoGbdDzj5WN0O2r9XBcqanVVaKIxbATOgh3LYrX87PiZZm40F0jOcki
P4pLJmrZOR1F+RySc7FJv7XP7RvSTwKkTmzZl+3Olh9QhbWpvbQzdcSjl3fJIWWwbPysbK/eMSg3
jVfJHKZwki6HtpoK1Zam2MQd3mFu4JkNcsHKpH64yoBgV8VUd+M5c+/VO7jd3RgAd3Gc95JckvIb
3180cwiydHE1zZTH5khfV7WfjGe3cZDVZtaYeeoNcnTvozr29OzuvMgTEb2QHNDBkrIJfp/8hCEm
K2JiTkNbn8mtBfoqxUIjL/JMliCeHQciP5ymQI1HpqNIZk7IQu4WavXQOcHKm6zO1tisySmeDyoJ
jaEqijUiOhnPI8tYfWQOnevy6nCoqH7IXd1CSdlNcDW52KJ0QGlJSfa1ECMf1yKcvqnr0SKdGL0a
WseiLsXtRer/KlVxJLu3vIEGgUj1nmqv9QbzIYTbPECoivFcXmJ0eR3drybNJFapRm7WucmOlm+7
p9RqhqLxTrPRMpxJCTVTGlAVDs/V1ep59GLY3ZK8TfVymdyg4PbLQ42SRXLfyQdVlbiQ0yHRUQri
tfPTZSzU11VV2HW/jgCz6iv3qQ/GTUAxUsYPqm2gjS4e75VVgKVRxoygIT7X2OXnOjU7ci59NUK2
xYs9pLhXk9vdkGnElqEKhXV9GmcBng8By0Wy9UKMP15udHUvvEfp1p07ALzrkPSRCke7HM/HdtqI
HFekFKdSZEUQqmuVClQCMDQ0y8CJLEVXilQX6G616B+cGttmYJ1SG7HnLrvW7N7AmiVCA4KFq+ha
23hRGtFh+mtxjZARp8INfRzHCMqR7NO0NGNvFGR+/dBQ+JogFKTXbvZ5lS54jvNTeWCph7kz5ORO
6sNuUZ/MeHPI2QOAZEbRCjJ9pnRA+ndYBY6uW7pK5clo3aUO0zF+1BziefzRblo+GRtye5U3WspL
xBrQwT276X0Emhh6LbV3nYnzjXN/mbYczutUhv2Fe3mFx/7uzqLNhUS/VDaf38xKHHdIl6k8pPaO
3MBpKQVFR7mG6kcvbrE1VmjHJ46yXW5SktRPJ06Md7Sx/tHrhWRgnwXaV0tyCz4DxlpHF0PFHN/J
i8yrvCtYKPYU41e87t4VkujEKYdswVLL/hW34InUZDkQF0IDctNgKwkHR8dbuFknsESEZ8SzZnjm
BoNUX45mvaF2wBzt274tDu/P2qbUPEar8l6Ci74T+RPnWAz97KVh/hivscxN3Y/Wpang36OVM9E8
tBzna9By8XW//MzOGg7saHlOcQvYYoEQ5aIAG/SLh3qaEKwcX0fioM3xfX391SDxK07PF0+b6/7w
aTxXKUHsy/7hovcN92bn/pma7DMz7fRp442BisilRhfnRBKOI0qy7kgm0hgLpTZ52VHCuaxecCrM
HY/rK9vjRn3S5hy3UYutOrF7+tONG8SaFfcl4ZFVb1DxHoIXGC+ZhSlySHxOyg2KQJtDVChhhxAN
zm9hS6uC7HIzKXR4Qq4egu139+O31K5E7qgRbGDd5OpeIe08+vE0eZcNcZAXhdeQSqwmNDoDzMyN
zXgWykKbkV13kwVrQCNigodfvKBJbMU9oCMyL32PXkI/HAhl1QSDmoM/XA7AMO+UeW0Nn94uL8la
DwwiqKvZnyKr3ABZlyIsBSnQk5nhyKMNK9vAi1gdfeOZ/KMs+s0loHWq/Yhgd0MWkDvpj7cAGHma
TZRnyZVWtfOm1TzLDlECKz4rvHumiR1ZUL/yhr7aT+8vduZ4JVGZjtmnO2WiMcb2jfMBy+Famhzt
1lW2ec525o11LrgQtsdOBekfcc5MkrulZZjSKtyg6fR+pDBY2kWMVwfdl3Tntt0tT+5tO97W5tip
zXaVgQCNHnLM680pTs7wgTjGLpz7AYccg9mXkJAogTV1Z0kryS3Onqxb1WvxJG+0be7uEoHEcErQ
upnqjrn3yMreL1SRQJk+sNM9SAXR4LylamAwu6Gq3yXa9OVCHDJonZSQ6m8freNcBG8dvpFsnqGR
wAia3gCcn0iXyrFQ9pl9fWswr4bTZwRPfX4TPA1o4IjNEQTN3tl73zV4H+MUVG3k9YhVDGi7KX1d
RBCe4v3uRDUSV8M0HhTMs0g8hYRD93SxjVQQcQJoG0HxkKx0JwUK0J0hW0tCfBxIdrMvQSLRPg8q
B67EENvpO3+FT/EhO4pow9NE07Ov2DuZUoKjpXuXWeIdFdHMtVTU95oZASyrnjyJqMQR1m7SuBd3
hFI7L7IgCY6HS+qF2JHYVAx7ON2dOeASPGmtNXZPS5Kl4M9Eq0J+lPCzlECphHJ3m791r4jT1mh6
E8J6AU6897WLqs3pUgk59zJBz/LSmaBIiiYwm9f3Yg4esWUZySSDS4RDQYCvrAmvssf+RTAwxGul
kDFqrzuEjxeVXXl2nhAICI0RywkYt30Ozl43ueBQMnuqdC5zMnmOYqd27Z3NxNXt0axyjKlOIiA1
B6FX5E6ngnIF6m4Z32bHZkWFzzybNiSLMLkv9fZyV2VWtUIjs/y7HpHZid1Ee9Mne+NtxLUVUzPZ
4d7VHzmGbqq5qOayVQQc76C5iw8fW+aRlRA4XyiPIVokfk2v1tm/PVP54+uPpNNFvhwHiddOh5F1
fTj78UWcmAWTCx0v+WSWsghfSQysgGkIhZX7DnJXwgdyzPliRPZgr4CpHzRXxQIgS0u47OwM5GNa
3eH8TTtLsrnXfTG/zOp1RkHDGSAvvkd36Y+7BS/HPwTVFv3oHeqUzkA9J+IjdEILvYc+U2EwyyjS
j62TRd4/FpvEPiMxIyxYPn3qM0eJeB/NJciHCkj02kX+dN0XIn8dPdZ+6auUEugCbXQd2PoiWskH
ik9wDHDpNLuwDTOe6uszke6+Egw33omNCvmz8mpYiZm5/EsVJar3TZ/3sT5jx9gO2cstrNSmwiyf
nKu7J1lCOqvidABoWPG6H+oSWoBbg6dqVt3lxMqqp29loJwzdT1e9dyJFmvlXO7OPsiXX5iSvS9W
2Qr/5y2xC8qa8nU5sPY3jk7pYP2Xci7y+6Nmn+6Rhn21v3E0zkvFVqcj57KXcDlygVq5QiqsBfxb
JxR77B4rr2aTgeUfUc/jYPAOZlYI6aFdSFdR4Cst5JeefqfYUEqxoIMVtBtXLPIoGDCrza42UVWU
aRhHu5skARsP22ozi2y+CyJA3YF8NOWIDc/scr3XvdsD90mF4SoBzm5EXY0SVDz15YEfwmXpI582
9RD3x211GD4b09taB906rbsJKKEuLjPJLv3m4WaPRLRVnpkr4uCGXsli1VNUj41zhkSM5sNVDZ7S
BZUD7NN65UTz+476wtxfZ+yIZI7fhzgFZJ3QSh4e4+K4HFqlMxTp85CyMH83183qZmrv+auyDx+v
b51H988It1nxFLtcFC59tVS2uOocdEd2uzvZ1TcybKTHtXJ0s2D8dpnJmCer806LpHSOh2beTrWg
9PMliEKgmYDoe/VQT4eVP3w8+teHaFX7qseie5vKRTNPjiizYt5agxkyC5dXJbSgPxzg3Dqopi5q
fyuZB0x6ODVml4DyXBH76XuGHDZv453dqTYHdnC1k1QUDxVW91qKy9nqcJMRVd726PZm4v5sXg4t
tTXEkS4uXlZb1TJfEbg6p23tZS71t+DOnLo75H2mr3LqDkMgeCy+XQptGk56NAjwiPW4LhQ/miZm
jJ48gwuMXBAuN6U8esjCQsvzEMlgFC/1AyEph6GiDKsC/xqD6wJ+Q22mV6ayjN7S0DQSjlrihqAl
+nz8dF0UB/yVQ86Oli/Hl9syf1FiVxORC2ANSnFxElLsd9Kr8QqI3W2rt8aVwEk6QVlRFXQvA+Du
J0q/MLzLEujnznjSwO5AnU24Ls3xVFr2iJfhdwAq1GpSVwmeGuCJzeIHEJe+PiCadiRilWVNh7VO
qGomsHTeOORYo33tb7rt2OoZSUDSvArb74eAGByMt9g5ranwmckYVYph7jObg+QiVNEzUNNapaUK
FRDZIyxNiF6WSoFeBNzZkxeYNc+DYOASLCxbOvNsBTj9oXzsHOndeE8w8QflLV+PGoH8nimreVXW
VD2C/w8BwLJJXxXU25DKGSwLs30dTq9pX0ZgjmfS8y242r39lq34QFnSs1T1yvuNOqFsw+NpJHMR
/mcqaCMGn1OTlOPiOTj8rvZUeylTGxq0UrMZLyM7NU8vLWrckf+uaVb6VU26wRAHiG9gBGZ6xfeJ
sGGUxOdR1aeHSB9Mb5PjrDyM1vU0DerJ39WES78oiaF/nzGyTA4fqlABf3+zSjFuRjpqo231KB2M
XKRPeJN9/Erke98ur5vjS/2CEvjrJJL0i2Tfd7f9Ifd209v0NFYu5N4qQeWsusdnIebkAHPj3o6j
lqEH/LsSIKmfT/JD6u3zfX9sNIgjPUvHSRNtpUOGm4lBeSb1sx0fxW1FhGrMEjvT7RqH8/Wv31j+
xa7SpNTPmuup35jP8f1C77RKP1/TLtqeg5FLjwUxeX2XWcNN7eZvhn12GhtvDvBxXy/lSeUWbnL9
DzLA3z3Dj/VPdd0NM+UabeFVnIdkMURJqbS3C7qbGF2FjJ7zlUALwHr8wSqfUv33KuNnOke/8MrZ
ZXL2sXmJZg0n7STHSTCWx8Vfr9MvJePzOv3Qtna9VnUUJghkG4Qr4i9H8cLnnTN+KO9HoPx/c7de
zn6Uh893+0H8R1IFFdGYXUmnDCzzqvuTd6NaTtTP2fo4kwKZ2J62g52OR5kE4d+97C9S0J97rz5U
waeCtDJtFO2sldFWf74ZolqqVjkvQT6sFrO+xH8/3Y8pXcH00kzwNxL5wyD0j3qA727+g56R03O3
kw1u3t2Nntu74apAv9+P4V8kjjs/UnMRPQye1dfh63WPqv1Y+X9p99ynRruf2ue+9vR9a6776A8j
ZPmxAe8ffeiP/rO+S+/nC33ro/vaj3fIz1nTd/eFcZ597qHrz8N37XcfF/poBfyrC6S0HDbnVzr0
BrL2helUzD3qOd3p2O+vmOZZ+O33DNz4AuGHRLMbjbkKn/y8cb9+9J+bEH9+vX/yme/e4P9sSezn
4HIO/8kq/HCNT6ugDL/AgUO3IY0+8scy/LAK2hfo7Cj7UBSl74j+160CLY8U1v7mImhfGBZIlQYj
XTTGISlY/8+ioBpfsP2a1LNYS72o/NtEQWbcHYbyN1dB/tK/Pl2d9JDSg6piUr5bhTGrwMRwWtEU
BXblr7L3SWX8Z8L+/3cgZDhxf3sVJOMLgxL7UTtDJEId9VVJn1dBUb4o8J30M6j74d49UQXL/m9a
hX5Owu/Kgix/gdCR4WhsNfykek93+HkVVPVLT3TZUwRBRfxvVI60aVMa+XsnQpW+QO/cv+c3UfhR
L4y+MB4c/kudJe/r8f5tskCff+9g/94qKKMvDN5AEnQ6Pn+lHdUv8NXJxpCJWEwB+/fpBYiPld+2
EbgLTM5UKYGESfnjSHx/IjgxFBQzOx2OZQl+KVzYf6oX/oHy+NOvMqM4ff1wuxgq8Gnywd9+4A+n
6+cLfPM2+ikH+EDffa53wr5e+e3PIQn//Z0z8aH5Pv3yD034cZtvX//2fj/f+bt7/fFSf/xPL34D
ST1E3ccvum9P+XW8wqd5EmCQcbNP/5y10H32Er86B//7eD8NePjzZPzV3eZv7X+t+3EK/7Xdp2/1
9zf4MLy/fYd+kMNblf1fb/Fh1373JkjLW1an+4wA6Ou1+i2nM6o3F7978a/r8+e+/HHB/g7f/NTf
vcP9vj7ts3j/3aW/avnfvfQDwz6Y0vH9pb+qzt+99JbhHf3G/nplviqm373HfzBs5M/T/KsT8avz
+qeL8/Mp/sOB+9XXvtdQ/ScO6du++u//AQAA//8=</cx:binary>
              </cx:geoCache>
            </cx:geography>
          </cx:layoutPr>
        </cx:series>
      </cx:plotAreaRegion>
    </cx:plotArea>
    <cx:legend pos="r" align="ctr" overlay="1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A53E0-3AA5-4298-9E0F-DF53D9AD6BC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9515-A510-49F6-A8B1-4D8F9428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CDDC-4D87-4E10-981D-529AC915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0F3FC-5A99-4723-ACF9-38950035F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9121-ECFB-4D07-BA4F-12E31DCE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9856-B943-4860-9EC2-71FAE58A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E4F2-F46F-428B-83B3-C37700E4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CAD1-812B-44D6-9987-89290D63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BF8E1-4F2F-4E07-83B4-B52C55B6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7187-9FD2-413A-A479-EF02AA7B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DDC7-E329-47DA-9254-32A7826E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C56B3-CF7C-416D-9E84-3E9F28B7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0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0FCE9-86A9-4CE5-B8A8-81A04C1F2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B4156-B251-45F7-95E3-46C22D696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D994-82FE-46F9-AB5A-36EE5442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3770-7F80-45F1-BE1D-3214E49C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6F26-6EB2-414C-8FE4-B82AB036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F80F-A2EE-450E-BE57-07737A44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8947-5DB1-4294-936D-DCC27FF85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D8A5-6E68-4943-887F-C4EF6812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EC86-7A57-4AFD-AB4A-5F93DDC3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43BA-2B90-420F-B8E0-0A630923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AE1F-5876-4A36-9F6A-6CDE437A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C0446-A0BC-4B71-87B8-9874FCBD4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D8CD-6A2D-4BCF-85F0-6890661D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F16F4-7BD7-492B-B240-C41307D0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70E2-DA9C-4081-B7ED-F934497E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1AF-36ED-4F4E-A4F8-4AC1338E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1A6F-9F3E-41B7-BF6A-F237015CE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FAB01-431C-4996-9294-09057294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52A60-DD64-4412-A605-C84313DC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32C1C-CAF0-4A59-8FEA-DDB28FE6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A5146-86AC-495D-B64F-005F52A4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2FCD-E2D3-407B-9CEA-B831BD2B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38F0-2D11-4B83-A0D2-4F8AE18D1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3EDB1-CBB6-4138-AB6D-D921C969B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3D69-3D9A-4E99-B703-970C9B52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DCC2A-D661-4BCC-8D6A-D627895A0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8AB43-C702-497F-B5FF-266B454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E9292-884A-4471-B324-F4A2B699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E1722-8218-42CE-BB9F-B6F2E543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E50B-CB44-4320-82C8-6C57EAA1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76384-A716-495E-AE9A-1AF3CE4C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1650A-E227-484C-8724-58679945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407E9-3ADD-4427-A734-808D285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B0DCD-1A4B-45C0-BF3F-975216A7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FE6B1-69FD-4847-B4F0-C8E6CA7B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90BAE-890A-4129-88DA-9A4CA4AA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58B2-1B5C-4F71-879A-6D845482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F516-4743-4935-92FC-2BB73C4E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BA05-E886-45AD-BB0E-22ADE8FDD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E204-D249-4F6E-B1EF-F1D89D94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D6524-E71B-4F32-A63F-02665E18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6CAD-0E85-4B22-B05C-472AC827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86A1-53A6-44A8-A0E9-792B4422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E8275-BA9A-49BB-8A84-9C8CEF529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372E8-5546-48D4-AFD8-3A9DCCC1C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AE5C5-56EA-4E71-89F6-4229010D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95B96-26A9-4E3D-A927-088D492C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70C0A-243D-4251-83BA-2118E61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9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AD2BF-E3EA-4BF2-89D5-C092CAF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4D0A-A22F-45CA-AA38-504DFB61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CF05-8139-49E7-B687-4C8F4B51C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099C-FA63-4CDF-BFC7-A0C1DD2A6067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4A5B8-BDE9-48C9-82B2-B4205C12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2062-E201-4FD3-84F1-B9302F46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1F4E-3F05-42D7-95B6-2F9C869C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image" Target="../media/image2.png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0C73F-178E-4979-A9CB-38A627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Fashion retail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BE3FB-2857-4011-8C03-98940D4E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Findings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66FE0F-505B-4905-9B63-006D4F4E0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r="5675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67374-5EC6-4A74-9219-5CAA4C74C206}"/>
              </a:ext>
            </a:extLst>
          </p:cNvPr>
          <p:cNvSpPr txBox="1"/>
          <p:nvPr/>
        </p:nvSpPr>
        <p:spPr>
          <a:xfrm>
            <a:off x="4473930" y="5381153"/>
            <a:ext cx="11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(Dummy)</a:t>
            </a:r>
          </a:p>
        </p:txBody>
      </p:sp>
    </p:spTree>
    <p:extLst>
      <p:ext uri="{BB962C8B-B14F-4D97-AF65-F5344CB8AC3E}">
        <p14:creationId xmlns:p14="http://schemas.microsoft.com/office/powerpoint/2010/main" val="243378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2D12-C042-42B9-BDA8-7D78F5DF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the brand's sales performance</a:t>
            </a:r>
            <a:endParaRPr lang="en-US" sz="3600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723775A-D9E5-46BF-8698-87AE55D3D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764023"/>
              </p:ext>
            </p:extLst>
          </p:nvPr>
        </p:nvGraphicFramePr>
        <p:xfrm>
          <a:off x="0" y="1167617"/>
          <a:ext cx="12192000" cy="5325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637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A294170-8035-4A05-8AE8-15DF40EDB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400371"/>
              </p:ext>
            </p:extLst>
          </p:nvPr>
        </p:nvGraphicFramePr>
        <p:xfrm>
          <a:off x="0" y="365760"/>
          <a:ext cx="12192000" cy="612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80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87A78DE-C973-4270-9E40-513B44F4DD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32112"/>
              </p:ext>
            </p:extLst>
          </p:nvPr>
        </p:nvGraphicFramePr>
        <p:xfrm>
          <a:off x="602565" y="952499"/>
          <a:ext cx="10986869" cy="2466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2F8C786-E429-4358-9AA4-E9311E84E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837687"/>
              </p:ext>
            </p:extLst>
          </p:nvPr>
        </p:nvGraphicFramePr>
        <p:xfrm>
          <a:off x="4564771" y="3419472"/>
          <a:ext cx="3948333" cy="3284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55F2823-B5C7-4206-AA35-17D4D403A05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3580220"/>
                  </p:ext>
                </p:extLst>
              </p:nvPr>
            </p:nvGraphicFramePr>
            <p:xfrm>
              <a:off x="440396" y="3429000"/>
              <a:ext cx="4124375" cy="32848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55F2823-B5C7-4206-AA35-17D4D403A0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96" y="3429000"/>
                <a:ext cx="4124375" cy="328480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9DE648-47BE-4256-8828-4BD712011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225993"/>
              </p:ext>
            </p:extLst>
          </p:nvPr>
        </p:nvGraphicFramePr>
        <p:xfrm>
          <a:off x="8112564" y="3419473"/>
          <a:ext cx="3948333" cy="3284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C17F2F-4773-4EC8-BC1F-A694A7718E71}"/>
              </a:ext>
            </a:extLst>
          </p:cNvPr>
          <p:cNvSpPr txBox="1"/>
          <p:nvPr/>
        </p:nvSpPr>
        <p:spPr>
          <a:xfrm>
            <a:off x="4079435" y="506501"/>
            <a:ext cx="403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91990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6BEADC-EF3A-4B84-A1ED-48FE938CF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37920"/>
              </p:ext>
            </p:extLst>
          </p:nvPr>
        </p:nvGraphicFramePr>
        <p:xfrm>
          <a:off x="280704" y="1086147"/>
          <a:ext cx="11630593" cy="4685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31342F-A55D-476A-A30E-E6BAA5FD1E4C}"/>
              </a:ext>
            </a:extLst>
          </p:cNvPr>
          <p:cNvSpPr txBox="1"/>
          <p:nvPr/>
        </p:nvSpPr>
        <p:spPr>
          <a:xfrm>
            <a:off x="4527550" y="562926"/>
            <a:ext cx="313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7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0171-7020-4944-AC1E-3D55A553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18ED-44E3-40DB-97F9-9A7ABE9E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Products seen bought together: </a:t>
            </a:r>
          </a:p>
          <a:p>
            <a:r>
              <a:rPr lang="en-US" dirty="0"/>
              <a:t>2 Pack Cami Top Black	2 Pack Cami Top White</a:t>
            </a:r>
          </a:p>
          <a:p>
            <a:r>
              <a:rPr lang="en-US" dirty="0"/>
              <a:t>2 Pack Cami Top Black	</a:t>
            </a:r>
            <a:r>
              <a:rPr lang="en-US" dirty="0" err="1"/>
              <a:t>Danah</a:t>
            </a:r>
            <a:endParaRPr lang="en-US" dirty="0"/>
          </a:p>
          <a:p>
            <a:r>
              <a:rPr lang="en-US" dirty="0"/>
              <a:t>2 Pack Cami Top Black	Suki Dot Dress</a:t>
            </a:r>
          </a:p>
          <a:p>
            <a:r>
              <a:rPr lang="en-US" dirty="0"/>
              <a:t>2 Pack Cami Top Nude	Alexa Jeans</a:t>
            </a:r>
          </a:p>
          <a:p>
            <a:r>
              <a:rPr lang="en-US" dirty="0"/>
              <a:t>2 Pack Cami Top Nude	Anime Wrap Dress</a:t>
            </a:r>
          </a:p>
          <a:p>
            <a:r>
              <a:rPr lang="en-US" dirty="0"/>
              <a:t>2 Pack Cami Top Nude	Original SWS</a:t>
            </a:r>
          </a:p>
          <a:p>
            <a:r>
              <a:rPr lang="en-US" dirty="0"/>
              <a:t>2 Pack Cami Top White	2 Pack Tank Top Black</a:t>
            </a:r>
          </a:p>
          <a:p>
            <a:r>
              <a:rPr lang="en-US" dirty="0"/>
              <a:t>2 Pack Cami Top White	Daisy Chain Top</a:t>
            </a:r>
          </a:p>
          <a:p>
            <a:r>
              <a:rPr lang="en-US" dirty="0"/>
              <a:t>2 Pack Cami Top White	</a:t>
            </a:r>
            <a:r>
              <a:rPr lang="en-US" dirty="0" err="1"/>
              <a:t>Elody</a:t>
            </a:r>
            <a:r>
              <a:rPr lang="en-US" dirty="0"/>
              <a:t> Mules</a:t>
            </a:r>
          </a:p>
          <a:p>
            <a:r>
              <a:rPr lang="en-US" dirty="0"/>
              <a:t>2 Pack Cami Top White	Tash Off-Shoulder Frill Sleeve Top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Not enough product combinations without expanding purchases with multiple product.(see Product Affinity.py for comments)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3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7A98-75C5-4796-8BF3-ED7AA501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Segmentation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E1B6-FB09-438A-B2AB-F378816E6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Spending score is calculated on groups of revenue per timestamp</a:t>
            </a:r>
          </a:p>
          <a:p>
            <a:r>
              <a:rPr lang="en-US" dirty="0"/>
              <a:t>Age is calculated from Birthday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refer MIQ-user-segmentation.py for procedure.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5BAACE3-2B51-40F8-8229-DE5789865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57200"/>
            <a:ext cx="7154348" cy="61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1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911-8D9F-4BE5-A5B5-2A9ED2FA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more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63C8-7DDA-4029-BEB6-F73DB7D1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Individual Targeting </a:t>
            </a:r>
          </a:p>
          <a:p>
            <a:pPr lvl="1"/>
            <a:r>
              <a:rPr lang="en-US" dirty="0"/>
              <a:t>Custom Affinity (Interests and Habits)</a:t>
            </a:r>
          </a:p>
          <a:p>
            <a:pPr lvl="1"/>
            <a:r>
              <a:rPr lang="en-US" dirty="0"/>
              <a:t>Intent (What they are actively researching/planning )</a:t>
            </a:r>
          </a:p>
          <a:p>
            <a:pPr lvl="1"/>
            <a:r>
              <a:rPr lang="en-US" dirty="0"/>
              <a:t>Remarketing (Interaction with business)</a:t>
            </a:r>
          </a:p>
          <a:p>
            <a:pPr lvl="1"/>
            <a:r>
              <a:rPr lang="en-US" dirty="0"/>
              <a:t>Collaborative Users (Users w\ Similar Interests )</a:t>
            </a:r>
          </a:p>
          <a:p>
            <a:pPr lvl="1"/>
            <a:r>
              <a:rPr lang="en-US" dirty="0"/>
              <a:t>Past Activity (Products on their Wishlist and Cart)</a:t>
            </a:r>
          </a:p>
          <a:p>
            <a:r>
              <a:rPr lang="en-US" dirty="0"/>
              <a:t>Product Recommendations</a:t>
            </a:r>
          </a:p>
          <a:p>
            <a:pPr lvl="1"/>
            <a:r>
              <a:rPr lang="en-US" dirty="0"/>
              <a:t>Product base filtering (Similar Products)</a:t>
            </a:r>
          </a:p>
          <a:p>
            <a:pPr lvl="1"/>
            <a:r>
              <a:rPr lang="en-US" dirty="0"/>
              <a:t>Collaborative filtering (Similar Users)</a:t>
            </a:r>
          </a:p>
          <a:p>
            <a:pPr lvl="2"/>
            <a:r>
              <a:rPr lang="en-US" dirty="0"/>
              <a:t>Model based (clustering users based on demographics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Memory based (associating users based on observed interaction)</a:t>
            </a:r>
          </a:p>
        </p:txBody>
      </p:sp>
    </p:spTree>
    <p:extLst>
      <p:ext uri="{BB962C8B-B14F-4D97-AF65-F5344CB8AC3E}">
        <p14:creationId xmlns:p14="http://schemas.microsoft.com/office/powerpoint/2010/main" val="284408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277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Arabic Typesetting</vt:lpstr>
      <vt:lpstr>Arial</vt:lpstr>
      <vt:lpstr>Calibri</vt:lpstr>
      <vt:lpstr>Calibri Light</vt:lpstr>
      <vt:lpstr>Office Theme</vt:lpstr>
      <vt:lpstr>Fashion retail  </vt:lpstr>
      <vt:lpstr>Overview of the brand's sales performance</vt:lpstr>
      <vt:lpstr>PowerPoint Presentation</vt:lpstr>
      <vt:lpstr>PowerPoint Presentation</vt:lpstr>
      <vt:lpstr>PowerPoint Presentation</vt:lpstr>
      <vt:lpstr>Product Affinity</vt:lpstr>
      <vt:lpstr>User Segmentation </vt:lpstr>
      <vt:lpstr>Targeting more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retail  </dc:title>
  <dc:creator>Prakash Pandey (International Supplier)</dc:creator>
  <cp:lastModifiedBy>Prakash Pandey (International Supplier)</cp:lastModifiedBy>
  <cp:revision>14</cp:revision>
  <dcterms:created xsi:type="dcterms:W3CDTF">2021-04-04T08:22:48Z</dcterms:created>
  <dcterms:modified xsi:type="dcterms:W3CDTF">2021-04-04T18:18:51Z</dcterms:modified>
</cp:coreProperties>
</file>