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E9A12E-DBF7-45B5-99A8-DA47DCB15771}">
  <a:tblStyle styleId="{A0E9A12E-DBF7-45B5-99A8-DA47DCB157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5" d="100"/>
          <a:sy n="95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303" y="709435"/>
            <a:ext cx="6477805" cy="1963916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303" y="2673351"/>
            <a:ext cx="6477804" cy="8033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43" y="246981"/>
            <a:ext cx="4457751" cy="2319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43295" y="101197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8116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2673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3532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702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6481709" y="2285187"/>
            <a:ext cx="3497580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4415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8525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5" y="1317097"/>
            <a:ext cx="6464295" cy="1537549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6875" y="2854647"/>
            <a:ext cx="646429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2881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90" y="718528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875" y="1624216"/>
            <a:ext cx="3483864" cy="2470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705" y="1628827"/>
            <a:ext cx="3483864" cy="2465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7462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75" y="71500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875" y="1627296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875" y="2230836"/>
            <a:ext cx="3483864" cy="1870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0753" y="1629886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0753" y="2228752"/>
            <a:ext cx="3483864" cy="186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7970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1563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F611-F123-47A0-AD49-BC5A06A2C8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7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19" y="714434"/>
            <a:ext cx="2456260" cy="1741632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500" y="714434"/>
            <a:ext cx="4509353" cy="33789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219" y="2456065"/>
            <a:ext cx="2456260" cy="1634189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844095" y="482598"/>
            <a:ext cx="7207758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1831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43" y="847135"/>
            <a:ext cx="4391154" cy="144315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185" y="2290291"/>
            <a:ext cx="4384865" cy="1572010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3975" y="4102393"/>
            <a:ext cx="4387204" cy="240092"/>
          </a:xfrm>
        </p:spPr>
        <p:txBody>
          <a:bodyPr/>
          <a:lstStyle>
            <a:lvl1pPr algn="l">
              <a:defRPr/>
            </a:lvl1pPr>
          </a:lstStyle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3975" y="238981"/>
            <a:ext cx="3658364" cy="240698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32596" y="103056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844095" y="482598"/>
            <a:ext cx="4409694" cy="116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40289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4589502"/>
            <a:ext cx="9144000" cy="5572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51577"/>
            <a:ext cx="9144000" cy="423526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459095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7703" y="714994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703" y="1628827"/>
            <a:ext cx="7202456" cy="247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4623" y="247778"/>
            <a:ext cx="188654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2DDD0-92EB-4AF1-856B-1B7243B8F22B}" type="datetimeFigureOut">
              <a:rPr lang="en-ID" smtClean="0"/>
              <a:t>05/11/2022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7703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8558" y="103056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362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69DA-D07F-88D4-1AFA-EC43D84D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41816"/>
            <a:ext cx="2477125" cy="599607"/>
          </a:xfrm>
        </p:spPr>
        <p:txBody>
          <a:bodyPr>
            <a:normAutofit fontScale="90000"/>
          </a:bodyPr>
          <a:lstStyle/>
          <a:p>
            <a:r>
              <a:rPr lang="en-US" err="1"/>
              <a:t>Kas</a:t>
            </a:r>
            <a:r>
              <a:rPr lang="en-US"/>
              <a:t>.Kita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B0DF9-00E4-3E6A-A410-43C3D5335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6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24CA-F114-FE86-0257-F104B183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294F-4682-C13D-1B15-9AD29595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sebauh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rt 03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 </a:t>
            </a:r>
            <a:r>
              <a:rPr lang="en-ID" dirty="0" err="1"/>
              <a:t>kebersihan</a:t>
            </a:r>
            <a:r>
              <a:rPr lang="en-ID" dirty="0"/>
              <a:t>, </a:t>
            </a:r>
            <a:r>
              <a:rPr lang="en-ID" dirty="0" err="1"/>
              <a:t>keamanan</a:t>
            </a:r>
            <a:r>
              <a:rPr lang="en-ID" dirty="0"/>
              <a:t>, dan </a:t>
            </a:r>
            <a:r>
              <a:rPr lang="en-ID" dirty="0" err="1"/>
              <a:t>jalan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segala</a:t>
            </a:r>
            <a:r>
              <a:rPr lang="en-ID" dirty="0"/>
              <a:t> </a:t>
            </a:r>
            <a:r>
              <a:rPr lang="en-ID" dirty="0" err="1"/>
              <a:t>aktifitas</a:t>
            </a:r>
            <a:r>
              <a:rPr lang="en-ID" dirty="0"/>
              <a:t> yang </a:t>
            </a:r>
            <a:r>
              <a:rPr lang="en-ID" dirty="0" err="1"/>
              <a:t>berhubungan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dana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membiayai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yang </a:t>
            </a:r>
            <a:r>
              <a:rPr lang="en-ID" dirty="0" err="1"/>
              <a:t>bersih</a:t>
            </a:r>
            <a:r>
              <a:rPr lang="en-ID" dirty="0"/>
              <a:t>, </a:t>
            </a:r>
            <a:r>
              <a:rPr lang="en-ID" dirty="0" err="1"/>
              <a:t>keamanan</a:t>
            </a:r>
            <a:r>
              <a:rPr lang="en-ID" dirty="0"/>
              <a:t> yang </a:t>
            </a:r>
            <a:r>
              <a:rPr lang="en-ID" dirty="0" err="1"/>
              <a:t>aman</a:t>
            </a:r>
            <a:r>
              <a:rPr lang="en-ID" dirty="0"/>
              <a:t>, dan </a:t>
            </a:r>
            <a:r>
              <a:rPr lang="en-ID" dirty="0" err="1"/>
              <a:t>jalan</a:t>
            </a:r>
            <a:r>
              <a:rPr lang="en-ID" dirty="0"/>
              <a:t> yang </a:t>
            </a:r>
            <a:r>
              <a:rPr lang="en-ID" dirty="0" err="1"/>
              <a:t>bagus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efsien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di mana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mengelolah</a:t>
            </a:r>
            <a:r>
              <a:rPr lang="en-ID" dirty="0"/>
              <a:t> </a:t>
            </a:r>
            <a:r>
              <a:rPr lang="en-ID" dirty="0" err="1"/>
              <a:t>keungan</a:t>
            </a:r>
            <a:r>
              <a:rPr lang="en-ID" dirty="0"/>
              <a:t> di </a:t>
            </a:r>
            <a:r>
              <a:rPr lang="en-ID"/>
              <a:t>rt 03.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878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FBE7-CAFB-C2B8-35B8-1CB8A1ED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Fitur - Fitur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E325-F7DA-390C-82AA-136F845A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03" y="1628827"/>
            <a:ext cx="6393538" cy="2470932"/>
          </a:xfrm>
        </p:spPr>
        <p:txBody>
          <a:bodyPr/>
          <a:lstStyle/>
          <a:p>
            <a:r>
              <a:rPr lang="en-US" dirty="0"/>
              <a:t>Masuk</a:t>
            </a:r>
          </a:p>
          <a:p>
            <a:r>
              <a:rPr lang="en-US" dirty="0"/>
              <a:t>Daftar</a:t>
            </a:r>
          </a:p>
          <a:p>
            <a:r>
              <a:rPr lang="en-US" dirty="0" err="1"/>
              <a:t>Tagihan</a:t>
            </a:r>
            <a:endParaRPr lang="en-US" dirty="0"/>
          </a:p>
          <a:p>
            <a:r>
              <a:rPr lang="en-US" dirty="0" err="1"/>
              <a:t>Berita</a:t>
            </a:r>
            <a:endParaRPr lang="en-US" dirty="0"/>
          </a:p>
          <a:p>
            <a:r>
              <a:rPr lang="en-US" dirty="0"/>
              <a:t>Daftar </a:t>
            </a:r>
            <a:r>
              <a:rPr lang="en-US" dirty="0" err="1"/>
              <a:t>Tetangga</a:t>
            </a:r>
            <a:r>
              <a:rPr lang="en-US" dirty="0"/>
              <a:t>				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958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11D1-8BF9-6B5A-AB68-ECE6A807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Teknologi</a:t>
            </a:r>
            <a:r>
              <a:rPr lang="en-US" dirty="0"/>
              <a:t> / Library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B648-8409-CC09-2FDF-6D39D8E7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font 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style </a:t>
            </a:r>
            <a:r>
              <a:rPr lang="en-US" dirty="0" err="1"/>
              <a:t>dalam</a:t>
            </a:r>
            <a:r>
              <a:rPr lang="en-US" dirty="0"/>
              <a:t> font</a:t>
            </a:r>
          </a:p>
          <a:p>
            <a:r>
              <a:rPr lang="en-US" dirty="0" err="1"/>
              <a:t>Flutter_svg</a:t>
            </a:r>
            <a:r>
              <a:rPr lang="en-US" dirty="0"/>
              <a:t> 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icon</a:t>
            </a:r>
          </a:p>
          <a:p>
            <a:r>
              <a:rPr lang="en-US" dirty="0"/>
              <a:t>Email validator 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memvalidasi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email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r>
              <a:rPr lang="en-US" dirty="0"/>
              <a:t>Provider : state management flutter</a:t>
            </a:r>
          </a:p>
          <a:p>
            <a:r>
              <a:rPr lang="en-US" dirty="0"/>
              <a:t>http :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sebaliknya</a:t>
            </a:r>
            <a:endParaRPr lang="en-US" dirty="0"/>
          </a:p>
          <a:p>
            <a:r>
              <a:rPr lang="en-US" dirty="0" err="1"/>
              <a:t>Dio</a:t>
            </a:r>
            <a:r>
              <a:rPr lang="en-US" dirty="0"/>
              <a:t> : hamper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http,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spesifik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363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AABF-9CDC-FF95-1D3A-648F8724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4297-C63F-ECFF-A2B5-DA8965EC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7329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141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Gallery</vt:lpstr>
      <vt:lpstr>Kas.Kita</vt:lpstr>
      <vt:lpstr>Latar Belakang</vt:lpstr>
      <vt:lpstr>Fitur - Fitur</vt:lpstr>
      <vt:lpstr>Teknologi / Library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 Kas RT</dc:title>
  <cp:lastModifiedBy>xfellz</cp:lastModifiedBy>
  <cp:revision>7</cp:revision>
  <dcterms:modified xsi:type="dcterms:W3CDTF">2022-11-05T14:53:13Z</dcterms:modified>
</cp:coreProperties>
</file>