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3" r:id="rId2"/>
    <p:sldId id="265" r:id="rId3"/>
    <p:sldId id="266" r:id="rId4"/>
    <p:sldId id="267" r:id="rId5"/>
    <p:sldId id="270" r:id="rId6"/>
    <p:sldId id="264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9322-A9E7-41ED-8D98-B2EDE8F4F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26FC1-A313-4256-B9E9-EEE8DA108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FD292-022A-47F6-A80C-E910739E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27-Dec-21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25210-ABF6-4164-9886-E8E26C9E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F64FF-CA6A-4B6A-A49F-FAB95EC0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8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31CE-880A-4151-9ACB-2884641AA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9ABD0-E4E1-4B36-B17F-0E407D0B4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605DC-1A49-47AE-A1AE-CA076E58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27-Dec-21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65D64-498E-4262-9CEC-C79EE4B1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4EE6F-301E-4CE2-BBB4-84991DE8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0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26F5E-431F-4457-8673-617BC638F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EF3AA-54B1-4AC1-87EF-508ADD956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4CAA5-7324-4F36-A791-9749DCED5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27-Dec-21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89598-1A64-4CEB-B50C-F9249A05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FD23A-3A61-4018-9E80-292CC28D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9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6F9D-F36D-4332-AEA9-98282D36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2C8F4-4CCB-4EE2-B388-D8D647E38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0F6E1-BBCB-4E7D-BEC3-83985F01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27-Dec-21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120D1-0C03-42F9-B92B-CDFAAB16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25116-E52A-4655-A678-74EB0C3D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3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CF94-7886-4415-AA91-A351EA474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7AE92-F988-4401-AEFB-F52F725EF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35283-BD41-4DDB-B543-6823CF3B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27-Dec-21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BF049-27EA-4E56-A2A1-1B46A646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263AB-04CB-47FD-887C-16C944F1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3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D7D8-F47E-4314-94B4-7657DAE0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CFCE2-B74D-4E55-A156-DFE98E876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3EAD5-D663-4518-9E8B-68C628777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93C22-2E9F-4A1A-A4F6-80D93B71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27-Dec-21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CB0E6-E910-43E1-8C7D-ECA607E94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2A88B-24CC-4F0C-A562-E4DF18A8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3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9415-7AEF-4757-B3C8-399836F4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DD8E9-988E-4C90-AD90-E6FBA747E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53BA0-17B9-4B7C-AECC-675559676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5D284-B1F4-4232-BD0B-41D614D12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DFE99-92A0-40F7-8ECA-7DFC23275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C38E2-73F0-4BD1-9CBD-13770E84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27-Dec-21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749D2C-82E6-489B-B56E-CDC4EE7D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6DD8F8-1F95-4ABA-BA35-8E8F0541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3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7E26-7275-4721-A829-18ED20D6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45015-DE1B-4002-8A44-4CBE064E2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27-Dec-21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F81CB-802D-45D9-92C1-D4A76D7B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96740-1B86-4B70-9083-D14F4AE2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3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40F21A-C14D-4057-960D-28D4DD98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27-Dec-21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B5BDB-D35C-44AF-A92A-A7A2616A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5F43C-846B-4A22-BB23-247E82CD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9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BE80-ECAE-4DF0-9891-B8D1F367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BE5F2-6F2C-4000-8E71-556F4C144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EEBC4-BC62-41C4-84C6-CA1A494FC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B2BBF-A8CB-42B9-B4BB-958227F3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27-Dec-21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4AFB4-2886-42C4-A935-B7359C59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05D43-A503-4BE9-BD2C-72A60166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4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17E87-044A-41C8-8E95-16B70CBD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E435F2-CC01-4EE9-99EB-F0D6C393F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ED95B-62A1-41B1-A5C6-741950DA4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A75B3-2D47-46EC-B5C3-E511B5C5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27-Dec-21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27610-9A9C-4544-917B-C5A1F875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73E48-4B87-4A83-B2BB-0F79222E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9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66DD3-0146-4407-AAE6-8CD74611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9A48C-0B85-4304-8461-C2CC7A9B0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A624A-262B-41E1-A0C8-104082B1A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FF788-DE0F-49C3-BCB8-464A8D18D93D}" type="datetimeFigureOut">
              <a:rPr lang="en-US" smtClean="0"/>
              <a:t>27-Dec-21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B19A7-72A4-443F-B62F-CF335B629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AE6CE-0A2C-429A-9DF7-271A17668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54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Consumer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Channels ships with generic consumers that wrap common functionality up so you don’t need to rewrite it, specifically for HTTP and WebSocket handling.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WebsocketConsumer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AsyncWebsocketConsumer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JsonWebsocketConsumer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AsyncJsonWebsocketConsumer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63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JsonWebsocketConsumer</a:t>
            </a:r>
            <a:endParaRPr lang="en-US" sz="5333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works like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WebsocketConsumer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except it will auto-encode and decode to JSON sent as WebSocket text frames.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channels.generic.websocket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JsonWebsocketConsumer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MyJsonWebsocketConsumer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JsonWebsocketConsumer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pass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41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JsonWebsocketConsumer</a:t>
            </a:r>
            <a:endParaRPr lang="en-US" sz="5333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connect(self) – This handler is called when client initially opens a connection and is about to finish the WebSocket handshake.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receive_json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content, **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This handler is called when data received from Client. This method must take a single argument,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that is the decoded JSON object.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disconnect(self,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close_code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This handler is called when either connection to the client is lost, either from the client closing the connection, the server closing the connection, or loss of the socket.</a:t>
            </a:r>
          </a:p>
        </p:txBody>
      </p:sp>
    </p:spTree>
    <p:extLst>
      <p:ext uri="{BB962C8B-B14F-4D97-AF65-F5344CB8AC3E}">
        <p14:creationId xmlns:p14="http://schemas.microsoft.com/office/powerpoint/2010/main" val="205144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JsonWebsocketConsumer</a:t>
            </a:r>
            <a:endParaRPr lang="en-US" sz="5333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accept() – This is used to accept the connection.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accept(“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supprotocol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 – This is used to accept the connection and specify a chosen subprotocol.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close() – This is used to reject the connection.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close(code=4123) – This is used to reject connection with custom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 code.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send_json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(content) – This is used to Encode the given content as JSON and send it to the client.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82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JsonWebsocketConsumer</a:t>
            </a:r>
            <a:endParaRPr lang="en-US" sz="5333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MyJsonWebsocketConsumer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JsonWebsocketConsumer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def connect(self):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print('WebSocket Connected...')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self.accept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receive_json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content, **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print(‘Message Received from Client...', content)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self.send_json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message’:”Message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sent to Client"})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 disconnect(self,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close_code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Disconnect...',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close_code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502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AsyncJsonWebsocketConsumer</a:t>
            </a:r>
            <a:endParaRPr lang="en-US" sz="5333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has the exact same methods and signature 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JsonWebsocketConsumer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everything is async, and the functions you need to write have to be as well.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channels.generic.websocket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AsyncJsonWebsocketConsumer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MyAsyncJsonWebsocketConsumer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AsyncJsonWebsocketConsumer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pass</a:t>
            </a:r>
          </a:p>
        </p:txBody>
      </p:sp>
    </p:spTree>
    <p:extLst>
      <p:ext uri="{BB962C8B-B14F-4D97-AF65-F5344CB8AC3E}">
        <p14:creationId xmlns:p14="http://schemas.microsoft.com/office/powerpoint/2010/main" val="357565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AsyncJsonWebsocketConsumer</a:t>
            </a:r>
            <a:endParaRPr lang="en-US" sz="5333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MyAsyncJsonWebsocketConsumer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AsyncJsonWebsocketConsumer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 connect(self):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print('WebSocket Connected...')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self.accept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receive_json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content, **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print(' Message Received from Client...', content)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self.send_json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({'message':" Message sent to Client "})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 disconnect(self,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close_code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Disconnect...',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close_code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087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463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Generic Consumer</vt:lpstr>
      <vt:lpstr>JsonWebsocketConsumer</vt:lpstr>
      <vt:lpstr>JsonWebsocketConsumer</vt:lpstr>
      <vt:lpstr>JsonWebsocketConsumer</vt:lpstr>
      <vt:lpstr>JsonWebsocketConsumer</vt:lpstr>
      <vt:lpstr>AsyncJsonWebsocketConsumer</vt:lpstr>
      <vt:lpstr>AsyncJsonWebsocketConsumer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View Controller (MVC)</dc:title>
  <dc:creator>RK</dc:creator>
  <cp:lastModifiedBy>R</cp:lastModifiedBy>
  <cp:revision>94</cp:revision>
  <dcterms:created xsi:type="dcterms:W3CDTF">2020-01-16T07:27:06Z</dcterms:created>
  <dcterms:modified xsi:type="dcterms:W3CDTF">2021-12-27T13:06:03Z</dcterms:modified>
</cp:coreProperties>
</file>