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Channels extends Django's abilities beyond HTTP - to handle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chat protocols, IoT protocols, and more.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give you the choice to handle other connections in either a synchronous or asynchronous style.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integrations with Django’s auth system, session system, and more, making it easier than ever to extend your HTTP-only project to other protocols.</a:t>
            </a: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Install/Uninstall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using pip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pip install channels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using pip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pip uninstall channels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Channels to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‘channels’,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43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asgi.py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channels.routing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ProtocolTypeRouter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ProtocolTypeRouter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"http":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get_asgi_application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Just HTTP for now. (We can add other protocols later.)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339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ProtocolTypeRouter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ProtocolTypeRouter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lets you dispatch to one of a number of other ASGI applications based on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present in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will define a fixed type value that their scope contains, so you can use this to distinguish between incoming connection types.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ProtocolTypeRouter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the top level of your ASGI application stack and the main entry in your routing file.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 single argument - a dictionary mapping type names to ASGI applications that serve them: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ProtocolTypeRouter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"http":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some_other_app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settings.py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ASGI_APPLICATION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myproject.asgi.application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8501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259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Django Channels</vt:lpstr>
      <vt:lpstr>Requirements</vt:lpstr>
      <vt:lpstr>How to Install/Uninstall Channels</vt:lpstr>
      <vt:lpstr>Adding Channels to Django Project</vt:lpstr>
      <vt:lpstr>Configuring asgi.py</vt:lpstr>
      <vt:lpstr>ProtocolTypeRouter</vt:lpstr>
      <vt:lpstr>Configuring settings.py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26</cp:revision>
  <dcterms:created xsi:type="dcterms:W3CDTF">2020-01-16T07:27:06Z</dcterms:created>
  <dcterms:modified xsi:type="dcterms:W3CDTF">2021-12-13T10:53:58Z</dcterms:modified>
</cp:coreProperties>
</file>