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consumer is the basic unit of Channels code. Consumers are like Django views.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do following things in particular: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your code as a series of functions to be called whenever an event happens, rather than making you write an event loop.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you to write synchronous or async code and deals with handoffs and threading for you.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Consumers:-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122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consumer is a subclass of either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run your code synchronously in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app/consumers.py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print('WebSocket Connect...')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websocket_receive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Received...')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websocket_disconnect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Disconnect...')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C40762-3D61-4370-A034-B4EFE5307AAF}"/>
              </a:ext>
            </a:extLst>
          </p:cNvPr>
          <p:cNvSpPr/>
          <p:nvPr/>
        </p:nvSpPr>
        <p:spPr>
          <a:xfrm>
            <a:off x="5261677" y="3629437"/>
            <a:ext cx="6096000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spAutoFit/>
          </a:bodyPr>
          <a:lstStyle/>
          <a:p>
            <a:r>
              <a:rPr lang="en-IN" dirty="0"/>
              <a:t>This handler is called when client initially opens a connection and is about to finish the WebSocket handshake.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66420-469B-41DC-8C02-ADBED0AFD169}"/>
              </a:ext>
            </a:extLst>
          </p:cNvPr>
          <p:cNvSpPr/>
          <p:nvPr/>
        </p:nvSpPr>
        <p:spPr>
          <a:xfrm>
            <a:off x="5261677" y="4720799"/>
            <a:ext cx="5132815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n-IN" dirty="0"/>
              <a:t>This handler is called when data received from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FE288-B76D-409C-B76C-6C2370404C05}"/>
              </a:ext>
            </a:extLst>
          </p:cNvPr>
          <p:cNvSpPr/>
          <p:nvPr/>
        </p:nvSpPr>
        <p:spPr>
          <a:xfrm>
            <a:off x="5261677" y="5495054"/>
            <a:ext cx="6096000" cy="92333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spAutoFit/>
          </a:bodyPr>
          <a:lstStyle/>
          <a:p>
            <a:r>
              <a:rPr lang="en-IN" dirty="0"/>
              <a:t>This handler is called when either connection to the client is lost, either from the client closing the connection, the server closing the connection, or loss of the socket.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E83798-31B4-40EA-B8C6-3F5AE1553620}"/>
              </a:ext>
            </a:extLst>
          </p:cNvPr>
          <p:cNvCxnSpPr/>
          <p:nvPr/>
        </p:nvCxnSpPr>
        <p:spPr>
          <a:xfrm flipH="1" flipV="1">
            <a:off x="4185138" y="3750379"/>
            <a:ext cx="1076539" cy="2198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C981F-5A18-435B-BAA3-F244C6A9E3B8}"/>
              </a:ext>
            </a:extLst>
          </p:cNvPr>
          <p:cNvCxnSpPr/>
          <p:nvPr/>
        </p:nvCxnSpPr>
        <p:spPr>
          <a:xfrm flipH="1" flipV="1">
            <a:off x="4106008" y="4779079"/>
            <a:ext cx="1155669" cy="140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A01C2-8411-4FB0-B9F3-E025250E58B0}"/>
              </a:ext>
            </a:extLst>
          </p:cNvPr>
          <p:cNvCxnSpPr>
            <a:cxnSpLocks/>
          </p:cNvCxnSpPr>
          <p:nvPr/>
        </p:nvCxnSpPr>
        <p:spPr>
          <a:xfrm flipH="1">
            <a:off x="4528038" y="5956719"/>
            <a:ext cx="7336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expect you to write async-capable code.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app/consumers.py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MyAsyncConsumer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async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print('WebSocket Connect...')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async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websocket_receive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Received...')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async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websocket_disconnect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Disconnect...')</a:t>
            </a:r>
          </a:p>
        </p:txBody>
      </p:sp>
    </p:spTree>
    <p:extLst>
      <p:ext uri="{BB962C8B-B14F-4D97-AF65-F5344CB8AC3E}">
        <p14:creationId xmlns:p14="http://schemas.microsoft.com/office/powerpoint/2010/main" val="24996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298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Consumers</vt:lpstr>
      <vt:lpstr>Creating Consumers</vt:lpstr>
      <vt:lpstr>Creating Consumers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64</cp:revision>
  <dcterms:created xsi:type="dcterms:W3CDTF">2020-01-16T07:27:06Z</dcterms:created>
  <dcterms:modified xsi:type="dcterms:W3CDTF">2021-12-23T12:20:25Z</dcterms:modified>
</cp:coreProperties>
</file>