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9322-A9E7-41ED-8D98-B2EDE8F4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26FC1-A313-4256-B9E9-EEE8DA10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D292-022A-47F6-A80C-E910739E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5210-ABF6-4164-9886-E8E26C9E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64FF-CA6A-4B6A-A49F-FAB95EC0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1CE-880A-4151-9ACB-2884641A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9ABD0-E4E1-4B36-B17F-0E407D0B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05DC-1A49-47AE-A1AE-CA076E58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5D64-498E-4262-9CEC-C79EE4B1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EE6F-301E-4CE2-BBB4-84991DE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26F5E-431F-4457-8673-617BC638F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EF3AA-54B1-4AC1-87EF-508ADD956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CAA5-7324-4F36-A791-9749DCE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9598-1A64-4CEB-B50C-F9249A05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D23A-3A61-4018-9E80-292CC28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6F9D-F36D-4332-AEA9-98282D36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C8F4-4CCB-4EE2-B388-D8D647E3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F6E1-BBCB-4E7D-BEC3-83985F01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20D1-0C03-42F9-B92B-CDFAAB16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5116-E52A-4655-A678-74EB0C3D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CF94-7886-4415-AA91-A351EA47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AE92-F988-4401-AEFB-F52F725E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5283-BD41-4DDB-B543-6823CF3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F049-27EA-4E56-A2A1-1B46A646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63AB-04CB-47FD-887C-16C944F1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D7D8-F47E-4314-94B4-7657DAE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FCE2-B74D-4E55-A156-DFE98E87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3EAD5-D663-4518-9E8B-68C62877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93C22-2E9F-4A1A-A4F6-80D93B71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B0E6-E910-43E1-8C7D-ECA607E9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2A88B-24CC-4F0C-A562-E4DF18A8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415-7AEF-4757-B3C8-399836F4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DD8E9-988E-4C90-AD90-E6FBA747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53BA0-17B9-4B7C-AECC-67555967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5D284-B1F4-4232-BD0B-41D614D12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DFE99-92A0-40F7-8ECA-7DFC2327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C38E2-73F0-4BD1-9CBD-13770E84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49D2C-82E6-489B-B56E-CDC4EE7D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DD8F8-1F95-4ABA-BA35-8E8F054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7E26-7275-4721-A829-18ED20D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5015-DE1B-4002-8A44-4CBE064E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F81CB-802D-45D9-92C1-D4A76D7B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6740-1B86-4B70-9083-D14F4AE2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0F21A-C14D-4057-960D-28D4DD98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B5BDB-D35C-44AF-A92A-A7A2616A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5F43C-846B-4A22-BB23-247E82CD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BE80-ECAE-4DF0-9891-B8D1F367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E5F2-6F2C-4000-8E71-556F4C14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EEBC4-BC62-41C4-84C6-CA1A494F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B2BBF-A8CB-42B9-B4BB-958227F3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4AFB4-2886-42C4-A935-B7359C59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5D43-A503-4BE9-BD2C-72A60166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7E87-044A-41C8-8E95-16B70CBD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435F2-CC01-4EE9-99EB-F0D6C393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ED95B-62A1-41B1-A5C6-741950DA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75B3-2D47-46EC-B5C3-E511B5C5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7610-9A9C-4544-917B-C5A1F875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73E48-4B87-4A83-B2BB-0F79222E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66DD3-0146-4407-AAE6-8CD74611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9A48C-0B85-4304-8461-C2CC7A9B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624A-262B-41E1-A0C8-104082B1A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F788-DE0F-49C3-BCB8-464A8D18D93D}" type="datetimeFigureOut">
              <a:rPr lang="en-US" smtClean="0"/>
              <a:t>23-Dec-21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19A7-72A4-443F-B62F-CF335B62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E6CE-0A2C-429A-9DF7-271A1766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provides routing classes that allow you to combine and stack your consumers (and any other valid ASGI application) to dispatch based on what the connection is.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call 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as_asgi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routing our consumers.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returns an ASGI wrapper application that will instantiate a new consumer instance for each connection or scope.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similar to Django’s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as_view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which plays the same role for per-request instances of class-based views.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routing.py File then write 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patterns inside this file.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asgi.py file and mentioned your routing.py file</a:t>
            </a: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app/routing.py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django.urls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path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. import consumers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websocket_urlpatterns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consumers.MySyncConsumer.as_asgi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6521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3066"/>
            <a:ext cx="10718805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gs3/asgi.py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channels.routing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ProtocolTypeRouter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URLRouter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app.routing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ProtocolTypeRouter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‘http’: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get_asgi_application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URLRouter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app.routing.websocket_urlpatterns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9968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168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Routing</vt:lpstr>
      <vt:lpstr>Routing</vt:lpstr>
      <vt:lpstr>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(MVC)</dc:title>
  <dc:creator>RK</dc:creator>
  <cp:lastModifiedBy>R</cp:lastModifiedBy>
  <cp:revision>60</cp:revision>
  <dcterms:created xsi:type="dcterms:W3CDTF">2020-01-16T07:27:06Z</dcterms:created>
  <dcterms:modified xsi:type="dcterms:W3CDTF">2021-12-23T15:33:38Z</dcterms:modified>
</cp:coreProperties>
</file>