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64" r:id="rId3"/>
    <p:sldId id="265" r:id="rId4"/>
    <p:sldId id="270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9322-A9E7-41ED-8D98-B2EDE8F4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6FC1-A313-4256-B9E9-EEE8DA10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D292-022A-47F6-A80C-E910739E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24-Dec-21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5210-ABF6-4164-9886-E8E26C9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64FF-CA6A-4B6A-A49F-FAB95EC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CE-880A-4151-9ACB-2884641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BD0-E4E1-4B36-B17F-0E407D0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05DC-1A49-47AE-A1AE-CA076E58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24-Dec-21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5D64-498E-4262-9CEC-C79EE4B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EE6F-301E-4CE2-BBB4-84991DE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6F5E-431F-4457-8673-617BC638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EF3AA-54B1-4AC1-87EF-508ADD9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CAA5-7324-4F36-A791-9749DC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24-Dec-21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9598-1A64-4CEB-B50C-F9249A0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D23A-3A61-4018-9E80-292CC28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6F9D-F36D-4332-AEA9-98282D36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C8F4-4CCB-4EE2-B388-D8D647E3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F6E1-BBCB-4E7D-BEC3-83985F01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24-Dec-21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20D1-0C03-42F9-B92B-CDFAAB16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5116-E52A-4655-A678-74EB0C3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CF94-7886-4415-AA91-A351EA47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AE92-F988-4401-AEFB-F52F725E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283-BD41-4DDB-B543-6823CF3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24-Dec-21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F049-27EA-4E56-A2A1-1B46A64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63AB-04CB-47FD-887C-16C944F1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D7D8-F47E-4314-94B4-7657DAE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FCE2-B74D-4E55-A156-DFE98E87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EAD5-D663-4518-9E8B-68C62877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3C22-2E9F-4A1A-A4F6-80D93B71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24-Dec-21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B0E6-E910-43E1-8C7D-ECA607E9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2A88B-24CC-4F0C-A562-E4DF18A8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415-7AEF-4757-B3C8-399836F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D8E9-988E-4C90-AD90-E6FBA747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53BA0-17B9-4B7C-AECC-67555967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D284-B1F4-4232-BD0B-41D614D1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FE99-92A0-40F7-8ECA-7DFC2327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38E2-73F0-4BD1-9CBD-13770E8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24-Dec-21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49D2C-82E6-489B-B56E-CDC4EE7D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DD8F8-1F95-4ABA-BA35-8E8F05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E26-7275-4721-A829-18ED20D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5015-DE1B-4002-8A44-4CBE064E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24-Dec-21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F81CB-802D-45D9-92C1-D4A76D7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6740-1B86-4B70-9083-D14F4AE2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F21A-C14D-4057-960D-28D4DD98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24-Dec-21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5BDB-D35C-44AF-A92A-A7A2616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F43C-846B-4A22-BB23-247E82CD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E80-ECAE-4DF0-9891-B8D1F367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5F2-6F2C-4000-8E71-556F4C14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EBC4-BC62-41C4-84C6-CA1A494F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B2BBF-A8CB-42B9-B4BB-958227F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24-Dec-21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AFB4-2886-42C4-A935-B7359C59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5D43-A503-4BE9-BD2C-72A60166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7E87-044A-41C8-8E95-16B70CBD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435F2-CC01-4EE9-99EB-F0D6C393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ED95B-62A1-41B1-A5C6-741950DA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75B3-2D47-46EC-B5C3-E511B5C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24-Dec-21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7610-9A9C-4544-917B-C5A1F87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73E48-4B87-4A83-B2BB-0F79222E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66DD3-0146-4407-AAE6-8CD74611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48C-0B85-4304-8461-C2CC7A9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624A-262B-41E1-A0C8-104082B1A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788-DE0F-49C3-BCB8-464A8D18D93D}" type="datetimeFigureOut">
              <a:rPr lang="en-US" smtClean="0"/>
              <a:t>24-Dec-21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19A7-72A4-443F-B62F-CF335B62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E6CE-0A2C-429A-9DF7-271A1766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consumer is the basic unit of Channels code. Consumers are like Django views.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do a following things in particular: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your code as a series of functions to be called whenever an event happens, rather than making you write an event loop.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you to write synchronous or async code and deals with handoffs and threading for you.</a:t>
            </a:r>
          </a:p>
        </p:txBody>
      </p:sp>
    </p:spTree>
    <p:extLst>
      <p:ext uri="{BB962C8B-B14F-4D97-AF65-F5344CB8AC3E}">
        <p14:creationId xmlns:p14="http://schemas.microsoft.com/office/powerpoint/2010/main" val="9646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401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consumer is a subclass of either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run your code synchronously in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threadpool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app/consumers.py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channels.consumer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SyncConsumer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MySyncConsumer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"type":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websocket.accept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})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websocket_receive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print(“Message received from Client”, event[‘text’])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"type":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websocket.send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"text": “Message Sent to Client”,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websocket_disconnect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raise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6521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expect you to write async-capable code.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app/consumers.py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channels.consumer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AsyncConsumer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MyAsyncConsumer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async 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await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"type":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websocket.accept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})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async 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websocket_receive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print(“Message received from Client”, event[‘text’])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await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"type":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websocket.send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"text": “Message sent to Client”,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async 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websocket_disconnect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raise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StopConsumer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8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websocket_connect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(self, event) – This handler is called when client initially opens a connection and is about to finish the WebSocket handshake.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websocket_received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(self, event) – This handler is called when data received from Client.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websocket_disconnect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(self, event) – This handler is called when either connection to the client is lost, either from the client closing the connection, the server closing the connection, or loss of the socket. </a:t>
            </a:r>
          </a:p>
        </p:txBody>
      </p:sp>
    </p:spTree>
    <p:extLst>
      <p:ext uri="{BB962C8B-B14F-4D97-AF65-F5344CB8AC3E}">
        <p14:creationId xmlns:p14="http://schemas.microsoft.com/office/powerpoint/2010/main" val="18604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are structured around a series of named methods corresponding to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of the messages they are going to receive, with any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websocket.connect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is handled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websocket_connect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- receive event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to the application when the client initially opens a connection and is about to finish the WebSocket handshake.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“type”: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websocket.connect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- send event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by the application when it wishes to accept an incoming connection.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“type”:"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websocket.accept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subprotocol”:None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“headers”:[name, value] Where name is header name and value us header value.</a:t>
            </a:r>
          </a:p>
        </p:txBody>
      </p:sp>
    </p:spTree>
    <p:extLst>
      <p:ext uri="{BB962C8B-B14F-4D97-AF65-F5344CB8AC3E}">
        <p14:creationId xmlns:p14="http://schemas.microsoft.com/office/powerpoint/2010/main" val="323975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- receive event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to the application when a data message is received from the client.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“type”:"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websocket.receive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“bytes”: None. The message content, if it was binary mode, or None. Optional; if missing, it is equivalent to None.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“text”: None. The message content, if it was text mode, or None. Optional; if missing, it is equivalent to None.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- send event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by the application to send a data message to the client.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“type”:"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websocket.send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“bytes”: None. The Binary message content, if it was binary mode, or None. Optional; if missing, it is equivalent to None.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“text”: None. The Text message content, if it was text mode, or None. Optional; if missing, it is equivalent to None.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6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 - receive event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to the application when either connection to the client is lost, either from the client closing the connection, the server closing the connection, or loss of the socket.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“type”: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websocket.disconnect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“code”: The WebSocket close code in int, as per the WebSocket spec.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- send event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by the application to tell the server to close the connection.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“type”: 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“code”: The WebSocket close code in int, as per the WebSocket spec. Optional; if missing defaults to 1000.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“reason”: “no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need”A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reason given for the closure, can be any string. Optional; if missing or None default is empty string.</a:t>
            </a:r>
          </a:p>
        </p:txBody>
      </p:sp>
    </p:spTree>
    <p:extLst>
      <p:ext uri="{BB962C8B-B14F-4D97-AF65-F5344CB8AC3E}">
        <p14:creationId xmlns:p14="http://schemas.microsoft.com/office/powerpoint/2010/main" val="13105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830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Consumers</vt:lpstr>
      <vt:lpstr>Creating Consumers</vt:lpstr>
      <vt:lpstr>Creating Consumers</vt:lpstr>
      <vt:lpstr>Consumers</vt:lpstr>
      <vt:lpstr>Consumers</vt:lpstr>
      <vt:lpstr>Events</vt:lpstr>
      <vt:lpstr>Events</vt:lpstr>
      <vt:lpstr>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RK</dc:creator>
  <cp:lastModifiedBy>R</cp:lastModifiedBy>
  <cp:revision>76</cp:revision>
  <dcterms:created xsi:type="dcterms:W3CDTF">2020-01-16T07:27:06Z</dcterms:created>
  <dcterms:modified xsi:type="dcterms:W3CDTF">2021-12-24T05:07:44Z</dcterms:modified>
</cp:coreProperties>
</file>