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WebSocket object provides the API for creating and managing a WebSocket connection to a server, as well as for sending and receiving data on the connection.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 WebSocket, use the WebSocket() constructor.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new WebSocket('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://127.0.0.1:8000/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/’);</a:t>
            </a: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send() –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WebSocket.send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enqueues the specified data to be transmitted to the server over the WebSocket connection, increasing the value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bufferedAmount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number of bytes needed to contain the data.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can't be sent, the socket is closed automatically.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browser will throw an exception if you call send() when the connection is in the CONNECTING state.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call send() when the connection is in the CLOSING or CLOSED states, the browser will silently discard the data.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ws.send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ws.send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(“Hello”)</a:t>
            </a:r>
          </a:p>
        </p:txBody>
      </p:sp>
    </p:spTree>
    <p:extLst>
      <p:ext uri="{BB962C8B-B14F-4D97-AF65-F5344CB8AC3E}">
        <p14:creationId xmlns:p14="http://schemas.microsoft.com/office/powerpoint/2010/main" val="83261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46ED35-0D31-4C32-9651-DBD021B80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132378"/>
              </p:ext>
            </p:extLst>
          </p:nvPr>
        </p:nvGraphicFramePr>
        <p:xfrm>
          <a:off x="1557868" y="1715559"/>
          <a:ext cx="87206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255">
                  <a:extLst>
                    <a:ext uri="{9D8B030D-6E8A-4147-A177-3AD203B41FA5}">
                      <a16:colId xmlns:a16="http://schemas.microsoft.com/office/drawing/2014/main" val="1872511091"/>
                    </a:ext>
                  </a:extLst>
                </a:gridCol>
                <a:gridCol w="2282890">
                  <a:extLst>
                    <a:ext uri="{9D8B030D-6E8A-4147-A177-3AD203B41FA5}">
                      <a16:colId xmlns:a16="http://schemas.microsoft.com/office/drawing/2014/main" val="2786299435"/>
                    </a:ext>
                  </a:extLst>
                </a:gridCol>
                <a:gridCol w="5700521">
                  <a:extLst>
                    <a:ext uri="{9D8B030D-6E8A-4147-A177-3AD203B41FA5}">
                      <a16:colId xmlns:a16="http://schemas.microsoft.com/office/drawing/2014/main" val="335338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6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Socket has been created. The connection is not yet 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5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connection is open and ready to communicate.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8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connection is in the process of closing.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2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connection is closed or couldn't be opened.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8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1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02733"/>
            <a:ext cx="10972800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Side:-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Sending Data to Client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String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Data from Client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to Python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Side:-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Sending Data to Server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to String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Data from Server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to JavaScript Object</a:t>
            </a:r>
          </a:p>
        </p:txBody>
      </p:sp>
    </p:spTree>
    <p:extLst>
      <p:ext uri="{BB962C8B-B14F-4D97-AF65-F5344CB8AC3E}">
        <p14:creationId xmlns:p14="http://schemas.microsoft.com/office/powerpoint/2010/main" val="33526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JSON 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This method is used to convert Python dictionary into json string.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This method is used to convert json string into Python dictionary.</a:t>
            </a:r>
          </a:p>
        </p:txBody>
      </p:sp>
    </p:spTree>
    <p:extLst>
      <p:ext uri="{BB962C8B-B14F-4D97-AF65-F5344CB8AC3E}">
        <p14:creationId xmlns:p14="http://schemas.microsoft.com/office/powerpoint/2010/main" val="31777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This method is used to convert json string into JavaScript object.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This method is used to convert JavaScript object into json string.</a:t>
            </a:r>
          </a:p>
        </p:txBody>
      </p:sp>
    </p:spTree>
    <p:extLst>
      <p:ext uri="{BB962C8B-B14F-4D97-AF65-F5344CB8AC3E}">
        <p14:creationId xmlns:p14="http://schemas.microsoft.com/office/powerpoint/2010/main" val="25341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WebSocket.onopen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an event handler that is called when the WebSocket connection's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to 1; this indicates that the connection is ready to send and receive data. It is called with an Event.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ws.onopen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(event)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console.log("WebSocket Connection open“, event);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9182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WebSocket.onmessage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an event handler that is called when a message is received from the server. It is called with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ws.onmessage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(event)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console.log("WebSocket message received from server”, event);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28365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WebSocket interface's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handler property is a function which gets called when an error occurs on the WebSocket.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ws.onerror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(event)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console.log(“WebSocket Error Occurred”, event);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5589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WebSocket.onclose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an event handler that is called when the WebSocket connection's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to CLOSED. It is called with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ws.onclose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(event)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console.log(“WebSocket Connection Closed”, event);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1535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bufferedAmount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– The open event is fired when a connection with a WebSocket is opened.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ws.addEventListener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('open', (event) =&gt;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console.log("WebSocket Connection open");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– The message event is fired when data is received through a WebSocket.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ws.addEventListener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('message', (event) =&gt;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 WebSocket message received from server', event);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497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0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– The error event is fired when a connection with a WebSocket has been closed due to an error.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ws.addEventListener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(‘error', (event) =&gt;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console.log(“WebSocket Error Occurred“, event);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– The close event is fired when a connection with a WebSocket is closed.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ws.addEventListener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(‘close', (event) =&gt;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console.log('WebSocket connections Closed ', event);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913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 –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closes the WebSocket connection or connection attempt, if any. If the connection is already CLOSED, this method does nothing.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(code, reason)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- A numeric value indicating the status code explaining why the connection is being closed. If this parameter is not specified, a default value of 1005 is assumed. See the list of status codes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permitted values.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– A human-readable string explaining why the connection is closing. This string must be no longer than 123 bytes of UTF-8 text (not characters).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91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871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WebSocket</vt:lpstr>
      <vt:lpstr>WebSocket Properties</vt:lpstr>
      <vt:lpstr>WebSocket Properties</vt:lpstr>
      <vt:lpstr>WebSocket Properties</vt:lpstr>
      <vt:lpstr>WebSocket Properties</vt:lpstr>
      <vt:lpstr>WebSocket Properties</vt:lpstr>
      <vt:lpstr>Events</vt:lpstr>
      <vt:lpstr>Events</vt:lpstr>
      <vt:lpstr>Methods</vt:lpstr>
      <vt:lpstr>Methods</vt:lpstr>
      <vt:lpstr>readyState</vt:lpstr>
      <vt:lpstr>PowerPoint Presentation</vt:lpstr>
      <vt:lpstr>Python JSON Lib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98</cp:revision>
  <dcterms:created xsi:type="dcterms:W3CDTF">2020-01-16T07:27:06Z</dcterms:created>
  <dcterms:modified xsi:type="dcterms:W3CDTF">2021-12-26T06:43:22Z</dcterms:modified>
</cp:coreProperties>
</file>