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70" r:id="rId3"/>
    <p:sldId id="265" r:id="rId4"/>
    <p:sldId id="264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9322-A9E7-41ED-8D98-B2EDE8F4F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26FC1-A313-4256-B9E9-EEE8DA108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D292-022A-47F6-A80C-E910739E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5210-ABF6-4164-9886-E8E26C9E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64FF-CA6A-4B6A-A49F-FAB95EC0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1CE-880A-4151-9ACB-2884641A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9ABD0-E4E1-4B36-B17F-0E407D0B4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05DC-1A49-47AE-A1AE-CA076E58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5D64-498E-4262-9CEC-C79EE4B1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EE6F-301E-4CE2-BBB4-84991DE8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0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26F5E-431F-4457-8673-617BC638F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EF3AA-54B1-4AC1-87EF-508ADD956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4CAA5-7324-4F36-A791-9749DCED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9598-1A64-4CEB-B50C-F9249A05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D23A-3A61-4018-9E80-292CC28D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6F9D-F36D-4332-AEA9-98282D36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C8F4-4CCB-4EE2-B388-D8D647E3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F6E1-BBCB-4E7D-BEC3-83985F01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20D1-0C03-42F9-B92B-CDFAAB16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5116-E52A-4655-A678-74EB0C3D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3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CF94-7886-4415-AA91-A351EA47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AE92-F988-4401-AEFB-F52F725EF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5283-BD41-4DDB-B543-6823CF3B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F049-27EA-4E56-A2A1-1B46A646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63AB-04CB-47FD-887C-16C944F1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D7D8-F47E-4314-94B4-7657DAE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CFCE2-B74D-4E55-A156-DFE98E876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3EAD5-D663-4518-9E8B-68C62877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93C22-2E9F-4A1A-A4F6-80D93B71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CB0E6-E910-43E1-8C7D-ECA607E9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2A88B-24CC-4F0C-A562-E4DF18A8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9415-7AEF-4757-B3C8-399836F4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DD8E9-988E-4C90-AD90-E6FBA747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53BA0-17B9-4B7C-AECC-67555967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5D284-B1F4-4232-BD0B-41D614D12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DFE99-92A0-40F7-8ECA-7DFC23275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C38E2-73F0-4BD1-9CBD-13770E84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49D2C-82E6-489B-B56E-CDC4EE7D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DD8F8-1F95-4ABA-BA35-8E8F0541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7E26-7275-4721-A829-18ED20D6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5015-DE1B-4002-8A44-4CBE064E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F81CB-802D-45D9-92C1-D4A76D7B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6740-1B86-4B70-9083-D14F4AE2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0F21A-C14D-4057-960D-28D4DD98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B5BDB-D35C-44AF-A92A-A7A2616A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5F43C-846B-4A22-BB23-247E82CD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BE80-ECAE-4DF0-9891-B8D1F367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E5F2-6F2C-4000-8E71-556F4C14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EEBC4-BC62-41C4-84C6-CA1A494FC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B2BBF-A8CB-42B9-B4BB-958227F3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4AFB4-2886-42C4-A935-B7359C59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05D43-A503-4BE9-BD2C-72A60166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7E87-044A-41C8-8E95-16B70CBD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435F2-CC01-4EE9-99EB-F0D6C393F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ED95B-62A1-41B1-A5C6-741950DA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A75B3-2D47-46EC-B5C3-E511B5C5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27610-9A9C-4544-917B-C5A1F875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73E48-4B87-4A83-B2BB-0F79222E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9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66DD3-0146-4407-AAE6-8CD74611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9A48C-0B85-4304-8461-C2CC7A9B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A624A-262B-41E1-A0C8-104082B1A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F788-DE0F-49C3-BCB8-464A8D18D93D}" type="datetimeFigureOut">
              <a:rPr lang="en-US" smtClean="0"/>
              <a:t>26-Dec-21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19A7-72A4-443F-B62F-CF335B62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E6CE-0A2C-429A-9DF7-271A1766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layers allow you to talk between different instances of an application.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for high-level application-to-application communication.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Channel Layer is the transport mechanism that allows multiple consumer instance to communicate with each other and other part of Django.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They’re a useful part of making a distributed real-time application if you don’t want to have to shuttle all of your messages or events through a database.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Channel Layer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In-Memory Channel Layer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3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42713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 – Channels are a first-in, first out queue with at-most-once delivery semantics. Each channel has a name. Messages are sent to channel by anyone who knows the channel name and the given to consumer listening on that channel.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– Sending to individual channels isn’t particularly useful - in most cases you’ll want to send to multiple channels/consumers at once as a broadcast and there we use groups.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channels can be grouped into a group. Each group has a name. A channel can be added or removed from a group by anyone who knows the group name. Using the group name you can also send a message to all channels in the group.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are a broadcast system that: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you to add and remove channel names from named groups, and send to those named groups.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group expiry for clean-up of connections whose disconnect handler didn’t get to run (e.g. power failure)</a:t>
            </a:r>
          </a:p>
          <a:p>
            <a:pPr marL="45720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– Messages must be a dict. Because these messages are sometimes sent over a network, they need to be serializable.</a:t>
            </a:r>
          </a:p>
        </p:txBody>
      </p:sp>
    </p:spTree>
    <p:extLst>
      <p:ext uri="{BB962C8B-B14F-4D97-AF65-F5344CB8AC3E}">
        <p14:creationId xmlns:p14="http://schemas.microsoft.com/office/powerpoint/2010/main" val="411388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Channel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works as the communication store for the channel layer.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use Redis as a channel layer you have to install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channels_redis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package.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channels_redis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only official Django-maintained channel layer supported for production use.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layer uses Redis as its backing store, and supports both a single-server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configurations, as well as group support. </a:t>
            </a:r>
          </a:p>
        </p:txBody>
      </p:sp>
    </p:spTree>
    <p:extLst>
      <p:ext uri="{BB962C8B-B14F-4D97-AF65-F5344CB8AC3E}">
        <p14:creationId xmlns:p14="http://schemas.microsoft.com/office/powerpoint/2010/main" val="18443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 Redis Channel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and Install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Memurai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Redis for Windows alternative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channels_redis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pip install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channels_redis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settings.py file then write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CHANNEL_LAYERS = {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"default": {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"BACKEND":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channels_redis.core.RedisChannelLayer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"CONFIG": {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"hosts": [("127.0.0.1", 6379)],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},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6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get_channel_layer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 This function is used to get default channel layer from a project.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channels.layers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get_channel_layer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channel_layer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This attribute is used to get default channel layer from a project. This contains a pointer to the channel layer instance, only if you are using consumers.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This attribute contains the channel name that will reach the consumer.</a:t>
            </a:r>
          </a:p>
        </p:txBody>
      </p:sp>
    </p:spTree>
    <p:extLst>
      <p:ext uri="{BB962C8B-B14F-4D97-AF65-F5344CB8AC3E}">
        <p14:creationId xmlns:p14="http://schemas.microsoft.com/office/powerpoint/2010/main" val="239890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send() – It  that takes two arguments: the channel to send on, as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and the message to send, as a serializable dict.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send(‘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message)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group_send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It takes two positional arguments; the group to send to, as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string, and the message to send, as a serializable dict. It may raise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MessageTooLarge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cannot raise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ChannelFull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group_send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message)</a:t>
            </a:r>
          </a:p>
        </p:txBody>
      </p:sp>
    </p:spTree>
    <p:extLst>
      <p:ext uri="{BB962C8B-B14F-4D97-AF65-F5344CB8AC3E}">
        <p14:creationId xmlns:p14="http://schemas.microsoft.com/office/powerpoint/2010/main" val="282863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group_add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This is used to add a channel to a new or existing group. If the channel is already in the group, the function should return normally.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group_add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group_add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(‘friends’,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self.channel_name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group_discard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This is used to remove channel from the group if it is in it, and does nothing otherwise.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group_discard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group_discard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(‘friends’,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self.channel_name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2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MessageTooLarge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exception raised when a send operation fails because the encoded message is over the layer’s size limit.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ChannelFull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exception raised when a send operation fails because the destination channel is over capacity.</a:t>
            </a:r>
          </a:p>
        </p:txBody>
      </p:sp>
    </p:spTree>
    <p:extLst>
      <p:ext uri="{BB962C8B-B14F-4D97-AF65-F5344CB8AC3E}">
        <p14:creationId xmlns:p14="http://schemas.microsoft.com/office/powerpoint/2010/main" val="417587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</TotalTime>
  <Words>639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Channel Layers</vt:lpstr>
      <vt:lpstr>Channel Layers</vt:lpstr>
      <vt:lpstr>Redis Channel Layer</vt:lpstr>
      <vt:lpstr>Config Redis Channel Layer</vt:lpstr>
      <vt:lpstr>Channel Layer</vt:lpstr>
      <vt:lpstr>Channel Layer</vt:lpstr>
      <vt:lpstr>Channel Layer</vt:lpstr>
      <vt:lpstr>Channel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 (MVC)</dc:title>
  <dc:creator>RK</dc:creator>
  <cp:lastModifiedBy>R</cp:lastModifiedBy>
  <cp:revision>105</cp:revision>
  <dcterms:created xsi:type="dcterms:W3CDTF">2020-01-16T07:27:06Z</dcterms:created>
  <dcterms:modified xsi:type="dcterms:W3CDTF">2021-12-26T11:32:04Z</dcterms:modified>
</cp:coreProperties>
</file>