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4" r:id="rId4"/>
    <p:sldId id="259" r:id="rId5"/>
    <p:sldId id="273" r:id="rId6"/>
    <p:sldId id="271" r:id="rId7"/>
    <p:sldId id="269" r:id="rId8"/>
    <p:sldId id="260" r:id="rId9"/>
    <p:sldId id="261" r:id="rId10"/>
    <p:sldId id="266" r:id="rId11"/>
    <p:sldId id="262" r:id="rId12"/>
    <p:sldId id="275" r:id="rId13"/>
    <p:sldId id="278" r:id="rId14"/>
    <p:sldId id="277" r:id="rId15"/>
    <p:sldId id="263" r:id="rId16"/>
    <p:sldId id="276" r:id="rId17"/>
    <p:sldId id="268"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1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4838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CF851F-AA26-492C-867F-4396A496E264}" type="datetimeFigureOut">
              <a:rPr lang="en-PH" smtClean="0"/>
              <a:t>28/02/2023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35191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422491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67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281924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151501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65918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644342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99385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145877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47313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CF851F-AA26-492C-867F-4396A496E264}" type="datetimeFigureOut">
              <a:rPr lang="en-PH" smtClean="0"/>
              <a:t>28/02/2023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00977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CF851F-AA26-492C-867F-4396A496E264}" type="datetimeFigureOut">
              <a:rPr lang="en-PH" smtClean="0"/>
              <a:t>28/02/2023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37343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20430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25799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DCF851F-AA26-492C-867F-4396A496E264}" type="datetimeFigureOut">
              <a:rPr lang="en-PH" smtClean="0"/>
              <a:t>28/02/2023</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08807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CF851F-AA26-492C-867F-4396A496E264}" type="datetimeFigureOut">
              <a:rPr lang="en-PH" smtClean="0"/>
              <a:t>28/02/2023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326B1FA-7DD2-442D-8289-24E34AE6FD3C}" type="slidenum">
              <a:rPr lang="en-PH" smtClean="0"/>
              <a:t>‹#›</a:t>
            </a:fld>
            <a:endParaRPr lang="en-PH"/>
          </a:p>
        </p:txBody>
      </p:sp>
    </p:spTree>
    <p:extLst>
      <p:ext uri="{BB962C8B-B14F-4D97-AF65-F5344CB8AC3E}">
        <p14:creationId xmlns:p14="http://schemas.microsoft.com/office/powerpoint/2010/main" val="363066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CF851F-AA26-492C-867F-4396A496E264}" type="datetimeFigureOut">
              <a:rPr lang="en-PH" smtClean="0"/>
              <a:t>28/02/2023</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26B1FA-7DD2-442D-8289-24E34AE6FD3C}" type="slidenum">
              <a:rPr lang="en-PH" smtClean="0"/>
              <a:t>‹#›</a:t>
            </a:fld>
            <a:endParaRPr lang="en-PH"/>
          </a:p>
        </p:txBody>
      </p:sp>
    </p:spTree>
    <p:extLst>
      <p:ext uri="{BB962C8B-B14F-4D97-AF65-F5344CB8AC3E}">
        <p14:creationId xmlns:p14="http://schemas.microsoft.com/office/powerpoint/2010/main" val="214407641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24236"/>
            <a:ext cx="8825658" cy="3329581"/>
          </a:xfrm>
        </p:spPr>
        <p:txBody>
          <a:bodyPr/>
          <a:lstStyle/>
          <a:p>
            <a:r>
              <a:rPr lang="en-US" b="1" dirty="0" smtClean="0">
                <a:solidFill>
                  <a:schemeClr val="tx1"/>
                </a:solidFill>
              </a:rPr>
              <a:t>MARKETING STRATEGY PLAN</a:t>
            </a:r>
            <a:endParaRPr lang="en-PH" b="1" dirty="0">
              <a:solidFill>
                <a:schemeClr val="tx1"/>
              </a:solidFill>
            </a:endParaRPr>
          </a:p>
        </p:txBody>
      </p:sp>
      <p:sp>
        <p:nvSpPr>
          <p:cNvPr id="3" name="Subtitle 2"/>
          <p:cNvSpPr>
            <a:spLocks noGrp="1"/>
          </p:cNvSpPr>
          <p:nvPr>
            <p:ph type="subTitle" idx="1"/>
          </p:nvPr>
        </p:nvSpPr>
        <p:spPr>
          <a:xfrm>
            <a:off x="1154955" y="4453815"/>
            <a:ext cx="8825658" cy="1609359"/>
          </a:xfrm>
        </p:spPr>
        <p:txBody>
          <a:bodyPr/>
          <a:lstStyle/>
          <a:p>
            <a:r>
              <a:rPr lang="en-US" dirty="0" smtClean="0">
                <a:solidFill>
                  <a:schemeClr val="tx1"/>
                </a:solidFill>
              </a:rPr>
              <a:t>Launching a Promotional Video about Entertainment </a:t>
            </a:r>
            <a:r>
              <a:rPr lang="en-US" dirty="0" smtClean="0">
                <a:solidFill>
                  <a:schemeClr val="tx1"/>
                </a:solidFill>
              </a:rPr>
              <a:t>and Multimedia </a:t>
            </a:r>
            <a:r>
              <a:rPr lang="en-US" dirty="0" smtClean="0">
                <a:solidFill>
                  <a:schemeClr val="tx1"/>
                </a:solidFill>
              </a:rPr>
              <a:t>Computing </a:t>
            </a:r>
            <a:r>
              <a:rPr lang="en-US" dirty="0" smtClean="0">
                <a:solidFill>
                  <a:schemeClr val="tx1"/>
                </a:solidFill>
              </a:rPr>
              <a:t>ACROSS digital </a:t>
            </a:r>
            <a:r>
              <a:rPr lang="en-US" dirty="0" smtClean="0">
                <a:solidFill>
                  <a:schemeClr val="tx1"/>
                </a:solidFill>
              </a:rPr>
              <a:t>platforms</a:t>
            </a:r>
            <a:r>
              <a:rPr lang="en-US" dirty="0" smtClean="0">
                <a:solidFill>
                  <a:schemeClr val="tx1"/>
                </a:solidFill>
              </a:rPr>
              <a:t>.</a:t>
            </a:r>
          </a:p>
          <a:p>
            <a:endParaRPr lang="en-PH"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985" y="2038885"/>
            <a:ext cx="1986566" cy="1986566"/>
          </a:xfrm>
          <a:prstGeom prst="rect">
            <a:avLst/>
          </a:prstGeom>
          <a:effectLst>
            <a:outerShdw blurRad="50800" dist="38100" dir="5400000" algn="t" rotWithShape="0">
              <a:prstClr val="black">
                <a:alpha val="40000"/>
              </a:prstClr>
            </a:outerShdw>
          </a:effectLst>
        </p:spPr>
      </p:pic>
      <p:cxnSp>
        <p:nvCxnSpPr>
          <p:cNvPr id="6" name="Straight Connector 5"/>
          <p:cNvCxnSpPr/>
          <p:nvPr/>
        </p:nvCxnSpPr>
        <p:spPr>
          <a:xfrm>
            <a:off x="1225295" y="4397544"/>
            <a:ext cx="81859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35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Benefits of FB Page</a:t>
            </a:r>
            <a:endParaRPr lang="en-PH" b="1" dirty="0">
              <a:solidFill>
                <a:schemeClr val="tx1"/>
              </a:solidFill>
            </a:endParaRPr>
          </a:p>
        </p:txBody>
      </p:sp>
      <p:sp>
        <p:nvSpPr>
          <p:cNvPr id="3" name="Content Placeholder 2"/>
          <p:cNvSpPr>
            <a:spLocks noGrp="1"/>
          </p:cNvSpPr>
          <p:nvPr>
            <p:ph idx="1"/>
          </p:nvPr>
        </p:nvSpPr>
        <p:spPr/>
        <p:txBody>
          <a:bodyPr/>
          <a:lstStyle/>
          <a:p>
            <a:r>
              <a:rPr lang="en-US" dirty="0" smtClean="0"/>
              <a:t>Provides platform to connect with our audience and share information about the program.</a:t>
            </a:r>
          </a:p>
          <a:p>
            <a:endParaRPr lang="en-US" dirty="0" smtClean="0"/>
          </a:p>
          <a:p>
            <a:r>
              <a:rPr lang="en-US" dirty="0" smtClean="0"/>
              <a:t>Powerful tool with over 2 billion active users, which can help us reach wide and diverse audience</a:t>
            </a:r>
          </a:p>
          <a:p>
            <a:endParaRPr lang="en-US" dirty="0" smtClean="0"/>
          </a:p>
          <a:p>
            <a:r>
              <a:rPr lang="en-US" dirty="0" smtClean="0"/>
              <a:t>Offers targeting and analytics tool, to track the success of our marketing efforts and make data-driven decisions to improve our outreach.</a:t>
            </a:r>
            <a:endParaRPr lang="en-PH" dirty="0"/>
          </a:p>
        </p:txBody>
      </p:sp>
    </p:spTree>
    <p:extLst>
      <p:ext uri="{BB962C8B-B14F-4D97-AF65-F5344CB8AC3E}">
        <p14:creationId xmlns:p14="http://schemas.microsoft.com/office/powerpoint/2010/main" val="299720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FB Page Content Plan</a:t>
            </a:r>
            <a:endParaRPr lang="en-PH" b="1" dirty="0">
              <a:solidFill>
                <a:schemeClr val="tx1"/>
              </a:solidFill>
            </a:endParaRPr>
          </a:p>
        </p:txBody>
      </p:sp>
      <p:sp>
        <p:nvSpPr>
          <p:cNvPr id="3" name="Content Placeholder 2"/>
          <p:cNvSpPr>
            <a:spLocks noGrp="1"/>
          </p:cNvSpPr>
          <p:nvPr>
            <p:ph idx="1"/>
          </p:nvPr>
        </p:nvSpPr>
        <p:spPr/>
        <p:txBody>
          <a:bodyPr/>
          <a:lstStyle/>
          <a:p>
            <a:pPr>
              <a:lnSpc>
                <a:spcPct val="150000"/>
              </a:lnSpc>
            </a:pPr>
            <a:r>
              <a:rPr lang="en-US" dirty="0" smtClean="0"/>
              <a:t>Course Overview</a:t>
            </a:r>
          </a:p>
          <a:p>
            <a:pPr>
              <a:lnSpc>
                <a:spcPct val="150000"/>
              </a:lnSpc>
            </a:pPr>
            <a:r>
              <a:rPr lang="en-US" dirty="0" smtClean="0"/>
              <a:t>Student Testimonials</a:t>
            </a:r>
          </a:p>
          <a:p>
            <a:pPr>
              <a:lnSpc>
                <a:spcPct val="150000"/>
              </a:lnSpc>
            </a:pPr>
            <a:r>
              <a:rPr lang="en-US" dirty="0" smtClean="0"/>
              <a:t>Industry News</a:t>
            </a:r>
          </a:p>
          <a:p>
            <a:pPr>
              <a:lnSpc>
                <a:spcPct val="150000"/>
              </a:lnSpc>
            </a:pPr>
            <a:r>
              <a:rPr lang="en-US" dirty="0" smtClean="0"/>
              <a:t>Faculty Spotlight</a:t>
            </a:r>
          </a:p>
          <a:p>
            <a:pPr>
              <a:lnSpc>
                <a:spcPct val="150000"/>
              </a:lnSpc>
            </a:pPr>
            <a:r>
              <a:rPr lang="en-US" dirty="0" smtClean="0"/>
              <a:t>Student Work Showcase</a:t>
            </a:r>
          </a:p>
          <a:p>
            <a:pPr>
              <a:lnSpc>
                <a:spcPct val="150000"/>
              </a:lnSpc>
            </a:pPr>
            <a:r>
              <a:rPr lang="en-US" dirty="0" smtClean="0"/>
              <a:t>Q&amp;A </a:t>
            </a:r>
          </a:p>
          <a:p>
            <a:pPr>
              <a:lnSpc>
                <a:spcPct val="150000"/>
              </a:lnSpc>
            </a:pPr>
            <a:r>
              <a:rPr lang="en-US" dirty="0" smtClean="0"/>
              <a:t>Alumni Success Stories</a:t>
            </a:r>
            <a:endParaRPr lang="en-PH" dirty="0"/>
          </a:p>
        </p:txBody>
      </p:sp>
    </p:spTree>
    <p:extLst>
      <p:ext uri="{BB962C8B-B14F-4D97-AF65-F5344CB8AC3E}">
        <p14:creationId xmlns:p14="http://schemas.microsoft.com/office/powerpoint/2010/main" val="1066212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FB Page Profile</a:t>
            </a:r>
            <a:endParaRPr lang="en-PH" b="1" dirty="0">
              <a:solidFill>
                <a:schemeClr val="tx1"/>
              </a:solidFill>
            </a:endParaRPr>
          </a:p>
        </p:txBody>
      </p:sp>
      <p:sp>
        <p:nvSpPr>
          <p:cNvPr id="4" name="Content Placeholder 3"/>
          <p:cNvSpPr>
            <a:spLocks noGrp="1"/>
          </p:cNvSpPr>
          <p:nvPr>
            <p:ph idx="1"/>
          </p:nvPr>
        </p:nvSpPr>
        <p:spPr/>
        <p:txBody>
          <a:bodyPr/>
          <a:lstStyle/>
          <a:p>
            <a:endParaRPr lang="en-PH"/>
          </a:p>
        </p:txBody>
      </p:sp>
    </p:spTree>
    <p:extLst>
      <p:ext uri="{BB962C8B-B14F-4D97-AF65-F5344CB8AC3E}">
        <p14:creationId xmlns:p14="http://schemas.microsoft.com/office/powerpoint/2010/main" val="2704600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Benefits of </a:t>
            </a:r>
            <a:r>
              <a:rPr lang="en-US" b="1" dirty="0" err="1" smtClean="0">
                <a:solidFill>
                  <a:schemeClr val="tx1"/>
                </a:solidFill>
              </a:rPr>
              <a:t>Youtube</a:t>
            </a:r>
            <a:endParaRPr lang="en-PH" b="1" dirty="0">
              <a:solidFill>
                <a:schemeClr val="tx1"/>
              </a:solidFill>
            </a:endParaRPr>
          </a:p>
        </p:txBody>
      </p:sp>
      <p:sp>
        <p:nvSpPr>
          <p:cNvPr id="3" name="Content Placeholder 2"/>
          <p:cNvSpPr>
            <a:spLocks noGrp="1"/>
          </p:cNvSpPr>
          <p:nvPr>
            <p:ph idx="1"/>
          </p:nvPr>
        </p:nvSpPr>
        <p:spPr/>
        <p:txBody>
          <a:bodyPr/>
          <a:lstStyle/>
          <a:p>
            <a:r>
              <a:rPr lang="en-US" dirty="0" smtClean="0"/>
              <a:t>Provides platform to connect with our audience and share information about the program.</a:t>
            </a:r>
          </a:p>
          <a:p>
            <a:endParaRPr lang="en-US" dirty="0" smtClean="0"/>
          </a:p>
          <a:p>
            <a:r>
              <a:rPr lang="en-US" dirty="0" smtClean="0"/>
              <a:t>Powerful tool with over 2 billion active users, which can help us reach wide and diverse audience</a:t>
            </a:r>
          </a:p>
          <a:p>
            <a:endParaRPr lang="en-US" dirty="0" smtClean="0"/>
          </a:p>
          <a:p>
            <a:r>
              <a:rPr lang="en-US" dirty="0" smtClean="0"/>
              <a:t>Offers targeting and analytics tool, to track the success of our marketing efforts and make data-driven decisions to improve our outreach.</a:t>
            </a:r>
            <a:endParaRPr lang="en-PH" dirty="0"/>
          </a:p>
        </p:txBody>
      </p:sp>
    </p:spTree>
    <p:extLst>
      <p:ext uri="{BB962C8B-B14F-4D97-AF65-F5344CB8AC3E}">
        <p14:creationId xmlns:p14="http://schemas.microsoft.com/office/powerpoint/2010/main" val="225055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1"/>
                </a:solidFill>
              </a:rPr>
              <a:t>Youtube</a:t>
            </a:r>
            <a:r>
              <a:rPr lang="en-US" b="1" dirty="0" smtClean="0">
                <a:solidFill>
                  <a:schemeClr val="tx1"/>
                </a:solidFill>
              </a:rPr>
              <a:t> Channel Profile</a:t>
            </a:r>
            <a:endParaRPr lang="en-PH" b="1" dirty="0">
              <a:solidFill>
                <a:schemeClr val="tx1"/>
              </a:solidFill>
            </a:endParaRPr>
          </a:p>
        </p:txBody>
      </p:sp>
      <p:sp>
        <p:nvSpPr>
          <p:cNvPr id="4" name="Content Placeholder 3"/>
          <p:cNvSpPr>
            <a:spLocks noGrp="1"/>
          </p:cNvSpPr>
          <p:nvPr>
            <p:ph idx="1"/>
          </p:nvPr>
        </p:nvSpPr>
        <p:spPr/>
        <p:txBody>
          <a:bodyPr/>
          <a:lstStyle/>
          <a:p>
            <a:endParaRPr lang="en-PH"/>
          </a:p>
        </p:txBody>
      </p:sp>
    </p:spTree>
    <p:extLst>
      <p:ext uri="{BB962C8B-B14F-4D97-AF65-F5344CB8AC3E}">
        <p14:creationId xmlns:p14="http://schemas.microsoft.com/office/powerpoint/2010/main" val="2118851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Website Content Plan</a:t>
            </a:r>
            <a:endParaRPr lang="en-PH" b="1" dirty="0">
              <a:solidFill>
                <a:schemeClr val="tx1"/>
              </a:solidFill>
            </a:endParaRPr>
          </a:p>
        </p:txBody>
      </p:sp>
      <p:sp>
        <p:nvSpPr>
          <p:cNvPr id="3" name="Content Placeholder 2"/>
          <p:cNvSpPr>
            <a:spLocks noGrp="1"/>
          </p:cNvSpPr>
          <p:nvPr>
            <p:ph idx="1"/>
          </p:nvPr>
        </p:nvSpPr>
        <p:spPr/>
        <p:txBody>
          <a:bodyPr/>
          <a:lstStyle/>
          <a:p>
            <a:pPr>
              <a:lnSpc>
                <a:spcPct val="150000"/>
              </a:lnSpc>
            </a:pPr>
            <a:r>
              <a:rPr lang="en-US" dirty="0" smtClean="0"/>
              <a:t>Course Overview</a:t>
            </a:r>
          </a:p>
          <a:p>
            <a:pPr>
              <a:lnSpc>
                <a:spcPct val="150000"/>
              </a:lnSpc>
            </a:pPr>
            <a:r>
              <a:rPr lang="en-US" dirty="0" smtClean="0"/>
              <a:t>Programs Offered</a:t>
            </a:r>
          </a:p>
          <a:p>
            <a:pPr>
              <a:lnSpc>
                <a:spcPct val="150000"/>
              </a:lnSpc>
            </a:pPr>
            <a:r>
              <a:rPr lang="en-US" dirty="0" smtClean="0"/>
              <a:t>Students Portfolio</a:t>
            </a:r>
          </a:p>
          <a:p>
            <a:pPr>
              <a:lnSpc>
                <a:spcPct val="150000"/>
              </a:lnSpc>
            </a:pPr>
            <a:r>
              <a:rPr lang="en-US" dirty="0" smtClean="0"/>
              <a:t>Events</a:t>
            </a:r>
          </a:p>
          <a:p>
            <a:pPr>
              <a:lnSpc>
                <a:spcPct val="150000"/>
              </a:lnSpc>
            </a:pPr>
            <a:r>
              <a:rPr lang="en-US" dirty="0" smtClean="0"/>
              <a:t>Organizations</a:t>
            </a:r>
            <a:endParaRPr lang="en-PH" dirty="0"/>
          </a:p>
        </p:txBody>
      </p:sp>
    </p:spTree>
    <p:extLst>
      <p:ext uri="{BB962C8B-B14F-4D97-AF65-F5344CB8AC3E}">
        <p14:creationId xmlns:p14="http://schemas.microsoft.com/office/powerpoint/2010/main" val="387287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Webpage Design</a:t>
            </a:r>
            <a:endParaRPr lang="en-PH" b="1" dirty="0">
              <a:solidFill>
                <a:schemeClr val="tx1"/>
              </a:solidFill>
            </a:endParaRPr>
          </a:p>
        </p:txBody>
      </p:sp>
      <p:sp>
        <p:nvSpPr>
          <p:cNvPr id="3" name="Content Placeholder 2"/>
          <p:cNvSpPr>
            <a:spLocks noGrp="1"/>
          </p:cNvSpPr>
          <p:nvPr>
            <p:ph idx="1"/>
          </p:nvPr>
        </p:nvSpPr>
        <p:spPr/>
        <p:txBody>
          <a:bodyPr/>
          <a:lstStyle/>
          <a:p>
            <a:pPr>
              <a:lnSpc>
                <a:spcPct val="150000"/>
              </a:lnSpc>
            </a:pPr>
            <a:r>
              <a:rPr lang="en-US" dirty="0" smtClean="0"/>
              <a:t>Course Overview</a:t>
            </a:r>
          </a:p>
          <a:p>
            <a:pPr>
              <a:lnSpc>
                <a:spcPct val="150000"/>
              </a:lnSpc>
            </a:pPr>
            <a:r>
              <a:rPr lang="en-US" dirty="0" smtClean="0"/>
              <a:t>Programs Offered</a:t>
            </a:r>
          </a:p>
          <a:p>
            <a:pPr>
              <a:lnSpc>
                <a:spcPct val="150000"/>
              </a:lnSpc>
            </a:pPr>
            <a:r>
              <a:rPr lang="en-US" dirty="0" smtClean="0"/>
              <a:t>Students Portfolio</a:t>
            </a:r>
          </a:p>
          <a:p>
            <a:pPr>
              <a:lnSpc>
                <a:spcPct val="150000"/>
              </a:lnSpc>
            </a:pPr>
            <a:r>
              <a:rPr lang="en-US" dirty="0" smtClean="0"/>
              <a:t>Events</a:t>
            </a:r>
          </a:p>
          <a:p>
            <a:pPr>
              <a:lnSpc>
                <a:spcPct val="150000"/>
              </a:lnSpc>
            </a:pPr>
            <a:r>
              <a:rPr lang="en-US" dirty="0" smtClean="0"/>
              <a:t>Organizations</a:t>
            </a:r>
            <a:endParaRPr lang="en-PH" dirty="0"/>
          </a:p>
        </p:txBody>
      </p:sp>
    </p:spTree>
    <p:extLst>
      <p:ext uri="{BB962C8B-B14F-4D97-AF65-F5344CB8AC3E}">
        <p14:creationId xmlns:p14="http://schemas.microsoft.com/office/powerpoint/2010/main" val="3657576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Budget</a:t>
            </a:r>
            <a:endParaRPr lang="en-PH" b="1" dirty="0">
              <a:solidFill>
                <a:schemeClr val="tx1"/>
              </a:solidFill>
            </a:endParaRPr>
          </a:p>
        </p:txBody>
      </p:sp>
      <p:sp>
        <p:nvSpPr>
          <p:cNvPr id="3" name="Content Placeholder 2"/>
          <p:cNvSpPr>
            <a:spLocks noGrp="1"/>
          </p:cNvSpPr>
          <p:nvPr>
            <p:ph idx="1"/>
          </p:nvPr>
        </p:nvSpPr>
        <p:spPr/>
        <p:txBody>
          <a:bodyPr/>
          <a:lstStyle/>
          <a:p>
            <a:r>
              <a:rPr lang="en-US" dirty="0" smtClean="0"/>
              <a:t>The cost of launching and maintaining an such platforms is relatively low, and the potential RIO on investment is high.</a:t>
            </a:r>
          </a:p>
          <a:p>
            <a:pPr marL="0" indent="0">
              <a:buNone/>
            </a:pPr>
            <a:endParaRPr lang="en-US" dirty="0" smtClean="0"/>
          </a:p>
          <a:p>
            <a:r>
              <a:rPr lang="en-US" dirty="0" smtClean="0"/>
              <a:t>The marketing team will allocate a budget for targeted advertising and social media management to ensure our the platforms we’ve used is effective and engaging.</a:t>
            </a:r>
          </a:p>
          <a:p>
            <a:endParaRPr lang="en-PH" dirty="0"/>
          </a:p>
        </p:txBody>
      </p:sp>
    </p:spTree>
    <p:extLst>
      <p:ext uri="{BB962C8B-B14F-4D97-AF65-F5344CB8AC3E}">
        <p14:creationId xmlns:p14="http://schemas.microsoft.com/office/powerpoint/2010/main" val="676385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Timeline</a:t>
            </a:r>
            <a:endParaRPr lang="en-PH" b="1" dirty="0">
              <a:solidFill>
                <a:schemeClr val="tx1"/>
              </a:solidFill>
            </a:endParaRPr>
          </a:p>
        </p:txBody>
      </p:sp>
      <p:sp>
        <p:nvSpPr>
          <p:cNvPr id="3" name="Content Placeholder 2"/>
          <p:cNvSpPr>
            <a:spLocks noGrp="1"/>
          </p:cNvSpPr>
          <p:nvPr>
            <p:ph idx="1"/>
          </p:nvPr>
        </p:nvSpPr>
        <p:spPr/>
        <p:txBody>
          <a:bodyPr/>
          <a:lstStyle/>
          <a:p>
            <a:endParaRPr lang="en-PH" dirty="0"/>
          </a:p>
        </p:txBody>
      </p:sp>
    </p:spTree>
    <p:extLst>
      <p:ext uri="{BB962C8B-B14F-4D97-AF65-F5344CB8AC3E}">
        <p14:creationId xmlns:p14="http://schemas.microsoft.com/office/powerpoint/2010/main" val="1233900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Conclusion</a:t>
            </a:r>
            <a:endParaRPr lang="en-PH" b="1" dirty="0">
              <a:solidFill>
                <a:schemeClr val="tx1"/>
              </a:solidFill>
            </a:endParaRPr>
          </a:p>
        </p:txBody>
      </p:sp>
      <p:sp>
        <p:nvSpPr>
          <p:cNvPr id="3" name="Content Placeholder 2"/>
          <p:cNvSpPr>
            <a:spLocks noGrp="1"/>
          </p:cNvSpPr>
          <p:nvPr>
            <p:ph idx="1"/>
          </p:nvPr>
        </p:nvSpPr>
        <p:spPr/>
        <p:txBody>
          <a:bodyPr/>
          <a:lstStyle/>
          <a:p>
            <a:r>
              <a:rPr lang="en-US" dirty="0"/>
              <a:t>In conclusion, our marketing strategy plan is designed to successfully launch </a:t>
            </a:r>
            <a:r>
              <a:rPr lang="en-US" dirty="0" smtClean="0"/>
              <a:t>a promotional video across digital platforms to </a:t>
            </a:r>
            <a:r>
              <a:rPr lang="en-US" dirty="0"/>
              <a:t>promote the BS in Entertainment and Multimedia Computing program. Our goal is to </a:t>
            </a:r>
            <a:r>
              <a:rPr lang="en-US" dirty="0" smtClean="0"/>
              <a:t>make multimedia outputs </a:t>
            </a:r>
            <a:r>
              <a:rPr lang="en-US" dirty="0"/>
              <a:t>that is engaging and informative, and that will capture the attention of our target audience</a:t>
            </a:r>
            <a:r>
              <a:rPr lang="en-US" dirty="0" smtClean="0"/>
              <a:t>.</a:t>
            </a:r>
          </a:p>
          <a:p>
            <a:endParaRPr lang="en-US" dirty="0"/>
          </a:p>
          <a:p>
            <a:r>
              <a:rPr lang="en-US" dirty="0"/>
              <a:t>We will use visuals, videos, and interactive elements to provide our target audience with the information they need to make an informed decision about enrolling in the program, and we will use social media and SEO to ensure that the </a:t>
            </a:r>
            <a:r>
              <a:rPr lang="en-US" dirty="0" smtClean="0"/>
              <a:t>page, </a:t>
            </a:r>
            <a:r>
              <a:rPr lang="en-US" dirty="0" err="1" smtClean="0"/>
              <a:t>youtube</a:t>
            </a:r>
            <a:r>
              <a:rPr lang="en-US" dirty="0" smtClean="0"/>
              <a:t> channel and the website </a:t>
            </a:r>
            <a:r>
              <a:rPr lang="en-US" dirty="0"/>
              <a:t>is easily found by potential students.</a:t>
            </a:r>
          </a:p>
          <a:p>
            <a:endParaRPr lang="en-PH" dirty="0"/>
          </a:p>
        </p:txBody>
      </p:sp>
    </p:spTree>
    <p:extLst>
      <p:ext uri="{BB962C8B-B14F-4D97-AF65-F5344CB8AC3E}">
        <p14:creationId xmlns:p14="http://schemas.microsoft.com/office/powerpoint/2010/main" val="72549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Contents</a:t>
            </a:r>
            <a:endParaRPr lang="en-PH" b="1"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a:t>The Benefits of Promotional </a:t>
            </a:r>
            <a:r>
              <a:rPr lang="en-US" dirty="0" smtClean="0"/>
              <a:t>Videos</a:t>
            </a:r>
          </a:p>
          <a:p>
            <a:r>
              <a:rPr lang="en-US" dirty="0" smtClean="0"/>
              <a:t>Strategy</a:t>
            </a:r>
          </a:p>
          <a:p>
            <a:r>
              <a:rPr lang="en-US" dirty="0" smtClean="0"/>
              <a:t>Measuring Result</a:t>
            </a:r>
            <a:endParaRPr lang="en-US" dirty="0" smtClean="0"/>
          </a:p>
          <a:p>
            <a:r>
              <a:rPr lang="en-US" dirty="0" smtClean="0"/>
              <a:t>Platforms</a:t>
            </a:r>
          </a:p>
          <a:p>
            <a:r>
              <a:rPr lang="en-US" dirty="0" smtClean="0"/>
              <a:t>Objectives</a:t>
            </a:r>
          </a:p>
          <a:p>
            <a:r>
              <a:rPr lang="en-US" dirty="0"/>
              <a:t>Target </a:t>
            </a:r>
            <a:r>
              <a:rPr lang="en-US" dirty="0" smtClean="0"/>
              <a:t>Audience</a:t>
            </a:r>
            <a:endParaRPr lang="en-US" dirty="0" smtClean="0"/>
          </a:p>
          <a:p>
            <a:r>
              <a:rPr lang="en-US" dirty="0" smtClean="0"/>
              <a:t>Content </a:t>
            </a:r>
            <a:r>
              <a:rPr lang="en-US" dirty="0" smtClean="0"/>
              <a:t>Plan</a:t>
            </a:r>
          </a:p>
          <a:p>
            <a:r>
              <a:rPr lang="en-US" dirty="0" smtClean="0"/>
              <a:t>Budget</a:t>
            </a:r>
            <a:endParaRPr lang="en-US" dirty="0" smtClean="0"/>
          </a:p>
          <a:p>
            <a:r>
              <a:rPr lang="en-US" dirty="0" smtClean="0"/>
              <a:t>Timeline</a:t>
            </a:r>
            <a:endParaRPr lang="en-US" dirty="0" smtClean="0"/>
          </a:p>
          <a:p>
            <a:r>
              <a:rPr lang="en-US" dirty="0" smtClean="0"/>
              <a:t>Conclusion</a:t>
            </a:r>
          </a:p>
          <a:p>
            <a:endParaRPr lang="en-PH" dirty="0"/>
          </a:p>
        </p:txBody>
      </p:sp>
    </p:spTree>
    <p:extLst>
      <p:ext uri="{BB962C8B-B14F-4D97-AF65-F5344CB8AC3E}">
        <p14:creationId xmlns:p14="http://schemas.microsoft.com/office/powerpoint/2010/main" val="259086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Introduction</a:t>
            </a:r>
            <a:endParaRPr lang="en-PH" b="1" dirty="0">
              <a:solidFill>
                <a:schemeClr val="tx1"/>
              </a:solidFill>
            </a:endParaRPr>
          </a:p>
        </p:txBody>
      </p:sp>
      <p:sp>
        <p:nvSpPr>
          <p:cNvPr id="3" name="Content Placeholder 2"/>
          <p:cNvSpPr>
            <a:spLocks noGrp="1"/>
          </p:cNvSpPr>
          <p:nvPr>
            <p:ph idx="1"/>
          </p:nvPr>
        </p:nvSpPr>
        <p:spPr/>
        <p:txBody>
          <a:bodyPr>
            <a:normAutofit/>
          </a:bodyPr>
          <a:lstStyle/>
          <a:p>
            <a:r>
              <a:rPr lang="en-US" dirty="0"/>
              <a:t>The BS in Entertainment and Multimedia Computing program is designed to equip students with the skills and knowledge to create compelling digital media experiences. Our marketing strategy plan will focus on launching a PROMOTIONAL VIDEO across different platforms to promote the program and engage potential students.</a:t>
            </a:r>
          </a:p>
          <a:p>
            <a:pPr marL="0" indent="0">
              <a:buNone/>
            </a:pPr>
            <a:endParaRPr lang="en-US" dirty="0"/>
          </a:p>
          <a:p>
            <a:r>
              <a:rPr lang="en-US" dirty="0"/>
              <a:t>This presentation will discuss the importance of creating a promotional video and how to effectively launch it in various digital platforms.</a:t>
            </a:r>
          </a:p>
          <a:p>
            <a:endParaRPr lang="en-PH" dirty="0"/>
          </a:p>
          <a:p>
            <a:endParaRPr lang="en-PH" dirty="0"/>
          </a:p>
        </p:txBody>
      </p:sp>
    </p:spTree>
    <p:extLst>
      <p:ext uri="{BB962C8B-B14F-4D97-AF65-F5344CB8AC3E}">
        <p14:creationId xmlns:p14="http://schemas.microsoft.com/office/powerpoint/2010/main" val="28291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Benefits of Promotional Videos</a:t>
            </a:r>
            <a:endParaRPr lang="en-US" b="1" dirty="0"/>
          </a:p>
        </p:txBody>
      </p:sp>
      <p:sp>
        <p:nvSpPr>
          <p:cNvPr id="3" name="Content Placeholder 2"/>
          <p:cNvSpPr>
            <a:spLocks noGrp="1"/>
          </p:cNvSpPr>
          <p:nvPr>
            <p:ph idx="1"/>
          </p:nvPr>
        </p:nvSpPr>
        <p:spPr/>
        <p:txBody>
          <a:bodyPr/>
          <a:lstStyle/>
          <a:p>
            <a:r>
              <a:rPr lang="en-US" dirty="0" smtClean="0"/>
              <a:t>Promotional </a:t>
            </a:r>
            <a:r>
              <a:rPr lang="en-US" dirty="0"/>
              <a:t>videos are a great way to advertise and reach a larger audience. They can be used to inform people about a product, service, or event. Additionally, they can be used to create brand awareness and increase sales</a:t>
            </a:r>
            <a:r>
              <a:rPr lang="en-US" dirty="0" smtClean="0"/>
              <a:t>.</a:t>
            </a:r>
          </a:p>
          <a:p>
            <a:endParaRPr lang="en-US" dirty="0"/>
          </a:p>
          <a:p>
            <a:r>
              <a:rPr lang="en-US" dirty="0"/>
              <a:t>Creating promotional videos can also help to build trust and loyalty with customers, as they can get a better understanding of the product or service being offered.</a:t>
            </a:r>
          </a:p>
          <a:p>
            <a:pPr marL="0" indent="0">
              <a:lnSpc>
                <a:spcPct val="150000"/>
              </a:lnSpc>
              <a:buNone/>
            </a:pPr>
            <a:endParaRPr lang="en-PH" dirty="0"/>
          </a:p>
        </p:txBody>
      </p:sp>
    </p:spTree>
    <p:extLst>
      <p:ext uri="{BB962C8B-B14F-4D97-AF65-F5344CB8AC3E}">
        <p14:creationId xmlns:p14="http://schemas.microsoft.com/office/powerpoint/2010/main" val="1026677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Strategy</a:t>
            </a:r>
            <a:endParaRPr lang="en-PH" b="1" dirty="0">
              <a:solidFill>
                <a:schemeClr val="tx1"/>
              </a:solidFill>
            </a:endParaRPr>
          </a:p>
        </p:txBody>
      </p:sp>
      <p:sp>
        <p:nvSpPr>
          <p:cNvPr id="3" name="Content Placeholder 2"/>
          <p:cNvSpPr>
            <a:spLocks noGrp="1"/>
          </p:cNvSpPr>
          <p:nvPr>
            <p:ph idx="1"/>
          </p:nvPr>
        </p:nvSpPr>
        <p:spPr/>
        <p:txBody>
          <a:bodyPr>
            <a:normAutofit/>
          </a:bodyPr>
          <a:lstStyle/>
          <a:p>
            <a:r>
              <a:rPr lang="en-US" dirty="0"/>
              <a:t>The marketing strategy plan for promoting the BS in Entertainment and Multimedia Computing will involve uploading a promotional video to various social media platforms. This video </a:t>
            </a:r>
            <a:r>
              <a:rPr lang="en-US" dirty="0" smtClean="0"/>
              <a:t>will </a:t>
            </a:r>
            <a:r>
              <a:rPr lang="en-US" dirty="0"/>
              <a:t>showcase the program's innovative curriculum and the potential for students to gain industry-relevant skills. Additionally, the video </a:t>
            </a:r>
            <a:r>
              <a:rPr lang="en-US" dirty="0" smtClean="0"/>
              <a:t>will </a:t>
            </a:r>
            <a:r>
              <a:rPr lang="en-US" dirty="0"/>
              <a:t>be engaging and visually appealing to draw in potential students. W</a:t>
            </a:r>
            <a:r>
              <a:rPr lang="en-US" dirty="0" smtClean="0"/>
              <a:t>e will also use SEO techniques to ensure that the page is easily </a:t>
            </a:r>
            <a:r>
              <a:rPr lang="en-US" dirty="0"/>
              <a:t>found by potential students.</a:t>
            </a:r>
          </a:p>
        </p:txBody>
      </p:sp>
    </p:spTree>
    <p:extLst>
      <p:ext uri="{BB962C8B-B14F-4D97-AF65-F5344CB8AC3E}">
        <p14:creationId xmlns:p14="http://schemas.microsoft.com/office/powerpoint/2010/main" val="200366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Results</a:t>
            </a:r>
            <a:endParaRPr lang="en-US" b="1" dirty="0"/>
          </a:p>
        </p:txBody>
      </p:sp>
      <p:sp>
        <p:nvSpPr>
          <p:cNvPr id="3" name="Content Placeholder 2"/>
          <p:cNvSpPr>
            <a:spLocks noGrp="1"/>
          </p:cNvSpPr>
          <p:nvPr>
            <p:ph idx="1"/>
          </p:nvPr>
        </p:nvSpPr>
        <p:spPr/>
        <p:txBody>
          <a:bodyPr/>
          <a:lstStyle/>
          <a:p>
            <a:r>
              <a:rPr lang="en-US" dirty="0" smtClean="0"/>
              <a:t>Once </a:t>
            </a:r>
            <a:r>
              <a:rPr lang="en-US" dirty="0"/>
              <a:t>the promotional video is </a:t>
            </a:r>
            <a:r>
              <a:rPr lang="en-US" dirty="0" smtClean="0"/>
              <a:t>launched, we will be tracking </a:t>
            </a:r>
            <a:r>
              <a:rPr lang="en-US" dirty="0"/>
              <a:t>the number of views, likes, comments, and </a:t>
            </a:r>
            <a:r>
              <a:rPr lang="en-US" dirty="0" smtClean="0"/>
              <a:t>shares </a:t>
            </a:r>
            <a:r>
              <a:rPr lang="en-US" dirty="0"/>
              <a:t>to measure the results</a:t>
            </a:r>
            <a:r>
              <a:rPr lang="en-US" dirty="0" smtClean="0"/>
              <a:t>. </a:t>
            </a:r>
          </a:p>
          <a:p>
            <a:pPr marL="0" indent="0">
              <a:buNone/>
            </a:pPr>
            <a:endParaRPr lang="en-US" dirty="0"/>
          </a:p>
          <a:p>
            <a:r>
              <a:rPr lang="en-US" dirty="0"/>
              <a:t>It is also important to monitor the analytics of the video to determine how the audience is responding. This can help to identify what is working and what needs to be improved in order to increase the effectiveness of the video.</a:t>
            </a:r>
          </a:p>
        </p:txBody>
      </p:sp>
    </p:spTree>
    <p:extLst>
      <p:ext uri="{BB962C8B-B14F-4D97-AF65-F5344CB8AC3E}">
        <p14:creationId xmlns:p14="http://schemas.microsoft.com/office/powerpoint/2010/main" val="3735415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Platforms</a:t>
            </a:r>
            <a:endParaRPr lang="en-PH" b="1" dirty="0">
              <a:solidFill>
                <a:schemeClr val="tx1"/>
              </a:solidFill>
            </a:endParaRPr>
          </a:p>
        </p:txBody>
      </p:sp>
      <p:sp>
        <p:nvSpPr>
          <p:cNvPr id="3" name="Content Placeholder 2"/>
          <p:cNvSpPr>
            <a:spLocks noGrp="1"/>
          </p:cNvSpPr>
          <p:nvPr>
            <p:ph idx="1"/>
          </p:nvPr>
        </p:nvSpPr>
        <p:spPr/>
        <p:txBody>
          <a:bodyPr/>
          <a:lstStyle/>
          <a:p>
            <a:pPr>
              <a:lnSpc>
                <a:spcPct val="150000"/>
              </a:lnSpc>
            </a:pPr>
            <a:r>
              <a:rPr lang="en-US" dirty="0" smtClean="0"/>
              <a:t>Facebook </a:t>
            </a:r>
            <a:endParaRPr lang="en-US" dirty="0"/>
          </a:p>
          <a:p>
            <a:pPr>
              <a:lnSpc>
                <a:spcPct val="150000"/>
              </a:lnSpc>
            </a:pPr>
            <a:r>
              <a:rPr lang="en-US" dirty="0" smtClean="0"/>
              <a:t>YouTube</a:t>
            </a:r>
          </a:p>
          <a:p>
            <a:pPr>
              <a:lnSpc>
                <a:spcPct val="150000"/>
              </a:lnSpc>
            </a:pPr>
            <a:r>
              <a:rPr lang="en-US" dirty="0" smtClean="0"/>
              <a:t>Website</a:t>
            </a:r>
          </a:p>
          <a:p>
            <a:pPr marL="0" indent="0">
              <a:lnSpc>
                <a:spcPct val="150000"/>
              </a:lnSpc>
              <a:buNone/>
            </a:pPr>
            <a:endParaRPr lang="en-PH" dirty="0"/>
          </a:p>
        </p:txBody>
      </p:sp>
    </p:spTree>
    <p:extLst>
      <p:ext uri="{BB962C8B-B14F-4D97-AF65-F5344CB8AC3E}">
        <p14:creationId xmlns:p14="http://schemas.microsoft.com/office/powerpoint/2010/main" val="3912558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Target Audience</a:t>
            </a:r>
            <a:endParaRPr lang="en-PH" b="1" dirty="0">
              <a:solidFill>
                <a:schemeClr val="tx1"/>
              </a:solidFill>
            </a:endParaRPr>
          </a:p>
        </p:txBody>
      </p:sp>
      <p:sp>
        <p:nvSpPr>
          <p:cNvPr id="3" name="Content Placeholder 2"/>
          <p:cNvSpPr>
            <a:spLocks noGrp="1"/>
          </p:cNvSpPr>
          <p:nvPr>
            <p:ph idx="1"/>
          </p:nvPr>
        </p:nvSpPr>
        <p:spPr/>
        <p:txBody>
          <a:bodyPr/>
          <a:lstStyle/>
          <a:p>
            <a:r>
              <a:rPr lang="en-US" dirty="0" smtClean="0"/>
              <a:t>Incoming College Students mainly the NETIZENS.</a:t>
            </a:r>
          </a:p>
          <a:p>
            <a:endParaRPr lang="en-PH" dirty="0"/>
          </a:p>
        </p:txBody>
      </p:sp>
    </p:spTree>
    <p:extLst>
      <p:ext uri="{BB962C8B-B14F-4D97-AF65-F5344CB8AC3E}">
        <p14:creationId xmlns:p14="http://schemas.microsoft.com/office/powerpoint/2010/main" val="4141140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57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Objectives</a:t>
            </a:r>
            <a:endParaRPr lang="en-PH" dirty="0">
              <a:solidFill>
                <a:schemeClr val="tx1"/>
              </a:solidFill>
            </a:endParaRPr>
          </a:p>
        </p:txBody>
      </p:sp>
      <p:sp>
        <p:nvSpPr>
          <p:cNvPr id="3" name="Content Placeholder 2"/>
          <p:cNvSpPr>
            <a:spLocks noGrp="1"/>
          </p:cNvSpPr>
          <p:nvPr>
            <p:ph idx="1"/>
          </p:nvPr>
        </p:nvSpPr>
        <p:spPr>
          <a:xfrm>
            <a:off x="1103312" y="1505244"/>
            <a:ext cx="9813217" cy="4743156"/>
          </a:xfrm>
        </p:spPr>
        <p:txBody>
          <a:bodyPr>
            <a:normAutofit fontScale="92500" lnSpcReduction="20000"/>
          </a:bodyPr>
          <a:lstStyle/>
          <a:p>
            <a:pPr marL="0" indent="0">
              <a:lnSpc>
                <a:spcPct val="150000"/>
              </a:lnSpc>
              <a:buNone/>
            </a:pPr>
            <a:r>
              <a:rPr lang="en-US" dirty="0" smtClean="0"/>
              <a:t>Generally, our </a:t>
            </a:r>
            <a:r>
              <a:rPr lang="en-US" dirty="0"/>
              <a:t>goal is to upload a promotional video that will capture the attention of our target audience and provide them with the information they need to make an informed decision about enrolling in the program</a:t>
            </a:r>
            <a:r>
              <a:rPr lang="en-US" dirty="0" smtClean="0"/>
              <a:t>.</a:t>
            </a:r>
            <a:endParaRPr lang="en-US" dirty="0"/>
          </a:p>
          <a:p>
            <a:pPr marL="0" indent="0">
              <a:lnSpc>
                <a:spcPct val="150000"/>
              </a:lnSpc>
              <a:buNone/>
            </a:pPr>
            <a:r>
              <a:rPr lang="en-PH" sz="3300" b="1" dirty="0" smtClean="0"/>
              <a:t>Specific Goals</a:t>
            </a:r>
          </a:p>
          <a:p>
            <a:pPr>
              <a:lnSpc>
                <a:spcPct val="150000"/>
              </a:lnSpc>
            </a:pPr>
            <a:r>
              <a:rPr lang="en-PH" dirty="0" smtClean="0"/>
              <a:t>To </a:t>
            </a:r>
            <a:r>
              <a:rPr lang="en-PH" dirty="0" smtClean="0"/>
              <a:t>reach 500 views within a month (Promotional Video in FB)</a:t>
            </a:r>
          </a:p>
          <a:p>
            <a:pPr>
              <a:lnSpc>
                <a:spcPct val="150000"/>
              </a:lnSpc>
            </a:pPr>
            <a:r>
              <a:rPr lang="en-PH" dirty="0" smtClean="0"/>
              <a:t>To create course related content (FB Page)</a:t>
            </a:r>
            <a:endParaRPr lang="en-PH" dirty="0"/>
          </a:p>
          <a:p>
            <a:pPr>
              <a:lnSpc>
                <a:spcPct val="150000"/>
              </a:lnSpc>
            </a:pPr>
            <a:r>
              <a:rPr lang="en-PH" dirty="0" smtClean="0"/>
              <a:t>To compile and showcase the students portfolio (Website)</a:t>
            </a:r>
          </a:p>
          <a:p>
            <a:pPr>
              <a:lnSpc>
                <a:spcPct val="150000"/>
              </a:lnSpc>
            </a:pPr>
            <a:r>
              <a:rPr lang="en-PH" dirty="0" smtClean="0"/>
              <a:t>To give an overview about the course</a:t>
            </a:r>
            <a:endParaRPr lang="en-PH" dirty="0"/>
          </a:p>
          <a:p>
            <a:pPr>
              <a:lnSpc>
                <a:spcPct val="150000"/>
              </a:lnSpc>
            </a:pPr>
            <a:r>
              <a:rPr lang="en-PH" dirty="0" smtClean="0"/>
              <a:t>To meet the output deadlines</a:t>
            </a:r>
          </a:p>
          <a:p>
            <a:pPr marL="0" indent="0">
              <a:lnSpc>
                <a:spcPct val="150000"/>
              </a:lnSpc>
              <a:buNone/>
            </a:pPr>
            <a:endParaRPr lang="en-PH" dirty="0"/>
          </a:p>
        </p:txBody>
      </p:sp>
    </p:spTree>
    <p:extLst>
      <p:ext uri="{BB962C8B-B14F-4D97-AF65-F5344CB8AC3E}">
        <p14:creationId xmlns:p14="http://schemas.microsoft.com/office/powerpoint/2010/main" val="4112559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TotalTime>
  <Words>756</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MARKETING STRATEGY PLAN</vt:lpstr>
      <vt:lpstr>Contents</vt:lpstr>
      <vt:lpstr>Introduction</vt:lpstr>
      <vt:lpstr>The Benefits of Promotional Videos</vt:lpstr>
      <vt:lpstr>Strategy</vt:lpstr>
      <vt:lpstr>Measuring Results</vt:lpstr>
      <vt:lpstr>Platforms</vt:lpstr>
      <vt:lpstr>Target Audience</vt:lpstr>
      <vt:lpstr>Objectives</vt:lpstr>
      <vt:lpstr>Benefits of FB Page</vt:lpstr>
      <vt:lpstr>FB Page Content Plan</vt:lpstr>
      <vt:lpstr>FB Page Profile</vt:lpstr>
      <vt:lpstr>Benefits of Youtube</vt:lpstr>
      <vt:lpstr>Youtube Channel Profile</vt:lpstr>
      <vt:lpstr>Website Content Plan</vt:lpstr>
      <vt:lpstr>Webpage Design</vt:lpstr>
      <vt:lpstr>Budget</vt:lpstr>
      <vt:lpstr>Timeline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STRATEGY PLAN</dc:title>
  <dc:creator>Acer-User</dc:creator>
  <cp:lastModifiedBy>T A L A L O V E S</cp:lastModifiedBy>
  <cp:revision>57</cp:revision>
  <dcterms:created xsi:type="dcterms:W3CDTF">2023-02-22T04:58:21Z</dcterms:created>
  <dcterms:modified xsi:type="dcterms:W3CDTF">2023-02-28T11:30:39Z</dcterms:modified>
</cp:coreProperties>
</file>