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57" r:id="rId4"/>
    <p:sldId id="260" r:id="rId5"/>
    <p:sldId id="259" r:id="rId6"/>
    <p:sldId id="261" r:id="rId7"/>
    <p:sldId id="262" r:id="rId8"/>
    <p:sldId id="273" r:id="rId9"/>
    <p:sldId id="263" r:id="rId10"/>
    <p:sldId id="264" r:id="rId11"/>
    <p:sldId id="267" r:id="rId12"/>
    <p:sldId id="268" r:id="rId13"/>
    <p:sldId id="266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5102-A676-4635-9CFA-148E356E891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EBA-0515-4AB4-A88F-C31CD14BA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看起来检测性能很好啊。。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那是因为没看后面一段时间的表现。。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4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可以看出，一次异常炉况后，高炉往往很难完全恢复到之前的状态。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8B78-41FE-4451-A652-F7987494B724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基于模型相似度的异常炉况检测和大数据分析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</a:t>
            </a:r>
            <a:r>
              <a:rPr lang="zh-CN" altLang="en-US" dirty="0" smtClean="0"/>
              <a:t>过程噪声的干扰</a:t>
            </a:r>
            <a:endParaRPr lang="en-US" altLang="zh-CN" dirty="0" smtClean="0"/>
          </a:p>
          <a:p>
            <a:r>
              <a:rPr lang="zh-CN" altLang="en-US" dirty="0"/>
              <a:t>减少</a:t>
            </a:r>
            <a:r>
              <a:rPr lang="zh-CN" altLang="en-US" dirty="0" smtClean="0"/>
              <a:t>工作点漂移的干扰</a:t>
            </a:r>
            <a:endParaRPr lang="en-US" altLang="zh-CN" dirty="0" smtClean="0"/>
          </a:p>
          <a:p>
            <a:r>
              <a:rPr lang="zh-CN" altLang="en-US" dirty="0"/>
              <a:t>尽可能</a:t>
            </a:r>
            <a:r>
              <a:rPr lang="zh-CN" altLang="en-US" dirty="0" smtClean="0"/>
              <a:t>多的利用历史数据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5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模型相似度（狭义）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80471"/>
            <a:ext cx="7886700" cy="1296491"/>
          </a:xfrm>
        </p:spPr>
        <p:txBody>
          <a:bodyPr/>
          <a:lstStyle/>
          <a:p>
            <a:r>
              <a:rPr lang="en-US" altLang="zh-CN" dirty="0"/>
              <a:t>Lu, </a:t>
            </a:r>
            <a:r>
              <a:rPr lang="en-US" altLang="zh-CN" dirty="0" err="1"/>
              <a:t>Ningyun</a:t>
            </a:r>
            <a:r>
              <a:rPr lang="en-US" altLang="zh-CN" dirty="0"/>
              <a:t>, </a:t>
            </a:r>
            <a:r>
              <a:rPr lang="en-US" altLang="zh-CN" dirty="0" err="1"/>
              <a:t>Furong</a:t>
            </a:r>
            <a:r>
              <a:rPr lang="en-US" altLang="zh-CN" dirty="0"/>
              <a:t> Gao, and </a:t>
            </a:r>
            <a:r>
              <a:rPr lang="en-US" altLang="zh-CN" dirty="0" err="1"/>
              <a:t>Fuli</a:t>
            </a:r>
            <a:r>
              <a:rPr lang="en-US" altLang="zh-CN" dirty="0"/>
              <a:t> Wang. "Sub‐PCA modeling and on‐line monitoring strategy for batch processes." </a:t>
            </a:r>
            <a:r>
              <a:rPr lang="en-US" altLang="zh-CN" i="1" dirty="0" err="1"/>
              <a:t>AIChE</a:t>
            </a:r>
            <a:r>
              <a:rPr lang="en-US" altLang="zh-CN" i="1" dirty="0"/>
              <a:t> Journal</a:t>
            </a:r>
            <a:r>
              <a:rPr lang="en-US" altLang="zh-CN" dirty="0"/>
              <a:t> 50.1 (2004): 255-259.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2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模型相似度（广义）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15219"/>
            <a:ext cx="7886700" cy="16490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Zhao, Shi Jian, </a:t>
            </a:r>
            <a:r>
              <a:rPr lang="en-US" altLang="zh-CN" dirty="0" err="1"/>
              <a:t>Jie</a:t>
            </a:r>
            <a:r>
              <a:rPr lang="en-US" altLang="zh-CN" dirty="0"/>
              <a:t> Zhang, and Yong Mao Xu. "Monitoring of processes with multiple operating modes through multiple principle component analysis models." </a:t>
            </a:r>
            <a:r>
              <a:rPr lang="en-US" altLang="zh-CN" i="1" dirty="0"/>
              <a:t>Industrial &amp; engineering chemistry research</a:t>
            </a:r>
            <a:r>
              <a:rPr lang="en-US" altLang="zh-CN" dirty="0"/>
              <a:t> 43.22 (2004): 7025-7035.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0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如何利用全部历史数据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</a:t>
            </a:r>
            <a:r>
              <a:rPr lang="zh-CN" altLang="en-US" dirty="0"/>
              <a:t>数据中，顺行炉况占大多数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7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可以看工作点变迁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46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可以</a:t>
            </a:r>
            <a:r>
              <a:rPr lang="zh-CN" altLang="en-US" dirty="0" smtClean="0"/>
              <a:t>看炉况的周期性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一张细粒度的图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计算能力有限，仅画了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</a:t>
            </a:r>
            <a:endParaRPr lang="en-US" altLang="zh-CN" dirty="0" smtClean="0"/>
          </a:p>
          <a:p>
            <a:r>
              <a:rPr lang="zh-CN" altLang="en-US" dirty="0" smtClean="0"/>
              <a:t>难行后</a:t>
            </a:r>
            <a:r>
              <a:rPr lang="zh-CN" altLang="en-US" dirty="0"/>
              <a:t>，高炉往往很难完全恢复到之前的状态</a:t>
            </a:r>
          </a:p>
        </p:txBody>
      </p:sp>
    </p:spTree>
    <p:extLst>
      <p:ext uri="{BB962C8B-B14F-4D97-AF65-F5344CB8AC3E}">
        <p14:creationId xmlns:p14="http://schemas.microsoft.com/office/powerpoint/2010/main" val="33746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数据长啥样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29" y="1278584"/>
            <a:ext cx="8163499" cy="5915023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3" idx="2"/>
          </p:cNvCxnSpPr>
          <p:nvPr/>
        </p:nvCxnSpPr>
        <p:spPr>
          <a:xfrm>
            <a:off x="831774" y="3293348"/>
            <a:ext cx="1680072" cy="105831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6439" y="2985571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料（焦炭）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738129" y="4066879"/>
            <a:ext cx="1867362" cy="46575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642" y="3759102"/>
            <a:ext cx="128897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料（铁矿石）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flipH="1">
            <a:off x="6974196" y="1278584"/>
            <a:ext cx="1134392" cy="31722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63253" y="970807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热风炉换炉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1377108" y="2131203"/>
            <a:ext cx="1134738" cy="38861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6439" y="1761871"/>
            <a:ext cx="109066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工长判断炉况后的人工调整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4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利用训练集计算负荷矩阵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统计量的阈值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测试集上计算</a:t>
            </a:r>
            <a:r>
              <a:rPr lang="en-US" altLang="zh-CN" dirty="0" smtClean="0"/>
              <a:t>T^2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判断统计量是否超限，如果超限则报警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针对高炉中过程噪声，尤其是换炉扰动：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两阶段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去除了换炉扰动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主元凸包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重新定义了可行域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/>
              <a:t>针对高炉稳态工作点漂移</a:t>
            </a:r>
            <a:endParaRPr lang="en-US" altLang="zh-CN" sz="2800" dirty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基于一些规则定期更新一定比例的训练集数据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训练集需要人工判断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尝试选取</a:t>
            </a:r>
            <a:r>
              <a:rPr lang="zh-CN" altLang="en-US" dirty="0" smtClean="0"/>
              <a:t>正常炉况（顺行）所在区间，训练集的好坏直接决定了异常炉况检测的性能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由于高炉炉况复杂多变，工作点的漂移时常发生，在实际运行时都遇到模型迭代的问题：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如果训练集更新过慢，模型跟不上工作点的变化，误报率升高；如果训练集更新过快，模型容易加入轻微异常数据，漏报率升高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模型的迭代会造成统计量的频繁抖动，增加了误报率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endParaRPr lang="en-US" altLang="zh-CN" dirty="0"/>
          </a:p>
          <a:p>
            <a:pPr marL="171450" lvl="1">
              <a:spcBef>
                <a:spcPts val="75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模型迭代与不迭代的对比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788193"/>
            <a:ext cx="4671599" cy="494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4" y="1829044"/>
            <a:ext cx="5107608" cy="49022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946" y="1577732"/>
            <a:ext cx="1079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7858" y="1606407"/>
            <a:ext cx="116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2962" y="1488459"/>
            <a:ext cx="3073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2012-11-14~2012-11-16 10:29:08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112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实际在线运行时。。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196" y="1688687"/>
            <a:ext cx="4961705" cy="5058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1681454"/>
            <a:ext cx="5132483" cy="5005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8792" y="1536933"/>
            <a:ext cx="1219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452" y="1531413"/>
            <a:ext cx="1214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2192" y="1420441"/>
            <a:ext cx="2416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2012-11-14~2012-11-30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48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一个工作点漂移的例子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2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敏感的代价是持续误报</a:t>
            </a:r>
            <a:endParaRPr lang="en-US" altLang="zh-CN" dirty="0" smtClean="0"/>
          </a:p>
          <a:p>
            <a:r>
              <a:rPr lang="zh-CN" altLang="en-US" dirty="0" smtClean="0"/>
              <a:t>模型对异常炉况检测的灵敏与在线运行的鲁棒之间权衡很困难，且需要人为设定</a:t>
            </a:r>
            <a:endParaRPr lang="en-US" altLang="zh-CN" dirty="0" smtClean="0"/>
          </a:p>
          <a:p>
            <a:r>
              <a:rPr lang="zh-CN" altLang="en-US" dirty="0" smtClean="0"/>
              <a:t>迭代模型使得误报降低，但同时也对异常炉况不敏感；而且更新不够快仍然会误报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0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473</Words>
  <Application>Microsoft Office PowerPoint</Application>
  <PresentationFormat>全屏显示(4:3)</PresentationFormat>
  <Paragraphs>63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基于模型相似度的异常炉况检测和大数据分析</vt:lpstr>
      <vt:lpstr>数据长啥样</vt:lpstr>
      <vt:lpstr>已有方法</vt:lpstr>
      <vt:lpstr>已有方法</vt:lpstr>
      <vt:lpstr>问题描述</vt:lpstr>
      <vt:lpstr>模型迭代与不迭代的对比</vt:lpstr>
      <vt:lpstr>实际在线运行时。。</vt:lpstr>
      <vt:lpstr>一个工作点漂移的例子</vt:lpstr>
      <vt:lpstr>难点</vt:lpstr>
      <vt:lpstr>关键</vt:lpstr>
      <vt:lpstr>模型相似度（狭义）</vt:lpstr>
      <vt:lpstr>模型相似度（广义）</vt:lpstr>
      <vt:lpstr>如何利用全部历史数据</vt:lpstr>
      <vt:lpstr>基于MSI可以看工作点变迁</vt:lpstr>
      <vt:lpstr>基于MSI可以看炉况的周期性</vt:lpstr>
      <vt:lpstr>一张细粒度的图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基于模型相似度的异常炉况检测</dc:title>
  <dc:creator> 庞人铭</dc:creator>
  <cp:lastModifiedBy> 庞人铭</cp:lastModifiedBy>
  <cp:revision>25</cp:revision>
  <dcterms:created xsi:type="dcterms:W3CDTF">2016-03-20T11:13:27Z</dcterms:created>
  <dcterms:modified xsi:type="dcterms:W3CDTF">2016-03-20T15:19:37Z</dcterms:modified>
</cp:coreProperties>
</file>